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tags/tag66.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tags/tag67.xml" ContentType="application/vnd.openxmlformats-officedocument.presentationml.tags+xml"/>
  <Override PartName="/ppt/tags/tag670.xml" ContentType="application/vnd.openxmlformats-officedocument.presentationml.tags+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tags/tag674.xml" ContentType="application/vnd.openxmlformats-officedocument.presentationml.tags+xml"/>
  <Override PartName="/ppt/tags/tag675.xml" ContentType="application/vnd.openxmlformats-officedocument.presentationml.tags+xml"/>
  <Override PartName="/ppt/tags/tag676.xml" ContentType="application/vnd.openxmlformats-officedocument.presentationml.tags+xml"/>
  <Override PartName="/ppt/tags/tag677.xml" ContentType="application/vnd.openxmlformats-officedocument.presentationml.tags+xml"/>
  <Override PartName="/ppt/tags/tag678.xml" ContentType="application/vnd.openxmlformats-officedocument.presentationml.tags+xml"/>
  <Override PartName="/ppt/tags/tag679.xml" ContentType="application/vnd.openxmlformats-officedocument.presentationml.tags+xml"/>
  <Override PartName="/ppt/tags/tag68.xml" ContentType="application/vnd.openxmlformats-officedocument.presentationml.tags+xml"/>
  <Override PartName="/ppt/tags/tag680.xml" ContentType="application/vnd.openxmlformats-officedocument.presentationml.tags+xml"/>
  <Override PartName="/ppt/tags/tag681.xml" ContentType="application/vnd.openxmlformats-officedocument.presentationml.tags+xml"/>
  <Override PartName="/ppt/tags/tag682.xml" ContentType="application/vnd.openxmlformats-officedocument.presentationml.tags+xml"/>
  <Override PartName="/ppt/tags/tag683.xml" ContentType="application/vnd.openxmlformats-officedocument.presentationml.tags+xml"/>
  <Override PartName="/ppt/tags/tag684.xml" ContentType="application/vnd.openxmlformats-officedocument.presentationml.tags+xml"/>
  <Override PartName="/ppt/tags/tag685.xml" ContentType="application/vnd.openxmlformats-officedocument.presentationml.tags+xml"/>
  <Override PartName="/ppt/tags/tag686.xml" ContentType="application/vnd.openxmlformats-officedocument.presentationml.tags+xml"/>
  <Override PartName="/ppt/tags/tag687.xml" ContentType="application/vnd.openxmlformats-officedocument.presentationml.tags+xml"/>
  <Override PartName="/ppt/tags/tag688.xml" ContentType="application/vnd.openxmlformats-officedocument.presentationml.tags+xml"/>
  <Override PartName="/ppt/tags/tag689.xml" ContentType="application/vnd.openxmlformats-officedocument.presentationml.tags+xml"/>
  <Override PartName="/ppt/tags/tag69.xml" ContentType="application/vnd.openxmlformats-officedocument.presentationml.tags+xml"/>
  <Override PartName="/ppt/tags/tag690.xml" ContentType="application/vnd.openxmlformats-officedocument.presentationml.tags+xml"/>
  <Override PartName="/ppt/tags/tag691.xml" ContentType="application/vnd.openxmlformats-officedocument.presentationml.tags+xml"/>
  <Override PartName="/ppt/tags/tag692.xml" ContentType="application/vnd.openxmlformats-officedocument.presentationml.tags+xml"/>
  <Override PartName="/ppt/tags/tag693.xml" ContentType="application/vnd.openxmlformats-officedocument.presentationml.tags+xml"/>
  <Override PartName="/ppt/tags/tag694.xml" ContentType="application/vnd.openxmlformats-officedocument.presentationml.tags+xml"/>
  <Override PartName="/ppt/tags/tag695.xml" ContentType="application/vnd.openxmlformats-officedocument.presentationml.tags+xml"/>
  <Override PartName="/ppt/tags/tag696.xml" ContentType="application/vnd.openxmlformats-officedocument.presentationml.tags+xml"/>
  <Override PartName="/ppt/tags/tag697.xml" ContentType="application/vnd.openxmlformats-officedocument.presentationml.tags+xml"/>
  <Override PartName="/ppt/tags/tag698.xml" ContentType="application/vnd.openxmlformats-officedocument.presentationml.tags+xml"/>
  <Override PartName="/ppt/tags/tag69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00.xml" ContentType="application/vnd.openxmlformats-officedocument.presentationml.tags+xml"/>
  <Override PartName="/ppt/tags/tag701.xml" ContentType="application/vnd.openxmlformats-officedocument.presentationml.tags+xml"/>
  <Override PartName="/ppt/tags/tag702.xml" ContentType="application/vnd.openxmlformats-officedocument.presentationml.tags+xml"/>
  <Override PartName="/ppt/tags/tag703.xml" ContentType="application/vnd.openxmlformats-officedocument.presentationml.tags+xml"/>
  <Override PartName="/ppt/tags/tag704.xml" ContentType="application/vnd.openxmlformats-officedocument.presentationml.tags+xml"/>
  <Override PartName="/ppt/tags/tag705.xml" ContentType="application/vnd.openxmlformats-officedocument.presentationml.tags+xml"/>
  <Override PartName="/ppt/tags/tag706.xml" ContentType="application/vnd.openxmlformats-officedocument.presentationml.tags+xml"/>
  <Override PartName="/ppt/tags/tag707.xml" ContentType="application/vnd.openxmlformats-officedocument.presentationml.tags+xml"/>
  <Override PartName="/ppt/tags/tag708.xml" ContentType="application/vnd.openxmlformats-officedocument.presentationml.tags+xml"/>
  <Override PartName="/ppt/tags/tag709.xml" ContentType="application/vnd.openxmlformats-officedocument.presentationml.tags+xml"/>
  <Override PartName="/ppt/tags/tag71.xml" ContentType="application/vnd.openxmlformats-officedocument.presentationml.tags+xml"/>
  <Override PartName="/ppt/tags/tag710.xml" ContentType="application/vnd.openxmlformats-officedocument.presentationml.tags+xml"/>
  <Override PartName="/ppt/tags/tag711.xml" ContentType="application/vnd.openxmlformats-officedocument.presentationml.tags+xml"/>
  <Override PartName="/ppt/tags/tag712.xml" ContentType="application/vnd.openxmlformats-officedocument.presentationml.tags+xml"/>
  <Override PartName="/ppt/tags/tag713.xml" ContentType="application/vnd.openxmlformats-officedocument.presentationml.tags+xml"/>
  <Override PartName="/ppt/tags/tag714.xml" ContentType="application/vnd.openxmlformats-officedocument.presentationml.tags+xml"/>
  <Override PartName="/ppt/tags/tag715.xml" ContentType="application/vnd.openxmlformats-officedocument.presentationml.tags+xml"/>
  <Override PartName="/ppt/tags/tag716.xml" ContentType="application/vnd.openxmlformats-officedocument.presentationml.tags+xml"/>
  <Override PartName="/ppt/tags/tag717.xml" ContentType="application/vnd.openxmlformats-officedocument.presentationml.tags+xml"/>
  <Override PartName="/ppt/tags/tag718.xml" ContentType="application/vnd.openxmlformats-officedocument.presentationml.tags+xml"/>
  <Override PartName="/ppt/tags/tag719.xml" ContentType="application/vnd.openxmlformats-officedocument.presentationml.tags+xml"/>
  <Override PartName="/ppt/tags/tag72.xml" ContentType="application/vnd.openxmlformats-officedocument.presentationml.tags+xml"/>
  <Override PartName="/ppt/tags/tag720.xml" ContentType="application/vnd.openxmlformats-officedocument.presentationml.tags+xml"/>
  <Override PartName="/ppt/tags/tag721.xml" ContentType="application/vnd.openxmlformats-officedocument.presentationml.tags+xml"/>
  <Override PartName="/ppt/tags/tag722.xml" ContentType="application/vnd.openxmlformats-officedocument.presentationml.tags+xml"/>
  <Override PartName="/ppt/tags/tag723.xml" ContentType="application/vnd.openxmlformats-officedocument.presentationml.tags+xml"/>
  <Override PartName="/ppt/tags/tag724.xml" ContentType="application/vnd.openxmlformats-officedocument.presentationml.tags+xml"/>
  <Override PartName="/ppt/tags/tag725.xml" ContentType="application/vnd.openxmlformats-officedocument.presentationml.tags+xml"/>
  <Override PartName="/ppt/tags/tag726.xml" ContentType="application/vnd.openxmlformats-officedocument.presentationml.tags+xml"/>
  <Override PartName="/ppt/tags/tag727.xml" ContentType="application/vnd.openxmlformats-officedocument.presentationml.tags+xml"/>
  <Override PartName="/ppt/tags/tag728.xml" ContentType="application/vnd.openxmlformats-officedocument.presentationml.tags+xml"/>
  <Override PartName="/ppt/tags/tag729.xml" ContentType="application/vnd.openxmlformats-officedocument.presentationml.tags+xml"/>
  <Override PartName="/ppt/tags/tag73.xml" ContentType="application/vnd.openxmlformats-officedocument.presentationml.tags+xml"/>
  <Override PartName="/ppt/tags/tag730.xml" ContentType="application/vnd.openxmlformats-officedocument.presentationml.tags+xml"/>
  <Override PartName="/ppt/tags/tag731.xml" ContentType="application/vnd.openxmlformats-officedocument.presentationml.tags+xml"/>
  <Override PartName="/ppt/tags/tag732.xml" ContentType="application/vnd.openxmlformats-officedocument.presentationml.tags+xml"/>
  <Override PartName="/ppt/tags/tag733.xml" ContentType="application/vnd.openxmlformats-officedocument.presentationml.tags+xml"/>
  <Override PartName="/ppt/tags/tag734.xml" ContentType="application/vnd.openxmlformats-officedocument.presentationml.tags+xml"/>
  <Override PartName="/ppt/tags/tag735.xml" ContentType="application/vnd.openxmlformats-officedocument.presentationml.tags+xml"/>
  <Override PartName="/ppt/tags/tag736.xml" ContentType="application/vnd.openxmlformats-officedocument.presentationml.tags+xml"/>
  <Override PartName="/ppt/tags/tag737.xml" ContentType="application/vnd.openxmlformats-officedocument.presentationml.tags+xml"/>
  <Override PartName="/ppt/tags/tag738.xml" ContentType="application/vnd.openxmlformats-officedocument.presentationml.tags+xml"/>
  <Override PartName="/ppt/tags/tag739.xml" ContentType="application/vnd.openxmlformats-officedocument.presentationml.tags+xml"/>
  <Override PartName="/ppt/tags/tag74.xml" ContentType="application/vnd.openxmlformats-officedocument.presentationml.tags+xml"/>
  <Override PartName="/ppt/tags/tag740.xml" ContentType="application/vnd.openxmlformats-officedocument.presentationml.tags+xml"/>
  <Override PartName="/ppt/tags/tag741.xml" ContentType="application/vnd.openxmlformats-officedocument.presentationml.tags+xml"/>
  <Override PartName="/ppt/tags/tag742.xml" ContentType="application/vnd.openxmlformats-officedocument.presentationml.tags+xml"/>
  <Override PartName="/ppt/tags/tag743.xml" ContentType="application/vnd.openxmlformats-officedocument.presentationml.tags+xml"/>
  <Override PartName="/ppt/tags/tag744.xml" ContentType="application/vnd.openxmlformats-officedocument.presentationml.tags+xml"/>
  <Override PartName="/ppt/tags/tag745.xml" ContentType="application/vnd.openxmlformats-officedocument.presentationml.tags+xml"/>
  <Override PartName="/ppt/tags/tag746.xml" ContentType="application/vnd.openxmlformats-officedocument.presentationml.tags+xml"/>
  <Override PartName="/ppt/tags/tag747.xml" ContentType="application/vnd.openxmlformats-officedocument.presentationml.tags+xml"/>
  <Override PartName="/ppt/tags/tag748.xml" ContentType="application/vnd.openxmlformats-officedocument.presentationml.tags+xml"/>
  <Override PartName="/ppt/tags/tag749.xml" ContentType="application/vnd.openxmlformats-officedocument.presentationml.tags+xml"/>
  <Override PartName="/ppt/tags/tag75.xml" ContentType="application/vnd.openxmlformats-officedocument.presentationml.tags+xml"/>
  <Override PartName="/ppt/tags/tag750.xml" ContentType="application/vnd.openxmlformats-officedocument.presentationml.tags+xml"/>
  <Override PartName="/ppt/tags/tag751.xml" ContentType="application/vnd.openxmlformats-officedocument.presentationml.tags+xml"/>
  <Override PartName="/ppt/tags/tag752.xml" ContentType="application/vnd.openxmlformats-officedocument.presentationml.tags+xml"/>
  <Override PartName="/ppt/tags/tag753.xml" ContentType="application/vnd.openxmlformats-officedocument.presentationml.tags+xml"/>
  <Override PartName="/ppt/tags/tag754.xml" ContentType="application/vnd.openxmlformats-officedocument.presentationml.tags+xml"/>
  <Override PartName="/ppt/tags/tag755.xml" ContentType="application/vnd.openxmlformats-officedocument.presentationml.tags+xml"/>
  <Override PartName="/ppt/tags/tag756.xml" ContentType="application/vnd.openxmlformats-officedocument.presentationml.tags+xml"/>
  <Override PartName="/ppt/tags/tag757.xml" ContentType="application/vnd.openxmlformats-officedocument.presentationml.tags+xml"/>
  <Override PartName="/ppt/tags/tag758.xml" ContentType="application/vnd.openxmlformats-officedocument.presentationml.tags+xml"/>
  <Override PartName="/ppt/tags/tag759.xml" ContentType="application/vnd.openxmlformats-officedocument.presentationml.tags+xml"/>
  <Override PartName="/ppt/tags/tag76.xml" ContentType="application/vnd.openxmlformats-officedocument.presentationml.tags+xml"/>
  <Override PartName="/ppt/tags/tag760.xml" ContentType="application/vnd.openxmlformats-officedocument.presentationml.tags+xml"/>
  <Override PartName="/ppt/tags/tag761.xml" ContentType="application/vnd.openxmlformats-officedocument.presentationml.tags+xml"/>
  <Override PartName="/ppt/tags/tag762.xml" ContentType="application/vnd.openxmlformats-officedocument.presentationml.tags+xml"/>
  <Override PartName="/ppt/tags/tag763.xml" ContentType="application/vnd.openxmlformats-officedocument.presentationml.tags+xml"/>
  <Override PartName="/ppt/tags/tag764.xml" ContentType="application/vnd.openxmlformats-officedocument.presentationml.tags+xml"/>
  <Override PartName="/ppt/tags/tag765.xml" ContentType="application/vnd.openxmlformats-officedocument.presentationml.tags+xml"/>
  <Override PartName="/ppt/tags/tag766.xml" ContentType="application/vnd.openxmlformats-officedocument.presentationml.tags+xml"/>
  <Override PartName="/ppt/tags/tag767.xml" ContentType="application/vnd.openxmlformats-officedocument.presentationml.tags+xml"/>
  <Override PartName="/ppt/tags/tag768.xml" ContentType="application/vnd.openxmlformats-officedocument.presentationml.tags+xml"/>
  <Override PartName="/ppt/tags/tag769.xml" ContentType="application/vnd.openxmlformats-officedocument.presentationml.tags+xml"/>
  <Override PartName="/ppt/tags/tag77.xml" ContentType="application/vnd.openxmlformats-officedocument.presentationml.tags+xml"/>
  <Override PartName="/ppt/tags/tag770.xml" ContentType="application/vnd.openxmlformats-officedocument.presentationml.tags+xml"/>
  <Override PartName="/ppt/tags/tag771.xml" ContentType="application/vnd.openxmlformats-officedocument.presentationml.tags+xml"/>
  <Override PartName="/ppt/tags/tag772.xml" ContentType="application/vnd.openxmlformats-officedocument.presentationml.tags+xml"/>
  <Override PartName="/ppt/tags/tag773.xml" ContentType="application/vnd.openxmlformats-officedocument.presentationml.tags+xml"/>
  <Override PartName="/ppt/tags/tag774.xml" ContentType="application/vnd.openxmlformats-officedocument.presentationml.tags+xml"/>
  <Override PartName="/ppt/tags/tag775.xml" ContentType="application/vnd.openxmlformats-officedocument.presentationml.tags+xml"/>
  <Override PartName="/ppt/tags/tag776.xml" ContentType="application/vnd.openxmlformats-officedocument.presentationml.tags+xml"/>
  <Override PartName="/ppt/tags/tag777.xml" ContentType="application/vnd.openxmlformats-officedocument.presentationml.tags+xml"/>
  <Override PartName="/ppt/tags/tag778.xml" ContentType="application/vnd.openxmlformats-officedocument.presentationml.tags+xml"/>
  <Override PartName="/ppt/tags/tag779.xml" ContentType="application/vnd.openxmlformats-officedocument.presentationml.tags+xml"/>
  <Override PartName="/ppt/tags/tag78.xml" ContentType="application/vnd.openxmlformats-officedocument.presentationml.tags+xml"/>
  <Override PartName="/ppt/tags/tag780.xml" ContentType="application/vnd.openxmlformats-officedocument.presentationml.tags+xml"/>
  <Override PartName="/ppt/tags/tag781.xml" ContentType="application/vnd.openxmlformats-officedocument.presentationml.tags+xml"/>
  <Override PartName="/ppt/tags/tag782.xml" ContentType="application/vnd.openxmlformats-officedocument.presentationml.tags+xml"/>
  <Override PartName="/ppt/tags/tag783.xml" ContentType="application/vnd.openxmlformats-officedocument.presentationml.tags+xml"/>
  <Override PartName="/ppt/tags/tag784.xml" ContentType="application/vnd.openxmlformats-officedocument.presentationml.tags+xml"/>
  <Override PartName="/ppt/tags/tag785.xml" ContentType="application/vnd.openxmlformats-officedocument.presentationml.tags+xml"/>
  <Override PartName="/ppt/tags/tag786.xml" ContentType="application/vnd.openxmlformats-officedocument.presentationml.tags+xml"/>
  <Override PartName="/ppt/tags/tag787.xml" ContentType="application/vnd.openxmlformats-officedocument.presentationml.tags+xml"/>
  <Override PartName="/ppt/tags/tag788.xml" ContentType="application/vnd.openxmlformats-officedocument.presentationml.tags+xml"/>
  <Override PartName="/ppt/tags/tag789.xml" ContentType="application/vnd.openxmlformats-officedocument.presentationml.tags+xml"/>
  <Override PartName="/ppt/tags/tag79.xml" ContentType="application/vnd.openxmlformats-officedocument.presentationml.tags+xml"/>
  <Override PartName="/ppt/tags/tag790.xml" ContentType="application/vnd.openxmlformats-officedocument.presentationml.tags+xml"/>
  <Override PartName="/ppt/tags/tag791.xml" ContentType="application/vnd.openxmlformats-officedocument.presentationml.tags+xml"/>
  <Override PartName="/ppt/tags/tag792.xml" ContentType="application/vnd.openxmlformats-officedocument.presentationml.tags+xml"/>
  <Override PartName="/ppt/tags/tag793.xml" ContentType="application/vnd.openxmlformats-officedocument.presentationml.tags+xml"/>
  <Override PartName="/ppt/tags/tag794.xml" ContentType="application/vnd.openxmlformats-officedocument.presentationml.tags+xml"/>
  <Override PartName="/ppt/tags/tag795.xml" ContentType="application/vnd.openxmlformats-officedocument.presentationml.tags+xml"/>
  <Override PartName="/ppt/tags/tag796.xml" ContentType="application/vnd.openxmlformats-officedocument.presentationml.tags+xml"/>
  <Override PartName="/ppt/tags/tag797.xml" ContentType="application/vnd.openxmlformats-officedocument.presentationml.tags+xml"/>
  <Override PartName="/ppt/tags/tag798.xml" ContentType="application/vnd.openxmlformats-officedocument.presentationml.tags+xml"/>
  <Override PartName="/ppt/tags/tag79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00.xml" ContentType="application/vnd.openxmlformats-officedocument.presentationml.tags+xml"/>
  <Override PartName="/ppt/tags/tag801.xml" ContentType="application/vnd.openxmlformats-officedocument.presentationml.tags+xml"/>
  <Override PartName="/ppt/tags/tag802.xml" ContentType="application/vnd.openxmlformats-officedocument.presentationml.tags+xml"/>
  <Override PartName="/ppt/tags/tag803.xml" ContentType="application/vnd.openxmlformats-officedocument.presentationml.tags+xml"/>
  <Override PartName="/ppt/tags/tag804.xml" ContentType="application/vnd.openxmlformats-officedocument.presentationml.tags+xml"/>
  <Override PartName="/ppt/tags/tag805.xml" ContentType="application/vnd.openxmlformats-officedocument.presentationml.tags+xml"/>
  <Override PartName="/ppt/tags/tag806.xml" ContentType="application/vnd.openxmlformats-officedocument.presentationml.tags+xml"/>
  <Override PartName="/ppt/tags/tag807.xml" ContentType="application/vnd.openxmlformats-officedocument.presentationml.tags+xml"/>
  <Override PartName="/ppt/tags/tag808.xml" ContentType="application/vnd.openxmlformats-officedocument.presentationml.tags+xml"/>
  <Override PartName="/ppt/tags/tag809.xml" ContentType="application/vnd.openxmlformats-officedocument.presentationml.tags+xml"/>
  <Override PartName="/ppt/tags/tag81.xml" ContentType="application/vnd.openxmlformats-officedocument.presentationml.tags+xml"/>
  <Override PartName="/ppt/tags/tag810.xml" ContentType="application/vnd.openxmlformats-officedocument.presentationml.tags+xml"/>
  <Override PartName="/ppt/tags/tag811.xml" ContentType="application/vnd.openxmlformats-officedocument.presentationml.tags+xml"/>
  <Override PartName="/ppt/tags/tag812.xml" ContentType="application/vnd.openxmlformats-officedocument.presentationml.tags+xml"/>
  <Override PartName="/ppt/tags/tag813.xml" ContentType="application/vnd.openxmlformats-officedocument.presentationml.tags+xml"/>
  <Override PartName="/ppt/tags/tag814.xml" ContentType="application/vnd.openxmlformats-officedocument.presentationml.tags+xml"/>
  <Override PartName="/ppt/tags/tag815.xml" ContentType="application/vnd.openxmlformats-officedocument.presentationml.tags+xml"/>
  <Override PartName="/ppt/tags/tag816.xml" ContentType="application/vnd.openxmlformats-officedocument.presentationml.tags+xml"/>
  <Override PartName="/ppt/tags/tag817.xml" ContentType="application/vnd.openxmlformats-officedocument.presentationml.tags+xml"/>
  <Override PartName="/ppt/tags/tag818.xml" ContentType="application/vnd.openxmlformats-officedocument.presentationml.tags+xml"/>
  <Override PartName="/ppt/tags/tag819.xml" ContentType="application/vnd.openxmlformats-officedocument.presentationml.tags+xml"/>
  <Override PartName="/ppt/tags/tag82.xml" ContentType="application/vnd.openxmlformats-officedocument.presentationml.tags+xml"/>
  <Override PartName="/ppt/tags/tag820.xml" ContentType="application/vnd.openxmlformats-officedocument.presentationml.tags+xml"/>
  <Override PartName="/ppt/tags/tag821.xml" ContentType="application/vnd.openxmlformats-officedocument.presentationml.tags+xml"/>
  <Override PartName="/ppt/tags/tag822.xml" ContentType="application/vnd.openxmlformats-officedocument.presentationml.tags+xml"/>
  <Override PartName="/ppt/tags/tag823.xml" ContentType="application/vnd.openxmlformats-officedocument.presentationml.tags+xml"/>
  <Override PartName="/ppt/tags/tag824.xml" ContentType="application/vnd.openxmlformats-officedocument.presentationml.tags+xml"/>
  <Override PartName="/ppt/tags/tag825.xml" ContentType="application/vnd.openxmlformats-officedocument.presentationml.tags+xml"/>
  <Override PartName="/ppt/tags/tag826.xml" ContentType="application/vnd.openxmlformats-officedocument.presentationml.tags+xml"/>
  <Override PartName="/ppt/tags/tag827.xml" ContentType="application/vnd.openxmlformats-officedocument.presentationml.tags+xml"/>
  <Override PartName="/ppt/tags/tag828.xml" ContentType="application/vnd.openxmlformats-officedocument.presentationml.tags+xml"/>
  <Override PartName="/ppt/tags/tag829.xml" ContentType="application/vnd.openxmlformats-officedocument.presentationml.tags+xml"/>
  <Override PartName="/ppt/tags/tag83.xml" ContentType="application/vnd.openxmlformats-officedocument.presentationml.tags+xml"/>
  <Override PartName="/ppt/tags/tag830.xml" ContentType="application/vnd.openxmlformats-officedocument.presentationml.tags+xml"/>
  <Override PartName="/ppt/tags/tag831.xml" ContentType="application/vnd.openxmlformats-officedocument.presentationml.tags+xml"/>
  <Override PartName="/ppt/tags/tag832.xml" ContentType="application/vnd.openxmlformats-officedocument.presentationml.tags+xml"/>
  <Override PartName="/ppt/tags/tag833.xml" ContentType="application/vnd.openxmlformats-officedocument.presentationml.tags+xml"/>
  <Override PartName="/ppt/tags/tag834.xml" ContentType="application/vnd.openxmlformats-officedocument.presentationml.tags+xml"/>
  <Override PartName="/ppt/tags/tag835.xml" ContentType="application/vnd.openxmlformats-officedocument.presentationml.tags+xml"/>
  <Override PartName="/ppt/tags/tag836.xml" ContentType="application/vnd.openxmlformats-officedocument.presentationml.tags+xml"/>
  <Override PartName="/ppt/tags/tag837.xml" ContentType="application/vnd.openxmlformats-officedocument.presentationml.tags+xml"/>
  <Override PartName="/ppt/tags/tag838.xml" ContentType="application/vnd.openxmlformats-officedocument.presentationml.tags+xml"/>
  <Override PartName="/ppt/tags/tag839.xml" ContentType="application/vnd.openxmlformats-officedocument.presentationml.tags+xml"/>
  <Override PartName="/ppt/tags/tag84.xml" ContentType="application/vnd.openxmlformats-officedocument.presentationml.tags+xml"/>
  <Override PartName="/ppt/tags/tag840.xml" ContentType="application/vnd.openxmlformats-officedocument.presentationml.tags+xml"/>
  <Override PartName="/ppt/tags/tag841.xml" ContentType="application/vnd.openxmlformats-officedocument.presentationml.tags+xml"/>
  <Override PartName="/ppt/tags/tag842.xml" ContentType="application/vnd.openxmlformats-officedocument.presentationml.tags+xml"/>
  <Override PartName="/ppt/tags/tag843.xml" ContentType="application/vnd.openxmlformats-officedocument.presentationml.tags+xml"/>
  <Override PartName="/ppt/tags/tag844.xml" ContentType="application/vnd.openxmlformats-officedocument.presentationml.tags+xml"/>
  <Override PartName="/ppt/tags/tag845.xml" ContentType="application/vnd.openxmlformats-officedocument.presentationml.tags+xml"/>
  <Override PartName="/ppt/tags/tag846.xml" ContentType="application/vnd.openxmlformats-officedocument.presentationml.tags+xml"/>
  <Override PartName="/ppt/tags/tag847.xml" ContentType="application/vnd.openxmlformats-officedocument.presentationml.tags+xml"/>
  <Override PartName="/ppt/tags/tag848.xml" ContentType="application/vnd.openxmlformats-officedocument.presentationml.tags+xml"/>
  <Override PartName="/ppt/tags/tag849.xml" ContentType="application/vnd.openxmlformats-officedocument.presentationml.tags+xml"/>
  <Override PartName="/ppt/tags/tag85.xml" ContentType="application/vnd.openxmlformats-officedocument.presentationml.tags+xml"/>
  <Override PartName="/ppt/tags/tag850.xml" ContentType="application/vnd.openxmlformats-officedocument.presentationml.tags+xml"/>
  <Override PartName="/ppt/tags/tag851.xml" ContentType="application/vnd.openxmlformats-officedocument.presentationml.tags+xml"/>
  <Override PartName="/ppt/tags/tag852.xml" ContentType="application/vnd.openxmlformats-officedocument.presentationml.tags+xml"/>
  <Override PartName="/ppt/tags/tag853.xml" ContentType="application/vnd.openxmlformats-officedocument.presentationml.tags+xml"/>
  <Override PartName="/ppt/tags/tag854.xml" ContentType="application/vnd.openxmlformats-officedocument.presentationml.tags+xml"/>
  <Override PartName="/ppt/tags/tag855.xml" ContentType="application/vnd.openxmlformats-officedocument.presentationml.tags+xml"/>
  <Override PartName="/ppt/tags/tag856.xml" ContentType="application/vnd.openxmlformats-officedocument.presentationml.tags+xml"/>
  <Override PartName="/ppt/tags/tag857.xml" ContentType="application/vnd.openxmlformats-officedocument.presentationml.tags+xml"/>
  <Override PartName="/ppt/tags/tag858.xml" ContentType="application/vnd.openxmlformats-officedocument.presentationml.tags+xml"/>
  <Override PartName="/ppt/tags/tag859.xml" ContentType="application/vnd.openxmlformats-officedocument.presentationml.tags+xml"/>
  <Override PartName="/ppt/tags/tag86.xml" ContentType="application/vnd.openxmlformats-officedocument.presentationml.tags+xml"/>
  <Override PartName="/ppt/tags/tag860.xml" ContentType="application/vnd.openxmlformats-officedocument.presentationml.tags+xml"/>
  <Override PartName="/ppt/tags/tag861.xml" ContentType="application/vnd.openxmlformats-officedocument.presentationml.tags+xml"/>
  <Override PartName="/ppt/tags/tag862.xml" ContentType="application/vnd.openxmlformats-officedocument.presentationml.tags+xml"/>
  <Override PartName="/ppt/tags/tag863.xml" ContentType="application/vnd.openxmlformats-officedocument.presentationml.tags+xml"/>
  <Override PartName="/ppt/tags/tag864.xml" ContentType="application/vnd.openxmlformats-officedocument.presentationml.tags+xml"/>
  <Override PartName="/ppt/tags/tag865.xml" ContentType="application/vnd.openxmlformats-officedocument.presentationml.tags+xml"/>
  <Override PartName="/ppt/tags/tag866.xml" ContentType="application/vnd.openxmlformats-officedocument.presentationml.tags+xml"/>
  <Override PartName="/ppt/tags/tag867.xml" ContentType="application/vnd.openxmlformats-officedocument.presentationml.tags+xml"/>
  <Override PartName="/ppt/tags/tag868.xml" ContentType="application/vnd.openxmlformats-officedocument.presentationml.tags+xml"/>
  <Override PartName="/ppt/tags/tag869.xml" ContentType="application/vnd.openxmlformats-officedocument.presentationml.tags+xml"/>
  <Override PartName="/ppt/tags/tag87.xml" ContentType="application/vnd.openxmlformats-officedocument.presentationml.tags+xml"/>
  <Override PartName="/ppt/tags/tag870.xml" ContentType="application/vnd.openxmlformats-officedocument.presentationml.tags+xml"/>
  <Override PartName="/ppt/tags/tag871.xml" ContentType="application/vnd.openxmlformats-officedocument.presentationml.tags+xml"/>
  <Override PartName="/ppt/tags/tag872.xml" ContentType="application/vnd.openxmlformats-officedocument.presentationml.tags+xml"/>
  <Override PartName="/ppt/tags/tag873.xml" ContentType="application/vnd.openxmlformats-officedocument.presentationml.tags+xml"/>
  <Override PartName="/ppt/tags/tag874.xml" ContentType="application/vnd.openxmlformats-officedocument.presentationml.tags+xml"/>
  <Override PartName="/ppt/tags/tag875.xml" ContentType="application/vnd.openxmlformats-officedocument.presentationml.tags+xml"/>
  <Override PartName="/ppt/tags/tag876.xml" ContentType="application/vnd.openxmlformats-officedocument.presentationml.tags+xml"/>
  <Override PartName="/ppt/tags/tag877.xml" ContentType="application/vnd.openxmlformats-officedocument.presentationml.tags+xml"/>
  <Override PartName="/ppt/tags/tag878.xml" ContentType="application/vnd.openxmlformats-officedocument.presentationml.tags+xml"/>
  <Override PartName="/ppt/tags/tag879.xml" ContentType="application/vnd.openxmlformats-officedocument.presentationml.tags+xml"/>
  <Override PartName="/ppt/tags/tag88.xml" ContentType="application/vnd.openxmlformats-officedocument.presentationml.tags+xml"/>
  <Override PartName="/ppt/tags/tag880.xml" ContentType="application/vnd.openxmlformats-officedocument.presentationml.tags+xml"/>
  <Override PartName="/ppt/tags/tag881.xml" ContentType="application/vnd.openxmlformats-officedocument.presentationml.tags+xml"/>
  <Override PartName="/ppt/tags/tag882.xml" ContentType="application/vnd.openxmlformats-officedocument.presentationml.tags+xml"/>
  <Override PartName="/ppt/tags/tag883.xml" ContentType="application/vnd.openxmlformats-officedocument.presentationml.tags+xml"/>
  <Override PartName="/ppt/tags/tag884.xml" ContentType="application/vnd.openxmlformats-officedocument.presentationml.tags+xml"/>
  <Override PartName="/ppt/tags/tag885.xml" ContentType="application/vnd.openxmlformats-officedocument.presentationml.tags+xml"/>
  <Override PartName="/ppt/tags/tag886.xml" ContentType="application/vnd.openxmlformats-officedocument.presentationml.tags+xml"/>
  <Override PartName="/ppt/tags/tag887.xml" ContentType="application/vnd.openxmlformats-officedocument.presentationml.tags+xml"/>
  <Override PartName="/ppt/tags/tag888.xml" ContentType="application/vnd.openxmlformats-officedocument.presentationml.tags+xml"/>
  <Override PartName="/ppt/tags/tag889.xml" ContentType="application/vnd.openxmlformats-officedocument.presentationml.tags+xml"/>
  <Override PartName="/ppt/tags/tag89.xml" ContentType="application/vnd.openxmlformats-officedocument.presentationml.tags+xml"/>
  <Override PartName="/ppt/tags/tag890.xml" ContentType="application/vnd.openxmlformats-officedocument.presentationml.tags+xml"/>
  <Override PartName="/ppt/tags/tag891.xml" ContentType="application/vnd.openxmlformats-officedocument.presentationml.tags+xml"/>
  <Override PartName="/ppt/tags/tag892.xml" ContentType="application/vnd.openxmlformats-officedocument.presentationml.tags+xml"/>
  <Override PartName="/ppt/tags/tag893.xml" ContentType="application/vnd.openxmlformats-officedocument.presentationml.tags+xml"/>
  <Override PartName="/ppt/tags/tag894.xml" ContentType="application/vnd.openxmlformats-officedocument.presentationml.tags+xml"/>
  <Override PartName="/ppt/tags/tag895.xml" ContentType="application/vnd.openxmlformats-officedocument.presentationml.tags+xml"/>
  <Override PartName="/ppt/tags/tag896.xml" ContentType="application/vnd.openxmlformats-officedocument.presentationml.tags+xml"/>
  <Override PartName="/ppt/tags/tag897.xml" ContentType="application/vnd.openxmlformats-officedocument.presentationml.tags+xml"/>
  <Override PartName="/ppt/tags/tag898.xml" ContentType="application/vnd.openxmlformats-officedocument.presentationml.tags+xml"/>
  <Override PartName="/ppt/tags/tag89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00.xml" ContentType="application/vnd.openxmlformats-officedocument.presentationml.tags+xml"/>
  <Override PartName="/ppt/tags/tag901.xml" ContentType="application/vnd.openxmlformats-officedocument.presentationml.tags+xml"/>
  <Override PartName="/ppt/tags/tag902.xml" ContentType="application/vnd.openxmlformats-officedocument.presentationml.tags+xml"/>
  <Override PartName="/ppt/tags/tag903.xml" ContentType="application/vnd.openxmlformats-officedocument.presentationml.tags+xml"/>
  <Override PartName="/ppt/tags/tag904.xml" ContentType="application/vnd.openxmlformats-officedocument.presentationml.tags+xml"/>
  <Override PartName="/ppt/tags/tag905.xml" ContentType="application/vnd.openxmlformats-officedocument.presentationml.tags+xml"/>
  <Override PartName="/ppt/tags/tag906.xml" ContentType="application/vnd.openxmlformats-officedocument.presentationml.tags+xml"/>
  <Override PartName="/ppt/tags/tag907.xml" ContentType="application/vnd.openxmlformats-officedocument.presentationml.tags+xml"/>
  <Override PartName="/ppt/tags/tag908.xml" ContentType="application/vnd.openxmlformats-officedocument.presentationml.tags+xml"/>
  <Override PartName="/ppt/tags/tag909.xml" ContentType="application/vnd.openxmlformats-officedocument.presentationml.tags+xml"/>
  <Override PartName="/ppt/tags/tag91.xml" ContentType="application/vnd.openxmlformats-officedocument.presentationml.tags+xml"/>
  <Override PartName="/ppt/tags/tag910.xml" ContentType="application/vnd.openxmlformats-officedocument.presentationml.tags+xml"/>
  <Override PartName="/ppt/tags/tag911.xml" ContentType="application/vnd.openxmlformats-officedocument.presentationml.tags+xml"/>
  <Override PartName="/ppt/tags/tag912.xml" ContentType="application/vnd.openxmlformats-officedocument.presentationml.tags+xml"/>
  <Override PartName="/ppt/tags/tag913.xml" ContentType="application/vnd.openxmlformats-officedocument.presentationml.tags+xml"/>
  <Override PartName="/ppt/tags/tag914.xml" ContentType="application/vnd.openxmlformats-officedocument.presentationml.tags+xml"/>
  <Override PartName="/ppt/tags/tag915.xml" ContentType="application/vnd.openxmlformats-officedocument.presentationml.tags+xml"/>
  <Override PartName="/ppt/tags/tag916.xml" ContentType="application/vnd.openxmlformats-officedocument.presentationml.tags+xml"/>
  <Override PartName="/ppt/tags/tag917.xml" ContentType="application/vnd.openxmlformats-officedocument.presentationml.tags+xml"/>
  <Override PartName="/ppt/tags/tag918.xml" ContentType="application/vnd.openxmlformats-officedocument.presentationml.tags+xml"/>
  <Override PartName="/ppt/tags/tag919.xml" ContentType="application/vnd.openxmlformats-officedocument.presentationml.tags+xml"/>
  <Override PartName="/ppt/tags/tag92.xml" ContentType="application/vnd.openxmlformats-officedocument.presentationml.tags+xml"/>
  <Override PartName="/ppt/tags/tag920.xml" ContentType="application/vnd.openxmlformats-officedocument.presentationml.tags+xml"/>
  <Override PartName="/ppt/tags/tag921.xml" ContentType="application/vnd.openxmlformats-officedocument.presentationml.tags+xml"/>
  <Override PartName="/ppt/tags/tag922.xml" ContentType="application/vnd.openxmlformats-officedocument.presentationml.tags+xml"/>
  <Override PartName="/ppt/tags/tag923.xml" ContentType="application/vnd.openxmlformats-officedocument.presentationml.tags+xml"/>
  <Override PartName="/ppt/tags/tag924.xml" ContentType="application/vnd.openxmlformats-officedocument.presentationml.tags+xml"/>
  <Override PartName="/ppt/tags/tag925.xml" ContentType="application/vnd.openxmlformats-officedocument.presentationml.tags+xml"/>
  <Override PartName="/ppt/tags/tag926.xml" ContentType="application/vnd.openxmlformats-officedocument.presentationml.tags+xml"/>
  <Override PartName="/ppt/tags/tag927.xml" ContentType="application/vnd.openxmlformats-officedocument.presentationml.tags+xml"/>
  <Override PartName="/ppt/tags/tag928.xml" ContentType="application/vnd.openxmlformats-officedocument.presentationml.tags+xml"/>
  <Override PartName="/ppt/tags/tag929.xml" ContentType="application/vnd.openxmlformats-officedocument.presentationml.tags+xml"/>
  <Override PartName="/ppt/tags/tag93.xml" ContentType="application/vnd.openxmlformats-officedocument.presentationml.tags+xml"/>
  <Override PartName="/ppt/tags/tag930.xml" ContentType="application/vnd.openxmlformats-officedocument.presentationml.tags+xml"/>
  <Override PartName="/ppt/tags/tag931.xml" ContentType="application/vnd.openxmlformats-officedocument.presentationml.tags+xml"/>
  <Override PartName="/ppt/tags/tag932.xml" ContentType="application/vnd.openxmlformats-officedocument.presentationml.tags+xml"/>
  <Override PartName="/ppt/tags/tag933.xml" ContentType="application/vnd.openxmlformats-officedocument.presentationml.tags+xml"/>
  <Override PartName="/ppt/tags/tag934.xml" ContentType="application/vnd.openxmlformats-officedocument.presentationml.tags+xml"/>
  <Override PartName="/ppt/tags/tag935.xml" ContentType="application/vnd.openxmlformats-officedocument.presentationml.tags+xml"/>
  <Override PartName="/ppt/tags/tag936.xml" ContentType="application/vnd.openxmlformats-officedocument.presentationml.tags+xml"/>
  <Override PartName="/ppt/tags/tag937.xml" ContentType="application/vnd.openxmlformats-officedocument.presentationml.tags+xml"/>
  <Override PartName="/ppt/tags/tag938.xml" ContentType="application/vnd.openxmlformats-officedocument.presentationml.tags+xml"/>
  <Override PartName="/ppt/tags/tag939.xml" ContentType="application/vnd.openxmlformats-officedocument.presentationml.tags+xml"/>
  <Override PartName="/ppt/tags/tag94.xml" ContentType="application/vnd.openxmlformats-officedocument.presentationml.tags+xml"/>
  <Override PartName="/ppt/tags/tag940.xml" ContentType="application/vnd.openxmlformats-officedocument.presentationml.tags+xml"/>
  <Override PartName="/ppt/tags/tag941.xml" ContentType="application/vnd.openxmlformats-officedocument.presentationml.tags+xml"/>
  <Override PartName="/ppt/tags/tag942.xml" ContentType="application/vnd.openxmlformats-officedocument.presentationml.tags+xml"/>
  <Override PartName="/ppt/tags/tag943.xml" ContentType="application/vnd.openxmlformats-officedocument.presentationml.tags+xml"/>
  <Override PartName="/ppt/tags/tag944.xml" ContentType="application/vnd.openxmlformats-officedocument.presentationml.tags+xml"/>
  <Override PartName="/ppt/tags/tag945.xml" ContentType="application/vnd.openxmlformats-officedocument.presentationml.tags+xml"/>
  <Override PartName="/ppt/tags/tag946.xml" ContentType="application/vnd.openxmlformats-officedocument.presentationml.tags+xml"/>
  <Override PartName="/ppt/tags/tag947.xml" ContentType="application/vnd.openxmlformats-officedocument.presentationml.tags+xml"/>
  <Override PartName="/ppt/tags/tag948.xml" ContentType="application/vnd.openxmlformats-officedocument.presentationml.tags+xml"/>
  <Override PartName="/ppt/tags/tag949.xml" ContentType="application/vnd.openxmlformats-officedocument.presentationml.tags+xml"/>
  <Override PartName="/ppt/tags/tag95.xml" ContentType="application/vnd.openxmlformats-officedocument.presentationml.tags+xml"/>
  <Override PartName="/ppt/tags/tag950.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Java 23.3-->
<p:presentation xmlns:r="http://schemas.openxmlformats.org/officeDocument/2006/relationships" xmlns:a="http://schemas.openxmlformats.org/drawingml/2006/main" xmlns:p="http://schemas.openxmlformats.org/presentationml/2006/main">
  <p:sldMasterIdLst>
    <p:sldMasterId id="2147483648" r:id="rId2"/>
    <p:sldMasterId id="2147483659" r:id="rId3"/>
  </p:sldMasterIdLst>
  <p:notesMasterIdLst>
    <p:notesMasterId r:id="rId4"/>
  </p:notesMasterIdLst>
  <p:handoutMasterIdLst>
    <p:handoutMasterId r:id="rId5"/>
  </p:handoutMasterIdLst>
  <p:sldIdLst>
    <p:sldId id="292" r:id="rId6"/>
    <p:sldId id="259" r:id="rId7"/>
    <p:sldId id="293"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Lst>
  <p:sldSz cx="12192000" cy="6858000"/>
  <p:notesSz cx="7103745" cy="10234295"/>
  <p:custDataLst>
    <p:tags r:id="rId4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5" userDrawn="1">
          <p15:clr>
            <a:srgbClr val="A4A3A4"/>
          </p15:clr>
        </p15:guide>
        <p15:guide id="2" pos="3833" userDrawn="1">
          <p15:clr>
            <a:srgbClr val="A4A3A4"/>
          </p15:clr>
        </p15:guide>
      </p15:sldGuideLst>
    </p:ext>
  </p:extLst>
</p:presentation>
</file>

<file path=ppt/commentAuthors.xml><?xml version="1.0" encoding="utf-8"?>
<p:cmAuthorLst xmlns:p="http://schemas.openxmlformats.org/presentationml/2006/main">
  <p:cmAuthor id="2" name="作者" initials="A" lastIdx="0" clrIdx="1"/>
</p:cmAuthorLst>
</file>

<file path=ppt/presProps.xml><?xml version="1.0" encoding="utf-8"?>
<p:presentationPr xmlns:r="http://schemas.openxmlformats.org/officeDocument/2006/relationships" xmlns:a="http://schemas.openxmlformats.org/drawingml/2006/main" xmlns:p="http://schemas.openxmlformats.org/presentationml/2006/main">
  <p:showPr showNarration="1">
    <p:presen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278" autoAdjust="0"/>
    <p:restoredTop sz="94660"/>
  </p:normalViewPr>
  <p:slideViewPr>
    <p:cSldViewPr snapToGrid="0" showGuides="1">
      <p:cViewPr varScale="1">
        <p:scale>
          <a:sx n="75" d="100"/>
          <a:sy n="75" d="100"/>
        </p:scale>
        <p:origin x="90" y="96"/>
      </p:cViewPr>
      <p:guideLst>
        <p:guide orient="horz" pos="2165"/>
        <p:guide pos="3833"/>
      </p:guideLst>
    </p:cSldViewPr>
  </p:slideViewPr>
  <p:notesTextViewPr>
    <p:cViewPr>
      <p:scale>
        <a:sx n="3" d="2"/>
        <a:sy n="3" d="2"/>
      </p:scale>
      <p:origin x="0" y="0"/>
    </p:cViewPr>
  </p:notesTextViewPr>
  <p:notesViewPr>
    <p:cSldViewPr>
      <p:cViewPr>
        <p:scale>
          <a:sx n="1" d="100"/>
          <a:sy n="1" d="100"/>
        </p:scale>
        <p:origin x="0" y="0"/>
      </p:cViewPr>
    </p:cSldViewPr>
  </p:notesViewPr>
  <p:gridSpacing cx="72000" cy="72000"/>
</p:viewPr>
</file>

<file path=ppt/_rels/presentation.xml.rels>&#65279;<?xml version="1.0" encoding="utf-8" standalone="yes"?><Relationships xmlns="http://schemas.openxmlformats.org/package/2006/relationships"><Relationship Id="rId1" Type="http://schemas.openxmlformats.org/officeDocument/2006/relationships/commentAuthors" Target="commentAuthors.xml" /><Relationship Id="rId10" Type="http://schemas.openxmlformats.org/officeDocument/2006/relationships/slide" Target="slides/slide5.xml" /><Relationship Id="rId11" Type="http://schemas.openxmlformats.org/officeDocument/2006/relationships/slide" Target="slides/slide6.xml" /><Relationship Id="rId12" Type="http://schemas.openxmlformats.org/officeDocument/2006/relationships/slide" Target="slides/slide7.xml" /><Relationship Id="rId13" Type="http://schemas.openxmlformats.org/officeDocument/2006/relationships/slide" Target="slides/slide8.xml" /><Relationship Id="rId14" Type="http://schemas.openxmlformats.org/officeDocument/2006/relationships/slide" Target="slides/slide9.xml" /><Relationship Id="rId15" Type="http://schemas.openxmlformats.org/officeDocument/2006/relationships/slide" Target="slides/slide10.xml" /><Relationship Id="rId16" Type="http://schemas.openxmlformats.org/officeDocument/2006/relationships/slide" Target="slides/slide11.xml" /><Relationship Id="rId17" Type="http://schemas.openxmlformats.org/officeDocument/2006/relationships/slide" Target="slides/slide12.xml" /><Relationship Id="rId18" Type="http://schemas.openxmlformats.org/officeDocument/2006/relationships/slide" Target="slides/slide13.xml" /><Relationship Id="rId19" Type="http://schemas.openxmlformats.org/officeDocument/2006/relationships/slide" Target="slides/slide14.xml" /><Relationship Id="rId2" Type="http://schemas.openxmlformats.org/officeDocument/2006/relationships/slideMaster" Target="slideMasters/slideMaster1.xml" /><Relationship Id="rId20" Type="http://schemas.openxmlformats.org/officeDocument/2006/relationships/slide" Target="slides/slide15.xml" /><Relationship Id="rId21" Type="http://schemas.openxmlformats.org/officeDocument/2006/relationships/slide" Target="slides/slide16.xml" /><Relationship Id="rId22" Type="http://schemas.openxmlformats.org/officeDocument/2006/relationships/slide" Target="slides/slide17.xml" /><Relationship Id="rId23" Type="http://schemas.openxmlformats.org/officeDocument/2006/relationships/slide" Target="slides/slide18.xml" /><Relationship Id="rId24" Type="http://schemas.openxmlformats.org/officeDocument/2006/relationships/slide" Target="slides/slide19.xml" /><Relationship Id="rId25" Type="http://schemas.openxmlformats.org/officeDocument/2006/relationships/slide" Target="slides/slide20.xml" /><Relationship Id="rId26" Type="http://schemas.openxmlformats.org/officeDocument/2006/relationships/slide" Target="slides/slide21.xml" /><Relationship Id="rId27" Type="http://schemas.openxmlformats.org/officeDocument/2006/relationships/slide" Target="slides/slide22.xml" /><Relationship Id="rId28" Type="http://schemas.openxmlformats.org/officeDocument/2006/relationships/slide" Target="slides/slide23.xml" /><Relationship Id="rId29" Type="http://schemas.openxmlformats.org/officeDocument/2006/relationships/slide" Target="slides/slide24.xml" /><Relationship Id="rId3" Type="http://schemas.openxmlformats.org/officeDocument/2006/relationships/slideMaster" Target="slideMasters/slideMaster2.xml" /><Relationship Id="rId30" Type="http://schemas.openxmlformats.org/officeDocument/2006/relationships/slide" Target="slides/slide25.xml" /><Relationship Id="rId31" Type="http://schemas.openxmlformats.org/officeDocument/2006/relationships/slide" Target="slides/slide26.xml" /><Relationship Id="rId32" Type="http://schemas.openxmlformats.org/officeDocument/2006/relationships/slide" Target="slides/slide27.xml" /><Relationship Id="rId33" Type="http://schemas.openxmlformats.org/officeDocument/2006/relationships/slide" Target="slides/slide28.xml" /><Relationship Id="rId34" Type="http://schemas.openxmlformats.org/officeDocument/2006/relationships/slide" Target="slides/slide29.xml" /><Relationship Id="rId35" Type="http://schemas.openxmlformats.org/officeDocument/2006/relationships/slide" Target="slides/slide30.xml" /><Relationship Id="rId36" Type="http://schemas.openxmlformats.org/officeDocument/2006/relationships/slide" Target="slides/slide31.xml" /><Relationship Id="rId37" Type="http://schemas.openxmlformats.org/officeDocument/2006/relationships/slide" Target="slides/slide32.xml" /><Relationship Id="rId38" Type="http://schemas.openxmlformats.org/officeDocument/2006/relationships/slide" Target="slides/slide33.xml" /><Relationship Id="rId39" Type="http://schemas.openxmlformats.org/officeDocument/2006/relationships/slide" Target="slides/slide34.xml" /><Relationship Id="rId4" Type="http://schemas.openxmlformats.org/officeDocument/2006/relationships/notesMaster" Target="notesMasters/notesMaster1.xml" /><Relationship Id="rId40" Type="http://schemas.openxmlformats.org/officeDocument/2006/relationships/slide" Target="slides/slide35.xml" /><Relationship Id="rId41" Type="http://schemas.openxmlformats.org/officeDocument/2006/relationships/tags" Target="tags/tag950.xml" /><Relationship Id="rId42" Type="http://schemas.openxmlformats.org/officeDocument/2006/relationships/presProps" Target="presProps.xml" /><Relationship Id="rId43" Type="http://schemas.openxmlformats.org/officeDocument/2006/relationships/viewProps" Target="viewProps.xml" /><Relationship Id="rId44" Type="http://schemas.openxmlformats.org/officeDocument/2006/relationships/theme" Target="theme/theme1.xml" /><Relationship Id="rId45" Type="http://schemas.openxmlformats.org/officeDocument/2006/relationships/tableStyles" Target="tableStyles.xml" /><Relationship Id="rId5" Type="http://schemas.openxmlformats.org/officeDocument/2006/relationships/handoutMaster" Target="handoutMasters/handoutMaster1.xml" /><Relationship Id="rId6" Type="http://schemas.openxmlformats.org/officeDocument/2006/relationships/slide" Target="slides/slide1.xml" /><Relationship Id="rId7" Type="http://schemas.openxmlformats.org/officeDocument/2006/relationships/slide" Target="slides/slide2.xml" /><Relationship Id="rId8" Type="http://schemas.openxmlformats.org/officeDocument/2006/relationships/slide" Target="slides/slide3.xml" /><Relationship Id="rId9" Type="http://schemas.openxmlformats.org/officeDocument/2006/relationships/slide" Target="slides/slide4.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4.xml" /></Relationships>
</file>

<file path=ppt/handoutMasters/handoutMaster1.xml><?xml version="1.0" encoding="utf-8"?>
<p:handout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45"/>
            </a:lvl1pPr>
          </a:lstStyle>
          <a:p>
            <a:endParaRPr lang="zh-CN" altLang="en-US"/>
          </a:p>
        </p:txBody>
      </p:sp>
      <p:sp>
        <p:nvSpPr>
          <p:cNvPr id="3" name="日期占位符 2"/>
          <p:cNvSpPr>
            <a:spLocks noGrp="1"/>
          </p:cNvSpPr>
          <p:nvPr>
            <p:ph type="dt" sz="quarter" idx="1"/>
          </p:nvPr>
        </p:nvSpPr>
        <p:spPr>
          <a:xfrm>
            <a:off x="4023812" y="0"/>
            <a:ext cx="3078290" cy="513492"/>
          </a:xfrm>
          <a:prstGeom prst="rect">
            <a:avLst/>
          </a:prstGeom>
        </p:spPr>
        <p:txBody>
          <a:bodyPr vert="horz" lIns="91440" tIns="45720" rIns="91440" bIns="45720" rtlCol="0"/>
          <a:lstStyle>
            <a:lvl1pPr algn="r">
              <a:defRPr sz="1245"/>
            </a:lvl1pPr>
          </a:lstStyle>
          <a:p>
            <a:fld id="{0F9B84EA-7D68-4D60-9CB1-D50884785D1C}" type="datetimeFigureOut">
              <a:rPr lang="zh-CN" altLang="en-US" smtClean="0"/>
              <a:t/>
            </a:fld>
            <a:endParaRPr lang="zh-CN" altLang="en-US"/>
          </a:p>
        </p:txBody>
      </p:sp>
      <p:sp>
        <p:nvSpPr>
          <p:cNvPr id="4" name="页脚占位符 3"/>
          <p:cNvSpPr>
            <a:spLocks noGrp="1"/>
          </p:cNvSpPr>
          <p:nvPr>
            <p:ph type="ftr" sz="quarter" idx="2"/>
          </p:nvPr>
        </p:nvSpPr>
        <p:spPr>
          <a:xfrm>
            <a:off x="0" y="9720804"/>
            <a:ext cx="3078290" cy="513491"/>
          </a:xfrm>
          <a:prstGeom prst="rect">
            <a:avLst/>
          </a:prstGeom>
        </p:spPr>
        <p:txBody>
          <a:bodyPr vert="horz" lIns="91440" tIns="45720" rIns="91440" bIns="45720" rtlCol="0" anchor="b"/>
          <a:lstStyle>
            <a:lvl1pPr algn="l">
              <a:defRPr sz="1245"/>
            </a:lvl1pPr>
          </a:lstStyle>
          <a:p>
            <a:endParaRPr lang="zh-CN" altLang="en-US"/>
          </a:p>
        </p:txBody>
      </p:sp>
      <p:sp>
        <p:nvSpPr>
          <p:cNvPr id="5" name="灯片编号占位符 4"/>
          <p:cNvSpPr>
            <a:spLocks noGrp="1"/>
          </p:cNvSpPr>
          <p:nvPr>
            <p:ph type="sldNum" sz="quarter" idx="3"/>
          </p:nvPr>
        </p:nvSpPr>
        <p:spPr>
          <a:xfrm>
            <a:off x="4023812" y="9720804"/>
            <a:ext cx="3078290" cy="513491"/>
          </a:xfrm>
          <a:prstGeom prst="rect">
            <a:avLst/>
          </a:prstGeom>
        </p:spPr>
        <p:txBody>
          <a:bodyPr vert="horz" lIns="91440" tIns="45720" rIns="91440" bIns="45720" rtlCol="0" anchor="b"/>
          <a:lstStyle>
            <a:lvl1pPr algn="r">
              <a:defRPr sz="1245"/>
            </a:lvl1pPr>
          </a:lstStyle>
          <a:p>
            <a:fld id="{8D4E0FC9-F1F8-4FAE-9988-3BA365CFD46F}" type="slidenum">
              <a:rPr lang="zh-CN" altLang="en-US" smtClean="0"/>
              <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4313" y="0"/>
            <a:ext cx="3078162" cy="512763"/>
          </a:xfrm>
          <a:prstGeom prst="rect">
            <a:avLst/>
          </a:prstGeom>
        </p:spPr>
        <p:txBody>
          <a:bodyPr vert="horz" lIns="91440" tIns="45720" rIns="91440" bIns="45720" rtlCol="0"/>
          <a:lstStyle>
            <a:lvl1pPr algn="r">
              <a:defRPr sz="1200"/>
            </a:lvl1pPr>
          </a:lstStyle>
          <a:p>
            <a:fld id="{D6C8D182-E4C8-4120-9249-FC9774456FFA}" type="datetimeFigureOut">
              <a:rPr lang="zh-CN" altLang="en-US" smtClean="0"/>
              <a:t/>
            </a:fld>
            <a:endParaRPr lang="zh-CN" altLang="en-US"/>
          </a:p>
        </p:txBody>
      </p:sp>
      <p:sp>
        <p:nvSpPr>
          <p:cNvPr id="4" name="幻灯片图像占位符 3"/>
          <p:cNvSpPr>
            <a:spLocks noGrp="1" noRot="1" noChangeAspect="1"/>
          </p:cNvSpPr>
          <p:nvPr>
            <p:ph type="sldImg" idx="2"/>
          </p:nvPr>
        </p:nvSpPr>
        <p:spPr>
          <a:xfrm>
            <a:off x="482600" y="1279525"/>
            <a:ext cx="6140450" cy="3454400"/>
          </a:xfrm>
          <a:prstGeom prst="rect">
            <a:avLst/>
          </a:prstGeom>
          <a:noFill/>
          <a:ln w="12700">
            <a:solidFill>
              <a:prstClr val="black"/>
            </a:solidFill>
          </a:ln>
        </p:spPr>
      </p:sp>
      <p:sp>
        <p:nvSpPr>
          <p:cNvPr id="5" name="备注占位符 4"/>
          <p:cNvSpPr>
            <a:spLocks noGrp="1"/>
          </p:cNvSpPr>
          <p:nvPr>
            <p:ph type="body" sz="quarter" idx="3"/>
          </p:nvPr>
        </p:nvSpPr>
        <p:spPr>
          <a:xfrm>
            <a:off x="711200" y="4926013"/>
            <a:ext cx="5683250" cy="4029075"/>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9721850"/>
            <a:ext cx="3078163" cy="512763"/>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4313" y="9721850"/>
            <a:ext cx="3078162" cy="512763"/>
          </a:xfrm>
          <a:prstGeom prst="rect">
            <a:avLst/>
          </a:prstGeom>
        </p:spPr>
        <p:txBody>
          <a:bodyPr vert="horz" lIns="91440" tIns="45720" rIns="91440" bIns="45720" rtlCol="0" anchor="b"/>
          <a:lstStyle>
            <a:lvl1pPr algn="r">
              <a:defRPr sz="1200"/>
            </a:lvl1pPr>
          </a:lstStyle>
          <a:p>
            <a:fld id="{85D0DACE-38E0-42D2-9336-2B707D34BC6D}" type="slidenum">
              <a:rPr lang="zh-CN" altLang="en-US" smtClean="0"/>
              <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35.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txBox="1">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63984F5-0F74-4593-BC85-5FD041822BA2}" type="slidenum">
              <a:rPr lang="zh-CN" altLang="en-US" smtClean="0"/>
              <a:t>35</a:t>
            </a:fld>
            <a:endParaRPr lang="zh-CN" altLang="en-US"/>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tags" Target="../tags/tag1.xml" /><Relationship Id="rId10" Type="http://schemas.openxmlformats.org/officeDocument/2006/relationships/tags" Target="../tags/tag10.xml" /><Relationship Id="rId11" Type="http://schemas.openxmlformats.org/officeDocument/2006/relationships/tags" Target="../tags/tag11.xml" /><Relationship Id="rId12" Type="http://schemas.openxmlformats.org/officeDocument/2006/relationships/slideMaster" Target="../slideMasters/slideMaster2.xml" /><Relationship Id="rId2" Type="http://schemas.openxmlformats.org/officeDocument/2006/relationships/tags" Target="../tags/tag2.xml" /><Relationship Id="rId3" Type="http://schemas.openxmlformats.org/officeDocument/2006/relationships/tags" Target="../tags/tag3.xml" /><Relationship Id="rId4" Type="http://schemas.openxmlformats.org/officeDocument/2006/relationships/tags" Target="../tags/tag4.xml" /><Relationship Id="rId5" Type="http://schemas.openxmlformats.org/officeDocument/2006/relationships/tags" Target="../tags/tag5.xml" /><Relationship Id="rId6" Type="http://schemas.openxmlformats.org/officeDocument/2006/relationships/tags" Target="../tags/tag6.xml" /><Relationship Id="rId7" Type="http://schemas.openxmlformats.org/officeDocument/2006/relationships/tags" Target="../tags/tag7.xml" /><Relationship Id="rId8" Type="http://schemas.openxmlformats.org/officeDocument/2006/relationships/tags" Target="../tags/tag8.xml" /><Relationship Id="rId9" Type="http://schemas.openxmlformats.org/officeDocument/2006/relationships/tags" Target="../tags/tag9.xml" /></Relationships>
</file>

<file path=ppt/slideLayouts/_rels/slideLayout12.xml.rels>&#65279;<?xml version="1.0" encoding="utf-8" standalone="yes"?><Relationships xmlns="http://schemas.openxmlformats.org/package/2006/relationships"><Relationship Id="rId1" Type="http://schemas.openxmlformats.org/officeDocument/2006/relationships/tags" Target="../tags/tag12.xml" /><Relationship Id="rId2" Type="http://schemas.openxmlformats.org/officeDocument/2006/relationships/tags" Target="../tags/tag13.xml" /><Relationship Id="rId3" Type="http://schemas.openxmlformats.org/officeDocument/2006/relationships/tags" Target="../tags/tag14.xml" /><Relationship Id="rId4" Type="http://schemas.openxmlformats.org/officeDocument/2006/relationships/tags" Target="../tags/tag15.xml" /><Relationship Id="rId5" Type="http://schemas.openxmlformats.org/officeDocument/2006/relationships/tags" Target="../tags/tag16.xml" /><Relationship Id="rId6" Type="http://schemas.openxmlformats.org/officeDocument/2006/relationships/tags" Target="../tags/tag17.xml" /><Relationship Id="rId7" Type="http://schemas.openxmlformats.org/officeDocument/2006/relationships/tags" Target="../tags/tag18.xml" /><Relationship Id="rId8" Type="http://schemas.openxmlformats.org/officeDocument/2006/relationships/tags" Target="../tags/tag19.xml" /><Relationship Id="rId9" Type="http://schemas.openxmlformats.org/officeDocument/2006/relationships/slideMaster" Target="../slideMasters/slideMaster2.xml" /></Relationships>
</file>

<file path=ppt/slideLayouts/_rels/slideLayout13.xml.rels>&#65279;<?xml version="1.0" encoding="utf-8" standalone="yes"?><Relationships xmlns="http://schemas.openxmlformats.org/package/2006/relationships"><Relationship Id="rId1" Type="http://schemas.openxmlformats.org/officeDocument/2006/relationships/tags" Target="../tags/tag20.xml" /><Relationship Id="rId10" Type="http://schemas.openxmlformats.org/officeDocument/2006/relationships/slideMaster" Target="../slideMasters/slideMaster2.xml" /><Relationship Id="rId2" Type="http://schemas.openxmlformats.org/officeDocument/2006/relationships/tags" Target="../tags/tag21.xml" /><Relationship Id="rId3" Type="http://schemas.openxmlformats.org/officeDocument/2006/relationships/tags" Target="../tags/tag22.xml" /><Relationship Id="rId4" Type="http://schemas.openxmlformats.org/officeDocument/2006/relationships/tags" Target="../tags/tag23.xml" /><Relationship Id="rId5" Type="http://schemas.openxmlformats.org/officeDocument/2006/relationships/tags" Target="../tags/tag24.xml" /><Relationship Id="rId6" Type="http://schemas.openxmlformats.org/officeDocument/2006/relationships/tags" Target="../tags/tag25.xml" /><Relationship Id="rId7" Type="http://schemas.openxmlformats.org/officeDocument/2006/relationships/tags" Target="../tags/tag26.xml" /><Relationship Id="rId8" Type="http://schemas.openxmlformats.org/officeDocument/2006/relationships/tags" Target="../tags/tag27.xml" /><Relationship Id="rId9" Type="http://schemas.openxmlformats.org/officeDocument/2006/relationships/tags" Target="../tags/tag28.xml" /></Relationships>
</file>

<file path=ppt/slideLayouts/_rels/slideLayout14.xml.rels>&#65279;<?xml version="1.0" encoding="utf-8" standalone="yes"?><Relationships xmlns="http://schemas.openxmlformats.org/package/2006/relationships"><Relationship Id="rId1" Type="http://schemas.openxmlformats.org/officeDocument/2006/relationships/tags" Target="../tags/tag29.xml" /><Relationship Id="rId10" Type="http://schemas.openxmlformats.org/officeDocument/2006/relationships/slideMaster" Target="../slideMasters/slideMaster2.xml" /><Relationship Id="rId2" Type="http://schemas.openxmlformats.org/officeDocument/2006/relationships/tags" Target="../tags/tag30.xml" /><Relationship Id="rId3" Type="http://schemas.openxmlformats.org/officeDocument/2006/relationships/tags" Target="../tags/tag31.xml" /><Relationship Id="rId4" Type="http://schemas.openxmlformats.org/officeDocument/2006/relationships/tags" Target="../tags/tag32.xml" /><Relationship Id="rId5" Type="http://schemas.openxmlformats.org/officeDocument/2006/relationships/tags" Target="../tags/tag33.xml" /><Relationship Id="rId6" Type="http://schemas.openxmlformats.org/officeDocument/2006/relationships/tags" Target="../tags/tag34.xml" /><Relationship Id="rId7" Type="http://schemas.openxmlformats.org/officeDocument/2006/relationships/tags" Target="../tags/tag35.xml" /><Relationship Id="rId8" Type="http://schemas.openxmlformats.org/officeDocument/2006/relationships/tags" Target="../tags/tag36.xml" /><Relationship Id="rId9" Type="http://schemas.openxmlformats.org/officeDocument/2006/relationships/tags" Target="../tags/tag37.xml" /></Relationships>
</file>

<file path=ppt/slideLayouts/_rels/slideLayout15.xml.rels>&#65279;<?xml version="1.0" encoding="utf-8" standalone="yes"?><Relationships xmlns="http://schemas.openxmlformats.org/package/2006/relationships"><Relationship Id="rId1" Type="http://schemas.openxmlformats.org/officeDocument/2006/relationships/tags" Target="../tags/tag38.xml" /><Relationship Id="rId10" Type="http://schemas.openxmlformats.org/officeDocument/2006/relationships/tags" Target="../tags/tag47.xml" /><Relationship Id="rId11" Type="http://schemas.openxmlformats.org/officeDocument/2006/relationships/tags" Target="../tags/tag48.xml" /><Relationship Id="rId12" Type="http://schemas.openxmlformats.org/officeDocument/2006/relationships/slideMaster" Target="../slideMasters/slideMaster2.xml" /><Relationship Id="rId2" Type="http://schemas.openxmlformats.org/officeDocument/2006/relationships/tags" Target="../tags/tag39.xml" /><Relationship Id="rId3" Type="http://schemas.openxmlformats.org/officeDocument/2006/relationships/tags" Target="../tags/tag40.xml" /><Relationship Id="rId4" Type="http://schemas.openxmlformats.org/officeDocument/2006/relationships/tags" Target="../tags/tag41.xml" /><Relationship Id="rId5" Type="http://schemas.openxmlformats.org/officeDocument/2006/relationships/tags" Target="../tags/tag42.xml" /><Relationship Id="rId6" Type="http://schemas.openxmlformats.org/officeDocument/2006/relationships/tags" Target="../tags/tag43.xml" /><Relationship Id="rId7" Type="http://schemas.openxmlformats.org/officeDocument/2006/relationships/tags" Target="../tags/tag44.xml" /><Relationship Id="rId8" Type="http://schemas.openxmlformats.org/officeDocument/2006/relationships/tags" Target="../tags/tag45.xml" /><Relationship Id="rId9" Type="http://schemas.openxmlformats.org/officeDocument/2006/relationships/tags" Target="../tags/tag46.xml" /></Relationships>
</file>

<file path=ppt/slideLayouts/_rels/slideLayout16.xml.rels>&#65279;<?xml version="1.0" encoding="utf-8" standalone="yes"?><Relationships xmlns="http://schemas.openxmlformats.org/package/2006/relationships"><Relationship Id="rId1" Type="http://schemas.openxmlformats.org/officeDocument/2006/relationships/tags" Target="../tags/tag49.xml" /><Relationship Id="rId2" Type="http://schemas.openxmlformats.org/officeDocument/2006/relationships/tags" Target="../tags/tag50.xml" /><Relationship Id="rId3" Type="http://schemas.openxmlformats.org/officeDocument/2006/relationships/tags" Target="../tags/tag51.xml" /><Relationship Id="rId4" Type="http://schemas.openxmlformats.org/officeDocument/2006/relationships/tags" Target="../tags/tag52.xml" /><Relationship Id="rId5" Type="http://schemas.openxmlformats.org/officeDocument/2006/relationships/tags" Target="../tags/tag53.xml" /><Relationship Id="rId6" Type="http://schemas.openxmlformats.org/officeDocument/2006/relationships/tags" Target="../tags/tag54.xml" /><Relationship Id="rId7" Type="http://schemas.openxmlformats.org/officeDocument/2006/relationships/tags" Target="../tags/tag55.xml" /><Relationship Id="rId8" Type="http://schemas.openxmlformats.org/officeDocument/2006/relationships/slideMaster" Target="../slideMasters/slideMaster2.xml" /></Relationships>
</file>

<file path=ppt/slideLayouts/_rels/slideLayout17.xml.rels>&#65279;<?xml version="1.0" encoding="utf-8" standalone="yes"?><Relationships xmlns="http://schemas.openxmlformats.org/package/2006/relationships"><Relationship Id="rId1" Type="http://schemas.openxmlformats.org/officeDocument/2006/relationships/tags" Target="../tags/tag56.xml" /><Relationship Id="rId2" Type="http://schemas.openxmlformats.org/officeDocument/2006/relationships/tags" Target="../tags/tag57.xml" /><Relationship Id="rId3" Type="http://schemas.openxmlformats.org/officeDocument/2006/relationships/tags" Target="../tags/tag58.xml" /><Relationship Id="rId4" Type="http://schemas.openxmlformats.org/officeDocument/2006/relationships/slideMaster" Target="../slideMasters/slideMaster2.xml" /></Relationships>
</file>

<file path=ppt/slideLayouts/_rels/slideLayout18.xml.rels>&#65279;<?xml version="1.0" encoding="utf-8" standalone="yes"?><Relationships xmlns="http://schemas.openxmlformats.org/package/2006/relationships"><Relationship Id="rId1" Type="http://schemas.openxmlformats.org/officeDocument/2006/relationships/tags" Target="../tags/tag59.xml" /><Relationship Id="rId10" Type="http://schemas.openxmlformats.org/officeDocument/2006/relationships/slideMaster" Target="../slideMasters/slideMaster2.xml" /><Relationship Id="rId2" Type="http://schemas.openxmlformats.org/officeDocument/2006/relationships/tags" Target="../tags/tag60.xml" /><Relationship Id="rId3" Type="http://schemas.openxmlformats.org/officeDocument/2006/relationships/tags" Target="../tags/tag61.xml" /><Relationship Id="rId4" Type="http://schemas.openxmlformats.org/officeDocument/2006/relationships/tags" Target="../tags/tag62.xml" /><Relationship Id="rId5" Type="http://schemas.openxmlformats.org/officeDocument/2006/relationships/tags" Target="../tags/tag63.xml" /><Relationship Id="rId6" Type="http://schemas.openxmlformats.org/officeDocument/2006/relationships/tags" Target="../tags/tag64.xml" /><Relationship Id="rId7" Type="http://schemas.openxmlformats.org/officeDocument/2006/relationships/tags" Target="../tags/tag65.xml" /><Relationship Id="rId8" Type="http://schemas.openxmlformats.org/officeDocument/2006/relationships/tags" Target="../tags/tag66.xml" /><Relationship Id="rId9" Type="http://schemas.openxmlformats.org/officeDocument/2006/relationships/tags" Target="../tags/tag67.xml" /></Relationships>
</file>

<file path=ppt/slideLayouts/_rels/slideLayout19.xml.rels>&#65279;<?xml version="1.0" encoding="utf-8" standalone="yes"?><Relationships xmlns="http://schemas.openxmlformats.org/package/2006/relationships"><Relationship Id="rId1" Type="http://schemas.openxmlformats.org/officeDocument/2006/relationships/tags" Target="../tags/tag68.xml" /><Relationship Id="rId2" Type="http://schemas.openxmlformats.org/officeDocument/2006/relationships/tags" Target="../tags/tag69.xml" /><Relationship Id="rId3" Type="http://schemas.openxmlformats.org/officeDocument/2006/relationships/tags" Target="../tags/tag70.xml" /><Relationship Id="rId4" Type="http://schemas.openxmlformats.org/officeDocument/2006/relationships/tags" Target="../tags/tag71.xml" /><Relationship Id="rId5" Type="http://schemas.openxmlformats.org/officeDocument/2006/relationships/tags" Target="../tags/tag72.xml" /><Relationship Id="rId6" Type="http://schemas.openxmlformats.org/officeDocument/2006/relationships/tags" Target="../tags/tag73.xml" /><Relationship Id="rId7" Type="http://schemas.openxmlformats.org/officeDocument/2006/relationships/tags" Target="../tags/tag74.xml" /><Relationship Id="rId8" Type="http://schemas.openxmlformats.org/officeDocument/2006/relationships/tags" Target="../tags/tag75.xml" /><Relationship Id="rId9" Type="http://schemas.openxmlformats.org/officeDocument/2006/relationships/slideMaster" Target="../slideMasters/slideMaster2.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0.xml.rels>&#65279;<?xml version="1.0" encoding="utf-8" standalone="yes"?><Relationships xmlns="http://schemas.openxmlformats.org/package/2006/relationships"><Relationship Id="rId1" Type="http://schemas.openxmlformats.org/officeDocument/2006/relationships/tags" Target="../tags/tag76.xml" /><Relationship Id="rId2" Type="http://schemas.openxmlformats.org/officeDocument/2006/relationships/tags" Target="../tags/tag77.xml" /><Relationship Id="rId3" Type="http://schemas.openxmlformats.org/officeDocument/2006/relationships/tags" Target="../tags/tag78.xml" /><Relationship Id="rId4" Type="http://schemas.openxmlformats.org/officeDocument/2006/relationships/tags" Target="../tags/tag79.xml" /><Relationship Id="rId5" Type="http://schemas.openxmlformats.org/officeDocument/2006/relationships/tags" Target="../tags/tag80.xml" /><Relationship Id="rId6" Type="http://schemas.openxmlformats.org/officeDocument/2006/relationships/tags" Target="../tags/tag81.xml" /><Relationship Id="rId7" Type="http://schemas.openxmlformats.org/officeDocument/2006/relationships/tags" Target="../tags/tag82.xml" /><Relationship Id="rId8" Type="http://schemas.openxmlformats.org/officeDocument/2006/relationships/slideMaster" Target="../slideMasters/slideMaster2.xml" /></Relationships>
</file>

<file path=ppt/slideLayouts/_rels/slideLayout21.xml.rels>&#65279;<?xml version="1.0" encoding="utf-8" standalone="yes"?><Relationships xmlns="http://schemas.openxmlformats.org/package/2006/relationships"><Relationship Id="rId1" Type="http://schemas.openxmlformats.org/officeDocument/2006/relationships/tags" Target="../tags/tag83.xml" /><Relationship Id="rId10" Type="http://schemas.openxmlformats.org/officeDocument/2006/relationships/slideMaster" Target="../slideMasters/slideMaster2.xml" /><Relationship Id="rId2" Type="http://schemas.openxmlformats.org/officeDocument/2006/relationships/tags" Target="../tags/tag84.xml" /><Relationship Id="rId3" Type="http://schemas.openxmlformats.org/officeDocument/2006/relationships/tags" Target="../tags/tag85.xml" /><Relationship Id="rId4" Type="http://schemas.openxmlformats.org/officeDocument/2006/relationships/tags" Target="../tags/tag86.xml" /><Relationship Id="rId5" Type="http://schemas.openxmlformats.org/officeDocument/2006/relationships/tags" Target="../tags/tag87.xml" /><Relationship Id="rId6" Type="http://schemas.openxmlformats.org/officeDocument/2006/relationships/tags" Target="../tags/tag88.xml" /><Relationship Id="rId7" Type="http://schemas.openxmlformats.org/officeDocument/2006/relationships/tags" Target="../tags/tag89.xml" /><Relationship Id="rId8" Type="http://schemas.openxmlformats.org/officeDocument/2006/relationships/tags" Target="../tags/tag90.xml" /><Relationship Id="rId9" Type="http://schemas.openxmlformats.org/officeDocument/2006/relationships/tags" Target="../tags/tag91.xml" /></Relationships>
</file>

<file path=ppt/slideLayouts/_rels/slideLayout22.xml.rels>&#65279;<?xml version="1.0" encoding="utf-8" standalone="yes"?><Relationships xmlns="http://schemas.openxmlformats.org/package/2006/relationships"><Relationship Id="rId1" Type="http://schemas.openxmlformats.org/officeDocument/2006/relationships/tags" Target="../tags/tag92.xml" /><Relationship Id="rId2" Type="http://schemas.openxmlformats.org/officeDocument/2006/relationships/tags" Target="../tags/tag93.xml" /><Relationship Id="rId3" Type="http://schemas.openxmlformats.org/officeDocument/2006/relationships/tags" Target="../tags/tag94.xml" /><Relationship Id="rId4" Type="http://schemas.openxmlformats.org/officeDocument/2006/relationships/tags" Target="../tags/tag95.xml" /><Relationship Id="rId5" Type="http://schemas.openxmlformats.org/officeDocument/2006/relationships/tags" Target="../tags/tag96.xml" /><Relationship Id="rId6" Type="http://schemas.openxmlformats.org/officeDocument/2006/relationships/tags" Target="../tags/tag97.xml" /><Relationship Id="rId7" Type="http://schemas.openxmlformats.org/officeDocument/2006/relationships/slideMaster" Target="../slideMasters/slideMaster2.xml" /></Relationships>
</file>

<file path=ppt/slideLayouts/_rels/slideLayout23.xml.rels>&#65279;<?xml version="1.0" encoding="utf-8" standalone="yes"?><Relationships xmlns="http://schemas.openxmlformats.org/package/2006/relationships"><Relationship Id="rId1" Type="http://schemas.openxmlformats.org/officeDocument/2006/relationships/tags" Target="../tags/tag98.xml" /><Relationship Id="rId2" Type="http://schemas.openxmlformats.org/officeDocument/2006/relationships/tags" Target="../tags/tag99.xml" /><Relationship Id="rId3" Type="http://schemas.openxmlformats.org/officeDocument/2006/relationships/tags" Target="../tags/tag100.xml" /><Relationship Id="rId4" Type="http://schemas.openxmlformats.org/officeDocument/2006/relationships/tags" Target="../tags/tag101.xml" /><Relationship Id="rId5" Type="http://schemas.openxmlformats.org/officeDocument/2006/relationships/tags" Target="../tags/tag102.xml" /><Relationship Id="rId6" Type="http://schemas.openxmlformats.org/officeDocument/2006/relationships/tags" Target="../tags/tag103.xml" /><Relationship Id="rId7" Type="http://schemas.openxmlformats.org/officeDocument/2006/relationships/tags" Target="../tags/tag104.xml" /><Relationship Id="rId8" Type="http://schemas.openxmlformats.org/officeDocument/2006/relationships/tags" Target="../tags/tag105.xml" /><Relationship Id="rId9" Type="http://schemas.openxmlformats.org/officeDocument/2006/relationships/slideMaster" Target="../slideMasters/slideMaster2.xml" /></Relationships>
</file>

<file path=ppt/slideLayouts/_rels/slideLayout24.xml.rels>&#65279;<?xml version="1.0" encoding="utf-8" standalone="yes"?><Relationships xmlns="http://schemas.openxmlformats.org/package/2006/relationships"><Relationship Id="rId1" Type="http://schemas.openxmlformats.org/officeDocument/2006/relationships/tags" Target="../tags/tag106.xml" /><Relationship Id="rId10" Type="http://schemas.openxmlformats.org/officeDocument/2006/relationships/slideMaster" Target="../slideMasters/slideMaster2.xml" /><Relationship Id="rId2" Type="http://schemas.openxmlformats.org/officeDocument/2006/relationships/tags" Target="../tags/tag107.xml" /><Relationship Id="rId3" Type="http://schemas.openxmlformats.org/officeDocument/2006/relationships/tags" Target="../tags/tag108.xml" /><Relationship Id="rId4" Type="http://schemas.openxmlformats.org/officeDocument/2006/relationships/tags" Target="../tags/tag109.xml" /><Relationship Id="rId5" Type="http://schemas.openxmlformats.org/officeDocument/2006/relationships/tags" Target="../tags/tag110.xml" /><Relationship Id="rId6" Type="http://schemas.openxmlformats.org/officeDocument/2006/relationships/tags" Target="../tags/tag111.xml" /><Relationship Id="rId7" Type="http://schemas.openxmlformats.org/officeDocument/2006/relationships/tags" Target="../tags/tag112.xml" /><Relationship Id="rId8" Type="http://schemas.openxmlformats.org/officeDocument/2006/relationships/tags" Target="../tags/tag113.xml" /><Relationship Id="rId9" Type="http://schemas.openxmlformats.org/officeDocument/2006/relationships/tags" Target="../tags/tag114.xml" /></Relationships>
</file>

<file path=ppt/slideLayouts/_rels/slideLayout25.xml.rels>&#65279;<?xml version="1.0" encoding="utf-8" standalone="yes"?><Relationships xmlns="http://schemas.openxmlformats.org/package/2006/relationships"><Relationship Id="rId1" Type="http://schemas.openxmlformats.org/officeDocument/2006/relationships/tags" Target="../tags/tag115.xml" /><Relationship Id="rId2" Type="http://schemas.openxmlformats.org/officeDocument/2006/relationships/tags" Target="../tags/tag116.xml" /><Relationship Id="rId3" Type="http://schemas.openxmlformats.org/officeDocument/2006/relationships/tags" Target="../tags/tag117.xml" /><Relationship Id="rId4" Type="http://schemas.openxmlformats.org/officeDocument/2006/relationships/tags" Target="../tags/tag118.xml" /><Relationship Id="rId5" Type="http://schemas.openxmlformats.org/officeDocument/2006/relationships/tags" Target="../tags/tag119.xml" /><Relationship Id="rId6" Type="http://schemas.openxmlformats.org/officeDocument/2006/relationships/tags" Target="../tags/tag120.xml" /><Relationship Id="rId7" Type="http://schemas.openxmlformats.org/officeDocument/2006/relationships/tags" Target="../tags/tag121.xml" /><Relationship Id="rId8" Type="http://schemas.openxmlformats.org/officeDocument/2006/relationships/tags" Target="../tags/tag122.xml" /><Relationship Id="rId9" Type="http://schemas.openxmlformats.org/officeDocument/2006/relationships/slideMaster" Target="../slideMasters/slideMaster2.xml" /></Relationships>
</file>

<file path=ppt/slideLayouts/_rels/slideLayout26.xml.rels>&#65279;<?xml version="1.0" encoding="utf-8" standalone="yes"?><Relationships xmlns="http://schemas.openxmlformats.org/package/2006/relationships"><Relationship Id="rId1" Type="http://schemas.openxmlformats.org/officeDocument/2006/relationships/tags" Target="../tags/tag123.xml" /><Relationship Id="rId10" Type="http://schemas.openxmlformats.org/officeDocument/2006/relationships/slideMaster" Target="../slideMasters/slideMaster2.xml" /><Relationship Id="rId2" Type="http://schemas.openxmlformats.org/officeDocument/2006/relationships/tags" Target="../tags/tag124.xml" /><Relationship Id="rId3" Type="http://schemas.openxmlformats.org/officeDocument/2006/relationships/tags" Target="../tags/tag125.xml" /><Relationship Id="rId4" Type="http://schemas.openxmlformats.org/officeDocument/2006/relationships/tags" Target="../tags/tag126.xml" /><Relationship Id="rId5" Type="http://schemas.openxmlformats.org/officeDocument/2006/relationships/tags" Target="../tags/tag127.xml" /><Relationship Id="rId6" Type="http://schemas.openxmlformats.org/officeDocument/2006/relationships/tags" Target="../tags/tag128.xml" /><Relationship Id="rId7" Type="http://schemas.openxmlformats.org/officeDocument/2006/relationships/tags" Target="../tags/tag129.xml" /><Relationship Id="rId8" Type="http://schemas.openxmlformats.org/officeDocument/2006/relationships/tags" Target="../tags/tag130.xml" /><Relationship Id="rId9" Type="http://schemas.openxmlformats.org/officeDocument/2006/relationships/tags" Target="../tags/tag131.xml" /></Relationships>
</file>

<file path=ppt/slideLayouts/_rels/slideLayout27.xml.rels>&#65279;<?xml version="1.0" encoding="utf-8" standalone="yes"?><Relationships xmlns="http://schemas.openxmlformats.org/package/2006/relationships"><Relationship Id="rId1" Type="http://schemas.openxmlformats.org/officeDocument/2006/relationships/tags" Target="../tags/tag132.xml" /><Relationship Id="rId10" Type="http://schemas.openxmlformats.org/officeDocument/2006/relationships/tags" Target="../tags/tag141.xml" /><Relationship Id="rId11" Type="http://schemas.openxmlformats.org/officeDocument/2006/relationships/tags" Target="../tags/tag142.xml" /><Relationship Id="rId12" Type="http://schemas.openxmlformats.org/officeDocument/2006/relationships/slideMaster" Target="../slideMasters/slideMaster2.xml" /><Relationship Id="rId2" Type="http://schemas.openxmlformats.org/officeDocument/2006/relationships/tags" Target="../tags/tag133.xml" /><Relationship Id="rId3" Type="http://schemas.openxmlformats.org/officeDocument/2006/relationships/tags" Target="../tags/tag134.xml" /><Relationship Id="rId4" Type="http://schemas.openxmlformats.org/officeDocument/2006/relationships/tags" Target="../tags/tag135.xml" /><Relationship Id="rId5" Type="http://schemas.openxmlformats.org/officeDocument/2006/relationships/tags" Target="../tags/tag136.xml" /><Relationship Id="rId6" Type="http://schemas.openxmlformats.org/officeDocument/2006/relationships/tags" Target="../tags/tag137.xml" /><Relationship Id="rId7" Type="http://schemas.openxmlformats.org/officeDocument/2006/relationships/tags" Target="../tags/tag138.xml" /><Relationship Id="rId8" Type="http://schemas.openxmlformats.org/officeDocument/2006/relationships/tags" Target="../tags/tag139.xml" /><Relationship Id="rId9" Type="http://schemas.openxmlformats.org/officeDocument/2006/relationships/tags" Target="../tags/tag140.xml" /></Relationships>
</file>

<file path=ppt/slideLayouts/_rels/slideLayout28.xml.rels>&#65279;<?xml version="1.0" encoding="utf-8" standalone="yes"?><Relationships xmlns="http://schemas.openxmlformats.org/package/2006/relationships"><Relationship Id="rId1" Type="http://schemas.openxmlformats.org/officeDocument/2006/relationships/tags" Target="../tags/tag143.xml" /><Relationship Id="rId2" Type="http://schemas.openxmlformats.org/officeDocument/2006/relationships/tags" Target="../tags/tag144.xml" /><Relationship Id="rId3" Type="http://schemas.openxmlformats.org/officeDocument/2006/relationships/tags" Target="../tags/tag145.xml" /><Relationship Id="rId4" Type="http://schemas.openxmlformats.org/officeDocument/2006/relationships/tags" Target="../tags/tag146.xml" /><Relationship Id="rId5" Type="http://schemas.openxmlformats.org/officeDocument/2006/relationships/tags" Target="../tags/tag147.xml" /><Relationship Id="rId6" Type="http://schemas.openxmlformats.org/officeDocument/2006/relationships/tags" Target="../tags/tag148.xml" /><Relationship Id="rId7" Type="http://schemas.openxmlformats.org/officeDocument/2006/relationships/tags" Target="../tags/tag149.xml" /><Relationship Id="rId8" Type="http://schemas.openxmlformats.org/officeDocument/2006/relationships/tags" Target="../tags/tag150.xml" /><Relationship Id="rId9" Type="http://schemas.openxmlformats.org/officeDocument/2006/relationships/slideMaster" Target="../slideMasters/slideMaster2.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hasCustomPrompt="1"/>
          </p:nvPr>
        </p:nvSpPr>
        <p:spPr>
          <a:xfrm>
            <a:off x="1524000" y="1322962"/>
            <a:ext cx="9144000" cy="2187001"/>
          </a:xfrm>
        </p:spPr>
        <p:txBody>
          <a:bodyPr anchor="b">
            <a:normAutofit/>
          </a:bodyPr>
          <a:lstStyle>
            <a:lvl1pPr algn="ctr">
              <a:lnSpc>
                <a:spcPct val="130000"/>
              </a:lnSpc>
              <a:defRPr sz="6000">
                <a:effectLst>
                  <a:outerShdw blurRad="38100" dist="38100" dir="2700000" algn="tl">
                    <a:srgbClr val="000000">
                      <a:alpha val="43137"/>
                    </a:srgbClr>
                  </a:outerShdw>
                </a:effectLst>
              </a:defRPr>
            </a:lvl1pPr>
          </a:lstStyle>
          <a:p>
            <a:r>
              <a:rPr lang="zh-CN" altLang="en-US"/>
              <a:t>单击此处添加标题</a:t>
            </a:r>
            <a:endParaRPr lang="zh-CN" altLang="en-US"/>
          </a:p>
        </p:txBody>
      </p:sp>
      <p:sp>
        <p:nvSpPr>
          <p:cNvPr id="4" name="日期占位符 3"/>
          <p:cNvSpPr>
            <a:spLocks noGrp="1"/>
          </p:cNvSpPr>
          <p:nvPr>
            <p:ph type="dt" sz="half" idx="10"/>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t/>
            </a:fld>
            <a:endParaRPr lang="zh-CN" altLang="en-US"/>
          </a:p>
        </p:txBody>
      </p:sp>
      <p:sp>
        <p:nvSpPr>
          <p:cNvPr id="3" name="副标题 2"/>
          <p:cNvSpPr>
            <a:spLocks noGrp="1"/>
          </p:cNvSpPr>
          <p:nvPr>
            <p:ph type="subTitle" idx="1" hasCustomPrompt="1"/>
          </p:nvPr>
        </p:nvSpPr>
        <p:spPr>
          <a:xfrm>
            <a:off x="1524000" y="3602038"/>
            <a:ext cx="9144000" cy="1655762"/>
          </a:xfrm>
        </p:spPr>
        <p:txBody>
          <a:bodyPr>
            <a:normAutofit/>
          </a:bodyPr>
          <a:lstStyle>
            <a:lvl1pPr marL="0" indent="0" algn="ctr">
              <a:buNone/>
              <a:defRPr sz="1800">
                <a:solidFill>
                  <a:schemeClr val="tx1">
                    <a:lumMod val="75000"/>
                    <a:lumOff val="25000"/>
                  </a:schemeClr>
                </a:solidFill>
                <a:effectLst/>
                <a:latin typeface="+mj-lt"/>
                <a:ea typeface="+mj-ea"/>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单击此处添加副标题</a:t>
            </a:r>
            <a:endParaRPr lang="zh-CN" altLang="en-US"/>
          </a:p>
        </p:txBody>
      </p:sp>
    </p:spTree>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内容">
    <p:spTree>
      <p:nvGrpSpPr>
        <p:cNvPr id="1" name=""/>
        <p:cNvGrpSpPr/>
        <p:nvPr/>
      </p:nvGrpSpPr>
      <p:grpSpPr>
        <a:xfrm>
          <a:off x="0" y="0"/>
          <a:ext cx="0" cy="0"/>
        </a:xfrm>
      </p:grpSpPr>
      <p:sp>
        <p:nvSpPr>
          <p:cNvPr id="3" name="日期占位符 2"/>
          <p:cNvSpPr>
            <a:spLocks noGrp="1"/>
          </p:cNvSpPr>
          <p:nvPr>
            <p:ph type="dt" sz="half" idx="10"/>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
            </a:fld>
            <a:endParaRPr lang="zh-CN" altLang="en-US"/>
          </a:p>
        </p:txBody>
      </p:sp>
      <p:sp>
        <p:nvSpPr>
          <p:cNvPr id="7" name="内容占位符 6"/>
          <p:cNvSpPr>
            <a:spLocks noGrp="1"/>
          </p:cNvSpPr>
          <p:nvPr>
            <p:ph sz="quarter" idx="13"/>
          </p:nvPr>
        </p:nvSpPr>
        <p:spPr>
          <a:xfrm>
            <a:off x="838200" y="551543"/>
            <a:ext cx="10515600" cy="5558971"/>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标题幻灯片">
    <p:bg>
      <p:bgPr>
        <a:solidFill>
          <a:schemeClr val="bg2"/>
        </a:solidFill>
        <a:effectLst/>
      </p:bgPr>
    </p:bg>
    <p:spTree>
      <p:nvGrpSpPr>
        <p:cNvPr id="1" name=""/>
        <p:cNvGrpSpPr/>
        <p:nvPr/>
      </p:nvGrpSpPr>
      <p:grpSpPr>
        <a:xfrm>
          <a:off x="0" y="0"/>
          <a:ext cx="0" cy="0"/>
        </a:xfrm>
      </p:grpSpPr>
      <p:sp>
        <p:nvSpPr>
          <p:cNvPr id="16" name="日期占位符 15"/>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17" name="页脚占位符 16"/>
          <p:cNvSpPr>
            <a:spLocks noGrp="1"/>
          </p:cNvSpPr>
          <p:nvPr>
            <p:ph type="ftr" sz="quarter" idx="11"/>
            <p:custDataLst>
              <p:tags r:id="rId2"/>
            </p:custDataLst>
          </p:nvPr>
        </p:nvSpPr>
        <p:spPr/>
        <p:txBody>
          <a:bodyPr/>
          <a:lstStyle/>
          <a:p>
            <a:endParaRPr lang="zh-CN" altLang="en-US"/>
          </a:p>
        </p:txBody>
      </p:sp>
      <p:sp>
        <p:nvSpPr>
          <p:cNvPr id="18" name="灯片编号占位符 17"/>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2" name="标题 1"/>
          <p:cNvSpPr>
            <a:spLocks noGrp="1"/>
          </p:cNvSpPr>
          <p:nvPr>
            <p:ph type="ctrTitle" hasCustomPrompt="1"/>
            <p:custDataLst>
              <p:tags r:id="rId4"/>
            </p:custDataLst>
          </p:nvPr>
        </p:nvSpPr>
        <p:spPr>
          <a:xfrm>
            <a:off x="2390140" y="1855881"/>
            <a:ext cx="7412355" cy="1611630"/>
          </a:xfrm>
        </p:spPr>
        <p:txBody>
          <a:bodyPr lIns="90000" tIns="46800" rIns="90000" bIns="46800" anchor="b" anchorCtr="0">
            <a:normAutofit/>
          </a:bodyPr>
          <a:lstStyle>
            <a:lvl1pPr algn="ctr" eaLnBrk="1" fontAlgn="auto" latinLnBrk="0" hangingPunct="1">
              <a:defRPr sz="8600" b="0" u="none" strike="noStrike" kern="1200" cap="none" spc="0" normalizeH="0" baseline="0">
                <a:solidFill>
                  <a:schemeClr val="bg1"/>
                </a:solidFill>
                <a:uFillTx/>
                <a:latin typeface="Arial" panose="020b0604020202020204" pitchFamily="34" charset="0"/>
                <a:ea typeface="汉仪旗黑-85S" panose="00020600040101010101" pitchFamily="18" charset="-122"/>
              </a:defRPr>
            </a:lvl1pPr>
          </a:lstStyle>
          <a:p>
            <a:r>
              <a:rPr lang="zh-CN" altLang="en-US"/>
              <a:t>编辑标题</a:t>
            </a:r>
            <a:endParaRPr lang="zh-CN" altLang="en-US"/>
          </a:p>
        </p:txBody>
      </p:sp>
      <p:sp>
        <p:nvSpPr>
          <p:cNvPr id="3" name="副标题 2"/>
          <p:cNvSpPr>
            <a:spLocks noGrp="1"/>
          </p:cNvSpPr>
          <p:nvPr>
            <p:ph type="subTitle" idx="1" hasCustomPrompt="1"/>
            <p:custDataLst>
              <p:tags r:id="rId5"/>
            </p:custDataLst>
          </p:nvPr>
        </p:nvSpPr>
        <p:spPr>
          <a:xfrm>
            <a:off x="2378736" y="4062016"/>
            <a:ext cx="7412224" cy="950984"/>
          </a:xfrm>
        </p:spPr>
        <p:txBody>
          <a:bodyPr lIns="90000" tIns="46800" rIns="90000" bIns="46800">
            <a:normAutofit/>
          </a:bodyPr>
          <a:lstStyle>
            <a:lvl1pPr marL="0" indent="0" algn="ctr" eaLnBrk="1" fontAlgn="auto" latinLnBrk="0" hangingPunct="1">
              <a:lnSpc>
                <a:spcPct val="100000"/>
              </a:lnSpc>
              <a:buNone/>
              <a:defRPr sz="2000" u="none" strike="noStrike" kern="1200" cap="none" spc="0" normalizeH="0" baseline="0">
                <a:solidFill>
                  <a:schemeClr val="bg1"/>
                </a:solidFill>
                <a:uFillTx/>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单击此处编辑副标题</a:t>
            </a:r>
            <a:endParaRPr lang="zh-CN" altLang="en-US"/>
          </a:p>
        </p:txBody>
      </p:sp>
      <p:sp>
        <p:nvSpPr>
          <p:cNvPr id="5" name="文本占位符 4"/>
          <p:cNvSpPr>
            <a:spLocks noGrp="1"/>
          </p:cNvSpPr>
          <p:nvPr>
            <p:ph type="body" sz="quarter" idx="13" hasCustomPrompt="1"/>
            <p:custDataLst>
              <p:tags r:id="rId6"/>
            </p:custDataLst>
          </p:nvPr>
        </p:nvSpPr>
        <p:spPr>
          <a:xfrm>
            <a:off x="2602432" y="6129059"/>
            <a:ext cx="2898775" cy="434975"/>
          </a:xfrm>
        </p:spPr>
        <p:txBody>
          <a:bodyPr/>
          <a:lstStyle>
            <a:lvl1pPr marL="0" indent="0" algn="ctr" eaLnBrk="1" fontAlgn="auto" latinLnBrk="0" hangingPunct="1">
              <a:lnSpc>
                <a:spcPct val="100000"/>
              </a:lnSpc>
              <a:buNone/>
              <a:defRPr sz="1400" u="none" strike="noStrike" kern="1200" cap="none" spc="150" normalizeH="0">
                <a:solidFill>
                  <a:schemeClr val="bg1"/>
                </a:solidFill>
                <a:uFillTx/>
                <a:latin typeface="Arial" panose="020b0604020202020204" pitchFamily="34" charset="0"/>
              </a:defRPr>
            </a:lvl1pPr>
          </a:lstStyle>
          <a:p>
            <a:pPr lvl="0"/>
            <a:r>
              <a:rPr lang="zh-CN" altLang="en-US"/>
              <a:t>编辑文本</a:t>
            </a:r>
            <a:endParaRPr lang="zh-CN" altLang="en-US"/>
          </a:p>
        </p:txBody>
      </p:sp>
      <p:sp>
        <p:nvSpPr>
          <p:cNvPr id="19" name="文本占位符 5"/>
          <p:cNvSpPr>
            <a:spLocks noGrp="1"/>
          </p:cNvSpPr>
          <p:nvPr>
            <p:ph type="body" sz="quarter" idx="14" hasCustomPrompt="1"/>
            <p:custDataLst>
              <p:tags r:id="rId7"/>
            </p:custDataLst>
          </p:nvPr>
        </p:nvSpPr>
        <p:spPr>
          <a:xfrm>
            <a:off x="6676174" y="6128796"/>
            <a:ext cx="2601641" cy="434975"/>
          </a:xfrm>
        </p:spPr>
        <p:txBody>
          <a:bodyPr/>
          <a:lstStyle>
            <a:lvl1pPr marL="0" indent="0" algn="ctr" eaLnBrk="1" fontAlgn="auto" latinLnBrk="0" hangingPunct="1">
              <a:lnSpc>
                <a:spcPct val="100000"/>
              </a:lnSpc>
              <a:buNone/>
              <a:defRPr sz="1400" u="none" strike="noStrike" kern="1200" cap="none" spc="150" normalizeH="0">
                <a:solidFill>
                  <a:schemeClr val="bg1"/>
                </a:solidFill>
                <a:uFillTx/>
                <a:latin typeface="Arial" panose="020b0604020202020204" pitchFamily="34" charset="0"/>
              </a:defRPr>
            </a:lvl1pPr>
          </a:lstStyle>
          <a:p>
            <a:pPr lvl="0"/>
            <a:r>
              <a:rPr lang="zh-CN" altLang="en-US"/>
              <a:t>编辑文本</a:t>
            </a:r>
            <a:endParaRPr lang="zh-CN" altLang="en-US"/>
          </a:p>
        </p:txBody>
      </p:sp>
      <p:sp>
        <p:nvSpPr>
          <p:cNvPr id="13" name="矩形 12"/>
          <p:cNvSpPr/>
          <p:nvPr userDrawn="1">
            <p:custDataLst>
              <p:tags r:id="rId8"/>
            </p:custDataLst>
          </p:nvPr>
        </p:nvSpPr>
        <p:spPr>
          <a:xfrm>
            <a:off x="0" y="2455545"/>
            <a:ext cx="186055" cy="19640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userDrawn="1">
            <p:custDataLst>
              <p:tags r:id="rId9"/>
            </p:custDataLst>
          </p:nvPr>
        </p:nvSpPr>
        <p:spPr>
          <a:xfrm>
            <a:off x="12014200" y="2455545"/>
            <a:ext cx="186055" cy="19640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userDrawn="1">
            <p:custDataLst>
              <p:tags r:id="rId10"/>
            </p:custDataLst>
          </p:nvPr>
        </p:nvSpPr>
        <p:spPr>
          <a:xfrm>
            <a:off x="1056000" y="1039495"/>
            <a:ext cx="10080000" cy="4811395"/>
          </a:xfrm>
          <a:prstGeom prst="rect">
            <a:avLst/>
          </a:pr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0" name="直接连接符 19"/>
          <p:cNvCxnSpPr/>
          <p:nvPr userDrawn="1">
            <p:custDataLst>
              <p:tags r:id="rId11"/>
            </p:custDataLst>
          </p:nvPr>
        </p:nvCxnSpPr>
        <p:spPr>
          <a:xfrm>
            <a:off x="5630545" y="3785856"/>
            <a:ext cx="931545"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bg>
      <p:bgPr>
        <a:solidFill>
          <a:schemeClr val="bg2"/>
        </a:solidFill>
        <a:effectLst/>
      </p:bgPr>
    </p:bg>
    <p:spTree>
      <p:nvGrpSpPr>
        <p:cNvPr id="1" name=""/>
        <p:cNvGrpSpPr/>
        <p:nvPr/>
      </p:nvGrpSpPr>
      <p:grpSpPr>
        <a:xfrm>
          <a:off x="0" y="0"/>
          <a:ext cx="0" cy="0"/>
        </a:xfrm>
      </p:grpSpPr>
      <p:grpSp>
        <p:nvGrpSpPr>
          <p:cNvPr id="9" name="组合 8"/>
          <p:cNvGrpSpPr/>
          <p:nvPr userDrawn="1">
            <p:custDataLst>
              <p:tags r:id="rId1"/>
            </p:custDataLst>
          </p:nvPr>
        </p:nvGrpSpPr>
        <p:grpSpPr>
          <a:xfrm>
            <a:off x="0" y="2455334"/>
            <a:ext cx="12200466" cy="1964266"/>
            <a:chOff x="0" y="2455334"/>
            <a:chExt cx="12200466" cy="1964266"/>
          </a:xfrm>
        </p:grpSpPr>
        <p:sp>
          <p:nvSpPr>
            <p:cNvPr id="7" name="矩形 6"/>
            <p:cNvSpPr/>
            <p:nvPr userDrawn="1">
              <p:custDataLst>
                <p:tags r:id="rId2"/>
              </p:custDataLst>
            </p:nvPr>
          </p:nvSpPr>
          <p:spPr>
            <a:xfrm>
              <a:off x="0" y="2455334"/>
              <a:ext cx="186267" cy="19642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userDrawn="1">
              <p:custDataLst>
                <p:tags r:id="rId3"/>
              </p:custDataLst>
            </p:nvPr>
          </p:nvSpPr>
          <p:spPr>
            <a:xfrm>
              <a:off x="12014199" y="2455334"/>
              <a:ext cx="186267" cy="19642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标题 1"/>
          <p:cNvSpPr>
            <a:spLocks noGrp="1"/>
          </p:cNvSpPr>
          <p:nvPr>
            <p:ph type="title"/>
            <p:custDataLst>
              <p:tags r:id="rId4"/>
            </p:custDataLst>
          </p:nvPr>
        </p:nvSpPr>
        <p:spPr>
          <a:xfrm>
            <a:off x="669882" y="443234"/>
            <a:ext cx="10852237" cy="441964"/>
          </a:xfrm>
        </p:spPr>
        <p:txBody>
          <a:bodyPr vert="horz" lIns="101600" tIns="38100" rIns="76200" bIns="38100" rtlCol="0" anchor="t" anchorCtr="0">
            <a:no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a:solidFill>
                  <a:schemeClr val="bg1"/>
                </a:solidFill>
                <a:uFillTx/>
                <a:latin typeface="微软雅黑"/>
                <a:ea typeface="微软雅黑"/>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idx="1"/>
            <p:custDataLst>
              <p:tags r:id="rId5"/>
            </p:custDataLst>
          </p:nvPr>
        </p:nvSpPr>
        <p:spPr>
          <a:xfrm>
            <a:off x="669882" y="952508"/>
            <a:ext cx="10852237" cy="5388907"/>
          </a:xfrm>
        </p:spPr>
        <p:txBody>
          <a:bodyPr vert="horz" lIns="101600" tIns="0" rIns="82550" bIns="0" rtlCol="0">
            <a:noAutofit/>
          </a:bodyPr>
          <a:lstStyle>
            <a:lvl1pPr marL="228600" marR="0" lvl="0" indent="-228600" algn="l" defTabSz="914400" rtl="0" eaLnBrk="1" fontAlgn="auto" latinLnBrk="0" hangingPunct="1">
              <a:lnSpc>
                <a:spcPct val="12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bg1"/>
                </a:solidFill>
                <a:uFillTx/>
                <a:latin typeface="微软雅黑"/>
                <a:ea typeface="微软雅黑"/>
                <a:cs typeface="+mn-cs"/>
                <a:sym typeface="+mn-ea"/>
              </a:defRPr>
            </a:lvl1pPr>
            <a:lvl2pPr marL="685800" marR="0" lvl="1" indent="-228600" algn="l" defTabSz="914400" rtl="0" eaLnBrk="1" fontAlgn="auto" latinLnBrk="0" hangingPunct="1">
              <a:lnSpc>
                <a:spcPct val="120000"/>
              </a:lnSpc>
              <a:spcBef>
                <a:spcPct val="0"/>
              </a:spcBef>
              <a:spcAft>
                <a:spcPts val="1000"/>
              </a:spcAft>
              <a:buFont typeface="Arial" panose="020b0604020202020204" pitchFamily="34" charset="0"/>
              <a:buChar char="•"/>
              <a:tabLst>
                <a:tab pos="1609725"/>
              </a:tabLst>
              <a:defRPr kumimoji="0" lang="zh-CN" altLang="en-US" sz="1600" b="0" i="0" u="none" strike="noStrike" kern="1200" cap="none" spc="150" normalizeH="0" baseline="0" noProof="1">
                <a:solidFill>
                  <a:schemeClr val="bg1"/>
                </a:solidFill>
                <a:uFillTx/>
                <a:latin typeface="微软雅黑"/>
                <a:ea typeface="微软雅黑"/>
                <a:cs typeface="+mn-cs"/>
                <a:sym typeface="+mn-ea"/>
              </a:defRPr>
            </a:lvl2pPr>
            <a:lvl3pPr marL="1143000" marR="0" lvl="2" indent="-228600" algn="l" defTabSz="914400" rtl="0" eaLnBrk="1" fontAlgn="auto" latinLnBrk="0" hangingPunct="1">
              <a:lnSpc>
                <a:spcPct val="12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bg1"/>
                </a:solidFill>
                <a:uFillTx/>
                <a:latin typeface="微软雅黑"/>
                <a:ea typeface="微软雅黑"/>
                <a:cs typeface="+mn-cs"/>
                <a:sym typeface="+mn-ea"/>
              </a:defRPr>
            </a:lvl3pPr>
            <a:lvl4pPr marL="1600200" marR="0" lvl="3" indent="-228600" algn="l" defTabSz="914400" rtl="0" eaLnBrk="1" fontAlgn="auto" latinLnBrk="0" hangingPunct="1">
              <a:lnSpc>
                <a:spcPct val="12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bg1"/>
                </a:solidFill>
                <a:uFillTx/>
                <a:latin typeface="微软雅黑"/>
                <a:ea typeface="微软雅黑"/>
                <a:cs typeface="+mn-cs"/>
                <a:sym typeface="+mn-ea"/>
              </a:defRPr>
            </a:lvl4pPr>
            <a:lvl5pPr marL="2057400" marR="0" lvl="4" indent="-228600" algn="l" defTabSz="914400" rtl="0" eaLnBrk="1" fontAlgn="auto" latinLnBrk="0" hangingPunct="1">
              <a:lnSpc>
                <a:spcPct val="12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bg1"/>
                </a:solidFill>
                <a:uFillTx/>
                <a:latin typeface="微软雅黑"/>
                <a:ea typeface="微软雅黑"/>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日期占位符 3"/>
          <p:cNvSpPr>
            <a:spLocks noGrp="1"/>
          </p:cNvSpPr>
          <p:nvPr>
            <p:ph type="dt" sz="half" idx="10"/>
            <p:custDataLst>
              <p:tags r:id="rId6"/>
            </p:custDataLst>
          </p:nvPr>
        </p:nvSpPr>
        <p:spPr/>
        <p:txBody>
          <a:bodyPr/>
          <a:lstStyle>
            <a:lvl1pPr>
              <a:lnSpc>
                <a:spcPct val="120000"/>
              </a:lnSpc>
              <a:defRPr/>
            </a:lvl1p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7"/>
            </p:custDataLst>
          </p:nvPr>
        </p:nvSpPr>
        <p:spPr/>
        <p:txBody>
          <a:bodyPr/>
          <a:lstStyle>
            <a:lvl1pPr>
              <a:lnSpc>
                <a:spcPct val="120000"/>
              </a:lnSpc>
              <a:defRPr/>
            </a:lvl1pPr>
          </a:lstStyle>
          <a:p>
            <a:endParaRPr lang="zh-CN" altLang="en-US"/>
          </a:p>
        </p:txBody>
      </p:sp>
      <p:sp>
        <p:nvSpPr>
          <p:cNvPr id="6" name="灯片编号占位符 5"/>
          <p:cNvSpPr>
            <a:spLocks noGrp="1"/>
          </p:cNvSpPr>
          <p:nvPr>
            <p:ph type="sldNum" sz="quarter" idx="12"/>
            <p:custDataLst>
              <p:tags r:id="rId8"/>
            </p:custDataLst>
          </p:nvPr>
        </p:nvSpPr>
        <p:spPr/>
        <p:txBody>
          <a:bodyPr/>
          <a:lstStyle>
            <a:lvl1pPr>
              <a:lnSpc>
                <a:spcPct val="120000"/>
              </a:lnSpc>
              <a:defRPr/>
            </a:lvl1p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节标题">
    <p:bg>
      <p:bgPr>
        <a:solidFill>
          <a:schemeClr val="bg2"/>
        </a:solidFill>
        <a:effectLst/>
      </p:bgPr>
    </p:bg>
    <p:spTree>
      <p:nvGrpSpPr>
        <p:cNvPr id="1" name=""/>
        <p:cNvGrpSpPr/>
        <p:nvPr/>
      </p:nvGrpSpPr>
      <p:grpSpPr>
        <a:xfrm>
          <a:off x="0" y="0"/>
          <a:ext cx="0" cy="0"/>
        </a:xfrm>
      </p:grpSpPr>
      <p:grpSp>
        <p:nvGrpSpPr>
          <p:cNvPr id="11" name="组合 10"/>
          <p:cNvGrpSpPr/>
          <p:nvPr userDrawn="1">
            <p:custDataLst>
              <p:tags r:id="rId1"/>
            </p:custDataLst>
          </p:nvPr>
        </p:nvGrpSpPr>
        <p:grpSpPr>
          <a:xfrm>
            <a:off x="0" y="1464734"/>
            <a:ext cx="8822958" cy="2166694"/>
            <a:chOff x="0" y="1464734"/>
            <a:chExt cx="8822958" cy="2166694"/>
          </a:xfrm>
        </p:grpSpPr>
        <p:sp>
          <p:nvSpPr>
            <p:cNvPr id="7" name="矩形 6"/>
            <p:cNvSpPr/>
            <p:nvPr>
              <p:custDataLst>
                <p:tags r:id="rId2"/>
              </p:custDataLst>
            </p:nvPr>
          </p:nvSpPr>
          <p:spPr>
            <a:xfrm>
              <a:off x="0" y="1464734"/>
              <a:ext cx="186267" cy="19642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custDataLst>
                <p:tags r:id="rId3"/>
              </p:custDataLst>
            </p:nvPr>
          </p:nvSpPr>
          <p:spPr>
            <a:xfrm>
              <a:off x="6365508" y="1501730"/>
              <a:ext cx="2457450" cy="21296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PA_形状 1361"/>
            <p:cNvSpPr/>
            <p:nvPr>
              <p:custDataLst>
                <p:tags r:id="rId4"/>
              </p:custDataLst>
            </p:nvPr>
          </p:nvSpPr>
          <p:spPr>
            <a:xfrm flipV="1">
              <a:off x="659928" y="3431980"/>
              <a:ext cx="3700722" cy="2149"/>
            </a:xfrm>
            <a:prstGeom prst="line">
              <a:avLst/>
            </a:prstGeom>
            <a:ln>
              <a:solidFill>
                <a:schemeClr val="bg1"/>
              </a:solidFill>
              <a:miter/>
            </a:ln>
          </p:spPr>
          <p:txBody>
            <a:bodyPr lIns="22860" rIns="22860"/>
            <a:lstStyle/>
            <a:p>
              <a:endParaRPr sz="900">
                <a:solidFill>
                  <a:srgbClr val="262626"/>
                </a:solidFill>
                <a:latin typeface="Century Gothic" panose="020b0502020202020204" pitchFamily="34" charset="0"/>
              </a:endParaRPr>
            </a:p>
          </p:txBody>
        </p:sp>
      </p:grpSp>
      <p:sp>
        <p:nvSpPr>
          <p:cNvPr id="4" name="日期占位符 3"/>
          <p:cNvSpPr>
            <a:spLocks noGrp="1"/>
          </p:cNvSpPr>
          <p:nvPr>
            <p:ph type="dt" sz="half" idx="10"/>
            <p:custDataLst>
              <p:tags r:id="rId5"/>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6"/>
            </p:custDataLst>
          </p:nvPr>
        </p:nvSpPr>
        <p:spPr/>
        <p:txBody>
          <a:bodyPr/>
          <a:lstStyle/>
          <a:p>
            <a:endParaRPr lang="zh-CN" altLang="en-US"/>
          </a:p>
        </p:txBody>
      </p:sp>
      <p:sp>
        <p:nvSpPr>
          <p:cNvPr id="6" name="灯片编号占位符 5"/>
          <p:cNvSpPr>
            <a:spLocks noGrp="1"/>
          </p:cNvSpPr>
          <p:nvPr>
            <p:ph type="sldNum" sz="quarter" idx="12"/>
            <p:custDataLst>
              <p:tags r:id="rId7"/>
            </p:custDataLst>
          </p:nvPr>
        </p:nvSpPr>
        <p:spPr/>
        <p:txBody>
          <a:bodyPr/>
          <a:lstStyle/>
          <a:p>
            <a:fld id="{49AE70B2-8BF9-45C0-BB95-33D1B9D3A854}" type="slidenum">
              <a:rPr lang="zh-CN" altLang="en-US" smtClean="0"/>
              <a:t/>
            </a:fld>
            <a:endParaRPr lang="zh-CN" altLang="en-US"/>
          </a:p>
        </p:txBody>
      </p:sp>
      <p:sp>
        <p:nvSpPr>
          <p:cNvPr id="2" name="标题 1"/>
          <p:cNvSpPr>
            <a:spLocks noGrp="1"/>
          </p:cNvSpPr>
          <p:nvPr>
            <p:ph type="title" hasCustomPrompt="1"/>
            <p:custDataLst>
              <p:tags r:id="rId8"/>
            </p:custDataLst>
          </p:nvPr>
        </p:nvSpPr>
        <p:spPr>
          <a:xfrm>
            <a:off x="713318" y="2488402"/>
            <a:ext cx="5538800" cy="796000"/>
          </a:xfrm>
        </p:spPr>
        <p:txBody>
          <a:bodyPr lIns="90000" tIns="46800" rIns="90000" bIns="46800" anchor="b" anchorCtr="0">
            <a:normAutofit/>
          </a:bodyPr>
          <a:lstStyle>
            <a:lvl1pPr>
              <a:defRPr sz="4000" u="none" strike="noStrike" kern="1200" cap="none" spc="0" normalizeH="0" baseline="0">
                <a:solidFill>
                  <a:schemeClr val="bg1"/>
                </a:solidFill>
                <a:uFillTx/>
                <a:latin typeface="Arial" panose="020b0604020202020204" pitchFamily="34" charset="0"/>
                <a:ea typeface="汉仪旗黑-85S" panose="00020600040101010101" pitchFamily="18" charset="-122"/>
              </a:defRPr>
            </a:lvl1pPr>
          </a:lstStyle>
          <a:p>
            <a:r>
              <a:rPr lang="zh-CN" altLang="en-US"/>
              <a:t>单击此处编辑标题</a:t>
            </a:r>
            <a:endParaRPr lang="zh-CN" altLang="en-US"/>
          </a:p>
        </p:txBody>
      </p:sp>
      <p:sp>
        <p:nvSpPr>
          <p:cNvPr id="3" name="文本占位符 2"/>
          <p:cNvSpPr>
            <a:spLocks noGrp="1"/>
          </p:cNvSpPr>
          <p:nvPr>
            <p:ph type="body" idx="1"/>
            <p:custDataLst>
              <p:tags r:id="rId9"/>
            </p:custDataLst>
          </p:nvPr>
        </p:nvSpPr>
        <p:spPr>
          <a:xfrm>
            <a:off x="713318" y="3812341"/>
            <a:ext cx="3776400" cy="1342949"/>
          </a:xfrm>
        </p:spPr>
        <p:txBody>
          <a:bodyPr lIns="90000" tIns="46800" rIns="90000" bIns="46800">
            <a:normAutofit/>
          </a:bodyPr>
          <a:lstStyle>
            <a:lvl1pPr marL="0" indent="0" eaLnBrk="1" fontAlgn="auto" latinLnBrk="0" hangingPunct="1">
              <a:lnSpc>
                <a:spcPct val="130000"/>
              </a:lnSpc>
              <a:buNone/>
              <a:defRPr kumimoji="0" lang="zh-CN" altLang="en-US" sz="1800" b="0" i="0" u="none" strike="noStrike" kern="1200" cap="none" spc="0" normalizeH="0" baseline="0" noProof="1">
                <a:solidFill>
                  <a:schemeClr val="bg1"/>
                </a:solidFill>
                <a:uFillTx/>
                <a:latin typeface="Arial" panose="020b0604020202020204" pitchFamily="34" charset="0"/>
                <a:ea typeface="微软雅黑"/>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Tree>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bg>
      <p:bgPr>
        <a:solidFill>
          <a:schemeClr val="bg2"/>
        </a:solidFill>
        <a:effectLst/>
      </p:bgPr>
    </p:bg>
    <p:spTree>
      <p:nvGrpSpPr>
        <p:cNvPr id="1" name=""/>
        <p:cNvGrpSpPr/>
        <p:nvPr/>
      </p:nvGrpSpPr>
      <p:grpSpPr>
        <a:xfrm>
          <a:off x="0" y="0"/>
          <a:ext cx="0" cy="0"/>
        </a:xfrm>
      </p:grpSpPr>
      <p:grpSp>
        <p:nvGrpSpPr>
          <p:cNvPr id="10" name="组合 9"/>
          <p:cNvGrpSpPr/>
          <p:nvPr userDrawn="1">
            <p:custDataLst>
              <p:tags r:id="rId1"/>
            </p:custDataLst>
          </p:nvPr>
        </p:nvGrpSpPr>
        <p:grpSpPr>
          <a:xfrm>
            <a:off x="0" y="2455334"/>
            <a:ext cx="12200466" cy="1964266"/>
            <a:chOff x="0" y="2455334"/>
            <a:chExt cx="12200466" cy="1964266"/>
          </a:xfrm>
        </p:grpSpPr>
        <p:sp>
          <p:nvSpPr>
            <p:cNvPr id="8" name="矩形 7"/>
            <p:cNvSpPr/>
            <p:nvPr userDrawn="1">
              <p:custDataLst>
                <p:tags r:id="rId2"/>
              </p:custDataLst>
            </p:nvPr>
          </p:nvSpPr>
          <p:spPr>
            <a:xfrm>
              <a:off x="0" y="2455334"/>
              <a:ext cx="186267" cy="19642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userDrawn="1">
              <p:custDataLst>
                <p:tags r:id="rId3"/>
              </p:custDataLst>
            </p:nvPr>
          </p:nvSpPr>
          <p:spPr>
            <a:xfrm>
              <a:off x="12014199" y="2455334"/>
              <a:ext cx="186267" cy="19642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标题 1"/>
          <p:cNvSpPr>
            <a:spLocks noGrp="1"/>
          </p:cNvSpPr>
          <p:nvPr>
            <p:ph type="title"/>
            <p:custDataLst>
              <p:tags r:id="rId4"/>
            </p:custDataLst>
          </p:nvPr>
        </p:nvSpPr>
        <p:spPr>
          <a:xfrm>
            <a:off x="669882"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a:solidFill>
                  <a:schemeClr val="bg1"/>
                </a:solidFill>
                <a:uFillTx/>
                <a:latin typeface="微软雅黑"/>
                <a:ea typeface="微软雅黑"/>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5"/>
            </p:custDataLst>
          </p:nvPr>
        </p:nvSpPr>
        <p:spPr>
          <a:xfrm>
            <a:off x="669930" y="952508"/>
            <a:ext cx="5283242" cy="5388907"/>
          </a:xfrm>
        </p:spPr>
        <p:txBody>
          <a:bodyPr vert="horz" lIns="101600" tIns="0" rIns="82550" bIns="0" rtlCol="0">
            <a:noAutofit/>
          </a:bodyPr>
          <a:lstStyle>
            <a:lvl1pPr marL="228600" marR="0" lvl="0" indent="-228600" algn="l" defTabSz="914400" rtl="0" eaLnBrk="1" fontAlgn="auto" latinLnBrk="0" hangingPunct="1">
              <a:lnSpc>
                <a:spcPct val="12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bg1"/>
                </a:solidFill>
                <a:uFillTx/>
                <a:latin typeface="微软雅黑"/>
                <a:ea typeface="微软雅黑"/>
                <a:cs typeface="+mn-cs"/>
                <a:sym typeface="+mn-ea"/>
              </a:defRPr>
            </a:lvl1pPr>
            <a:lvl2pPr marL="685800" marR="0" lvl="1" indent="-228600" algn="l" defTabSz="914400" rtl="0" eaLnBrk="1" fontAlgn="auto" latinLnBrk="0" hangingPunct="1">
              <a:lnSpc>
                <a:spcPct val="120000"/>
              </a:lnSpc>
              <a:spcBef>
                <a:spcPct val="0"/>
              </a:spcBef>
              <a:spcAft>
                <a:spcPts val="1000"/>
              </a:spcAft>
              <a:buFont typeface="Arial" panose="020b0604020202020204" pitchFamily="34" charset="0"/>
              <a:buChar char="•"/>
              <a:tabLst>
                <a:tab pos="1609725"/>
              </a:tabLst>
              <a:defRPr kumimoji="0" lang="zh-CN" altLang="en-US" sz="1600" b="0" i="0" u="none" strike="noStrike" kern="1200" cap="none" spc="150" normalizeH="0" baseline="0" noProof="1">
                <a:solidFill>
                  <a:schemeClr val="bg1"/>
                </a:solidFill>
                <a:uFillTx/>
                <a:latin typeface="微软雅黑"/>
                <a:ea typeface="微软雅黑"/>
                <a:cs typeface="+mn-cs"/>
                <a:sym typeface="+mn-ea"/>
              </a:defRPr>
            </a:lvl2pPr>
            <a:lvl3pPr marL="1143000" marR="0" lvl="2" indent="-228600" algn="l" defTabSz="914400" rtl="0" eaLnBrk="1" fontAlgn="auto" latinLnBrk="0" hangingPunct="1">
              <a:lnSpc>
                <a:spcPct val="12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bg1"/>
                </a:solidFill>
                <a:uFillTx/>
                <a:latin typeface="微软雅黑"/>
                <a:ea typeface="微软雅黑"/>
                <a:cs typeface="+mn-cs"/>
                <a:sym typeface="+mn-ea"/>
              </a:defRPr>
            </a:lvl3pPr>
            <a:lvl4pPr marL="1600200" marR="0" lvl="3" indent="-228600" algn="l" defTabSz="914400" rtl="0" eaLnBrk="1" fontAlgn="auto" latinLnBrk="0" hangingPunct="1">
              <a:lnSpc>
                <a:spcPct val="12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bg1"/>
                </a:solidFill>
                <a:uFillTx/>
                <a:latin typeface="微软雅黑"/>
                <a:ea typeface="微软雅黑"/>
                <a:cs typeface="+mn-cs"/>
                <a:sym typeface="+mn-ea"/>
              </a:defRPr>
            </a:lvl4pPr>
            <a:lvl5pPr marL="2057400" marR="0" lvl="4" indent="-228600" algn="l" defTabSz="914400" rtl="0" eaLnBrk="1" fontAlgn="auto" latinLnBrk="0" hangingPunct="1">
              <a:lnSpc>
                <a:spcPct val="12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bg1"/>
                </a:solidFill>
                <a:uFillTx/>
                <a:latin typeface="微软雅黑"/>
                <a:ea typeface="微软雅黑"/>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6"/>
            </p:custDataLst>
          </p:nvPr>
        </p:nvSpPr>
        <p:spPr>
          <a:xfrm>
            <a:off x="6238877" y="952508"/>
            <a:ext cx="5283242" cy="5388907"/>
          </a:xfrm>
        </p:spPr>
        <p:txBody>
          <a:bodyPr>
            <a:noAutofit/>
          </a:bodyPr>
          <a:lstStyle>
            <a:lvl1pPr>
              <a:lnSpc>
                <a:spcPct val="120000"/>
              </a:lnSpc>
              <a:defRPr sz="1600" baseline="0">
                <a:solidFill>
                  <a:schemeClr val="bg1"/>
                </a:solidFill>
                <a:latin typeface="微软雅黑"/>
                <a:ea typeface="微软雅黑"/>
              </a:defRPr>
            </a:lvl1pPr>
            <a:lvl2pPr>
              <a:lnSpc>
                <a:spcPct val="120000"/>
              </a:lnSpc>
              <a:defRPr sz="1600" baseline="0">
                <a:solidFill>
                  <a:schemeClr val="bg1"/>
                </a:solidFill>
                <a:latin typeface="微软雅黑"/>
                <a:ea typeface="微软雅黑"/>
              </a:defRPr>
            </a:lvl2pPr>
            <a:lvl3pPr>
              <a:lnSpc>
                <a:spcPct val="120000"/>
              </a:lnSpc>
              <a:defRPr sz="1600" baseline="0">
                <a:solidFill>
                  <a:schemeClr val="bg1"/>
                </a:solidFill>
                <a:latin typeface="微软雅黑"/>
                <a:ea typeface="微软雅黑"/>
              </a:defRPr>
            </a:lvl3pPr>
            <a:lvl4pPr>
              <a:lnSpc>
                <a:spcPct val="120000"/>
              </a:lnSpc>
              <a:defRPr sz="1600" baseline="0">
                <a:solidFill>
                  <a:schemeClr val="bg1"/>
                </a:solidFill>
                <a:latin typeface="微软雅黑"/>
                <a:ea typeface="微软雅黑"/>
              </a:defRPr>
            </a:lvl4pPr>
            <a:lvl5pPr>
              <a:lnSpc>
                <a:spcPct val="120000"/>
              </a:lnSpc>
              <a:defRPr sz="1600" baseline="0">
                <a:solidFill>
                  <a:schemeClr val="bg1"/>
                </a:solidFill>
                <a:latin typeface="微软雅黑"/>
                <a:ea typeface="微软雅黑"/>
              </a:defRPr>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custDataLst>
              <p:tags r:id="rId7"/>
            </p:custDataLst>
          </p:nvPr>
        </p:nvSpPr>
        <p:spPr/>
        <p:txBody>
          <a:bodyPr/>
          <a:lstStyle>
            <a:lvl1pPr>
              <a:lnSpc>
                <a:spcPct val="120000"/>
              </a:lnSpc>
              <a:defRPr/>
            </a:lvl1pPr>
          </a:lstStyle>
          <a:p>
            <a:fld id="{760FBDFE-C587-4B4C-A407-44438C67B59E}" type="datetimeFigureOut">
              <a:rPr lang="zh-CN" altLang="en-US" smtClean="0"/>
              <a:t/>
            </a:fld>
            <a:endParaRPr lang="zh-CN" altLang="en-US"/>
          </a:p>
        </p:txBody>
      </p:sp>
      <p:sp>
        <p:nvSpPr>
          <p:cNvPr id="6" name="页脚占位符 5"/>
          <p:cNvSpPr>
            <a:spLocks noGrp="1"/>
          </p:cNvSpPr>
          <p:nvPr>
            <p:ph type="ftr" sz="quarter" idx="11"/>
            <p:custDataLst>
              <p:tags r:id="rId8"/>
            </p:custDataLst>
          </p:nvPr>
        </p:nvSpPr>
        <p:spPr/>
        <p:txBody>
          <a:bodyPr/>
          <a:lstStyle>
            <a:lvl1pPr>
              <a:lnSpc>
                <a:spcPct val="120000"/>
              </a:lnSpc>
              <a:defRPr/>
            </a:lvl1pPr>
          </a:lstStyle>
          <a:p>
            <a:endParaRPr lang="zh-CN" altLang="en-US"/>
          </a:p>
        </p:txBody>
      </p:sp>
      <p:sp>
        <p:nvSpPr>
          <p:cNvPr id="7" name="灯片编号占位符 6"/>
          <p:cNvSpPr>
            <a:spLocks noGrp="1"/>
          </p:cNvSpPr>
          <p:nvPr>
            <p:ph type="sldNum" sz="quarter" idx="12"/>
            <p:custDataLst>
              <p:tags r:id="rId9"/>
            </p:custDataLst>
          </p:nvPr>
        </p:nvSpPr>
        <p:spPr/>
        <p:txBody>
          <a:bodyPr/>
          <a:lstStyle>
            <a:lvl1pPr>
              <a:lnSpc>
                <a:spcPct val="120000"/>
              </a:lnSpc>
              <a:defRPr/>
            </a:lvl1p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bg>
      <p:bgPr>
        <a:solidFill>
          <a:schemeClr val="bg2"/>
        </a:solidFill>
        <a:effectLst/>
      </p:bgPr>
    </p:bg>
    <p:spTree>
      <p:nvGrpSpPr>
        <p:cNvPr id="1" name=""/>
        <p:cNvGrpSpPr/>
        <p:nvPr/>
      </p:nvGrpSpPr>
      <p:grpSpPr>
        <a:xfrm>
          <a:off x="0" y="0"/>
          <a:ext cx="0" cy="0"/>
        </a:xfrm>
      </p:grpSpPr>
      <p:grpSp>
        <p:nvGrpSpPr>
          <p:cNvPr id="12" name="组合 11"/>
          <p:cNvGrpSpPr/>
          <p:nvPr userDrawn="1">
            <p:custDataLst>
              <p:tags r:id="rId1"/>
            </p:custDataLst>
          </p:nvPr>
        </p:nvGrpSpPr>
        <p:grpSpPr>
          <a:xfrm>
            <a:off x="0" y="2455334"/>
            <a:ext cx="12200466" cy="1964266"/>
            <a:chOff x="0" y="2455334"/>
            <a:chExt cx="12200466" cy="1964266"/>
          </a:xfrm>
        </p:grpSpPr>
        <p:sp>
          <p:nvSpPr>
            <p:cNvPr id="10" name="矩形 9"/>
            <p:cNvSpPr/>
            <p:nvPr userDrawn="1">
              <p:custDataLst>
                <p:tags r:id="rId2"/>
              </p:custDataLst>
            </p:nvPr>
          </p:nvSpPr>
          <p:spPr>
            <a:xfrm>
              <a:off x="0" y="2455334"/>
              <a:ext cx="186267" cy="19642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userDrawn="1">
              <p:custDataLst>
                <p:tags r:id="rId3"/>
              </p:custDataLst>
            </p:nvPr>
          </p:nvSpPr>
          <p:spPr>
            <a:xfrm>
              <a:off x="12014199" y="2455334"/>
              <a:ext cx="186267" cy="19642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标题 1"/>
          <p:cNvSpPr>
            <a:spLocks noGrp="1"/>
          </p:cNvSpPr>
          <p:nvPr>
            <p:ph type="title"/>
            <p:custDataLst>
              <p:tags r:id="rId4"/>
            </p:custDataLst>
          </p:nvPr>
        </p:nvSpPr>
        <p:spPr>
          <a:xfrm>
            <a:off x="669882"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a:solidFill>
                  <a:schemeClr val="bg1"/>
                </a:solidFill>
                <a:uFillTx/>
                <a:latin typeface="微软雅黑"/>
                <a:ea typeface="微软雅黑"/>
                <a:cs typeface="+mj-cs"/>
                <a:sym typeface="+mn-ea"/>
              </a:defRPr>
            </a:lvl1pPr>
          </a:lstStyle>
          <a:p>
            <a:pPr lvl="0"/>
            <a:r>
              <a:rPr>
                <a:sym typeface="+mn-ea"/>
              </a:rPr>
              <a:t>单击此处编辑母版标题样式</a:t>
            </a:r>
            <a:endParaRPr>
              <a:sym typeface="+mn-ea"/>
            </a:endParaRPr>
          </a:p>
        </p:txBody>
      </p:sp>
      <p:sp>
        <p:nvSpPr>
          <p:cNvPr id="3" name="文本占位符 2"/>
          <p:cNvSpPr>
            <a:spLocks noGrp="1"/>
          </p:cNvSpPr>
          <p:nvPr>
            <p:ph type="body" idx="1" hasCustomPrompt="1"/>
            <p:custDataLst>
              <p:tags r:id="rId5"/>
            </p:custDataLst>
          </p:nvPr>
        </p:nvSpPr>
        <p:spPr>
          <a:xfrm>
            <a:off x="669930" y="952508"/>
            <a:ext cx="5283242" cy="381003"/>
          </a:xfrm>
        </p:spPr>
        <p:txBody>
          <a:bodyPr lIns="101600" tIns="38100" rIns="76200" bIns="38100" anchor="t" anchorCtr="0">
            <a:noAutofit/>
          </a:bodyPr>
          <a:lstStyle>
            <a:lvl1pPr marL="0" indent="0" eaLnBrk="1" fontAlgn="auto" latinLnBrk="0" hangingPunct="1">
              <a:lnSpc>
                <a:spcPct val="120000"/>
              </a:lnSpc>
              <a:spcAft>
                <a:spcPct val="0"/>
              </a:spcAft>
              <a:buNone/>
              <a:defRPr sz="2000" b="0" u="none" strike="noStrike" kern="1200" cap="none" spc="200" normalizeH="0" baseline="0">
                <a:solidFill>
                  <a:schemeClr val="bg1"/>
                </a:solidFill>
                <a:uFillTx/>
                <a:latin typeface="微软雅黑"/>
                <a:ea typeface="微软雅黑"/>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单击此处编辑文本</a:t>
            </a:r>
            <a:endParaRPr lang="zh-CN" altLang="en-US"/>
          </a:p>
        </p:txBody>
      </p:sp>
      <p:sp>
        <p:nvSpPr>
          <p:cNvPr id="4" name="内容占位符 3"/>
          <p:cNvSpPr>
            <a:spLocks noGrp="1"/>
          </p:cNvSpPr>
          <p:nvPr>
            <p:ph sz="half" idx="2"/>
            <p:custDataLst>
              <p:tags r:id="rId6"/>
            </p:custDataLst>
          </p:nvPr>
        </p:nvSpPr>
        <p:spPr>
          <a:xfrm>
            <a:off x="669925" y="1406525"/>
            <a:ext cx="5283200" cy="4934752"/>
          </a:xfrm>
        </p:spPr>
        <p:txBody>
          <a:bodyPr vert="horz" lIns="101600" tIns="0" rIns="82550" bIns="0" rtlCol="0">
            <a:noAutofit/>
          </a:bodyPr>
          <a:lstStyle>
            <a:lvl1pPr marL="228600" marR="0" lvl="0" indent="-228600" algn="l" defTabSz="914400" rtl="0" eaLnBrk="1" fontAlgn="auto" latinLnBrk="0" hangingPunct="1">
              <a:lnSpc>
                <a:spcPct val="12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bg1"/>
                </a:solidFill>
                <a:uFillTx/>
                <a:latin typeface="微软雅黑"/>
                <a:ea typeface="微软雅黑"/>
                <a:cs typeface="+mn-cs"/>
                <a:sym typeface="+mn-ea"/>
              </a:defRPr>
            </a:lvl1pPr>
            <a:lvl2pPr marL="685800" marR="0" lvl="1" indent="-228600" algn="l" defTabSz="914400" rtl="0" eaLnBrk="1" fontAlgn="auto" latinLnBrk="0" hangingPunct="1">
              <a:lnSpc>
                <a:spcPct val="120000"/>
              </a:lnSpc>
              <a:spcBef>
                <a:spcPct val="0"/>
              </a:spcBef>
              <a:spcAft>
                <a:spcPts val="1000"/>
              </a:spcAft>
              <a:buFont typeface="Arial" panose="020b0604020202020204" pitchFamily="34" charset="0"/>
              <a:buChar char="•"/>
              <a:tabLst>
                <a:tab pos="1609725"/>
              </a:tabLst>
              <a:defRPr kumimoji="0" lang="zh-CN" altLang="en-US" sz="1600" b="0" i="0" u="none" strike="noStrike" kern="1200" cap="none" spc="150" normalizeH="0" baseline="0" noProof="1">
                <a:solidFill>
                  <a:schemeClr val="bg1"/>
                </a:solidFill>
                <a:uFillTx/>
                <a:latin typeface="微软雅黑"/>
                <a:ea typeface="微软雅黑"/>
                <a:cs typeface="+mn-cs"/>
                <a:sym typeface="+mn-ea"/>
              </a:defRPr>
            </a:lvl2pPr>
            <a:lvl3pPr marL="1143000" marR="0" lvl="2" indent="-228600" algn="l" defTabSz="914400" rtl="0" eaLnBrk="1" fontAlgn="auto" latinLnBrk="0" hangingPunct="1">
              <a:lnSpc>
                <a:spcPct val="12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bg1"/>
                </a:solidFill>
                <a:uFillTx/>
                <a:latin typeface="微软雅黑"/>
                <a:ea typeface="微软雅黑"/>
                <a:cs typeface="+mn-cs"/>
                <a:sym typeface="+mn-ea"/>
              </a:defRPr>
            </a:lvl3pPr>
            <a:lvl4pPr marL="1600200" marR="0" lvl="3" indent="-228600" algn="l" defTabSz="914400" rtl="0" eaLnBrk="1" fontAlgn="auto" latinLnBrk="0" hangingPunct="1">
              <a:lnSpc>
                <a:spcPct val="12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bg1"/>
                </a:solidFill>
                <a:uFillTx/>
                <a:latin typeface="微软雅黑"/>
                <a:ea typeface="微软雅黑"/>
                <a:cs typeface="+mn-cs"/>
                <a:sym typeface="+mn-ea"/>
              </a:defRPr>
            </a:lvl4pPr>
            <a:lvl5pPr marL="2057400" marR="0" lvl="4" indent="-228600" algn="l" defTabSz="914400" rtl="0" eaLnBrk="1" fontAlgn="auto" latinLnBrk="0" hangingPunct="1">
              <a:lnSpc>
                <a:spcPct val="12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bg1"/>
                </a:solidFill>
                <a:uFillTx/>
                <a:latin typeface="微软雅黑"/>
                <a:ea typeface="微软雅黑"/>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5" name="文本占位符 4"/>
          <p:cNvSpPr>
            <a:spLocks noGrp="1"/>
          </p:cNvSpPr>
          <p:nvPr>
            <p:ph type="body" sz="quarter" idx="3" hasCustomPrompt="1"/>
            <p:custDataLst>
              <p:tags r:id="rId7"/>
            </p:custDataLst>
          </p:nvPr>
        </p:nvSpPr>
        <p:spPr>
          <a:xfrm>
            <a:off x="6235750" y="952508"/>
            <a:ext cx="5283242" cy="381003"/>
          </a:xfrm>
        </p:spPr>
        <p:txBody>
          <a:bodyPr vert="horz" lIns="101600" tIns="38100" rIns="76200" bIns="38100" rtlCol="0" anchor="t" anchorCtr="0">
            <a:noAutofit/>
          </a:bodyPr>
          <a:lstStyle>
            <a:lvl1pPr marL="0" marR="0" lvl="0" indent="0" algn="l" defTabSz="914400" rtl="0" eaLnBrk="1" fontAlgn="auto" latinLnBrk="0" hangingPunct="1">
              <a:lnSpc>
                <a:spcPct val="120000"/>
              </a:lnSpc>
              <a:spcBef>
                <a:spcPct val="0"/>
              </a:spcBef>
              <a:spcAft>
                <a:spcPct val="0"/>
              </a:spcAft>
              <a:buFont typeface="Arial" panose="020b0604020202020204" pitchFamily="34" charset="0"/>
              <a:buNone/>
              <a:defRPr kumimoji="0" lang="zh-CN" altLang="en-US" sz="2000" b="0" i="0" u="none" strike="noStrike" kern="1200" cap="none" spc="200" normalizeH="0" baseline="0" noProof="1">
                <a:solidFill>
                  <a:schemeClr val="bg1"/>
                </a:solidFill>
                <a:uFillTx/>
                <a:latin typeface="微软雅黑"/>
                <a:ea typeface="微软雅黑"/>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8"/>
            </p:custDataLst>
          </p:nvPr>
        </p:nvSpPr>
        <p:spPr>
          <a:xfrm>
            <a:off x="6235750" y="1406525"/>
            <a:ext cx="5283242" cy="4934752"/>
          </a:xfrm>
        </p:spPr>
        <p:txBody>
          <a:bodyPr vert="horz" lIns="101600" tIns="0" rIns="82550" bIns="0" rtlCol="0">
            <a:noAutofit/>
          </a:bodyPr>
          <a:lstStyle>
            <a:lvl1pPr marL="228600" marR="0" lvl="0" indent="-228600" algn="l" defTabSz="914400" rtl="0" eaLnBrk="1" fontAlgn="auto" latinLnBrk="0" hangingPunct="1">
              <a:lnSpc>
                <a:spcPct val="12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bg1"/>
                </a:solidFill>
                <a:uFillTx/>
                <a:latin typeface="微软雅黑"/>
                <a:ea typeface="微软雅黑"/>
                <a:cs typeface="+mn-cs"/>
                <a:sym typeface="+mn-ea"/>
              </a:defRPr>
            </a:lvl1pPr>
            <a:lvl2pPr marL="685800" marR="0" lvl="1" indent="-228600" algn="l" defTabSz="914400" rtl="0" eaLnBrk="1" fontAlgn="auto" latinLnBrk="0" hangingPunct="1">
              <a:lnSpc>
                <a:spcPct val="120000"/>
              </a:lnSpc>
              <a:spcBef>
                <a:spcPct val="0"/>
              </a:spcBef>
              <a:spcAft>
                <a:spcPts val="1000"/>
              </a:spcAft>
              <a:buFont typeface="Arial" panose="020b0604020202020204" pitchFamily="34" charset="0"/>
              <a:buChar char="•"/>
              <a:tabLst>
                <a:tab pos="1609725"/>
              </a:tabLst>
              <a:defRPr kumimoji="0" lang="zh-CN" altLang="en-US" sz="1600" b="0" i="0" u="none" strike="noStrike" kern="1200" cap="none" spc="150" normalizeH="0" baseline="0" noProof="1">
                <a:solidFill>
                  <a:schemeClr val="bg1"/>
                </a:solidFill>
                <a:uFillTx/>
                <a:latin typeface="微软雅黑"/>
                <a:ea typeface="微软雅黑"/>
                <a:cs typeface="+mn-cs"/>
                <a:sym typeface="+mn-ea"/>
              </a:defRPr>
            </a:lvl2pPr>
            <a:lvl3pPr marL="1143000" marR="0" lvl="2" indent="-228600" algn="l" defTabSz="914400" rtl="0" eaLnBrk="1" fontAlgn="auto" latinLnBrk="0" hangingPunct="1">
              <a:lnSpc>
                <a:spcPct val="12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bg1"/>
                </a:solidFill>
                <a:uFillTx/>
                <a:latin typeface="微软雅黑"/>
                <a:ea typeface="微软雅黑"/>
                <a:cs typeface="+mn-cs"/>
                <a:sym typeface="+mn-ea"/>
              </a:defRPr>
            </a:lvl3pPr>
            <a:lvl4pPr marL="1600200" marR="0" lvl="3" indent="-228600" algn="l" defTabSz="914400" rtl="0" eaLnBrk="1" fontAlgn="auto" latinLnBrk="0" hangingPunct="1">
              <a:lnSpc>
                <a:spcPct val="12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bg1"/>
                </a:solidFill>
                <a:uFillTx/>
                <a:latin typeface="微软雅黑"/>
                <a:ea typeface="微软雅黑"/>
                <a:cs typeface="+mn-cs"/>
                <a:sym typeface="+mn-ea"/>
              </a:defRPr>
            </a:lvl4pPr>
            <a:lvl5pPr marL="2057400" marR="0" lvl="4" indent="-228600" algn="l" defTabSz="914400" rtl="0" eaLnBrk="1" fontAlgn="auto" latinLnBrk="0" hangingPunct="1">
              <a:lnSpc>
                <a:spcPct val="12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bg1"/>
                </a:solidFill>
                <a:uFillTx/>
                <a:latin typeface="微软雅黑"/>
                <a:ea typeface="微软雅黑"/>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7" name="日期占位符 6"/>
          <p:cNvSpPr>
            <a:spLocks noGrp="1"/>
          </p:cNvSpPr>
          <p:nvPr>
            <p:ph type="dt" sz="half" idx="10"/>
            <p:custDataLst>
              <p:tags r:id="rId9"/>
            </p:custDataLst>
          </p:nvPr>
        </p:nvSpPr>
        <p:spPr/>
        <p:txBody>
          <a:bodyPr/>
          <a:lstStyle>
            <a:lvl1pPr>
              <a:lnSpc>
                <a:spcPct val="120000"/>
              </a:lnSpc>
              <a:defRPr/>
            </a:lvl1pPr>
          </a:lstStyle>
          <a:p>
            <a:fld id="{760FBDFE-C587-4B4C-A407-44438C67B59E}" type="datetimeFigureOut">
              <a:rPr lang="zh-CN" altLang="en-US" smtClean="0"/>
              <a:t/>
            </a:fld>
            <a:endParaRPr lang="zh-CN" altLang="en-US"/>
          </a:p>
        </p:txBody>
      </p:sp>
      <p:sp>
        <p:nvSpPr>
          <p:cNvPr id="8" name="页脚占位符 7"/>
          <p:cNvSpPr>
            <a:spLocks noGrp="1"/>
          </p:cNvSpPr>
          <p:nvPr>
            <p:ph type="ftr" sz="quarter" idx="11"/>
            <p:custDataLst>
              <p:tags r:id="rId10"/>
            </p:custDataLst>
          </p:nvPr>
        </p:nvSpPr>
        <p:spPr/>
        <p:txBody>
          <a:bodyPr/>
          <a:lstStyle>
            <a:lvl1pPr>
              <a:lnSpc>
                <a:spcPct val="120000"/>
              </a:lnSpc>
              <a:defRPr/>
            </a:lvl1pPr>
          </a:lstStyle>
          <a:p>
            <a:endParaRPr lang="zh-CN" altLang="en-US"/>
          </a:p>
        </p:txBody>
      </p:sp>
      <p:sp>
        <p:nvSpPr>
          <p:cNvPr id="9" name="灯片编号占位符 8"/>
          <p:cNvSpPr>
            <a:spLocks noGrp="1"/>
          </p:cNvSpPr>
          <p:nvPr>
            <p:ph type="sldNum" sz="quarter" idx="12"/>
            <p:custDataLst>
              <p:tags r:id="rId11"/>
            </p:custDataLst>
          </p:nvPr>
        </p:nvSpPr>
        <p:spPr/>
        <p:txBody>
          <a:bodyPr/>
          <a:lstStyle>
            <a:lvl1pPr>
              <a:lnSpc>
                <a:spcPct val="120000"/>
              </a:lnSpc>
              <a:defRPr/>
            </a:lvl1p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bg>
      <p:bgPr>
        <a:solidFill>
          <a:schemeClr val="bg2"/>
        </a:solidFill>
        <a:effectLst/>
      </p:bgPr>
    </p:bg>
    <p:spTree>
      <p:nvGrpSpPr>
        <p:cNvPr id="1" name=""/>
        <p:cNvGrpSpPr/>
        <p:nvPr/>
      </p:nvGrpSpPr>
      <p:grpSpPr>
        <a:xfrm>
          <a:off x="0" y="0"/>
          <a:ext cx="0" cy="0"/>
        </a:xfrm>
      </p:grpSpPr>
      <p:grpSp>
        <p:nvGrpSpPr>
          <p:cNvPr id="8" name="组合 7"/>
          <p:cNvGrpSpPr/>
          <p:nvPr userDrawn="1">
            <p:custDataLst>
              <p:tags r:id="rId1"/>
            </p:custDataLst>
          </p:nvPr>
        </p:nvGrpSpPr>
        <p:grpSpPr>
          <a:xfrm>
            <a:off x="0" y="2455334"/>
            <a:ext cx="12200466" cy="1964266"/>
            <a:chOff x="0" y="2455334"/>
            <a:chExt cx="12200466" cy="1964266"/>
          </a:xfrm>
        </p:grpSpPr>
        <p:sp>
          <p:nvSpPr>
            <p:cNvPr id="6" name="矩形 5"/>
            <p:cNvSpPr/>
            <p:nvPr userDrawn="1">
              <p:custDataLst>
                <p:tags r:id="rId2"/>
              </p:custDataLst>
            </p:nvPr>
          </p:nvSpPr>
          <p:spPr>
            <a:xfrm>
              <a:off x="0" y="2455334"/>
              <a:ext cx="186267" cy="19642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userDrawn="1">
              <p:custDataLst>
                <p:tags r:id="rId3"/>
              </p:custDataLst>
            </p:nvPr>
          </p:nvSpPr>
          <p:spPr>
            <a:xfrm>
              <a:off x="12014199" y="2455334"/>
              <a:ext cx="186267" cy="19642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标题 1"/>
          <p:cNvSpPr>
            <a:spLocks noGrp="1"/>
          </p:cNvSpPr>
          <p:nvPr>
            <p:ph type="title"/>
            <p:custDataLst>
              <p:tags r:id="rId4"/>
            </p:custDataLst>
          </p:nvPr>
        </p:nvSpPr>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a:solidFill>
                  <a:schemeClr val="bg1"/>
                </a:solidFill>
                <a:uFillTx/>
                <a:latin typeface="微软雅黑"/>
                <a:ea typeface="微软雅黑"/>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bg>
      <p:bgPr>
        <a:solidFill>
          <a:schemeClr val="bg2"/>
        </a:solidFill>
        <a:effectLst/>
      </p:bgPr>
    </p:bg>
    <p:spTree>
      <p:nvGrpSpPr>
        <p:cNvPr id="1" name=""/>
        <p:cNvGrpSpPr/>
        <p:nvPr/>
      </p:nvGrpSpPr>
      <p:grpSpPr>
        <a:xfrm>
          <a:off x="0" y="0"/>
          <a:ext cx="0" cy="0"/>
        </a:xfrm>
      </p:grpSpPr>
      <p:sp>
        <p:nvSpPr>
          <p:cNvPr id="2" name="日期占位符 1"/>
          <p:cNvSpPr>
            <a:spLocks noGrp="1"/>
          </p:cNvSpPr>
          <p:nvPr>
            <p:ph type="dt" sz="half" idx="10"/>
            <p:custDataLst>
              <p:tags r:id="rId1"/>
            </p:custDataLst>
          </p:nvPr>
        </p:nvSpPr>
        <p:spPr/>
        <p:txBody>
          <a:bodyPr/>
          <a:lstStyle>
            <a:lvl1pPr>
              <a:defRPr>
                <a:solidFill>
                  <a:schemeClr val="bg1"/>
                </a:solidFill>
              </a:defRPr>
            </a:lvl1pPr>
          </a:lstStyle>
          <a:p>
            <a:fld id="{760FBDFE-C587-4B4C-A407-44438C67B59E}" type="datetimeFigureOut">
              <a:rPr lang="zh-CN" altLang="en-US" smtClean="0"/>
              <a:t/>
            </a:fld>
            <a:endParaRPr lang="zh-CN" altLang="en-US"/>
          </a:p>
        </p:txBody>
      </p:sp>
      <p:sp>
        <p:nvSpPr>
          <p:cNvPr id="3" name="页脚占位符 2"/>
          <p:cNvSpPr>
            <a:spLocks noGrp="1"/>
          </p:cNvSpPr>
          <p:nvPr>
            <p:ph type="ftr" sz="quarter" idx="11"/>
            <p:custDataLst>
              <p:tags r:id="rId2"/>
            </p:custDataLst>
          </p:nvPr>
        </p:nvSpPr>
        <p:spPr/>
        <p:txBody>
          <a:bodyPr/>
          <a:lstStyle>
            <a:lvl1pPr>
              <a:defRPr>
                <a:solidFill>
                  <a:schemeClr val="bg1"/>
                </a:solidFill>
              </a:defRPr>
            </a:lvl1pPr>
          </a:lstStyle>
          <a:p>
            <a:endParaRPr lang="zh-CN" altLang="en-US"/>
          </a:p>
        </p:txBody>
      </p:sp>
      <p:sp>
        <p:nvSpPr>
          <p:cNvPr id="4" name="灯片编号占位符 3"/>
          <p:cNvSpPr>
            <a:spLocks noGrp="1"/>
          </p:cNvSpPr>
          <p:nvPr>
            <p:ph type="sldNum" sz="quarter" idx="12"/>
            <p:custDataLst>
              <p:tags r:id="rId3"/>
            </p:custDataLst>
          </p:nvPr>
        </p:nvSpPr>
        <p:spPr/>
        <p:txBody>
          <a:bodyPr/>
          <a:lstStyle>
            <a:lvl1pPr>
              <a:defRPr>
                <a:solidFill>
                  <a:schemeClr val="bg1"/>
                </a:solidFill>
              </a:defRPr>
            </a:lvl1p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图片与标题">
    <p:bg>
      <p:bgPr>
        <a:solidFill>
          <a:schemeClr val="bg2"/>
        </a:solidFill>
        <a:effectLst/>
      </p:bgPr>
    </p:bg>
    <p:spTree>
      <p:nvGrpSpPr>
        <p:cNvPr id="1" name=""/>
        <p:cNvGrpSpPr/>
        <p:nvPr/>
      </p:nvGrpSpPr>
      <p:grpSpPr>
        <a:xfrm>
          <a:off x="0" y="0"/>
          <a:ext cx="0" cy="0"/>
        </a:xfrm>
      </p:grpSpPr>
      <p:grpSp>
        <p:nvGrpSpPr>
          <p:cNvPr id="10" name="组合 9"/>
          <p:cNvGrpSpPr/>
          <p:nvPr userDrawn="1">
            <p:custDataLst>
              <p:tags r:id="rId1"/>
            </p:custDataLst>
          </p:nvPr>
        </p:nvGrpSpPr>
        <p:grpSpPr>
          <a:xfrm>
            <a:off x="0" y="2455334"/>
            <a:ext cx="12200466" cy="1964266"/>
            <a:chOff x="0" y="2455334"/>
            <a:chExt cx="12200466" cy="1964266"/>
          </a:xfrm>
        </p:grpSpPr>
        <p:sp>
          <p:nvSpPr>
            <p:cNvPr id="8" name="矩形 7"/>
            <p:cNvSpPr/>
            <p:nvPr userDrawn="1">
              <p:custDataLst>
                <p:tags r:id="rId2"/>
              </p:custDataLst>
            </p:nvPr>
          </p:nvSpPr>
          <p:spPr>
            <a:xfrm>
              <a:off x="0" y="2455334"/>
              <a:ext cx="186267" cy="19642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userDrawn="1">
              <p:custDataLst>
                <p:tags r:id="rId3"/>
              </p:custDataLst>
            </p:nvPr>
          </p:nvSpPr>
          <p:spPr>
            <a:xfrm>
              <a:off x="12014199" y="2455334"/>
              <a:ext cx="186267" cy="19642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标题 1"/>
          <p:cNvSpPr>
            <a:spLocks noGrp="1"/>
          </p:cNvSpPr>
          <p:nvPr>
            <p:ph type="title"/>
            <p:custDataLst>
              <p:tags r:id="rId4"/>
            </p:custDataLst>
          </p:nvPr>
        </p:nvSpPr>
        <p:spPr>
          <a:xfrm>
            <a:off x="669930"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a:solidFill>
                  <a:schemeClr val="bg1"/>
                </a:solidFill>
                <a:uFillTx/>
                <a:latin typeface="微软雅黑"/>
                <a:ea typeface="微软雅黑"/>
                <a:cs typeface="+mj-cs"/>
                <a:sym typeface="+mn-ea"/>
              </a:defRPr>
            </a:lvl1pPr>
          </a:lstStyle>
          <a:p>
            <a:pPr lvl="0"/>
            <a:r>
              <a:rPr>
                <a:sym typeface="+mn-ea"/>
              </a:rPr>
              <a:t>单击此处编辑母版标题样式</a:t>
            </a:r>
            <a:endParaRPr>
              <a:sym typeface="+mn-ea"/>
            </a:endParaRPr>
          </a:p>
        </p:txBody>
      </p:sp>
      <p:sp>
        <p:nvSpPr>
          <p:cNvPr id="3" name="图片占位符 2"/>
          <p:cNvSpPr>
            <a:spLocks noGrp="1"/>
          </p:cNvSpPr>
          <p:nvPr>
            <p:ph type="pic" idx="1"/>
            <p:custDataLst>
              <p:tags r:id="rId5"/>
            </p:custDataLst>
          </p:nvPr>
        </p:nvSpPr>
        <p:spPr>
          <a:xfrm>
            <a:off x="669930" y="952508"/>
            <a:ext cx="5283242" cy="5388907"/>
          </a:xfrm>
        </p:spPr>
        <p:txBody>
          <a:bodyPr vert="horz" lIns="101600" tIns="0" rIns="82550" bIns="0" rtlCol="0">
            <a:noAutofit/>
          </a:bodyPr>
          <a:lstStyle>
            <a:lvl1pPr marL="0" marR="0" lvl="0" indent="0" algn="l" defTabSz="914400" rtl="0" eaLnBrk="1" fontAlgn="auto" latinLnBrk="0" hangingPunct="1">
              <a:lnSpc>
                <a:spcPct val="120000"/>
              </a:lnSpc>
              <a:spcBef>
                <a:spcPct val="0"/>
              </a:spcBef>
              <a:spcAft>
                <a:spcPts val="1000"/>
              </a:spcAft>
              <a:buFont typeface="Arial" panose="020b0604020202020204" pitchFamily="34" charset="0"/>
              <a:buNone/>
              <a:defRPr kumimoji="0" lang="zh-CN" altLang="en-US" sz="1600" b="0" i="0" u="none" strike="noStrike" kern="1200" cap="none" spc="150" normalizeH="0" baseline="0" noProof="1">
                <a:solidFill>
                  <a:schemeClr val="bg1"/>
                </a:solidFill>
                <a:uFillTx/>
                <a:latin typeface="微软雅黑"/>
                <a:ea typeface="微软雅黑"/>
                <a:cs typeface="+mn-cs"/>
                <a:sym typeface="+mn-ea"/>
              </a:defRPr>
            </a:lvl1pPr>
            <a:lvl2pPr marL="685800" marR="0" lvl="1" indent="-228600" algn="l" defTabSz="914400" rtl="0" eaLnBrk="1" fontAlgn="auto" latinLnBrk="0" hangingPunct="1">
              <a:lnSpc>
                <a:spcPct val="130000"/>
              </a:lnSpc>
              <a:spcBef>
                <a:spcPct val="0"/>
              </a:spcBef>
              <a:spcAft>
                <a:spcPts val="1000"/>
              </a:spcAft>
              <a:buFont typeface="Arial" panose="020b0604020202020204" pitchFamily="34" charset="0"/>
              <a:buChar char="•"/>
              <a:tabLst>
                <a:tab pos="1609725"/>
              </a:tabLst>
              <a:defRPr kumimoji="0" lang="zh-CN" altLang="en-US" sz="1600" b="0" i="0" u="none" strike="noStrike" kern="1200" cap="none" spc="150" normalizeH="0" baseline="0" noProof="1">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solidFill>
                <a:uFillTx/>
                <a:latin typeface="+mn-lt"/>
                <a:ea typeface="+mn-ea"/>
                <a:cs typeface="+mn-cs"/>
                <a:sym typeface="+mn-ea"/>
              </a:defRPr>
            </a:lvl5pPr>
          </a:lstStyle>
          <a:p>
            <a:pPr lvl="0"/>
            <a:endParaRPr>
              <a:sym typeface="+mn-ea"/>
            </a:endParaRPr>
          </a:p>
        </p:txBody>
      </p:sp>
      <p:sp>
        <p:nvSpPr>
          <p:cNvPr id="4" name="文本占位符 3"/>
          <p:cNvSpPr>
            <a:spLocks noGrp="1"/>
          </p:cNvSpPr>
          <p:nvPr>
            <p:ph type="body" sz="half" idx="2"/>
            <p:custDataLst>
              <p:tags r:id="rId6"/>
            </p:custDataLst>
          </p:nvPr>
        </p:nvSpPr>
        <p:spPr>
          <a:xfrm>
            <a:off x="6238925" y="952508"/>
            <a:ext cx="5283242" cy="5388907"/>
          </a:xfrm>
        </p:spPr>
        <p:txBody>
          <a:bodyPr vert="horz" lIns="101600" tIns="0" rIns="82550" bIns="0" rtlCol="0">
            <a:normAutofit/>
          </a:bodyPr>
          <a:lstStyle>
            <a:lvl1pPr marL="228600" marR="0" lvl="0" indent="-228600" algn="l" defTabSz="914400" rtl="0" eaLnBrk="1" fontAlgn="auto" latinLnBrk="0" hangingPunct="1">
              <a:lnSpc>
                <a:spcPct val="12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bg1"/>
                </a:solidFill>
                <a:uFillTx/>
                <a:latin typeface="微软雅黑"/>
                <a:ea typeface="微软雅黑"/>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7"/>
            </p:custDataLst>
          </p:nvPr>
        </p:nvSpPr>
        <p:spPr/>
        <p:txBody>
          <a:bodyPr/>
          <a:lstStyle>
            <a:lvl1pPr>
              <a:lnSpc>
                <a:spcPct val="120000"/>
              </a:lnSpc>
              <a:defRPr/>
            </a:lvl1pPr>
          </a:lstStyle>
          <a:p>
            <a:fld id="{9EFD9D74-47D9-4702-A33C-335B63B48DBF}" type="datetimeFigureOut">
              <a:rPr lang="zh-CN" altLang="en-US" smtClean="0"/>
              <a:t/>
            </a:fld>
            <a:endParaRPr lang="zh-CN" altLang="en-US"/>
          </a:p>
        </p:txBody>
      </p:sp>
      <p:sp>
        <p:nvSpPr>
          <p:cNvPr id="6" name="页脚占位符 5"/>
          <p:cNvSpPr>
            <a:spLocks noGrp="1"/>
          </p:cNvSpPr>
          <p:nvPr>
            <p:ph type="ftr" sz="quarter" idx="11"/>
            <p:custDataLst>
              <p:tags r:id="rId8"/>
            </p:custDataLst>
          </p:nvPr>
        </p:nvSpPr>
        <p:spPr/>
        <p:txBody>
          <a:bodyPr/>
          <a:lstStyle>
            <a:lvl1pPr>
              <a:lnSpc>
                <a:spcPct val="120000"/>
              </a:lnSpc>
              <a:defRPr/>
            </a:lvl1pPr>
          </a:lstStyle>
          <a:p>
            <a:endParaRPr lang="zh-CN" altLang="en-US"/>
          </a:p>
        </p:txBody>
      </p:sp>
      <p:sp>
        <p:nvSpPr>
          <p:cNvPr id="7" name="灯片编号占位符 6"/>
          <p:cNvSpPr>
            <a:spLocks noGrp="1"/>
          </p:cNvSpPr>
          <p:nvPr>
            <p:ph type="sldNum" sz="quarter" idx="12"/>
            <p:custDataLst>
              <p:tags r:id="rId9"/>
            </p:custDataLst>
          </p:nvPr>
        </p:nvSpPr>
        <p:spPr/>
        <p:txBody>
          <a:bodyPr/>
          <a:lstStyle>
            <a:lvl1pPr>
              <a:lnSpc>
                <a:spcPct val="120000"/>
              </a:lnSpc>
              <a:defRPr/>
            </a:lvl1pPr>
          </a:lstStyle>
          <a:p>
            <a:fld id="{FABC47A4-756D-490B-A52F-7D9E2C9FC05F}" type="slidenum">
              <a:rPr lang="zh-CN" altLang="en-US" smtClean="0"/>
              <a:t/>
            </a:fld>
            <a:endParaRPr lang="zh-CN" altLang="en-US"/>
          </a:p>
        </p:txBody>
      </p:sp>
    </p:spTree>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bg>
      <p:bgPr>
        <a:solidFill>
          <a:schemeClr val="bg2"/>
        </a:solidFill>
        <a:effectLst/>
      </p:bgPr>
    </p:bg>
    <p:spTree>
      <p:nvGrpSpPr>
        <p:cNvPr id="1" name=""/>
        <p:cNvGrpSpPr/>
        <p:nvPr/>
      </p:nvGrpSpPr>
      <p:grpSpPr>
        <a:xfrm>
          <a:off x="0" y="0"/>
          <a:ext cx="0" cy="0"/>
        </a:xfrm>
      </p:grpSpPr>
      <p:grpSp>
        <p:nvGrpSpPr>
          <p:cNvPr id="9" name="组合 8"/>
          <p:cNvGrpSpPr/>
          <p:nvPr userDrawn="1">
            <p:custDataLst>
              <p:tags r:id="rId1"/>
            </p:custDataLst>
          </p:nvPr>
        </p:nvGrpSpPr>
        <p:grpSpPr>
          <a:xfrm>
            <a:off x="0" y="2455334"/>
            <a:ext cx="12200466" cy="1964266"/>
            <a:chOff x="0" y="2455334"/>
            <a:chExt cx="12200466" cy="1964266"/>
          </a:xfrm>
        </p:grpSpPr>
        <p:sp>
          <p:nvSpPr>
            <p:cNvPr id="7" name="矩形 6"/>
            <p:cNvSpPr/>
            <p:nvPr userDrawn="1">
              <p:custDataLst>
                <p:tags r:id="rId2"/>
              </p:custDataLst>
            </p:nvPr>
          </p:nvSpPr>
          <p:spPr>
            <a:xfrm>
              <a:off x="0" y="2455334"/>
              <a:ext cx="186267" cy="19642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userDrawn="1">
              <p:custDataLst>
                <p:tags r:id="rId3"/>
              </p:custDataLst>
            </p:nvPr>
          </p:nvSpPr>
          <p:spPr>
            <a:xfrm>
              <a:off x="12014199" y="2455334"/>
              <a:ext cx="186267" cy="19642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竖排标题 1"/>
          <p:cNvSpPr>
            <a:spLocks noGrp="1"/>
          </p:cNvSpPr>
          <p:nvPr>
            <p:ph type="title" orient="vert"/>
            <p:custDataLst>
              <p:tags r:id="rId4"/>
            </p:custDataLst>
          </p:nvPr>
        </p:nvSpPr>
        <p:spPr>
          <a:xfrm>
            <a:off x="10571135" y="952508"/>
            <a:ext cx="950984" cy="5388907"/>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ct val="0"/>
              </a:spcAft>
              <a:buNone/>
              <a:defRPr kumimoji="0" lang="zh-CN" altLang="en-US" sz="2400" b="1" i="0" u="none" strike="noStrike" kern="1200" cap="none" spc="200" normalizeH="0" baseline="0" noProof="1">
                <a:solidFill>
                  <a:schemeClr val="bg1"/>
                </a:solidFill>
                <a:uFillTx/>
                <a:latin typeface="微软雅黑"/>
                <a:ea typeface="微软雅黑"/>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5"/>
            </p:custDataLst>
          </p:nvPr>
        </p:nvSpPr>
        <p:spPr>
          <a:xfrm>
            <a:off x="669925" y="952500"/>
            <a:ext cx="9828101" cy="5388907"/>
          </a:xfrm>
        </p:spPr>
        <p:txBody>
          <a:bodyPr vert="eaVert"/>
          <a:lstStyle>
            <a:lvl1pPr indent="0" eaLnBrk="1" fontAlgn="auto" latinLnBrk="0" hangingPunct="1">
              <a:lnSpc>
                <a:spcPct val="120000"/>
              </a:lnSpc>
              <a:defRPr baseline="0">
                <a:solidFill>
                  <a:schemeClr val="bg1"/>
                </a:solidFill>
                <a:latin typeface="微软雅黑"/>
                <a:ea typeface="微软雅黑"/>
              </a:defRPr>
            </a:lvl1pPr>
            <a:lvl2pPr indent="0" eaLnBrk="1" fontAlgn="auto" latinLnBrk="0" hangingPunct="1">
              <a:lnSpc>
                <a:spcPct val="120000"/>
              </a:lnSpc>
              <a:defRPr baseline="0">
                <a:solidFill>
                  <a:schemeClr val="bg1"/>
                </a:solidFill>
                <a:latin typeface="微软雅黑"/>
                <a:ea typeface="微软雅黑"/>
              </a:defRPr>
            </a:lvl2pPr>
            <a:lvl3pPr indent="0" eaLnBrk="1" fontAlgn="auto" latinLnBrk="0" hangingPunct="1">
              <a:lnSpc>
                <a:spcPct val="120000"/>
              </a:lnSpc>
              <a:defRPr baseline="0">
                <a:solidFill>
                  <a:schemeClr val="bg1"/>
                </a:solidFill>
                <a:latin typeface="微软雅黑"/>
                <a:ea typeface="微软雅黑"/>
              </a:defRPr>
            </a:lvl3pPr>
            <a:lvl4pPr indent="0" eaLnBrk="1" fontAlgn="auto" latinLnBrk="0" hangingPunct="1">
              <a:lnSpc>
                <a:spcPct val="120000"/>
              </a:lnSpc>
              <a:defRPr baseline="0">
                <a:solidFill>
                  <a:schemeClr val="bg1"/>
                </a:solidFill>
                <a:latin typeface="微软雅黑"/>
                <a:ea typeface="微软雅黑"/>
              </a:defRPr>
            </a:lvl4pPr>
            <a:lvl5pPr indent="0" eaLnBrk="1" fontAlgn="auto" latinLnBrk="0" hangingPunct="1">
              <a:lnSpc>
                <a:spcPct val="120000"/>
              </a:lnSpc>
              <a:defRPr baseline="0">
                <a:solidFill>
                  <a:schemeClr val="bg1"/>
                </a:solidFill>
                <a:latin typeface="微软雅黑"/>
                <a:ea typeface="微软雅黑"/>
              </a:defRPr>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6"/>
            </p:custDataLst>
          </p:nvPr>
        </p:nvSpPr>
        <p:spPr/>
        <p:txBody>
          <a:bodyPr/>
          <a:lstStyle>
            <a:lvl1pPr>
              <a:lnSpc>
                <a:spcPct val="120000"/>
              </a:lnSpc>
              <a:defRPr/>
            </a:lvl1p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7"/>
            </p:custDataLst>
          </p:nvPr>
        </p:nvSpPr>
        <p:spPr/>
        <p:txBody>
          <a:bodyPr/>
          <a:lstStyle>
            <a:lvl1pPr>
              <a:lnSpc>
                <a:spcPct val="120000"/>
              </a:lnSpc>
              <a:defRPr/>
            </a:lvl1pPr>
          </a:lstStyle>
          <a:p>
            <a:endParaRPr lang="zh-CN" altLang="en-US"/>
          </a:p>
        </p:txBody>
      </p:sp>
      <p:sp>
        <p:nvSpPr>
          <p:cNvPr id="6" name="灯片编号占位符 5"/>
          <p:cNvSpPr>
            <a:spLocks noGrp="1"/>
          </p:cNvSpPr>
          <p:nvPr>
            <p:ph type="sldNum" sz="quarter" idx="12"/>
            <p:custDataLst>
              <p:tags r:id="rId8"/>
            </p:custDataLst>
          </p:nvPr>
        </p:nvSpPr>
        <p:spPr/>
        <p:txBody>
          <a:bodyPr/>
          <a:lstStyle>
            <a:lvl1pPr>
              <a:lnSpc>
                <a:spcPct val="120000"/>
              </a:lnSpc>
              <a:defRPr/>
            </a:lvl1p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a:xfrm>
            <a:off x="647700" y="258445"/>
            <a:ext cx="10515600" cy="1325563"/>
          </a:xfrm>
        </p:spPr>
        <p:txBody>
          <a:bodyPr anchor="ctr" anchorCtr="0">
            <a:normAutofit/>
          </a:bodyPr>
          <a:lstStyle>
            <a:lvl1pPr>
              <a:defRPr sz="2400" b="1">
                <a:effectLst>
                  <a:outerShdw blurRad="38100" dist="38100" dir="2700000" algn="tl">
                    <a:srgbClr val="000000">
                      <a:alpha val="43137"/>
                    </a:srgbClr>
                  </a:outerShdw>
                </a:effectLst>
              </a:defRPr>
            </a:lvl1pPr>
          </a:lstStyle>
          <a:p>
            <a:r>
              <a:rPr lang="zh-CN" altLang="en-US"/>
              <a:t>单击此处编辑母版标题样式</a:t>
            </a:r>
            <a:endParaRPr lang="zh-CN" altLang="en-US"/>
          </a:p>
        </p:txBody>
      </p:sp>
      <p:sp>
        <p:nvSpPr>
          <p:cNvPr id="3" name="内容占位符 2"/>
          <p:cNvSpPr>
            <a:spLocks noGrp="1"/>
          </p:cNvSpPr>
          <p:nvPr>
            <p:ph idx="1"/>
          </p:nvPr>
        </p:nvSpPr>
        <p:spPr>
          <a:xfrm>
            <a:off x="647700" y="1825625"/>
            <a:ext cx="10515600" cy="4351338"/>
          </a:xfrm>
        </p:spPr>
        <p:txBody>
          <a:bodyPr>
            <a:normAutofit/>
          </a:bodyPr>
          <a:lstStyle>
            <a:lvl1pPr>
              <a:defRPr sz="2000">
                <a:solidFill>
                  <a:schemeClr val="tx1">
                    <a:lumMod val="75000"/>
                    <a:lumOff val="25000"/>
                  </a:schemeClr>
                </a:solidFill>
              </a:defRPr>
            </a:lvl1pPr>
            <a:lvl2pPr>
              <a:defRPr sz="18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内容">
    <p:bg>
      <p:bgPr>
        <a:solidFill>
          <a:schemeClr val="bg2"/>
        </a:solidFill>
        <a:effectLst/>
      </p:bgPr>
    </p:bg>
    <p:spTree>
      <p:nvGrpSpPr>
        <p:cNvPr id="1" name=""/>
        <p:cNvGrpSpPr/>
        <p:nvPr/>
      </p:nvGrpSpPr>
      <p:grpSpPr>
        <a:xfrm>
          <a:off x="0" y="0"/>
          <a:ext cx="0" cy="0"/>
        </a:xfrm>
      </p:grpSpPr>
      <p:grpSp>
        <p:nvGrpSpPr>
          <p:cNvPr id="2" name="组合 1"/>
          <p:cNvGrpSpPr/>
          <p:nvPr userDrawn="1">
            <p:custDataLst>
              <p:tags r:id="rId1"/>
            </p:custDataLst>
          </p:nvPr>
        </p:nvGrpSpPr>
        <p:grpSpPr>
          <a:xfrm>
            <a:off x="0" y="2455334"/>
            <a:ext cx="12200466" cy="1964266"/>
            <a:chOff x="0" y="2455334"/>
            <a:chExt cx="12200466" cy="1964266"/>
          </a:xfrm>
        </p:grpSpPr>
        <p:sp>
          <p:nvSpPr>
            <p:cNvPr id="6" name="矩形 5"/>
            <p:cNvSpPr/>
            <p:nvPr userDrawn="1">
              <p:custDataLst>
                <p:tags r:id="rId2"/>
              </p:custDataLst>
            </p:nvPr>
          </p:nvSpPr>
          <p:spPr>
            <a:xfrm>
              <a:off x="0" y="2455334"/>
              <a:ext cx="186267" cy="19642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userDrawn="1">
              <p:custDataLst>
                <p:tags r:id="rId3"/>
              </p:custDataLst>
            </p:nvPr>
          </p:nvSpPr>
          <p:spPr>
            <a:xfrm>
              <a:off x="12014199" y="2455334"/>
              <a:ext cx="186267" cy="19642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 name="日期占位符 2"/>
          <p:cNvSpPr>
            <a:spLocks noGrp="1"/>
          </p:cNvSpPr>
          <p:nvPr>
            <p:ph type="dt" sz="half" idx="10"/>
            <p:custDataLst>
              <p:tags r:id="rId4"/>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5"/>
            </p:custDataLst>
          </p:nvPr>
        </p:nvSpPr>
        <p:spPr/>
        <p:txBody>
          <a:bodyPr/>
          <a:lstStyle/>
          <a:p>
            <a:endParaRPr lang="zh-CN" altLang="en-US"/>
          </a:p>
        </p:txBody>
      </p:sp>
      <p:sp>
        <p:nvSpPr>
          <p:cNvPr id="5" name="灯片编号占位符 4"/>
          <p:cNvSpPr>
            <a:spLocks noGrp="1"/>
          </p:cNvSpPr>
          <p:nvPr>
            <p:ph type="sldNum" sz="quarter" idx="12"/>
            <p:custDataLst>
              <p:tags r:id="rId6"/>
            </p:custDataLst>
          </p:nvPr>
        </p:nvSpPr>
        <p:spPr/>
        <p:txBody>
          <a:bodyPr/>
          <a:lstStyle/>
          <a:p>
            <a:fld id="{49AE70B2-8BF9-45C0-BB95-33D1B9D3A854}" type="slidenum">
              <a:rPr lang="zh-CN" altLang="en-US" smtClean="0"/>
              <a:t/>
            </a:fld>
            <a:endParaRPr lang="zh-CN" altLang="en-US"/>
          </a:p>
        </p:txBody>
      </p:sp>
      <p:sp>
        <p:nvSpPr>
          <p:cNvPr id="7" name="内容占位符 6"/>
          <p:cNvSpPr>
            <a:spLocks noGrp="1"/>
          </p:cNvSpPr>
          <p:nvPr>
            <p:ph sz="quarter" idx="13"/>
            <p:custDataLst>
              <p:tags r:id="rId7"/>
            </p:custDataLst>
          </p:nvPr>
        </p:nvSpPr>
        <p:spPr>
          <a:xfrm>
            <a:off x="669930" y="952508"/>
            <a:ext cx="10852237" cy="538890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末尾幻灯片">
    <p:bg>
      <p:bgPr>
        <a:solidFill>
          <a:schemeClr val="bg2"/>
        </a:solidFill>
        <a:effectLst/>
      </p:bgPr>
    </p:bg>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2" name="标题 1"/>
          <p:cNvSpPr>
            <a:spLocks noGrp="1"/>
          </p:cNvSpPr>
          <p:nvPr>
            <p:ph type="title" hasCustomPrompt="1"/>
            <p:custDataLst>
              <p:tags r:id="rId4"/>
            </p:custDataLst>
          </p:nvPr>
        </p:nvSpPr>
        <p:spPr>
          <a:xfrm>
            <a:off x="1589500" y="1647599"/>
            <a:ext cx="8823600" cy="1609465"/>
          </a:xfrm>
        </p:spPr>
        <p:txBody>
          <a:bodyPr vert="horz" lIns="90000" tIns="46800" rIns="90000" bIns="46800" rtlCol="0" anchor="b" anchorCtr="0">
            <a:normAutofit/>
          </a:bodyPr>
          <a:lstStyle>
            <a:lvl1pPr marL="0" marR="0" algn="ctr" defTabSz="914400" rtl="0" eaLnBrk="1" fontAlgn="auto" latinLnBrk="0" hangingPunct="1">
              <a:lnSpc>
                <a:spcPct val="100000"/>
              </a:lnSpc>
              <a:buNone/>
              <a:defRPr kumimoji="0" lang="zh-CN" altLang="en-US" sz="8800" b="1" i="0" u="none" strike="noStrike" kern="1200" cap="none" spc="0" normalizeH="0" baseline="0" noProof="1">
                <a:solidFill>
                  <a:schemeClr val="bg1"/>
                </a:solidFill>
                <a:uFillTx/>
                <a:latin typeface="Arial" panose="020b0604020202020204" pitchFamily="34" charset="0"/>
                <a:ea typeface="汉仪旗黑-85S" panose="00020600040101010101" pitchFamily="18" charset="-122"/>
                <a:cs typeface="+mj-cs"/>
                <a:sym typeface="+mn-ea"/>
              </a:defRPr>
            </a:lvl1pPr>
          </a:lstStyle>
          <a:p>
            <a:pPr lvl="0"/>
            <a:r>
              <a:rPr>
                <a:sym typeface="+mn-ea"/>
              </a:rPr>
              <a:t>编辑标题</a:t>
            </a:r>
            <a:endParaRPr>
              <a:sym typeface="+mn-ea"/>
            </a:endParaRPr>
          </a:p>
        </p:txBody>
      </p:sp>
      <p:sp>
        <p:nvSpPr>
          <p:cNvPr id="19" name="矩形 18"/>
          <p:cNvSpPr/>
          <p:nvPr userDrawn="1">
            <p:custDataLst>
              <p:tags r:id="rId5"/>
            </p:custDataLst>
          </p:nvPr>
        </p:nvSpPr>
        <p:spPr>
          <a:xfrm>
            <a:off x="0" y="2455545"/>
            <a:ext cx="186055" cy="19640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userDrawn="1">
            <p:custDataLst>
              <p:tags r:id="rId6"/>
            </p:custDataLst>
          </p:nvPr>
        </p:nvSpPr>
        <p:spPr>
          <a:xfrm>
            <a:off x="12014200" y="2455545"/>
            <a:ext cx="186055" cy="19640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userDrawn="1">
            <p:custDataLst>
              <p:tags r:id="rId7"/>
            </p:custDataLst>
          </p:nvPr>
        </p:nvSpPr>
        <p:spPr>
          <a:xfrm>
            <a:off x="1056000" y="1039495"/>
            <a:ext cx="10080000" cy="4811395"/>
          </a:xfrm>
          <a:prstGeom prst="rect">
            <a:avLst/>
          </a:pr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2" name="直接连接符 21"/>
          <p:cNvCxnSpPr/>
          <p:nvPr userDrawn="1">
            <p:custDataLst>
              <p:tags r:id="rId8"/>
            </p:custDataLst>
          </p:nvPr>
        </p:nvCxnSpPr>
        <p:spPr>
          <a:xfrm>
            <a:off x="5630545" y="3785856"/>
            <a:ext cx="931545"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4" name="文本占位符 23"/>
          <p:cNvSpPr>
            <a:spLocks noGrp="1"/>
          </p:cNvSpPr>
          <p:nvPr>
            <p:ph type="body" sz="quarter" idx="13" hasCustomPrompt="1"/>
            <p:custDataLst>
              <p:tags r:id="rId9"/>
            </p:custDataLst>
          </p:nvPr>
        </p:nvSpPr>
        <p:spPr>
          <a:xfrm>
            <a:off x="1589087" y="4284800"/>
            <a:ext cx="8823600" cy="584200"/>
          </a:xfrm>
        </p:spPr>
        <p:txBody>
          <a:bodyPr>
            <a:normAutofit/>
          </a:bodyPr>
          <a:lstStyle>
            <a:lvl1pPr marL="0" indent="0" algn="ctr">
              <a:buNone/>
              <a:defRPr sz="1800">
                <a:solidFill>
                  <a:schemeClr val="bg1"/>
                </a:solidFill>
              </a:defRPr>
            </a:lvl1pPr>
          </a:lstStyle>
          <a:p>
            <a:pPr lvl="0"/>
            <a:r>
              <a:rPr lang="zh-CN" altLang="en-US"/>
              <a:t>编辑文本</a:t>
            </a:r>
            <a:endParaRPr lang="zh-CN" altLang="en-US"/>
          </a:p>
        </p:txBody>
      </p:sp>
    </p:spTree>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通用">
    <p:bg>
      <p:bgPr>
        <a:solidFill>
          <a:schemeClr val="bg2"/>
        </a:solidFill>
        <a:effectLst/>
      </p:bgPr>
    </p:bg>
    <p:spTree>
      <p:nvGrpSpPr>
        <p:cNvPr id="1" name=""/>
        <p:cNvGrpSpPr/>
        <p:nvPr/>
      </p:nvGrpSpPr>
      <p:grpSpPr>
        <a:xfrm>
          <a:off x="0" y="0"/>
          <a:ext cx="0" cy="0"/>
        </a:xfrm>
      </p:grpSpPr>
      <p:sp>
        <p:nvSpPr>
          <p:cNvPr id="6" name="矩形 5"/>
          <p:cNvSpPr/>
          <p:nvPr userDrawn="1">
            <p:custDataLst>
              <p:tags r:id="rId1"/>
            </p:custDataLst>
          </p:nvPr>
        </p:nvSpPr>
        <p:spPr>
          <a:xfrm>
            <a:off x="0" y="2455545"/>
            <a:ext cx="186055" cy="19640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userDrawn="1">
            <p:custDataLst>
              <p:tags r:id="rId2"/>
            </p:custDataLst>
          </p:nvPr>
        </p:nvSpPr>
        <p:spPr>
          <a:xfrm>
            <a:off x="12014200" y="2455545"/>
            <a:ext cx="186055" cy="19640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custDataLst>
              <p:tags r:id="rId3"/>
            </p:custDataLst>
          </p:nvPr>
        </p:nvSpPr>
        <p:spPr/>
        <p:txBody>
          <a:bodyPr/>
          <a:lstStyle>
            <a:lvl1pPr>
              <a:defRPr baseline="0">
                <a:solidFill>
                  <a:schemeClr val="bg1"/>
                </a:solidFill>
                <a:latin typeface="微软雅黑"/>
                <a:ea typeface="微软雅黑"/>
              </a:defRPr>
            </a:lvl1pPr>
          </a:lstStyle>
          <a:p>
            <a:r>
              <a:rPr lang="zh-CN" altLang="en-US"/>
              <a:t>单击此处编辑母版标题样式</a:t>
            </a:r>
            <a:endParaRPr lang="zh-CN" altLang="en-US"/>
          </a:p>
        </p:txBody>
      </p:sp>
      <p:sp>
        <p:nvSpPr>
          <p:cNvPr id="3" name="日期占位符 2"/>
          <p:cNvSpPr>
            <a:spLocks noGrp="1"/>
          </p:cNvSpPr>
          <p:nvPr>
            <p:ph type="dt" sz="half" idx="10"/>
            <p:custDataLst>
              <p:tags r:id="rId4"/>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5"/>
            </p:custDataLst>
          </p:nvPr>
        </p:nvSpPr>
        <p:spPr/>
        <p:txBody>
          <a:bodyPr/>
          <a:lstStyle/>
          <a:p>
            <a:endParaRPr lang="zh-CN" altLang="en-US"/>
          </a:p>
        </p:txBody>
      </p:sp>
      <p:sp>
        <p:nvSpPr>
          <p:cNvPr id="5" name="灯片编号占位符 4"/>
          <p:cNvSpPr>
            <a:spLocks noGrp="1"/>
          </p:cNvSpPr>
          <p:nvPr>
            <p:ph type="sldNum" sz="quarter" idx="12"/>
            <p:custDataLst>
              <p:tags r:id="rId6"/>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相框">
    <p:bg>
      <p:bgPr>
        <a:solidFill>
          <a:schemeClr val="tx2"/>
        </a:solidFill>
        <a:effectLst/>
      </p:bgPr>
    </p:bg>
    <p:spTree>
      <p:nvGrpSpPr>
        <p:cNvPr id="1" name=""/>
        <p:cNvGrpSpPr/>
        <p:nvPr/>
      </p:nvGrpSpPr>
      <p:grpSpPr>
        <a:xfrm>
          <a:off x="0" y="0"/>
          <a:ext cx="0" cy="0"/>
        </a:xfrm>
      </p:grpSpPr>
      <p:sp>
        <p:nvSpPr>
          <p:cNvPr id="14" name="矩形 13"/>
          <p:cNvSpPr/>
          <p:nvPr userDrawn="1">
            <p:custDataLst>
              <p:tags r:id="rId1"/>
            </p:custDataLst>
          </p:nvPr>
        </p:nvSpPr>
        <p:spPr>
          <a:xfrm>
            <a:off x="11312525" y="1913890"/>
            <a:ext cx="879475" cy="494411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userDrawn="1">
            <p:custDataLst>
              <p:tags r:id="rId2"/>
            </p:custDataLst>
          </p:nvPr>
        </p:nvSpPr>
        <p:spPr>
          <a:xfrm>
            <a:off x="0" y="-16510"/>
            <a:ext cx="879475" cy="494411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userDrawn="1">
            <p:custDataLst>
              <p:tags r:id="rId3"/>
            </p:custDataLst>
          </p:nvPr>
        </p:nvSpPr>
        <p:spPr>
          <a:xfrm>
            <a:off x="186713" y="158852"/>
            <a:ext cx="11818574" cy="6540297"/>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en-US" altLang="zh-CN">
              <a:solidFill>
                <a:srgbClr val="FF0000"/>
              </a:solidFill>
              <a:latin typeface="Viner Hand ITC" panose="03070502030502020203" charset="0"/>
              <a:cs typeface="Viner Hand ITC" panose="03070502030502020203" charset="0"/>
              <a:sym typeface="+mn-ea"/>
            </a:endParaRPr>
          </a:p>
        </p:txBody>
      </p:sp>
      <p:sp>
        <p:nvSpPr>
          <p:cNvPr id="2" name="标题 1"/>
          <p:cNvSpPr>
            <a:spLocks noGrp="1"/>
          </p:cNvSpPr>
          <p:nvPr>
            <p:ph type="title" hasCustomPrompt="1"/>
            <p:custDataLst>
              <p:tags r:id="rId4"/>
            </p:custDataLst>
          </p:nvPr>
        </p:nvSpPr>
        <p:spPr>
          <a:xfrm>
            <a:off x="1281600" y="1249200"/>
            <a:ext cx="9626400" cy="723600"/>
          </a:xfrm>
        </p:spPr>
        <p:txBody>
          <a:bodyPr anchor="ctr">
            <a:normAutofit/>
          </a:bodyPr>
          <a:lstStyle>
            <a:lvl1pPr>
              <a:defRPr sz="3200" u="none" strike="noStrike" kern="1200" cap="none" spc="200" normalizeH="0" baseline="0">
                <a:solidFill>
                  <a:schemeClr val="bg1"/>
                </a:solidFill>
                <a:uFillTx/>
                <a:latin typeface="Arial" panose="020b0604020202020204" pitchFamily="34" charset="0"/>
                <a:ea typeface="微软雅黑"/>
              </a:defRPr>
            </a:lvl1pPr>
          </a:lstStyle>
          <a:p>
            <a:r>
              <a:rPr lang="zh-CN" altLang="en-US"/>
              <a:t>单击此处编辑标题</a:t>
            </a:r>
            <a:endParaRPr lang="zh-CN" altLang="en-US"/>
          </a:p>
        </p:txBody>
      </p:sp>
      <p:sp>
        <p:nvSpPr>
          <p:cNvPr id="7" name="内容占位符 6"/>
          <p:cNvSpPr>
            <a:spLocks noGrp="1"/>
          </p:cNvSpPr>
          <p:nvPr>
            <p:ph sz="quarter" idx="13"/>
            <p:custDataLst>
              <p:tags r:id="rId5"/>
            </p:custDataLst>
          </p:nvPr>
        </p:nvSpPr>
        <p:spPr>
          <a:xfrm>
            <a:off x="1281113" y="2163600"/>
            <a:ext cx="9626600" cy="3445200"/>
          </a:xfrm>
        </p:spPr>
        <p:txBody>
          <a:bodyPr>
            <a:normAutofit/>
          </a:bodyPr>
          <a:lstStyle>
            <a:lvl1pPr>
              <a:defRPr u="none" strike="noStrike" kern="1200" cap="none" spc="200" normalizeH="0" baseline="0">
                <a:solidFill>
                  <a:schemeClr val="bg1"/>
                </a:solidFill>
                <a:uFillTx/>
                <a:latin typeface="Arial" panose="020b0604020202020204" pitchFamily="34" charset="0"/>
                <a:ea typeface="微软雅黑"/>
              </a:defRPr>
            </a:lvl1pPr>
            <a:lvl2pPr>
              <a:defRPr u="none" strike="noStrike" kern="1200" cap="none" spc="200" normalizeH="0" baseline="0">
                <a:solidFill>
                  <a:schemeClr val="bg1"/>
                </a:solidFill>
                <a:uFillTx/>
                <a:latin typeface="Arial" panose="020b0604020202020204" pitchFamily="34" charset="0"/>
                <a:ea typeface="微软雅黑"/>
              </a:defRPr>
            </a:lvl2pPr>
            <a:lvl3pPr>
              <a:defRPr u="none" strike="noStrike" kern="1200" cap="none" spc="200" normalizeH="0" baseline="0">
                <a:solidFill>
                  <a:schemeClr val="bg1"/>
                </a:solidFill>
                <a:uFillTx/>
                <a:latin typeface="Arial" panose="020b0604020202020204" pitchFamily="34" charset="0"/>
                <a:ea typeface="微软雅黑"/>
              </a:defRPr>
            </a:lvl3pPr>
            <a:lvl4pPr>
              <a:defRPr u="none" strike="noStrike" kern="1200" cap="none" spc="200" normalizeH="0" baseline="0">
                <a:solidFill>
                  <a:schemeClr val="bg1"/>
                </a:solidFill>
                <a:uFillTx/>
                <a:latin typeface="Arial" panose="020b0604020202020204" pitchFamily="34" charset="0"/>
                <a:ea typeface="微软雅黑"/>
              </a:defRPr>
            </a:lvl4pPr>
            <a:lvl5pPr>
              <a:defRPr u="none" strike="noStrike" kern="1200" cap="none" spc="200" normalizeH="0" baseline="0">
                <a:solidFill>
                  <a:schemeClr val="bg1"/>
                </a:solidFill>
                <a:uFillTx/>
                <a:latin typeface="Arial" panose="020b0604020202020204" pitchFamily="34" charset="0"/>
                <a:ea typeface="微软雅黑"/>
              </a:defRPr>
            </a:lvl5pPr>
          </a:lstStyle>
          <a:p>
            <a:pPr lvl="0"/>
            <a:r>
              <a:rPr lang="zh-CN" altLang="en-US"/>
              <a:t>单击此处编辑母版文本样式</a:t>
            </a:r>
            <a:endParaRPr lang="zh-CN" altLang="en-US"/>
          </a:p>
          <a:p>
            <a:pPr lvl="1"/>
            <a:r>
              <a:rPr lang="zh-CN" altLang="en-US">
                <a:sym typeface="+mn-ea"/>
              </a:rPr>
              <a:t>第</a:t>
            </a:r>
            <a:r>
              <a:rPr lang="zh-CN" altLang="en-US"/>
              <a:t>二级</a:t>
            </a:r>
            <a:endParaRPr lang="zh-CN" altLang="en-US"/>
          </a:p>
          <a:p>
            <a:pPr lvl="2"/>
            <a:r>
              <a:rPr lang="zh-CN" altLang="en-US">
                <a:sym typeface="+mn-ea"/>
              </a:rPr>
              <a:t>第</a:t>
            </a:r>
            <a:r>
              <a:rPr lang="zh-CN" altLang="en-US"/>
              <a:t>三级</a:t>
            </a:r>
            <a:endParaRPr lang="zh-CN" altLang="en-US"/>
          </a:p>
          <a:p>
            <a:pPr lvl="3"/>
            <a:r>
              <a:rPr lang="zh-CN" altLang="en-US">
                <a:sym typeface="+mn-ea"/>
              </a:rPr>
              <a:t>第</a:t>
            </a:r>
            <a:r>
              <a:rPr lang="zh-CN" altLang="en-US"/>
              <a:t>四级</a:t>
            </a:r>
            <a:endParaRPr lang="zh-CN" altLang="en-US"/>
          </a:p>
          <a:p>
            <a:pPr lvl="4"/>
            <a:r>
              <a:rPr lang="zh-CN" altLang="en-US">
                <a:sym typeface="+mn-ea"/>
              </a:rPr>
              <a:t>第</a:t>
            </a:r>
            <a:r>
              <a:rPr lang="zh-CN" altLang="en-US"/>
              <a:t>五级</a:t>
            </a:r>
            <a:endParaRPr lang="zh-CN" altLang="en-US"/>
          </a:p>
        </p:txBody>
      </p:sp>
      <p:sp>
        <p:nvSpPr>
          <p:cNvPr id="3" name="日期占位符 2"/>
          <p:cNvSpPr>
            <a:spLocks noGrp="1"/>
          </p:cNvSpPr>
          <p:nvPr>
            <p:ph type="dt" sz="half" idx="10"/>
            <p:custDataLst>
              <p:tags r:id="rId6"/>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7"/>
            </p:custDataLst>
          </p:nvPr>
        </p:nvSpPr>
        <p:spPr/>
        <p:txBody>
          <a:bodyPr/>
          <a:lstStyle/>
          <a:p>
            <a:endParaRPr lang="zh-CN" altLang="en-US"/>
          </a:p>
        </p:txBody>
      </p:sp>
      <p:sp>
        <p:nvSpPr>
          <p:cNvPr id="5" name="灯片编号占位符 4"/>
          <p:cNvSpPr>
            <a:spLocks noGrp="1"/>
          </p:cNvSpPr>
          <p:nvPr>
            <p:ph type="sldNum" sz="quarter" idx="12"/>
            <p:custDataLst>
              <p:tags r:id="rId8"/>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左右">
    <p:bg>
      <p:bgPr>
        <a:solidFill>
          <a:schemeClr val="bg2"/>
        </a:solidFill>
        <a:effectLst/>
      </p:bgPr>
    </p:bg>
    <p:spTree>
      <p:nvGrpSpPr>
        <p:cNvPr id="1" name=""/>
        <p:cNvGrpSpPr/>
        <p:nvPr/>
      </p:nvGrpSpPr>
      <p:grpSpPr>
        <a:xfrm>
          <a:off x="0" y="0"/>
          <a:ext cx="0" cy="0"/>
        </a:xfrm>
      </p:grpSpPr>
      <p:sp>
        <p:nvSpPr>
          <p:cNvPr id="10" name="矩形 9"/>
          <p:cNvSpPr/>
          <p:nvPr userDrawn="1">
            <p:custDataLst>
              <p:tags r:id="rId1"/>
            </p:custDataLst>
          </p:nvPr>
        </p:nvSpPr>
        <p:spPr>
          <a:xfrm>
            <a:off x="-1260" y="0"/>
            <a:ext cx="4823460" cy="68579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sp>
        <p:nvSpPr>
          <p:cNvPr id="12" name="矩形 11"/>
          <p:cNvSpPr/>
          <p:nvPr userDrawn="1">
            <p:custDataLst>
              <p:tags r:id="rId2"/>
            </p:custDataLst>
          </p:nvPr>
        </p:nvSpPr>
        <p:spPr>
          <a:xfrm>
            <a:off x="11821160" y="3052445"/>
            <a:ext cx="344805" cy="752475"/>
          </a:xfrm>
          <a:prstGeom prst="rect">
            <a:avLst/>
          </a:pr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userDrawn="1">
            <p:custDataLst>
              <p:tags r:id="rId3"/>
            </p:custDataLst>
          </p:nvPr>
        </p:nvSpPr>
        <p:spPr>
          <a:xfrm>
            <a:off x="0" y="2446655"/>
            <a:ext cx="186055" cy="19640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hasCustomPrompt="1"/>
            <p:custDataLst>
              <p:tags r:id="rId4"/>
            </p:custDataLst>
          </p:nvPr>
        </p:nvSpPr>
        <p:spPr>
          <a:xfrm>
            <a:off x="583200" y="770400"/>
            <a:ext cx="3960000" cy="882000"/>
          </a:xfrm>
        </p:spPr>
        <p:txBody>
          <a:bodyPr anchor="ctr">
            <a:normAutofit/>
          </a:bodyPr>
          <a:lstStyle>
            <a:lvl1pPr>
              <a:defRPr sz="3600" u="none" strike="noStrike" kern="1200" cap="none" spc="200" normalizeH="0" baseline="0">
                <a:solidFill>
                  <a:schemeClr val="bg1"/>
                </a:solidFill>
                <a:uFillTx/>
                <a:latin typeface="Arial" panose="020b0604020202020204" pitchFamily="34" charset="0"/>
                <a:ea typeface="微软雅黑"/>
              </a:defRPr>
            </a:lvl1pPr>
          </a:lstStyle>
          <a:p>
            <a:r>
              <a:rPr lang="zh-CN" altLang="en-US"/>
              <a:t>单击编辑标题</a:t>
            </a:r>
            <a:endParaRPr lang="zh-CN" altLang="en-US"/>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t/>
            </a:fld>
            <a:endParaRPr lang="zh-CN" altLang="en-US"/>
          </a:p>
        </p:txBody>
      </p:sp>
      <p:sp>
        <p:nvSpPr>
          <p:cNvPr id="7" name="文本占位符 6"/>
          <p:cNvSpPr>
            <a:spLocks noGrp="1"/>
          </p:cNvSpPr>
          <p:nvPr>
            <p:ph type="body" sz="quarter" idx="13"/>
            <p:custDataLst>
              <p:tags r:id="rId8"/>
            </p:custDataLst>
          </p:nvPr>
        </p:nvSpPr>
        <p:spPr>
          <a:xfrm>
            <a:off x="586800" y="1764000"/>
            <a:ext cx="3956400" cy="4093200"/>
          </a:xfrm>
        </p:spPr>
        <p:txBody>
          <a:bodyPr>
            <a:normAutofit/>
          </a:bodyPr>
          <a:lstStyle>
            <a:lvl1pPr>
              <a:defRPr u="none" strike="noStrike" kern="1200" cap="none" spc="200" normalizeH="0" baseline="0">
                <a:solidFill>
                  <a:schemeClr val="bg1"/>
                </a:solidFill>
                <a:uFillTx/>
                <a:latin typeface="Arial" panose="020b0604020202020204" pitchFamily="34" charset="0"/>
                <a:ea typeface="微软雅黑"/>
              </a:defRPr>
            </a:lvl1pPr>
            <a:lvl2pPr>
              <a:defRPr u="none" strike="noStrike" kern="1200" cap="none" spc="200" normalizeH="0" baseline="0">
                <a:solidFill>
                  <a:schemeClr val="bg1"/>
                </a:solidFill>
                <a:uFillTx/>
                <a:latin typeface="Arial" panose="020b0604020202020204" pitchFamily="34" charset="0"/>
                <a:ea typeface="微软雅黑"/>
              </a:defRPr>
            </a:lvl2pPr>
            <a:lvl3pPr>
              <a:defRPr u="none" strike="noStrike" kern="1200" cap="none" spc="200" normalizeH="0" baseline="0">
                <a:solidFill>
                  <a:schemeClr val="bg1"/>
                </a:solidFill>
                <a:uFillTx/>
                <a:latin typeface="Arial" panose="020b0604020202020204" pitchFamily="34" charset="0"/>
                <a:ea typeface="微软雅黑"/>
              </a:defRPr>
            </a:lvl3pPr>
            <a:lvl4pPr>
              <a:defRPr u="none" strike="noStrike" kern="1200" cap="none" spc="200" normalizeH="0" baseline="0">
                <a:solidFill>
                  <a:schemeClr val="bg1"/>
                </a:solidFill>
                <a:uFillTx/>
                <a:latin typeface="Arial" panose="020b0604020202020204" pitchFamily="34" charset="0"/>
                <a:ea typeface="微软雅黑"/>
              </a:defRPr>
            </a:lvl4pPr>
            <a:lvl5pPr>
              <a:defRPr u="none" strike="noStrike" kern="1200" cap="none" spc="200" normalizeH="0" baseline="0">
                <a:solidFill>
                  <a:schemeClr val="bg1"/>
                </a:solidFill>
                <a:uFillTx/>
                <a:latin typeface="Arial" panose="020b0604020202020204" pitchFamily="34" charset="0"/>
                <a:ea typeface="微软雅黑"/>
              </a:defRPr>
            </a:lvl5pPr>
          </a:lstStyle>
          <a:p>
            <a:pPr lvl="0"/>
            <a:r>
              <a:rPr lang="zh-CN" altLang="en-US"/>
              <a:t>单击此处编辑母版文本样式</a:t>
            </a:r>
            <a:endParaRPr lang="zh-CN" altLang="en-US"/>
          </a:p>
          <a:p>
            <a:pPr lvl="1"/>
            <a:r>
              <a:rPr lang="zh-CN" altLang="en-US">
                <a:sym typeface="+mn-ea"/>
              </a:rPr>
              <a:t>第</a:t>
            </a:r>
            <a:r>
              <a:rPr lang="zh-CN" altLang="en-US"/>
              <a:t>二级</a:t>
            </a:r>
            <a:endParaRPr lang="zh-CN" altLang="en-US"/>
          </a:p>
          <a:p>
            <a:pPr lvl="2"/>
            <a:r>
              <a:rPr lang="zh-CN" altLang="en-US">
                <a:sym typeface="+mn-ea"/>
              </a:rPr>
              <a:t>第</a:t>
            </a:r>
            <a:r>
              <a:rPr lang="zh-CN" altLang="en-US"/>
              <a:t>三级</a:t>
            </a:r>
            <a:endParaRPr lang="zh-CN" altLang="en-US"/>
          </a:p>
          <a:p>
            <a:pPr lvl="3"/>
            <a:r>
              <a:rPr lang="zh-CN" altLang="en-US">
                <a:sym typeface="+mn-ea"/>
              </a:rPr>
              <a:t>第</a:t>
            </a:r>
            <a:r>
              <a:rPr lang="zh-CN" altLang="en-US"/>
              <a:t>四级</a:t>
            </a:r>
            <a:endParaRPr lang="zh-CN" altLang="en-US"/>
          </a:p>
          <a:p>
            <a:pPr lvl="4"/>
            <a:r>
              <a:rPr lang="zh-CN" altLang="en-US">
                <a:sym typeface="+mn-ea"/>
              </a:rPr>
              <a:t>第</a:t>
            </a:r>
            <a:r>
              <a:rPr lang="zh-CN" altLang="en-US"/>
              <a:t>五级</a:t>
            </a:r>
            <a:endParaRPr lang="zh-CN" altLang="en-US"/>
          </a:p>
        </p:txBody>
      </p:sp>
      <p:sp>
        <p:nvSpPr>
          <p:cNvPr id="9" name="内容占位符 8"/>
          <p:cNvSpPr>
            <a:spLocks noGrp="1"/>
          </p:cNvSpPr>
          <p:nvPr>
            <p:ph sz="quarter" idx="14"/>
            <p:custDataLst>
              <p:tags r:id="rId9"/>
            </p:custDataLst>
          </p:nvPr>
        </p:nvSpPr>
        <p:spPr>
          <a:xfrm>
            <a:off x="5101200" y="769938"/>
            <a:ext cx="6480000" cy="5087937"/>
          </a:xfrm>
        </p:spPr>
        <p:txBody>
          <a:bodyPr>
            <a:normAutofit/>
          </a:bodyPr>
          <a:lstStyle>
            <a:lvl1pPr>
              <a:defRPr u="none" strike="noStrike" kern="1200" cap="none" spc="200" normalizeH="0" baseline="0">
                <a:solidFill>
                  <a:schemeClr val="bg1"/>
                </a:solidFill>
                <a:uFillTx/>
                <a:latin typeface="Arial" panose="020b0604020202020204" pitchFamily="34" charset="0"/>
                <a:ea typeface="微软雅黑"/>
              </a:defRPr>
            </a:lvl1pPr>
            <a:lvl2pPr>
              <a:defRPr u="none" strike="noStrike" kern="1200" cap="none" spc="200" normalizeH="0" baseline="0">
                <a:solidFill>
                  <a:schemeClr val="bg1"/>
                </a:solidFill>
                <a:uFillTx/>
                <a:latin typeface="Arial" panose="020b0604020202020204" pitchFamily="34" charset="0"/>
                <a:ea typeface="微软雅黑"/>
              </a:defRPr>
            </a:lvl2pPr>
            <a:lvl3pPr>
              <a:defRPr u="none" strike="noStrike" kern="1200" cap="none" spc="200" normalizeH="0" baseline="0">
                <a:solidFill>
                  <a:schemeClr val="bg1"/>
                </a:solidFill>
                <a:uFillTx/>
                <a:latin typeface="Arial" panose="020b0604020202020204" pitchFamily="34" charset="0"/>
                <a:ea typeface="微软雅黑"/>
              </a:defRPr>
            </a:lvl3pPr>
            <a:lvl4pPr>
              <a:defRPr u="none" strike="noStrike" kern="1200" cap="none" spc="200" normalizeH="0" baseline="0">
                <a:solidFill>
                  <a:schemeClr val="bg1"/>
                </a:solidFill>
                <a:uFillTx/>
                <a:latin typeface="Arial" panose="020b0604020202020204" pitchFamily="34" charset="0"/>
                <a:ea typeface="微软雅黑"/>
              </a:defRPr>
            </a:lvl4pPr>
            <a:lvl5pPr>
              <a:defRPr u="none" strike="noStrike" kern="1200" cap="none" spc="200" normalizeH="0" baseline="0">
                <a:solidFill>
                  <a:schemeClr val="bg1"/>
                </a:solidFill>
                <a:uFillTx/>
                <a:latin typeface="Arial" panose="020b0604020202020204" pitchFamily="34" charset="0"/>
                <a:ea typeface="微软雅黑"/>
              </a:defRPr>
            </a:lvl5pPr>
          </a:lstStyle>
          <a:p>
            <a:pPr lvl="0"/>
            <a:r>
              <a:rPr lang="zh-CN" altLang="en-US"/>
              <a:t>单击此处编辑母版文本样式</a:t>
            </a:r>
            <a:endParaRPr lang="zh-CN" altLang="en-US"/>
          </a:p>
          <a:p>
            <a:pPr lvl="1"/>
            <a:r>
              <a:rPr lang="zh-CN" altLang="en-US">
                <a:sym typeface="+mn-ea"/>
              </a:rPr>
              <a:t>第</a:t>
            </a:r>
            <a:r>
              <a:rPr lang="zh-CN" altLang="en-US"/>
              <a:t>二级</a:t>
            </a:r>
            <a:endParaRPr lang="zh-CN" altLang="en-US"/>
          </a:p>
          <a:p>
            <a:pPr lvl="2"/>
            <a:r>
              <a:rPr lang="zh-CN" altLang="en-US">
                <a:sym typeface="+mn-ea"/>
              </a:rPr>
              <a:t>第</a:t>
            </a:r>
            <a:r>
              <a:rPr lang="zh-CN" altLang="en-US"/>
              <a:t>三级</a:t>
            </a:r>
            <a:endParaRPr lang="zh-CN" altLang="en-US"/>
          </a:p>
          <a:p>
            <a:pPr lvl="3"/>
            <a:r>
              <a:rPr lang="zh-CN" altLang="en-US">
                <a:sym typeface="+mn-ea"/>
              </a:rPr>
              <a:t>第</a:t>
            </a:r>
            <a:r>
              <a:rPr lang="zh-CN" altLang="en-US"/>
              <a:t>四级</a:t>
            </a:r>
            <a:endParaRPr lang="zh-CN" altLang="en-US"/>
          </a:p>
          <a:p>
            <a:pPr lvl="4"/>
            <a:r>
              <a:rPr lang="zh-CN" altLang="en-US">
                <a:sym typeface="+mn-ea"/>
              </a:rPr>
              <a:t>第</a:t>
            </a:r>
            <a:r>
              <a:rPr lang="zh-CN" altLang="en-US"/>
              <a:t>五级</a:t>
            </a:r>
            <a:endParaRPr lang="zh-CN" altLang="en-US"/>
          </a:p>
        </p:txBody>
      </p:sp>
    </p:spTree>
  </p:cSld>
  <p:clrMapOvr>
    <a:masterClrMapping/>
  </p:clrMapOvr>
  <p:transition/>
  <p:timing/>
</p:sldLayout>
</file>

<file path=ppt/slideLayouts/slideLayout2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上下">
    <p:bg>
      <p:bgPr>
        <a:solidFill>
          <a:schemeClr val="bg2"/>
        </a:solidFill>
        <a:effectLst/>
      </p:bgPr>
    </p:bg>
    <p:spTree>
      <p:nvGrpSpPr>
        <p:cNvPr id="1" name=""/>
        <p:cNvGrpSpPr/>
        <p:nvPr/>
      </p:nvGrpSpPr>
      <p:grpSpPr>
        <a:xfrm>
          <a:off x="0" y="0"/>
          <a:ext cx="0" cy="0"/>
        </a:xfrm>
      </p:grpSpPr>
      <p:sp>
        <p:nvSpPr>
          <p:cNvPr id="14" name="矩形 13"/>
          <p:cNvSpPr/>
          <p:nvPr userDrawn="1">
            <p:custDataLst>
              <p:tags r:id="rId1"/>
            </p:custDataLst>
          </p:nvPr>
        </p:nvSpPr>
        <p:spPr>
          <a:xfrm>
            <a:off x="0" y="0"/>
            <a:ext cx="12192000" cy="2664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sp>
        <p:nvSpPr>
          <p:cNvPr id="6" name="任意多边形 5"/>
          <p:cNvSpPr/>
          <p:nvPr userDrawn="1">
            <p:custDataLst>
              <p:tags r:id="rId2"/>
            </p:custDataLst>
          </p:nvPr>
        </p:nvSpPr>
        <p:spPr>
          <a:xfrm>
            <a:off x="4693250" y="0"/>
            <a:ext cx="2805500" cy="349404"/>
          </a:xfrm>
          <a:custGeom>
            <a:cxnLst>
              <a:cxn ang="3">
                <a:pos x="hc" y="t"/>
              </a:cxn>
              <a:cxn ang="cd2">
                <a:pos x="l" y="vc"/>
              </a:cxn>
              <a:cxn ang="cd4">
                <a:pos x="hc" y="b"/>
              </a:cxn>
              <a:cxn ang="0">
                <a:pos x="r" y="vc"/>
              </a:cxn>
            </a:cxnLst>
            <a:rect l="l" t="t" r="r" b="b"/>
            <a:pathLst>
              <a:path w="4418" h="550">
                <a:moveTo>
                  <a:pt x="0" y="0"/>
                </a:moveTo>
                <a:lnTo>
                  <a:pt x="4418" y="0"/>
                </a:lnTo>
                <a:lnTo>
                  <a:pt x="4418" y="550"/>
                </a:lnTo>
                <a:lnTo>
                  <a:pt x="0" y="550"/>
                </a:lnTo>
                <a:lnTo>
                  <a:pt x="0" y="0"/>
                </a:lnTo>
                <a:close/>
              </a:path>
            </a:pathLst>
          </a:cu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 name="标题 1"/>
          <p:cNvSpPr>
            <a:spLocks noGrp="1"/>
          </p:cNvSpPr>
          <p:nvPr>
            <p:ph type="title"/>
            <p:custDataLst>
              <p:tags r:id="rId3"/>
            </p:custDataLst>
          </p:nvPr>
        </p:nvSpPr>
        <p:spPr>
          <a:xfrm>
            <a:off x="612000" y="781200"/>
            <a:ext cx="10976400" cy="626400"/>
          </a:xfrm>
        </p:spPr>
        <p:txBody>
          <a:bodyPr anchor="ctr">
            <a:normAutofit/>
          </a:bodyPr>
          <a:lstStyle>
            <a:lvl1pPr algn="ctr">
              <a:defRPr sz="3600" u="none" strike="noStrike" kern="1200" cap="none" spc="200" normalizeH="0" baseline="0">
                <a:solidFill>
                  <a:schemeClr val="bg1"/>
                </a:solidFill>
                <a:uFillTx/>
                <a:latin typeface="Arial" panose="020b0604020202020204" pitchFamily="34" charset="0"/>
                <a:ea typeface="微软雅黑"/>
              </a:defRPr>
            </a:lvl1pPr>
          </a:lstStyle>
          <a:p>
            <a:r>
              <a:rPr lang="zh-CN" altLang="en-US"/>
              <a:t>单击此处编辑母版标题样式</a:t>
            </a:r>
            <a:endParaRPr lang="zh-CN" altLang="en-US"/>
          </a:p>
        </p:txBody>
      </p:sp>
      <p:sp>
        <p:nvSpPr>
          <p:cNvPr id="3" name="日期占位符 2"/>
          <p:cNvSpPr>
            <a:spLocks noGrp="1"/>
          </p:cNvSpPr>
          <p:nvPr>
            <p:ph type="dt" sz="half" idx="10"/>
            <p:custDataLst>
              <p:tags r:id="rId4"/>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5"/>
            </p:custDataLst>
          </p:nvPr>
        </p:nvSpPr>
        <p:spPr/>
        <p:txBody>
          <a:bodyPr/>
          <a:lstStyle/>
          <a:p>
            <a:endParaRPr lang="zh-CN" altLang="en-US"/>
          </a:p>
        </p:txBody>
      </p:sp>
      <p:sp>
        <p:nvSpPr>
          <p:cNvPr id="5" name="灯片编号占位符 4"/>
          <p:cNvSpPr>
            <a:spLocks noGrp="1"/>
          </p:cNvSpPr>
          <p:nvPr>
            <p:ph type="sldNum" sz="quarter" idx="12"/>
            <p:custDataLst>
              <p:tags r:id="rId6"/>
            </p:custDataLst>
          </p:nvPr>
        </p:nvSpPr>
        <p:spPr/>
        <p:txBody>
          <a:bodyPr/>
          <a:lstStyle/>
          <a:p>
            <a:fld id="{49AE70B2-8BF9-45C0-BB95-33D1B9D3A854}" type="slidenum">
              <a:rPr lang="zh-CN" altLang="en-US" smtClean="0"/>
              <a:t/>
            </a:fld>
            <a:endParaRPr lang="zh-CN" altLang="en-US"/>
          </a:p>
        </p:txBody>
      </p:sp>
      <p:sp>
        <p:nvSpPr>
          <p:cNvPr id="7" name="文本占位符 6"/>
          <p:cNvSpPr>
            <a:spLocks noGrp="1"/>
          </p:cNvSpPr>
          <p:nvPr>
            <p:ph type="body" sz="quarter" idx="13"/>
            <p:custDataLst>
              <p:tags r:id="rId7"/>
            </p:custDataLst>
          </p:nvPr>
        </p:nvSpPr>
        <p:spPr>
          <a:xfrm>
            <a:off x="612000" y="1659600"/>
            <a:ext cx="10975975" cy="828000"/>
          </a:xfrm>
        </p:spPr>
        <p:txBody>
          <a:bodyPr>
            <a:normAutofit/>
          </a:bodyPr>
          <a:lstStyle>
            <a:lvl1pPr algn="ctr">
              <a:defRPr u="none" strike="noStrike" kern="1200" cap="none" spc="200" normalizeH="0" baseline="0">
                <a:solidFill>
                  <a:schemeClr val="bg1"/>
                </a:solidFill>
                <a:uFillTx/>
                <a:latin typeface="Arial" panose="020b0604020202020204" pitchFamily="34" charset="0"/>
                <a:ea typeface="微软雅黑"/>
              </a:defRPr>
            </a:lvl1pPr>
          </a:lstStyle>
          <a:p>
            <a:pPr lvl="0"/>
            <a:r>
              <a:rPr lang="zh-CN" altLang="en-US"/>
              <a:t>单击此处编辑母版文本样式</a:t>
            </a:r>
            <a:endParaRPr lang="zh-CN" altLang="en-US"/>
          </a:p>
        </p:txBody>
      </p:sp>
      <p:sp>
        <p:nvSpPr>
          <p:cNvPr id="9" name="内容占位符 8"/>
          <p:cNvSpPr>
            <a:spLocks noGrp="1"/>
          </p:cNvSpPr>
          <p:nvPr>
            <p:ph sz="quarter" idx="14"/>
            <p:custDataLst>
              <p:tags r:id="rId8"/>
            </p:custDataLst>
          </p:nvPr>
        </p:nvSpPr>
        <p:spPr>
          <a:xfrm>
            <a:off x="612775" y="2808000"/>
            <a:ext cx="10965600" cy="3430800"/>
          </a:xfrm>
        </p:spPr>
        <p:txBody>
          <a:bodyPr>
            <a:normAutofit/>
          </a:bodyPr>
          <a:lstStyle>
            <a:lvl1pPr>
              <a:defRPr u="none" strike="noStrike" kern="1200" cap="none" spc="200" normalizeH="0" baseline="0">
                <a:solidFill>
                  <a:schemeClr val="bg1"/>
                </a:solidFill>
                <a:uFillTx/>
                <a:latin typeface="Arial" panose="020b0604020202020204" pitchFamily="34" charset="0"/>
                <a:ea typeface="微软雅黑"/>
              </a:defRPr>
            </a:lvl1pPr>
            <a:lvl2pPr>
              <a:defRPr u="none" strike="noStrike" kern="1200" cap="none" spc="200" normalizeH="0" baseline="0">
                <a:solidFill>
                  <a:schemeClr val="bg1"/>
                </a:solidFill>
                <a:uFillTx/>
                <a:latin typeface="Arial" panose="020b0604020202020204" pitchFamily="34" charset="0"/>
                <a:ea typeface="微软雅黑"/>
              </a:defRPr>
            </a:lvl2pPr>
            <a:lvl3pPr>
              <a:defRPr u="none" strike="noStrike" kern="1200" cap="none" spc="200" normalizeH="0" baseline="0">
                <a:solidFill>
                  <a:schemeClr val="bg1"/>
                </a:solidFill>
                <a:uFillTx/>
                <a:latin typeface="Arial" panose="020b0604020202020204" pitchFamily="34" charset="0"/>
                <a:ea typeface="微软雅黑"/>
              </a:defRPr>
            </a:lvl3pPr>
            <a:lvl4pPr>
              <a:defRPr u="none" strike="noStrike" kern="1200" cap="none" spc="200" normalizeH="0" baseline="0">
                <a:solidFill>
                  <a:schemeClr val="bg1"/>
                </a:solidFill>
                <a:uFillTx/>
                <a:latin typeface="Arial" panose="020b0604020202020204" pitchFamily="34" charset="0"/>
                <a:ea typeface="微软雅黑"/>
              </a:defRPr>
            </a:lvl4pPr>
            <a:lvl5pPr>
              <a:defRPr u="none" strike="noStrike" kern="1200" cap="none" spc="200" normalizeH="0" baseline="0">
                <a:solidFill>
                  <a:schemeClr val="bg1"/>
                </a:solidFill>
                <a:uFillTx/>
                <a:latin typeface="Arial" panose="020b0604020202020204" pitchFamily="34" charset="0"/>
                <a:ea typeface="微软雅黑"/>
              </a:defRPr>
            </a:lvl5pPr>
          </a:lstStyle>
          <a:p>
            <a:pPr lvl="0"/>
            <a:r>
              <a:rPr lang="zh-CN" altLang="en-US"/>
              <a:t>单击此处编辑母版文本样式</a:t>
            </a:r>
            <a:endParaRPr lang="zh-CN" altLang="en-US"/>
          </a:p>
          <a:p>
            <a:pPr lvl="1"/>
            <a:r>
              <a:rPr lang="zh-CN" altLang="en-US">
                <a:sym typeface="+mn-ea"/>
              </a:rPr>
              <a:t>第</a:t>
            </a:r>
            <a:r>
              <a:rPr lang="zh-CN" altLang="en-US"/>
              <a:t>二级</a:t>
            </a:r>
            <a:endParaRPr lang="zh-CN" altLang="en-US"/>
          </a:p>
          <a:p>
            <a:pPr lvl="2"/>
            <a:r>
              <a:rPr lang="zh-CN" altLang="en-US">
                <a:sym typeface="+mn-ea"/>
              </a:rPr>
              <a:t>第</a:t>
            </a:r>
            <a:r>
              <a:rPr lang="zh-CN" altLang="en-US"/>
              <a:t>三级</a:t>
            </a:r>
            <a:endParaRPr lang="zh-CN" altLang="en-US"/>
          </a:p>
          <a:p>
            <a:pPr lvl="3"/>
            <a:r>
              <a:rPr lang="zh-CN" altLang="en-US">
                <a:sym typeface="+mn-ea"/>
              </a:rPr>
              <a:t>第</a:t>
            </a:r>
            <a:r>
              <a:rPr lang="zh-CN" altLang="en-US"/>
              <a:t>四级</a:t>
            </a:r>
            <a:endParaRPr lang="zh-CN" altLang="en-US"/>
          </a:p>
          <a:p>
            <a:pPr lvl="4"/>
            <a:r>
              <a:rPr lang="zh-CN" altLang="en-US">
                <a:sym typeface="+mn-ea"/>
              </a:rPr>
              <a:t>第</a:t>
            </a:r>
            <a:r>
              <a:rPr lang="zh-CN" altLang="en-US"/>
              <a:t>五级</a:t>
            </a: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Lst>
  </p:timing>
</p:sldLayout>
</file>

<file path=ppt/slideLayouts/slideLayout2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下上">
    <p:bg>
      <p:bgPr>
        <a:solidFill>
          <a:schemeClr val="bg2"/>
        </a:solidFill>
        <a:effectLst/>
      </p:bgPr>
    </p:bg>
    <p:spTree>
      <p:nvGrpSpPr>
        <p:cNvPr id="1" name=""/>
        <p:cNvGrpSpPr/>
        <p:nvPr/>
      </p:nvGrpSpPr>
      <p:grpSpPr>
        <a:xfrm>
          <a:off x="0" y="0"/>
          <a:ext cx="0" cy="0"/>
        </a:xfrm>
      </p:grpSpPr>
      <p:sp>
        <p:nvSpPr>
          <p:cNvPr id="14" name="矩形 13"/>
          <p:cNvSpPr/>
          <p:nvPr userDrawn="1">
            <p:custDataLst>
              <p:tags r:id="rId1"/>
            </p:custDataLst>
          </p:nvPr>
        </p:nvSpPr>
        <p:spPr>
          <a:xfrm>
            <a:off x="0" y="5029201"/>
            <a:ext cx="12192000" cy="18287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sp>
        <p:nvSpPr>
          <p:cNvPr id="17" name="矩形 16"/>
          <p:cNvSpPr/>
          <p:nvPr userDrawn="1">
            <p:custDataLst>
              <p:tags r:id="rId2"/>
            </p:custDataLst>
          </p:nvPr>
        </p:nvSpPr>
        <p:spPr>
          <a:xfrm rot="16200000">
            <a:off x="6002655" y="5782945"/>
            <a:ext cx="186055" cy="19640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任意多边形 15"/>
          <p:cNvSpPr/>
          <p:nvPr userDrawn="1">
            <p:custDataLst>
              <p:tags r:id="rId3"/>
            </p:custDataLst>
          </p:nvPr>
        </p:nvSpPr>
        <p:spPr>
          <a:xfrm>
            <a:off x="4693285" y="0"/>
            <a:ext cx="2805430" cy="349250"/>
          </a:xfrm>
          <a:custGeom>
            <a:cxnLst>
              <a:cxn ang="3">
                <a:pos x="hc" y="t"/>
              </a:cxn>
              <a:cxn ang="cd2">
                <a:pos x="l" y="vc"/>
              </a:cxn>
              <a:cxn ang="cd4">
                <a:pos x="hc" y="b"/>
              </a:cxn>
              <a:cxn ang="0">
                <a:pos x="r" y="vc"/>
              </a:cxn>
            </a:cxnLst>
            <a:rect l="l" t="t" r="r" b="b"/>
            <a:pathLst>
              <a:path w="4418" h="550">
                <a:moveTo>
                  <a:pt x="0" y="0"/>
                </a:moveTo>
                <a:lnTo>
                  <a:pt x="4418" y="0"/>
                </a:lnTo>
                <a:lnTo>
                  <a:pt x="4418" y="550"/>
                </a:lnTo>
                <a:lnTo>
                  <a:pt x="0" y="550"/>
                </a:lnTo>
                <a:lnTo>
                  <a:pt x="0" y="0"/>
                </a:lnTo>
                <a:close/>
              </a:path>
            </a:pathLst>
          </a:cu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 name="标题 1"/>
          <p:cNvSpPr>
            <a:spLocks noGrp="1"/>
          </p:cNvSpPr>
          <p:nvPr>
            <p:ph type="title"/>
            <p:custDataLst>
              <p:tags r:id="rId4"/>
            </p:custDataLst>
          </p:nvPr>
        </p:nvSpPr>
        <p:spPr>
          <a:xfrm>
            <a:off x="604800" y="669600"/>
            <a:ext cx="10976400" cy="565200"/>
          </a:xfrm>
        </p:spPr>
        <p:txBody>
          <a:bodyPr anchor="ctr">
            <a:normAutofit/>
          </a:bodyPr>
          <a:lstStyle>
            <a:lvl1pPr algn="ctr">
              <a:defRPr sz="3200" u="none" strike="noStrike" kern="1200" cap="none" spc="200" normalizeH="0" baseline="0">
                <a:solidFill>
                  <a:schemeClr val="bg1"/>
                </a:solidFill>
                <a:uFillTx/>
                <a:latin typeface="Arial" panose="020b0604020202020204" pitchFamily="34" charset="0"/>
                <a:ea typeface="微软雅黑"/>
              </a:defRPr>
            </a:lvl1pPr>
          </a:lstStyle>
          <a:p>
            <a:r>
              <a:rPr lang="zh-CN" altLang="en-US"/>
              <a:t>单击此处编辑母版标题样式</a:t>
            </a:r>
            <a:endParaRPr lang="zh-CN" altLang="en-US"/>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t/>
            </a:fld>
            <a:endParaRPr lang="zh-CN" altLang="en-US"/>
          </a:p>
        </p:txBody>
      </p:sp>
      <p:sp>
        <p:nvSpPr>
          <p:cNvPr id="7" name="内容占位符 6"/>
          <p:cNvSpPr>
            <a:spLocks noGrp="1"/>
          </p:cNvSpPr>
          <p:nvPr>
            <p:ph sz="quarter" idx="13"/>
            <p:custDataLst>
              <p:tags r:id="rId8"/>
            </p:custDataLst>
          </p:nvPr>
        </p:nvSpPr>
        <p:spPr>
          <a:xfrm>
            <a:off x="604837" y="1681200"/>
            <a:ext cx="10990800" cy="3211200"/>
          </a:xfrm>
        </p:spPr>
        <p:txBody>
          <a:bodyPr>
            <a:normAutofit/>
          </a:bodyPr>
          <a:lstStyle>
            <a:lvl1pPr>
              <a:defRPr u="none" strike="noStrike" kern="1200" cap="none" spc="200" normalizeH="0" baseline="0">
                <a:solidFill>
                  <a:schemeClr val="bg1"/>
                </a:solidFill>
                <a:uFillTx/>
                <a:latin typeface="Arial" panose="020b0604020202020204" pitchFamily="34" charset="0"/>
                <a:ea typeface="微软雅黑"/>
              </a:defRPr>
            </a:lvl1pPr>
            <a:lvl2pPr>
              <a:defRPr u="none" strike="noStrike" kern="1200" cap="none" spc="200" normalizeH="0" baseline="0">
                <a:solidFill>
                  <a:schemeClr val="bg1"/>
                </a:solidFill>
                <a:uFillTx/>
                <a:latin typeface="Arial" panose="020b0604020202020204" pitchFamily="34" charset="0"/>
                <a:ea typeface="微软雅黑"/>
              </a:defRPr>
            </a:lvl2pPr>
            <a:lvl3pPr>
              <a:defRPr u="none" strike="noStrike" kern="1200" cap="none" spc="200" normalizeH="0" baseline="0">
                <a:solidFill>
                  <a:schemeClr val="bg1"/>
                </a:solidFill>
                <a:uFillTx/>
                <a:latin typeface="Arial" panose="020b0604020202020204" pitchFamily="34" charset="0"/>
                <a:ea typeface="微软雅黑"/>
              </a:defRPr>
            </a:lvl3pPr>
            <a:lvl4pPr>
              <a:defRPr u="none" strike="noStrike" kern="1200" cap="none" spc="200" normalizeH="0" baseline="0">
                <a:solidFill>
                  <a:schemeClr val="bg1"/>
                </a:solidFill>
                <a:uFillTx/>
                <a:latin typeface="Arial" panose="020b0604020202020204" pitchFamily="34" charset="0"/>
                <a:ea typeface="微软雅黑"/>
              </a:defRPr>
            </a:lvl4pPr>
            <a:lvl5pPr>
              <a:defRPr u="none" strike="noStrike" kern="1200" cap="none" spc="200" normalizeH="0" baseline="0">
                <a:solidFill>
                  <a:schemeClr val="bg1"/>
                </a:solidFill>
                <a:uFillTx/>
                <a:latin typeface="Arial" panose="020b0604020202020204" pitchFamily="34" charset="0"/>
                <a:ea typeface="微软雅黑"/>
              </a:defRPr>
            </a:lvl5pPr>
          </a:lstStyle>
          <a:p>
            <a:pPr lvl="0"/>
            <a:r>
              <a:rPr lang="zh-CN" altLang="en-US"/>
              <a:t>单击此处编辑母版文本样式</a:t>
            </a:r>
            <a:endParaRPr lang="zh-CN" altLang="en-US"/>
          </a:p>
          <a:p>
            <a:pPr lvl="1"/>
            <a:r>
              <a:rPr lang="zh-CN" altLang="en-US">
                <a:sym typeface="+mn-ea"/>
              </a:rPr>
              <a:t>第</a:t>
            </a:r>
            <a:r>
              <a:rPr lang="zh-CN" altLang="en-US"/>
              <a:t>二级</a:t>
            </a:r>
            <a:endParaRPr lang="zh-CN" altLang="en-US"/>
          </a:p>
          <a:p>
            <a:pPr lvl="2"/>
            <a:r>
              <a:rPr lang="zh-CN" altLang="en-US">
                <a:sym typeface="+mn-ea"/>
              </a:rPr>
              <a:t>第</a:t>
            </a:r>
            <a:r>
              <a:rPr lang="zh-CN" altLang="en-US"/>
              <a:t>三级</a:t>
            </a:r>
            <a:endParaRPr lang="zh-CN" altLang="en-US"/>
          </a:p>
          <a:p>
            <a:pPr lvl="3"/>
            <a:r>
              <a:rPr lang="zh-CN" altLang="en-US">
                <a:sym typeface="+mn-ea"/>
              </a:rPr>
              <a:t>第</a:t>
            </a:r>
            <a:r>
              <a:rPr lang="zh-CN" altLang="en-US"/>
              <a:t>四级</a:t>
            </a:r>
            <a:endParaRPr lang="zh-CN" altLang="en-US"/>
          </a:p>
          <a:p>
            <a:pPr lvl="4"/>
            <a:r>
              <a:rPr lang="zh-CN" altLang="en-US">
                <a:sym typeface="+mn-ea"/>
              </a:rPr>
              <a:t>第</a:t>
            </a:r>
            <a:r>
              <a:rPr lang="zh-CN" altLang="en-US"/>
              <a:t>五级</a:t>
            </a:r>
            <a:endParaRPr lang="zh-CN" altLang="en-US"/>
          </a:p>
        </p:txBody>
      </p:sp>
      <p:sp>
        <p:nvSpPr>
          <p:cNvPr id="9" name="文本占位符 8"/>
          <p:cNvSpPr>
            <a:spLocks noGrp="1"/>
          </p:cNvSpPr>
          <p:nvPr>
            <p:ph type="body" sz="quarter" idx="14"/>
            <p:custDataLst>
              <p:tags r:id="rId9"/>
            </p:custDataLst>
          </p:nvPr>
        </p:nvSpPr>
        <p:spPr>
          <a:xfrm>
            <a:off x="594000" y="5180400"/>
            <a:ext cx="11001600" cy="1011600"/>
          </a:xfrm>
        </p:spPr>
        <p:txBody>
          <a:bodyPr>
            <a:normAutofit/>
          </a:bodyPr>
          <a:lstStyle>
            <a:lvl1pPr marL="0" indent="0">
              <a:buNone/>
              <a:defRPr u="none" strike="noStrike" kern="1200" cap="none" spc="200" normalizeH="0" baseline="0">
                <a:solidFill>
                  <a:schemeClr val="bg1"/>
                </a:solidFill>
                <a:uFillTx/>
                <a:latin typeface="Arial" panose="020b0604020202020204" pitchFamily="34" charset="0"/>
                <a:ea typeface="微软雅黑"/>
              </a:defRPr>
            </a:lvl1pPr>
          </a:lstStyle>
          <a:p>
            <a:pPr lvl="0"/>
            <a:r>
              <a:rPr lang="zh-CN" altLang="en-US"/>
              <a:t>单击此处编辑母版文本样式</a:t>
            </a:r>
            <a:endParaRPr lang="zh-CN" altLang="en-US"/>
          </a:p>
        </p:txBody>
      </p:sp>
    </p:spTree>
  </p:cSld>
  <p:clrMapOvr>
    <a:masterClrMapping/>
  </p:clrMapOvr>
  <p:transition/>
  <p:timing/>
</p:sldLayout>
</file>

<file path=ppt/slideLayouts/slideLayout2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导航">
    <p:bg>
      <p:bgPr>
        <a:solidFill>
          <a:schemeClr val="bg2"/>
        </a:solidFill>
        <a:effectLst/>
      </p:bgPr>
    </p:bg>
    <p:spTree>
      <p:nvGrpSpPr>
        <p:cNvPr id="1" name=""/>
        <p:cNvGrpSpPr/>
        <p:nvPr/>
      </p:nvGrpSpPr>
      <p:grpSpPr>
        <a:xfrm>
          <a:off x="0" y="0"/>
          <a:ext cx="0" cy="0"/>
        </a:xfrm>
      </p:grpSpPr>
      <p:sp>
        <p:nvSpPr>
          <p:cNvPr id="12" name="矩形 11"/>
          <p:cNvSpPr/>
          <p:nvPr userDrawn="1">
            <p:custDataLst>
              <p:tags r:id="rId1"/>
            </p:custDataLst>
          </p:nvPr>
        </p:nvSpPr>
        <p:spPr>
          <a:xfrm>
            <a:off x="0" y="0"/>
            <a:ext cx="12192000" cy="914407"/>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en-US" altLang="zh-CN">
              <a:latin typeface="Viner Hand ITC" panose="03070502030502020203" charset="0"/>
              <a:cs typeface="Viner Hand ITC" panose="03070502030502020203" charset="0"/>
              <a:sym typeface="+mn-ea"/>
            </a:endParaRPr>
          </a:p>
        </p:txBody>
      </p:sp>
      <p:sp>
        <p:nvSpPr>
          <p:cNvPr id="16" name="任意多边形 15"/>
          <p:cNvSpPr/>
          <p:nvPr userDrawn="1">
            <p:custDataLst>
              <p:tags r:id="rId2"/>
            </p:custDataLst>
          </p:nvPr>
        </p:nvSpPr>
        <p:spPr>
          <a:xfrm>
            <a:off x="4695825" y="6494780"/>
            <a:ext cx="2805430" cy="349250"/>
          </a:xfrm>
          <a:custGeom>
            <a:cxnLst>
              <a:cxn ang="3">
                <a:pos x="hc" y="t"/>
              </a:cxn>
              <a:cxn ang="cd2">
                <a:pos x="l" y="vc"/>
              </a:cxn>
              <a:cxn ang="cd4">
                <a:pos x="hc" y="b"/>
              </a:cxn>
              <a:cxn ang="0">
                <a:pos x="r" y="vc"/>
              </a:cxn>
            </a:cxnLst>
            <a:rect l="l" t="t" r="r" b="b"/>
            <a:pathLst>
              <a:path w="4418" h="550">
                <a:moveTo>
                  <a:pt x="0" y="0"/>
                </a:moveTo>
                <a:lnTo>
                  <a:pt x="4418" y="0"/>
                </a:lnTo>
                <a:lnTo>
                  <a:pt x="4418" y="550"/>
                </a:lnTo>
                <a:lnTo>
                  <a:pt x="0" y="550"/>
                </a:lnTo>
                <a:lnTo>
                  <a:pt x="0" y="0"/>
                </a:lnTo>
                <a:close/>
              </a:path>
            </a:pathLst>
          </a:cu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0" name="矩形 19"/>
          <p:cNvSpPr/>
          <p:nvPr userDrawn="1">
            <p:custDataLst>
              <p:tags r:id="rId3"/>
            </p:custDataLst>
          </p:nvPr>
        </p:nvSpPr>
        <p:spPr>
          <a:xfrm>
            <a:off x="12016740" y="0"/>
            <a:ext cx="175260"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custDataLst>
              <p:tags r:id="rId4"/>
            </p:custDataLst>
          </p:nvPr>
        </p:nvSpPr>
        <p:spPr>
          <a:xfrm>
            <a:off x="579600" y="237600"/>
            <a:ext cx="11037600" cy="441964"/>
          </a:xfrm>
        </p:spPr>
        <p:txBody>
          <a:bodyPr>
            <a:normAutofit/>
          </a:bodyPr>
          <a:lstStyle>
            <a:lvl1pPr>
              <a:defRPr u="none" strike="noStrike" kern="1200" cap="none" spc="200" normalizeH="0" baseline="0">
                <a:solidFill>
                  <a:schemeClr val="bg1"/>
                </a:solidFill>
                <a:uFillTx/>
                <a:latin typeface="Arial" panose="020b0604020202020204" pitchFamily="34" charset="0"/>
                <a:ea typeface="微软雅黑"/>
              </a:defRPr>
            </a:lvl1pPr>
          </a:lstStyle>
          <a:p>
            <a:r>
              <a:rPr lang="zh-CN" altLang="en-US"/>
              <a:t>单击此处编辑母版标题样式</a:t>
            </a:r>
            <a:endParaRPr lang="zh-CN" altLang="en-US"/>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t/>
            </a:fld>
            <a:endParaRPr lang="zh-CN" altLang="en-US"/>
          </a:p>
        </p:txBody>
      </p:sp>
      <p:sp>
        <p:nvSpPr>
          <p:cNvPr id="7" name="内容占位符 6"/>
          <p:cNvSpPr>
            <a:spLocks noGrp="1"/>
          </p:cNvSpPr>
          <p:nvPr>
            <p:ph sz="quarter" idx="13"/>
            <p:custDataLst>
              <p:tags r:id="rId8"/>
            </p:custDataLst>
          </p:nvPr>
        </p:nvSpPr>
        <p:spPr>
          <a:xfrm>
            <a:off x="579600" y="1663200"/>
            <a:ext cx="5342400" cy="2894400"/>
          </a:xfrm>
        </p:spPr>
        <p:txBody>
          <a:bodyPr>
            <a:normAutofit/>
          </a:bodyPr>
          <a:lstStyle>
            <a:lvl1pPr>
              <a:defRPr u="none" strike="noStrike" kern="1200" cap="none" spc="200" normalizeH="0" baseline="0">
                <a:solidFill>
                  <a:schemeClr val="bg1"/>
                </a:solidFill>
                <a:uFillTx/>
                <a:latin typeface="Arial" panose="020b0604020202020204" pitchFamily="34" charset="0"/>
                <a:ea typeface="微软雅黑"/>
              </a:defRPr>
            </a:lvl1pPr>
            <a:lvl2pPr>
              <a:defRPr u="none" strike="noStrike" kern="1200" cap="none" spc="200" normalizeH="0" baseline="0">
                <a:solidFill>
                  <a:schemeClr val="bg1"/>
                </a:solidFill>
                <a:uFillTx/>
                <a:latin typeface="Arial" panose="020b0604020202020204" pitchFamily="34" charset="0"/>
                <a:ea typeface="微软雅黑"/>
              </a:defRPr>
            </a:lvl2pPr>
            <a:lvl3pPr>
              <a:defRPr u="none" strike="noStrike" kern="1200" cap="none" spc="200" normalizeH="0" baseline="0">
                <a:solidFill>
                  <a:schemeClr val="bg1"/>
                </a:solidFill>
                <a:uFillTx/>
                <a:latin typeface="Arial" panose="020b0604020202020204" pitchFamily="34" charset="0"/>
                <a:ea typeface="微软雅黑"/>
              </a:defRPr>
            </a:lvl3pPr>
            <a:lvl4pPr>
              <a:defRPr u="none" strike="noStrike" kern="1200" cap="none" spc="200" normalizeH="0" baseline="0">
                <a:solidFill>
                  <a:schemeClr val="bg1"/>
                </a:solidFill>
                <a:uFillTx/>
                <a:latin typeface="Arial" panose="020b0604020202020204" pitchFamily="34" charset="0"/>
                <a:ea typeface="微软雅黑"/>
              </a:defRPr>
            </a:lvl4pPr>
            <a:lvl5pPr>
              <a:defRPr u="none" strike="noStrike" kern="1200" cap="none" spc="200" normalizeH="0" baseline="0">
                <a:solidFill>
                  <a:schemeClr val="bg1"/>
                </a:solidFill>
                <a:uFillTx/>
                <a:latin typeface="Arial" panose="020b0604020202020204" pitchFamily="34" charset="0"/>
                <a:ea typeface="微软雅黑"/>
              </a:defRPr>
            </a:lvl5pPr>
          </a:lstStyle>
          <a:p>
            <a:pPr lvl="0"/>
            <a:r>
              <a:rPr lang="zh-CN" altLang="en-US"/>
              <a:t>单击此处编辑母版文本样式</a:t>
            </a:r>
            <a:endParaRPr lang="zh-CN" altLang="en-US"/>
          </a:p>
          <a:p>
            <a:pPr lvl="1"/>
            <a:r>
              <a:rPr lang="zh-CN" altLang="en-US">
                <a:sym typeface="+mn-ea"/>
              </a:rPr>
              <a:t>第</a:t>
            </a:r>
            <a:r>
              <a:rPr lang="zh-CN" altLang="en-US"/>
              <a:t>二级</a:t>
            </a:r>
            <a:endParaRPr lang="zh-CN" altLang="en-US"/>
          </a:p>
          <a:p>
            <a:pPr lvl="2"/>
            <a:r>
              <a:rPr lang="zh-CN" altLang="en-US">
                <a:sym typeface="+mn-ea"/>
              </a:rPr>
              <a:t>第</a:t>
            </a:r>
            <a:r>
              <a:rPr lang="zh-CN" altLang="en-US"/>
              <a:t>三级</a:t>
            </a:r>
            <a:endParaRPr lang="zh-CN" altLang="en-US"/>
          </a:p>
          <a:p>
            <a:pPr lvl="3"/>
            <a:r>
              <a:rPr lang="zh-CN" altLang="en-US">
                <a:sym typeface="+mn-ea"/>
              </a:rPr>
              <a:t>第</a:t>
            </a:r>
            <a:r>
              <a:rPr lang="zh-CN" altLang="en-US"/>
              <a:t>四级</a:t>
            </a:r>
            <a:endParaRPr lang="zh-CN" altLang="en-US"/>
          </a:p>
          <a:p>
            <a:pPr lvl="4"/>
            <a:r>
              <a:rPr lang="zh-CN" altLang="en-US">
                <a:sym typeface="+mn-ea"/>
              </a:rPr>
              <a:t>第</a:t>
            </a:r>
            <a:r>
              <a:rPr lang="zh-CN" altLang="en-US"/>
              <a:t>五级</a:t>
            </a:r>
            <a:endParaRPr lang="zh-CN" altLang="en-US"/>
          </a:p>
        </p:txBody>
      </p:sp>
      <p:sp>
        <p:nvSpPr>
          <p:cNvPr id="9" name="内容占位符 8"/>
          <p:cNvSpPr>
            <a:spLocks noGrp="1"/>
          </p:cNvSpPr>
          <p:nvPr>
            <p:ph sz="quarter" idx="14"/>
            <p:custDataLst>
              <p:tags r:id="rId9"/>
            </p:custDataLst>
          </p:nvPr>
        </p:nvSpPr>
        <p:spPr>
          <a:xfrm>
            <a:off x="6242400" y="1663200"/>
            <a:ext cx="5367600" cy="2894400"/>
          </a:xfrm>
        </p:spPr>
        <p:txBody>
          <a:bodyPr>
            <a:normAutofit/>
          </a:bodyPr>
          <a:lstStyle>
            <a:lvl1pPr>
              <a:defRPr u="none" strike="noStrike" kern="1200" cap="none" spc="200" normalizeH="0" baseline="0">
                <a:solidFill>
                  <a:schemeClr val="bg1"/>
                </a:solidFill>
                <a:uFillTx/>
                <a:latin typeface="Arial" panose="020b0604020202020204" pitchFamily="34" charset="0"/>
                <a:ea typeface="微软雅黑"/>
              </a:defRPr>
            </a:lvl1pPr>
            <a:lvl2pPr>
              <a:defRPr u="none" strike="noStrike" kern="1200" cap="none" spc="200" normalizeH="0" baseline="0">
                <a:solidFill>
                  <a:schemeClr val="bg1"/>
                </a:solidFill>
                <a:uFillTx/>
                <a:latin typeface="Arial" panose="020b0604020202020204" pitchFamily="34" charset="0"/>
                <a:ea typeface="微软雅黑"/>
              </a:defRPr>
            </a:lvl2pPr>
            <a:lvl3pPr>
              <a:defRPr u="none" strike="noStrike" kern="1200" cap="none" spc="200" normalizeH="0" baseline="0">
                <a:solidFill>
                  <a:schemeClr val="bg1"/>
                </a:solidFill>
                <a:uFillTx/>
                <a:latin typeface="Arial" panose="020b0604020202020204" pitchFamily="34" charset="0"/>
                <a:ea typeface="微软雅黑"/>
              </a:defRPr>
            </a:lvl3pPr>
            <a:lvl4pPr>
              <a:defRPr u="none" strike="noStrike" kern="1200" cap="none" spc="200" normalizeH="0" baseline="0">
                <a:solidFill>
                  <a:schemeClr val="bg1"/>
                </a:solidFill>
                <a:uFillTx/>
                <a:latin typeface="Arial" panose="020b0604020202020204" pitchFamily="34" charset="0"/>
                <a:ea typeface="微软雅黑"/>
              </a:defRPr>
            </a:lvl4pPr>
            <a:lvl5pPr>
              <a:defRPr u="none" strike="noStrike" kern="1200" cap="none" spc="200" normalizeH="0" baseline="0">
                <a:solidFill>
                  <a:schemeClr val="bg1"/>
                </a:solidFill>
                <a:uFillTx/>
                <a:latin typeface="Arial" panose="020b0604020202020204" pitchFamily="34" charset="0"/>
                <a:ea typeface="微软雅黑"/>
              </a:defRPr>
            </a:lvl5pPr>
          </a:lstStyle>
          <a:p>
            <a:pPr lvl="0"/>
            <a:r>
              <a:rPr lang="zh-CN" altLang="en-US"/>
              <a:t>单击此处编辑母版文本样式</a:t>
            </a:r>
            <a:endParaRPr lang="zh-CN" altLang="en-US"/>
          </a:p>
          <a:p>
            <a:pPr lvl="1"/>
            <a:r>
              <a:rPr lang="zh-CN" altLang="en-US">
                <a:sym typeface="+mn-ea"/>
              </a:rPr>
              <a:t>第</a:t>
            </a:r>
            <a:r>
              <a:rPr lang="zh-CN" altLang="en-US"/>
              <a:t>二级</a:t>
            </a:r>
            <a:endParaRPr lang="zh-CN" altLang="en-US"/>
          </a:p>
          <a:p>
            <a:pPr lvl="2"/>
            <a:r>
              <a:rPr lang="zh-CN" altLang="en-US">
                <a:sym typeface="+mn-ea"/>
              </a:rPr>
              <a:t>第</a:t>
            </a:r>
            <a:r>
              <a:rPr lang="zh-CN" altLang="en-US"/>
              <a:t>三级</a:t>
            </a:r>
            <a:endParaRPr lang="zh-CN" altLang="en-US"/>
          </a:p>
          <a:p>
            <a:pPr lvl="3"/>
            <a:r>
              <a:rPr lang="zh-CN" altLang="en-US">
                <a:sym typeface="+mn-ea"/>
              </a:rPr>
              <a:t>第</a:t>
            </a:r>
            <a:r>
              <a:rPr lang="zh-CN" altLang="en-US"/>
              <a:t>四级</a:t>
            </a:r>
            <a:endParaRPr lang="zh-CN" altLang="en-US"/>
          </a:p>
          <a:p>
            <a:pPr lvl="4"/>
            <a:r>
              <a:rPr lang="zh-CN" altLang="en-US">
                <a:sym typeface="+mn-ea"/>
              </a:rPr>
              <a:t>第</a:t>
            </a:r>
            <a:r>
              <a:rPr lang="zh-CN" altLang="en-US"/>
              <a:t>五级</a:t>
            </a:r>
            <a:endParaRPr lang="zh-CN" altLang="en-US"/>
          </a:p>
        </p:txBody>
      </p:sp>
      <p:sp>
        <p:nvSpPr>
          <p:cNvPr id="11" name="文本占位符 10"/>
          <p:cNvSpPr>
            <a:spLocks noGrp="1"/>
          </p:cNvSpPr>
          <p:nvPr>
            <p:ph type="body" sz="quarter" idx="15"/>
            <p:custDataLst>
              <p:tags r:id="rId10"/>
            </p:custDataLst>
          </p:nvPr>
        </p:nvSpPr>
        <p:spPr>
          <a:xfrm>
            <a:off x="572400" y="4816800"/>
            <a:ext cx="5342400" cy="781200"/>
          </a:xfrm>
        </p:spPr>
        <p:txBody>
          <a:bodyPr>
            <a:normAutofit/>
          </a:bodyPr>
          <a:lstStyle>
            <a:lvl1pPr>
              <a:defRPr u="none" strike="noStrike" kern="1200" cap="none" spc="200" normalizeH="0" baseline="0">
                <a:solidFill>
                  <a:schemeClr val="bg1"/>
                </a:solidFill>
                <a:uFillTx/>
                <a:latin typeface="Arial" panose="020b0604020202020204" pitchFamily="34" charset="0"/>
                <a:ea typeface="微软雅黑"/>
              </a:defRPr>
            </a:lvl1pPr>
          </a:lstStyle>
          <a:p>
            <a:pPr lvl="0"/>
            <a:r>
              <a:rPr lang="zh-CN" altLang="en-US"/>
              <a:t>单击此处编辑母版文本样式</a:t>
            </a:r>
            <a:endParaRPr lang="zh-CN" altLang="en-US"/>
          </a:p>
        </p:txBody>
      </p:sp>
      <p:sp>
        <p:nvSpPr>
          <p:cNvPr id="13" name="文本占位符 12"/>
          <p:cNvSpPr>
            <a:spLocks noGrp="1"/>
          </p:cNvSpPr>
          <p:nvPr>
            <p:ph type="body" sz="quarter" idx="16"/>
            <p:custDataLst>
              <p:tags r:id="rId11"/>
            </p:custDataLst>
          </p:nvPr>
        </p:nvSpPr>
        <p:spPr>
          <a:xfrm>
            <a:off x="6253200" y="4813200"/>
            <a:ext cx="5367600" cy="781200"/>
          </a:xfrm>
        </p:spPr>
        <p:txBody>
          <a:bodyPr>
            <a:normAutofit/>
          </a:bodyPr>
          <a:lstStyle>
            <a:lvl1pPr>
              <a:defRPr u="none" strike="noStrike" kern="1200" cap="none" spc="200" normalizeH="0" baseline="0">
                <a:solidFill>
                  <a:schemeClr val="bg1"/>
                </a:solidFill>
                <a:uFillTx/>
                <a:latin typeface="Arial" panose="020b0604020202020204" pitchFamily="34" charset="0"/>
                <a:ea typeface="微软雅黑"/>
              </a:defRPr>
            </a:lvl1pPr>
          </a:lstStyle>
          <a:p>
            <a:pPr lvl="0"/>
            <a:r>
              <a:rPr lang="zh-CN" altLang="en-US"/>
              <a:t>单击此处编辑母版文本样式</a:t>
            </a:r>
            <a:endParaRPr lang="zh-CN" altLang="en-US"/>
          </a:p>
        </p:txBody>
      </p:sp>
    </p:spTree>
  </p:cSld>
  <p:clrMapOvr>
    <a:masterClrMapping/>
  </p:clrMapOvr>
  <p:transition/>
  <p:timing/>
</p:sldLayout>
</file>

<file path=ppt/slideLayouts/slideLayout2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腰带">
    <p:bg>
      <p:bgPr>
        <a:solidFill>
          <a:schemeClr val="tx2"/>
        </a:solidFill>
        <a:effectLst/>
      </p:bgPr>
    </p:bg>
    <p:spTree>
      <p:nvGrpSpPr>
        <p:cNvPr id="1" name=""/>
        <p:cNvGrpSpPr/>
        <p:nvPr/>
      </p:nvGrpSpPr>
      <p:grpSpPr>
        <a:xfrm>
          <a:off x="0" y="0"/>
          <a:ext cx="0" cy="0"/>
        </a:xfrm>
      </p:grpSpPr>
      <p:sp>
        <p:nvSpPr>
          <p:cNvPr id="11" name="矩形 10"/>
          <p:cNvSpPr/>
          <p:nvPr userDrawn="1">
            <p:custDataLst>
              <p:tags r:id="rId1"/>
            </p:custDataLst>
          </p:nvPr>
        </p:nvSpPr>
        <p:spPr>
          <a:xfrm>
            <a:off x="0" y="959224"/>
            <a:ext cx="12192000" cy="4939553"/>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sp>
        <p:nvSpPr>
          <p:cNvPr id="9" name="矩形 8"/>
          <p:cNvSpPr/>
          <p:nvPr userDrawn="1">
            <p:custDataLst>
              <p:tags r:id="rId2"/>
            </p:custDataLst>
          </p:nvPr>
        </p:nvSpPr>
        <p:spPr>
          <a:xfrm>
            <a:off x="0" y="2455545"/>
            <a:ext cx="186055" cy="19640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userDrawn="1">
            <p:custDataLst>
              <p:tags r:id="rId3"/>
            </p:custDataLst>
          </p:nvPr>
        </p:nvSpPr>
        <p:spPr>
          <a:xfrm>
            <a:off x="12014200" y="2455545"/>
            <a:ext cx="186055" cy="19640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hasCustomPrompt="1"/>
            <p:custDataLst>
              <p:tags r:id="rId4"/>
            </p:custDataLst>
          </p:nvPr>
        </p:nvSpPr>
        <p:spPr>
          <a:xfrm>
            <a:off x="1522800" y="1339200"/>
            <a:ext cx="9144000" cy="2386800"/>
          </a:xfrm>
        </p:spPr>
        <p:txBody>
          <a:bodyPr anchor="b">
            <a:normAutofit/>
          </a:bodyPr>
          <a:lstStyle>
            <a:lvl1pPr algn="ctr">
              <a:defRPr sz="6000" u="none" strike="noStrike" kern="1200" cap="none" spc="200" normalizeH="0" baseline="0">
                <a:solidFill>
                  <a:schemeClr val="bg1"/>
                </a:solidFill>
                <a:uFillTx/>
                <a:latin typeface="Arial" panose="020b0604020202020204" pitchFamily="34" charset="0"/>
                <a:ea typeface="微软雅黑"/>
              </a:defRPr>
            </a:lvl1pPr>
          </a:lstStyle>
          <a:p>
            <a:r>
              <a:rPr lang="zh-CN" altLang="en-US"/>
              <a:t>单击此处编辑标题</a:t>
            </a:r>
            <a:endParaRPr lang="zh-CN" altLang="en-US"/>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t/>
            </a:fld>
            <a:endParaRPr lang="zh-CN" altLang="en-US"/>
          </a:p>
        </p:txBody>
      </p:sp>
      <p:sp>
        <p:nvSpPr>
          <p:cNvPr id="7" name="文本占位符 6"/>
          <p:cNvSpPr>
            <a:spLocks noGrp="1"/>
          </p:cNvSpPr>
          <p:nvPr>
            <p:ph type="body" sz="quarter" idx="13"/>
            <p:custDataLst>
              <p:tags r:id="rId8"/>
            </p:custDataLst>
          </p:nvPr>
        </p:nvSpPr>
        <p:spPr>
          <a:xfrm>
            <a:off x="1522413" y="3862800"/>
            <a:ext cx="9144000" cy="1656000"/>
          </a:xfrm>
        </p:spPr>
        <p:txBody>
          <a:bodyPr>
            <a:normAutofit/>
          </a:bodyPr>
          <a:lstStyle>
            <a:lvl1pPr marL="0" indent="0" algn="ctr">
              <a:buNone/>
              <a:defRPr u="none" strike="noStrike" kern="1200" cap="none" spc="200" normalizeH="0" baseline="0">
                <a:solidFill>
                  <a:schemeClr val="bg1"/>
                </a:solidFill>
                <a:uFillTx/>
                <a:latin typeface="Arial" panose="020b0604020202020204" pitchFamily="34" charset="0"/>
                <a:ea typeface="微软雅黑"/>
              </a:defRPr>
            </a:lvl1pPr>
          </a:lstStyle>
          <a:p>
            <a:pPr lvl="0"/>
            <a:r>
              <a:rPr lang="zh-CN" altLang="en-US"/>
              <a:t>单击此处编辑母版文本样式</a:t>
            </a:r>
            <a:endParaRPr lang="zh-CN" altLang="en-US"/>
          </a:p>
        </p:txBody>
      </p:sp>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831850" y="3751117"/>
            <a:ext cx="7321550" cy="811357"/>
          </a:xfrm>
        </p:spPr>
        <p:txBody>
          <a:bodyPr anchor="b">
            <a:normAutofit/>
          </a:bodyPr>
          <a:lstStyle>
            <a:lvl1pPr>
              <a:defRPr sz="4000">
                <a:effectLst>
                  <a:outerShdw blurRad="38100" dist="38100" dir="2700000" algn="tl">
                    <a:srgbClr val="000000">
                      <a:alpha val="43137"/>
                    </a:srgbClr>
                  </a:outerShdw>
                </a:effectLst>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610028"/>
            <a:ext cx="7321550" cy="647555"/>
          </a:xfr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a:xfrm>
            <a:off x="647700" y="258445"/>
            <a:ext cx="10515600" cy="1325563"/>
          </a:xfrm>
        </p:spPr>
        <p:txBody>
          <a:bodyPr>
            <a:normAutofit/>
          </a:bodyPr>
          <a:lstStyle>
            <a:lvl1pPr>
              <a:defRPr sz="2400" b="1" i="0">
                <a:effectLst>
                  <a:outerShdw blurRad="38100" dist="38100" dir="2700000" algn="tl">
                    <a:srgbClr val="000000">
                      <a:alpha val="43137"/>
                    </a:srgbClr>
                  </a:outerShdw>
                </a:effectLst>
              </a:defRPr>
            </a:lvl1pPr>
          </a:lstStyle>
          <a:p>
            <a:r>
              <a:rPr lang="zh-CN" altLang="en-US"/>
              <a:t>单击此处编辑母版标题样式</a:t>
            </a:r>
            <a:endParaRPr lang="zh-CN" altLang="en-US"/>
          </a:p>
        </p:txBody>
      </p:sp>
      <p:sp>
        <p:nvSpPr>
          <p:cNvPr id="3" name="内容占位符 2"/>
          <p:cNvSpPr>
            <a:spLocks noGrp="1"/>
          </p:cNvSpPr>
          <p:nvPr>
            <p:ph sz="half" idx="1"/>
          </p:nvPr>
        </p:nvSpPr>
        <p:spPr>
          <a:xfrm>
            <a:off x="647700" y="1825625"/>
            <a:ext cx="5181600" cy="4351338"/>
          </a:xfrm>
        </p:spPr>
        <p:txBody>
          <a:bodyPr>
            <a:normAutofit/>
          </a:bodyPr>
          <a:lstStyle>
            <a:lvl1pPr>
              <a:lnSpc>
                <a:spcPct val="150000"/>
              </a:lnSpc>
              <a:defRPr sz="2000">
                <a:solidFill>
                  <a:schemeClr val="tx1">
                    <a:lumMod val="75000"/>
                    <a:lumOff val="25000"/>
                  </a:schemeClr>
                </a:solidFill>
              </a:defRPr>
            </a:lvl1pPr>
            <a:lvl2pPr>
              <a:lnSpc>
                <a:spcPct val="150000"/>
              </a:lnSpc>
              <a:defRPr sz="1800">
                <a:solidFill>
                  <a:schemeClr val="tx1">
                    <a:lumMod val="75000"/>
                    <a:lumOff val="25000"/>
                  </a:schemeClr>
                </a:solidFill>
              </a:defRPr>
            </a:lvl2pPr>
            <a:lvl3pPr>
              <a:lnSpc>
                <a:spcPct val="150000"/>
              </a:lnSpc>
              <a:defRPr sz="1600">
                <a:solidFill>
                  <a:schemeClr val="tx1">
                    <a:lumMod val="75000"/>
                    <a:lumOff val="25000"/>
                  </a:schemeClr>
                </a:solidFill>
              </a:defRPr>
            </a:lvl3pPr>
            <a:lvl4pPr>
              <a:lnSpc>
                <a:spcPct val="150000"/>
              </a:lnSpc>
              <a:defRPr sz="1600">
                <a:solidFill>
                  <a:schemeClr val="tx1">
                    <a:lumMod val="75000"/>
                    <a:lumOff val="25000"/>
                  </a:schemeClr>
                </a:solidFill>
              </a:defRPr>
            </a:lvl4pPr>
            <a:lvl5pPr>
              <a:lnSpc>
                <a:spcPct val="150000"/>
              </a:lnSpc>
              <a:defRPr sz="1600">
                <a:solidFill>
                  <a:schemeClr val="tx1">
                    <a:lumMod val="75000"/>
                    <a:lumOff val="25000"/>
                  </a:schemeClr>
                </a:solidFill>
              </a:defRPr>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5981700" y="1825625"/>
            <a:ext cx="5181600" cy="4351338"/>
          </a:xfrm>
        </p:spPr>
        <p:txBody>
          <a:bodyPr>
            <a:normAutofit/>
          </a:bodyPr>
          <a:lstStyle>
            <a:lvl1pPr>
              <a:lnSpc>
                <a:spcPct val="150000"/>
              </a:lnSpc>
              <a:defRPr sz="2000">
                <a:solidFill>
                  <a:schemeClr val="tx1">
                    <a:lumMod val="75000"/>
                    <a:lumOff val="25000"/>
                  </a:schemeClr>
                </a:solidFill>
              </a:defRPr>
            </a:lvl1pPr>
            <a:lvl2pPr>
              <a:lnSpc>
                <a:spcPct val="150000"/>
              </a:lnSpc>
              <a:defRPr sz="1800">
                <a:solidFill>
                  <a:schemeClr val="tx1">
                    <a:lumMod val="75000"/>
                    <a:lumOff val="25000"/>
                  </a:schemeClr>
                </a:solidFill>
              </a:defRPr>
            </a:lvl2pPr>
            <a:lvl3pPr>
              <a:lnSpc>
                <a:spcPct val="150000"/>
              </a:lnSpc>
              <a:defRPr sz="1600">
                <a:solidFill>
                  <a:schemeClr val="tx1">
                    <a:lumMod val="75000"/>
                    <a:lumOff val="25000"/>
                  </a:schemeClr>
                </a:solidFill>
              </a:defRPr>
            </a:lvl3pPr>
            <a:lvl4pPr>
              <a:lnSpc>
                <a:spcPct val="150000"/>
              </a:lnSpc>
              <a:defRPr sz="1600">
                <a:solidFill>
                  <a:schemeClr val="tx1">
                    <a:lumMod val="75000"/>
                    <a:lumOff val="25000"/>
                  </a:schemeClr>
                </a:solidFill>
              </a:defRPr>
            </a:lvl4pPr>
            <a:lvl5pPr>
              <a:lnSpc>
                <a:spcPct val="150000"/>
              </a:lnSpc>
              <a:defRPr sz="1600">
                <a:solidFill>
                  <a:schemeClr val="tx1">
                    <a:lumMod val="75000"/>
                    <a:lumOff val="25000"/>
                  </a:schemeClr>
                </a:solidFill>
              </a:defRPr>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760FBDFE-C587-4B4C-A407-44438C67B59E}"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744961"/>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615609"/>
            <a:ext cx="5157787" cy="3574054"/>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744961"/>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615609"/>
            <a:ext cx="5183188" cy="3574054"/>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760FBDFE-C587-4B4C-A407-44438C67B59E}" type="datetimeFigureOut">
              <a:rPr lang="zh-CN" altLang="en-US" smtClean="0"/>
              <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a:xfrm>
            <a:off x="838200" y="2766219"/>
            <a:ext cx="10515600" cy="1325563"/>
          </a:xfrm>
        </p:spPr>
        <p:txBody>
          <a:bodyPr>
            <a:normAutofit/>
          </a:bodyPr>
          <a:lstStyle>
            <a:lvl1pPr algn="ctr">
              <a:defRPr sz="4800" b="0">
                <a:effectLst>
                  <a:outerShdw blurRad="38100" dist="38100" dir="2700000" algn="tl">
                    <a:srgbClr val="000000">
                      <a:alpha val="43137"/>
                    </a:srgbClr>
                  </a:outerShdw>
                </a:effectLst>
              </a:defRPr>
            </a:lvl1p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760FBDFE-C587-4B4C-A407-44438C67B59E}" type="datetimeFigureOut">
              <a:rPr lang="zh-CN" altLang="en-US" smtClean="0"/>
              <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hasCustomPrompt="1"/>
          </p:nvPr>
        </p:nvSpPr>
        <p:spPr>
          <a:xfrm>
            <a:off x="646747" y="127000"/>
            <a:ext cx="4165200" cy="1600200"/>
          </a:xfrm>
        </p:spPr>
        <p:txBody>
          <a:bodyPr anchor="ctr" anchorCtr="0">
            <a:normAutofit/>
          </a:bodyPr>
          <a:lstStyle>
            <a:lvl1pPr>
              <a:defRPr sz="2400" b="1">
                <a:effectLst>
                  <a:outerShdw blurRad="38100" dist="38100" dir="2700000" algn="tl">
                    <a:srgbClr val="000000">
                      <a:alpha val="43137"/>
                    </a:srgbClr>
                  </a:outerShdw>
                </a:effectLst>
              </a:defRPr>
            </a:lvl1pPr>
          </a:lstStyle>
          <a:p>
            <a:r>
              <a:rPr lang="zh-CN" altLang="en-US"/>
              <a:t>单击此处编辑标题</a:t>
            </a:r>
            <a:endParaRPr lang="zh-CN" altLang="en-US"/>
          </a:p>
        </p:txBody>
      </p:sp>
      <p:sp>
        <p:nvSpPr>
          <p:cNvPr id="3" name="图片占位符 2"/>
          <p:cNvSpPr>
            <a:spLocks noGrp="1" noChangeAspect="1"/>
          </p:cNvSpPr>
          <p:nvPr>
            <p:ph type="pic" idx="1"/>
          </p:nvPr>
        </p:nvSpPr>
        <p:spPr>
          <a:xfrm>
            <a:off x="5184000" y="766354"/>
            <a:ext cx="5817375" cy="509444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651827" y="2057400"/>
            <a:ext cx="4165200" cy="3811588"/>
          </a:xfrm>
        </p:spPr>
        <p:txBody>
          <a:bodyPr>
            <a:normAutofit/>
          </a:bodyPr>
          <a:lstStyle>
            <a:lvl1pPr marL="0" indent="0">
              <a:lnSpc>
                <a:spcPct val="150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9EFD9D74-47D9-4702-A33C-335B63B48DBF}"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ABC47A4-756D-490B-A52F-7D9E2C9FC05F}" type="slidenum">
              <a:rPr lang="zh-CN" altLang="en-US" smtClean="0"/>
              <a:t/>
            </a:fld>
            <a:endParaRPr lang="zh-CN" altLang="en-US"/>
          </a:p>
        </p:txBody>
      </p:sp>
    </p:spTree>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p:cNvSpPr>
            <a:spLocks noGrp="1"/>
          </p:cNvSpPr>
          <p:nvPr>
            <p:ph type="title" orient="vert"/>
          </p:nvPr>
        </p:nvSpPr>
        <p:spPr>
          <a:xfrm>
            <a:off x="9824484" y="365125"/>
            <a:ext cx="1529316" cy="5811838"/>
          </a:xfrm>
        </p:spPr>
        <p:txBody>
          <a:bodyPr vert="eaVert">
            <a:normAutofit/>
          </a:bodyPr>
          <a:lstStyle>
            <a:lvl1pPr>
              <a:defRPr sz="3600"/>
            </a:lvl1pPr>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8879958"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image" Target="file:///D:\qq&#25991;&#20214;\712321467\Image\C2C\Image2\%7b75232B38-A165-1FB7-499C-2E1C792CACB5%7d.png" TargetMode="External" /><Relationship Id="rId12" Type="http://schemas.openxmlformats.org/officeDocument/2006/relationships/image" Target="../media/image1.png" /><Relationship Id="rId13"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_rels/slideMaster2.xml.rels>&#65279;<?xml version="1.0" encoding="utf-8" standalone="yes"?><Relationships xmlns="http://schemas.openxmlformats.org/package/2006/relationships"><Relationship Id="rId1" Type="http://schemas.openxmlformats.org/officeDocument/2006/relationships/slideLayout" Target="../slideLayouts/slideLayout11.xml" /><Relationship Id="rId10" Type="http://schemas.openxmlformats.org/officeDocument/2006/relationships/slideLayout" Target="../slideLayouts/slideLayout20.xml" /><Relationship Id="rId11" Type="http://schemas.openxmlformats.org/officeDocument/2006/relationships/slideLayout" Target="../slideLayouts/slideLayout21.xml" /><Relationship Id="rId12" Type="http://schemas.openxmlformats.org/officeDocument/2006/relationships/slideLayout" Target="../slideLayouts/slideLayout22.xml" /><Relationship Id="rId13" Type="http://schemas.openxmlformats.org/officeDocument/2006/relationships/slideLayout" Target="../slideLayouts/slideLayout23.xml" /><Relationship Id="rId14" Type="http://schemas.openxmlformats.org/officeDocument/2006/relationships/slideLayout" Target="../slideLayouts/slideLayout24.xml" /><Relationship Id="rId15" Type="http://schemas.openxmlformats.org/officeDocument/2006/relationships/slideLayout" Target="../slideLayouts/slideLayout25.xml" /><Relationship Id="rId16" Type="http://schemas.openxmlformats.org/officeDocument/2006/relationships/slideLayout" Target="../slideLayouts/slideLayout26.xml" /><Relationship Id="rId17" Type="http://schemas.openxmlformats.org/officeDocument/2006/relationships/slideLayout" Target="../slideLayouts/slideLayout27.xml" /><Relationship Id="rId18" Type="http://schemas.openxmlformats.org/officeDocument/2006/relationships/slideLayout" Target="../slideLayouts/slideLayout28.xml" /><Relationship Id="rId19" Type="http://schemas.openxmlformats.org/officeDocument/2006/relationships/tags" Target="../tags/tag151.xml" /><Relationship Id="rId2" Type="http://schemas.openxmlformats.org/officeDocument/2006/relationships/slideLayout" Target="../slideLayouts/slideLayout12.xml" /><Relationship Id="rId20" Type="http://schemas.openxmlformats.org/officeDocument/2006/relationships/tags" Target="../tags/tag152.xml" /><Relationship Id="rId21" Type="http://schemas.openxmlformats.org/officeDocument/2006/relationships/tags" Target="../tags/tag153.xml" /><Relationship Id="rId22" Type="http://schemas.openxmlformats.org/officeDocument/2006/relationships/tags" Target="../tags/tag154.xml" /><Relationship Id="rId23" Type="http://schemas.openxmlformats.org/officeDocument/2006/relationships/tags" Target="../tags/tag155.xml" /><Relationship Id="rId24" Type="http://schemas.openxmlformats.org/officeDocument/2006/relationships/tags" Target="../tags/tag156.xml" /><Relationship Id="rId25" Type="http://schemas.openxmlformats.org/officeDocument/2006/relationships/image" Target="file:///D:\qq&#25991;&#20214;\712321467\Image\C2C\Image2\%7b75232B38-A165-1FB7-499C-2E1C792CACB5%7d.png" TargetMode="External" /><Relationship Id="rId26" Type="http://schemas.openxmlformats.org/officeDocument/2006/relationships/image" Target="../media/image1.png" /><Relationship Id="rId27" Type="http://schemas.openxmlformats.org/officeDocument/2006/relationships/theme" Target="../theme/theme2.xml" /><Relationship Id="rId3" Type="http://schemas.openxmlformats.org/officeDocument/2006/relationships/slideLayout" Target="../slideLayouts/slideLayout13.xml" /><Relationship Id="rId4" Type="http://schemas.openxmlformats.org/officeDocument/2006/relationships/slideLayout" Target="../slideLayouts/slideLayout14.xml" /><Relationship Id="rId5" Type="http://schemas.openxmlformats.org/officeDocument/2006/relationships/slideLayout" Target="../slideLayouts/slideLayout15.xml" /><Relationship Id="rId6" Type="http://schemas.openxmlformats.org/officeDocument/2006/relationships/slideLayout" Target="../slideLayouts/slideLayout16.xml" /><Relationship Id="rId7" Type="http://schemas.openxmlformats.org/officeDocument/2006/relationships/slideLayout" Target="../slideLayouts/slideLayout17.xml" /><Relationship Id="rId8" Type="http://schemas.openxmlformats.org/officeDocument/2006/relationships/slideLayout" Target="../slideLayouts/slideLayout18.xml" /><Relationship Id="rId9" Type="http://schemas.openxmlformats.org/officeDocument/2006/relationships/slideLayout" Target="../slideLayouts/slideLayout19.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1"/>
        </a:solidFill>
        <a:effectLst/>
      </p:bgPr>
    </p:bg>
    <p:spTree>
      <p:nvGrpSpPr>
        <p:cNvPr id="1" name=""/>
        <p:cNvGrpSpPr/>
        <p:nvPr/>
      </p:nvGrpSpPr>
      <p:grpSpPr>
        <a:xfrm>
          <a:off x="0" y="0"/>
          <a: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t>0</a:t>
            </a:fld>
            <a:endParaRPr lang="zh-CN" altLang="en-US"/>
          </a:p>
        </p:txBody>
      </p:sp>
      <p:pic>
        <p:nvPicPr>
          <p:cNvPr id="7" name="图片 1073743875" descr="学科网 zxxk.com" title=""/>
          <p:cNvPicPr>
            <a:picLocks noChangeAspect="1"/>
          </p:cNvPicPr>
          <p:nvPr/>
        </p:nvPicPr>
        <p:blipFill>
          <a:blip r:embed="rId12" r:link="rId11"/>
          <a:stretch>
            <a:fillRect/>
          </a:stretch>
        </p:blipFill>
        <p:spPr>
          <a:xfrm>
            <a:off x="838200" y="365125"/>
            <a:ext cx="9525" cy="9525"/>
          </a:xfrm>
          <a:prstGeom prst="rect">
            <a:avLst/>
          </a:prstGeom>
          <a:noFill/>
          <a:ln>
            <a:noFill/>
            <a:miter lim="800000"/>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ransition/>
  <p:timing/>
  <p:txStyles>
    <p:titleStyle>
      <a:lvl1pPr algn="l" defTabSz="914400"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2"/>
        </a:solidFill>
        <a:effectLst/>
      </p:bgPr>
    </p:bg>
    <p:spTree>
      <p:nvGrpSpPr>
        <p:cNvPr id="1" name=""/>
        <p:cNvGrpSpPr/>
        <p:nvPr/>
      </p:nvGrpSpPr>
      <p:grpSpPr>
        <a:xfrm>
          <a:off x="0" y="0"/>
          <a:ext cx="0" cy="0"/>
        </a:xfrm>
      </p:grpSpPr>
      <p:sp>
        <p:nvSpPr>
          <p:cNvPr id="2" name="标题占位符 1"/>
          <p:cNvSpPr>
            <a:spLocks noGrp="1"/>
          </p:cNvSpPr>
          <p:nvPr>
            <p:ph type="title"/>
            <p:custDataLst>
              <p:tags r:id="rId19"/>
            </p:custDataLst>
          </p:nvPr>
        </p:nvSpPr>
        <p:spPr>
          <a:xfrm>
            <a:off x="669882" y="443230"/>
            <a:ext cx="10852237" cy="441964"/>
          </a:xfrm>
          <a:prstGeom prst="rect">
            <a:avLst/>
          </a:prstGeom>
        </p:spPr>
        <p:txBody>
          <a:bodyPr vert="horz" lIns="101600" tIns="38100" rIns="76200" bIns="38100" rtlCol="0" anchor="t" anchorCtr="0">
            <a:noAutofit/>
          </a:bodyPr>
          <a:lstStyle/>
          <a:p>
            <a:r>
              <a:rPr lang="zh-CN" altLang="en-US"/>
              <a:t>单击此处编辑母版标题样式</a:t>
            </a:r>
            <a:endParaRPr lang="zh-CN" altLang="en-US"/>
          </a:p>
        </p:txBody>
      </p:sp>
      <p:sp>
        <p:nvSpPr>
          <p:cNvPr id="3" name="文本占位符 2"/>
          <p:cNvSpPr>
            <a:spLocks noGrp="1"/>
          </p:cNvSpPr>
          <p:nvPr>
            <p:ph type="body" idx="1"/>
            <p:custDataLst>
              <p:tags r:id="rId20"/>
            </p:custDataLst>
          </p:nvPr>
        </p:nvSpPr>
        <p:spPr>
          <a:xfrm>
            <a:off x="669882" y="952508"/>
            <a:ext cx="10852237" cy="5388907"/>
          </a:xfrm>
          <a:prstGeom prst="rect">
            <a:avLst/>
          </a:prstGeom>
        </p:spPr>
        <p:txBody>
          <a:bodyPr vert="horz" lIns="101600" tIns="0" rIns="82550" bIns="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custDataLst>
              <p:tags r:id="rId21"/>
            </p:custDataLst>
          </p:nvPr>
        </p:nvSpPr>
        <p:spPr>
          <a:xfrm>
            <a:off x="879742" y="6349833"/>
            <a:ext cx="2700000" cy="316800"/>
          </a:xfrm>
          <a:prstGeom prst="rect">
            <a:avLst/>
          </a:prstGeom>
        </p:spPr>
        <p:txBody>
          <a:bodyPr vert="horz" lIns="91440" tIns="45720" rIns="91440" bIns="45720" rtlCol="0" anchor="ctr">
            <a:normAutofit/>
          </a:bodyPr>
          <a:lstStyle>
            <a:lvl1pPr algn="l">
              <a:lnSpc>
                <a:spcPct val="120000"/>
              </a:lnSpc>
              <a:defRPr sz="1200" baseline="0">
                <a:solidFill>
                  <a:schemeClr val="tx1">
                    <a:tint val="75000"/>
                  </a:schemeClr>
                </a:solidFill>
                <a:latin typeface="微软雅黑"/>
                <a:ea typeface="微软雅黑"/>
              </a:defRPr>
            </a:lvl1p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3"/>
            <p:custDataLst>
              <p:tags r:id="rId22"/>
            </p:custDataLst>
          </p:nvPr>
        </p:nvSpPr>
        <p:spPr>
          <a:xfrm>
            <a:off x="4116000" y="6349833"/>
            <a:ext cx="3960000" cy="316800"/>
          </a:xfrm>
          <a:prstGeom prst="rect">
            <a:avLst/>
          </a:prstGeom>
        </p:spPr>
        <p:txBody>
          <a:bodyPr vert="horz" lIns="91440" tIns="45720" rIns="91440" bIns="45720" rtlCol="0" anchor="ctr">
            <a:normAutofit/>
          </a:bodyPr>
          <a:lstStyle>
            <a:lvl1pPr algn="ctr">
              <a:lnSpc>
                <a:spcPct val="120000"/>
              </a:lnSpc>
              <a:defRPr sz="1200" baseline="0">
                <a:solidFill>
                  <a:schemeClr val="tx1">
                    <a:tint val="75000"/>
                  </a:schemeClr>
                </a:solidFill>
                <a:latin typeface="微软雅黑"/>
                <a:ea typeface="微软雅黑"/>
              </a:defRPr>
            </a:lvl1pPr>
          </a:lstStyle>
          <a:p>
            <a:endParaRPr lang="zh-CN" altLang="en-US"/>
          </a:p>
        </p:txBody>
      </p:sp>
      <p:sp>
        <p:nvSpPr>
          <p:cNvPr id="6" name="灯片编号占位符 5"/>
          <p:cNvSpPr>
            <a:spLocks noGrp="1"/>
          </p:cNvSpPr>
          <p:nvPr>
            <p:ph type="sldNum" sz="quarter" idx="4"/>
            <p:custDataLst>
              <p:tags r:id="rId23"/>
            </p:custDataLst>
          </p:nvPr>
        </p:nvSpPr>
        <p:spPr>
          <a:xfrm>
            <a:off x="8610600" y="6349833"/>
            <a:ext cx="2700000" cy="316800"/>
          </a:xfrm>
          <a:prstGeom prst="rect">
            <a:avLst/>
          </a:prstGeom>
        </p:spPr>
        <p:txBody>
          <a:bodyPr vert="horz" lIns="91440" tIns="45720" rIns="91440" bIns="45720" rtlCol="0" anchor="ctr">
            <a:normAutofit/>
          </a:bodyPr>
          <a:lstStyle>
            <a:lvl1pPr algn="r">
              <a:lnSpc>
                <a:spcPct val="120000"/>
              </a:lnSpc>
              <a:defRPr sz="1200" baseline="0">
                <a:solidFill>
                  <a:schemeClr val="tx1">
                    <a:tint val="75000"/>
                  </a:schemeClr>
                </a:solidFill>
                <a:latin typeface="微软雅黑"/>
                <a:ea typeface="微软雅黑"/>
              </a:defRPr>
            </a:lvl1pPr>
          </a:lstStyle>
          <a:p>
            <a:fld id="{49AE70B2-8BF9-45C0-BB95-33D1B9D3A854}" type="slidenum">
              <a:rPr lang="zh-CN" altLang="en-US" smtClean="0"/>
              <a:t>0</a:t>
            </a:fld>
            <a:endParaRPr lang="zh-CN" altLang="en-US"/>
          </a:p>
        </p:txBody>
      </p:sp>
      <p:sp>
        <p:nvSpPr>
          <p:cNvPr id="7" name="KSO_TEMPLATE" hidden="1"/>
          <p:cNvSpPr/>
          <p:nvPr>
            <p:custDataLst>
              <p:tags r:id="rId24"/>
            </p:custDataLst>
          </p:nvPr>
        </p:nvSpPr>
        <p:spPr>
          <a:xfrm flipH="1">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1073743875" descr="学科网 zxxk.com" title=""/>
          <p:cNvPicPr>
            <a:picLocks noChangeAspect="1"/>
          </p:cNvPicPr>
          <p:nvPr/>
        </p:nvPicPr>
        <p:blipFill>
          <a:blip r:embed="rId26" r:link="rId25"/>
          <a:stretch>
            <a:fillRect/>
          </a:stretch>
        </p:blipFill>
        <p:spPr>
          <a:xfrm>
            <a:off x="838200" y="365125"/>
            <a:ext cx="9525" cy="9525"/>
          </a:xfrm>
          <a:prstGeom prst="rect">
            <a:avLst/>
          </a:prstGeom>
          <a:noFill/>
          <a:ln>
            <a:noFill/>
            <a:miter lim="800000"/>
          </a:ln>
        </p:spPr>
      </p:pic>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 id="2147483674" r:id="rId15"/>
    <p:sldLayoutId id="2147483675" r:id="rId16"/>
    <p:sldLayoutId id="2147483676" r:id="rId17"/>
    <p:sldLayoutId id="2147483677" r:id="rId18"/>
  </p:sldLayoutIdLst>
  <p:transition/>
  <p:timing/>
  <p:txStyles>
    <p:title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微软雅黑"/>
          <a:ea typeface="微软雅黑"/>
          <a:cs typeface="+mj-cs"/>
        </a:defRPr>
      </a:lvl1pPr>
    </p:titleStyle>
    <p:bodyStyle>
      <a:lvl1pPr marL="228600" indent="-228600" algn="l" defTabSz="914400" rtl="0" eaLnBrk="1" fontAlgn="auto" latinLnBrk="0" hangingPunct="1">
        <a:lnSpc>
          <a:spcPct val="120000"/>
        </a:lnSpc>
        <a:spcBef>
          <a:spcPct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微软雅黑"/>
          <a:ea typeface="微软雅黑"/>
          <a:cs typeface="+mn-cs"/>
        </a:defRPr>
      </a:lvl1pPr>
      <a:lvl2pPr marL="685800" indent="-228600" algn="l" defTabSz="914400" rtl="0" eaLnBrk="1" fontAlgn="auto" latinLnBrk="0" hangingPunct="1">
        <a:lnSpc>
          <a:spcPct val="120000"/>
        </a:lnSpc>
        <a:spcBef>
          <a:spcPct val="0"/>
        </a:spcBef>
        <a:spcAft>
          <a:spcPts val="1000"/>
        </a:spcAft>
        <a:buFont typeface="Arial" panose="020b0604020202020204" pitchFamily="34" charset="0"/>
        <a:buChar char="•"/>
        <a:tabLst>
          <a:tab pos="1609725"/>
        </a:tabLst>
        <a:defRPr sz="1600" u="none" strike="noStrike" kern="1200" cap="none" spc="150" normalizeH="0" baseline="0">
          <a:solidFill>
            <a:schemeClr val="tx1">
              <a:lumMod val="85000"/>
              <a:lumOff val="15000"/>
            </a:schemeClr>
          </a:solidFill>
          <a:uFillTx/>
          <a:latin typeface="微软雅黑"/>
          <a:ea typeface="微软雅黑"/>
          <a:cs typeface="+mn-cs"/>
        </a:defRPr>
      </a:lvl2pPr>
      <a:lvl3pPr marL="1143000" indent="-228600" algn="l" defTabSz="914400" rtl="0" eaLnBrk="1" fontAlgn="auto" latinLnBrk="0" hangingPunct="1">
        <a:lnSpc>
          <a:spcPct val="120000"/>
        </a:lnSpc>
        <a:spcBef>
          <a:spcPct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微软雅黑"/>
          <a:ea typeface="微软雅黑"/>
          <a:cs typeface="+mn-cs"/>
        </a:defRPr>
      </a:lvl3pPr>
      <a:lvl4pPr marL="1600200" indent="-228600" algn="l" defTabSz="914400" rtl="0" eaLnBrk="1" fontAlgn="auto" latinLnBrk="0" hangingPunct="1">
        <a:lnSpc>
          <a:spcPct val="120000"/>
        </a:lnSpc>
        <a:spcBef>
          <a:spcPct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微软雅黑"/>
          <a:ea typeface="微软雅黑"/>
          <a:cs typeface="+mn-cs"/>
        </a:defRPr>
      </a:lvl4pPr>
      <a:lvl5pPr marL="2057400" indent="-228600" algn="l" defTabSz="914400" rtl="0" eaLnBrk="1" fontAlgn="auto" latinLnBrk="0" hangingPunct="1">
        <a:lnSpc>
          <a:spcPct val="120000"/>
        </a:lnSpc>
        <a:spcBef>
          <a:spcPct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微软雅黑"/>
          <a:ea typeface="微软雅黑"/>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image" Target="../media/image2.jpeg" /><Relationship Id="rId3" Type="http://schemas.openxmlformats.org/officeDocument/2006/relationships/tags" Target="../tags/tag157.xml"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17.xml" /><Relationship Id="rId2" Type="http://schemas.openxmlformats.org/officeDocument/2006/relationships/tags" Target="../tags/tag228.xml" /><Relationship Id="rId3" Type="http://schemas.openxmlformats.org/officeDocument/2006/relationships/tags" Target="../tags/tag229.xml" /><Relationship Id="rId4" Type="http://schemas.openxmlformats.org/officeDocument/2006/relationships/tags" Target="../tags/tag230.xml" /><Relationship Id="rId5" Type="http://schemas.openxmlformats.org/officeDocument/2006/relationships/tags" Target="../tags/tag231.xml" /><Relationship Id="rId6" Type="http://schemas.openxmlformats.org/officeDocument/2006/relationships/tags" Target="../tags/tag232.xml" /><Relationship Id="rId7" Type="http://schemas.openxmlformats.org/officeDocument/2006/relationships/tags" Target="../tags/tag233.xml" /><Relationship Id="rId8" Type="http://schemas.openxmlformats.org/officeDocument/2006/relationships/tags" Target="../tags/tag234.xml"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17.xml" /><Relationship Id="rId2" Type="http://schemas.openxmlformats.org/officeDocument/2006/relationships/tags" Target="../tags/tag235.xml" /><Relationship Id="rId3" Type="http://schemas.openxmlformats.org/officeDocument/2006/relationships/tags" Target="../tags/tag236.xml" /><Relationship Id="rId4" Type="http://schemas.openxmlformats.org/officeDocument/2006/relationships/tags" Target="../tags/tag237.xml" /><Relationship Id="rId5" Type="http://schemas.openxmlformats.org/officeDocument/2006/relationships/tags" Target="../tags/tag238.xml" /><Relationship Id="rId6" Type="http://schemas.openxmlformats.org/officeDocument/2006/relationships/tags" Target="../tags/tag239.xml" /><Relationship Id="rId7" Type="http://schemas.openxmlformats.org/officeDocument/2006/relationships/tags" Target="../tags/tag240.xml"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17.xml" /><Relationship Id="rId2" Type="http://schemas.openxmlformats.org/officeDocument/2006/relationships/tags" Target="../tags/tag241.xml" /><Relationship Id="rId3" Type="http://schemas.openxmlformats.org/officeDocument/2006/relationships/tags" Target="../tags/tag242.xml" /><Relationship Id="rId4" Type="http://schemas.openxmlformats.org/officeDocument/2006/relationships/tags" Target="../tags/tag243.xml" /><Relationship Id="rId5" Type="http://schemas.openxmlformats.org/officeDocument/2006/relationships/tags" Target="../tags/tag244.xml" /><Relationship Id="rId6" Type="http://schemas.openxmlformats.org/officeDocument/2006/relationships/tags" Target="../tags/tag245.xml" /><Relationship Id="rId7" Type="http://schemas.openxmlformats.org/officeDocument/2006/relationships/tags" Target="../tags/tag246.xml" /><Relationship Id="rId8" Type="http://schemas.openxmlformats.org/officeDocument/2006/relationships/image" Target="../media/image3.png" /><Relationship Id="rId9" Type="http://schemas.openxmlformats.org/officeDocument/2006/relationships/tags" Target="../tags/tag247.xml"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17.xml" /><Relationship Id="rId2" Type="http://schemas.openxmlformats.org/officeDocument/2006/relationships/tags" Target="../tags/tag248.xml" /><Relationship Id="rId3" Type="http://schemas.openxmlformats.org/officeDocument/2006/relationships/tags" Target="../tags/tag249.xml" /><Relationship Id="rId4" Type="http://schemas.openxmlformats.org/officeDocument/2006/relationships/tags" Target="../tags/tag250.xml" /><Relationship Id="rId5" Type="http://schemas.openxmlformats.org/officeDocument/2006/relationships/tags" Target="../tags/tag251.xml" /><Relationship Id="rId6" Type="http://schemas.openxmlformats.org/officeDocument/2006/relationships/tags" Target="../tags/tag252.xml" /><Relationship Id="rId7" Type="http://schemas.openxmlformats.org/officeDocument/2006/relationships/tags" Target="../tags/tag253.xml"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17.xml" /><Relationship Id="rId10" Type="http://schemas.openxmlformats.org/officeDocument/2006/relationships/tags" Target="../tags/tag262.xml" /><Relationship Id="rId11" Type="http://schemas.openxmlformats.org/officeDocument/2006/relationships/tags" Target="../tags/tag263.xml" /><Relationship Id="rId12" Type="http://schemas.openxmlformats.org/officeDocument/2006/relationships/tags" Target="../tags/tag264.xml" /><Relationship Id="rId13" Type="http://schemas.openxmlformats.org/officeDocument/2006/relationships/tags" Target="../tags/tag265.xml" /><Relationship Id="rId14" Type="http://schemas.openxmlformats.org/officeDocument/2006/relationships/tags" Target="../tags/tag266.xml" /><Relationship Id="rId15" Type="http://schemas.openxmlformats.org/officeDocument/2006/relationships/tags" Target="../tags/tag267.xml" /><Relationship Id="rId16" Type="http://schemas.openxmlformats.org/officeDocument/2006/relationships/tags" Target="../tags/tag268.xml" /><Relationship Id="rId17" Type="http://schemas.openxmlformats.org/officeDocument/2006/relationships/tags" Target="../tags/tag269.xml" /><Relationship Id="rId18" Type="http://schemas.openxmlformats.org/officeDocument/2006/relationships/tags" Target="../tags/tag270.xml" /><Relationship Id="rId19" Type="http://schemas.openxmlformats.org/officeDocument/2006/relationships/tags" Target="../tags/tag271.xml" /><Relationship Id="rId2" Type="http://schemas.openxmlformats.org/officeDocument/2006/relationships/tags" Target="../tags/tag254.xml" /><Relationship Id="rId20" Type="http://schemas.openxmlformats.org/officeDocument/2006/relationships/tags" Target="../tags/tag272.xml" /><Relationship Id="rId21" Type="http://schemas.openxmlformats.org/officeDocument/2006/relationships/tags" Target="../tags/tag273.xml" /><Relationship Id="rId3" Type="http://schemas.openxmlformats.org/officeDocument/2006/relationships/tags" Target="../tags/tag255.xml" /><Relationship Id="rId4" Type="http://schemas.openxmlformats.org/officeDocument/2006/relationships/tags" Target="../tags/tag256.xml" /><Relationship Id="rId5" Type="http://schemas.openxmlformats.org/officeDocument/2006/relationships/tags" Target="../tags/tag257.xml" /><Relationship Id="rId6" Type="http://schemas.openxmlformats.org/officeDocument/2006/relationships/tags" Target="../tags/tag258.xml" /><Relationship Id="rId7" Type="http://schemas.openxmlformats.org/officeDocument/2006/relationships/tags" Target="../tags/tag259.xml" /><Relationship Id="rId8" Type="http://schemas.openxmlformats.org/officeDocument/2006/relationships/tags" Target="../tags/tag260.xml" /><Relationship Id="rId9" Type="http://schemas.openxmlformats.org/officeDocument/2006/relationships/tags" Target="../tags/tag261.xml"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17.xml" /><Relationship Id="rId10" Type="http://schemas.openxmlformats.org/officeDocument/2006/relationships/tags" Target="../tags/tag282.xml" /><Relationship Id="rId11" Type="http://schemas.openxmlformats.org/officeDocument/2006/relationships/tags" Target="../tags/tag283.xml" /><Relationship Id="rId12" Type="http://schemas.openxmlformats.org/officeDocument/2006/relationships/tags" Target="../tags/tag284.xml" /><Relationship Id="rId2" Type="http://schemas.openxmlformats.org/officeDocument/2006/relationships/tags" Target="../tags/tag274.xml" /><Relationship Id="rId3" Type="http://schemas.openxmlformats.org/officeDocument/2006/relationships/tags" Target="../tags/tag275.xml" /><Relationship Id="rId4" Type="http://schemas.openxmlformats.org/officeDocument/2006/relationships/tags" Target="../tags/tag276.xml" /><Relationship Id="rId5" Type="http://schemas.openxmlformats.org/officeDocument/2006/relationships/tags" Target="../tags/tag277.xml" /><Relationship Id="rId6" Type="http://schemas.openxmlformats.org/officeDocument/2006/relationships/tags" Target="../tags/tag278.xml" /><Relationship Id="rId7" Type="http://schemas.openxmlformats.org/officeDocument/2006/relationships/tags" Target="../tags/tag279.xml" /><Relationship Id="rId8" Type="http://schemas.openxmlformats.org/officeDocument/2006/relationships/tags" Target="../tags/tag280.xml" /><Relationship Id="rId9" Type="http://schemas.openxmlformats.org/officeDocument/2006/relationships/tags" Target="../tags/tag281.xml"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17.xml" /><Relationship Id="rId2" Type="http://schemas.openxmlformats.org/officeDocument/2006/relationships/tags" Target="../tags/tag285.xml" /><Relationship Id="rId3" Type="http://schemas.openxmlformats.org/officeDocument/2006/relationships/tags" Target="../tags/tag286.xml" /><Relationship Id="rId4" Type="http://schemas.openxmlformats.org/officeDocument/2006/relationships/tags" Target="../tags/tag287.xml" /><Relationship Id="rId5" Type="http://schemas.openxmlformats.org/officeDocument/2006/relationships/tags" Target="../tags/tag288.xml" /><Relationship Id="rId6" Type="http://schemas.openxmlformats.org/officeDocument/2006/relationships/tags" Target="../tags/tag289.xml" /><Relationship Id="rId7" Type="http://schemas.openxmlformats.org/officeDocument/2006/relationships/tags" Target="../tags/tag290.xml" /><Relationship Id="rId8" Type="http://schemas.openxmlformats.org/officeDocument/2006/relationships/tags" Target="../tags/tag291.xml"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17.xml" /><Relationship Id="rId2" Type="http://schemas.openxmlformats.org/officeDocument/2006/relationships/tags" Target="../tags/tag292.xml" /><Relationship Id="rId3" Type="http://schemas.openxmlformats.org/officeDocument/2006/relationships/tags" Target="../tags/tag293.xml" /><Relationship Id="rId4" Type="http://schemas.openxmlformats.org/officeDocument/2006/relationships/tags" Target="../tags/tag294.xml" /><Relationship Id="rId5" Type="http://schemas.openxmlformats.org/officeDocument/2006/relationships/tags" Target="../tags/tag295.xml" /><Relationship Id="rId6" Type="http://schemas.openxmlformats.org/officeDocument/2006/relationships/tags" Target="../tags/tag296.xml" /><Relationship Id="rId7" Type="http://schemas.openxmlformats.org/officeDocument/2006/relationships/tags" Target="../tags/tag297.xml" /><Relationship Id="rId8" Type="http://schemas.openxmlformats.org/officeDocument/2006/relationships/tags" Target="../tags/tag298.xml"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17.xml" /><Relationship Id="rId2" Type="http://schemas.openxmlformats.org/officeDocument/2006/relationships/tags" Target="../tags/tag299.xml" /><Relationship Id="rId3" Type="http://schemas.openxmlformats.org/officeDocument/2006/relationships/tags" Target="../tags/tag300.xml" /><Relationship Id="rId4" Type="http://schemas.openxmlformats.org/officeDocument/2006/relationships/tags" Target="../tags/tag301.xml" /><Relationship Id="rId5" Type="http://schemas.openxmlformats.org/officeDocument/2006/relationships/tags" Target="../tags/tag302.xml" /><Relationship Id="rId6" Type="http://schemas.openxmlformats.org/officeDocument/2006/relationships/tags" Target="../tags/tag303.xml" /><Relationship Id="rId7" Type="http://schemas.openxmlformats.org/officeDocument/2006/relationships/tags" Target="../tags/tag304.xml" /><Relationship Id="rId8" Type="http://schemas.openxmlformats.org/officeDocument/2006/relationships/tags" Target="../tags/tag305.xml"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17.xml" /><Relationship Id="rId10" Type="http://schemas.openxmlformats.org/officeDocument/2006/relationships/tags" Target="../tags/tag314.xml" /><Relationship Id="rId11" Type="http://schemas.openxmlformats.org/officeDocument/2006/relationships/tags" Target="../tags/tag315.xml" /><Relationship Id="rId12" Type="http://schemas.openxmlformats.org/officeDocument/2006/relationships/tags" Target="../tags/tag316.xml" /><Relationship Id="rId2" Type="http://schemas.openxmlformats.org/officeDocument/2006/relationships/tags" Target="../tags/tag306.xml" /><Relationship Id="rId3" Type="http://schemas.openxmlformats.org/officeDocument/2006/relationships/tags" Target="../tags/tag307.xml" /><Relationship Id="rId4" Type="http://schemas.openxmlformats.org/officeDocument/2006/relationships/tags" Target="../tags/tag308.xml" /><Relationship Id="rId5" Type="http://schemas.openxmlformats.org/officeDocument/2006/relationships/tags" Target="../tags/tag309.xml" /><Relationship Id="rId6" Type="http://schemas.openxmlformats.org/officeDocument/2006/relationships/tags" Target="../tags/tag310.xml" /><Relationship Id="rId7" Type="http://schemas.openxmlformats.org/officeDocument/2006/relationships/tags" Target="../tags/tag311.xml" /><Relationship Id="rId8" Type="http://schemas.openxmlformats.org/officeDocument/2006/relationships/tags" Target="../tags/tag312.xml" /><Relationship Id="rId9" Type="http://schemas.openxmlformats.org/officeDocument/2006/relationships/tags" Target="../tags/tag313.xml"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7.xml" /><Relationship Id="rId2" Type="http://schemas.openxmlformats.org/officeDocument/2006/relationships/tags" Target="../tags/tag158.xml" /><Relationship Id="rId3" Type="http://schemas.openxmlformats.org/officeDocument/2006/relationships/tags" Target="../tags/tag159.xml" /><Relationship Id="rId4" Type="http://schemas.openxmlformats.org/officeDocument/2006/relationships/tags" Target="../tags/tag160.xml" /><Relationship Id="rId5" Type="http://schemas.openxmlformats.org/officeDocument/2006/relationships/tags" Target="../tags/tag161.xml" /><Relationship Id="rId6" Type="http://schemas.openxmlformats.org/officeDocument/2006/relationships/tags" Target="../tags/tag162.xml" /><Relationship Id="rId7" Type="http://schemas.openxmlformats.org/officeDocument/2006/relationships/tags" Target="../tags/tag163.xml"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17.xml" /><Relationship Id="rId2" Type="http://schemas.openxmlformats.org/officeDocument/2006/relationships/tags" Target="../tags/tag317.xml" /><Relationship Id="rId3" Type="http://schemas.openxmlformats.org/officeDocument/2006/relationships/tags" Target="../tags/tag318.xml" /><Relationship Id="rId4" Type="http://schemas.openxmlformats.org/officeDocument/2006/relationships/tags" Target="../tags/tag319.xml" /><Relationship Id="rId5" Type="http://schemas.openxmlformats.org/officeDocument/2006/relationships/tags" Target="../tags/tag320.xml" /><Relationship Id="rId6" Type="http://schemas.openxmlformats.org/officeDocument/2006/relationships/tags" Target="../tags/tag321.xml" /><Relationship Id="rId7" Type="http://schemas.openxmlformats.org/officeDocument/2006/relationships/tags" Target="../tags/tag322.xml" /><Relationship Id="rId8" Type="http://schemas.openxmlformats.org/officeDocument/2006/relationships/tags" Target="../tags/tag323.xml"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17.xml" /><Relationship Id="rId2" Type="http://schemas.openxmlformats.org/officeDocument/2006/relationships/tags" Target="../tags/tag324.xml" /><Relationship Id="rId3" Type="http://schemas.openxmlformats.org/officeDocument/2006/relationships/tags" Target="../tags/tag325.xml" /><Relationship Id="rId4" Type="http://schemas.openxmlformats.org/officeDocument/2006/relationships/tags" Target="../tags/tag326.xml" /><Relationship Id="rId5" Type="http://schemas.openxmlformats.org/officeDocument/2006/relationships/tags" Target="../tags/tag327.xml" /><Relationship Id="rId6" Type="http://schemas.openxmlformats.org/officeDocument/2006/relationships/tags" Target="../tags/tag328.xml" /><Relationship Id="rId7" Type="http://schemas.openxmlformats.org/officeDocument/2006/relationships/tags" Target="../tags/tag329.xml" /><Relationship Id="rId8" Type="http://schemas.openxmlformats.org/officeDocument/2006/relationships/tags" Target="../tags/tag330.xml"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17.xml" /><Relationship Id="rId2" Type="http://schemas.openxmlformats.org/officeDocument/2006/relationships/tags" Target="../tags/tag331.xml" /><Relationship Id="rId3" Type="http://schemas.openxmlformats.org/officeDocument/2006/relationships/tags" Target="../tags/tag332.xml" /><Relationship Id="rId4" Type="http://schemas.openxmlformats.org/officeDocument/2006/relationships/tags" Target="../tags/tag333.xml" /><Relationship Id="rId5" Type="http://schemas.openxmlformats.org/officeDocument/2006/relationships/tags" Target="../tags/tag334.xml" /><Relationship Id="rId6" Type="http://schemas.openxmlformats.org/officeDocument/2006/relationships/tags" Target="../tags/tag335.xml" /><Relationship Id="rId7" Type="http://schemas.openxmlformats.org/officeDocument/2006/relationships/tags" Target="../tags/tag336.xml" /><Relationship Id="rId8" Type="http://schemas.openxmlformats.org/officeDocument/2006/relationships/tags" Target="../tags/tag337.xml"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17.xml" /><Relationship Id="rId10" Type="http://schemas.openxmlformats.org/officeDocument/2006/relationships/tags" Target="../tags/tag346.xml" /><Relationship Id="rId100" Type="http://schemas.openxmlformats.org/officeDocument/2006/relationships/tags" Target="../tags/tag436.xml" /><Relationship Id="rId101" Type="http://schemas.openxmlformats.org/officeDocument/2006/relationships/tags" Target="../tags/tag437.xml" /><Relationship Id="rId102" Type="http://schemas.openxmlformats.org/officeDocument/2006/relationships/tags" Target="../tags/tag438.xml" /><Relationship Id="rId103" Type="http://schemas.openxmlformats.org/officeDocument/2006/relationships/tags" Target="../tags/tag439.xml" /><Relationship Id="rId104" Type="http://schemas.openxmlformats.org/officeDocument/2006/relationships/tags" Target="../tags/tag440.xml" /><Relationship Id="rId105" Type="http://schemas.openxmlformats.org/officeDocument/2006/relationships/tags" Target="../tags/tag441.xml" /><Relationship Id="rId106" Type="http://schemas.openxmlformats.org/officeDocument/2006/relationships/tags" Target="../tags/tag442.xml" /><Relationship Id="rId107" Type="http://schemas.openxmlformats.org/officeDocument/2006/relationships/tags" Target="../tags/tag443.xml" /><Relationship Id="rId108" Type="http://schemas.openxmlformats.org/officeDocument/2006/relationships/tags" Target="../tags/tag444.xml" /><Relationship Id="rId109" Type="http://schemas.openxmlformats.org/officeDocument/2006/relationships/tags" Target="../tags/tag445.xml" /><Relationship Id="rId11" Type="http://schemas.openxmlformats.org/officeDocument/2006/relationships/tags" Target="../tags/tag347.xml" /><Relationship Id="rId110" Type="http://schemas.openxmlformats.org/officeDocument/2006/relationships/tags" Target="../tags/tag446.xml" /><Relationship Id="rId111" Type="http://schemas.openxmlformats.org/officeDocument/2006/relationships/tags" Target="../tags/tag447.xml" /><Relationship Id="rId112" Type="http://schemas.openxmlformats.org/officeDocument/2006/relationships/tags" Target="../tags/tag448.xml" /><Relationship Id="rId113" Type="http://schemas.openxmlformats.org/officeDocument/2006/relationships/tags" Target="../tags/tag449.xml" /><Relationship Id="rId114" Type="http://schemas.openxmlformats.org/officeDocument/2006/relationships/tags" Target="../tags/tag450.xml" /><Relationship Id="rId115" Type="http://schemas.openxmlformats.org/officeDocument/2006/relationships/tags" Target="../tags/tag451.xml" /><Relationship Id="rId116" Type="http://schemas.openxmlformats.org/officeDocument/2006/relationships/tags" Target="../tags/tag452.xml" /><Relationship Id="rId117" Type="http://schemas.openxmlformats.org/officeDocument/2006/relationships/tags" Target="../tags/tag453.xml" /><Relationship Id="rId118" Type="http://schemas.openxmlformats.org/officeDocument/2006/relationships/tags" Target="../tags/tag454.xml" /><Relationship Id="rId119" Type="http://schemas.openxmlformats.org/officeDocument/2006/relationships/tags" Target="../tags/tag455.xml" /><Relationship Id="rId12" Type="http://schemas.openxmlformats.org/officeDocument/2006/relationships/tags" Target="../tags/tag348.xml" /><Relationship Id="rId120" Type="http://schemas.openxmlformats.org/officeDocument/2006/relationships/tags" Target="../tags/tag456.xml" /><Relationship Id="rId121" Type="http://schemas.openxmlformats.org/officeDocument/2006/relationships/tags" Target="../tags/tag457.xml" /><Relationship Id="rId122" Type="http://schemas.openxmlformats.org/officeDocument/2006/relationships/tags" Target="../tags/tag458.xml" /><Relationship Id="rId123" Type="http://schemas.openxmlformats.org/officeDocument/2006/relationships/tags" Target="../tags/tag459.xml" /><Relationship Id="rId124" Type="http://schemas.openxmlformats.org/officeDocument/2006/relationships/tags" Target="../tags/tag460.xml" /><Relationship Id="rId125" Type="http://schemas.openxmlformats.org/officeDocument/2006/relationships/tags" Target="../tags/tag461.xml" /><Relationship Id="rId126" Type="http://schemas.openxmlformats.org/officeDocument/2006/relationships/tags" Target="../tags/tag462.xml" /><Relationship Id="rId127" Type="http://schemas.openxmlformats.org/officeDocument/2006/relationships/tags" Target="../tags/tag463.xml" /><Relationship Id="rId128" Type="http://schemas.openxmlformats.org/officeDocument/2006/relationships/tags" Target="../tags/tag464.xml" /><Relationship Id="rId129" Type="http://schemas.openxmlformats.org/officeDocument/2006/relationships/tags" Target="../tags/tag465.xml" /><Relationship Id="rId13" Type="http://schemas.openxmlformats.org/officeDocument/2006/relationships/tags" Target="../tags/tag349.xml" /><Relationship Id="rId130" Type="http://schemas.openxmlformats.org/officeDocument/2006/relationships/tags" Target="../tags/tag466.xml" /><Relationship Id="rId131" Type="http://schemas.openxmlformats.org/officeDocument/2006/relationships/tags" Target="../tags/tag467.xml" /><Relationship Id="rId132" Type="http://schemas.openxmlformats.org/officeDocument/2006/relationships/tags" Target="../tags/tag468.xml" /><Relationship Id="rId133" Type="http://schemas.openxmlformats.org/officeDocument/2006/relationships/tags" Target="../tags/tag469.xml" /><Relationship Id="rId134" Type="http://schemas.openxmlformats.org/officeDocument/2006/relationships/tags" Target="../tags/tag470.xml" /><Relationship Id="rId135" Type="http://schemas.openxmlformats.org/officeDocument/2006/relationships/tags" Target="../tags/tag471.xml" /><Relationship Id="rId136" Type="http://schemas.openxmlformats.org/officeDocument/2006/relationships/tags" Target="../tags/tag472.xml" /><Relationship Id="rId137" Type="http://schemas.openxmlformats.org/officeDocument/2006/relationships/tags" Target="../tags/tag473.xml" /><Relationship Id="rId138" Type="http://schemas.openxmlformats.org/officeDocument/2006/relationships/tags" Target="../tags/tag474.xml" /><Relationship Id="rId139" Type="http://schemas.openxmlformats.org/officeDocument/2006/relationships/tags" Target="../tags/tag475.xml" /><Relationship Id="rId14" Type="http://schemas.openxmlformats.org/officeDocument/2006/relationships/tags" Target="../tags/tag350.xml" /><Relationship Id="rId140" Type="http://schemas.openxmlformats.org/officeDocument/2006/relationships/tags" Target="../tags/tag476.xml" /><Relationship Id="rId141" Type="http://schemas.openxmlformats.org/officeDocument/2006/relationships/tags" Target="../tags/tag477.xml" /><Relationship Id="rId142" Type="http://schemas.openxmlformats.org/officeDocument/2006/relationships/tags" Target="../tags/tag478.xml" /><Relationship Id="rId143" Type="http://schemas.openxmlformats.org/officeDocument/2006/relationships/tags" Target="../tags/tag479.xml" /><Relationship Id="rId144" Type="http://schemas.openxmlformats.org/officeDocument/2006/relationships/tags" Target="../tags/tag480.xml" /><Relationship Id="rId145" Type="http://schemas.openxmlformats.org/officeDocument/2006/relationships/tags" Target="../tags/tag481.xml" /><Relationship Id="rId146" Type="http://schemas.openxmlformats.org/officeDocument/2006/relationships/tags" Target="../tags/tag482.xml" /><Relationship Id="rId147" Type="http://schemas.openxmlformats.org/officeDocument/2006/relationships/tags" Target="../tags/tag483.xml" /><Relationship Id="rId148" Type="http://schemas.openxmlformats.org/officeDocument/2006/relationships/tags" Target="../tags/tag484.xml" /><Relationship Id="rId149" Type="http://schemas.openxmlformats.org/officeDocument/2006/relationships/tags" Target="../tags/tag485.xml" /><Relationship Id="rId15" Type="http://schemas.openxmlformats.org/officeDocument/2006/relationships/tags" Target="../tags/tag351.xml" /><Relationship Id="rId150" Type="http://schemas.openxmlformats.org/officeDocument/2006/relationships/tags" Target="../tags/tag486.xml" /><Relationship Id="rId151" Type="http://schemas.openxmlformats.org/officeDocument/2006/relationships/tags" Target="../tags/tag487.xml" /><Relationship Id="rId152" Type="http://schemas.openxmlformats.org/officeDocument/2006/relationships/tags" Target="../tags/tag488.xml" /><Relationship Id="rId153" Type="http://schemas.openxmlformats.org/officeDocument/2006/relationships/tags" Target="../tags/tag489.xml" /><Relationship Id="rId154" Type="http://schemas.openxmlformats.org/officeDocument/2006/relationships/tags" Target="../tags/tag490.xml" /><Relationship Id="rId155" Type="http://schemas.openxmlformats.org/officeDocument/2006/relationships/tags" Target="../tags/tag491.xml" /><Relationship Id="rId156" Type="http://schemas.openxmlformats.org/officeDocument/2006/relationships/tags" Target="../tags/tag492.xml" /><Relationship Id="rId157" Type="http://schemas.openxmlformats.org/officeDocument/2006/relationships/tags" Target="../tags/tag493.xml" /><Relationship Id="rId158" Type="http://schemas.openxmlformats.org/officeDocument/2006/relationships/tags" Target="../tags/tag494.xml" /><Relationship Id="rId159" Type="http://schemas.openxmlformats.org/officeDocument/2006/relationships/tags" Target="../tags/tag495.xml" /><Relationship Id="rId16" Type="http://schemas.openxmlformats.org/officeDocument/2006/relationships/tags" Target="../tags/tag352.xml" /><Relationship Id="rId160" Type="http://schemas.openxmlformats.org/officeDocument/2006/relationships/tags" Target="../tags/tag496.xml" /><Relationship Id="rId161" Type="http://schemas.openxmlformats.org/officeDocument/2006/relationships/tags" Target="../tags/tag497.xml" /><Relationship Id="rId162" Type="http://schemas.openxmlformats.org/officeDocument/2006/relationships/tags" Target="../tags/tag498.xml" /><Relationship Id="rId163" Type="http://schemas.openxmlformats.org/officeDocument/2006/relationships/tags" Target="../tags/tag499.xml" /><Relationship Id="rId164" Type="http://schemas.openxmlformats.org/officeDocument/2006/relationships/tags" Target="../tags/tag500.xml" /><Relationship Id="rId165" Type="http://schemas.openxmlformats.org/officeDocument/2006/relationships/tags" Target="../tags/tag501.xml" /><Relationship Id="rId166" Type="http://schemas.openxmlformats.org/officeDocument/2006/relationships/tags" Target="../tags/tag502.xml" /><Relationship Id="rId167" Type="http://schemas.openxmlformats.org/officeDocument/2006/relationships/tags" Target="../tags/tag503.xml" /><Relationship Id="rId168" Type="http://schemas.openxmlformats.org/officeDocument/2006/relationships/tags" Target="../tags/tag504.xml" /><Relationship Id="rId169" Type="http://schemas.openxmlformats.org/officeDocument/2006/relationships/tags" Target="../tags/tag505.xml" /><Relationship Id="rId17" Type="http://schemas.openxmlformats.org/officeDocument/2006/relationships/tags" Target="../tags/tag353.xml" /><Relationship Id="rId170" Type="http://schemas.openxmlformats.org/officeDocument/2006/relationships/tags" Target="../tags/tag506.xml" /><Relationship Id="rId171" Type="http://schemas.openxmlformats.org/officeDocument/2006/relationships/tags" Target="../tags/tag507.xml" /><Relationship Id="rId172" Type="http://schemas.openxmlformats.org/officeDocument/2006/relationships/tags" Target="../tags/tag508.xml" /><Relationship Id="rId173" Type="http://schemas.openxmlformats.org/officeDocument/2006/relationships/tags" Target="../tags/tag509.xml" /><Relationship Id="rId174" Type="http://schemas.openxmlformats.org/officeDocument/2006/relationships/tags" Target="../tags/tag510.xml" /><Relationship Id="rId175" Type="http://schemas.openxmlformats.org/officeDocument/2006/relationships/tags" Target="../tags/tag511.xml" /><Relationship Id="rId176" Type="http://schemas.openxmlformats.org/officeDocument/2006/relationships/tags" Target="../tags/tag512.xml" /><Relationship Id="rId177" Type="http://schemas.openxmlformats.org/officeDocument/2006/relationships/tags" Target="../tags/tag513.xml" /><Relationship Id="rId178" Type="http://schemas.openxmlformats.org/officeDocument/2006/relationships/tags" Target="../tags/tag514.xml" /><Relationship Id="rId179" Type="http://schemas.openxmlformats.org/officeDocument/2006/relationships/tags" Target="../tags/tag515.xml" /><Relationship Id="rId18" Type="http://schemas.openxmlformats.org/officeDocument/2006/relationships/tags" Target="../tags/tag354.xml" /><Relationship Id="rId180" Type="http://schemas.openxmlformats.org/officeDocument/2006/relationships/tags" Target="../tags/tag516.xml" /><Relationship Id="rId181" Type="http://schemas.openxmlformats.org/officeDocument/2006/relationships/tags" Target="../tags/tag517.xml" /><Relationship Id="rId182" Type="http://schemas.openxmlformats.org/officeDocument/2006/relationships/tags" Target="../tags/tag518.xml" /><Relationship Id="rId183" Type="http://schemas.openxmlformats.org/officeDocument/2006/relationships/tags" Target="../tags/tag519.xml" /><Relationship Id="rId184" Type="http://schemas.openxmlformats.org/officeDocument/2006/relationships/tags" Target="../tags/tag520.xml" /><Relationship Id="rId185" Type="http://schemas.openxmlformats.org/officeDocument/2006/relationships/tags" Target="../tags/tag521.xml" /><Relationship Id="rId186" Type="http://schemas.openxmlformats.org/officeDocument/2006/relationships/tags" Target="../tags/tag522.xml" /><Relationship Id="rId187" Type="http://schemas.openxmlformats.org/officeDocument/2006/relationships/tags" Target="../tags/tag523.xml" /><Relationship Id="rId188" Type="http://schemas.openxmlformats.org/officeDocument/2006/relationships/tags" Target="../tags/tag524.xml" /><Relationship Id="rId189" Type="http://schemas.openxmlformats.org/officeDocument/2006/relationships/tags" Target="../tags/tag525.xml" /><Relationship Id="rId19" Type="http://schemas.openxmlformats.org/officeDocument/2006/relationships/tags" Target="../tags/tag355.xml" /><Relationship Id="rId190" Type="http://schemas.openxmlformats.org/officeDocument/2006/relationships/tags" Target="../tags/tag526.xml" /><Relationship Id="rId191" Type="http://schemas.openxmlformats.org/officeDocument/2006/relationships/tags" Target="../tags/tag527.xml" /><Relationship Id="rId192" Type="http://schemas.openxmlformats.org/officeDocument/2006/relationships/tags" Target="../tags/tag528.xml" /><Relationship Id="rId193" Type="http://schemas.openxmlformats.org/officeDocument/2006/relationships/tags" Target="../tags/tag529.xml" /><Relationship Id="rId194" Type="http://schemas.openxmlformats.org/officeDocument/2006/relationships/tags" Target="../tags/tag530.xml" /><Relationship Id="rId195" Type="http://schemas.openxmlformats.org/officeDocument/2006/relationships/tags" Target="../tags/tag531.xml" /><Relationship Id="rId196" Type="http://schemas.openxmlformats.org/officeDocument/2006/relationships/tags" Target="../tags/tag532.xml" /><Relationship Id="rId197" Type="http://schemas.openxmlformats.org/officeDocument/2006/relationships/tags" Target="../tags/tag533.xml" /><Relationship Id="rId198" Type="http://schemas.openxmlformats.org/officeDocument/2006/relationships/tags" Target="../tags/tag534.xml" /><Relationship Id="rId199" Type="http://schemas.openxmlformats.org/officeDocument/2006/relationships/tags" Target="../tags/tag535.xml" /><Relationship Id="rId2" Type="http://schemas.openxmlformats.org/officeDocument/2006/relationships/tags" Target="../tags/tag338.xml" /><Relationship Id="rId20" Type="http://schemas.openxmlformats.org/officeDocument/2006/relationships/tags" Target="../tags/tag356.xml" /><Relationship Id="rId200" Type="http://schemas.openxmlformats.org/officeDocument/2006/relationships/tags" Target="../tags/tag536.xml" /><Relationship Id="rId201" Type="http://schemas.openxmlformats.org/officeDocument/2006/relationships/tags" Target="../tags/tag537.xml" /><Relationship Id="rId202" Type="http://schemas.openxmlformats.org/officeDocument/2006/relationships/tags" Target="../tags/tag538.xml" /><Relationship Id="rId203" Type="http://schemas.openxmlformats.org/officeDocument/2006/relationships/tags" Target="../tags/tag539.xml" /><Relationship Id="rId204" Type="http://schemas.openxmlformats.org/officeDocument/2006/relationships/tags" Target="../tags/tag540.xml" /><Relationship Id="rId205" Type="http://schemas.openxmlformats.org/officeDocument/2006/relationships/tags" Target="../tags/tag541.xml" /><Relationship Id="rId206" Type="http://schemas.openxmlformats.org/officeDocument/2006/relationships/tags" Target="../tags/tag542.xml" /><Relationship Id="rId207" Type="http://schemas.openxmlformats.org/officeDocument/2006/relationships/tags" Target="../tags/tag543.xml" /><Relationship Id="rId208" Type="http://schemas.openxmlformats.org/officeDocument/2006/relationships/tags" Target="../tags/tag544.xml" /><Relationship Id="rId209" Type="http://schemas.openxmlformats.org/officeDocument/2006/relationships/tags" Target="../tags/tag545.xml" /><Relationship Id="rId21" Type="http://schemas.openxmlformats.org/officeDocument/2006/relationships/tags" Target="../tags/tag357.xml" /><Relationship Id="rId210" Type="http://schemas.openxmlformats.org/officeDocument/2006/relationships/tags" Target="../tags/tag546.xml" /><Relationship Id="rId211" Type="http://schemas.openxmlformats.org/officeDocument/2006/relationships/tags" Target="../tags/tag547.xml" /><Relationship Id="rId212" Type="http://schemas.openxmlformats.org/officeDocument/2006/relationships/tags" Target="../tags/tag548.xml" /><Relationship Id="rId213" Type="http://schemas.openxmlformats.org/officeDocument/2006/relationships/tags" Target="../tags/tag549.xml" /><Relationship Id="rId214" Type="http://schemas.openxmlformats.org/officeDocument/2006/relationships/tags" Target="../tags/tag550.xml" /><Relationship Id="rId215" Type="http://schemas.openxmlformats.org/officeDocument/2006/relationships/tags" Target="../tags/tag551.xml" /><Relationship Id="rId216" Type="http://schemas.openxmlformats.org/officeDocument/2006/relationships/tags" Target="../tags/tag552.xml" /><Relationship Id="rId217" Type="http://schemas.openxmlformats.org/officeDocument/2006/relationships/tags" Target="../tags/tag553.xml" /><Relationship Id="rId218" Type="http://schemas.openxmlformats.org/officeDocument/2006/relationships/tags" Target="../tags/tag554.xml" /><Relationship Id="rId219" Type="http://schemas.openxmlformats.org/officeDocument/2006/relationships/tags" Target="../tags/tag555.xml" /><Relationship Id="rId22" Type="http://schemas.openxmlformats.org/officeDocument/2006/relationships/tags" Target="../tags/tag358.xml" /><Relationship Id="rId220" Type="http://schemas.openxmlformats.org/officeDocument/2006/relationships/tags" Target="../tags/tag556.xml" /><Relationship Id="rId221" Type="http://schemas.openxmlformats.org/officeDocument/2006/relationships/tags" Target="../tags/tag557.xml" /><Relationship Id="rId222" Type="http://schemas.openxmlformats.org/officeDocument/2006/relationships/tags" Target="../tags/tag558.xml" /><Relationship Id="rId223" Type="http://schemas.openxmlformats.org/officeDocument/2006/relationships/tags" Target="../tags/tag559.xml" /><Relationship Id="rId224" Type="http://schemas.openxmlformats.org/officeDocument/2006/relationships/tags" Target="../tags/tag560.xml" /><Relationship Id="rId225" Type="http://schemas.openxmlformats.org/officeDocument/2006/relationships/tags" Target="../tags/tag561.xml" /><Relationship Id="rId226" Type="http://schemas.openxmlformats.org/officeDocument/2006/relationships/tags" Target="../tags/tag562.xml" /><Relationship Id="rId227" Type="http://schemas.openxmlformats.org/officeDocument/2006/relationships/tags" Target="../tags/tag563.xml" /><Relationship Id="rId228" Type="http://schemas.openxmlformats.org/officeDocument/2006/relationships/tags" Target="../tags/tag564.xml" /><Relationship Id="rId229" Type="http://schemas.openxmlformats.org/officeDocument/2006/relationships/tags" Target="../tags/tag565.xml" /><Relationship Id="rId23" Type="http://schemas.openxmlformats.org/officeDocument/2006/relationships/tags" Target="../tags/tag359.xml" /><Relationship Id="rId230" Type="http://schemas.openxmlformats.org/officeDocument/2006/relationships/tags" Target="../tags/tag566.xml" /><Relationship Id="rId231" Type="http://schemas.openxmlformats.org/officeDocument/2006/relationships/tags" Target="../tags/tag567.xml" /><Relationship Id="rId232" Type="http://schemas.openxmlformats.org/officeDocument/2006/relationships/tags" Target="../tags/tag568.xml" /><Relationship Id="rId233" Type="http://schemas.openxmlformats.org/officeDocument/2006/relationships/tags" Target="../tags/tag569.xml" /><Relationship Id="rId234" Type="http://schemas.openxmlformats.org/officeDocument/2006/relationships/tags" Target="../tags/tag570.xml" /><Relationship Id="rId235" Type="http://schemas.openxmlformats.org/officeDocument/2006/relationships/tags" Target="../tags/tag571.xml" /><Relationship Id="rId236" Type="http://schemas.openxmlformats.org/officeDocument/2006/relationships/tags" Target="../tags/tag572.xml" /><Relationship Id="rId237" Type="http://schemas.openxmlformats.org/officeDocument/2006/relationships/tags" Target="../tags/tag573.xml" /><Relationship Id="rId238" Type="http://schemas.openxmlformats.org/officeDocument/2006/relationships/tags" Target="../tags/tag574.xml" /><Relationship Id="rId239" Type="http://schemas.openxmlformats.org/officeDocument/2006/relationships/tags" Target="../tags/tag575.xml" /><Relationship Id="rId24" Type="http://schemas.openxmlformats.org/officeDocument/2006/relationships/tags" Target="../tags/tag360.xml" /><Relationship Id="rId240" Type="http://schemas.openxmlformats.org/officeDocument/2006/relationships/tags" Target="../tags/tag576.xml" /><Relationship Id="rId241" Type="http://schemas.openxmlformats.org/officeDocument/2006/relationships/tags" Target="../tags/tag577.xml" /><Relationship Id="rId242" Type="http://schemas.openxmlformats.org/officeDocument/2006/relationships/tags" Target="../tags/tag578.xml" /><Relationship Id="rId243" Type="http://schemas.openxmlformats.org/officeDocument/2006/relationships/tags" Target="../tags/tag579.xml" /><Relationship Id="rId244" Type="http://schemas.openxmlformats.org/officeDocument/2006/relationships/tags" Target="../tags/tag580.xml" /><Relationship Id="rId245" Type="http://schemas.openxmlformats.org/officeDocument/2006/relationships/tags" Target="../tags/tag581.xml" /><Relationship Id="rId246" Type="http://schemas.openxmlformats.org/officeDocument/2006/relationships/tags" Target="../tags/tag582.xml" /><Relationship Id="rId247" Type="http://schemas.openxmlformats.org/officeDocument/2006/relationships/tags" Target="../tags/tag583.xml" /><Relationship Id="rId248" Type="http://schemas.openxmlformats.org/officeDocument/2006/relationships/tags" Target="../tags/tag584.xml" /><Relationship Id="rId249" Type="http://schemas.openxmlformats.org/officeDocument/2006/relationships/tags" Target="../tags/tag585.xml" /><Relationship Id="rId25" Type="http://schemas.openxmlformats.org/officeDocument/2006/relationships/tags" Target="../tags/tag361.xml" /><Relationship Id="rId250" Type="http://schemas.openxmlformats.org/officeDocument/2006/relationships/tags" Target="../tags/tag586.xml" /><Relationship Id="rId251" Type="http://schemas.openxmlformats.org/officeDocument/2006/relationships/tags" Target="../tags/tag587.xml" /><Relationship Id="rId252" Type="http://schemas.openxmlformats.org/officeDocument/2006/relationships/tags" Target="../tags/tag588.xml" /><Relationship Id="rId253" Type="http://schemas.openxmlformats.org/officeDocument/2006/relationships/tags" Target="../tags/tag589.xml" /><Relationship Id="rId254" Type="http://schemas.openxmlformats.org/officeDocument/2006/relationships/tags" Target="../tags/tag590.xml" /><Relationship Id="rId255" Type="http://schemas.openxmlformats.org/officeDocument/2006/relationships/tags" Target="../tags/tag591.xml" /><Relationship Id="rId256" Type="http://schemas.openxmlformats.org/officeDocument/2006/relationships/tags" Target="../tags/tag592.xml" /><Relationship Id="rId257" Type="http://schemas.openxmlformats.org/officeDocument/2006/relationships/tags" Target="../tags/tag593.xml" /><Relationship Id="rId258" Type="http://schemas.openxmlformats.org/officeDocument/2006/relationships/tags" Target="../tags/tag594.xml" /><Relationship Id="rId259" Type="http://schemas.openxmlformats.org/officeDocument/2006/relationships/tags" Target="../tags/tag595.xml" /><Relationship Id="rId26" Type="http://schemas.openxmlformats.org/officeDocument/2006/relationships/tags" Target="../tags/tag362.xml" /><Relationship Id="rId260" Type="http://schemas.openxmlformats.org/officeDocument/2006/relationships/tags" Target="../tags/tag596.xml" /><Relationship Id="rId261" Type="http://schemas.openxmlformats.org/officeDocument/2006/relationships/tags" Target="../tags/tag597.xml" /><Relationship Id="rId262" Type="http://schemas.openxmlformats.org/officeDocument/2006/relationships/tags" Target="../tags/tag598.xml" /><Relationship Id="rId263" Type="http://schemas.openxmlformats.org/officeDocument/2006/relationships/tags" Target="../tags/tag599.xml" /><Relationship Id="rId264" Type="http://schemas.openxmlformats.org/officeDocument/2006/relationships/tags" Target="../tags/tag600.xml" /><Relationship Id="rId265" Type="http://schemas.openxmlformats.org/officeDocument/2006/relationships/tags" Target="../tags/tag601.xml" /><Relationship Id="rId266" Type="http://schemas.openxmlformats.org/officeDocument/2006/relationships/tags" Target="../tags/tag602.xml" /><Relationship Id="rId267" Type="http://schemas.openxmlformats.org/officeDocument/2006/relationships/tags" Target="../tags/tag603.xml" /><Relationship Id="rId268" Type="http://schemas.openxmlformats.org/officeDocument/2006/relationships/tags" Target="../tags/tag604.xml" /><Relationship Id="rId269" Type="http://schemas.openxmlformats.org/officeDocument/2006/relationships/tags" Target="../tags/tag605.xml" /><Relationship Id="rId27" Type="http://schemas.openxmlformats.org/officeDocument/2006/relationships/tags" Target="../tags/tag363.xml" /><Relationship Id="rId270" Type="http://schemas.openxmlformats.org/officeDocument/2006/relationships/tags" Target="../tags/tag606.xml" /><Relationship Id="rId271" Type="http://schemas.openxmlformats.org/officeDocument/2006/relationships/tags" Target="../tags/tag607.xml" /><Relationship Id="rId272" Type="http://schemas.openxmlformats.org/officeDocument/2006/relationships/tags" Target="../tags/tag608.xml" /><Relationship Id="rId273" Type="http://schemas.openxmlformats.org/officeDocument/2006/relationships/tags" Target="../tags/tag609.xml" /><Relationship Id="rId274" Type="http://schemas.openxmlformats.org/officeDocument/2006/relationships/tags" Target="../tags/tag610.xml" /><Relationship Id="rId275" Type="http://schemas.openxmlformats.org/officeDocument/2006/relationships/tags" Target="../tags/tag611.xml" /><Relationship Id="rId276" Type="http://schemas.openxmlformats.org/officeDocument/2006/relationships/tags" Target="../tags/tag612.xml" /><Relationship Id="rId277" Type="http://schemas.openxmlformats.org/officeDocument/2006/relationships/tags" Target="../tags/tag613.xml" /><Relationship Id="rId278" Type="http://schemas.openxmlformats.org/officeDocument/2006/relationships/tags" Target="../tags/tag614.xml" /><Relationship Id="rId279" Type="http://schemas.openxmlformats.org/officeDocument/2006/relationships/tags" Target="../tags/tag615.xml" /><Relationship Id="rId28" Type="http://schemas.openxmlformats.org/officeDocument/2006/relationships/tags" Target="../tags/tag364.xml" /><Relationship Id="rId280" Type="http://schemas.openxmlformats.org/officeDocument/2006/relationships/tags" Target="../tags/tag616.xml" /><Relationship Id="rId281" Type="http://schemas.openxmlformats.org/officeDocument/2006/relationships/tags" Target="../tags/tag617.xml" /><Relationship Id="rId282" Type="http://schemas.openxmlformats.org/officeDocument/2006/relationships/tags" Target="../tags/tag618.xml" /><Relationship Id="rId283" Type="http://schemas.openxmlformats.org/officeDocument/2006/relationships/tags" Target="../tags/tag619.xml" /><Relationship Id="rId284" Type="http://schemas.openxmlformats.org/officeDocument/2006/relationships/tags" Target="../tags/tag620.xml" /><Relationship Id="rId285" Type="http://schemas.openxmlformats.org/officeDocument/2006/relationships/tags" Target="../tags/tag621.xml" /><Relationship Id="rId286" Type="http://schemas.openxmlformats.org/officeDocument/2006/relationships/tags" Target="../tags/tag622.xml" /><Relationship Id="rId287" Type="http://schemas.openxmlformats.org/officeDocument/2006/relationships/tags" Target="../tags/tag623.xml" /><Relationship Id="rId288" Type="http://schemas.openxmlformats.org/officeDocument/2006/relationships/tags" Target="../tags/tag624.xml" /><Relationship Id="rId289" Type="http://schemas.openxmlformats.org/officeDocument/2006/relationships/tags" Target="../tags/tag625.xml" /><Relationship Id="rId29" Type="http://schemas.openxmlformats.org/officeDocument/2006/relationships/tags" Target="../tags/tag365.xml" /><Relationship Id="rId290" Type="http://schemas.openxmlformats.org/officeDocument/2006/relationships/tags" Target="../tags/tag626.xml" /><Relationship Id="rId291" Type="http://schemas.openxmlformats.org/officeDocument/2006/relationships/tags" Target="../tags/tag627.xml" /><Relationship Id="rId292" Type="http://schemas.openxmlformats.org/officeDocument/2006/relationships/tags" Target="../tags/tag628.xml" /><Relationship Id="rId293" Type="http://schemas.openxmlformats.org/officeDocument/2006/relationships/tags" Target="../tags/tag629.xml" /><Relationship Id="rId294" Type="http://schemas.openxmlformats.org/officeDocument/2006/relationships/tags" Target="../tags/tag630.xml" /><Relationship Id="rId295" Type="http://schemas.openxmlformats.org/officeDocument/2006/relationships/tags" Target="../tags/tag631.xml" /><Relationship Id="rId296" Type="http://schemas.openxmlformats.org/officeDocument/2006/relationships/tags" Target="../tags/tag632.xml" /><Relationship Id="rId297" Type="http://schemas.openxmlformats.org/officeDocument/2006/relationships/tags" Target="../tags/tag633.xml" /><Relationship Id="rId298" Type="http://schemas.openxmlformats.org/officeDocument/2006/relationships/tags" Target="../tags/tag634.xml" /><Relationship Id="rId299" Type="http://schemas.openxmlformats.org/officeDocument/2006/relationships/tags" Target="../tags/tag635.xml" /><Relationship Id="rId3" Type="http://schemas.openxmlformats.org/officeDocument/2006/relationships/tags" Target="../tags/tag339.xml" /><Relationship Id="rId30" Type="http://schemas.openxmlformats.org/officeDocument/2006/relationships/tags" Target="../tags/tag366.xml" /><Relationship Id="rId300" Type="http://schemas.openxmlformats.org/officeDocument/2006/relationships/tags" Target="../tags/tag636.xml" /><Relationship Id="rId301" Type="http://schemas.openxmlformats.org/officeDocument/2006/relationships/tags" Target="../tags/tag637.xml" /><Relationship Id="rId302" Type="http://schemas.openxmlformats.org/officeDocument/2006/relationships/tags" Target="../tags/tag638.xml" /><Relationship Id="rId303" Type="http://schemas.openxmlformats.org/officeDocument/2006/relationships/tags" Target="../tags/tag639.xml" /><Relationship Id="rId304" Type="http://schemas.openxmlformats.org/officeDocument/2006/relationships/tags" Target="../tags/tag640.xml" /><Relationship Id="rId305" Type="http://schemas.openxmlformats.org/officeDocument/2006/relationships/tags" Target="../tags/tag641.xml" /><Relationship Id="rId306" Type="http://schemas.openxmlformats.org/officeDocument/2006/relationships/tags" Target="../tags/tag642.xml" /><Relationship Id="rId307" Type="http://schemas.openxmlformats.org/officeDocument/2006/relationships/tags" Target="../tags/tag643.xml" /><Relationship Id="rId308" Type="http://schemas.openxmlformats.org/officeDocument/2006/relationships/tags" Target="../tags/tag644.xml" /><Relationship Id="rId309" Type="http://schemas.openxmlformats.org/officeDocument/2006/relationships/tags" Target="../tags/tag645.xml" /><Relationship Id="rId31" Type="http://schemas.openxmlformats.org/officeDocument/2006/relationships/tags" Target="../tags/tag367.xml" /><Relationship Id="rId310" Type="http://schemas.openxmlformats.org/officeDocument/2006/relationships/tags" Target="../tags/tag646.xml" /><Relationship Id="rId311" Type="http://schemas.openxmlformats.org/officeDocument/2006/relationships/tags" Target="../tags/tag647.xml" /><Relationship Id="rId312" Type="http://schemas.openxmlformats.org/officeDocument/2006/relationships/tags" Target="../tags/tag648.xml" /><Relationship Id="rId313" Type="http://schemas.openxmlformats.org/officeDocument/2006/relationships/tags" Target="../tags/tag649.xml" /><Relationship Id="rId314" Type="http://schemas.openxmlformats.org/officeDocument/2006/relationships/tags" Target="../tags/tag650.xml" /><Relationship Id="rId315" Type="http://schemas.openxmlformats.org/officeDocument/2006/relationships/tags" Target="../tags/tag651.xml" /><Relationship Id="rId316" Type="http://schemas.openxmlformats.org/officeDocument/2006/relationships/tags" Target="../tags/tag652.xml" /><Relationship Id="rId317" Type="http://schemas.openxmlformats.org/officeDocument/2006/relationships/tags" Target="../tags/tag653.xml" /><Relationship Id="rId318" Type="http://schemas.openxmlformats.org/officeDocument/2006/relationships/tags" Target="../tags/tag654.xml" /><Relationship Id="rId319" Type="http://schemas.openxmlformats.org/officeDocument/2006/relationships/tags" Target="../tags/tag655.xml" /><Relationship Id="rId32" Type="http://schemas.openxmlformats.org/officeDocument/2006/relationships/tags" Target="../tags/tag368.xml" /><Relationship Id="rId320" Type="http://schemas.openxmlformats.org/officeDocument/2006/relationships/tags" Target="../tags/tag656.xml" /><Relationship Id="rId321" Type="http://schemas.openxmlformats.org/officeDocument/2006/relationships/tags" Target="../tags/tag657.xml" /><Relationship Id="rId322" Type="http://schemas.openxmlformats.org/officeDocument/2006/relationships/tags" Target="../tags/tag658.xml" /><Relationship Id="rId323" Type="http://schemas.openxmlformats.org/officeDocument/2006/relationships/tags" Target="../tags/tag659.xml" /><Relationship Id="rId324" Type="http://schemas.openxmlformats.org/officeDocument/2006/relationships/tags" Target="../tags/tag660.xml" /><Relationship Id="rId325" Type="http://schemas.openxmlformats.org/officeDocument/2006/relationships/tags" Target="../tags/tag661.xml" /><Relationship Id="rId326" Type="http://schemas.openxmlformats.org/officeDocument/2006/relationships/tags" Target="../tags/tag662.xml" /><Relationship Id="rId327" Type="http://schemas.openxmlformats.org/officeDocument/2006/relationships/tags" Target="../tags/tag663.xml" /><Relationship Id="rId328" Type="http://schemas.openxmlformats.org/officeDocument/2006/relationships/tags" Target="../tags/tag664.xml" /><Relationship Id="rId329" Type="http://schemas.openxmlformats.org/officeDocument/2006/relationships/tags" Target="../tags/tag665.xml" /><Relationship Id="rId33" Type="http://schemas.openxmlformats.org/officeDocument/2006/relationships/tags" Target="../tags/tag369.xml" /><Relationship Id="rId330" Type="http://schemas.openxmlformats.org/officeDocument/2006/relationships/tags" Target="../tags/tag666.xml" /><Relationship Id="rId331" Type="http://schemas.openxmlformats.org/officeDocument/2006/relationships/tags" Target="../tags/tag667.xml" /><Relationship Id="rId332" Type="http://schemas.openxmlformats.org/officeDocument/2006/relationships/tags" Target="../tags/tag668.xml" /><Relationship Id="rId333" Type="http://schemas.openxmlformats.org/officeDocument/2006/relationships/tags" Target="../tags/tag669.xml" /><Relationship Id="rId334" Type="http://schemas.openxmlformats.org/officeDocument/2006/relationships/tags" Target="../tags/tag670.xml" /><Relationship Id="rId335" Type="http://schemas.openxmlformats.org/officeDocument/2006/relationships/tags" Target="../tags/tag671.xml" /><Relationship Id="rId336" Type="http://schemas.openxmlformats.org/officeDocument/2006/relationships/tags" Target="../tags/tag672.xml" /><Relationship Id="rId337" Type="http://schemas.openxmlformats.org/officeDocument/2006/relationships/tags" Target="../tags/tag673.xml" /><Relationship Id="rId338" Type="http://schemas.openxmlformats.org/officeDocument/2006/relationships/tags" Target="../tags/tag674.xml" /><Relationship Id="rId339" Type="http://schemas.openxmlformats.org/officeDocument/2006/relationships/tags" Target="../tags/tag675.xml" /><Relationship Id="rId34" Type="http://schemas.openxmlformats.org/officeDocument/2006/relationships/tags" Target="../tags/tag370.xml" /><Relationship Id="rId340" Type="http://schemas.openxmlformats.org/officeDocument/2006/relationships/tags" Target="../tags/tag676.xml" /><Relationship Id="rId341" Type="http://schemas.openxmlformats.org/officeDocument/2006/relationships/tags" Target="../tags/tag677.xml" /><Relationship Id="rId342" Type="http://schemas.openxmlformats.org/officeDocument/2006/relationships/tags" Target="../tags/tag678.xml" /><Relationship Id="rId343" Type="http://schemas.openxmlformats.org/officeDocument/2006/relationships/tags" Target="../tags/tag679.xml" /><Relationship Id="rId344" Type="http://schemas.openxmlformats.org/officeDocument/2006/relationships/tags" Target="../tags/tag680.xml" /><Relationship Id="rId345" Type="http://schemas.openxmlformats.org/officeDocument/2006/relationships/tags" Target="../tags/tag681.xml" /><Relationship Id="rId346" Type="http://schemas.openxmlformats.org/officeDocument/2006/relationships/tags" Target="../tags/tag682.xml" /><Relationship Id="rId347" Type="http://schemas.openxmlformats.org/officeDocument/2006/relationships/tags" Target="../tags/tag683.xml" /><Relationship Id="rId348" Type="http://schemas.openxmlformats.org/officeDocument/2006/relationships/tags" Target="../tags/tag684.xml" /><Relationship Id="rId349" Type="http://schemas.openxmlformats.org/officeDocument/2006/relationships/tags" Target="../tags/tag685.xml" /><Relationship Id="rId35" Type="http://schemas.openxmlformats.org/officeDocument/2006/relationships/tags" Target="../tags/tag371.xml" /><Relationship Id="rId350" Type="http://schemas.openxmlformats.org/officeDocument/2006/relationships/tags" Target="../tags/tag686.xml" /><Relationship Id="rId351" Type="http://schemas.openxmlformats.org/officeDocument/2006/relationships/tags" Target="../tags/tag687.xml" /><Relationship Id="rId352" Type="http://schemas.openxmlformats.org/officeDocument/2006/relationships/tags" Target="../tags/tag688.xml" /><Relationship Id="rId353" Type="http://schemas.openxmlformats.org/officeDocument/2006/relationships/tags" Target="../tags/tag689.xml" /><Relationship Id="rId354" Type="http://schemas.openxmlformats.org/officeDocument/2006/relationships/tags" Target="../tags/tag690.xml" /><Relationship Id="rId355" Type="http://schemas.openxmlformats.org/officeDocument/2006/relationships/tags" Target="../tags/tag691.xml" /><Relationship Id="rId356" Type="http://schemas.openxmlformats.org/officeDocument/2006/relationships/tags" Target="../tags/tag692.xml" /><Relationship Id="rId357" Type="http://schemas.openxmlformats.org/officeDocument/2006/relationships/tags" Target="../tags/tag693.xml" /><Relationship Id="rId358" Type="http://schemas.openxmlformats.org/officeDocument/2006/relationships/tags" Target="../tags/tag694.xml" /><Relationship Id="rId359" Type="http://schemas.openxmlformats.org/officeDocument/2006/relationships/tags" Target="../tags/tag695.xml" /><Relationship Id="rId36" Type="http://schemas.openxmlformats.org/officeDocument/2006/relationships/tags" Target="../tags/tag372.xml" /><Relationship Id="rId360" Type="http://schemas.openxmlformats.org/officeDocument/2006/relationships/tags" Target="../tags/tag696.xml" /><Relationship Id="rId361" Type="http://schemas.openxmlformats.org/officeDocument/2006/relationships/tags" Target="../tags/tag697.xml" /><Relationship Id="rId362" Type="http://schemas.openxmlformats.org/officeDocument/2006/relationships/tags" Target="../tags/tag698.xml" /><Relationship Id="rId363" Type="http://schemas.openxmlformats.org/officeDocument/2006/relationships/tags" Target="../tags/tag699.xml" /><Relationship Id="rId364" Type="http://schemas.openxmlformats.org/officeDocument/2006/relationships/tags" Target="../tags/tag700.xml" /><Relationship Id="rId365" Type="http://schemas.openxmlformats.org/officeDocument/2006/relationships/tags" Target="../tags/tag701.xml" /><Relationship Id="rId366" Type="http://schemas.openxmlformats.org/officeDocument/2006/relationships/tags" Target="../tags/tag702.xml" /><Relationship Id="rId367" Type="http://schemas.openxmlformats.org/officeDocument/2006/relationships/tags" Target="../tags/tag703.xml" /><Relationship Id="rId368" Type="http://schemas.openxmlformats.org/officeDocument/2006/relationships/tags" Target="../tags/tag704.xml" /><Relationship Id="rId369" Type="http://schemas.openxmlformats.org/officeDocument/2006/relationships/tags" Target="../tags/tag705.xml" /><Relationship Id="rId37" Type="http://schemas.openxmlformats.org/officeDocument/2006/relationships/tags" Target="../tags/tag373.xml" /><Relationship Id="rId370" Type="http://schemas.openxmlformats.org/officeDocument/2006/relationships/tags" Target="../tags/tag706.xml" /><Relationship Id="rId371" Type="http://schemas.openxmlformats.org/officeDocument/2006/relationships/tags" Target="../tags/tag707.xml" /><Relationship Id="rId372" Type="http://schemas.openxmlformats.org/officeDocument/2006/relationships/tags" Target="../tags/tag708.xml" /><Relationship Id="rId373" Type="http://schemas.openxmlformats.org/officeDocument/2006/relationships/tags" Target="../tags/tag709.xml" /><Relationship Id="rId374" Type="http://schemas.openxmlformats.org/officeDocument/2006/relationships/tags" Target="../tags/tag710.xml" /><Relationship Id="rId375" Type="http://schemas.openxmlformats.org/officeDocument/2006/relationships/tags" Target="../tags/tag711.xml" /><Relationship Id="rId376" Type="http://schemas.openxmlformats.org/officeDocument/2006/relationships/tags" Target="../tags/tag712.xml" /><Relationship Id="rId377" Type="http://schemas.openxmlformats.org/officeDocument/2006/relationships/tags" Target="../tags/tag713.xml" /><Relationship Id="rId378" Type="http://schemas.openxmlformats.org/officeDocument/2006/relationships/tags" Target="../tags/tag714.xml" /><Relationship Id="rId379" Type="http://schemas.openxmlformats.org/officeDocument/2006/relationships/tags" Target="../tags/tag715.xml" /><Relationship Id="rId38" Type="http://schemas.openxmlformats.org/officeDocument/2006/relationships/tags" Target="../tags/tag374.xml" /><Relationship Id="rId380" Type="http://schemas.openxmlformats.org/officeDocument/2006/relationships/tags" Target="../tags/tag716.xml" /><Relationship Id="rId381" Type="http://schemas.openxmlformats.org/officeDocument/2006/relationships/tags" Target="../tags/tag717.xml" /><Relationship Id="rId382" Type="http://schemas.openxmlformats.org/officeDocument/2006/relationships/tags" Target="../tags/tag718.xml" /><Relationship Id="rId383" Type="http://schemas.openxmlformats.org/officeDocument/2006/relationships/tags" Target="../tags/tag719.xml" /><Relationship Id="rId384" Type="http://schemas.openxmlformats.org/officeDocument/2006/relationships/tags" Target="../tags/tag720.xml" /><Relationship Id="rId385" Type="http://schemas.openxmlformats.org/officeDocument/2006/relationships/tags" Target="../tags/tag721.xml" /><Relationship Id="rId386" Type="http://schemas.openxmlformats.org/officeDocument/2006/relationships/tags" Target="../tags/tag722.xml" /><Relationship Id="rId387" Type="http://schemas.openxmlformats.org/officeDocument/2006/relationships/tags" Target="../tags/tag723.xml" /><Relationship Id="rId388" Type="http://schemas.openxmlformats.org/officeDocument/2006/relationships/tags" Target="../tags/tag724.xml" /><Relationship Id="rId389" Type="http://schemas.openxmlformats.org/officeDocument/2006/relationships/tags" Target="../tags/tag725.xml" /><Relationship Id="rId39" Type="http://schemas.openxmlformats.org/officeDocument/2006/relationships/tags" Target="../tags/tag375.xml" /><Relationship Id="rId390" Type="http://schemas.openxmlformats.org/officeDocument/2006/relationships/tags" Target="../tags/tag726.xml" /><Relationship Id="rId391" Type="http://schemas.openxmlformats.org/officeDocument/2006/relationships/tags" Target="../tags/tag727.xml" /><Relationship Id="rId392" Type="http://schemas.openxmlformats.org/officeDocument/2006/relationships/tags" Target="../tags/tag728.xml" /><Relationship Id="rId393" Type="http://schemas.openxmlformats.org/officeDocument/2006/relationships/tags" Target="../tags/tag729.xml" /><Relationship Id="rId394" Type="http://schemas.openxmlformats.org/officeDocument/2006/relationships/tags" Target="../tags/tag730.xml" /><Relationship Id="rId395" Type="http://schemas.openxmlformats.org/officeDocument/2006/relationships/tags" Target="../tags/tag731.xml" /><Relationship Id="rId396" Type="http://schemas.openxmlformats.org/officeDocument/2006/relationships/tags" Target="../tags/tag732.xml" /><Relationship Id="rId397" Type="http://schemas.openxmlformats.org/officeDocument/2006/relationships/tags" Target="../tags/tag733.xml" /><Relationship Id="rId398" Type="http://schemas.openxmlformats.org/officeDocument/2006/relationships/tags" Target="../tags/tag734.xml" /><Relationship Id="rId399" Type="http://schemas.openxmlformats.org/officeDocument/2006/relationships/tags" Target="../tags/tag735.xml" /><Relationship Id="rId4" Type="http://schemas.openxmlformats.org/officeDocument/2006/relationships/tags" Target="../tags/tag340.xml" /><Relationship Id="rId40" Type="http://schemas.openxmlformats.org/officeDocument/2006/relationships/tags" Target="../tags/tag376.xml" /><Relationship Id="rId400" Type="http://schemas.openxmlformats.org/officeDocument/2006/relationships/tags" Target="../tags/tag736.xml" /><Relationship Id="rId401" Type="http://schemas.openxmlformats.org/officeDocument/2006/relationships/tags" Target="../tags/tag737.xml" /><Relationship Id="rId402" Type="http://schemas.openxmlformats.org/officeDocument/2006/relationships/tags" Target="../tags/tag738.xml" /><Relationship Id="rId403" Type="http://schemas.openxmlformats.org/officeDocument/2006/relationships/tags" Target="../tags/tag739.xml" /><Relationship Id="rId404" Type="http://schemas.openxmlformats.org/officeDocument/2006/relationships/tags" Target="../tags/tag740.xml" /><Relationship Id="rId405" Type="http://schemas.openxmlformats.org/officeDocument/2006/relationships/tags" Target="../tags/tag741.xml" /><Relationship Id="rId406" Type="http://schemas.openxmlformats.org/officeDocument/2006/relationships/tags" Target="../tags/tag742.xml" /><Relationship Id="rId407" Type="http://schemas.openxmlformats.org/officeDocument/2006/relationships/tags" Target="../tags/tag743.xml" /><Relationship Id="rId408" Type="http://schemas.openxmlformats.org/officeDocument/2006/relationships/tags" Target="../tags/tag744.xml" /><Relationship Id="rId409" Type="http://schemas.openxmlformats.org/officeDocument/2006/relationships/tags" Target="../tags/tag745.xml" /><Relationship Id="rId41" Type="http://schemas.openxmlformats.org/officeDocument/2006/relationships/tags" Target="../tags/tag377.xml" /><Relationship Id="rId410" Type="http://schemas.openxmlformats.org/officeDocument/2006/relationships/tags" Target="../tags/tag746.xml" /><Relationship Id="rId411" Type="http://schemas.openxmlformats.org/officeDocument/2006/relationships/tags" Target="../tags/tag747.xml" /><Relationship Id="rId412" Type="http://schemas.openxmlformats.org/officeDocument/2006/relationships/tags" Target="../tags/tag748.xml" /><Relationship Id="rId413" Type="http://schemas.openxmlformats.org/officeDocument/2006/relationships/tags" Target="../tags/tag749.xml" /><Relationship Id="rId414" Type="http://schemas.openxmlformats.org/officeDocument/2006/relationships/tags" Target="../tags/tag750.xml" /><Relationship Id="rId415" Type="http://schemas.openxmlformats.org/officeDocument/2006/relationships/tags" Target="../tags/tag751.xml" /><Relationship Id="rId416" Type="http://schemas.openxmlformats.org/officeDocument/2006/relationships/tags" Target="../tags/tag752.xml" /><Relationship Id="rId417" Type="http://schemas.openxmlformats.org/officeDocument/2006/relationships/tags" Target="../tags/tag753.xml" /><Relationship Id="rId418" Type="http://schemas.openxmlformats.org/officeDocument/2006/relationships/tags" Target="../tags/tag754.xml" /><Relationship Id="rId419" Type="http://schemas.openxmlformats.org/officeDocument/2006/relationships/tags" Target="../tags/tag755.xml" /><Relationship Id="rId42" Type="http://schemas.openxmlformats.org/officeDocument/2006/relationships/tags" Target="../tags/tag378.xml" /><Relationship Id="rId420" Type="http://schemas.openxmlformats.org/officeDocument/2006/relationships/tags" Target="../tags/tag756.xml" /><Relationship Id="rId421" Type="http://schemas.openxmlformats.org/officeDocument/2006/relationships/tags" Target="../tags/tag757.xml" /><Relationship Id="rId422" Type="http://schemas.openxmlformats.org/officeDocument/2006/relationships/tags" Target="../tags/tag758.xml" /><Relationship Id="rId423" Type="http://schemas.openxmlformats.org/officeDocument/2006/relationships/tags" Target="../tags/tag759.xml" /><Relationship Id="rId424" Type="http://schemas.openxmlformats.org/officeDocument/2006/relationships/tags" Target="../tags/tag760.xml" /><Relationship Id="rId425" Type="http://schemas.openxmlformats.org/officeDocument/2006/relationships/tags" Target="../tags/tag761.xml" /><Relationship Id="rId426" Type="http://schemas.openxmlformats.org/officeDocument/2006/relationships/tags" Target="../tags/tag762.xml" /><Relationship Id="rId427" Type="http://schemas.openxmlformats.org/officeDocument/2006/relationships/tags" Target="../tags/tag763.xml" /><Relationship Id="rId428" Type="http://schemas.openxmlformats.org/officeDocument/2006/relationships/tags" Target="../tags/tag764.xml" /><Relationship Id="rId429" Type="http://schemas.openxmlformats.org/officeDocument/2006/relationships/tags" Target="../tags/tag765.xml" /><Relationship Id="rId43" Type="http://schemas.openxmlformats.org/officeDocument/2006/relationships/tags" Target="../tags/tag379.xml" /><Relationship Id="rId430" Type="http://schemas.openxmlformats.org/officeDocument/2006/relationships/tags" Target="../tags/tag766.xml" /><Relationship Id="rId431" Type="http://schemas.openxmlformats.org/officeDocument/2006/relationships/tags" Target="../tags/tag767.xml" /><Relationship Id="rId432" Type="http://schemas.openxmlformats.org/officeDocument/2006/relationships/tags" Target="../tags/tag768.xml" /><Relationship Id="rId433" Type="http://schemas.openxmlformats.org/officeDocument/2006/relationships/tags" Target="../tags/tag769.xml" /><Relationship Id="rId434" Type="http://schemas.openxmlformats.org/officeDocument/2006/relationships/tags" Target="../tags/tag770.xml" /><Relationship Id="rId435" Type="http://schemas.openxmlformats.org/officeDocument/2006/relationships/tags" Target="../tags/tag771.xml" /><Relationship Id="rId436" Type="http://schemas.openxmlformats.org/officeDocument/2006/relationships/tags" Target="../tags/tag772.xml" /><Relationship Id="rId437" Type="http://schemas.openxmlformats.org/officeDocument/2006/relationships/tags" Target="../tags/tag773.xml" /><Relationship Id="rId438" Type="http://schemas.openxmlformats.org/officeDocument/2006/relationships/tags" Target="../tags/tag774.xml" /><Relationship Id="rId439" Type="http://schemas.openxmlformats.org/officeDocument/2006/relationships/tags" Target="../tags/tag775.xml" /><Relationship Id="rId44" Type="http://schemas.openxmlformats.org/officeDocument/2006/relationships/tags" Target="../tags/tag380.xml" /><Relationship Id="rId440" Type="http://schemas.openxmlformats.org/officeDocument/2006/relationships/tags" Target="../tags/tag776.xml" /><Relationship Id="rId441" Type="http://schemas.openxmlformats.org/officeDocument/2006/relationships/tags" Target="../tags/tag777.xml" /><Relationship Id="rId442" Type="http://schemas.openxmlformats.org/officeDocument/2006/relationships/tags" Target="../tags/tag778.xml" /><Relationship Id="rId443" Type="http://schemas.openxmlformats.org/officeDocument/2006/relationships/tags" Target="../tags/tag779.xml" /><Relationship Id="rId444" Type="http://schemas.openxmlformats.org/officeDocument/2006/relationships/tags" Target="../tags/tag780.xml" /><Relationship Id="rId445" Type="http://schemas.openxmlformats.org/officeDocument/2006/relationships/tags" Target="../tags/tag781.xml" /><Relationship Id="rId446" Type="http://schemas.openxmlformats.org/officeDocument/2006/relationships/tags" Target="../tags/tag782.xml" /><Relationship Id="rId447" Type="http://schemas.openxmlformats.org/officeDocument/2006/relationships/tags" Target="../tags/tag783.xml" /><Relationship Id="rId448" Type="http://schemas.openxmlformats.org/officeDocument/2006/relationships/tags" Target="../tags/tag784.xml" /><Relationship Id="rId449" Type="http://schemas.openxmlformats.org/officeDocument/2006/relationships/tags" Target="../tags/tag785.xml" /><Relationship Id="rId45" Type="http://schemas.openxmlformats.org/officeDocument/2006/relationships/tags" Target="../tags/tag381.xml" /><Relationship Id="rId450" Type="http://schemas.openxmlformats.org/officeDocument/2006/relationships/tags" Target="../tags/tag786.xml" /><Relationship Id="rId451" Type="http://schemas.openxmlformats.org/officeDocument/2006/relationships/tags" Target="../tags/tag787.xml" /><Relationship Id="rId452" Type="http://schemas.openxmlformats.org/officeDocument/2006/relationships/tags" Target="../tags/tag788.xml" /><Relationship Id="rId453" Type="http://schemas.openxmlformats.org/officeDocument/2006/relationships/tags" Target="../tags/tag789.xml" /><Relationship Id="rId454" Type="http://schemas.openxmlformats.org/officeDocument/2006/relationships/tags" Target="../tags/tag790.xml" /><Relationship Id="rId455" Type="http://schemas.openxmlformats.org/officeDocument/2006/relationships/tags" Target="../tags/tag791.xml" /><Relationship Id="rId456" Type="http://schemas.openxmlformats.org/officeDocument/2006/relationships/tags" Target="../tags/tag792.xml" /><Relationship Id="rId457" Type="http://schemas.openxmlformats.org/officeDocument/2006/relationships/tags" Target="../tags/tag793.xml" /><Relationship Id="rId458" Type="http://schemas.openxmlformats.org/officeDocument/2006/relationships/tags" Target="../tags/tag794.xml" /><Relationship Id="rId459" Type="http://schemas.openxmlformats.org/officeDocument/2006/relationships/tags" Target="../tags/tag795.xml" /><Relationship Id="rId46" Type="http://schemas.openxmlformats.org/officeDocument/2006/relationships/tags" Target="../tags/tag382.xml" /><Relationship Id="rId460" Type="http://schemas.openxmlformats.org/officeDocument/2006/relationships/tags" Target="../tags/tag796.xml" /><Relationship Id="rId461" Type="http://schemas.openxmlformats.org/officeDocument/2006/relationships/tags" Target="../tags/tag797.xml" /><Relationship Id="rId462" Type="http://schemas.openxmlformats.org/officeDocument/2006/relationships/tags" Target="../tags/tag798.xml" /><Relationship Id="rId463" Type="http://schemas.openxmlformats.org/officeDocument/2006/relationships/tags" Target="../tags/tag799.xml" /><Relationship Id="rId464" Type="http://schemas.openxmlformats.org/officeDocument/2006/relationships/tags" Target="../tags/tag800.xml" /><Relationship Id="rId465" Type="http://schemas.openxmlformats.org/officeDocument/2006/relationships/tags" Target="../tags/tag801.xml" /><Relationship Id="rId466" Type="http://schemas.openxmlformats.org/officeDocument/2006/relationships/tags" Target="../tags/tag802.xml" /><Relationship Id="rId467" Type="http://schemas.openxmlformats.org/officeDocument/2006/relationships/tags" Target="../tags/tag803.xml" /><Relationship Id="rId468" Type="http://schemas.openxmlformats.org/officeDocument/2006/relationships/tags" Target="../tags/tag804.xml" /><Relationship Id="rId469" Type="http://schemas.openxmlformats.org/officeDocument/2006/relationships/tags" Target="../tags/tag805.xml" /><Relationship Id="rId47" Type="http://schemas.openxmlformats.org/officeDocument/2006/relationships/tags" Target="../tags/tag383.xml" /><Relationship Id="rId470" Type="http://schemas.openxmlformats.org/officeDocument/2006/relationships/tags" Target="../tags/tag806.xml" /><Relationship Id="rId471" Type="http://schemas.openxmlformats.org/officeDocument/2006/relationships/tags" Target="../tags/tag807.xml" /><Relationship Id="rId472" Type="http://schemas.openxmlformats.org/officeDocument/2006/relationships/tags" Target="../tags/tag808.xml" /><Relationship Id="rId473" Type="http://schemas.openxmlformats.org/officeDocument/2006/relationships/tags" Target="../tags/tag809.xml" /><Relationship Id="rId474" Type="http://schemas.openxmlformats.org/officeDocument/2006/relationships/tags" Target="../tags/tag810.xml" /><Relationship Id="rId475" Type="http://schemas.openxmlformats.org/officeDocument/2006/relationships/tags" Target="../tags/tag811.xml" /><Relationship Id="rId476" Type="http://schemas.openxmlformats.org/officeDocument/2006/relationships/tags" Target="../tags/tag812.xml" /><Relationship Id="rId477" Type="http://schemas.openxmlformats.org/officeDocument/2006/relationships/tags" Target="../tags/tag813.xml" /><Relationship Id="rId478" Type="http://schemas.openxmlformats.org/officeDocument/2006/relationships/tags" Target="../tags/tag814.xml" /><Relationship Id="rId479" Type="http://schemas.openxmlformats.org/officeDocument/2006/relationships/tags" Target="../tags/tag815.xml" /><Relationship Id="rId48" Type="http://schemas.openxmlformats.org/officeDocument/2006/relationships/tags" Target="../tags/tag384.xml" /><Relationship Id="rId480" Type="http://schemas.openxmlformats.org/officeDocument/2006/relationships/tags" Target="../tags/tag816.xml" /><Relationship Id="rId481" Type="http://schemas.openxmlformats.org/officeDocument/2006/relationships/tags" Target="../tags/tag817.xml" /><Relationship Id="rId482" Type="http://schemas.openxmlformats.org/officeDocument/2006/relationships/tags" Target="../tags/tag818.xml" /><Relationship Id="rId483" Type="http://schemas.openxmlformats.org/officeDocument/2006/relationships/tags" Target="../tags/tag819.xml" /><Relationship Id="rId484" Type="http://schemas.openxmlformats.org/officeDocument/2006/relationships/tags" Target="../tags/tag820.xml" /><Relationship Id="rId485" Type="http://schemas.openxmlformats.org/officeDocument/2006/relationships/tags" Target="../tags/tag821.xml" /><Relationship Id="rId486" Type="http://schemas.openxmlformats.org/officeDocument/2006/relationships/tags" Target="../tags/tag822.xml" /><Relationship Id="rId487" Type="http://schemas.openxmlformats.org/officeDocument/2006/relationships/tags" Target="../tags/tag823.xml" /><Relationship Id="rId488" Type="http://schemas.openxmlformats.org/officeDocument/2006/relationships/tags" Target="../tags/tag824.xml" /><Relationship Id="rId489" Type="http://schemas.openxmlformats.org/officeDocument/2006/relationships/tags" Target="../tags/tag825.xml" /><Relationship Id="rId49" Type="http://schemas.openxmlformats.org/officeDocument/2006/relationships/tags" Target="../tags/tag385.xml" /><Relationship Id="rId490" Type="http://schemas.openxmlformats.org/officeDocument/2006/relationships/tags" Target="../tags/tag826.xml" /><Relationship Id="rId491" Type="http://schemas.openxmlformats.org/officeDocument/2006/relationships/tags" Target="../tags/tag827.xml" /><Relationship Id="rId492" Type="http://schemas.openxmlformats.org/officeDocument/2006/relationships/tags" Target="../tags/tag828.xml" /><Relationship Id="rId5" Type="http://schemas.openxmlformats.org/officeDocument/2006/relationships/tags" Target="../tags/tag341.xml" /><Relationship Id="rId50" Type="http://schemas.openxmlformats.org/officeDocument/2006/relationships/tags" Target="../tags/tag386.xml" /><Relationship Id="rId51" Type="http://schemas.openxmlformats.org/officeDocument/2006/relationships/tags" Target="../tags/tag387.xml" /><Relationship Id="rId52" Type="http://schemas.openxmlformats.org/officeDocument/2006/relationships/tags" Target="../tags/tag388.xml" /><Relationship Id="rId53" Type="http://schemas.openxmlformats.org/officeDocument/2006/relationships/tags" Target="../tags/tag389.xml" /><Relationship Id="rId54" Type="http://schemas.openxmlformats.org/officeDocument/2006/relationships/tags" Target="../tags/tag390.xml" /><Relationship Id="rId55" Type="http://schemas.openxmlformats.org/officeDocument/2006/relationships/tags" Target="../tags/tag391.xml" /><Relationship Id="rId56" Type="http://schemas.openxmlformats.org/officeDocument/2006/relationships/tags" Target="../tags/tag392.xml" /><Relationship Id="rId57" Type="http://schemas.openxmlformats.org/officeDocument/2006/relationships/tags" Target="../tags/tag393.xml" /><Relationship Id="rId58" Type="http://schemas.openxmlformats.org/officeDocument/2006/relationships/tags" Target="../tags/tag394.xml" /><Relationship Id="rId59" Type="http://schemas.openxmlformats.org/officeDocument/2006/relationships/tags" Target="../tags/tag395.xml" /><Relationship Id="rId6" Type="http://schemas.openxmlformats.org/officeDocument/2006/relationships/tags" Target="../tags/tag342.xml" /><Relationship Id="rId60" Type="http://schemas.openxmlformats.org/officeDocument/2006/relationships/tags" Target="../tags/tag396.xml" /><Relationship Id="rId61" Type="http://schemas.openxmlformats.org/officeDocument/2006/relationships/tags" Target="../tags/tag397.xml" /><Relationship Id="rId62" Type="http://schemas.openxmlformats.org/officeDocument/2006/relationships/tags" Target="../tags/tag398.xml" /><Relationship Id="rId63" Type="http://schemas.openxmlformats.org/officeDocument/2006/relationships/tags" Target="../tags/tag399.xml" /><Relationship Id="rId64" Type="http://schemas.openxmlformats.org/officeDocument/2006/relationships/tags" Target="../tags/tag400.xml" /><Relationship Id="rId65" Type="http://schemas.openxmlformats.org/officeDocument/2006/relationships/tags" Target="../tags/tag401.xml" /><Relationship Id="rId66" Type="http://schemas.openxmlformats.org/officeDocument/2006/relationships/tags" Target="../tags/tag402.xml" /><Relationship Id="rId67" Type="http://schemas.openxmlformats.org/officeDocument/2006/relationships/tags" Target="../tags/tag403.xml" /><Relationship Id="rId68" Type="http://schemas.openxmlformats.org/officeDocument/2006/relationships/tags" Target="../tags/tag404.xml" /><Relationship Id="rId69" Type="http://schemas.openxmlformats.org/officeDocument/2006/relationships/tags" Target="../tags/tag405.xml" /><Relationship Id="rId7" Type="http://schemas.openxmlformats.org/officeDocument/2006/relationships/tags" Target="../tags/tag343.xml" /><Relationship Id="rId70" Type="http://schemas.openxmlformats.org/officeDocument/2006/relationships/tags" Target="../tags/tag406.xml" /><Relationship Id="rId71" Type="http://schemas.openxmlformats.org/officeDocument/2006/relationships/tags" Target="../tags/tag407.xml" /><Relationship Id="rId72" Type="http://schemas.openxmlformats.org/officeDocument/2006/relationships/tags" Target="../tags/tag408.xml" /><Relationship Id="rId73" Type="http://schemas.openxmlformats.org/officeDocument/2006/relationships/tags" Target="../tags/tag409.xml" /><Relationship Id="rId74" Type="http://schemas.openxmlformats.org/officeDocument/2006/relationships/tags" Target="../tags/tag410.xml" /><Relationship Id="rId75" Type="http://schemas.openxmlformats.org/officeDocument/2006/relationships/tags" Target="../tags/tag411.xml" /><Relationship Id="rId76" Type="http://schemas.openxmlformats.org/officeDocument/2006/relationships/tags" Target="../tags/tag412.xml" /><Relationship Id="rId77" Type="http://schemas.openxmlformats.org/officeDocument/2006/relationships/tags" Target="../tags/tag413.xml" /><Relationship Id="rId78" Type="http://schemas.openxmlformats.org/officeDocument/2006/relationships/tags" Target="../tags/tag414.xml" /><Relationship Id="rId79" Type="http://schemas.openxmlformats.org/officeDocument/2006/relationships/tags" Target="../tags/tag415.xml" /><Relationship Id="rId8" Type="http://schemas.openxmlformats.org/officeDocument/2006/relationships/tags" Target="../tags/tag344.xml" /><Relationship Id="rId80" Type="http://schemas.openxmlformats.org/officeDocument/2006/relationships/tags" Target="../tags/tag416.xml" /><Relationship Id="rId81" Type="http://schemas.openxmlformats.org/officeDocument/2006/relationships/tags" Target="../tags/tag417.xml" /><Relationship Id="rId82" Type="http://schemas.openxmlformats.org/officeDocument/2006/relationships/tags" Target="../tags/tag418.xml" /><Relationship Id="rId83" Type="http://schemas.openxmlformats.org/officeDocument/2006/relationships/tags" Target="../tags/tag419.xml" /><Relationship Id="rId84" Type="http://schemas.openxmlformats.org/officeDocument/2006/relationships/tags" Target="../tags/tag420.xml" /><Relationship Id="rId85" Type="http://schemas.openxmlformats.org/officeDocument/2006/relationships/tags" Target="../tags/tag421.xml" /><Relationship Id="rId86" Type="http://schemas.openxmlformats.org/officeDocument/2006/relationships/tags" Target="../tags/tag422.xml" /><Relationship Id="rId87" Type="http://schemas.openxmlformats.org/officeDocument/2006/relationships/tags" Target="../tags/tag423.xml" /><Relationship Id="rId88" Type="http://schemas.openxmlformats.org/officeDocument/2006/relationships/tags" Target="../tags/tag424.xml" /><Relationship Id="rId89" Type="http://schemas.openxmlformats.org/officeDocument/2006/relationships/tags" Target="../tags/tag425.xml" /><Relationship Id="rId9" Type="http://schemas.openxmlformats.org/officeDocument/2006/relationships/tags" Target="../tags/tag345.xml" /><Relationship Id="rId90" Type="http://schemas.openxmlformats.org/officeDocument/2006/relationships/tags" Target="../tags/tag426.xml" /><Relationship Id="rId91" Type="http://schemas.openxmlformats.org/officeDocument/2006/relationships/tags" Target="../tags/tag427.xml" /><Relationship Id="rId92" Type="http://schemas.openxmlformats.org/officeDocument/2006/relationships/tags" Target="../tags/tag428.xml" /><Relationship Id="rId93" Type="http://schemas.openxmlformats.org/officeDocument/2006/relationships/tags" Target="../tags/tag429.xml" /><Relationship Id="rId94" Type="http://schemas.openxmlformats.org/officeDocument/2006/relationships/tags" Target="../tags/tag430.xml" /><Relationship Id="rId95" Type="http://schemas.openxmlformats.org/officeDocument/2006/relationships/tags" Target="../tags/tag431.xml" /><Relationship Id="rId96" Type="http://schemas.openxmlformats.org/officeDocument/2006/relationships/tags" Target="../tags/tag432.xml" /><Relationship Id="rId97" Type="http://schemas.openxmlformats.org/officeDocument/2006/relationships/tags" Target="../tags/tag433.xml" /><Relationship Id="rId98" Type="http://schemas.openxmlformats.org/officeDocument/2006/relationships/tags" Target="../tags/tag434.xml" /><Relationship Id="rId99" Type="http://schemas.openxmlformats.org/officeDocument/2006/relationships/tags" Target="../tags/tag435.xml"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17.xml" /><Relationship Id="rId10" Type="http://schemas.openxmlformats.org/officeDocument/2006/relationships/tags" Target="../tags/tag837.xml" /><Relationship Id="rId11" Type="http://schemas.openxmlformats.org/officeDocument/2006/relationships/tags" Target="../tags/tag838.xml" /><Relationship Id="rId12" Type="http://schemas.openxmlformats.org/officeDocument/2006/relationships/tags" Target="../tags/tag839.xml" /><Relationship Id="rId13" Type="http://schemas.openxmlformats.org/officeDocument/2006/relationships/tags" Target="../tags/tag840.xml" /><Relationship Id="rId14" Type="http://schemas.openxmlformats.org/officeDocument/2006/relationships/tags" Target="../tags/tag841.xml" /><Relationship Id="rId15" Type="http://schemas.openxmlformats.org/officeDocument/2006/relationships/tags" Target="../tags/tag842.xml" /><Relationship Id="rId16" Type="http://schemas.openxmlformats.org/officeDocument/2006/relationships/tags" Target="../tags/tag843.xml" /><Relationship Id="rId17" Type="http://schemas.openxmlformats.org/officeDocument/2006/relationships/tags" Target="../tags/tag844.xml" /><Relationship Id="rId18" Type="http://schemas.openxmlformats.org/officeDocument/2006/relationships/tags" Target="../tags/tag845.xml" /><Relationship Id="rId19" Type="http://schemas.openxmlformats.org/officeDocument/2006/relationships/tags" Target="../tags/tag846.xml" /><Relationship Id="rId2" Type="http://schemas.openxmlformats.org/officeDocument/2006/relationships/tags" Target="../tags/tag829.xml" /><Relationship Id="rId3" Type="http://schemas.openxmlformats.org/officeDocument/2006/relationships/tags" Target="../tags/tag830.xml" /><Relationship Id="rId4" Type="http://schemas.openxmlformats.org/officeDocument/2006/relationships/tags" Target="../tags/tag831.xml" /><Relationship Id="rId5" Type="http://schemas.openxmlformats.org/officeDocument/2006/relationships/tags" Target="../tags/tag832.xml" /><Relationship Id="rId6" Type="http://schemas.openxmlformats.org/officeDocument/2006/relationships/tags" Target="../tags/tag833.xml" /><Relationship Id="rId7" Type="http://schemas.openxmlformats.org/officeDocument/2006/relationships/tags" Target="../tags/tag834.xml" /><Relationship Id="rId8" Type="http://schemas.openxmlformats.org/officeDocument/2006/relationships/tags" Target="../tags/tag835.xml" /><Relationship Id="rId9" Type="http://schemas.openxmlformats.org/officeDocument/2006/relationships/tags" Target="../tags/tag836.xml"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17.xml" /><Relationship Id="rId2" Type="http://schemas.openxmlformats.org/officeDocument/2006/relationships/tags" Target="../tags/tag847.xml" /><Relationship Id="rId3" Type="http://schemas.openxmlformats.org/officeDocument/2006/relationships/tags" Target="../tags/tag848.xml" /><Relationship Id="rId4" Type="http://schemas.openxmlformats.org/officeDocument/2006/relationships/tags" Target="../tags/tag849.xml" /><Relationship Id="rId5" Type="http://schemas.openxmlformats.org/officeDocument/2006/relationships/tags" Target="../tags/tag850.xml" /><Relationship Id="rId6" Type="http://schemas.openxmlformats.org/officeDocument/2006/relationships/tags" Target="../tags/tag851.xml" /><Relationship Id="rId7" Type="http://schemas.openxmlformats.org/officeDocument/2006/relationships/tags" Target="../tags/tag852.xml" /><Relationship Id="rId8" Type="http://schemas.openxmlformats.org/officeDocument/2006/relationships/tags" Target="../tags/tag853.xml" /></Relationships>
</file>

<file path=ppt/slides/_rels/slide26.xml.rels>&#65279;<?xml version="1.0" encoding="utf-8" standalone="yes"?><Relationships xmlns="http://schemas.openxmlformats.org/package/2006/relationships"><Relationship Id="rId1" Type="http://schemas.openxmlformats.org/officeDocument/2006/relationships/slideLayout" Target="../slideLayouts/slideLayout17.xml" /><Relationship Id="rId10" Type="http://schemas.openxmlformats.org/officeDocument/2006/relationships/tags" Target="../tags/tag862.xml" /><Relationship Id="rId11" Type="http://schemas.openxmlformats.org/officeDocument/2006/relationships/tags" Target="../tags/tag863.xml" /><Relationship Id="rId12" Type="http://schemas.openxmlformats.org/officeDocument/2006/relationships/tags" Target="../tags/tag864.xml" /><Relationship Id="rId13" Type="http://schemas.openxmlformats.org/officeDocument/2006/relationships/tags" Target="../tags/tag865.xml" /><Relationship Id="rId14" Type="http://schemas.openxmlformats.org/officeDocument/2006/relationships/tags" Target="../tags/tag866.xml" /><Relationship Id="rId15" Type="http://schemas.openxmlformats.org/officeDocument/2006/relationships/tags" Target="../tags/tag867.xml" /><Relationship Id="rId16" Type="http://schemas.openxmlformats.org/officeDocument/2006/relationships/tags" Target="../tags/tag868.xml" /><Relationship Id="rId2" Type="http://schemas.openxmlformats.org/officeDocument/2006/relationships/tags" Target="../tags/tag854.xml" /><Relationship Id="rId3" Type="http://schemas.openxmlformats.org/officeDocument/2006/relationships/tags" Target="../tags/tag855.xml" /><Relationship Id="rId4" Type="http://schemas.openxmlformats.org/officeDocument/2006/relationships/tags" Target="../tags/tag856.xml" /><Relationship Id="rId5" Type="http://schemas.openxmlformats.org/officeDocument/2006/relationships/tags" Target="../tags/tag857.xml" /><Relationship Id="rId6" Type="http://schemas.openxmlformats.org/officeDocument/2006/relationships/tags" Target="../tags/tag858.xml" /><Relationship Id="rId7" Type="http://schemas.openxmlformats.org/officeDocument/2006/relationships/tags" Target="../tags/tag859.xml" /><Relationship Id="rId8" Type="http://schemas.openxmlformats.org/officeDocument/2006/relationships/tags" Target="../tags/tag860.xml" /><Relationship Id="rId9" Type="http://schemas.openxmlformats.org/officeDocument/2006/relationships/tags" Target="../tags/tag861.xml" /></Relationships>
</file>

<file path=ppt/slides/_rels/slide27.xml.rels>&#65279;<?xml version="1.0" encoding="utf-8" standalone="yes"?><Relationships xmlns="http://schemas.openxmlformats.org/package/2006/relationships"><Relationship Id="rId1" Type="http://schemas.openxmlformats.org/officeDocument/2006/relationships/slideLayout" Target="../slideLayouts/slideLayout17.xml" /><Relationship Id="rId10" Type="http://schemas.openxmlformats.org/officeDocument/2006/relationships/tags" Target="../tags/tag877.xml" /><Relationship Id="rId11" Type="http://schemas.openxmlformats.org/officeDocument/2006/relationships/tags" Target="../tags/tag878.xml" /><Relationship Id="rId12" Type="http://schemas.openxmlformats.org/officeDocument/2006/relationships/tags" Target="../tags/tag879.xml" /><Relationship Id="rId2" Type="http://schemas.openxmlformats.org/officeDocument/2006/relationships/tags" Target="../tags/tag869.xml" /><Relationship Id="rId3" Type="http://schemas.openxmlformats.org/officeDocument/2006/relationships/tags" Target="../tags/tag870.xml" /><Relationship Id="rId4" Type="http://schemas.openxmlformats.org/officeDocument/2006/relationships/tags" Target="../tags/tag871.xml" /><Relationship Id="rId5" Type="http://schemas.openxmlformats.org/officeDocument/2006/relationships/tags" Target="../tags/tag872.xml" /><Relationship Id="rId6" Type="http://schemas.openxmlformats.org/officeDocument/2006/relationships/tags" Target="../tags/tag873.xml" /><Relationship Id="rId7" Type="http://schemas.openxmlformats.org/officeDocument/2006/relationships/tags" Target="../tags/tag874.xml" /><Relationship Id="rId8" Type="http://schemas.openxmlformats.org/officeDocument/2006/relationships/tags" Target="../tags/tag875.xml" /><Relationship Id="rId9" Type="http://schemas.openxmlformats.org/officeDocument/2006/relationships/tags" Target="../tags/tag876.xml" /></Relationships>
</file>

<file path=ppt/slides/_rels/slide28.xml.rels>&#65279;<?xml version="1.0" encoding="utf-8" standalone="yes"?><Relationships xmlns="http://schemas.openxmlformats.org/package/2006/relationships"><Relationship Id="rId1" Type="http://schemas.openxmlformats.org/officeDocument/2006/relationships/slideLayout" Target="../slideLayouts/slideLayout17.xml" /><Relationship Id="rId2" Type="http://schemas.openxmlformats.org/officeDocument/2006/relationships/tags" Target="../tags/tag880.xml" /><Relationship Id="rId3" Type="http://schemas.openxmlformats.org/officeDocument/2006/relationships/tags" Target="../tags/tag881.xml" /><Relationship Id="rId4" Type="http://schemas.openxmlformats.org/officeDocument/2006/relationships/tags" Target="../tags/tag882.xml" /><Relationship Id="rId5" Type="http://schemas.openxmlformats.org/officeDocument/2006/relationships/tags" Target="../tags/tag883.xml" /><Relationship Id="rId6" Type="http://schemas.openxmlformats.org/officeDocument/2006/relationships/tags" Target="../tags/tag884.xml" /><Relationship Id="rId7" Type="http://schemas.openxmlformats.org/officeDocument/2006/relationships/tags" Target="../tags/tag885.xml" /><Relationship Id="rId8" Type="http://schemas.openxmlformats.org/officeDocument/2006/relationships/tags" Target="../tags/tag886.xml" /></Relationships>
</file>

<file path=ppt/slides/_rels/slide29.xml.rels>&#65279;<?xml version="1.0" encoding="utf-8" standalone="yes"?><Relationships xmlns="http://schemas.openxmlformats.org/package/2006/relationships"><Relationship Id="rId1" Type="http://schemas.openxmlformats.org/officeDocument/2006/relationships/slideLayout" Target="../slideLayouts/slideLayout17.xml" /><Relationship Id="rId2" Type="http://schemas.openxmlformats.org/officeDocument/2006/relationships/tags" Target="../tags/tag887.xml" /><Relationship Id="rId3" Type="http://schemas.openxmlformats.org/officeDocument/2006/relationships/tags" Target="../tags/tag888.xml" /><Relationship Id="rId4" Type="http://schemas.openxmlformats.org/officeDocument/2006/relationships/tags" Target="../tags/tag889.xml" /><Relationship Id="rId5" Type="http://schemas.openxmlformats.org/officeDocument/2006/relationships/tags" Target="../tags/tag890.xml" /><Relationship Id="rId6" Type="http://schemas.openxmlformats.org/officeDocument/2006/relationships/tags" Target="../tags/tag891.xml" /><Relationship Id="rId7" Type="http://schemas.openxmlformats.org/officeDocument/2006/relationships/tags" Target="../tags/tag892.xml" /><Relationship Id="rId8" Type="http://schemas.openxmlformats.org/officeDocument/2006/relationships/tags" Target="../tags/tag893.xm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7.xml" /><Relationship Id="rId2" Type="http://schemas.openxmlformats.org/officeDocument/2006/relationships/tags" Target="../tags/tag164.xml" /></Relationships>
</file>

<file path=ppt/slides/_rels/slide30.xml.rels>&#65279;<?xml version="1.0" encoding="utf-8" standalone="yes"?><Relationships xmlns="http://schemas.openxmlformats.org/package/2006/relationships"><Relationship Id="rId1" Type="http://schemas.openxmlformats.org/officeDocument/2006/relationships/slideLayout" Target="../slideLayouts/slideLayout17.xml" /><Relationship Id="rId2" Type="http://schemas.openxmlformats.org/officeDocument/2006/relationships/tags" Target="../tags/tag894.xml" /><Relationship Id="rId3" Type="http://schemas.openxmlformats.org/officeDocument/2006/relationships/tags" Target="../tags/tag895.xml" /><Relationship Id="rId4" Type="http://schemas.openxmlformats.org/officeDocument/2006/relationships/tags" Target="../tags/tag896.xml" /><Relationship Id="rId5" Type="http://schemas.openxmlformats.org/officeDocument/2006/relationships/tags" Target="../tags/tag897.xml" /><Relationship Id="rId6" Type="http://schemas.openxmlformats.org/officeDocument/2006/relationships/tags" Target="../tags/tag898.xml" /><Relationship Id="rId7" Type="http://schemas.openxmlformats.org/officeDocument/2006/relationships/tags" Target="../tags/tag899.xml" /><Relationship Id="rId8" Type="http://schemas.openxmlformats.org/officeDocument/2006/relationships/tags" Target="../tags/tag900.xml" /></Relationships>
</file>

<file path=ppt/slides/_rels/slide31.xml.rels>&#65279;<?xml version="1.0" encoding="utf-8" standalone="yes"?><Relationships xmlns="http://schemas.openxmlformats.org/package/2006/relationships"><Relationship Id="rId1" Type="http://schemas.openxmlformats.org/officeDocument/2006/relationships/slideLayout" Target="../slideLayouts/slideLayout17.xml" /><Relationship Id="rId2" Type="http://schemas.openxmlformats.org/officeDocument/2006/relationships/tags" Target="../tags/tag901.xml" /><Relationship Id="rId3" Type="http://schemas.openxmlformats.org/officeDocument/2006/relationships/tags" Target="../tags/tag902.xml" /><Relationship Id="rId4" Type="http://schemas.openxmlformats.org/officeDocument/2006/relationships/tags" Target="../tags/tag903.xml" /><Relationship Id="rId5" Type="http://schemas.openxmlformats.org/officeDocument/2006/relationships/tags" Target="../tags/tag904.xml" /><Relationship Id="rId6" Type="http://schemas.openxmlformats.org/officeDocument/2006/relationships/tags" Target="../tags/tag905.xml" /><Relationship Id="rId7" Type="http://schemas.openxmlformats.org/officeDocument/2006/relationships/tags" Target="../tags/tag906.xml" /><Relationship Id="rId8" Type="http://schemas.openxmlformats.org/officeDocument/2006/relationships/tags" Target="../tags/tag907.xml" /></Relationships>
</file>

<file path=ppt/slides/_rels/slide32.xml.rels>&#65279;<?xml version="1.0" encoding="utf-8" standalone="yes"?><Relationships xmlns="http://schemas.openxmlformats.org/package/2006/relationships"><Relationship Id="rId1" Type="http://schemas.openxmlformats.org/officeDocument/2006/relationships/slideLayout" Target="../slideLayouts/slideLayout17.xml" /><Relationship Id="rId2" Type="http://schemas.openxmlformats.org/officeDocument/2006/relationships/tags" Target="../tags/tag908.xml" /><Relationship Id="rId3" Type="http://schemas.openxmlformats.org/officeDocument/2006/relationships/tags" Target="../tags/tag909.xml" /><Relationship Id="rId4" Type="http://schemas.openxmlformats.org/officeDocument/2006/relationships/tags" Target="../tags/tag910.xml" /><Relationship Id="rId5" Type="http://schemas.openxmlformats.org/officeDocument/2006/relationships/tags" Target="../tags/tag911.xml" /><Relationship Id="rId6" Type="http://schemas.openxmlformats.org/officeDocument/2006/relationships/tags" Target="../tags/tag912.xml" /><Relationship Id="rId7" Type="http://schemas.openxmlformats.org/officeDocument/2006/relationships/tags" Target="../tags/tag913.xml" /><Relationship Id="rId8" Type="http://schemas.openxmlformats.org/officeDocument/2006/relationships/tags" Target="../tags/tag914.xml" /></Relationships>
</file>

<file path=ppt/slides/_rels/slide33.xml.rels>&#65279;<?xml version="1.0" encoding="utf-8" standalone="yes"?><Relationships xmlns="http://schemas.openxmlformats.org/package/2006/relationships"><Relationship Id="rId1" Type="http://schemas.openxmlformats.org/officeDocument/2006/relationships/slideLayout" Target="../slideLayouts/slideLayout17.xml" /><Relationship Id="rId10" Type="http://schemas.openxmlformats.org/officeDocument/2006/relationships/tags" Target="../tags/tag923.xml" /><Relationship Id="rId11" Type="http://schemas.openxmlformats.org/officeDocument/2006/relationships/tags" Target="../tags/tag924.xml" /><Relationship Id="rId12" Type="http://schemas.openxmlformats.org/officeDocument/2006/relationships/tags" Target="../tags/tag925.xml" /><Relationship Id="rId13" Type="http://schemas.openxmlformats.org/officeDocument/2006/relationships/tags" Target="../tags/tag926.xml" /><Relationship Id="rId14" Type="http://schemas.openxmlformats.org/officeDocument/2006/relationships/tags" Target="../tags/tag927.xml" /><Relationship Id="rId15" Type="http://schemas.openxmlformats.org/officeDocument/2006/relationships/tags" Target="../tags/tag928.xml" /><Relationship Id="rId16" Type="http://schemas.openxmlformats.org/officeDocument/2006/relationships/tags" Target="../tags/tag929.xml" /><Relationship Id="rId17" Type="http://schemas.openxmlformats.org/officeDocument/2006/relationships/tags" Target="../tags/tag930.xml" /><Relationship Id="rId18" Type="http://schemas.openxmlformats.org/officeDocument/2006/relationships/tags" Target="../tags/tag931.xml" /><Relationship Id="rId19" Type="http://schemas.openxmlformats.org/officeDocument/2006/relationships/tags" Target="../tags/tag932.xml" /><Relationship Id="rId2" Type="http://schemas.openxmlformats.org/officeDocument/2006/relationships/tags" Target="../tags/tag915.xml" /><Relationship Id="rId20" Type="http://schemas.openxmlformats.org/officeDocument/2006/relationships/tags" Target="../tags/tag933.xml" /><Relationship Id="rId21" Type="http://schemas.openxmlformats.org/officeDocument/2006/relationships/tags" Target="../tags/tag934.xml" /><Relationship Id="rId22" Type="http://schemas.openxmlformats.org/officeDocument/2006/relationships/tags" Target="../tags/tag935.xml" /><Relationship Id="rId23" Type="http://schemas.openxmlformats.org/officeDocument/2006/relationships/tags" Target="../tags/tag936.xml" /><Relationship Id="rId24" Type="http://schemas.openxmlformats.org/officeDocument/2006/relationships/tags" Target="../tags/tag937.xml" /><Relationship Id="rId25" Type="http://schemas.openxmlformats.org/officeDocument/2006/relationships/tags" Target="../tags/tag938.xml" /><Relationship Id="rId26" Type="http://schemas.openxmlformats.org/officeDocument/2006/relationships/tags" Target="../tags/tag939.xml" /><Relationship Id="rId27" Type="http://schemas.openxmlformats.org/officeDocument/2006/relationships/tags" Target="../tags/tag940.xml" /><Relationship Id="rId28" Type="http://schemas.openxmlformats.org/officeDocument/2006/relationships/tags" Target="../tags/tag941.xml" /><Relationship Id="rId3" Type="http://schemas.openxmlformats.org/officeDocument/2006/relationships/tags" Target="../tags/tag916.xml" /><Relationship Id="rId4" Type="http://schemas.openxmlformats.org/officeDocument/2006/relationships/tags" Target="../tags/tag917.xml" /><Relationship Id="rId5" Type="http://schemas.openxmlformats.org/officeDocument/2006/relationships/tags" Target="../tags/tag918.xml" /><Relationship Id="rId6" Type="http://schemas.openxmlformats.org/officeDocument/2006/relationships/tags" Target="../tags/tag919.xml" /><Relationship Id="rId7" Type="http://schemas.openxmlformats.org/officeDocument/2006/relationships/tags" Target="../tags/tag920.xml" /><Relationship Id="rId8" Type="http://schemas.openxmlformats.org/officeDocument/2006/relationships/tags" Target="../tags/tag921.xml" /><Relationship Id="rId9" Type="http://schemas.openxmlformats.org/officeDocument/2006/relationships/tags" Target="../tags/tag922.xml" /></Relationships>
</file>

<file path=ppt/slides/_rels/slide34.xml.rels>&#65279;<?xml version="1.0" encoding="utf-8" standalone="yes"?><Relationships xmlns="http://schemas.openxmlformats.org/package/2006/relationships"><Relationship Id="rId1" Type="http://schemas.openxmlformats.org/officeDocument/2006/relationships/slideLayout" Target="../slideLayouts/slideLayout17.xml" /><Relationship Id="rId2" Type="http://schemas.openxmlformats.org/officeDocument/2006/relationships/tags" Target="../tags/tag942.xml" /><Relationship Id="rId3" Type="http://schemas.openxmlformats.org/officeDocument/2006/relationships/tags" Target="../tags/tag943.xml" /><Relationship Id="rId4" Type="http://schemas.openxmlformats.org/officeDocument/2006/relationships/tags" Target="../tags/tag944.xml" /><Relationship Id="rId5" Type="http://schemas.openxmlformats.org/officeDocument/2006/relationships/tags" Target="../tags/tag945.xml" /><Relationship Id="rId6" Type="http://schemas.openxmlformats.org/officeDocument/2006/relationships/tags" Target="../tags/tag946.xml" /><Relationship Id="rId7" Type="http://schemas.openxmlformats.org/officeDocument/2006/relationships/tags" Target="../tags/tag947.xml" /></Relationships>
</file>

<file path=ppt/slides/_rels/slide35.xml.rels>&#65279;<?xml version="1.0" encoding="utf-8" standalone="yes"?><Relationships xmlns="http://schemas.openxmlformats.org/package/2006/relationships"><Relationship Id="rId1" Type="http://schemas.openxmlformats.org/officeDocument/2006/relationships/slideLayout" Target="../slideLayouts/slideLayout21.xml" /><Relationship Id="rId2" Type="http://schemas.openxmlformats.org/officeDocument/2006/relationships/notesSlide" Target="../notesSlides/notesSlide1.xml" /><Relationship Id="rId3" Type="http://schemas.openxmlformats.org/officeDocument/2006/relationships/tags" Target="../tags/tag948.xml" /><Relationship Id="rId4" Type="http://schemas.openxmlformats.org/officeDocument/2006/relationships/tags" Target="../tags/tag949.xml"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7.xml" /><Relationship Id="rId10" Type="http://schemas.openxmlformats.org/officeDocument/2006/relationships/tags" Target="../tags/tag173.xml" /><Relationship Id="rId11" Type="http://schemas.openxmlformats.org/officeDocument/2006/relationships/tags" Target="../tags/tag174.xml" /><Relationship Id="rId2" Type="http://schemas.openxmlformats.org/officeDocument/2006/relationships/tags" Target="../tags/tag165.xml" /><Relationship Id="rId3" Type="http://schemas.openxmlformats.org/officeDocument/2006/relationships/tags" Target="../tags/tag166.xml" /><Relationship Id="rId4" Type="http://schemas.openxmlformats.org/officeDocument/2006/relationships/tags" Target="../tags/tag167.xml" /><Relationship Id="rId5" Type="http://schemas.openxmlformats.org/officeDocument/2006/relationships/tags" Target="../tags/tag168.xml" /><Relationship Id="rId6" Type="http://schemas.openxmlformats.org/officeDocument/2006/relationships/tags" Target="../tags/tag169.xml" /><Relationship Id="rId7" Type="http://schemas.openxmlformats.org/officeDocument/2006/relationships/tags" Target="../tags/tag170.xml" /><Relationship Id="rId8" Type="http://schemas.openxmlformats.org/officeDocument/2006/relationships/tags" Target="../tags/tag171.xml" /><Relationship Id="rId9" Type="http://schemas.openxmlformats.org/officeDocument/2006/relationships/tags" Target="../tags/tag172.xml"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7.xml" /><Relationship Id="rId10" Type="http://schemas.openxmlformats.org/officeDocument/2006/relationships/tags" Target="../tags/tag183.xml" /><Relationship Id="rId11" Type="http://schemas.openxmlformats.org/officeDocument/2006/relationships/tags" Target="../tags/tag184.xml" /><Relationship Id="rId2" Type="http://schemas.openxmlformats.org/officeDocument/2006/relationships/tags" Target="../tags/tag175.xml" /><Relationship Id="rId3" Type="http://schemas.openxmlformats.org/officeDocument/2006/relationships/tags" Target="../tags/tag176.xml" /><Relationship Id="rId4" Type="http://schemas.openxmlformats.org/officeDocument/2006/relationships/tags" Target="../tags/tag177.xml" /><Relationship Id="rId5" Type="http://schemas.openxmlformats.org/officeDocument/2006/relationships/tags" Target="../tags/tag178.xml" /><Relationship Id="rId6" Type="http://schemas.openxmlformats.org/officeDocument/2006/relationships/tags" Target="../tags/tag179.xml" /><Relationship Id="rId7" Type="http://schemas.openxmlformats.org/officeDocument/2006/relationships/tags" Target="../tags/tag180.xml" /><Relationship Id="rId8" Type="http://schemas.openxmlformats.org/officeDocument/2006/relationships/tags" Target="../tags/tag181.xml" /><Relationship Id="rId9" Type="http://schemas.openxmlformats.org/officeDocument/2006/relationships/tags" Target="../tags/tag182.xml"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7.xml" /><Relationship Id="rId10" Type="http://schemas.openxmlformats.org/officeDocument/2006/relationships/tags" Target="../tags/tag193.xml" /><Relationship Id="rId11" Type="http://schemas.openxmlformats.org/officeDocument/2006/relationships/tags" Target="../tags/tag194.xml" /><Relationship Id="rId2" Type="http://schemas.openxmlformats.org/officeDocument/2006/relationships/tags" Target="../tags/tag185.xml" /><Relationship Id="rId3" Type="http://schemas.openxmlformats.org/officeDocument/2006/relationships/tags" Target="../tags/tag186.xml" /><Relationship Id="rId4" Type="http://schemas.openxmlformats.org/officeDocument/2006/relationships/tags" Target="../tags/tag187.xml" /><Relationship Id="rId5" Type="http://schemas.openxmlformats.org/officeDocument/2006/relationships/tags" Target="../tags/tag188.xml" /><Relationship Id="rId6" Type="http://schemas.openxmlformats.org/officeDocument/2006/relationships/tags" Target="../tags/tag189.xml" /><Relationship Id="rId7" Type="http://schemas.openxmlformats.org/officeDocument/2006/relationships/tags" Target="../tags/tag190.xml" /><Relationship Id="rId8" Type="http://schemas.openxmlformats.org/officeDocument/2006/relationships/tags" Target="../tags/tag191.xml" /><Relationship Id="rId9" Type="http://schemas.openxmlformats.org/officeDocument/2006/relationships/tags" Target="../tags/tag192.xml"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7.xml" /><Relationship Id="rId2" Type="http://schemas.openxmlformats.org/officeDocument/2006/relationships/tags" Target="../tags/tag195.xml" /><Relationship Id="rId3" Type="http://schemas.openxmlformats.org/officeDocument/2006/relationships/tags" Target="../tags/tag196.xml" /><Relationship Id="rId4" Type="http://schemas.openxmlformats.org/officeDocument/2006/relationships/tags" Target="../tags/tag197.xml" /><Relationship Id="rId5" Type="http://schemas.openxmlformats.org/officeDocument/2006/relationships/tags" Target="../tags/tag198.xml" /><Relationship Id="rId6" Type="http://schemas.openxmlformats.org/officeDocument/2006/relationships/tags" Target="../tags/tag199.xml" /><Relationship Id="rId7" Type="http://schemas.openxmlformats.org/officeDocument/2006/relationships/tags" Target="../tags/tag200.xml"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7.xml" /><Relationship Id="rId2" Type="http://schemas.openxmlformats.org/officeDocument/2006/relationships/tags" Target="../tags/tag201.xml" /><Relationship Id="rId3" Type="http://schemas.openxmlformats.org/officeDocument/2006/relationships/tags" Target="../tags/tag202.xml" /><Relationship Id="rId4" Type="http://schemas.openxmlformats.org/officeDocument/2006/relationships/tags" Target="../tags/tag203.xml" /><Relationship Id="rId5" Type="http://schemas.openxmlformats.org/officeDocument/2006/relationships/tags" Target="../tags/tag204.xml" /><Relationship Id="rId6" Type="http://schemas.openxmlformats.org/officeDocument/2006/relationships/tags" Target="../tags/tag205.xml"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7.xml" /><Relationship Id="rId10" Type="http://schemas.openxmlformats.org/officeDocument/2006/relationships/tags" Target="../tags/tag214.xml" /><Relationship Id="rId11" Type="http://schemas.openxmlformats.org/officeDocument/2006/relationships/tags" Target="../tags/tag215.xml" /><Relationship Id="rId12" Type="http://schemas.openxmlformats.org/officeDocument/2006/relationships/tags" Target="../tags/tag216.xml" /><Relationship Id="rId13" Type="http://schemas.openxmlformats.org/officeDocument/2006/relationships/tags" Target="../tags/tag217.xml" /><Relationship Id="rId14" Type="http://schemas.openxmlformats.org/officeDocument/2006/relationships/tags" Target="../tags/tag218.xml" /><Relationship Id="rId15" Type="http://schemas.openxmlformats.org/officeDocument/2006/relationships/tags" Target="../tags/tag219.xml" /><Relationship Id="rId16" Type="http://schemas.openxmlformats.org/officeDocument/2006/relationships/tags" Target="../tags/tag220.xml" /><Relationship Id="rId17" Type="http://schemas.openxmlformats.org/officeDocument/2006/relationships/tags" Target="../tags/tag221.xml" /><Relationship Id="rId18" Type="http://schemas.openxmlformats.org/officeDocument/2006/relationships/tags" Target="../tags/tag222.xml" /><Relationship Id="rId19" Type="http://schemas.openxmlformats.org/officeDocument/2006/relationships/tags" Target="../tags/tag223.xml" /><Relationship Id="rId2" Type="http://schemas.openxmlformats.org/officeDocument/2006/relationships/tags" Target="../tags/tag206.xml" /><Relationship Id="rId20" Type="http://schemas.openxmlformats.org/officeDocument/2006/relationships/tags" Target="../tags/tag224.xml" /><Relationship Id="rId21" Type="http://schemas.openxmlformats.org/officeDocument/2006/relationships/tags" Target="../tags/tag225.xml" /><Relationship Id="rId22" Type="http://schemas.openxmlformats.org/officeDocument/2006/relationships/tags" Target="../tags/tag226.xml" /><Relationship Id="rId23" Type="http://schemas.openxmlformats.org/officeDocument/2006/relationships/tags" Target="../tags/tag227.xml" /><Relationship Id="rId3" Type="http://schemas.openxmlformats.org/officeDocument/2006/relationships/tags" Target="../tags/tag207.xml" /><Relationship Id="rId4" Type="http://schemas.openxmlformats.org/officeDocument/2006/relationships/tags" Target="../tags/tag208.xml" /><Relationship Id="rId5" Type="http://schemas.openxmlformats.org/officeDocument/2006/relationships/tags" Target="../tags/tag209.xml" /><Relationship Id="rId6" Type="http://schemas.openxmlformats.org/officeDocument/2006/relationships/tags" Target="../tags/tag210.xml" /><Relationship Id="rId7" Type="http://schemas.openxmlformats.org/officeDocument/2006/relationships/tags" Target="../tags/tag211.xml" /><Relationship Id="rId8" Type="http://schemas.openxmlformats.org/officeDocument/2006/relationships/tags" Target="../tags/tag212.xml" /><Relationship Id="rId9" Type="http://schemas.openxmlformats.org/officeDocument/2006/relationships/tags" Target="../tags/tag213.xml"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标题 1" title=""/>
          <p:cNvSpPr>
            <a:spLocks noGrp="1"/>
          </p:cNvSpPr>
          <p:nvPr>
            <p:ph type="title"/>
          </p:nvPr>
        </p:nvSpPr>
        <p:spPr/>
        <p:txBody>
          <a:bodyPr/>
          <a:lstStyle/>
          <a:p>
            <a:endParaRPr lang="zh-CN" altLang="en-US"/>
          </a:p>
        </p:txBody>
      </p:sp>
      <p:pic>
        <p:nvPicPr>
          <p:cNvPr id="4" name="内容占位符 3" title=""/>
          <p:cNvPicPr>
            <a:picLocks noChangeAspect="1"/>
          </p:cNvPicPr>
          <p:nvPr>
            <p:ph idx="1"/>
          </p:nvPr>
        </p:nvPicPr>
        <p:blipFill>
          <a:blip r:embed="rId2"/>
          <a:stretch>
            <a:fillRect/>
          </a:stretch>
        </p:blipFill>
        <p:spPr>
          <a:xfrm>
            <a:off x="635" y="0"/>
            <a:ext cx="12191365" cy="6858635"/>
          </a:xfrm>
          <a:prstGeom prst="rect">
            <a:avLst/>
          </a:prstGeom>
        </p:spPr>
      </p:pic>
      <p:sp>
        <p:nvSpPr>
          <p:cNvPr id="5" name="文本框 4" title=""/>
          <p:cNvSpPr txBox="1"/>
          <p:nvPr/>
        </p:nvSpPr>
        <p:spPr>
          <a:xfrm>
            <a:off x="1899920" y="3875405"/>
            <a:ext cx="9222740" cy="1445260"/>
          </a:xfrm>
          <a:prstGeom prst="rect">
            <a:avLst/>
          </a:prstGeom>
          <a:noFill/>
        </p:spPr>
        <p:txBody>
          <a:bodyPr wrap="square" rtlCol="0">
            <a:spAutoFit/>
          </a:bodyPr>
          <a:lstStyle/>
          <a:p>
            <a:r>
              <a:rPr lang="zh-CN" altLang="en-US" sz="8800" b="1">
                <a:solidFill>
                  <a:srgbClr val="FF0000"/>
                </a:solidFill>
                <a:latin typeface="方正粗黑宋简繁" panose="02000000000000000000" charset="-122"/>
                <a:ea typeface="方正粗黑宋简繁" panose="02000000000000000000" charset="-122"/>
                <a:cs typeface="方正粗黑宋简繁" panose="02000000000000000000" charset="-122"/>
                <a:sym typeface="+mn-ea"/>
              </a:rPr>
              <a:t>2.8.1《荷花淀》</a:t>
            </a:r>
            <a:endParaRPr lang="zh-CN" altLang="en-US" sz="8800" b="1">
              <a:solidFill>
                <a:srgbClr val="FF0000"/>
              </a:solidFill>
              <a:latin typeface="方正粗黑宋简繁" panose="02000000000000000000" charset="-122"/>
              <a:ea typeface="方正粗黑宋简繁" panose="02000000000000000000" charset="-122"/>
              <a:cs typeface="方正粗黑宋简繁" panose="02000000000000000000" charset="-122"/>
              <a:sym typeface="+mn-ea"/>
            </a:endParaRPr>
          </a:p>
        </p:txBody>
      </p:sp>
    </p:spTree>
    <p:custDataLst>
      <p:tags r:id="rId3"/>
    </p:custDataLst>
  </p:cSld>
  <p:clrMapOvr>
    <a:masterClrMapping/>
  </p:clrMapOvr>
  <p:transition/>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solidFill>
          <a:schemeClr val="bg2"/>
        </a:solidFill>
        <a:effectLst/>
      </p:bgPr>
    </p:bg>
    <p:spTree>
      <p:nvGrpSpPr>
        <p:cNvPr id="1" name=""/>
        <p:cNvGrpSpPr/>
        <p:nvPr/>
      </p:nvGrpSpPr>
      <p:grpSpPr>
        <a:xfrm>
          <a:off x="0" y="0"/>
          <a:ext cx="0" cy="0"/>
        </a:xfrm>
      </p:grpSpPr>
      <p:sp>
        <p:nvSpPr>
          <p:cNvPr id="8" name="矩形 7" title=""/>
          <p:cNvSpPr/>
          <p:nvPr userDrawn="1">
            <p:custDataLst>
              <p:tags r:id="rId2"/>
            </p:custDataLst>
          </p:nvPr>
        </p:nvSpPr>
        <p:spPr>
          <a:xfrm>
            <a:off x="0" y="2455545"/>
            <a:ext cx="186055" cy="19640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a:ea typeface="微软雅黑"/>
            </a:endParaRPr>
          </a:p>
        </p:txBody>
      </p:sp>
      <p:sp>
        <p:nvSpPr>
          <p:cNvPr id="5" name="矩形 4" title=""/>
          <p:cNvSpPr/>
          <p:nvPr userDrawn="1">
            <p:custDataLst>
              <p:tags r:id="rId3"/>
            </p:custDataLst>
          </p:nvPr>
        </p:nvSpPr>
        <p:spPr>
          <a:xfrm>
            <a:off x="12014200" y="2455545"/>
            <a:ext cx="186055" cy="19640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a:ea typeface="微软雅黑"/>
            </a:endParaRPr>
          </a:p>
        </p:txBody>
      </p:sp>
      <p:cxnSp>
        <p:nvCxnSpPr>
          <p:cNvPr id="11" name="直接连接符 10" title=""/>
          <p:cNvCxnSpPr/>
          <p:nvPr>
            <p:custDataLst>
              <p:tags r:id="rId4"/>
            </p:custDataLst>
          </p:nvPr>
        </p:nvCxnSpPr>
        <p:spPr>
          <a:xfrm>
            <a:off x="457204" y="1371611"/>
            <a:ext cx="11277690" cy="12700"/>
          </a:xfrm>
          <a:prstGeom prst="line">
            <a:avLst/>
          </a:prstGeom>
          <a:ln w="31750">
            <a:solidFill>
              <a:schemeClr val="accent1"/>
            </a:solidFill>
          </a:ln>
        </p:spPr>
        <p:style>
          <a:lnRef idx="1">
            <a:schemeClr val="dk1"/>
          </a:lnRef>
          <a:fillRef idx="0">
            <a:schemeClr val="dk1"/>
          </a:fillRef>
          <a:effectRef idx="0">
            <a:schemeClr val="dk1"/>
          </a:effectRef>
          <a:fontRef idx="minor">
            <a:schemeClr val="tx1"/>
          </a:fontRef>
        </p:style>
      </p:cxnSp>
      <p:sp>
        <p:nvSpPr>
          <p:cNvPr id="2" name="文本框 6" title=""/>
          <p:cNvSpPr txBox="1"/>
          <p:nvPr>
            <p:custDataLst>
              <p:tags r:id="rId5"/>
            </p:custDataLst>
          </p:nvPr>
        </p:nvSpPr>
        <p:spPr>
          <a:xfrm>
            <a:off x="457204" y="152401"/>
            <a:ext cx="11277690" cy="609605"/>
          </a:xfrm>
          <a:prstGeom prst="rect">
            <a:avLst/>
          </a:prstGeom>
          <a:noFill/>
          <a:ln w="12700">
            <a:miter lim="400000"/>
          </a:ln>
          <a:extLst>
            <a:ext uri="{909E8E84-426E-40DD-AFC4-6F175D3DCCD1}">
              <a14:hiddenFill xmlns:a14="http://schemas.microsoft.com/office/drawing/2010/main">
                <a:solidFill>
                  <a:schemeClr val="accent1"/>
                </a:solidFill>
              </a14:hiddenFill>
            </a:ext>
          </a:extLst>
        </p:spPr>
        <p:txBody>
          <a:bodyPr lIns="0" tIns="0" rIns="0" bIns="0" anchor="b" anchorCtr="0">
            <a:normAutofit/>
          </a:bodyPr>
          <a:lstStyle>
            <a:defPPr>
              <a:defRPr lang="zh-CN"/>
            </a:defPPr>
            <a:lvl1pPr>
              <a:lnSpc>
                <a:spcPct val="120000"/>
              </a:lnSpc>
              <a:defRPr sz="3600" b="1">
                <a:solidFill>
                  <a:srgbClr val="FFFFFF"/>
                </a:solidFill>
                <a:latin typeface="微软雅黑"/>
                <a:ea typeface="微软雅黑"/>
                <a:cs typeface="微软雅黑" panose="020b0503020204020204" charset="-122"/>
              </a:defRPr>
            </a:lvl1pPr>
          </a:lstStyle>
          <a:p>
            <a:pPr>
              <a:lnSpc>
                <a:spcPct val="100000"/>
              </a:lnSpc>
            </a:pPr>
            <a:r>
              <a:rPr lang="zh-CN" err="1">
                <a:solidFill>
                  <a:schemeClr val="lt1"/>
                </a:solidFill>
                <a:latin typeface="汉仪旗黑-85S" panose="00020600040101010101" pitchFamily="18" charset="-122"/>
                <a:ea typeface="汉仪旗黑-85S" panose="00020600040101010101" pitchFamily="18" charset="-122"/>
                <a:sym typeface="微软雅黑"/>
              </a:rPr>
              <a:t>整体感知</a:t>
            </a:r>
            <a:endParaRPr lang="zh-CN" err="1">
              <a:solidFill>
                <a:schemeClr val="lt1"/>
              </a:solidFill>
              <a:latin typeface="汉仪旗黑-85S" panose="00020600040101010101" pitchFamily="18" charset="-122"/>
              <a:ea typeface="汉仪旗黑-85S" panose="00020600040101010101" pitchFamily="18" charset="-122"/>
              <a:sym typeface="微软雅黑"/>
            </a:endParaRPr>
          </a:p>
        </p:txBody>
      </p:sp>
      <p:sp>
        <p:nvSpPr>
          <p:cNvPr id="3" name="副标题" title=""/>
          <p:cNvSpPr txBox="1"/>
          <p:nvPr>
            <p:custDataLst>
              <p:tags r:id="rId6"/>
            </p:custDataLst>
          </p:nvPr>
        </p:nvSpPr>
        <p:spPr>
          <a:xfrm>
            <a:off x="457204" y="762007"/>
            <a:ext cx="11277690" cy="457204"/>
          </a:xfrm>
          <a:prstGeom prst="rect">
            <a:avLst/>
          </a:prstGeom>
          <a:noFill/>
          <a:ln w="12700">
            <a:miter lim="400000"/>
          </a:ln>
          <a:extLst>
            <a:ext uri="{909E8E84-426E-40DD-AFC4-6F175D3DCCD1}">
              <a14:hiddenFill xmlns:a14="http://schemas.microsoft.com/office/drawing/2010/main">
                <a:solidFill>
                  <a:schemeClr val="accent3"/>
                </a:solidFill>
              </a14:hiddenFill>
            </a:ext>
          </a:extLst>
        </p:spPr>
        <p:txBody>
          <a:bodyPr lIns="0" tIns="0" rIns="0" bIns="0">
            <a:normAutofit/>
          </a:bodyPr>
          <a:lstStyle>
            <a:defPPr>
              <a:defRPr lang="zh-CN"/>
            </a:defPPr>
            <a:lvl1pPr fontAlgn="auto">
              <a:lnSpc>
                <a:spcPct val="120000"/>
              </a:lnSpc>
              <a:defRPr sz="2000">
                <a:solidFill>
                  <a:srgbClr val="FFFFFF"/>
                </a:solidFill>
                <a:latin typeface="微软雅黑"/>
                <a:ea typeface="微软雅黑"/>
                <a:cs typeface="微软雅黑" panose="020b0503020204020204" charset="-122"/>
              </a:defRPr>
            </a:lvl1pPr>
          </a:lstStyle>
          <a:p>
            <a:r>
              <a:rPr err="1">
                <a:solidFill>
                  <a:schemeClr val="lt1"/>
                </a:solidFill>
                <a:latin typeface="汉仪旗黑-85S" panose="00020600040101010101" pitchFamily="18" charset="-122"/>
                <a:ea typeface="汉仪旗黑-85S" panose="00020600040101010101" pitchFamily="18" charset="-122"/>
                <a:sym typeface="微软雅黑"/>
              </a:rPr>
              <a:t>找出文中标志行文线索（时间顺序）的词句</a:t>
            </a:r>
            <a:endParaRPr err="1">
              <a:solidFill>
                <a:schemeClr val="lt1"/>
              </a:solidFill>
              <a:latin typeface="汉仪旗黑-85S" panose="00020600040101010101" pitchFamily="18" charset="-122"/>
              <a:ea typeface="汉仪旗黑-85S" panose="00020600040101010101" pitchFamily="18" charset="-122"/>
              <a:sym typeface="微软雅黑"/>
            </a:endParaRPr>
          </a:p>
        </p:txBody>
      </p:sp>
      <p:sp>
        <p:nvSpPr>
          <p:cNvPr id="4" name="Title 6" title=""/>
          <p:cNvSpPr txBox="1"/>
          <p:nvPr>
            <p:custDataLst>
              <p:tags r:id="rId7"/>
            </p:custDataLst>
          </p:nvPr>
        </p:nvSpPr>
        <p:spPr>
          <a:xfrm>
            <a:off x="627380" y="1993900"/>
            <a:ext cx="11057255" cy="3242310"/>
          </a:xfrm>
          <a:prstGeom prst="rect">
            <a:avLst/>
          </a:prstGeom>
          <a:noFill/>
          <a:ln w="3175">
            <a:noFill/>
            <a:prstDash val="dash"/>
          </a:ln>
        </p:spPr>
        <p:txBody>
          <a:bodyPr wrap="square" lIns="63500" tIns="25400" rIns="63500" bIns="25400" anchor="ctr" anchorCtr="0">
            <a:noAutofit/>
          </a:bodyPr>
          <a:lstStyle>
            <a:lvl1pPr algn="l" defTabSz="913765" rtl="0" eaLnBrk="1" latinLnBrk="0" hangingPunct="1">
              <a:lnSpc>
                <a:spcPct val="90000"/>
              </a:lnSpc>
              <a:spcBef>
                <a:spcPct val="0"/>
              </a:spcBef>
              <a:buNone/>
              <a:defRPr lang="en-US" sz="2745" b="0" kern="1200" cap="none" spc="-49" baseline="0" smtClean="0">
                <a:ln w="3175">
                  <a:noFill/>
                </a:ln>
                <a:solidFill>
                  <a:schemeClr val="tx1"/>
                </a:solidFill>
                <a:effectLst/>
                <a:latin typeface="+mj-lt"/>
                <a:ea typeface="+mn-ea"/>
                <a:cs typeface="Segoe UI" panose="020b0502040204020203" pitchFamily="34" charset="0"/>
              </a:defRPr>
            </a:lvl1pPr>
          </a:lstStyle>
          <a:p>
            <a:pPr algn="l" fontAlgn="auto">
              <a:lnSpc>
                <a:spcPct val="120000"/>
              </a:lnSpc>
              <a:spcAft>
                <a:spcPts val="800"/>
              </a:spcAft>
            </a:pPr>
            <a:r>
              <a:rPr lang="zh-CN" altLang="en-US" sz="3600" b="1" spc="100">
                <a:ln w="3175">
                  <a:noFill/>
                  <a:prstDash val="dash"/>
                </a:ln>
                <a:solidFill>
                  <a:schemeClr val="lt1"/>
                </a:solidFill>
                <a:uFillTx/>
                <a:latin typeface="微软雅黑"/>
                <a:ea typeface="微软雅黑"/>
                <a:cs typeface="微软雅黑" panose="020b0503020204020204" charset="-122"/>
              </a:rPr>
              <a:t>明确：月亮升起来──很晚──鸡叫的时候──第二天──过了两天──快到晌午──正午──这一年秋季──冬天。 根据这些词句：本文以时间的推移为线索安排情节，以三个生活片断来抒写对水生嫂等一群青年妇女的赞美之情。</a:t>
            </a:r>
            <a:endParaRPr lang="zh-CN" altLang="en-US" sz="3600" b="1" spc="100">
              <a:ln w="3175">
                <a:noFill/>
                <a:prstDash val="dash"/>
              </a:ln>
              <a:solidFill>
                <a:schemeClr val="lt1"/>
              </a:solidFill>
              <a:uFillTx/>
              <a:latin typeface="微软雅黑"/>
              <a:ea typeface="微软雅黑"/>
              <a:cs typeface="微软雅黑" panose="020b0503020204020204" charset="-122"/>
            </a:endParaRPr>
          </a:p>
        </p:txBody>
      </p:sp>
    </p:spTree>
    <p:custDataLst>
      <p:tags r:id="rId8"/>
    </p:custDataLst>
  </p:cSld>
  <p:clrMapOvr>
    <a:masterClrMapping/>
  </p:clrMapOvr>
  <p:transition spd="med"/>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solidFill>
          <a:schemeClr val="bg2"/>
        </a:solidFill>
        <a:effectLst/>
      </p:bgPr>
    </p:bg>
    <p:spTree>
      <p:nvGrpSpPr>
        <p:cNvPr id="1" name=""/>
        <p:cNvGrpSpPr/>
        <p:nvPr/>
      </p:nvGrpSpPr>
      <p:grpSpPr>
        <a:xfrm>
          <a:off x="0" y="0"/>
          <a:ext cx="0" cy="0"/>
        </a:xfrm>
      </p:grpSpPr>
      <p:sp>
        <p:nvSpPr>
          <p:cNvPr id="4" name="矩形 3" title=""/>
          <p:cNvSpPr/>
          <p:nvPr userDrawn="1">
            <p:custDataLst>
              <p:tags r:id="rId2"/>
            </p:custDataLst>
          </p:nvPr>
        </p:nvSpPr>
        <p:spPr>
          <a:xfrm>
            <a:off x="0" y="2455545"/>
            <a:ext cx="186055" cy="19640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a:ea typeface="微软雅黑"/>
            </a:endParaRPr>
          </a:p>
        </p:txBody>
      </p:sp>
      <p:sp>
        <p:nvSpPr>
          <p:cNvPr id="2" name="矩形 1" title=""/>
          <p:cNvSpPr/>
          <p:nvPr userDrawn="1">
            <p:custDataLst>
              <p:tags r:id="rId3"/>
            </p:custDataLst>
          </p:nvPr>
        </p:nvSpPr>
        <p:spPr>
          <a:xfrm>
            <a:off x="12014200" y="2455545"/>
            <a:ext cx="186055" cy="19640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a:ea typeface="微软雅黑"/>
            </a:endParaRPr>
          </a:p>
        </p:txBody>
      </p:sp>
      <p:cxnSp>
        <p:nvCxnSpPr>
          <p:cNvPr id="3" name="直接连接符 2" title=""/>
          <p:cNvCxnSpPr/>
          <p:nvPr>
            <p:custDataLst>
              <p:tags r:id="rId4"/>
            </p:custDataLst>
          </p:nvPr>
        </p:nvCxnSpPr>
        <p:spPr>
          <a:xfrm>
            <a:off x="457204" y="914407"/>
            <a:ext cx="11277690" cy="12700"/>
          </a:xfrm>
          <a:prstGeom prst="line">
            <a:avLst/>
          </a:prstGeom>
          <a:ln w="31750">
            <a:solidFill>
              <a:schemeClr val="accent1"/>
            </a:solidFill>
          </a:ln>
        </p:spPr>
        <p:style>
          <a:lnRef idx="1">
            <a:schemeClr val="dk1"/>
          </a:lnRef>
          <a:fillRef idx="0">
            <a:schemeClr val="dk1"/>
          </a:fillRef>
          <a:effectRef idx="0">
            <a:schemeClr val="dk1"/>
          </a:effectRef>
          <a:fontRef idx="minor">
            <a:schemeClr val="tx1"/>
          </a:fontRef>
        </p:style>
      </p:cxnSp>
      <p:sp>
        <p:nvSpPr>
          <p:cNvPr id="9" name="文本框 6" title=""/>
          <p:cNvSpPr txBox="1"/>
          <p:nvPr>
            <p:custDataLst>
              <p:tags r:id="rId5"/>
            </p:custDataLst>
          </p:nvPr>
        </p:nvSpPr>
        <p:spPr>
          <a:xfrm>
            <a:off x="457204" y="152401"/>
            <a:ext cx="11277690" cy="609605"/>
          </a:xfrm>
          <a:prstGeom prst="rect">
            <a:avLst/>
          </a:prstGeom>
          <a:noFill/>
          <a:ln w="12700">
            <a:miter lim="400000"/>
          </a:ln>
          <a:extLst>
            <a:ext uri="{909E8E84-426E-40DD-AFC4-6F175D3DCCD1}">
              <a14:hiddenFill xmlns:a14="http://schemas.microsoft.com/office/drawing/2010/main">
                <a:solidFill>
                  <a:schemeClr val="accent1"/>
                </a:solidFill>
              </a14:hiddenFill>
            </a:ext>
          </a:extLst>
        </p:spPr>
        <p:txBody>
          <a:bodyPr lIns="0" tIns="0" rIns="0" bIns="0" anchor="ctr" anchorCtr="0">
            <a:normAutofit/>
          </a:bodyPr>
          <a:lstStyle>
            <a:defPPr>
              <a:defRPr lang="zh-CN"/>
            </a:defPPr>
            <a:lvl1pPr>
              <a:lnSpc>
                <a:spcPct val="120000"/>
              </a:lnSpc>
              <a:defRPr sz="3600" b="1">
                <a:solidFill>
                  <a:srgbClr val="FFFFFF"/>
                </a:solidFill>
                <a:latin typeface="微软雅黑"/>
                <a:ea typeface="微软雅黑"/>
                <a:cs typeface="微软雅黑" panose="020b0503020204020204" charset="-122"/>
              </a:defRPr>
            </a:lvl1pPr>
          </a:lstStyle>
          <a:p>
            <a:pPr>
              <a:lnSpc>
                <a:spcPct val="100000"/>
              </a:lnSpc>
            </a:pPr>
            <a:r>
              <a:rPr lang="zh-CN" err="1">
                <a:solidFill>
                  <a:schemeClr val="lt1"/>
                </a:solidFill>
                <a:latin typeface="汉仪旗黑-85S" panose="00020600040101010101" pitchFamily="18" charset="-122"/>
                <a:ea typeface="汉仪旗黑-85S" panose="00020600040101010101" pitchFamily="18" charset="-122"/>
                <a:sym typeface="微软雅黑"/>
              </a:rPr>
              <a:t>深入研读</a:t>
            </a:r>
            <a:endParaRPr lang="zh-CN" err="1">
              <a:solidFill>
                <a:schemeClr val="lt1"/>
              </a:solidFill>
              <a:latin typeface="汉仪旗黑-85S" panose="00020600040101010101" pitchFamily="18" charset="-122"/>
              <a:ea typeface="汉仪旗黑-85S" panose="00020600040101010101" pitchFamily="18" charset="-122"/>
              <a:sym typeface="微软雅黑"/>
            </a:endParaRPr>
          </a:p>
        </p:txBody>
      </p:sp>
      <p:sp>
        <p:nvSpPr>
          <p:cNvPr id="11" name="Title 6" title=""/>
          <p:cNvSpPr txBox="1"/>
          <p:nvPr>
            <p:custDataLst>
              <p:tags r:id="rId6"/>
            </p:custDataLst>
          </p:nvPr>
        </p:nvSpPr>
        <p:spPr>
          <a:xfrm>
            <a:off x="351155" y="1156970"/>
            <a:ext cx="11383645" cy="4968875"/>
          </a:xfrm>
          <a:prstGeom prst="rect">
            <a:avLst/>
          </a:prstGeom>
          <a:noFill/>
          <a:ln w="3175">
            <a:noFill/>
            <a:prstDash val="dash"/>
          </a:ln>
        </p:spPr>
        <p:txBody>
          <a:bodyPr wrap="square" lIns="63500" tIns="25400" rIns="63500" bIns="25400" anchor="ctr" anchorCtr="0">
            <a:noAutofit/>
          </a:bodyPr>
          <a:lstStyle>
            <a:lvl1pPr algn="l" defTabSz="913765" rtl="0" eaLnBrk="1" latinLnBrk="0" hangingPunct="1">
              <a:lnSpc>
                <a:spcPct val="90000"/>
              </a:lnSpc>
              <a:spcBef>
                <a:spcPct val="0"/>
              </a:spcBef>
              <a:buNone/>
              <a:defRPr lang="en-US" sz="2745" b="0" kern="1200" cap="none" spc="-49" baseline="0" smtClean="0">
                <a:ln w="3175">
                  <a:noFill/>
                </a:ln>
                <a:solidFill>
                  <a:schemeClr val="tx1"/>
                </a:solidFill>
                <a:effectLst/>
                <a:latin typeface="+mj-lt"/>
                <a:ea typeface="+mn-ea"/>
                <a:cs typeface="Segoe UI" panose="020b0502040204020203" pitchFamily="34" charset="0"/>
              </a:defRPr>
            </a:lvl1pPr>
          </a:lstStyle>
          <a:p>
            <a:pPr algn="l" fontAlgn="auto">
              <a:lnSpc>
                <a:spcPct val="120000"/>
              </a:lnSpc>
              <a:spcAft>
                <a:spcPts val="800"/>
              </a:spcAft>
            </a:pPr>
            <a:r>
              <a:rPr lang="zh-CN" altLang="en-US" sz="2400" b="1" spc="100">
                <a:ln w="3175">
                  <a:noFill/>
                  <a:prstDash val="dash"/>
                </a:ln>
                <a:solidFill>
                  <a:schemeClr val="lt1"/>
                </a:solidFill>
                <a:uFillTx/>
                <a:latin typeface="微软雅黑"/>
                <a:ea typeface="微软雅黑"/>
                <a:cs typeface="微软雅黑" panose="020b0503020204020204" charset="-122"/>
              </a:rPr>
              <a:t>1.第1-3段描写了哪些景物？这些景物构成了什么样的典型环境？
明确：①月亮升起来，院子里凉爽得很，干净得很。白天破好的苇眉子湿润润的，正好编席。女人坐在小院当中，手指上缠绞着柔滑修长的苇眉子。苇眉子又薄又细，在她怀里跳跃着。②这女人编着席。不久，在她的身子下面就编成了一大片。她像坐在一片洁白的雪地上，也像坐在一片洁白的云彩上。她有时望望淀里，淀里也是一片银白世界。水面笼起一层薄薄透明的雾，风吹过来，带新鲜的荷叶荷花香。
夜景美:高升的月亮、干净凉爽的院子、柔滑修长的苇眉子、像雪地和云彩一样洁白的苇席、一片银白的荷花淀、水面的薄雾、徐徐的清风、清新的荷香。 这几段描绘的是荷花淀夜景的风景画和风俗画,展示了荷花淀的地域风貌,勾画出一种恬静的充满诗情画意的氛围。</a:t>
            </a:r>
            <a:endParaRPr lang="zh-CN" altLang="en-US" sz="2400" b="1" spc="100">
              <a:ln w="3175">
                <a:noFill/>
                <a:prstDash val="dash"/>
              </a:ln>
              <a:solidFill>
                <a:schemeClr val="lt1"/>
              </a:solidFill>
              <a:uFillTx/>
              <a:latin typeface="微软雅黑"/>
              <a:ea typeface="微软雅黑"/>
              <a:cs typeface="微软雅黑" panose="020b0503020204020204" charset="-122"/>
            </a:endParaRPr>
          </a:p>
        </p:txBody>
      </p:sp>
    </p:spTree>
    <p:custDataLst>
      <p:tags r:id="rId7"/>
    </p:custDataLst>
  </p:cSld>
  <p:clrMapOvr>
    <a:masterClrMapping/>
  </p:clrMapOvr>
  <p:transition spd="med"/>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solidFill>
          <a:schemeClr val="bg2"/>
        </a:solidFill>
        <a:effectLst/>
      </p:bgPr>
    </p:bg>
    <p:spTree>
      <p:nvGrpSpPr>
        <p:cNvPr id="1" name=""/>
        <p:cNvGrpSpPr/>
        <p:nvPr/>
      </p:nvGrpSpPr>
      <p:grpSpPr>
        <a:xfrm>
          <a:off x="0" y="0"/>
          <a:ext cx="0" cy="0"/>
        </a:xfrm>
      </p:grpSpPr>
      <p:sp>
        <p:nvSpPr>
          <p:cNvPr id="8" name="矩形 7" title=""/>
          <p:cNvSpPr/>
          <p:nvPr userDrawn="1">
            <p:custDataLst>
              <p:tags r:id="rId2"/>
            </p:custDataLst>
          </p:nvPr>
        </p:nvSpPr>
        <p:spPr>
          <a:xfrm>
            <a:off x="0" y="2455545"/>
            <a:ext cx="186055" cy="19640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a:ea typeface="微软雅黑"/>
            </a:endParaRPr>
          </a:p>
        </p:txBody>
      </p:sp>
      <p:sp>
        <p:nvSpPr>
          <p:cNvPr id="5" name="矩形 4" title=""/>
          <p:cNvSpPr/>
          <p:nvPr userDrawn="1">
            <p:custDataLst>
              <p:tags r:id="rId3"/>
            </p:custDataLst>
          </p:nvPr>
        </p:nvSpPr>
        <p:spPr>
          <a:xfrm>
            <a:off x="12014200" y="2455545"/>
            <a:ext cx="186055" cy="19640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a:ea typeface="微软雅黑"/>
            </a:endParaRPr>
          </a:p>
        </p:txBody>
      </p:sp>
      <p:cxnSp>
        <p:nvCxnSpPr>
          <p:cNvPr id="11" name="直接连接符 10" title=""/>
          <p:cNvCxnSpPr/>
          <p:nvPr>
            <p:custDataLst>
              <p:tags r:id="rId4"/>
            </p:custDataLst>
          </p:nvPr>
        </p:nvCxnSpPr>
        <p:spPr>
          <a:xfrm>
            <a:off x="457204" y="1371611"/>
            <a:ext cx="11277690" cy="12700"/>
          </a:xfrm>
          <a:prstGeom prst="line">
            <a:avLst/>
          </a:prstGeom>
          <a:ln w="31750">
            <a:solidFill>
              <a:schemeClr val="accent1"/>
            </a:solidFill>
          </a:ln>
        </p:spPr>
        <p:style>
          <a:lnRef idx="1">
            <a:schemeClr val="dk1"/>
          </a:lnRef>
          <a:fillRef idx="0">
            <a:schemeClr val="dk1"/>
          </a:fillRef>
          <a:effectRef idx="0">
            <a:schemeClr val="dk1"/>
          </a:effectRef>
          <a:fontRef idx="minor">
            <a:schemeClr val="tx1"/>
          </a:fontRef>
        </p:style>
      </p:cxnSp>
      <p:sp>
        <p:nvSpPr>
          <p:cNvPr id="2" name="文本框 6" title=""/>
          <p:cNvSpPr txBox="1"/>
          <p:nvPr>
            <p:custDataLst>
              <p:tags r:id="rId5"/>
            </p:custDataLst>
          </p:nvPr>
        </p:nvSpPr>
        <p:spPr>
          <a:xfrm>
            <a:off x="457204" y="152401"/>
            <a:ext cx="11277690" cy="609605"/>
          </a:xfrm>
          <a:prstGeom prst="rect">
            <a:avLst/>
          </a:prstGeom>
          <a:noFill/>
          <a:ln w="12700">
            <a:miter lim="400000"/>
          </a:ln>
          <a:extLst>
            <a:ext uri="{909E8E84-426E-40DD-AFC4-6F175D3DCCD1}">
              <a14:hiddenFill xmlns:a14="http://schemas.microsoft.com/office/drawing/2010/main">
                <a:solidFill>
                  <a:schemeClr val="accent1"/>
                </a:solidFill>
              </a14:hiddenFill>
            </a:ext>
          </a:extLst>
        </p:spPr>
        <p:txBody>
          <a:bodyPr lIns="0" tIns="0" rIns="0" bIns="0" anchor="b" anchorCtr="0">
            <a:normAutofit/>
          </a:bodyPr>
          <a:lstStyle>
            <a:defPPr>
              <a:defRPr lang="zh-CN"/>
            </a:defPPr>
            <a:lvl1pPr>
              <a:lnSpc>
                <a:spcPct val="120000"/>
              </a:lnSpc>
              <a:defRPr sz="3600" b="1">
                <a:solidFill>
                  <a:srgbClr val="FFFFFF"/>
                </a:solidFill>
                <a:latin typeface="微软雅黑"/>
                <a:ea typeface="微软雅黑"/>
                <a:cs typeface="微软雅黑" panose="020b0503020204020204" charset="-122"/>
              </a:defRPr>
            </a:lvl1pPr>
          </a:lstStyle>
          <a:p>
            <a:pPr>
              <a:lnSpc>
                <a:spcPct val="100000"/>
              </a:lnSpc>
            </a:pPr>
            <a:r>
              <a:rPr lang="zh-CN" err="1">
                <a:solidFill>
                  <a:schemeClr val="lt1"/>
                </a:solidFill>
                <a:latin typeface="汉仪旗黑-85S" panose="00020600040101010101" pitchFamily="18" charset="-122"/>
                <a:ea typeface="汉仪旗黑-85S" panose="00020600040101010101" pitchFamily="18" charset="-122"/>
                <a:sym typeface="微软雅黑"/>
              </a:rPr>
              <a:t>深入研读</a:t>
            </a:r>
            <a:endParaRPr lang="zh-CN" err="1">
              <a:solidFill>
                <a:schemeClr val="lt1"/>
              </a:solidFill>
              <a:latin typeface="汉仪旗黑-85S" panose="00020600040101010101" pitchFamily="18" charset="-122"/>
              <a:ea typeface="汉仪旗黑-85S" panose="00020600040101010101" pitchFamily="18" charset="-122"/>
              <a:sym typeface="微软雅黑"/>
            </a:endParaRPr>
          </a:p>
        </p:txBody>
      </p:sp>
      <p:sp>
        <p:nvSpPr>
          <p:cNvPr id="3" name="副标题" title=""/>
          <p:cNvSpPr txBox="1"/>
          <p:nvPr>
            <p:custDataLst>
              <p:tags r:id="rId6"/>
            </p:custDataLst>
          </p:nvPr>
        </p:nvSpPr>
        <p:spPr>
          <a:xfrm>
            <a:off x="457204" y="762007"/>
            <a:ext cx="11277690" cy="457204"/>
          </a:xfrm>
          <a:prstGeom prst="rect">
            <a:avLst/>
          </a:prstGeom>
          <a:noFill/>
          <a:ln w="12700">
            <a:miter lim="400000"/>
          </a:ln>
          <a:extLst>
            <a:ext uri="{909E8E84-426E-40DD-AFC4-6F175D3DCCD1}">
              <a14:hiddenFill xmlns:a14="http://schemas.microsoft.com/office/drawing/2010/main">
                <a:solidFill>
                  <a:schemeClr val="accent3"/>
                </a:solidFill>
              </a14:hiddenFill>
            </a:ext>
          </a:extLst>
        </p:spPr>
        <p:txBody>
          <a:bodyPr lIns="0" tIns="0" rIns="0" bIns="0">
            <a:normAutofit/>
          </a:bodyPr>
          <a:lstStyle>
            <a:defPPr>
              <a:defRPr lang="zh-CN"/>
            </a:defPPr>
            <a:lvl1pPr fontAlgn="auto">
              <a:lnSpc>
                <a:spcPct val="120000"/>
              </a:lnSpc>
              <a:defRPr sz="2000">
                <a:solidFill>
                  <a:srgbClr val="FFFFFF"/>
                </a:solidFill>
                <a:latin typeface="微软雅黑"/>
                <a:ea typeface="微软雅黑"/>
                <a:cs typeface="微软雅黑" panose="020b0503020204020204" charset="-122"/>
              </a:defRPr>
            </a:lvl1pPr>
          </a:lstStyle>
          <a:p>
            <a:r>
              <a:rPr err="1">
                <a:solidFill>
                  <a:schemeClr val="lt1"/>
                </a:solidFill>
                <a:latin typeface="汉仪旗黑-85S" panose="00020600040101010101" pitchFamily="18" charset="-122"/>
                <a:ea typeface="汉仪旗黑-85S" panose="00020600040101010101" pitchFamily="18" charset="-122"/>
                <a:cs typeface="汉仪旗黑-85S" panose="00020600040101010101" pitchFamily="18" charset="-122"/>
                <a:sym typeface="微软雅黑"/>
              </a:rPr>
              <a:t>第1-3自然段的环境描写，有什么作用呢？</a:t>
            </a:r>
            <a:endParaRPr err="1">
              <a:solidFill>
                <a:schemeClr val="lt1"/>
              </a:solidFill>
              <a:latin typeface="汉仪旗黑-85S" panose="00020600040101010101" pitchFamily="18" charset="-122"/>
              <a:ea typeface="汉仪旗黑-85S" panose="00020600040101010101" pitchFamily="18" charset="-122"/>
              <a:cs typeface="汉仪旗黑-85S" panose="00020600040101010101" pitchFamily="18" charset="-122"/>
              <a:sym typeface="微软雅黑"/>
            </a:endParaRPr>
          </a:p>
        </p:txBody>
      </p:sp>
      <p:sp>
        <p:nvSpPr>
          <p:cNvPr id="4" name="Title 6" title=""/>
          <p:cNvSpPr txBox="1"/>
          <p:nvPr>
            <p:custDataLst>
              <p:tags r:id="rId7"/>
            </p:custDataLst>
          </p:nvPr>
        </p:nvSpPr>
        <p:spPr>
          <a:xfrm>
            <a:off x="578485" y="2272030"/>
            <a:ext cx="11156315" cy="4097655"/>
          </a:xfrm>
          <a:prstGeom prst="rect">
            <a:avLst/>
          </a:prstGeom>
          <a:noFill/>
          <a:ln w="3175">
            <a:noFill/>
            <a:prstDash val="dash"/>
          </a:ln>
        </p:spPr>
        <p:txBody>
          <a:bodyPr wrap="square" lIns="63500" tIns="25400" rIns="63500" bIns="25400" anchor="ctr" anchorCtr="0">
            <a:noAutofit/>
          </a:bodyPr>
          <a:lstStyle>
            <a:lvl1pPr algn="l" defTabSz="913765" rtl="0" eaLnBrk="1" latinLnBrk="0" hangingPunct="1">
              <a:lnSpc>
                <a:spcPct val="90000"/>
              </a:lnSpc>
              <a:spcBef>
                <a:spcPct val="0"/>
              </a:spcBef>
              <a:buNone/>
              <a:defRPr lang="en-US" sz="2745" b="0" kern="1200" cap="none" spc="-49" baseline="0" smtClean="0">
                <a:ln w="3175">
                  <a:noFill/>
                </a:ln>
                <a:solidFill>
                  <a:schemeClr val="tx1"/>
                </a:solidFill>
                <a:effectLst/>
                <a:latin typeface="+mj-lt"/>
                <a:ea typeface="+mn-ea"/>
                <a:cs typeface="Segoe UI" panose="020b0502040204020203" pitchFamily="34" charset="0"/>
              </a:defRPr>
            </a:lvl1pPr>
          </a:lstStyle>
          <a:p>
            <a:pPr algn="l" fontAlgn="auto">
              <a:lnSpc>
                <a:spcPct val="120000"/>
              </a:lnSpc>
              <a:spcAft>
                <a:spcPts val="800"/>
              </a:spcAft>
            </a:pPr>
            <a:r>
              <a:rPr lang="zh-CN" altLang="en-US" sz="2800" b="1" spc="100">
                <a:ln w="3175">
                  <a:noFill/>
                  <a:prstDash val="dash"/>
                </a:ln>
                <a:solidFill>
                  <a:schemeClr val="lt1"/>
                </a:solidFill>
                <a:uFillTx/>
                <a:latin typeface="微软雅黑"/>
                <a:ea typeface="微软雅黑"/>
                <a:cs typeface="微软雅黑" panose="020b0503020204020204" charset="-122"/>
              </a:rPr>
              <a:t>明确：①点明了故事发生的地点、时间，展示了荷花淀的地域风貌；②渲染了和平恬静、充满诗情画意的氛围；③烘托了水生嫂勤劳纯朴、善良温顺的形象；④为情节的展开作了铺垫。不仅为“话别”提供了时间、地点与和谐的氛围，而且也为下文荷花淀伏击战的环境作了铺垫。
3.关于午间荷花淀上风光的描写的作用。
（1）第40段：几个女人羞红着脸告辞出来，摇开靠在岸边上的小船。现在已经快到晌午了，万里无云，可是因为在水上，还有些凉风。这风从南面吹过来，从稻秧上苇尖上吹过来</a:t>
            </a:r>
            <a:r>
              <a:rPr lang="zh-CN" altLang="en-US" sz="2800" spc="100">
                <a:ln w="3175">
                  <a:noFill/>
                  <a:prstDash val="dash"/>
                </a:ln>
                <a:solidFill>
                  <a:schemeClr val="lt1"/>
                </a:solidFill>
                <a:uFillTx/>
                <a:latin typeface="微软雅黑"/>
                <a:ea typeface="微软雅黑"/>
                <a:cs typeface="微软雅黑" panose="020b0503020204020204" charset="-122"/>
                <a:sym typeface="+mn-ea"/>
              </a:rPr>
              <a:t>。</a:t>
            </a:r>
            <a:r>
              <a:rPr lang="zh-CN" altLang="en-US" sz="2800" b="1" spc="100">
                <a:ln w="3175">
                  <a:noFill/>
                  <a:prstDash val="dash"/>
                </a:ln>
                <a:solidFill>
                  <a:schemeClr val="lt1"/>
                </a:solidFill>
                <a:uFillTx/>
                <a:latin typeface="微软雅黑"/>
                <a:ea typeface="微软雅黑"/>
                <a:cs typeface="微软雅黑" panose="020b0503020204020204" charset="-122"/>
                <a:sym typeface="+mn-ea"/>
              </a:rPr>
              <a:t>水面没有一只船，水像无边的跳荡的水银。
</a:t>
            </a:r>
            <a:endParaRPr lang="zh-CN" altLang="en-US" sz="2800" b="1" spc="100">
              <a:ln w="3175">
                <a:noFill/>
                <a:prstDash val="dash"/>
              </a:ln>
              <a:solidFill>
                <a:schemeClr val="lt1"/>
              </a:solidFill>
              <a:uFillTx/>
              <a:latin typeface="微软雅黑"/>
              <a:ea typeface="微软雅黑"/>
              <a:cs typeface="微软雅黑" panose="020b0503020204020204" charset="-122"/>
            </a:endParaRPr>
          </a:p>
        </p:txBody>
      </p:sp>
      <p:pic>
        <p:nvPicPr>
          <p:cNvPr id="6" name="Picture 6"/>
          <p:cNvPicPr>
            <a:picLocks noChangeAspect="1"/>
          </p:cNvPicPr>
          <p:nvPr/>
        </p:nvPicPr>
        <p:blipFill>
          <a:blip r:embed="rId8"/>
          <a:stretch>
            <a:fillRect/>
          </a:stretch>
        </p:blipFill>
        <p:spPr>
          <a:xfrm flipH="1">
            <a:off x="12661900" y="12522200"/>
            <a:ext cx="0" cy="0"/>
          </a:xfrm>
          <a:prstGeom prst="rect">
            <a:avLst/>
          </a:prstGeom>
          <a:ln>
            <a:noFill/>
          </a:ln>
        </p:spPr>
      </p:pic>
    </p:spTree>
    <p:custDataLst>
      <p:tags r:id="rId9"/>
    </p:custDataLst>
  </p:cSld>
  <p:clrMapOvr>
    <a:masterClrMapping/>
  </p:clrMapOvr>
  <p:transition spd="med"/>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solidFill>
          <a:schemeClr val="bg2"/>
        </a:solidFill>
        <a:effectLst/>
      </p:bgPr>
    </p:bg>
    <p:spTree>
      <p:nvGrpSpPr>
        <p:cNvPr id="1" name=""/>
        <p:cNvGrpSpPr/>
        <p:nvPr/>
      </p:nvGrpSpPr>
      <p:grpSpPr>
        <a:xfrm>
          <a:off x="0" y="0"/>
          <a:ext cx="0" cy="0"/>
        </a:xfrm>
      </p:grpSpPr>
      <p:sp>
        <p:nvSpPr>
          <p:cNvPr id="8" name="矩形 7" title=""/>
          <p:cNvSpPr/>
          <p:nvPr userDrawn="1">
            <p:custDataLst>
              <p:tags r:id="rId2"/>
            </p:custDataLst>
          </p:nvPr>
        </p:nvSpPr>
        <p:spPr>
          <a:xfrm>
            <a:off x="0" y="2455545"/>
            <a:ext cx="186055" cy="19640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a:ea typeface="微软雅黑"/>
            </a:endParaRPr>
          </a:p>
        </p:txBody>
      </p:sp>
      <p:sp>
        <p:nvSpPr>
          <p:cNvPr id="5" name="矩形 4" title=""/>
          <p:cNvSpPr/>
          <p:nvPr userDrawn="1">
            <p:custDataLst>
              <p:tags r:id="rId3"/>
            </p:custDataLst>
          </p:nvPr>
        </p:nvSpPr>
        <p:spPr>
          <a:xfrm>
            <a:off x="12014200" y="2455545"/>
            <a:ext cx="186055" cy="19640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a:ea typeface="微软雅黑"/>
            </a:endParaRPr>
          </a:p>
        </p:txBody>
      </p:sp>
      <p:cxnSp>
        <p:nvCxnSpPr>
          <p:cNvPr id="11" name="直接连接符 10" title=""/>
          <p:cNvCxnSpPr/>
          <p:nvPr>
            <p:custDataLst>
              <p:tags r:id="rId4"/>
            </p:custDataLst>
          </p:nvPr>
        </p:nvCxnSpPr>
        <p:spPr>
          <a:xfrm>
            <a:off x="457204" y="1003311"/>
            <a:ext cx="11277690" cy="12700"/>
          </a:xfrm>
          <a:prstGeom prst="line">
            <a:avLst/>
          </a:prstGeom>
          <a:ln w="31750">
            <a:solidFill>
              <a:schemeClr val="accent1"/>
            </a:solidFill>
          </a:ln>
        </p:spPr>
        <p:style>
          <a:lnRef idx="1">
            <a:schemeClr val="dk1"/>
          </a:lnRef>
          <a:fillRef idx="0">
            <a:schemeClr val="dk1"/>
          </a:fillRef>
          <a:effectRef idx="0">
            <a:schemeClr val="dk1"/>
          </a:effectRef>
          <a:fontRef idx="minor">
            <a:schemeClr val="tx1"/>
          </a:fontRef>
        </p:style>
      </p:cxnSp>
      <p:sp>
        <p:nvSpPr>
          <p:cNvPr id="2" name="文本框 6" title=""/>
          <p:cNvSpPr txBox="1"/>
          <p:nvPr>
            <p:custDataLst>
              <p:tags r:id="rId5"/>
            </p:custDataLst>
          </p:nvPr>
        </p:nvSpPr>
        <p:spPr>
          <a:xfrm>
            <a:off x="457204" y="152401"/>
            <a:ext cx="11277690" cy="609605"/>
          </a:xfrm>
          <a:prstGeom prst="rect">
            <a:avLst/>
          </a:prstGeom>
          <a:noFill/>
          <a:ln w="12700">
            <a:miter lim="400000"/>
          </a:ln>
          <a:extLst>
            <a:ext uri="{909E8E84-426E-40DD-AFC4-6F175D3DCCD1}">
              <a14:hiddenFill xmlns:a14="http://schemas.microsoft.com/office/drawing/2010/main">
                <a:solidFill>
                  <a:schemeClr val="accent1"/>
                </a:solidFill>
              </a14:hiddenFill>
            </a:ext>
          </a:extLst>
        </p:spPr>
        <p:txBody>
          <a:bodyPr lIns="0" tIns="0" rIns="0" bIns="0" anchor="b" anchorCtr="0">
            <a:normAutofit/>
          </a:bodyPr>
          <a:lstStyle>
            <a:defPPr>
              <a:defRPr lang="zh-CN"/>
            </a:defPPr>
            <a:lvl1pPr>
              <a:lnSpc>
                <a:spcPct val="120000"/>
              </a:lnSpc>
              <a:defRPr sz="3600" b="1">
                <a:solidFill>
                  <a:srgbClr val="FFFFFF"/>
                </a:solidFill>
                <a:latin typeface="微软雅黑"/>
                <a:ea typeface="微软雅黑"/>
                <a:cs typeface="微软雅黑" panose="020b0503020204020204" charset="-122"/>
              </a:defRPr>
            </a:lvl1pPr>
          </a:lstStyle>
          <a:p>
            <a:pPr>
              <a:lnSpc>
                <a:spcPct val="100000"/>
              </a:lnSpc>
            </a:pPr>
            <a:r>
              <a:rPr lang="zh-CN" err="1">
                <a:solidFill>
                  <a:schemeClr val="lt1"/>
                </a:solidFill>
                <a:latin typeface="汉仪旗黑-85S" panose="00020600040101010101" pitchFamily="18" charset="-122"/>
                <a:ea typeface="汉仪旗黑-85S" panose="00020600040101010101" pitchFamily="18" charset="-122"/>
                <a:sym typeface="微软雅黑"/>
              </a:rPr>
              <a:t>深入研读</a:t>
            </a:r>
            <a:endParaRPr lang="zh-CN" err="1">
              <a:solidFill>
                <a:schemeClr val="lt1"/>
              </a:solidFill>
              <a:latin typeface="汉仪旗黑-85S" panose="00020600040101010101" pitchFamily="18" charset="-122"/>
              <a:ea typeface="汉仪旗黑-85S" panose="00020600040101010101" pitchFamily="18" charset="-122"/>
              <a:sym typeface="微软雅黑"/>
            </a:endParaRPr>
          </a:p>
        </p:txBody>
      </p:sp>
      <p:sp>
        <p:nvSpPr>
          <p:cNvPr id="4" name="Title 6" title=""/>
          <p:cNvSpPr txBox="1"/>
          <p:nvPr>
            <p:custDataLst>
              <p:tags r:id="rId6"/>
            </p:custDataLst>
          </p:nvPr>
        </p:nvSpPr>
        <p:spPr>
          <a:xfrm>
            <a:off x="364490" y="1376680"/>
            <a:ext cx="11370310" cy="4229100"/>
          </a:xfrm>
          <a:prstGeom prst="rect">
            <a:avLst/>
          </a:prstGeom>
          <a:noFill/>
          <a:ln w="3175">
            <a:noFill/>
            <a:prstDash val="dash"/>
          </a:ln>
        </p:spPr>
        <p:txBody>
          <a:bodyPr wrap="square" lIns="63500" tIns="25400" rIns="63500" bIns="25400" anchor="ctr" anchorCtr="0">
            <a:noAutofit/>
          </a:bodyPr>
          <a:lstStyle>
            <a:lvl1pPr algn="l" defTabSz="913765" rtl="0" eaLnBrk="1" latinLnBrk="0" hangingPunct="1">
              <a:lnSpc>
                <a:spcPct val="90000"/>
              </a:lnSpc>
              <a:spcBef>
                <a:spcPct val="0"/>
              </a:spcBef>
              <a:buNone/>
              <a:defRPr lang="en-US" sz="2745" b="0" kern="1200" cap="none" spc="-49" baseline="0" smtClean="0">
                <a:ln w="3175">
                  <a:noFill/>
                </a:ln>
                <a:solidFill>
                  <a:schemeClr val="tx1"/>
                </a:solidFill>
                <a:effectLst/>
                <a:latin typeface="+mj-lt"/>
                <a:ea typeface="+mn-ea"/>
                <a:cs typeface="Segoe UI" panose="020b0502040204020203" pitchFamily="34" charset="0"/>
              </a:defRPr>
            </a:lvl1pPr>
          </a:lstStyle>
          <a:p>
            <a:pPr algn="l" fontAlgn="auto">
              <a:lnSpc>
                <a:spcPct val="120000"/>
              </a:lnSpc>
              <a:spcAft>
                <a:spcPts val="800"/>
              </a:spcAft>
            </a:pPr>
            <a:r>
              <a:rPr lang="zh-CN" altLang="en-US" sz="2800" b="1" spc="100">
                <a:ln w="3175">
                  <a:noFill/>
                  <a:prstDash val="dash"/>
                </a:ln>
                <a:solidFill>
                  <a:schemeClr val="lt1"/>
                </a:solidFill>
                <a:uFillTx/>
                <a:latin typeface="微软雅黑"/>
                <a:ea typeface="微软雅黑"/>
                <a:cs typeface="微软雅黑" panose="020b0503020204020204" charset="-122"/>
              </a:rPr>
              <a:t>
明确：①人物方面:空阔而静寂的环境，烘托了人物由忧变喜的心情；探望丈夫而不得,这开阔而明丽的景色感染了女人们,增强了她们排遣忧郁的力量,所以“不久,她们就又说笑起来了”。②情节方面:“水面没有一只船”暗示情况异常，为鬼子追她们埋下伏笔，推动情节发展。
第61段：她们奔着那不知道有几亩大小的荷花淀去，那一望无边际的密密层层的大荷叶迎着阳光舒展开，就像铜墙铁壁一样。粉色荷花箭高高地挺出来，是监视白洋淀的哨兵吧。
明确：①环境:渲染了严阵以待的战斗气氛;②情节:暗示这清香四溢的荷花淀里将发生一场激烈的伏击战；③人物:荷花淀给妇女们安全感,衬托出她们的心理状态，表现根据地人民克敌致胜的信心；④主题:歌颂根据地人民反抗侵略的美好品质。</a:t>
            </a:r>
            <a:endParaRPr lang="zh-CN" altLang="en-US" sz="2800" b="1" spc="100">
              <a:ln w="3175">
                <a:noFill/>
                <a:prstDash val="dash"/>
              </a:ln>
              <a:solidFill>
                <a:schemeClr val="lt1"/>
              </a:solidFill>
              <a:uFillTx/>
              <a:latin typeface="微软雅黑"/>
              <a:ea typeface="微软雅黑"/>
              <a:cs typeface="微软雅黑" panose="020b0503020204020204" charset="-122"/>
            </a:endParaRPr>
          </a:p>
        </p:txBody>
      </p:sp>
    </p:spTree>
    <p:custDataLst>
      <p:tags r:id="rId7"/>
    </p:custDataLst>
  </p:cSld>
  <p:clrMapOvr>
    <a:masterClrMapping/>
  </p:clrMapOvr>
  <p:transition spd="med"/>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solidFill>
          <a:schemeClr val="bg2"/>
        </a:solidFill>
        <a:effectLst/>
      </p:bgPr>
    </p:bg>
    <p:spTree>
      <p:nvGrpSpPr>
        <p:cNvPr id="1" name=""/>
        <p:cNvGrpSpPr/>
        <p:nvPr/>
      </p:nvGrpSpPr>
      <p:grpSpPr>
        <a:xfrm>
          <a:off x="0" y="0"/>
          <a:ext cx="0" cy="0"/>
        </a:xfrm>
      </p:grpSpPr>
      <p:sp>
        <p:nvSpPr>
          <p:cNvPr id="23" name="矩形 22" title=""/>
          <p:cNvSpPr/>
          <p:nvPr userDrawn="1">
            <p:custDataLst>
              <p:tags r:id="rId2"/>
            </p:custDataLst>
          </p:nvPr>
        </p:nvSpPr>
        <p:spPr>
          <a:xfrm>
            <a:off x="0" y="2455545"/>
            <a:ext cx="186055" cy="19640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a:ea typeface="微软雅黑"/>
            </a:endParaRPr>
          </a:p>
        </p:txBody>
      </p:sp>
      <p:sp>
        <p:nvSpPr>
          <p:cNvPr id="22" name="矩形 21" title=""/>
          <p:cNvSpPr/>
          <p:nvPr userDrawn="1">
            <p:custDataLst>
              <p:tags r:id="rId3"/>
            </p:custDataLst>
          </p:nvPr>
        </p:nvSpPr>
        <p:spPr>
          <a:xfrm>
            <a:off x="12014200" y="2455545"/>
            <a:ext cx="186055" cy="19640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a:ea typeface="微软雅黑"/>
            </a:endParaRPr>
          </a:p>
        </p:txBody>
      </p:sp>
      <p:cxnSp>
        <p:nvCxnSpPr>
          <p:cNvPr id="11" name="直接连接符 10" title=""/>
          <p:cNvCxnSpPr/>
          <p:nvPr>
            <p:custDataLst>
              <p:tags r:id="rId4"/>
            </p:custDataLst>
          </p:nvPr>
        </p:nvCxnSpPr>
        <p:spPr>
          <a:xfrm>
            <a:off x="372114" y="878216"/>
            <a:ext cx="11277690" cy="12700"/>
          </a:xfrm>
          <a:prstGeom prst="line">
            <a:avLst/>
          </a:prstGeom>
          <a:ln w="31750">
            <a:solidFill>
              <a:schemeClr val="accent1"/>
            </a:solidFill>
          </a:ln>
        </p:spPr>
        <p:style>
          <a:lnRef idx="1">
            <a:schemeClr val="dk1"/>
          </a:lnRef>
          <a:fillRef idx="0">
            <a:schemeClr val="dk1"/>
          </a:fillRef>
          <a:effectRef idx="0">
            <a:schemeClr val="dk1"/>
          </a:effectRef>
          <a:fontRef idx="minor">
            <a:schemeClr val="tx1"/>
          </a:fontRef>
        </p:style>
      </p:cxnSp>
      <p:sp>
        <p:nvSpPr>
          <p:cNvPr id="2" name="文本框 6" title=""/>
          <p:cNvSpPr txBox="1"/>
          <p:nvPr>
            <p:custDataLst>
              <p:tags r:id="rId5"/>
            </p:custDataLst>
          </p:nvPr>
        </p:nvSpPr>
        <p:spPr>
          <a:xfrm>
            <a:off x="457204" y="152401"/>
            <a:ext cx="11277690" cy="609605"/>
          </a:xfrm>
          <a:prstGeom prst="rect">
            <a:avLst/>
          </a:prstGeom>
          <a:noFill/>
          <a:ln w="12700">
            <a:miter lim="400000"/>
          </a:ln>
          <a:extLst>
            <a:ext uri="{909E8E84-426E-40DD-AFC4-6F175D3DCCD1}">
              <a14:hiddenFill xmlns:a14="http://schemas.microsoft.com/office/drawing/2010/main">
                <a:solidFill>
                  <a:schemeClr val="accent1"/>
                </a:solidFill>
              </a14:hiddenFill>
            </a:ext>
          </a:extLst>
        </p:spPr>
        <p:txBody>
          <a:bodyPr lIns="0" tIns="0" rIns="0" bIns="0" anchor="b" anchorCtr="0">
            <a:normAutofit/>
          </a:bodyPr>
          <a:lstStyle>
            <a:defPPr>
              <a:defRPr lang="zh-CN"/>
            </a:defPPr>
            <a:lvl1pPr>
              <a:lnSpc>
                <a:spcPct val="120000"/>
              </a:lnSpc>
              <a:defRPr sz="3600" b="1">
                <a:solidFill>
                  <a:srgbClr val="FFFFFF"/>
                </a:solidFill>
                <a:latin typeface="微软雅黑"/>
                <a:ea typeface="微软雅黑"/>
                <a:cs typeface="微软雅黑" panose="020b0503020204020204" charset="-122"/>
              </a:defRPr>
            </a:lvl1pPr>
          </a:lstStyle>
          <a:p>
            <a:pPr>
              <a:lnSpc>
                <a:spcPct val="100000"/>
              </a:lnSpc>
            </a:pPr>
            <a:r>
              <a:rPr lang="zh-CN" err="1">
                <a:solidFill>
                  <a:schemeClr val="lt1"/>
                </a:solidFill>
                <a:latin typeface="汉仪旗黑-85S" panose="00020600040101010101" pitchFamily="18" charset="-122"/>
                <a:ea typeface="汉仪旗黑-85S" panose="00020600040101010101" pitchFamily="18" charset="-122"/>
                <a:sym typeface="微软雅黑"/>
              </a:rPr>
              <a:t>深入研读</a:t>
            </a:r>
            <a:endParaRPr lang="zh-CN" err="1">
              <a:solidFill>
                <a:schemeClr val="lt1"/>
              </a:solidFill>
              <a:latin typeface="汉仪旗黑-85S" panose="00020600040101010101" pitchFamily="18" charset="-122"/>
              <a:ea typeface="汉仪旗黑-85S" panose="00020600040101010101" pitchFamily="18" charset="-122"/>
              <a:sym typeface="微软雅黑"/>
            </a:endParaRPr>
          </a:p>
        </p:txBody>
      </p:sp>
      <p:sp>
        <p:nvSpPr>
          <p:cNvPr id="5" name="Rounded Rectangle 1" title=""/>
          <p:cNvSpPr/>
          <p:nvPr>
            <p:custDataLst>
              <p:tags r:id="rId6"/>
            </p:custDataLst>
          </p:nvPr>
        </p:nvSpPr>
        <p:spPr>
          <a:xfrm>
            <a:off x="4174185" y="2110111"/>
            <a:ext cx="445013" cy="445013"/>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600">
              <a:solidFill>
                <a:prstClr val="white"/>
              </a:solidFill>
              <a:latin typeface="微软雅黑"/>
              <a:ea typeface="微软雅黑"/>
              <a:cs typeface="Open Sans" panose="020b0606030504020204" pitchFamily="34" charset="0"/>
            </a:endParaRPr>
          </a:p>
        </p:txBody>
      </p:sp>
      <p:sp>
        <p:nvSpPr>
          <p:cNvPr id="6" name="TextBox 21" title=""/>
          <p:cNvSpPr txBox="1"/>
          <p:nvPr>
            <p:custDataLst>
              <p:tags r:id="rId7"/>
            </p:custDataLst>
          </p:nvPr>
        </p:nvSpPr>
        <p:spPr>
          <a:xfrm>
            <a:off x="4816389" y="2042426"/>
            <a:ext cx="3200894" cy="614491"/>
          </a:xfrm>
          <a:prstGeom prst="rect">
            <a:avLst/>
          </a:prstGeom>
          <a:noFill/>
        </p:spPr>
        <p:txBody>
          <a:bodyPr wrap="square" rtlCol="0" anchor="ctr">
            <a:normAutofit/>
          </a:bodyPr>
          <a:lstStyle/>
          <a:p>
            <a:pPr>
              <a:lnSpc>
                <a:spcPct val="130000"/>
              </a:lnSpc>
            </a:pPr>
            <a:r>
              <a:rPr lang="zh-CN" altLang="en-US" sz="1000" spc="150">
                <a:solidFill>
                  <a:schemeClr val="lt1"/>
                </a:solidFill>
                <a:uFillTx/>
                <a:latin typeface="微软雅黑"/>
                <a:ea typeface="微软雅黑"/>
              </a:rPr>
              <a:t>知识补充：景物描写的作用</a:t>
            </a:r>
            <a:endParaRPr lang="zh-CN" altLang="en-US" sz="1000" spc="150">
              <a:solidFill>
                <a:schemeClr val="lt1"/>
              </a:solidFill>
              <a:uFillTx/>
              <a:latin typeface="微软雅黑"/>
              <a:ea typeface="微软雅黑"/>
            </a:endParaRPr>
          </a:p>
        </p:txBody>
      </p:sp>
      <p:sp>
        <p:nvSpPr>
          <p:cNvPr id="7" name="序号1" title=""/>
          <p:cNvSpPr txBox="1"/>
          <p:nvPr>
            <p:custDataLst>
              <p:tags r:id="rId8"/>
            </p:custDataLst>
          </p:nvPr>
        </p:nvSpPr>
        <p:spPr>
          <a:xfrm>
            <a:off x="4174185" y="2149549"/>
            <a:ext cx="423162" cy="366669"/>
          </a:xfrm>
          <a:prstGeom prst="rect">
            <a:avLst/>
          </a:prstGeom>
          <a:noFill/>
        </p:spPr>
        <p:txBody>
          <a:bodyPr wrap="square" rtlCol="0" anchor="ctr">
            <a:normAutofit fontScale="90000" lnSpcReduction="20000"/>
          </a:bodyPr>
          <a:lstStyle/>
          <a:p>
            <a:pPr algn="ctr"/>
            <a:r>
              <a:rPr lang="en-US" sz="2000" spc="300">
                <a:solidFill>
                  <a:schemeClr val="lt1"/>
                </a:solidFill>
                <a:latin typeface="微软雅黑"/>
                <a:ea typeface="微软雅黑"/>
                <a:cs typeface="Montserrat Black"/>
              </a:rPr>
              <a:t>1</a:t>
            </a:r>
            <a:endParaRPr lang="en-US" sz="2000" spc="300">
              <a:solidFill>
                <a:schemeClr val="lt1"/>
              </a:solidFill>
              <a:latin typeface="微软雅黑"/>
              <a:ea typeface="微软雅黑"/>
              <a:cs typeface="Montserrat Black"/>
            </a:endParaRPr>
          </a:p>
        </p:txBody>
      </p:sp>
      <p:sp>
        <p:nvSpPr>
          <p:cNvPr id="4" name="Rounded Rectangle 1" title=""/>
          <p:cNvSpPr/>
          <p:nvPr>
            <p:custDataLst>
              <p:tags r:id="rId9"/>
            </p:custDataLst>
          </p:nvPr>
        </p:nvSpPr>
        <p:spPr>
          <a:xfrm>
            <a:off x="4174185" y="2992942"/>
            <a:ext cx="445013" cy="445013"/>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600">
              <a:solidFill>
                <a:prstClr val="white"/>
              </a:solidFill>
              <a:latin typeface="微软雅黑"/>
              <a:ea typeface="微软雅黑"/>
              <a:cs typeface="Open Sans" panose="020b0606030504020204" pitchFamily="34" charset="0"/>
            </a:endParaRPr>
          </a:p>
        </p:txBody>
      </p:sp>
      <p:sp>
        <p:nvSpPr>
          <p:cNvPr id="8" name="TextBox 21" title=""/>
          <p:cNvSpPr txBox="1"/>
          <p:nvPr>
            <p:custDataLst>
              <p:tags r:id="rId10"/>
            </p:custDataLst>
          </p:nvPr>
        </p:nvSpPr>
        <p:spPr>
          <a:xfrm>
            <a:off x="4816389" y="2925257"/>
            <a:ext cx="3200894" cy="614491"/>
          </a:xfrm>
          <a:prstGeom prst="rect">
            <a:avLst/>
          </a:prstGeom>
          <a:noFill/>
        </p:spPr>
        <p:txBody>
          <a:bodyPr wrap="square" rtlCol="0" anchor="ctr">
            <a:normAutofit lnSpcReduction="20000"/>
          </a:bodyPr>
          <a:lstStyle/>
          <a:p>
            <a:pPr algn="l">
              <a:lnSpc>
                <a:spcPct val="130000"/>
              </a:lnSpc>
            </a:pPr>
            <a:r>
              <a:rPr lang="zh-CN" altLang="en-US" sz="1000" spc="150">
                <a:solidFill>
                  <a:schemeClr val="lt1"/>
                </a:solidFill>
                <a:uFillTx/>
                <a:latin typeface="微软雅黑"/>
                <a:ea typeface="微软雅黑"/>
              </a:rPr>
              <a:t>环境方面：①交代故事发生的时间、地点、背景；②暗示社会环境；③营造氛围，渲染气氛，奠定基调；</a:t>
            </a:r>
            <a:endParaRPr lang="zh-CN" altLang="en-US" sz="1000" spc="150">
              <a:solidFill>
                <a:schemeClr val="lt1"/>
              </a:solidFill>
              <a:uFillTx/>
              <a:latin typeface="微软雅黑"/>
              <a:ea typeface="微软雅黑"/>
            </a:endParaRPr>
          </a:p>
        </p:txBody>
      </p:sp>
      <p:sp>
        <p:nvSpPr>
          <p:cNvPr id="9" name="序号1" title=""/>
          <p:cNvSpPr txBox="1"/>
          <p:nvPr>
            <p:custDataLst>
              <p:tags r:id="rId11"/>
            </p:custDataLst>
          </p:nvPr>
        </p:nvSpPr>
        <p:spPr>
          <a:xfrm>
            <a:off x="4174185" y="3032380"/>
            <a:ext cx="423162" cy="366669"/>
          </a:xfrm>
          <a:prstGeom prst="rect">
            <a:avLst/>
          </a:prstGeom>
          <a:noFill/>
        </p:spPr>
        <p:txBody>
          <a:bodyPr wrap="square" rtlCol="0" anchor="ctr">
            <a:normAutofit fontScale="90000" lnSpcReduction="20000"/>
          </a:bodyPr>
          <a:lstStyle/>
          <a:p>
            <a:pPr algn="ctr"/>
            <a:r>
              <a:rPr lang="en-US" sz="2000" spc="300">
                <a:solidFill>
                  <a:schemeClr val="lt1"/>
                </a:solidFill>
                <a:latin typeface="微软雅黑"/>
                <a:ea typeface="微软雅黑"/>
                <a:cs typeface="Montserrat Black"/>
              </a:rPr>
              <a:t>2</a:t>
            </a:r>
            <a:endParaRPr lang="en-US" sz="2000" spc="300">
              <a:solidFill>
                <a:schemeClr val="lt1"/>
              </a:solidFill>
              <a:latin typeface="微软雅黑"/>
              <a:ea typeface="微软雅黑"/>
              <a:cs typeface="Montserrat Black"/>
            </a:endParaRPr>
          </a:p>
        </p:txBody>
      </p:sp>
      <p:sp>
        <p:nvSpPr>
          <p:cNvPr id="10" name="Rounded Rectangle 1" title=""/>
          <p:cNvSpPr/>
          <p:nvPr>
            <p:custDataLst>
              <p:tags r:id="rId12"/>
            </p:custDataLst>
          </p:nvPr>
        </p:nvSpPr>
        <p:spPr>
          <a:xfrm>
            <a:off x="4174185" y="3875772"/>
            <a:ext cx="445013" cy="445013"/>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600">
              <a:solidFill>
                <a:prstClr val="white"/>
              </a:solidFill>
              <a:latin typeface="微软雅黑"/>
              <a:ea typeface="微软雅黑"/>
              <a:cs typeface="Open Sans" panose="020b0606030504020204" pitchFamily="34" charset="0"/>
            </a:endParaRPr>
          </a:p>
        </p:txBody>
      </p:sp>
      <p:sp>
        <p:nvSpPr>
          <p:cNvPr id="12" name="TextBox 21" title=""/>
          <p:cNvSpPr txBox="1"/>
          <p:nvPr>
            <p:custDataLst>
              <p:tags r:id="rId13"/>
            </p:custDataLst>
          </p:nvPr>
        </p:nvSpPr>
        <p:spPr>
          <a:xfrm>
            <a:off x="4816389" y="3808087"/>
            <a:ext cx="3200894" cy="614491"/>
          </a:xfrm>
          <a:prstGeom prst="rect">
            <a:avLst/>
          </a:prstGeom>
          <a:noFill/>
        </p:spPr>
        <p:txBody>
          <a:bodyPr wrap="square" rtlCol="0" anchor="ctr">
            <a:normAutofit/>
          </a:bodyPr>
          <a:lstStyle/>
          <a:p>
            <a:pPr>
              <a:lnSpc>
                <a:spcPct val="130000"/>
              </a:lnSpc>
            </a:pPr>
            <a:r>
              <a:rPr lang="zh-CN" altLang="en-US" sz="1000" spc="150">
                <a:solidFill>
                  <a:schemeClr val="lt1"/>
                </a:solidFill>
                <a:uFillTx/>
                <a:latin typeface="微软雅黑"/>
                <a:ea typeface="微软雅黑"/>
              </a:rPr>
              <a:t>人物方面：①烘托心情；②表现身份、地位、性格等；③暗示命运；</a:t>
            </a:r>
            <a:endParaRPr lang="zh-CN" altLang="en-US" sz="1000" spc="150">
              <a:solidFill>
                <a:schemeClr val="lt1"/>
              </a:solidFill>
              <a:uFillTx/>
              <a:latin typeface="微软雅黑"/>
              <a:ea typeface="微软雅黑"/>
            </a:endParaRPr>
          </a:p>
        </p:txBody>
      </p:sp>
      <p:sp>
        <p:nvSpPr>
          <p:cNvPr id="13" name="序号1" title=""/>
          <p:cNvSpPr txBox="1"/>
          <p:nvPr>
            <p:custDataLst>
              <p:tags r:id="rId14"/>
            </p:custDataLst>
          </p:nvPr>
        </p:nvSpPr>
        <p:spPr>
          <a:xfrm>
            <a:off x="4174185" y="3915210"/>
            <a:ext cx="423162" cy="366669"/>
          </a:xfrm>
          <a:prstGeom prst="rect">
            <a:avLst/>
          </a:prstGeom>
          <a:noFill/>
        </p:spPr>
        <p:txBody>
          <a:bodyPr wrap="square" rtlCol="0" anchor="ctr">
            <a:normAutofit fontScale="90000" lnSpcReduction="20000"/>
          </a:bodyPr>
          <a:lstStyle/>
          <a:p>
            <a:pPr algn="ctr"/>
            <a:r>
              <a:rPr lang="en-US" sz="2000" spc="300">
                <a:solidFill>
                  <a:schemeClr val="lt1"/>
                </a:solidFill>
                <a:latin typeface="微软雅黑"/>
                <a:ea typeface="微软雅黑"/>
                <a:cs typeface="Montserrat Black"/>
              </a:rPr>
              <a:t>3</a:t>
            </a:r>
            <a:endParaRPr lang="en-US" sz="2000" spc="300">
              <a:solidFill>
                <a:schemeClr val="lt1"/>
              </a:solidFill>
              <a:latin typeface="微软雅黑"/>
              <a:ea typeface="微软雅黑"/>
              <a:cs typeface="Montserrat Black"/>
            </a:endParaRPr>
          </a:p>
        </p:txBody>
      </p:sp>
      <p:sp>
        <p:nvSpPr>
          <p:cNvPr id="14" name="Rounded Rectangle 1" title=""/>
          <p:cNvSpPr/>
          <p:nvPr>
            <p:custDataLst>
              <p:tags r:id="rId15"/>
            </p:custDataLst>
          </p:nvPr>
        </p:nvSpPr>
        <p:spPr>
          <a:xfrm>
            <a:off x="4174185" y="4758603"/>
            <a:ext cx="445013" cy="445013"/>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600">
              <a:solidFill>
                <a:prstClr val="white"/>
              </a:solidFill>
              <a:latin typeface="微软雅黑"/>
              <a:ea typeface="微软雅黑"/>
              <a:cs typeface="Open Sans" panose="020b0606030504020204" pitchFamily="34" charset="0"/>
            </a:endParaRPr>
          </a:p>
        </p:txBody>
      </p:sp>
      <p:sp>
        <p:nvSpPr>
          <p:cNvPr id="15" name="TextBox 21" title=""/>
          <p:cNvSpPr txBox="1"/>
          <p:nvPr>
            <p:custDataLst>
              <p:tags r:id="rId16"/>
            </p:custDataLst>
          </p:nvPr>
        </p:nvSpPr>
        <p:spPr>
          <a:xfrm>
            <a:off x="4816389" y="4690918"/>
            <a:ext cx="3200894" cy="614491"/>
          </a:xfrm>
          <a:prstGeom prst="rect">
            <a:avLst/>
          </a:prstGeom>
          <a:noFill/>
        </p:spPr>
        <p:txBody>
          <a:bodyPr wrap="square" rtlCol="0" anchor="ctr">
            <a:normAutofit fontScale="80000"/>
          </a:bodyPr>
          <a:lstStyle/>
          <a:p>
            <a:pPr>
              <a:lnSpc>
                <a:spcPct val="130000"/>
              </a:lnSpc>
            </a:pPr>
            <a:r>
              <a:rPr lang="zh-CN" altLang="en-US" sz="1300" spc="150">
                <a:solidFill>
                  <a:schemeClr val="lt1"/>
                </a:solidFill>
                <a:uFillTx/>
                <a:latin typeface="微软雅黑"/>
                <a:ea typeface="微软雅黑"/>
              </a:rPr>
              <a:t>情节方面：①暗示或推动情节的发展；②为后面情节的发展作铺垫；③照应开头或上文；</a:t>
            </a:r>
            <a:endParaRPr lang="zh-CN" altLang="en-US" sz="1300" spc="150">
              <a:solidFill>
                <a:schemeClr val="lt1"/>
              </a:solidFill>
              <a:uFillTx/>
              <a:latin typeface="微软雅黑"/>
              <a:ea typeface="微软雅黑"/>
            </a:endParaRPr>
          </a:p>
        </p:txBody>
      </p:sp>
      <p:sp>
        <p:nvSpPr>
          <p:cNvPr id="16" name="序号1" title=""/>
          <p:cNvSpPr txBox="1"/>
          <p:nvPr>
            <p:custDataLst>
              <p:tags r:id="rId17"/>
            </p:custDataLst>
          </p:nvPr>
        </p:nvSpPr>
        <p:spPr>
          <a:xfrm>
            <a:off x="4174185" y="4798041"/>
            <a:ext cx="423162" cy="366669"/>
          </a:xfrm>
          <a:prstGeom prst="rect">
            <a:avLst/>
          </a:prstGeom>
          <a:noFill/>
        </p:spPr>
        <p:txBody>
          <a:bodyPr wrap="square" rtlCol="0" anchor="ctr">
            <a:normAutofit fontScale="90000" lnSpcReduction="20000"/>
          </a:bodyPr>
          <a:lstStyle/>
          <a:p>
            <a:pPr algn="ctr"/>
            <a:r>
              <a:rPr lang="en-US" sz="2000" spc="300">
                <a:solidFill>
                  <a:schemeClr val="lt1"/>
                </a:solidFill>
                <a:latin typeface="微软雅黑"/>
                <a:ea typeface="微软雅黑"/>
                <a:cs typeface="Montserrat Black"/>
              </a:rPr>
              <a:t>4</a:t>
            </a:r>
            <a:endParaRPr lang="en-US" sz="2000" spc="300">
              <a:solidFill>
                <a:schemeClr val="lt1"/>
              </a:solidFill>
              <a:latin typeface="微软雅黑"/>
              <a:ea typeface="微软雅黑"/>
              <a:cs typeface="Montserrat Black"/>
            </a:endParaRPr>
          </a:p>
        </p:txBody>
      </p:sp>
      <p:sp>
        <p:nvSpPr>
          <p:cNvPr id="17" name="Rounded Rectangle 1" title=""/>
          <p:cNvSpPr/>
          <p:nvPr>
            <p:custDataLst>
              <p:tags r:id="rId18"/>
            </p:custDataLst>
          </p:nvPr>
        </p:nvSpPr>
        <p:spPr>
          <a:xfrm>
            <a:off x="4174185" y="5641433"/>
            <a:ext cx="445013" cy="445013"/>
          </a:xfrm>
          <a:prstGeom prst="roundRect">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600">
              <a:solidFill>
                <a:prstClr val="white"/>
              </a:solidFill>
              <a:latin typeface="微软雅黑"/>
              <a:ea typeface="微软雅黑"/>
              <a:cs typeface="Open Sans" panose="020b0606030504020204" pitchFamily="34" charset="0"/>
            </a:endParaRPr>
          </a:p>
        </p:txBody>
      </p:sp>
      <p:sp>
        <p:nvSpPr>
          <p:cNvPr id="18" name="TextBox 21" title=""/>
          <p:cNvSpPr txBox="1"/>
          <p:nvPr>
            <p:custDataLst>
              <p:tags r:id="rId19"/>
            </p:custDataLst>
          </p:nvPr>
        </p:nvSpPr>
        <p:spPr>
          <a:xfrm>
            <a:off x="4816389" y="5573748"/>
            <a:ext cx="3200894" cy="614491"/>
          </a:xfrm>
          <a:prstGeom prst="rect">
            <a:avLst/>
          </a:prstGeom>
          <a:noFill/>
        </p:spPr>
        <p:txBody>
          <a:bodyPr wrap="square" rtlCol="0" anchor="ctr">
            <a:normAutofit/>
          </a:bodyPr>
          <a:lstStyle/>
          <a:p>
            <a:pPr>
              <a:lnSpc>
                <a:spcPct val="130000"/>
              </a:lnSpc>
            </a:pPr>
            <a:r>
              <a:rPr lang="zh-CN" altLang="en-US" sz="1000" spc="150">
                <a:solidFill>
                  <a:schemeClr val="lt1"/>
                </a:solidFill>
                <a:uFillTx/>
                <a:latin typeface="微软雅黑"/>
                <a:ea typeface="微软雅黑"/>
              </a:rPr>
              <a:t>主题方面：①表达、寄托、暗示、揭示主题；②丰富、深化主旨。</a:t>
            </a:r>
            <a:endParaRPr lang="zh-CN" altLang="en-US" sz="1000" spc="150">
              <a:solidFill>
                <a:schemeClr val="lt1"/>
              </a:solidFill>
              <a:uFillTx/>
              <a:latin typeface="微软雅黑"/>
              <a:ea typeface="微软雅黑"/>
            </a:endParaRPr>
          </a:p>
        </p:txBody>
      </p:sp>
      <p:sp>
        <p:nvSpPr>
          <p:cNvPr id="19" name="序号1" title=""/>
          <p:cNvSpPr txBox="1"/>
          <p:nvPr>
            <p:custDataLst>
              <p:tags r:id="rId20"/>
            </p:custDataLst>
          </p:nvPr>
        </p:nvSpPr>
        <p:spPr>
          <a:xfrm>
            <a:off x="4174185" y="5680871"/>
            <a:ext cx="423162" cy="366669"/>
          </a:xfrm>
          <a:prstGeom prst="rect">
            <a:avLst/>
          </a:prstGeom>
          <a:noFill/>
        </p:spPr>
        <p:txBody>
          <a:bodyPr wrap="square" rtlCol="0" anchor="ctr">
            <a:normAutofit fontScale="90000" lnSpcReduction="20000"/>
          </a:bodyPr>
          <a:lstStyle/>
          <a:p>
            <a:pPr algn="ctr"/>
            <a:r>
              <a:rPr lang="en-US" sz="2000" spc="300">
                <a:solidFill>
                  <a:schemeClr val="lt1"/>
                </a:solidFill>
                <a:latin typeface="微软雅黑"/>
                <a:ea typeface="微软雅黑"/>
                <a:cs typeface="Montserrat Black"/>
              </a:rPr>
              <a:t>5</a:t>
            </a:r>
            <a:endParaRPr lang="en-US" sz="2000" spc="300">
              <a:solidFill>
                <a:schemeClr val="lt1"/>
              </a:solidFill>
              <a:latin typeface="微软雅黑"/>
              <a:ea typeface="微软雅黑"/>
              <a:cs typeface="Montserrat Black"/>
            </a:endParaRPr>
          </a:p>
        </p:txBody>
      </p:sp>
    </p:spTree>
    <p:custDataLst>
      <p:tags r:id="rId21"/>
    </p:custDataLst>
  </p:cSld>
  <p:clrMapOvr>
    <a:masterClrMapping/>
  </p:clrMapOvr>
  <p:transition spd="med"/>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solidFill>
          <a:schemeClr val="bg2"/>
        </a:solidFill>
        <a:effectLst/>
      </p:bgPr>
    </p:bg>
    <p:spTree>
      <p:nvGrpSpPr>
        <p:cNvPr id="1" name=""/>
        <p:cNvGrpSpPr/>
        <p:nvPr/>
      </p:nvGrpSpPr>
      <p:grpSpPr>
        <a:xfrm>
          <a:off x="0" y="0"/>
          <a:ext cx="0" cy="0"/>
        </a:xfrm>
      </p:grpSpPr>
      <p:sp>
        <p:nvSpPr>
          <p:cNvPr id="5" name="矩形 4" title=""/>
          <p:cNvSpPr/>
          <p:nvPr userDrawn="1">
            <p:custDataLst>
              <p:tags r:id="rId2"/>
            </p:custDataLst>
          </p:nvPr>
        </p:nvSpPr>
        <p:spPr>
          <a:xfrm>
            <a:off x="0" y="2455545"/>
            <a:ext cx="186055" cy="19640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a:ea typeface="微软雅黑"/>
            </a:endParaRPr>
          </a:p>
        </p:txBody>
      </p:sp>
      <p:sp>
        <p:nvSpPr>
          <p:cNvPr id="4" name="矩形 3" title=""/>
          <p:cNvSpPr/>
          <p:nvPr userDrawn="1">
            <p:custDataLst>
              <p:tags r:id="rId3"/>
            </p:custDataLst>
          </p:nvPr>
        </p:nvSpPr>
        <p:spPr>
          <a:xfrm>
            <a:off x="12014200" y="2455545"/>
            <a:ext cx="186055" cy="19640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a:ea typeface="微软雅黑"/>
            </a:endParaRPr>
          </a:p>
        </p:txBody>
      </p:sp>
      <p:cxnSp>
        <p:nvCxnSpPr>
          <p:cNvPr id="11" name="直接连接符 10" title=""/>
          <p:cNvCxnSpPr/>
          <p:nvPr>
            <p:custDataLst>
              <p:tags r:id="rId4"/>
            </p:custDataLst>
          </p:nvPr>
        </p:nvCxnSpPr>
        <p:spPr>
          <a:xfrm>
            <a:off x="457204" y="1371611"/>
            <a:ext cx="11277690" cy="12700"/>
          </a:xfrm>
          <a:prstGeom prst="line">
            <a:avLst/>
          </a:prstGeom>
          <a:ln w="31750">
            <a:solidFill>
              <a:schemeClr val="accent1"/>
            </a:solidFill>
          </a:ln>
        </p:spPr>
        <p:style>
          <a:lnRef idx="1">
            <a:schemeClr val="dk1"/>
          </a:lnRef>
          <a:fillRef idx="0">
            <a:schemeClr val="dk1"/>
          </a:fillRef>
          <a:effectRef idx="0">
            <a:schemeClr val="dk1"/>
          </a:effectRef>
          <a:fontRef idx="minor">
            <a:schemeClr val="tx1"/>
          </a:fontRef>
        </p:style>
      </p:cxnSp>
      <p:sp>
        <p:nvSpPr>
          <p:cNvPr id="2" name="文本框 6" title=""/>
          <p:cNvSpPr txBox="1"/>
          <p:nvPr>
            <p:custDataLst>
              <p:tags r:id="rId5"/>
            </p:custDataLst>
          </p:nvPr>
        </p:nvSpPr>
        <p:spPr>
          <a:xfrm>
            <a:off x="457204" y="152401"/>
            <a:ext cx="11277690" cy="609605"/>
          </a:xfrm>
          <a:prstGeom prst="rect">
            <a:avLst/>
          </a:prstGeom>
          <a:noFill/>
          <a:ln w="12700">
            <a:miter lim="400000"/>
          </a:ln>
          <a:extLst>
            <a:ext uri="{909E8E84-426E-40DD-AFC4-6F175D3DCCD1}">
              <a14:hiddenFill xmlns:a14="http://schemas.microsoft.com/office/drawing/2010/main">
                <a:solidFill>
                  <a:schemeClr val="accent1"/>
                </a:solidFill>
              </a14:hiddenFill>
            </a:ext>
          </a:extLst>
        </p:spPr>
        <p:txBody>
          <a:bodyPr lIns="0" tIns="0" rIns="0" bIns="0" anchor="b" anchorCtr="0">
            <a:normAutofit/>
          </a:bodyPr>
          <a:lstStyle>
            <a:defPPr>
              <a:defRPr lang="zh-CN"/>
            </a:defPPr>
            <a:lvl1pPr>
              <a:lnSpc>
                <a:spcPct val="120000"/>
              </a:lnSpc>
              <a:defRPr sz="3600" b="1">
                <a:solidFill>
                  <a:srgbClr val="FFFFFF"/>
                </a:solidFill>
                <a:latin typeface="微软雅黑"/>
                <a:ea typeface="微软雅黑"/>
                <a:cs typeface="微软雅黑" panose="020b0503020204020204" charset="-122"/>
              </a:defRPr>
            </a:lvl1pPr>
          </a:lstStyle>
          <a:p>
            <a:pPr>
              <a:lnSpc>
                <a:spcPct val="100000"/>
              </a:lnSpc>
            </a:pPr>
            <a:r>
              <a:rPr lang="zh-CN" err="1">
                <a:solidFill>
                  <a:schemeClr val="lt1"/>
                </a:solidFill>
                <a:latin typeface="汉仪旗黑-85S" panose="00020600040101010101" pitchFamily="18" charset="-122"/>
                <a:ea typeface="汉仪旗黑-85S" panose="00020600040101010101" pitchFamily="18" charset="-122"/>
                <a:sym typeface="微软雅黑"/>
              </a:rPr>
              <a:t>深入研读</a:t>
            </a:r>
            <a:endParaRPr lang="zh-CN" err="1">
              <a:solidFill>
                <a:schemeClr val="lt1"/>
              </a:solidFill>
              <a:latin typeface="汉仪旗黑-85S" panose="00020600040101010101" pitchFamily="18" charset="-122"/>
              <a:ea typeface="汉仪旗黑-85S" panose="00020600040101010101" pitchFamily="18" charset="-122"/>
              <a:sym typeface="微软雅黑"/>
            </a:endParaRPr>
          </a:p>
        </p:txBody>
      </p:sp>
      <p:sp>
        <p:nvSpPr>
          <p:cNvPr id="3" name="副标题" title=""/>
          <p:cNvSpPr txBox="1"/>
          <p:nvPr>
            <p:custDataLst>
              <p:tags r:id="rId6"/>
            </p:custDataLst>
          </p:nvPr>
        </p:nvSpPr>
        <p:spPr>
          <a:xfrm>
            <a:off x="457204" y="762007"/>
            <a:ext cx="11277690" cy="457204"/>
          </a:xfrm>
          <a:prstGeom prst="rect">
            <a:avLst/>
          </a:prstGeom>
          <a:noFill/>
          <a:ln w="12700">
            <a:miter lim="400000"/>
          </a:ln>
          <a:extLst>
            <a:ext uri="{909E8E84-426E-40DD-AFC4-6F175D3DCCD1}">
              <a14:hiddenFill xmlns:a14="http://schemas.microsoft.com/office/drawing/2010/main">
                <a:solidFill>
                  <a:schemeClr val="accent3"/>
                </a:solidFill>
              </a14:hiddenFill>
            </a:ext>
          </a:extLst>
        </p:spPr>
        <p:txBody>
          <a:bodyPr lIns="0" tIns="0" rIns="0" bIns="0">
            <a:normAutofit/>
          </a:bodyPr>
          <a:lstStyle>
            <a:defPPr>
              <a:defRPr lang="zh-CN"/>
            </a:defPPr>
            <a:lvl1pPr fontAlgn="auto">
              <a:lnSpc>
                <a:spcPct val="120000"/>
              </a:lnSpc>
              <a:defRPr sz="2000">
                <a:solidFill>
                  <a:srgbClr val="FFFFFF"/>
                </a:solidFill>
                <a:latin typeface="微软雅黑"/>
                <a:ea typeface="微软雅黑"/>
                <a:cs typeface="微软雅黑" panose="020b0503020204020204" charset="-122"/>
              </a:defRPr>
            </a:lvl1pPr>
          </a:lstStyle>
          <a:p>
            <a:r>
              <a:rPr err="1">
                <a:solidFill>
                  <a:schemeClr val="lt1"/>
                </a:solidFill>
                <a:latin typeface="汉仪旗黑-85S" panose="00020600040101010101" pitchFamily="18" charset="-122"/>
                <a:ea typeface="汉仪旗黑-85S" panose="00020600040101010101" pitchFamily="18" charset="-122"/>
                <a:cs typeface="汉仪旗黑-85S" panose="00020600040101010101" pitchFamily="18" charset="-122"/>
                <a:sym typeface="微软雅黑"/>
              </a:rPr>
              <a:t>“夫妻话别”情节</a:t>
            </a:r>
            <a:endParaRPr err="1">
              <a:solidFill>
                <a:schemeClr val="lt1"/>
              </a:solidFill>
              <a:latin typeface="汉仪旗黑-85S" panose="00020600040101010101" pitchFamily="18" charset="-122"/>
              <a:ea typeface="汉仪旗黑-85S" panose="00020600040101010101" pitchFamily="18" charset="-122"/>
              <a:cs typeface="汉仪旗黑-85S" panose="00020600040101010101" pitchFamily="18" charset="-122"/>
              <a:sym typeface="微软雅黑"/>
            </a:endParaRPr>
          </a:p>
        </p:txBody>
      </p:sp>
      <p:sp>
        <p:nvSpPr>
          <p:cNvPr id="50" name="图标" title=""/>
          <p:cNvSpPr/>
          <p:nvPr>
            <p:custDataLst>
              <p:tags r:id="rId7"/>
            </p:custDataLst>
          </p:nvPr>
        </p:nvSpPr>
        <p:spPr>
          <a:xfrm>
            <a:off x="1055207" y="2272390"/>
            <a:ext cx="1216315" cy="995163"/>
          </a:xfrm>
          <a:custGeom>
            <a:cxnLst>
              <a:cxn ang="0">
                <a:pos x="wd2" y="hd2"/>
              </a:cxn>
              <a:cxn ang="5400000">
                <a:pos x="wd2" y="hd2"/>
              </a:cxn>
              <a:cxn ang="10800000">
                <a:pos x="wd2" y="hd2"/>
              </a:cxn>
              <a:cxn ang="16200000">
                <a:pos x="wd2" y="hd2"/>
              </a:cxn>
            </a:cxnLst>
            <a:rect l="0" t="0" r="r" b="b"/>
            <a:pathLst>
              <a:path w="21600" h="21600" extrusionOk="0">
                <a:moveTo>
                  <a:pt x="16691" y="20400"/>
                </a:moveTo>
                <a:cubicBezTo>
                  <a:pt x="14522" y="20400"/>
                  <a:pt x="12764" y="18251"/>
                  <a:pt x="12764" y="15600"/>
                </a:cubicBezTo>
                <a:cubicBezTo>
                  <a:pt x="12764" y="12949"/>
                  <a:pt x="14522" y="10800"/>
                  <a:pt x="16691" y="10800"/>
                </a:cubicBezTo>
                <a:cubicBezTo>
                  <a:pt x="18860" y="10800"/>
                  <a:pt x="20618" y="12949"/>
                  <a:pt x="20618" y="15600"/>
                </a:cubicBezTo>
                <a:cubicBezTo>
                  <a:pt x="20618" y="18251"/>
                  <a:pt x="18860" y="20400"/>
                  <a:pt x="16691" y="20400"/>
                </a:cubicBezTo>
                <a:moveTo>
                  <a:pt x="12762" y="3393"/>
                </a:moveTo>
                <a:lnTo>
                  <a:pt x="12781" y="3388"/>
                </a:lnTo>
                <a:cubicBezTo>
                  <a:pt x="12870" y="2164"/>
                  <a:pt x="13702" y="1200"/>
                  <a:pt x="14727" y="1200"/>
                </a:cubicBezTo>
                <a:cubicBezTo>
                  <a:pt x="15521" y="1200"/>
                  <a:pt x="16202" y="1779"/>
                  <a:pt x="16511" y="2609"/>
                </a:cubicBezTo>
                <a:lnTo>
                  <a:pt x="16509" y="2609"/>
                </a:lnTo>
                <a:lnTo>
                  <a:pt x="19162" y="10421"/>
                </a:lnTo>
                <a:cubicBezTo>
                  <a:pt x="18436" y="9902"/>
                  <a:pt x="17593" y="9600"/>
                  <a:pt x="16691" y="9600"/>
                </a:cubicBezTo>
                <a:cubicBezTo>
                  <a:pt x="15082" y="9600"/>
                  <a:pt x="13658" y="10550"/>
                  <a:pt x="12763" y="12012"/>
                </a:cubicBezTo>
                <a:cubicBezTo>
                  <a:pt x="12763" y="12012"/>
                  <a:pt x="12762" y="3393"/>
                  <a:pt x="12762" y="3393"/>
                </a:cubicBezTo>
                <a:close/>
                <a:moveTo>
                  <a:pt x="11782" y="13200"/>
                </a:moveTo>
                <a:lnTo>
                  <a:pt x="9818" y="13200"/>
                </a:lnTo>
                <a:lnTo>
                  <a:pt x="9818" y="4800"/>
                </a:lnTo>
                <a:lnTo>
                  <a:pt x="11782" y="4800"/>
                </a:lnTo>
                <a:cubicBezTo>
                  <a:pt x="11782" y="4800"/>
                  <a:pt x="11782" y="13200"/>
                  <a:pt x="11782" y="13200"/>
                </a:cubicBezTo>
                <a:close/>
                <a:moveTo>
                  <a:pt x="11782" y="15600"/>
                </a:moveTo>
                <a:lnTo>
                  <a:pt x="9818" y="15600"/>
                </a:lnTo>
                <a:lnTo>
                  <a:pt x="9818" y="14400"/>
                </a:lnTo>
                <a:lnTo>
                  <a:pt x="11782" y="14400"/>
                </a:lnTo>
                <a:cubicBezTo>
                  <a:pt x="11782" y="14400"/>
                  <a:pt x="11782" y="15600"/>
                  <a:pt x="11782" y="15600"/>
                </a:cubicBezTo>
                <a:close/>
                <a:moveTo>
                  <a:pt x="8837" y="12012"/>
                </a:moveTo>
                <a:cubicBezTo>
                  <a:pt x="7942" y="10550"/>
                  <a:pt x="6518" y="9600"/>
                  <a:pt x="4909" y="9600"/>
                </a:cubicBezTo>
                <a:cubicBezTo>
                  <a:pt x="4007" y="9600"/>
                  <a:pt x="3164" y="9902"/>
                  <a:pt x="2438" y="10421"/>
                </a:cubicBezTo>
                <a:lnTo>
                  <a:pt x="5091" y="2609"/>
                </a:lnTo>
                <a:lnTo>
                  <a:pt x="5089" y="2609"/>
                </a:lnTo>
                <a:cubicBezTo>
                  <a:pt x="5398" y="1779"/>
                  <a:pt x="6079" y="1200"/>
                  <a:pt x="6873" y="1200"/>
                </a:cubicBezTo>
                <a:cubicBezTo>
                  <a:pt x="7898" y="1200"/>
                  <a:pt x="8730" y="2164"/>
                  <a:pt x="8819" y="3388"/>
                </a:cubicBezTo>
                <a:lnTo>
                  <a:pt x="8838" y="3393"/>
                </a:lnTo>
                <a:cubicBezTo>
                  <a:pt x="8838" y="3393"/>
                  <a:pt x="8837" y="12012"/>
                  <a:pt x="8837" y="12012"/>
                </a:cubicBezTo>
                <a:close/>
                <a:moveTo>
                  <a:pt x="4909" y="20400"/>
                </a:moveTo>
                <a:cubicBezTo>
                  <a:pt x="2740" y="20400"/>
                  <a:pt x="982" y="18251"/>
                  <a:pt x="982" y="15600"/>
                </a:cubicBezTo>
                <a:cubicBezTo>
                  <a:pt x="982" y="12949"/>
                  <a:pt x="2740" y="10800"/>
                  <a:pt x="4909" y="10800"/>
                </a:cubicBezTo>
                <a:cubicBezTo>
                  <a:pt x="7078" y="10800"/>
                  <a:pt x="8836" y="12949"/>
                  <a:pt x="8836" y="15600"/>
                </a:cubicBezTo>
                <a:cubicBezTo>
                  <a:pt x="8836" y="18251"/>
                  <a:pt x="7078" y="20400"/>
                  <a:pt x="4909" y="20400"/>
                </a:cubicBezTo>
                <a:moveTo>
                  <a:pt x="21102" y="12980"/>
                </a:moveTo>
                <a:lnTo>
                  <a:pt x="17504" y="2400"/>
                </a:lnTo>
                <a:lnTo>
                  <a:pt x="17493" y="2402"/>
                </a:lnTo>
                <a:cubicBezTo>
                  <a:pt x="17088" y="1006"/>
                  <a:pt x="16009" y="0"/>
                  <a:pt x="14727" y="0"/>
                </a:cubicBezTo>
                <a:cubicBezTo>
                  <a:pt x="13101" y="0"/>
                  <a:pt x="11782" y="1612"/>
                  <a:pt x="11782" y="3600"/>
                </a:cubicBezTo>
                <a:lnTo>
                  <a:pt x="9818" y="3600"/>
                </a:lnTo>
                <a:cubicBezTo>
                  <a:pt x="9818" y="1612"/>
                  <a:pt x="8499" y="0"/>
                  <a:pt x="6873" y="0"/>
                </a:cubicBezTo>
                <a:cubicBezTo>
                  <a:pt x="5592" y="0"/>
                  <a:pt x="4512" y="1006"/>
                  <a:pt x="4107" y="2402"/>
                </a:cubicBezTo>
                <a:lnTo>
                  <a:pt x="4096" y="2400"/>
                </a:lnTo>
                <a:lnTo>
                  <a:pt x="498" y="12980"/>
                </a:lnTo>
                <a:cubicBezTo>
                  <a:pt x="182" y="13772"/>
                  <a:pt x="0" y="14659"/>
                  <a:pt x="0" y="15600"/>
                </a:cubicBezTo>
                <a:cubicBezTo>
                  <a:pt x="0" y="18914"/>
                  <a:pt x="2198" y="21600"/>
                  <a:pt x="4909" y="21600"/>
                </a:cubicBezTo>
                <a:cubicBezTo>
                  <a:pt x="7284" y="21600"/>
                  <a:pt x="9265" y="19539"/>
                  <a:pt x="9719" y="16800"/>
                </a:cubicBezTo>
                <a:lnTo>
                  <a:pt x="11881" y="16800"/>
                </a:lnTo>
                <a:cubicBezTo>
                  <a:pt x="12335" y="19539"/>
                  <a:pt x="14316" y="21600"/>
                  <a:pt x="16691" y="21600"/>
                </a:cubicBezTo>
                <a:cubicBezTo>
                  <a:pt x="19402" y="21600"/>
                  <a:pt x="21600" y="18914"/>
                  <a:pt x="21600" y="15600"/>
                </a:cubicBezTo>
                <a:cubicBezTo>
                  <a:pt x="21600" y="14659"/>
                  <a:pt x="21418" y="13772"/>
                  <a:pt x="21102" y="12980"/>
                </a:cubicBezTo>
                <a:moveTo>
                  <a:pt x="16691" y="12000"/>
                </a:moveTo>
                <a:cubicBezTo>
                  <a:pt x="15064" y="12000"/>
                  <a:pt x="13745" y="13612"/>
                  <a:pt x="13745" y="15600"/>
                </a:cubicBezTo>
                <a:cubicBezTo>
                  <a:pt x="13745" y="15932"/>
                  <a:pt x="13965" y="16200"/>
                  <a:pt x="14236" y="16200"/>
                </a:cubicBezTo>
                <a:cubicBezTo>
                  <a:pt x="14508" y="16200"/>
                  <a:pt x="14727" y="15932"/>
                  <a:pt x="14727" y="15600"/>
                </a:cubicBezTo>
                <a:cubicBezTo>
                  <a:pt x="14727" y="14275"/>
                  <a:pt x="15606" y="13200"/>
                  <a:pt x="16691" y="13200"/>
                </a:cubicBezTo>
                <a:cubicBezTo>
                  <a:pt x="16962" y="13200"/>
                  <a:pt x="17182" y="12932"/>
                  <a:pt x="17182" y="12600"/>
                </a:cubicBezTo>
                <a:cubicBezTo>
                  <a:pt x="17182" y="12268"/>
                  <a:pt x="16962" y="12000"/>
                  <a:pt x="16691" y="12000"/>
                </a:cubicBezTo>
                <a:moveTo>
                  <a:pt x="4909" y="12000"/>
                </a:moveTo>
                <a:cubicBezTo>
                  <a:pt x="3282" y="12000"/>
                  <a:pt x="1964" y="13612"/>
                  <a:pt x="1964" y="15600"/>
                </a:cubicBezTo>
                <a:cubicBezTo>
                  <a:pt x="1964" y="15932"/>
                  <a:pt x="2183" y="16200"/>
                  <a:pt x="2455" y="16200"/>
                </a:cubicBezTo>
                <a:cubicBezTo>
                  <a:pt x="2726" y="16200"/>
                  <a:pt x="2945" y="15932"/>
                  <a:pt x="2945" y="15600"/>
                </a:cubicBezTo>
                <a:cubicBezTo>
                  <a:pt x="2945" y="14275"/>
                  <a:pt x="3825" y="13200"/>
                  <a:pt x="4909" y="13200"/>
                </a:cubicBezTo>
                <a:cubicBezTo>
                  <a:pt x="5180" y="13200"/>
                  <a:pt x="5400" y="12932"/>
                  <a:pt x="5400" y="12600"/>
                </a:cubicBezTo>
                <a:cubicBezTo>
                  <a:pt x="5400" y="12268"/>
                  <a:pt x="5180" y="12000"/>
                  <a:pt x="4909" y="12000"/>
                </a:cubicBezTo>
              </a:path>
            </a:pathLst>
          </a:custGeom>
          <a:solidFill>
            <a:schemeClr val="accent2"/>
          </a:solidFill>
          <a:ln w="12700">
            <a:miter lim="400000"/>
          </a:ln>
        </p:spPr>
        <p:txBody>
          <a:bodyPr lIns="9521" tIns="9521" rIns="9521" bIns="9521" anchor="ctr"/>
          <a:lst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1435" algn="l" defTabSz="1828800" rtl="0" eaLnBrk="1" latinLnBrk="0" hangingPunct="1">
              <a:defRPr sz="3600" kern="1200">
                <a:solidFill>
                  <a:schemeClr val="tx1"/>
                </a:solidFill>
                <a:latin typeface="+mn-lt"/>
                <a:ea typeface="+mn-ea"/>
                <a:cs typeface="+mn-cs"/>
              </a:defRPr>
            </a:lvl8pPr>
            <a:lvl9pPr marL="7315835" algn="l" defTabSz="1828800" rtl="0" eaLnBrk="1" latinLnBrk="0" hangingPunct="1">
              <a:defRPr sz="3600" kern="1200">
                <a:solidFill>
                  <a:schemeClr val="tx1"/>
                </a:solidFill>
                <a:latin typeface="+mn-lt"/>
                <a:ea typeface="+mn-ea"/>
                <a:cs typeface="+mn-cs"/>
              </a:defRPr>
            </a:lvl9pPr>
          </a:lstStyle>
          <a:p>
            <a:pPr defTabSz="113665">
              <a:defRPr sz="3000" cap="none">
                <a:solidFill>
                  <a:srgbClr val="FFFFFF"/>
                </a:solidFill>
                <a:effectLst>
                  <a:outerShdw blurRad="38100" dist="12700" dir="5400000" rotWithShape="0">
                    <a:srgbClr val="000000">
                      <a:alpha val="50000"/>
                    </a:srgbClr>
                  </a:outerShdw>
                </a:effectLst>
                <a:latin typeface="Gill Sans" panose="020b0502020104020203"/>
                <a:ea typeface="Gill Sans" panose="020b0502020104020203"/>
                <a:cs typeface="Gill Sans" panose="020b0502020104020203"/>
                <a:sym typeface="Gill Sans" panose="020b0502020104020203"/>
              </a:defRPr>
            </a:pPr>
            <a:endParaRPr sz="750">
              <a:latin typeface="微软雅黑"/>
              <a:ea typeface="微软雅黑"/>
            </a:endParaRPr>
          </a:p>
        </p:txBody>
      </p:sp>
      <p:sp>
        <p:nvSpPr>
          <p:cNvPr id="51" name="图标" title=""/>
          <p:cNvSpPr/>
          <p:nvPr>
            <p:custDataLst>
              <p:tags r:id="rId8"/>
            </p:custDataLst>
          </p:nvPr>
        </p:nvSpPr>
        <p:spPr>
          <a:xfrm>
            <a:off x="1055207" y="5177207"/>
            <a:ext cx="1215438" cy="1105809"/>
          </a:xfrm>
          <a:custGeom>
            <a:cxnLst>
              <a:cxn ang="0">
                <a:pos x="wd2" y="hd2"/>
              </a:cxn>
              <a:cxn ang="5400000">
                <a:pos x="wd2" y="hd2"/>
              </a:cxn>
              <a:cxn ang="10800000">
                <a:pos x="wd2" y="hd2"/>
              </a:cxn>
              <a:cxn ang="16200000">
                <a:pos x="wd2" y="hd2"/>
              </a:cxn>
            </a:cxnLst>
            <a:rect l="0" t="0" r="r" b="b"/>
            <a:pathLst>
              <a:path w="21079" h="20458" extrusionOk="0">
                <a:moveTo>
                  <a:pt x="8629" y="9718"/>
                </a:moveTo>
                <a:cubicBezTo>
                  <a:pt x="8364" y="9718"/>
                  <a:pt x="8150" y="9946"/>
                  <a:pt x="8150" y="10229"/>
                </a:cubicBezTo>
                <a:cubicBezTo>
                  <a:pt x="8150" y="10512"/>
                  <a:pt x="8364" y="10740"/>
                  <a:pt x="8629" y="10740"/>
                </a:cubicBezTo>
                <a:cubicBezTo>
                  <a:pt x="8894" y="10740"/>
                  <a:pt x="9109" y="10512"/>
                  <a:pt x="9109" y="10229"/>
                </a:cubicBezTo>
                <a:cubicBezTo>
                  <a:pt x="9109" y="9946"/>
                  <a:pt x="8894" y="9718"/>
                  <a:pt x="8629" y="9718"/>
                </a:cubicBezTo>
                <a:moveTo>
                  <a:pt x="19841" y="17227"/>
                </a:moveTo>
                <a:cubicBezTo>
                  <a:pt x="18962" y="17974"/>
                  <a:pt x="18122" y="17900"/>
                  <a:pt x="18122" y="17900"/>
                </a:cubicBezTo>
                <a:cubicBezTo>
                  <a:pt x="17681" y="17900"/>
                  <a:pt x="16277" y="16919"/>
                  <a:pt x="9448" y="11852"/>
                </a:cubicBezTo>
                <a:lnTo>
                  <a:pt x="10866" y="10844"/>
                </a:lnTo>
                <a:cubicBezTo>
                  <a:pt x="10866" y="10844"/>
                  <a:pt x="19841" y="17227"/>
                  <a:pt x="19841" y="17227"/>
                </a:cubicBezTo>
                <a:close/>
                <a:moveTo>
                  <a:pt x="6661" y="12605"/>
                </a:moveTo>
                <a:cubicBezTo>
                  <a:pt x="6010" y="12349"/>
                  <a:pt x="5264" y="12239"/>
                  <a:pt x="4521" y="12267"/>
                </a:cubicBezTo>
                <a:cubicBezTo>
                  <a:pt x="15686" y="3965"/>
                  <a:pt x="17591" y="2558"/>
                  <a:pt x="18122" y="2558"/>
                </a:cubicBezTo>
                <a:cubicBezTo>
                  <a:pt x="18122" y="2558"/>
                  <a:pt x="18962" y="2484"/>
                  <a:pt x="19841" y="3231"/>
                </a:cubicBezTo>
                <a:cubicBezTo>
                  <a:pt x="19841" y="3231"/>
                  <a:pt x="6661" y="12605"/>
                  <a:pt x="6661" y="12605"/>
                </a:cubicBezTo>
                <a:close/>
                <a:moveTo>
                  <a:pt x="5586" y="19031"/>
                </a:moveTo>
                <a:cubicBezTo>
                  <a:pt x="4111" y="19863"/>
                  <a:pt x="2224" y="19369"/>
                  <a:pt x="1372" y="17927"/>
                </a:cubicBezTo>
                <a:cubicBezTo>
                  <a:pt x="520" y="16485"/>
                  <a:pt x="1026" y="14640"/>
                  <a:pt x="2501" y="13808"/>
                </a:cubicBezTo>
                <a:cubicBezTo>
                  <a:pt x="3977" y="12975"/>
                  <a:pt x="6532" y="13092"/>
                  <a:pt x="7383" y="14534"/>
                </a:cubicBezTo>
                <a:cubicBezTo>
                  <a:pt x="8235" y="15977"/>
                  <a:pt x="7062" y="18198"/>
                  <a:pt x="5586" y="19031"/>
                </a:cubicBezTo>
                <a:moveTo>
                  <a:pt x="4521" y="8191"/>
                </a:moveTo>
                <a:cubicBezTo>
                  <a:pt x="5264" y="8219"/>
                  <a:pt x="6010" y="8109"/>
                  <a:pt x="6661" y="7853"/>
                </a:cubicBezTo>
                <a:lnTo>
                  <a:pt x="7765" y="8638"/>
                </a:lnTo>
                <a:cubicBezTo>
                  <a:pt x="7345" y="8950"/>
                  <a:pt x="6901" y="9281"/>
                  <a:pt x="6443" y="9621"/>
                </a:cubicBezTo>
                <a:cubicBezTo>
                  <a:pt x="5833" y="9167"/>
                  <a:pt x="5200" y="8696"/>
                  <a:pt x="4521" y="8191"/>
                </a:cubicBezTo>
                <a:moveTo>
                  <a:pt x="2501" y="6650"/>
                </a:moveTo>
                <a:cubicBezTo>
                  <a:pt x="1026" y="5818"/>
                  <a:pt x="520" y="3973"/>
                  <a:pt x="1372" y="2531"/>
                </a:cubicBezTo>
                <a:cubicBezTo>
                  <a:pt x="2224" y="1089"/>
                  <a:pt x="4111" y="595"/>
                  <a:pt x="5586" y="1427"/>
                </a:cubicBezTo>
                <a:cubicBezTo>
                  <a:pt x="7062" y="2260"/>
                  <a:pt x="8235" y="4481"/>
                  <a:pt x="7383" y="5924"/>
                </a:cubicBezTo>
                <a:cubicBezTo>
                  <a:pt x="6532" y="7366"/>
                  <a:pt x="3977" y="7483"/>
                  <a:pt x="2501" y="6650"/>
                </a:cubicBezTo>
                <a:moveTo>
                  <a:pt x="21079" y="3580"/>
                </a:moveTo>
                <a:cubicBezTo>
                  <a:pt x="21079" y="2451"/>
                  <a:pt x="19262" y="1535"/>
                  <a:pt x="18203" y="1535"/>
                </a:cubicBezTo>
                <a:lnTo>
                  <a:pt x="18122" y="1535"/>
                </a:lnTo>
                <a:cubicBezTo>
                  <a:pt x="17404" y="1535"/>
                  <a:pt x="17139" y="1673"/>
                  <a:pt x="8610" y="8009"/>
                </a:cubicBezTo>
                <a:lnTo>
                  <a:pt x="7613" y="7300"/>
                </a:lnTo>
                <a:cubicBezTo>
                  <a:pt x="7876" y="7084"/>
                  <a:pt x="8104" y="6833"/>
                  <a:pt x="8275" y="6534"/>
                </a:cubicBezTo>
                <a:cubicBezTo>
                  <a:pt x="9372" y="4611"/>
                  <a:pt x="7861" y="1650"/>
                  <a:pt x="5960" y="539"/>
                </a:cubicBezTo>
                <a:cubicBezTo>
                  <a:pt x="4060" y="-571"/>
                  <a:pt x="1629" y="88"/>
                  <a:pt x="532" y="2011"/>
                </a:cubicBezTo>
                <a:cubicBezTo>
                  <a:pt x="-521" y="3857"/>
                  <a:pt x="41" y="6194"/>
                  <a:pt x="1769" y="7361"/>
                </a:cubicBezTo>
                <a:cubicBezTo>
                  <a:pt x="3185" y="8414"/>
                  <a:pt x="4458" y="9360"/>
                  <a:pt x="5626" y="10229"/>
                </a:cubicBezTo>
                <a:cubicBezTo>
                  <a:pt x="4461" y="11096"/>
                  <a:pt x="3178" y="12049"/>
                  <a:pt x="1769" y="13097"/>
                </a:cubicBezTo>
                <a:cubicBezTo>
                  <a:pt x="40" y="14264"/>
                  <a:pt x="-521" y="16601"/>
                  <a:pt x="532" y="18447"/>
                </a:cubicBezTo>
                <a:cubicBezTo>
                  <a:pt x="1629" y="20371"/>
                  <a:pt x="4060" y="21029"/>
                  <a:pt x="5960" y="19919"/>
                </a:cubicBezTo>
                <a:cubicBezTo>
                  <a:pt x="7861" y="18808"/>
                  <a:pt x="9372" y="15847"/>
                  <a:pt x="8275" y="13924"/>
                </a:cubicBezTo>
                <a:cubicBezTo>
                  <a:pt x="8104" y="13625"/>
                  <a:pt x="7876" y="13374"/>
                  <a:pt x="7613" y="13158"/>
                </a:cubicBezTo>
                <a:lnTo>
                  <a:pt x="8610" y="12449"/>
                </a:lnTo>
                <a:cubicBezTo>
                  <a:pt x="17134" y="18781"/>
                  <a:pt x="17404" y="18923"/>
                  <a:pt x="18122" y="18923"/>
                </a:cubicBezTo>
                <a:lnTo>
                  <a:pt x="18203" y="18923"/>
                </a:lnTo>
                <a:cubicBezTo>
                  <a:pt x="19262" y="18923"/>
                  <a:pt x="21079" y="18007"/>
                  <a:pt x="21079" y="16878"/>
                </a:cubicBezTo>
                <a:lnTo>
                  <a:pt x="11731" y="10229"/>
                </a:lnTo>
                <a:cubicBezTo>
                  <a:pt x="11731" y="10229"/>
                  <a:pt x="21079" y="3580"/>
                  <a:pt x="21079" y="3580"/>
                </a:cubicBezTo>
                <a:close/>
                <a:moveTo>
                  <a:pt x="4639" y="16789"/>
                </a:moveTo>
                <a:cubicBezTo>
                  <a:pt x="4496" y="16859"/>
                  <a:pt x="4332" y="16897"/>
                  <a:pt x="4162" y="16897"/>
                </a:cubicBezTo>
                <a:cubicBezTo>
                  <a:pt x="3846" y="16897"/>
                  <a:pt x="3544" y="16764"/>
                  <a:pt x="3411" y="16567"/>
                </a:cubicBezTo>
                <a:cubicBezTo>
                  <a:pt x="3347" y="16471"/>
                  <a:pt x="3351" y="16406"/>
                  <a:pt x="3362" y="16361"/>
                </a:cubicBezTo>
                <a:cubicBezTo>
                  <a:pt x="3392" y="16240"/>
                  <a:pt x="3511" y="16117"/>
                  <a:pt x="3682" y="16034"/>
                </a:cubicBezTo>
                <a:cubicBezTo>
                  <a:pt x="3891" y="15930"/>
                  <a:pt x="4198" y="15869"/>
                  <a:pt x="4503" y="15869"/>
                </a:cubicBezTo>
                <a:cubicBezTo>
                  <a:pt x="4935" y="15869"/>
                  <a:pt x="5194" y="15988"/>
                  <a:pt x="5273" y="16050"/>
                </a:cubicBezTo>
                <a:cubicBezTo>
                  <a:pt x="5252" y="16207"/>
                  <a:pt x="5019" y="16601"/>
                  <a:pt x="4639" y="16789"/>
                </a:cubicBezTo>
                <a:moveTo>
                  <a:pt x="4503" y="14845"/>
                </a:moveTo>
                <a:cubicBezTo>
                  <a:pt x="4065" y="14845"/>
                  <a:pt x="3621" y="14936"/>
                  <a:pt x="3279" y="15105"/>
                </a:cubicBezTo>
                <a:cubicBezTo>
                  <a:pt x="2435" y="15522"/>
                  <a:pt x="2147" y="16443"/>
                  <a:pt x="2633" y="17165"/>
                </a:cubicBezTo>
                <a:cubicBezTo>
                  <a:pt x="2960" y="17649"/>
                  <a:pt x="3553" y="17919"/>
                  <a:pt x="4162" y="17919"/>
                </a:cubicBezTo>
                <a:cubicBezTo>
                  <a:pt x="4461" y="17919"/>
                  <a:pt x="4764" y="17854"/>
                  <a:pt x="5041" y="17717"/>
                </a:cubicBezTo>
                <a:cubicBezTo>
                  <a:pt x="5885" y="17300"/>
                  <a:pt x="6555" y="16190"/>
                  <a:pt x="6069" y="15469"/>
                </a:cubicBezTo>
                <a:cubicBezTo>
                  <a:pt x="5779" y="15040"/>
                  <a:pt x="5146" y="14845"/>
                  <a:pt x="4503" y="14845"/>
                </a:cubicBezTo>
                <a:moveTo>
                  <a:pt x="4503" y="4590"/>
                </a:moveTo>
                <a:cubicBezTo>
                  <a:pt x="4198" y="4590"/>
                  <a:pt x="3891" y="4528"/>
                  <a:pt x="3682" y="4425"/>
                </a:cubicBezTo>
                <a:cubicBezTo>
                  <a:pt x="3511" y="4341"/>
                  <a:pt x="3392" y="4219"/>
                  <a:pt x="3362" y="4098"/>
                </a:cubicBezTo>
                <a:cubicBezTo>
                  <a:pt x="3351" y="4052"/>
                  <a:pt x="3347" y="3987"/>
                  <a:pt x="3411" y="3891"/>
                </a:cubicBezTo>
                <a:cubicBezTo>
                  <a:pt x="3544" y="3694"/>
                  <a:pt x="3846" y="3561"/>
                  <a:pt x="4162" y="3561"/>
                </a:cubicBezTo>
                <a:cubicBezTo>
                  <a:pt x="4332" y="3561"/>
                  <a:pt x="4496" y="3599"/>
                  <a:pt x="4639" y="3669"/>
                </a:cubicBezTo>
                <a:cubicBezTo>
                  <a:pt x="5019" y="3857"/>
                  <a:pt x="5252" y="4252"/>
                  <a:pt x="5273" y="4408"/>
                </a:cubicBezTo>
                <a:cubicBezTo>
                  <a:pt x="5194" y="4470"/>
                  <a:pt x="4935" y="4590"/>
                  <a:pt x="4503" y="4590"/>
                </a:cubicBezTo>
                <a:moveTo>
                  <a:pt x="5041" y="2741"/>
                </a:moveTo>
                <a:cubicBezTo>
                  <a:pt x="4764" y="2604"/>
                  <a:pt x="4461" y="2539"/>
                  <a:pt x="4162" y="2539"/>
                </a:cubicBezTo>
                <a:cubicBezTo>
                  <a:pt x="3553" y="2539"/>
                  <a:pt x="2960" y="2809"/>
                  <a:pt x="2633" y="3294"/>
                </a:cubicBezTo>
                <a:cubicBezTo>
                  <a:pt x="2147" y="4015"/>
                  <a:pt x="2435" y="4937"/>
                  <a:pt x="3279" y="5353"/>
                </a:cubicBezTo>
                <a:cubicBezTo>
                  <a:pt x="3621" y="5522"/>
                  <a:pt x="4065" y="5613"/>
                  <a:pt x="4503" y="5613"/>
                </a:cubicBezTo>
                <a:cubicBezTo>
                  <a:pt x="5146" y="5613"/>
                  <a:pt x="5779" y="5418"/>
                  <a:pt x="6069" y="4990"/>
                </a:cubicBezTo>
                <a:cubicBezTo>
                  <a:pt x="6555" y="4268"/>
                  <a:pt x="5885" y="3158"/>
                  <a:pt x="5041" y="2741"/>
                </a:cubicBezTo>
              </a:path>
            </a:pathLst>
          </a:custGeom>
          <a:solidFill>
            <a:schemeClr val="accent5"/>
          </a:solidFill>
          <a:ln w="12700">
            <a:miter lim="400000"/>
          </a:ln>
        </p:spPr>
        <p:txBody>
          <a:bodyPr lIns="9521" tIns="9521" rIns="9521" bIns="9521" anchor="ctr"/>
          <a:lst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1435" algn="l" defTabSz="1828800" rtl="0" eaLnBrk="1" latinLnBrk="0" hangingPunct="1">
              <a:defRPr sz="3600" kern="1200">
                <a:solidFill>
                  <a:schemeClr val="tx1"/>
                </a:solidFill>
                <a:latin typeface="+mn-lt"/>
                <a:ea typeface="+mn-ea"/>
                <a:cs typeface="+mn-cs"/>
              </a:defRPr>
            </a:lvl8pPr>
            <a:lvl9pPr marL="7315835" algn="l" defTabSz="1828800" rtl="0" eaLnBrk="1" latinLnBrk="0" hangingPunct="1">
              <a:defRPr sz="3600" kern="1200">
                <a:solidFill>
                  <a:schemeClr val="tx1"/>
                </a:solidFill>
                <a:latin typeface="+mn-lt"/>
                <a:ea typeface="+mn-ea"/>
                <a:cs typeface="+mn-cs"/>
              </a:defRPr>
            </a:lvl9pPr>
          </a:lstStyle>
          <a:p>
            <a:pPr defTabSz="113665">
              <a:defRPr sz="3000" cap="none">
                <a:solidFill>
                  <a:srgbClr val="FFFFFF"/>
                </a:solidFill>
                <a:effectLst>
                  <a:outerShdw blurRad="38100" dist="12700" dir="5400000" rotWithShape="0">
                    <a:srgbClr val="000000">
                      <a:alpha val="50000"/>
                    </a:srgbClr>
                  </a:outerShdw>
                </a:effectLst>
                <a:latin typeface="Gill Sans" panose="020b0502020104020203"/>
                <a:ea typeface="Gill Sans" panose="020b0502020104020203"/>
                <a:cs typeface="Gill Sans" panose="020b0502020104020203"/>
                <a:sym typeface="Gill Sans" panose="020b0502020104020203"/>
              </a:defRPr>
            </a:pPr>
            <a:endParaRPr sz="750">
              <a:latin typeface="微软雅黑"/>
              <a:ea typeface="微软雅黑"/>
            </a:endParaRPr>
          </a:p>
        </p:txBody>
      </p:sp>
      <p:sp>
        <p:nvSpPr>
          <p:cNvPr id="75" name="TextBox 11" title=""/>
          <p:cNvSpPr txBox="1"/>
          <p:nvPr>
            <p:custDataLst>
              <p:tags r:id="rId9"/>
            </p:custDataLst>
          </p:nvPr>
        </p:nvSpPr>
        <p:spPr>
          <a:xfrm>
            <a:off x="2729791" y="2373809"/>
            <a:ext cx="8076985" cy="1055352"/>
          </a:xfrm>
          <a:prstGeom prst="rect">
            <a:avLst/>
          </a:prstGeom>
          <a:noFill/>
        </p:spPr>
        <p:txBody>
          <a:bodyPr wrap="square" lIns="90000" tIns="46800" rIns="90000" bIns="46800" rtlCol="0" anchor="b">
            <a:noAutofit/>
          </a:bodyPr>
          <a:lstStyle/>
          <a:p>
            <a:pPr algn="l">
              <a:lnSpc>
                <a:spcPct val="130000"/>
              </a:lnSpc>
            </a:pPr>
            <a:r>
              <a:rPr lang="zh-CN" altLang="en-US" sz="3200" b="1" spc="300">
                <a:solidFill>
                  <a:schemeClr val="lt1"/>
                </a:solidFill>
                <a:latin typeface="汉仪旗黑-85S" panose="00020600040101010101" pitchFamily="18" charset="-122"/>
                <a:ea typeface="汉仪旗黑-85S" panose="00020600040101010101" pitchFamily="18" charset="-122"/>
                <a:cs typeface="汉仪旗黑-85S" panose="00020600040101010101" pitchFamily="18" charset="-122"/>
              </a:rPr>
              <a:t>（1——31段）结合上下文语境，分析水生嫂的语言，这些对话表现了水生嫂怎样的内心情感和性格特点。</a:t>
            </a:r>
            <a:endParaRPr lang="zh-CN" altLang="en-US" sz="3200" b="1" spc="300">
              <a:solidFill>
                <a:schemeClr val="lt1"/>
              </a:solidFill>
              <a:latin typeface="汉仪旗黑-85S" panose="00020600040101010101" pitchFamily="18" charset="-122"/>
              <a:ea typeface="汉仪旗黑-85S" panose="00020600040101010101" pitchFamily="18" charset="-122"/>
              <a:cs typeface="汉仪旗黑-85S" panose="00020600040101010101" pitchFamily="18" charset="-122"/>
            </a:endParaRPr>
          </a:p>
        </p:txBody>
      </p:sp>
      <p:sp>
        <p:nvSpPr>
          <p:cNvPr id="78" name="TextBox 11" title=""/>
          <p:cNvSpPr txBox="1"/>
          <p:nvPr>
            <p:custDataLst>
              <p:tags r:id="rId10"/>
            </p:custDataLst>
          </p:nvPr>
        </p:nvSpPr>
        <p:spPr>
          <a:xfrm>
            <a:off x="2814881" y="4240931"/>
            <a:ext cx="8076985" cy="1055352"/>
          </a:xfrm>
          <a:prstGeom prst="rect">
            <a:avLst/>
          </a:prstGeom>
          <a:noFill/>
        </p:spPr>
        <p:txBody>
          <a:bodyPr wrap="square" lIns="90000" tIns="46800" rIns="90000" bIns="46800" rtlCol="0" anchor="b">
            <a:noAutofit/>
          </a:bodyPr>
          <a:lstStyle/>
          <a:p>
            <a:pPr>
              <a:lnSpc>
                <a:spcPct val="130000"/>
              </a:lnSpc>
            </a:pPr>
            <a:r>
              <a:rPr lang="zh-CN" altLang="en-US" sz="3200" b="1" spc="300">
                <a:solidFill>
                  <a:schemeClr val="lt1"/>
                </a:solidFill>
                <a:latin typeface="汉仪旗黑-85S" panose="00020600040101010101" pitchFamily="18" charset="-122"/>
                <a:ea typeface="汉仪旗黑-85S" panose="00020600040101010101" pitchFamily="18" charset="-122"/>
                <a:cs typeface="汉仪旗黑-85S" panose="00020600040101010101" pitchFamily="18" charset="-122"/>
              </a:rPr>
              <a:t>①（6段）“今天怎么回来得这么晚？”站起来要去端饭。</a:t>
            </a:r>
            <a:endParaRPr lang="zh-CN" altLang="en-US" sz="3200" b="1" spc="300">
              <a:solidFill>
                <a:schemeClr val="lt1"/>
              </a:solidFill>
              <a:latin typeface="汉仪旗黑-85S" panose="00020600040101010101" pitchFamily="18" charset="-122"/>
              <a:ea typeface="汉仪旗黑-85S" panose="00020600040101010101" pitchFamily="18" charset="-122"/>
              <a:cs typeface="汉仪旗黑-85S" panose="00020600040101010101" pitchFamily="18" charset="-122"/>
            </a:endParaRPr>
          </a:p>
        </p:txBody>
      </p:sp>
      <p:sp>
        <p:nvSpPr>
          <p:cNvPr id="79" name="文本框 78" title=""/>
          <p:cNvSpPr txBox="1"/>
          <p:nvPr>
            <p:custDataLst>
              <p:tags r:id="rId11"/>
            </p:custDataLst>
          </p:nvPr>
        </p:nvSpPr>
        <p:spPr>
          <a:xfrm>
            <a:off x="2814881" y="5367756"/>
            <a:ext cx="8280363" cy="154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rmAutofit/>
          </a:bodyPr>
          <a:lstStyle>
            <a:defPPr>
              <a:defRPr lang="zh-CN"/>
            </a:defPPr>
            <a:lvl1pPr algn="ctr">
              <a:defRPr>
                <a:solidFill>
                  <a:schemeClr val="tx1">
                    <a:lumMod val="65000"/>
                    <a:lumOff val="35000"/>
                  </a:schemeClr>
                </a:solidFill>
                <a:ea typeface="微软雅黑 Light" panose="020b0502040204020203" pitchFamily="34" charset="-122"/>
              </a:defRPr>
            </a:lvl1pPr>
            <a:lvl2pPr marL="742950" indent="-285750">
              <a:defRPr>
                <a:latin typeface="Segoe UI" panose="020b0502040204020203" pitchFamily="34" charset="0"/>
                <a:ea typeface="微软雅黑 Light" panose="020b0502040204020203" pitchFamily="34" charset="-122"/>
              </a:defRPr>
            </a:lvl2pPr>
            <a:lvl3pPr marL="1143000" indent="-228600">
              <a:defRPr>
                <a:latin typeface="Segoe UI" panose="020b0502040204020203" pitchFamily="34" charset="0"/>
                <a:ea typeface="微软雅黑 Light" panose="020b0502040204020203" pitchFamily="34" charset="-122"/>
              </a:defRPr>
            </a:lvl3pPr>
            <a:lvl4pPr marL="1600200" indent="-228600">
              <a:defRPr>
                <a:latin typeface="Segoe UI" panose="020b0502040204020203" pitchFamily="34" charset="0"/>
                <a:ea typeface="微软雅黑 Light" panose="020b0502040204020203" pitchFamily="34" charset="-122"/>
              </a:defRPr>
            </a:lvl4pPr>
            <a:lvl5pPr marL="2057400" indent="-228600">
              <a:defRPr>
                <a:latin typeface="Segoe UI" panose="020b0502040204020203" pitchFamily="34" charset="0"/>
                <a:ea typeface="微软雅黑 Light" panose="020b0502040204020203" pitchFamily="34" charset="-122"/>
              </a:defRPr>
            </a:lvl5pPr>
            <a:lvl6pPr marL="2514600" indent="-228600" fontAlgn="base">
              <a:spcBef>
                <a:spcPct val="0"/>
              </a:spcBef>
              <a:spcAft>
                <a:spcPct val="0"/>
              </a:spcAft>
              <a:defRPr>
                <a:latin typeface="Segoe UI" panose="020b0502040204020203" pitchFamily="34" charset="0"/>
                <a:ea typeface="微软雅黑 Light" panose="020b0502040204020203" pitchFamily="34" charset="-122"/>
              </a:defRPr>
            </a:lvl6pPr>
            <a:lvl7pPr marL="2971800" indent="-228600" fontAlgn="base">
              <a:spcBef>
                <a:spcPct val="0"/>
              </a:spcBef>
              <a:spcAft>
                <a:spcPct val="0"/>
              </a:spcAft>
              <a:defRPr>
                <a:latin typeface="Segoe UI" panose="020b0502040204020203" pitchFamily="34" charset="0"/>
                <a:ea typeface="微软雅黑 Light" panose="020b0502040204020203" pitchFamily="34" charset="-122"/>
              </a:defRPr>
            </a:lvl7pPr>
            <a:lvl8pPr marL="3429000" indent="-228600" fontAlgn="base">
              <a:spcBef>
                <a:spcPct val="0"/>
              </a:spcBef>
              <a:spcAft>
                <a:spcPct val="0"/>
              </a:spcAft>
              <a:defRPr>
                <a:latin typeface="Segoe UI" panose="020b0502040204020203" pitchFamily="34" charset="0"/>
                <a:ea typeface="微软雅黑 Light" panose="020b0502040204020203" pitchFamily="34" charset="-122"/>
              </a:defRPr>
            </a:lvl8pPr>
            <a:lvl9pPr marL="3886200" indent="-228600" fontAlgn="base">
              <a:spcBef>
                <a:spcPct val="0"/>
              </a:spcBef>
              <a:spcAft>
                <a:spcPct val="0"/>
              </a:spcAft>
              <a:defRPr>
                <a:latin typeface="Segoe UI" panose="020b0502040204020203" pitchFamily="34" charset="0"/>
                <a:ea typeface="微软雅黑 Light" panose="020b0502040204020203" pitchFamily="34" charset="-122"/>
              </a:defRPr>
            </a:lvl9pPr>
          </a:lstStyle>
          <a:p>
            <a:pPr algn="l">
              <a:lnSpc>
                <a:spcPct val="130000"/>
              </a:lnSpc>
            </a:pPr>
            <a:r>
              <a:rPr lang="zh-CN" altLang="en-US" sz="3200" b="1" spc="150">
                <a:solidFill>
                  <a:schemeClr val="lt1"/>
                </a:solidFill>
                <a:latin typeface="微软雅黑"/>
                <a:ea typeface="微软雅黑"/>
                <a:sym typeface="Arial" panose="020b0604020202020204" pitchFamily="34" charset="0"/>
              </a:rPr>
              <a:t>明确：：对丈夫的忧虑和关切，温柔体贴；</a:t>
            </a:r>
            <a:endParaRPr lang="zh-CN" altLang="en-US" sz="3200" b="1" spc="150">
              <a:solidFill>
                <a:schemeClr val="lt1"/>
              </a:solidFill>
              <a:latin typeface="微软雅黑"/>
              <a:ea typeface="微软雅黑"/>
              <a:sym typeface="Arial" panose="020b0604020202020204" pitchFamily="34" charset="0"/>
            </a:endParaRPr>
          </a:p>
        </p:txBody>
      </p:sp>
    </p:spTree>
    <p:custDataLst>
      <p:tags r:id="rId12"/>
    </p:custDataLst>
  </p:cSld>
  <p:clrMapOvr>
    <a:masterClrMapping/>
  </p:clrMapOvr>
  <p:transition spd="med"/>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solidFill>
          <a:schemeClr val="bg2"/>
        </a:solidFill>
        <a:effectLst/>
      </p:bgPr>
    </p:bg>
    <p:spTree>
      <p:nvGrpSpPr>
        <p:cNvPr id="1" name=""/>
        <p:cNvGrpSpPr/>
        <p:nvPr/>
      </p:nvGrpSpPr>
      <p:grpSpPr>
        <a:xfrm>
          <a:off x="0" y="0"/>
          <a:ext cx="0" cy="0"/>
        </a:xfrm>
      </p:grpSpPr>
      <p:sp>
        <p:nvSpPr>
          <p:cNvPr id="8" name="矩形 7" title=""/>
          <p:cNvSpPr/>
          <p:nvPr userDrawn="1">
            <p:custDataLst>
              <p:tags r:id="rId2"/>
            </p:custDataLst>
          </p:nvPr>
        </p:nvSpPr>
        <p:spPr>
          <a:xfrm>
            <a:off x="0" y="2455545"/>
            <a:ext cx="186055" cy="19640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a:ea typeface="微软雅黑"/>
            </a:endParaRPr>
          </a:p>
        </p:txBody>
      </p:sp>
      <p:sp>
        <p:nvSpPr>
          <p:cNvPr id="5" name="矩形 4" title=""/>
          <p:cNvSpPr/>
          <p:nvPr userDrawn="1">
            <p:custDataLst>
              <p:tags r:id="rId3"/>
            </p:custDataLst>
          </p:nvPr>
        </p:nvSpPr>
        <p:spPr>
          <a:xfrm>
            <a:off x="12014200" y="2455545"/>
            <a:ext cx="186055" cy="19640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a:ea typeface="微软雅黑"/>
            </a:endParaRPr>
          </a:p>
        </p:txBody>
      </p:sp>
      <p:cxnSp>
        <p:nvCxnSpPr>
          <p:cNvPr id="11" name="直接连接符 10" title=""/>
          <p:cNvCxnSpPr/>
          <p:nvPr>
            <p:custDataLst>
              <p:tags r:id="rId4"/>
            </p:custDataLst>
          </p:nvPr>
        </p:nvCxnSpPr>
        <p:spPr>
          <a:xfrm>
            <a:off x="457204" y="896631"/>
            <a:ext cx="11277690" cy="12700"/>
          </a:xfrm>
          <a:prstGeom prst="line">
            <a:avLst/>
          </a:prstGeom>
          <a:ln w="31750">
            <a:solidFill>
              <a:schemeClr val="accent1"/>
            </a:solidFill>
          </a:ln>
        </p:spPr>
        <p:style>
          <a:lnRef idx="1">
            <a:schemeClr val="dk1"/>
          </a:lnRef>
          <a:fillRef idx="0">
            <a:schemeClr val="dk1"/>
          </a:fillRef>
          <a:effectRef idx="0">
            <a:schemeClr val="dk1"/>
          </a:effectRef>
          <a:fontRef idx="minor">
            <a:schemeClr val="tx1"/>
          </a:fontRef>
        </p:style>
      </p:cxnSp>
      <p:sp>
        <p:nvSpPr>
          <p:cNvPr id="2" name="文本框 6" title=""/>
          <p:cNvSpPr txBox="1"/>
          <p:nvPr>
            <p:custDataLst>
              <p:tags r:id="rId5"/>
            </p:custDataLst>
          </p:nvPr>
        </p:nvSpPr>
        <p:spPr>
          <a:xfrm>
            <a:off x="457204" y="152401"/>
            <a:ext cx="11277690" cy="609605"/>
          </a:xfrm>
          <a:prstGeom prst="rect">
            <a:avLst/>
          </a:prstGeom>
          <a:noFill/>
          <a:ln w="12700">
            <a:miter lim="400000"/>
          </a:ln>
          <a:extLst>
            <a:ext uri="{909E8E84-426E-40DD-AFC4-6F175D3DCCD1}">
              <a14:hiddenFill xmlns:a14="http://schemas.microsoft.com/office/drawing/2010/main">
                <a:solidFill>
                  <a:schemeClr val="accent1"/>
                </a:solidFill>
              </a14:hiddenFill>
            </a:ext>
          </a:extLst>
        </p:spPr>
        <p:txBody>
          <a:bodyPr lIns="0" tIns="0" rIns="0" bIns="0" anchor="b" anchorCtr="0">
            <a:normAutofit/>
          </a:bodyPr>
          <a:lstStyle>
            <a:defPPr>
              <a:defRPr lang="zh-CN"/>
            </a:defPPr>
            <a:lvl1pPr>
              <a:lnSpc>
                <a:spcPct val="120000"/>
              </a:lnSpc>
              <a:defRPr sz="3600" b="1">
                <a:solidFill>
                  <a:srgbClr val="FFFFFF"/>
                </a:solidFill>
                <a:latin typeface="微软雅黑"/>
                <a:ea typeface="微软雅黑"/>
                <a:cs typeface="微软雅黑" panose="020b0503020204020204" charset="-122"/>
              </a:defRPr>
            </a:lvl1pPr>
          </a:lstStyle>
          <a:p>
            <a:pPr>
              <a:lnSpc>
                <a:spcPct val="100000"/>
              </a:lnSpc>
            </a:pPr>
            <a:r>
              <a:rPr lang="zh-CN" err="1">
                <a:solidFill>
                  <a:schemeClr val="lt1"/>
                </a:solidFill>
                <a:latin typeface="汉仪旗黑-85S" panose="00020600040101010101" pitchFamily="18" charset="-122"/>
                <a:ea typeface="汉仪旗黑-85S" panose="00020600040101010101" pitchFamily="18" charset="-122"/>
                <a:sym typeface="微软雅黑"/>
              </a:rPr>
              <a:t>深入研读</a:t>
            </a:r>
            <a:endParaRPr lang="zh-CN" err="1">
              <a:solidFill>
                <a:schemeClr val="lt1"/>
              </a:solidFill>
              <a:latin typeface="汉仪旗黑-85S" panose="00020600040101010101" pitchFamily="18" charset="-122"/>
              <a:ea typeface="汉仪旗黑-85S" panose="00020600040101010101" pitchFamily="18" charset="-122"/>
              <a:sym typeface="微软雅黑"/>
            </a:endParaRPr>
          </a:p>
        </p:txBody>
      </p:sp>
      <p:sp>
        <p:nvSpPr>
          <p:cNvPr id="3" name="副标题" title=""/>
          <p:cNvSpPr txBox="1"/>
          <p:nvPr>
            <p:custDataLst>
              <p:tags r:id="rId6"/>
            </p:custDataLst>
          </p:nvPr>
        </p:nvSpPr>
        <p:spPr>
          <a:xfrm>
            <a:off x="535309" y="1320807"/>
            <a:ext cx="11277690" cy="457204"/>
          </a:xfrm>
          <a:prstGeom prst="rect">
            <a:avLst/>
          </a:prstGeom>
          <a:noFill/>
          <a:ln w="12700">
            <a:miter lim="400000"/>
          </a:ln>
          <a:extLst>
            <a:ext uri="{909E8E84-426E-40DD-AFC4-6F175D3DCCD1}">
              <a14:hiddenFill xmlns:a14="http://schemas.microsoft.com/office/drawing/2010/main">
                <a:solidFill>
                  <a:schemeClr val="accent3"/>
                </a:solidFill>
              </a14:hiddenFill>
            </a:ext>
          </a:extLst>
        </p:spPr>
        <p:txBody>
          <a:bodyPr lIns="0" tIns="0" rIns="0" bIns="0">
            <a:noAutofit/>
          </a:bodyPr>
          <a:lstStyle>
            <a:defPPr>
              <a:defRPr lang="zh-CN"/>
            </a:defPPr>
            <a:lvl1pPr fontAlgn="auto">
              <a:lnSpc>
                <a:spcPct val="120000"/>
              </a:lnSpc>
              <a:defRPr sz="2000">
                <a:solidFill>
                  <a:srgbClr val="FFFFFF"/>
                </a:solidFill>
                <a:latin typeface="微软雅黑"/>
                <a:ea typeface="微软雅黑"/>
                <a:cs typeface="微软雅黑" panose="020b0503020204020204" charset="-122"/>
              </a:defRPr>
            </a:lvl1pPr>
          </a:lstStyle>
          <a:p>
            <a:r>
              <a:rPr sz="4800" b="1" err="1">
                <a:solidFill>
                  <a:schemeClr val="lt1"/>
                </a:solidFill>
                <a:latin typeface="汉仪旗黑-85S" panose="00020600040101010101" pitchFamily="18" charset="-122"/>
                <a:ea typeface="汉仪旗黑-85S" panose="00020600040101010101" pitchFamily="18" charset="-122"/>
                <a:cs typeface="汉仪旗黑-85S" panose="00020600040101010101" pitchFamily="18" charset="-122"/>
                <a:sym typeface="微软雅黑"/>
              </a:rPr>
              <a:t>（13段）“怎么了，你？”</a:t>
            </a:r>
            <a:endParaRPr sz="4800" b="1" err="1">
              <a:solidFill>
                <a:schemeClr val="lt1"/>
              </a:solidFill>
              <a:latin typeface="汉仪旗黑-85S" panose="00020600040101010101" pitchFamily="18" charset="-122"/>
              <a:ea typeface="汉仪旗黑-85S" panose="00020600040101010101" pitchFamily="18" charset="-122"/>
              <a:cs typeface="汉仪旗黑-85S" panose="00020600040101010101" pitchFamily="18" charset="-122"/>
              <a:sym typeface="微软雅黑"/>
            </a:endParaRPr>
          </a:p>
        </p:txBody>
      </p:sp>
      <p:sp>
        <p:nvSpPr>
          <p:cNvPr id="4" name="Title 6" title=""/>
          <p:cNvSpPr txBox="1"/>
          <p:nvPr>
            <p:custDataLst>
              <p:tags r:id="rId7"/>
            </p:custDataLst>
          </p:nvPr>
        </p:nvSpPr>
        <p:spPr>
          <a:xfrm>
            <a:off x="1229971" y="2111274"/>
            <a:ext cx="6202727" cy="3850842"/>
          </a:xfrm>
          <a:prstGeom prst="rect">
            <a:avLst/>
          </a:prstGeom>
          <a:noFill/>
          <a:ln w="3175">
            <a:noFill/>
            <a:prstDash val="dash"/>
          </a:ln>
        </p:spPr>
        <p:txBody>
          <a:bodyPr wrap="square" lIns="63500" tIns="25400" rIns="63500" bIns="25400" anchor="ctr" anchorCtr="0">
            <a:normAutofit/>
          </a:bodyPr>
          <a:lstStyle>
            <a:lvl1pPr algn="l" defTabSz="913765" rtl="0" eaLnBrk="1" latinLnBrk="0" hangingPunct="1">
              <a:lnSpc>
                <a:spcPct val="90000"/>
              </a:lnSpc>
              <a:spcBef>
                <a:spcPct val="0"/>
              </a:spcBef>
              <a:buNone/>
              <a:defRPr lang="en-US" sz="2745" b="0" kern="1200" cap="none" spc="-49" baseline="0" smtClean="0">
                <a:ln w="3175">
                  <a:noFill/>
                </a:ln>
                <a:solidFill>
                  <a:schemeClr val="tx1"/>
                </a:solidFill>
                <a:effectLst/>
                <a:latin typeface="+mj-lt"/>
                <a:ea typeface="+mn-ea"/>
                <a:cs typeface="Segoe UI" panose="020b0502040204020203" pitchFamily="34" charset="0"/>
              </a:defRPr>
            </a:lvl1pPr>
          </a:lstStyle>
          <a:p>
            <a:pPr algn="l" fontAlgn="auto">
              <a:lnSpc>
                <a:spcPct val="120000"/>
              </a:lnSpc>
              <a:spcAft>
                <a:spcPts val="800"/>
              </a:spcAft>
            </a:pPr>
            <a:r>
              <a:rPr lang="zh-CN" altLang="en-US" sz="4800" b="1" spc="100">
                <a:ln w="3175">
                  <a:noFill/>
                  <a:prstDash val="dash"/>
                </a:ln>
                <a:solidFill>
                  <a:schemeClr val="lt1"/>
                </a:solidFill>
                <a:uFillTx/>
                <a:latin typeface="微软雅黑"/>
                <a:ea typeface="微软雅黑"/>
                <a:cs typeface="微软雅黑" panose="020b0503020204020204" charset="-122"/>
              </a:rPr>
              <a:t>明确：：细心机敏；</a:t>
            </a:r>
            <a:endParaRPr lang="zh-CN" altLang="en-US" sz="4800" b="1" spc="100">
              <a:ln w="3175">
                <a:noFill/>
                <a:prstDash val="dash"/>
              </a:ln>
              <a:solidFill>
                <a:schemeClr val="lt1"/>
              </a:solidFill>
              <a:uFillTx/>
              <a:latin typeface="微软雅黑"/>
              <a:ea typeface="微软雅黑"/>
              <a:cs typeface="微软雅黑" panose="020b0503020204020204" charset="-122"/>
            </a:endParaRPr>
          </a:p>
        </p:txBody>
      </p:sp>
    </p:spTree>
    <p:custDataLst>
      <p:tags r:id="rId8"/>
    </p:custDataLst>
  </p:cSld>
  <p:clrMapOvr>
    <a:masterClrMapping/>
  </p:clrMapOvr>
  <p:transition spd="med"/>
  <p:timing/>
</p:sld>
</file>

<file path=ppt/slides/slide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solidFill>
          <a:schemeClr val="bg2"/>
        </a:solidFill>
        <a:effectLst/>
      </p:bgPr>
    </p:bg>
    <p:spTree>
      <p:nvGrpSpPr>
        <p:cNvPr id="1" name=""/>
        <p:cNvGrpSpPr/>
        <p:nvPr/>
      </p:nvGrpSpPr>
      <p:grpSpPr>
        <a:xfrm>
          <a:off x="0" y="0"/>
          <a:ext cx="0" cy="0"/>
        </a:xfrm>
      </p:grpSpPr>
      <p:sp>
        <p:nvSpPr>
          <p:cNvPr id="8" name="矩形 7" title=""/>
          <p:cNvSpPr/>
          <p:nvPr userDrawn="1">
            <p:custDataLst>
              <p:tags r:id="rId2"/>
            </p:custDataLst>
          </p:nvPr>
        </p:nvSpPr>
        <p:spPr>
          <a:xfrm>
            <a:off x="0" y="2455545"/>
            <a:ext cx="186055" cy="19640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a:ea typeface="微软雅黑"/>
            </a:endParaRPr>
          </a:p>
        </p:txBody>
      </p:sp>
      <p:sp>
        <p:nvSpPr>
          <p:cNvPr id="5" name="矩形 4" title=""/>
          <p:cNvSpPr/>
          <p:nvPr userDrawn="1">
            <p:custDataLst>
              <p:tags r:id="rId3"/>
            </p:custDataLst>
          </p:nvPr>
        </p:nvSpPr>
        <p:spPr>
          <a:xfrm>
            <a:off x="12014200" y="2455545"/>
            <a:ext cx="186055" cy="19640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a:ea typeface="微软雅黑"/>
            </a:endParaRPr>
          </a:p>
        </p:txBody>
      </p:sp>
      <p:cxnSp>
        <p:nvCxnSpPr>
          <p:cNvPr id="11" name="直接连接符 10" title=""/>
          <p:cNvCxnSpPr/>
          <p:nvPr>
            <p:custDataLst>
              <p:tags r:id="rId4"/>
            </p:custDataLst>
          </p:nvPr>
        </p:nvCxnSpPr>
        <p:spPr>
          <a:xfrm>
            <a:off x="457204" y="1371611"/>
            <a:ext cx="11277690" cy="12700"/>
          </a:xfrm>
          <a:prstGeom prst="line">
            <a:avLst/>
          </a:prstGeom>
          <a:ln w="31750">
            <a:solidFill>
              <a:schemeClr val="accent1"/>
            </a:solidFill>
          </a:ln>
        </p:spPr>
        <p:style>
          <a:lnRef idx="1">
            <a:schemeClr val="dk1"/>
          </a:lnRef>
          <a:fillRef idx="0">
            <a:schemeClr val="dk1"/>
          </a:fillRef>
          <a:effectRef idx="0">
            <a:schemeClr val="dk1"/>
          </a:effectRef>
          <a:fontRef idx="minor">
            <a:schemeClr val="tx1"/>
          </a:fontRef>
        </p:style>
      </p:cxnSp>
      <p:sp>
        <p:nvSpPr>
          <p:cNvPr id="2" name="文本框 6" title=""/>
          <p:cNvSpPr txBox="1"/>
          <p:nvPr>
            <p:custDataLst>
              <p:tags r:id="rId5"/>
            </p:custDataLst>
          </p:nvPr>
        </p:nvSpPr>
        <p:spPr>
          <a:xfrm>
            <a:off x="457204" y="152401"/>
            <a:ext cx="11277690" cy="609605"/>
          </a:xfrm>
          <a:prstGeom prst="rect">
            <a:avLst/>
          </a:prstGeom>
          <a:noFill/>
          <a:ln w="12700">
            <a:miter lim="400000"/>
          </a:ln>
          <a:extLst>
            <a:ext uri="{909E8E84-426E-40DD-AFC4-6F175D3DCCD1}">
              <a14:hiddenFill xmlns:a14="http://schemas.microsoft.com/office/drawing/2010/main">
                <a:solidFill>
                  <a:schemeClr val="accent1"/>
                </a:solidFill>
              </a14:hiddenFill>
            </a:ext>
          </a:extLst>
        </p:spPr>
        <p:txBody>
          <a:bodyPr lIns="0" tIns="0" rIns="0" bIns="0" anchor="b" anchorCtr="0">
            <a:normAutofit/>
          </a:bodyPr>
          <a:lstStyle>
            <a:defPPr>
              <a:defRPr lang="zh-CN"/>
            </a:defPPr>
            <a:lvl1pPr>
              <a:lnSpc>
                <a:spcPct val="120000"/>
              </a:lnSpc>
              <a:defRPr sz="3600" b="1">
                <a:solidFill>
                  <a:srgbClr val="FFFFFF"/>
                </a:solidFill>
                <a:latin typeface="微软雅黑"/>
                <a:ea typeface="微软雅黑"/>
                <a:cs typeface="微软雅黑" panose="020b0503020204020204" charset="-122"/>
              </a:defRPr>
            </a:lvl1pPr>
          </a:lstStyle>
          <a:p>
            <a:pPr>
              <a:lnSpc>
                <a:spcPct val="100000"/>
              </a:lnSpc>
            </a:pPr>
            <a:r>
              <a:rPr lang="zh-CN" err="1">
                <a:solidFill>
                  <a:schemeClr val="lt1"/>
                </a:solidFill>
                <a:latin typeface="汉仪旗黑-85S" panose="00020600040101010101" pitchFamily="18" charset="-122"/>
                <a:ea typeface="汉仪旗黑-85S" panose="00020600040101010101" pitchFamily="18" charset="-122"/>
                <a:sym typeface="微软雅黑"/>
              </a:rPr>
              <a:t>深入研读</a:t>
            </a:r>
            <a:endParaRPr lang="zh-CN" err="1">
              <a:solidFill>
                <a:schemeClr val="lt1"/>
              </a:solidFill>
              <a:latin typeface="汉仪旗黑-85S" panose="00020600040101010101" pitchFamily="18" charset="-122"/>
              <a:ea typeface="汉仪旗黑-85S" panose="00020600040101010101" pitchFamily="18" charset="-122"/>
              <a:sym typeface="微软雅黑"/>
            </a:endParaRPr>
          </a:p>
        </p:txBody>
      </p:sp>
      <p:sp>
        <p:nvSpPr>
          <p:cNvPr id="3" name="副标题" title=""/>
          <p:cNvSpPr txBox="1"/>
          <p:nvPr>
            <p:custDataLst>
              <p:tags r:id="rId6"/>
            </p:custDataLst>
          </p:nvPr>
        </p:nvSpPr>
        <p:spPr>
          <a:xfrm>
            <a:off x="457204" y="1824997"/>
            <a:ext cx="11277690" cy="457204"/>
          </a:xfrm>
          <a:prstGeom prst="rect">
            <a:avLst/>
          </a:prstGeom>
          <a:noFill/>
          <a:ln w="12700">
            <a:miter lim="400000"/>
          </a:ln>
          <a:extLst>
            <a:ext uri="{909E8E84-426E-40DD-AFC4-6F175D3DCCD1}">
              <a14:hiddenFill xmlns:a14="http://schemas.microsoft.com/office/drawing/2010/main">
                <a:solidFill>
                  <a:schemeClr val="accent3"/>
                </a:solidFill>
              </a14:hiddenFill>
            </a:ext>
          </a:extLst>
        </p:spPr>
        <p:txBody>
          <a:bodyPr lIns="0" tIns="0" rIns="0" bIns="0">
            <a:noAutofit/>
          </a:bodyPr>
          <a:lstStyle>
            <a:defPPr>
              <a:defRPr lang="zh-CN"/>
            </a:defPPr>
            <a:lvl1pPr fontAlgn="auto">
              <a:lnSpc>
                <a:spcPct val="120000"/>
              </a:lnSpc>
              <a:defRPr sz="2000">
                <a:solidFill>
                  <a:srgbClr val="FFFFFF"/>
                </a:solidFill>
                <a:latin typeface="微软雅黑"/>
                <a:ea typeface="微软雅黑"/>
                <a:cs typeface="微软雅黑" panose="020b0503020204020204" charset="-122"/>
              </a:defRPr>
            </a:lvl1pPr>
          </a:lstStyle>
          <a:p>
            <a:r>
              <a:rPr sz="4000" b="1" err="1">
                <a:solidFill>
                  <a:schemeClr val="lt1"/>
                </a:solidFill>
                <a:latin typeface="汉仪旗黑-85S" panose="00020600040101010101" pitchFamily="18" charset="-122"/>
                <a:ea typeface="汉仪旗黑-85S" panose="00020600040101010101" pitchFamily="18" charset="-122"/>
                <a:cs typeface="汉仪旗黑-85S" panose="00020600040101010101" pitchFamily="18" charset="-122"/>
                <a:sym typeface="微软雅黑"/>
              </a:rPr>
              <a:t>（17段）女人低着头说：“你总是很积极的。”</a:t>
            </a:r>
            <a:endParaRPr sz="4000" b="1" err="1">
              <a:solidFill>
                <a:schemeClr val="lt1"/>
              </a:solidFill>
              <a:latin typeface="汉仪旗黑-85S" panose="00020600040101010101" pitchFamily="18" charset="-122"/>
              <a:ea typeface="汉仪旗黑-85S" panose="00020600040101010101" pitchFamily="18" charset="-122"/>
              <a:cs typeface="汉仪旗黑-85S" panose="00020600040101010101" pitchFamily="18" charset="-122"/>
              <a:sym typeface="微软雅黑"/>
            </a:endParaRPr>
          </a:p>
        </p:txBody>
      </p:sp>
      <p:sp>
        <p:nvSpPr>
          <p:cNvPr id="4" name="Title 6" title=""/>
          <p:cNvSpPr txBox="1"/>
          <p:nvPr>
            <p:custDataLst>
              <p:tags r:id="rId7"/>
            </p:custDataLst>
          </p:nvPr>
        </p:nvSpPr>
        <p:spPr>
          <a:xfrm>
            <a:off x="2994636" y="2189379"/>
            <a:ext cx="6202727" cy="3850842"/>
          </a:xfrm>
          <a:prstGeom prst="rect">
            <a:avLst/>
          </a:prstGeom>
          <a:noFill/>
          <a:ln w="3175">
            <a:noFill/>
            <a:prstDash val="dash"/>
          </a:ln>
        </p:spPr>
        <p:txBody>
          <a:bodyPr wrap="square" lIns="63500" tIns="25400" rIns="63500" bIns="25400" anchor="ctr" anchorCtr="0">
            <a:normAutofit/>
          </a:bodyPr>
          <a:lstStyle>
            <a:lvl1pPr algn="l" defTabSz="913765" rtl="0" eaLnBrk="1" latinLnBrk="0" hangingPunct="1">
              <a:lnSpc>
                <a:spcPct val="90000"/>
              </a:lnSpc>
              <a:spcBef>
                <a:spcPct val="0"/>
              </a:spcBef>
              <a:buNone/>
              <a:defRPr lang="en-US" sz="2745" b="0" kern="1200" cap="none" spc="-49" baseline="0" smtClean="0">
                <a:ln w="3175">
                  <a:noFill/>
                </a:ln>
                <a:solidFill>
                  <a:schemeClr val="tx1"/>
                </a:solidFill>
                <a:effectLst/>
                <a:latin typeface="+mj-lt"/>
                <a:ea typeface="+mn-ea"/>
                <a:cs typeface="Segoe UI" panose="020b0502040204020203" pitchFamily="34" charset="0"/>
              </a:defRPr>
            </a:lvl1pPr>
          </a:lstStyle>
          <a:p>
            <a:pPr algn="l" fontAlgn="auto">
              <a:lnSpc>
                <a:spcPct val="120000"/>
              </a:lnSpc>
              <a:spcAft>
                <a:spcPts val="800"/>
              </a:spcAft>
            </a:pPr>
            <a:r>
              <a:rPr lang="zh-CN" altLang="en-US" sz="4000" b="1" spc="100">
                <a:ln w="3175">
                  <a:noFill/>
                  <a:prstDash val="dash"/>
                </a:ln>
                <a:solidFill>
                  <a:schemeClr val="lt1"/>
                </a:solidFill>
                <a:uFillTx/>
                <a:latin typeface="微软雅黑"/>
                <a:ea typeface="微软雅黑"/>
                <a:cs typeface="微软雅黑" panose="020b0503020204020204" charset="-122"/>
              </a:rPr>
              <a:t>明确：：嗔怪中包含赞扬；</a:t>
            </a:r>
            <a:endParaRPr lang="zh-CN" altLang="en-US" sz="4000" b="1" spc="100">
              <a:ln w="3175">
                <a:noFill/>
                <a:prstDash val="dash"/>
              </a:ln>
              <a:solidFill>
                <a:schemeClr val="lt1"/>
              </a:solidFill>
              <a:uFillTx/>
              <a:latin typeface="微软雅黑"/>
              <a:ea typeface="微软雅黑"/>
              <a:cs typeface="微软雅黑" panose="020b0503020204020204" charset="-122"/>
            </a:endParaRPr>
          </a:p>
        </p:txBody>
      </p:sp>
    </p:spTree>
    <p:custDataLst>
      <p:tags r:id="rId8"/>
    </p:custDataLst>
  </p:cSld>
  <p:clrMapOvr>
    <a:masterClrMapping/>
  </p:clrMapOvr>
  <p:transition spd="med"/>
  <p:timing/>
</p:sld>
</file>

<file path=ppt/slides/slide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solidFill>
          <a:schemeClr val="bg2"/>
        </a:solidFill>
        <a:effectLst/>
      </p:bgPr>
    </p:bg>
    <p:spTree>
      <p:nvGrpSpPr>
        <p:cNvPr id="1" name=""/>
        <p:cNvGrpSpPr/>
        <p:nvPr/>
      </p:nvGrpSpPr>
      <p:grpSpPr>
        <a:xfrm>
          <a:off x="0" y="0"/>
          <a:ext cx="0" cy="0"/>
        </a:xfrm>
      </p:grpSpPr>
      <p:sp>
        <p:nvSpPr>
          <p:cNvPr id="8" name="矩形 7" title=""/>
          <p:cNvSpPr/>
          <p:nvPr userDrawn="1">
            <p:custDataLst>
              <p:tags r:id="rId2"/>
            </p:custDataLst>
          </p:nvPr>
        </p:nvSpPr>
        <p:spPr>
          <a:xfrm>
            <a:off x="0" y="2455545"/>
            <a:ext cx="186055" cy="19640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a:ea typeface="微软雅黑"/>
            </a:endParaRPr>
          </a:p>
        </p:txBody>
      </p:sp>
      <p:sp>
        <p:nvSpPr>
          <p:cNvPr id="5" name="矩形 4" title=""/>
          <p:cNvSpPr/>
          <p:nvPr userDrawn="1">
            <p:custDataLst>
              <p:tags r:id="rId3"/>
            </p:custDataLst>
          </p:nvPr>
        </p:nvSpPr>
        <p:spPr>
          <a:xfrm>
            <a:off x="12014200" y="2455545"/>
            <a:ext cx="186055" cy="19640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a:ea typeface="微软雅黑"/>
            </a:endParaRPr>
          </a:p>
        </p:txBody>
      </p:sp>
      <p:cxnSp>
        <p:nvCxnSpPr>
          <p:cNvPr id="11" name="直接连接符 10" title=""/>
          <p:cNvCxnSpPr/>
          <p:nvPr>
            <p:custDataLst>
              <p:tags r:id="rId4"/>
            </p:custDataLst>
          </p:nvPr>
        </p:nvCxnSpPr>
        <p:spPr>
          <a:xfrm>
            <a:off x="535309" y="1060461"/>
            <a:ext cx="11277690" cy="12700"/>
          </a:xfrm>
          <a:prstGeom prst="line">
            <a:avLst/>
          </a:prstGeom>
          <a:ln w="31750">
            <a:solidFill>
              <a:schemeClr val="accent1"/>
            </a:solidFill>
          </a:ln>
        </p:spPr>
        <p:style>
          <a:lnRef idx="1">
            <a:schemeClr val="dk1"/>
          </a:lnRef>
          <a:fillRef idx="0">
            <a:schemeClr val="dk1"/>
          </a:fillRef>
          <a:effectRef idx="0">
            <a:schemeClr val="dk1"/>
          </a:effectRef>
          <a:fontRef idx="minor">
            <a:schemeClr val="tx1"/>
          </a:fontRef>
        </p:style>
      </p:cxnSp>
      <p:sp>
        <p:nvSpPr>
          <p:cNvPr id="2" name="文本框 6" title=""/>
          <p:cNvSpPr txBox="1"/>
          <p:nvPr>
            <p:custDataLst>
              <p:tags r:id="rId5"/>
            </p:custDataLst>
          </p:nvPr>
        </p:nvSpPr>
        <p:spPr>
          <a:xfrm>
            <a:off x="457204" y="152401"/>
            <a:ext cx="11277690" cy="609605"/>
          </a:xfrm>
          <a:prstGeom prst="rect">
            <a:avLst/>
          </a:prstGeom>
          <a:noFill/>
          <a:ln w="12700">
            <a:miter lim="400000"/>
          </a:ln>
          <a:extLst>
            <a:ext uri="{909E8E84-426E-40DD-AFC4-6F175D3DCCD1}">
              <a14:hiddenFill xmlns:a14="http://schemas.microsoft.com/office/drawing/2010/main">
                <a:solidFill>
                  <a:schemeClr val="accent1"/>
                </a:solidFill>
              </a14:hiddenFill>
            </a:ext>
          </a:extLst>
        </p:spPr>
        <p:txBody>
          <a:bodyPr lIns="0" tIns="0" rIns="0" bIns="0" anchor="b" anchorCtr="0">
            <a:normAutofit/>
          </a:bodyPr>
          <a:lstStyle>
            <a:defPPr>
              <a:defRPr lang="zh-CN"/>
            </a:defPPr>
            <a:lvl1pPr>
              <a:lnSpc>
                <a:spcPct val="120000"/>
              </a:lnSpc>
              <a:defRPr sz="3600" b="1">
                <a:solidFill>
                  <a:srgbClr val="FFFFFF"/>
                </a:solidFill>
                <a:latin typeface="微软雅黑"/>
                <a:ea typeface="微软雅黑"/>
                <a:cs typeface="微软雅黑" panose="020b0503020204020204" charset="-122"/>
              </a:defRPr>
            </a:lvl1pPr>
          </a:lstStyle>
          <a:p>
            <a:pPr>
              <a:lnSpc>
                <a:spcPct val="100000"/>
              </a:lnSpc>
            </a:pPr>
            <a:r>
              <a:rPr lang="zh-CN" err="1">
                <a:solidFill>
                  <a:schemeClr val="lt1"/>
                </a:solidFill>
                <a:latin typeface="汉仪旗黑-85S" panose="00020600040101010101" pitchFamily="18" charset="-122"/>
                <a:ea typeface="汉仪旗黑-85S" panose="00020600040101010101" pitchFamily="18" charset="-122"/>
                <a:sym typeface="微软雅黑"/>
              </a:rPr>
              <a:t>深入研读</a:t>
            </a:r>
            <a:endParaRPr lang="zh-CN" err="1">
              <a:solidFill>
                <a:schemeClr val="lt1"/>
              </a:solidFill>
              <a:latin typeface="汉仪旗黑-85S" panose="00020600040101010101" pitchFamily="18" charset="-122"/>
              <a:ea typeface="汉仪旗黑-85S" panose="00020600040101010101" pitchFamily="18" charset="-122"/>
              <a:sym typeface="微软雅黑"/>
            </a:endParaRPr>
          </a:p>
        </p:txBody>
      </p:sp>
      <p:sp>
        <p:nvSpPr>
          <p:cNvPr id="3" name="副标题" title=""/>
          <p:cNvSpPr txBox="1"/>
          <p:nvPr>
            <p:custDataLst>
              <p:tags r:id="rId6"/>
            </p:custDataLst>
          </p:nvPr>
        </p:nvSpPr>
        <p:spPr>
          <a:xfrm>
            <a:off x="457200" y="1207135"/>
            <a:ext cx="11617325" cy="457200"/>
          </a:xfrm>
          <a:prstGeom prst="rect">
            <a:avLst/>
          </a:prstGeom>
          <a:noFill/>
          <a:ln w="12700">
            <a:miter lim="400000"/>
          </a:ln>
          <a:extLst>
            <a:ext uri="{909E8E84-426E-40DD-AFC4-6F175D3DCCD1}">
              <a14:hiddenFill xmlns:a14="http://schemas.microsoft.com/office/drawing/2010/main">
                <a:solidFill>
                  <a:schemeClr val="accent3"/>
                </a:solidFill>
              </a14:hiddenFill>
            </a:ext>
          </a:extLst>
        </p:spPr>
        <p:txBody>
          <a:bodyPr lIns="0" tIns="0" rIns="0" bIns="0">
            <a:noAutofit/>
          </a:bodyPr>
          <a:lstStyle>
            <a:defPPr>
              <a:defRPr lang="zh-CN"/>
            </a:defPPr>
            <a:lvl1pPr fontAlgn="auto">
              <a:lnSpc>
                <a:spcPct val="120000"/>
              </a:lnSpc>
              <a:defRPr sz="2000">
                <a:solidFill>
                  <a:srgbClr val="FFFFFF"/>
                </a:solidFill>
                <a:latin typeface="微软雅黑"/>
                <a:ea typeface="微软雅黑"/>
                <a:cs typeface="微软雅黑" panose="020b0503020204020204" charset="-122"/>
              </a:defRPr>
            </a:lvl1pPr>
          </a:lstStyle>
          <a:p>
            <a:r>
              <a:rPr sz="4800" err="1">
                <a:solidFill>
                  <a:schemeClr val="lt1"/>
                </a:solidFill>
                <a:latin typeface="汉仪旗黑-85S" panose="00020600040101010101" pitchFamily="18" charset="-122"/>
                <a:ea typeface="汉仪旗黑-85S" panose="00020600040101010101" pitchFamily="18" charset="-122"/>
                <a:cs typeface="汉仪旗黑-85S" panose="00020600040101010101" pitchFamily="18" charset="-122"/>
                <a:sym typeface="微软雅黑"/>
              </a:rPr>
              <a:t>（19段）“你走，我不拦你。家里怎么办？”</a:t>
            </a:r>
            <a:endParaRPr sz="4800" err="1">
              <a:solidFill>
                <a:schemeClr val="lt1"/>
              </a:solidFill>
              <a:latin typeface="汉仪旗黑-85S" panose="00020600040101010101" pitchFamily="18" charset="-122"/>
              <a:ea typeface="汉仪旗黑-85S" panose="00020600040101010101" pitchFamily="18" charset="-122"/>
              <a:cs typeface="汉仪旗黑-85S" panose="00020600040101010101" pitchFamily="18" charset="-122"/>
              <a:sym typeface="微软雅黑"/>
            </a:endParaRPr>
          </a:p>
        </p:txBody>
      </p:sp>
      <p:sp>
        <p:nvSpPr>
          <p:cNvPr id="4" name="Title 6" title=""/>
          <p:cNvSpPr txBox="1"/>
          <p:nvPr>
            <p:custDataLst>
              <p:tags r:id="rId7"/>
            </p:custDataLst>
          </p:nvPr>
        </p:nvSpPr>
        <p:spPr>
          <a:xfrm>
            <a:off x="819150" y="2066290"/>
            <a:ext cx="10915650" cy="4097655"/>
          </a:xfrm>
          <a:prstGeom prst="rect">
            <a:avLst/>
          </a:prstGeom>
          <a:noFill/>
          <a:ln w="3175">
            <a:noFill/>
            <a:prstDash val="dash"/>
          </a:ln>
        </p:spPr>
        <p:txBody>
          <a:bodyPr wrap="square" lIns="63500" tIns="25400" rIns="63500" bIns="25400" anchor="ctr" anchorCtr="0">
            <a:normAutofit/>
          </a:bodyPr>
          <a:lstStyle>
            <a:lvl1pPr algn="l" defTabSz="913765" rtl="0" eaLnBrk="1" latinLnBrk="0" hangingPunct="1">
              <a:lnSpc>
                <a:spcPct val="90000"/>
              </a:lnSpc>
              <a:spcBef>
                <a:spcPct val="0"/>
              </a:spcBef>
              <a:buNone/>
              <a:defRPr lang="en-US" sz="2745" b="0" kern="1200" cap="none" spc="-49" baseline="0" smtClean="0">
                <a:ln w="3175">
                  <a:noFill/>
                </a:ln>
                <a:solidFill>
                  <a:schemeClr val="tx1"/>
                </a:solidFill>
                <a:effectLst/>
                <a:latin typeface="+mj-lt"/>
                <a:ea typeface="+mn-ea"/>
                <a:cs typeface="Segoe UI" panose="020b0502040204020203" pitchFamily="34" charset="0"/>
              </a:defRPr>
            </a:lvl1pPr>
          </a:lstStyle>
          <a:p>
            <a:pPr algn="l" fontAlgn="auto">
              <a:lnSpc>
                <a:spcPct val="120000"/>
              </a:lnSpc>
              <a:spcAft>
                <a:spcPts val="800"/>
              </a:spcAft>
            </a:pPr>
            <a:r>
              <a:rPr lang="zh-CN" altLang="en-US" sz="4800" spc="100">
                <a:ln w="3175">
                  <a:noFill/>
                  <a:prstDash val="dash"/>
                </a:ln>
                <a:solidFill>
                  <a:schemeClr val="lt1"/>
                </a:solidFill>
                <a:uFillTx/>
                <a:latin typeface="微软雅黑"/>
                <a:ea typeface="微软雅黑"/>
                <a:cs typeface="微软雅黑" panose="020b0503020204020204" charset="-122"/>
              </a:rPr>
              <a:t>明确：：识大局、明大义，对丈夫依恋</a:t>
            </a:r>
            <a:endParaRPr lang="zh-CN" altLang="en-US" sz="4800" spc="100">
              <a:ln w="3175">
                <a:noFill/>
                <a:prstDash val="dash"/>
              </a:ln>
              <a:solidFill>
                <a:schemeClr val="lt1"/>
              </a:solidFill>
              <a:uFillTx/>
              <a:latin typeface="微软雅黑"/>
              <a:ea typeface="微软雅黑"/>
              <a:cs typeface="微软雅黑" panose="020b0503020204020204" charset="-122"/>
            </a:endParaRPr>
          </a:p>
        </p:txBody>
      </p:sp>
    </p:spTree>
    <p:custDataLst>
      <p:tags r:id="rId8"/>
    </p:custDataLst>
  </p:cSld>
  <p:clrMapOvr>
    <a:masterClrMapping/>
  </p:clrMapOvr>
  <p:transition spd="med"/>
  <p:timing/>
</p:sld>
</file>

<file path=ppt/slides/slide1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solidFill>
          <a:schemeClr val="bg2"/>
        </a:solidFill>
        <a:effectLst/>
      </p:bgPr>
    </p:bg>
    <p:spTree>
      <p:nvGrpSpPr>
        <p:cNvPr id="1" name=""/>
        <p:cNvGrpSpPr/>
        <p:nvPr/>
      </p:nvGrpSpPr>
      <p:grpSpPr>
        <a:xfrm>
          <a:off x="0" y="0"/>
          <a:ext cx="0" cy="0"/>
        </a:xfrm>
      </p:grpSpPr>
      <p:sp>
        <p:nvSpPr>
          <p:cNvPr id="14" name="矩形 13" title=""/>
          <p:cNvSpPr/>
          <p:nvPr userDrawn="1">
            <p:custDataLst>
              <p:tags r:id="rId2"/>
            </p:custDataLst>
          </p:nvPr>
        </p:nvSpPr>
        <p:spPr>
          <a:xfrm>
            <a:off x="0" y="2455545"/>
            <a:ext cx="186055" cy="19640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a:ea typeface="微软雅黑"/>
            </a:endParaRPr>
          </a:p>
        </p:txBody>
      </p:sp>
      <p:sp>
        <p:nvSpPr>
          <p:cNvPr id="8" name="矩形 7" title=""/>
          <p:cNvSpPr/>
          <p:nvPr userDrawn="1">
            <p:custDataLst>
              <p:tags r:id="rId3"/>
            </p:custDataLst>
          </p:nvPr>
        </p:nvSpPr>
        <p:spPr>
          <a:xfrm>
            <a:off x="12014200" y="2455545"/>
            <a:ext cx="186055" cy="19640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a:ea typeface="微软雅黑"/>
            </a:endParaRPr>
          </a:p>
        </p:txBody>
      </p:sp>
      <p:cxnSp>
        <p:nvCxnSpPr>
          <p:cNvPr id="11" name="直接连接符 10" title=""/>
          <p:cNvCxnSpPr/>
          <p:nvPr>
            <p:custDataLst>
              <p:tags r:id="rId4"/>
            </p:custDataLst>
          </p:nvPr>
        </p:nvCxnSpPr>
        <p:spPr>
          <a:xfrm>
            <a:off x="457204" y="1371611"/>
            <a:ext cx="11277690" cy="12700"/>
          </a:xfrm>
          <a:prstGeom prst="line">
            <a:avLst/>
          </a:prstGeom>
          <a:ln w="31750">
            <a:solidFill>
              <a:schemeClr val="accent1"/>
            </a:solidFill>
          </a:ln>
        </p:spPr>
        <p:style>
          <a:lnRef idx="1">
            <a:schemeClr val="dk1"/>
          </a:lnRef>
          <a:fillRef idx="0">
            <a:schemeClr val="dk1"/>
          </a:fillRef>
          <a:effectRef idx="0">
            <a:schemeClr val="dk1"/>
          </a:effectRef>
          <a:fontRef idx="minor">
            <a:schemeClr val="tx1"/>
          </a:fontRef>
        </p:style>
      </p:cxnSp>
      <p:sp>
        <p:nvSpPr>
          <p:cNvPr id="2" name="文本框 6" title=""/>
          <p:cNvSpPr txBox="1"/>
          <p:nvPr>
            <p:custDataLst>
              <p:tags r:id="rId5"/>
            </p:custDataLst>
          </p:nvPr>
        </p:nvSpPr>
        <p:spPr>
          <a:xfrm>
            <a:off x="457204" y="152401"/>
            <a:ext cx="11277690" cy="609605"/>
          </a:xfrm>
          <a:prstGeom prst="rect">
            <a:avLst/>
          </a:prstGeom>
          <a:noFill/>
          <a:ln w="12700">
            <a:miter lim="400000"/>
          </a:ln>
          <a:extLst>
            <a:ext uri="{909E8E84-426E-40DD-AFC4-6F175D3DCCD1}">
              <a14:hiddenFill xmlns:a14="http://schemas.microsoft.com/office/drawing/2010/main">
                <a:solidFill>
                  <a:schemeClr val="accent1"/>
                </a:solidFill>
              </a14:hiddenFill>
            </a:ext>
          </a:extLst>
        </p:spPr>
        <p:txBody>
          <a:bodyPr lIns="0" tIns="0" rIns="0" bIns="0" anchor="b" anchorCtr="0">
            <a:normAutofit/>
          </a:bodyPr>
          <a:lstStyle>
            <a:defPPr>
              <a:defRPr lang="zh-CN"/>
            </a:defPPr>
            <a:lvl1pPr>
              <a:lnSpc>
                <a:spcPct val="120000"/>
              </a:lnSpc>
              <a:defRPr sz="3600" b="1">
                <a:solidFill>
                  <a:srgbClr val="FFFFFF"/>
                </a:solidFill>
                <a:latin typeface="微软雅黑"/>
                <a:ea typeface="微软雅黑"/>
                <a:cs typeface="微软雅黑" panose="020b0503020204020204" charset="-122"/>
              </a:defRPr>
            </a:lvl1pPr>
          </a:lstStyle>
          <a:p>
            <a:pPr>
              <a:lnSpc>
                <a:spcPct val="100000"/>
              </a:lnSpc>
            </a:pPr>
            <a:r>
              <a:rPr lang="zh-CN" err="1">
                <a:solidFill>
                  <a:schemeClr val="lt1"/>
                </a:solidFill>
                <a:latin typeface="汉仪旗黑-85S" panose="00020600040101010101" pitchFamily="18" charset="-122"/>
                <a:ea typeface="汉仪旗黑-85S" panose="00020600040101010101" pitchFamily="18" charset="-122"/>
                <a:sym typeface="微软雅黑"/>
              </a:rPr>
              <a:t>深入研读</a:t>
            </a:r>
            <a:endParaRPr lang="zh-CN" err="1">
              <a:solidFill>
                <a:schemeClr val="lt1"/>
              </a:solidFill>
              <a:latin typeface="汉仪旗黑-85S" panose="00020600040101010101" pitchFamily="18" charset="-122"/>
              <a:ea typeface="汉仪旗黑-85S" panose="00020600040101010101" pitchFamily="18" charset="-122"/>
              <a:sym typeface="微软雅黑"/>
            </a:endParaRPr>
          </a:p>
        </p:txBody>
      </p:sp>
      <p:sp>
        <p:nvSpPr>
          <p:cNvPr id="3" name="副标题" title=""/>
          <p:cNvSpPr txBox="1"/>
          <p:nvPr>
            <p:custDataLst>
              <p:tags r:id="rId6"/>
            </p:custDataLst>
          </p:nvPr>
        </p:nvSpPr>
        <p:spPr>
          <a:xfrm>
            <a:off x="457204" y="762007"/>
            <a:ext cx="11277690" cy="457204"/>
          </a:xfrm>
          <a:prstGeom prst="rect">
            <a:avLst/>
          </a:prstGeom>
          <a:noFill/>
          <a:ln w="12700">
            <a:miter lim="400000"/>
          </a:ln>
          <a:extLst>
            <a:ext uri="{909E8E84-426E-40DD-AFC4-6F175D3DCCD1}">
              <a14:hiddenFill xmlns:a14="http://schemas.microsoft.com/office/drawing/2010/main">
                <a:solidFill>
                  <a:schemeClr val="accent3"/>
                </a:solidFill>
              </a14:hiddenFill>
            </a:ext>
          </a:extLst>
        </p:spPr>
        <p:txBody>
          <a:bodyPr lIns="0" tIns="0" rIns="0" bIns="0">
            <a:noAutofit/>
          </a:bodyPr>
          <a:lstStyle>
            <a:defPPr>
              <a:defRPr lang="zh-CN"/>
            </a:defPPr>
            <a:lvl1pPr fontAlgn="auto">
              <a:lnSpc>
                <a:spcPct val="120000"/>
              </a:lnSpc>
              <a:defRPr sz="2000">
                <a:solidFill>
                  <a:srgbClr val="FFFFFF"/>
                </a:solidFill>
                <a:latin typeface="微软雅黑"/>
                <a:ea typeface="微软雅黑"/>
                <a:cs typeface="微软雅黑" panose="020b0503020204020204" charset="-122"/>
              </a:defRPr>
            </a:lvl1pPr>
          </a:lstStyle>
          <a:p>
            <a:r>
              <a:rPr sz="3200" b="1" err="1">
                <a:solidFill>
                  <a:schemeClr val="lt1"/>
                </a:solidFill>
                <a:latin typeface="汉仪旗黑-85S" panose="00020600040101010101" pitchFamily="18" charset="-122"/>
                <a:ea typeface="汉仪旗黑-85S" panose="00020600040101010101" pitchFamily="18" charset="-122"/>
                <a:cs typeface="汉仪旗黑-85S" panose="00020600040101010101" pitchFamily="18" charset="-122"/>
                <a:sym typeface="微软雅黑"/>
              </a:rPr>
              <a:t>（21段）“你明白家里的难处就好了。”</a:t>
            </a:r>
            <a:endParaRPr sz="3200" b="1" err="1">
              <a:solidFill>
                <a:schemeClr val="lt1"/>
              </a:solidFill>
              <a:latin typeface="汉仪旗黑-85S" panose="00020600040101010101" pitchFamily="18" charset="-122"/>
              <a:ea typeface="汉仪旗黑-85S" panose="00020600040101010101" pitchFamily="18" charset="-122"/>
              <a:cs typeface="汉仪旗黑-85S" panose="00020600040101010101" pitchFamily="18" charset="-122"/>
              <a:sym typeface="微软雅黑"/>
            </a:endParaRPr>
          </a:p>
        </p:txBody>
      </p:sp>
      <p:cxnSp>
        <p:nvCxnSpPr>
          <p:cNvPr id="10" name="直接连接符 9" title=""/>
          <p:cNvCxnSpPr/>
          <p:nvPr>
            <p:custDataLst>
              <p:tags r:id="rId7"/>
            </p:custDataLst>
          </p:nvPr>
        </p:nvCxnSpPr>
        <p:spPr>
          <a:xfrm>
            <a:off x="2142870" y="1676212"/>
            <a:ext cx="364740" cy="364740"/>
          </a:xfrm>
          <a:prstGeom prst="line">
            <a:avLst/>
          </a:prstGeom>
          <a:ln w="158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 name="直接连接符 3" title=""/>
          <p:cNvCxnSpPr/>
          <p:nvPr>
            <p:custDataLst>
              <p:tags r:id="rId8"/>
            </p:custDataLst>
          </p:nvPr>
        </p:nvCxnSpPr>
        <p:spPr>
          <a:xfrm>
            <a:off x="2009335" y="1739108"/>
            <a:ext cx="364740" cy="364740"/>
          </a:xfrm>
          <a:prstGeom prst="line">
            <a:avLst/>
          </a:prstGeom>
          <a:ln w="158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2" name="直接连接符 11" title=""/>
          <p:cNvCxnSpPr/>
          <p:nvPr>
            <p:custDataLst>
              <p:tags r:id="rId9"/>
            </p:custDataLst>
          </p:nvPr>
        </p:nvCxnSpPr>
        <p:spPr>
          <a:xfrm>
            <a:off x="9817306" y="6125284"/>
            <a:ext cx="364740" cy="364740"/>
          </a:xfrm>
          <a:prstGeom prst="line">
            <a:avLst/>
          </a:prstGeom>
          <a:ln w="158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3" name="直接连接符 12" title=""/>
          <p:cNvCxnSpPr/>
          <p:nvPr>
            <p:custDataLst>
              <p:tags r:id="rId10"/>
            </p:custDataLst>
          </p:nvPr>
        </p:nvCxnSpPr>
        <p:spPr>
          <a:xfrm>
            <a:off x="9683771" y="6188180"/>
            <a:ext cx="364740" cy="364740"/>
          </a:xfrm>
          <a:prstGeom prst="line">
            <a:avLst/>
          </a:prstGeom>
          <a:ln w="15875">
            <a:solidFill>
              <a:schemeClr val="accent6"/>
            </a:solidFill>
          </a:ln>
        </p:spPr>
        <p:style>
          <a:lnRef idx="1">
            <a:schemeClr val="accent1"/>
          </a:lnRef>
          <a:fillRef idx="0">
            <a:schemeClr val="accent1"/>
          </a:fillRef>
          <a:effectRef idx="0">
            <a:schemeClr val="accent1"/>
          </a:effectRef>
          <a:fontRef idx="minor">
            <a:schemeClr val="tx1"/>
          </a:fontRef>
        </p:style>
      </p:cxnSp>
      <p:sp>
        <p:nvSpPr>
          <p:cNvPr id="5" name="Title 6" title=""/>
          <p:cNvSpPr txBox="1"/>
          <p:nvPr>
            <p:custDataLst>
              <p:tags r:id="rId11"/>
            </p:custDataLst>
          </p:nvPr>
        </p:nvSpPr>
        <p:spPr>
          <a:xfrm>
            <a:off x="509270" y="1838325"/>
            <a:ext cx="10278745" cy="3489960"/>
          </a:xfrm>
          <a:prstGeom prst="rect">
            <a:avLst/>
          </a:prstGeom>
          <a:noFill/>
          <a:ln w="3175">
            <a:noFill/>
            <a:prstDash val="dash"/>
          </a:ln>
        </p:spPr>
        <p:txBody>
          <a:bodyPr wrap="square" lIns="63500" tIns="25400" rIns="63500" bIns="25400" anchor="ctr" anchorCtr="0">
            <a:noAutofit/>
          </a:bodyPr>
          <a:lstStyle>
            <a:lvl1pPr algn="l" defTabSz="913765" rtl="0" eaLnBrk="1" latinLnBrk="0" hangingPunct="1">
              <a:lnSpc>
                <a:spcPct val="90000"/>
              </a:lnSpc>
              <a:spcBef>
                <a:spcPct val="0"/>
              </a:spcBef>
              <a:buNone/>
              <a:defRPr lang="en-US" sz="2745" b="0" kern="1200" cap="none" spc="-49" baseline="0" smtClean="0">
                <a:ln w="3175">
                  <a:noFill/>
                </a:ln>
                <a:solidFill>
                  <a:schemeClr val="tx1"/>
                </a:solidFill>
                <a:effectLst/>
                <a:latin typeface="+mj-lt"/>
                <a:ea typeface="+mn-ea"/>
                <a:cs typeface="Segoe UI" panose="020b0502040204020203" pitchFamily="34" charset="0"/>
              </a:defRPr>
            </a:lvl1pPr>
          </a:lstStyle>
          <a:p>
            <a:pPr algn="l" fontAlgn="auto">
              <a:lnSpc>
                <a:spcPct val="120000"/>
              </a:lnSpc>
              <a:spcAft>
                <a:spcPts val="800"/>
              </a:spcAft>
            </a:pPr>
            <a:r>
              <a:rPr lang="zh-CN" altLang="en-US" sz="3200" b="1" spc="100">
                <a:ln w="3175">
                  <a:noFill/>
                  <a:prstDash val="dash"/>
                </a:ln>
                <a:solidFill>
                  <a:schemeClr val="lt1"/>
                </a:solidFill>
                <a:uFillTx/>
                <a:latin typeface="微软雅黑"/>
                <a:ea typeface="微软雅黑"/>
                <a:cs typeface="微软雅黑" panose="020b0503020204020204" charset="-122"/>
              </a:rPr>
              <a:t>明确：：支持丈夫，坚强，爱国
24段）“你有什么话，嘱咐嘱咐我吧。”（26段）“嗯。” （28段）“嗯。还有什么？”
明确：既有中国妇女吃苦耐劳的传统美德，又有新一代劳动妇女勇敢战斗的精神。</a:t>
            </a:r>
            <a:endParaRPr lang="zh-CN" altLang="en-US" sz="3200" b="1" spc="100">
              <a:ln w="3175">
                <a:noFill/>
                <a:prstDash val="dash"/>
              </a:ln>
              <a:solidFill>
                <a:schemeClr val="lt1"/>
              </a:solidFill>
              <a:uFillTx/>
              <a:latin typeface="微软雅黑"/>
              <a:ea typeface="微软雅黑"/>
              <a:cs typeface="微软雅黑" panose="020b0503020204020204" charset="-122"/>
            </a:endParaRPr>
          </a:p>
        </p:txBody>
      </p:sp>
    </p:spTree>
    <p:custDataLst>
      <p:tags r:id="rId12"/>
    </p:custDataLst>
  </p:cSld>
  <p:clrMapOvr>
    <a:masterClrMapping/>
  </p:clrMapOvr>
  <p:transition spd="med"/>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solidFill>
          <a:schemeClr val="bg2"/>
        </a:solidFill>
        <a:effectLst/>
      </p:bgPr>
    </p:bg>
    <p:spTree>
      <p:nvGrpSpPr>
        <p:cNvPr id="1" name=""/>
        <p:cNvGrpSpPr/>
        <p:nvPr/>
      </p:nvGrpSpPr>
      <p:grpSpPr>
        <a:xfrm>
          <a:off x="0" y="0"/>
          <a:ext cx="0" cy="0"/>
        </a:xfrm>
      </p:grpSpPr>
      <p:sp>
        <p:nvSpPr>
          <p:cNvPr id="4" name="矩形 3" title=""/>
          <p:cNvSpPr/>
          <p:nvPr userDrawn="1">
            <p:custDataLst>
              <p:tags r:id="rId2"/>
            </p:custDataLst>
          </p:nvPr>
        </p:nvSpPr>
        <p:spPr>
          <a:xfrm>
            <a:off x="0" y="2455545"/>
            <a:ext cx="186055" cy="19640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a:ea typeface="微软雅黑"/>
            </a:endParaRPr>
          </a:p>
        </p:txBody>
      </p:sp>
      <p:sp>
        <p:nvSpPr>
          <p:cNvPr id="2" name="矩形 1" title=""/>
          <p:cNvSpPr/>
          <p:nvPr userDrawn="1">
            <p:custDataLst>
              <p:tags r:id="rId3"/>
            </p:custDataLst>
          </p:nvPr>
        </p:nvSpPr>
        <p:spPr>
          <a:xfrm>
            <a:off x="12014200" y="2455545"/>
            <a:ext cx="186055" cy="19640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a:ea typeface="微软雅黑"/>
            </a:endParaRPr>
          </a:p>
        </p:txBody>
      </p:sp>
      <p:cxnSp>
        <p:nvCxnSpPr>
          <p:cNvPr id="3" name="直接连接符 2" title=""/>
          <p:cNvCxnSpPr/>
          <p:nvPr>
            <p:custDataLst>
              <p:tags r:id="rId4"/>
            </p:custDataLst>
          </p:nvPr>
        </p:nvCxnSpPr>
        <p:spPr>
          <a:xfrm>
            <a:off x="457204" y="914407"/>
            <a:ext cx="11277690" cy="12700"/>
          </a:xfrm>
          <a:prstGeom prst="line">
            <a:avLst/>
          </a:prstGeom>
          <a:ln w="31750">
            <a:solidFill>
              <a:schemeClr val="accent1"/>
            </a:solidFill>
          </a:ln>
        </p:spPr>
        <p:style>
          <a:lnRef idx="1">
            <a:schemeClr val="dk1"/>
          </a:lnRef>
          <a:fillRef idx="0">
            <a:schemeClr val="dk1"/>
          </a:fillRef>
          <a:effectRef idx="0">
            <a:schemeClr val="dk1"/>
          </a:effectRef>
          <a:fontRef idx="minor">
            <a:schemeClr val="tx1"/>
          </a:fontRef>
        </p:style>
      </p:cxnSp>
      <p:sp>
        <p:nvSpPr>
          <p:cNvPr id="9" name="文本框 6" title=""/>
          <p:cNvSpPr txBox="1"/>
          <p:nvPr>
            <p:custDataLst>
              <p:tags r:id="rId5"/>
            </p:custDataLst>
          </p:nvPr>
        </p:nvSpPr>
        <p:spPr>
          <a:xfrm>
            <a:off x="457204" y="152401"/>
            <a:ext cx="11277690" cy="609605"/>
          </a:xfrm>
          <a:prstGeom prst="rect">
            <a:avLst/>
          </a:prstGeom>
          <a:noFill/>
          <a:ln w="12700">
            <a:miter lim="400000"/>
          </a:ln>
          <a:extLst>
            <a:ext uri="{909E8E84-426E-40DD-AFC4-6F175D3DCCD1}">
              <a14:hiddenFill xmlns:a14="http://schemas.microsoft.com/office/drawing/2010/main">
                <a:solidFill>
                  <a:schemeClr val="accent1"/>
                </a:solidFill>
              </a14:hiddenFill>
            </a:ext>
          </a:extLst>
        </p:spPr>
        <p:txBody>
          <a:bodyPr lIns="0" tIns="0" rIns="0" bIns="0" anchor="ctr" anchorCtr="0">
            <a:normAutofit/>
          </a:bodyPr>
          <a:lstStyle>
            <a:defPPr>
              <a:defRPr lang="zh-CN"/>
            </a:defPPr>
            <a:lvl1pPr>
              <a:lnSpc>
                <a:spcPct val="120000"/>
              </a:lnSpc>
              <a:defRPr sz="3600" b="1">
                <a:solidFill>
                  <a:srgbClr val="FFFFFF"/>
                </a:solidFill>
                <a:latin typeface="微软雅黑"/>
                <a:ea typeface="微软雅黑"/>
                <a:cs typeface="微软雅黑" panose="020b0503020204020204" charset="-122"/>
              </a:defRPr>
            </a:lvl1pPr>
          </a:lstStyle>
          <a:p>
            <a:pPr>
              <a:lnSpc>
                <a:spcPct val="100000"/>
              </a:lnSpc>
            </a:pPr>
            <a:r>
              <a:rPr lang="zh-CN" err="1">
                <a:solidFill>
                  <a:schemeClr val="lt1"/>
                </a:solidFill>
                <a:latin typeface="汉仪旗黑-85S" panose="00020600040101010101" pitchFamily="18" charset="-122"/>
                <a:ea typeface="汉仪旗黑-85S" panose="00020600040101010101" pitchFamily="18" charset="-122"/>
                <a:sym typeface="微软雅黑"/>
              </a:rPr>
              <a:t>【教学设想】</a:t>
            </a:r>
            <a:endParaRPr lang="zh-CN" err="1">
              <a:solidFill>
                <a:schemeClr val="lt1"/>
              </a:solidFill>
              <a:latin typeface="汉仪旗黑-85S" panose="00020600040101010101" pitchFamily="18" charset="-122"/>
              <a:ea typeface="汉仪旗黑-85S" panose="00020600040101010101" pitchFamily="18" charset="-122"/>
              <a:sym typeface="微软雅黑"/>
            </a:endParaRPr>
          </a:p>
        </p:txBody>
      </p:sp>
      <p:sp>
        <p:nvSpPr>
          <p:cNvPr id="11" name="Title 6" title=""/>
          <p:cNvSpPr txBox="1"/>
          <p:nvPr>
            <p:custDataLst>
              <p:tags r:id="rId6"/>
            </p:custDataLst>
          </p:nvPr>
        </p:nvSpPr>
        <p:spPr>
          <a:xfrm>
            <a:off x="457161" y="1433570"/>
            <a:ext cx="11277678" cy="4905260"/>
          </a:xfrm>
          <a:prstGeom prst="rect">
            <a:avLst/>
          </a:prstGeom>
          <a:noFill/>
          <a:ln w="3175">
            <a:noFill/>
            <a:prstDash val="dash"/>
          </a:ln>
        </p:spPr>
        <p:txBody>
          <a:bodyPr wrap="square" lIns="63500" tIns="25400" rIns="63500" bIns="25400" anchor="ctr" anchorCtr="0">
            <a:noAutofit/>
          </a:bodyPr>
          <a:lstStyle>
            <a:lvl1pPr algn="l" defTabSz="913765" rtl="0" eaLnBrk="1" latinLnBrk="0" hangingPunct="1">
              <a:lnSpc>
                <a:spcPct val="90000"/>
              </a:lnSpc>
              <a:spcBef>
                <a:spcPct val="0"/>
              </a:spcBef>
              <a:buNone/>
              <a:defRPr lang="en-US" sz="2745" b="0" kern="1200" cap="none" spc="-49" baseline="0" smtClean="0">
                <a:ln w="3175">
                  <a:noFill/>
                </a:ln>
                <a:solidFill>
                  <a:schemeClr val="tx1"/>
                </a:solidFill>
                <a:effectLst/>
                <a:latin typeface="+mj-lt"/>
                <a:ea typeface="+mn-ea"/>
                <a:cs typeface="Segoe UI" panose="020b0502040204020203" pitchFamily="34" charset="0"/>
              </a:defRPr>
            </a:lvl1pPr>
          </a:lstStyle>
          <a:p>
            <a:pPr algn="l" fontAlgn="auto">
              <a:lnSpc>
                <a:spcPct val="120000"/>
              </a:lnSpc>
              <a:spcAft>
                <a:spcPts val="800"/>
              </a:spcAft>
            </a:pPr>
            <a:r>
              <a:rPr altLang="zh-CN" sz="4000" b="1" spc="100">
                <a:ln w="3175">
                  <a:noFill/>
                  <a:prstDash val="dash"/>
                </a:ln>
                <a:solidFill>
                  <a:schemeClr val="lt1"/>
                </a:solidFill>
                <a:uFillTx/>
                <a:latin typeface="微软雅黑"/>
                <a:ea typeface="微软雅黑"/>
                <a:cs typeface="微软雅黑" panose="020b0503020204020204" charset="-122"/>
              </a:rPr>
              <a:t>    </a:t>
            </a:r>
            <a:r>
              <a:rPr lang="zh-CN" altLang="en-US" sz="4000" b="1" spc="100">
                <a:ln w="3175">
                  <a:noFill/>
                  <a:prstDash val="dash"/>
                </a:ln>
                <a:solidFill>
                  <a:schemeClr val="lt1"/>
                </a:solidFill>
                <a:uFillTx/>
                <a:latin typeface="微软雅黑"/>
                <a:ea typeface="微软雅黑"/>
                <a:cs typeface="微软雅黑" panose="020b0503020204020204" charset="-122"/>
              </a:rPr>
              <a:t>《荷花淀》通过描写白洋淀地区人民的抗日斗争生活和妇女的成长历程，塑造了一群勤劳淳朴、真挚多情而又勇敢机智、深明大义的农村青年妇女形象，生动地表现了根据地军民英勇抗日的爱国精神和热爱生活的革命乐观主义精神。
</a:t>
            </a:r>
            <a:endParaRPr lang="zh-CN" altLang="en-US" sz="4000" b="1" spc="100">
              <a:ln w="3175">
                <a:noFill/>
                <a:prstDash val="dash"/>
              </a:ln>
              <a:solidFill>
                <a:schemeClr val="lt1"/>
              </a:solidFill>
              <a:uFillTx/>
              <a:latin typeface="微软雅黑"/>
              <a:ea typeface="微软雅黑"/>
              <a:cs typeface="微软雅黑" panose="020b0503020204020204" charset="-122"/>
            </a:endParaRPr>
          </a:p>
        </p:txBody>
      </p:sp>
    </p:spTree>
    <p:custDataLst>
      <p:tags r:id="rId7"/>
    </p:custDataLst>
  </p:cSld>
  <p:clrMapOvr>
    <a:masterClrMapping/>
  </p:clrMapOvr>
  <p:transition spd="med"/>
  <p:timing/>
</p:sld>
</file>

<file path=ppt/slides/slide2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solidFill>
          <a:schemeClr val="bg2"/>
        </a:solidFill>
        <a:effectLst/>
      </p:bgPr>
    </p:bg>
    <p:spTree>
      <p:nvGrpSpPr>
        <p:cNvPr id="1" name=""/>
        <p:cNvGrpSpPr/>
        <p:nvPr/>
      </p:nvGrpSpPr>
      <p:grpSpPr>
        <a:xfrm>
          <a:off x="0" y="0"/>
          <a:ext cx="0" cy="0"/>
        </a:xfrm>
      </p:grpSpPr>
      <p:sp>
        <p:nvSpPr>
          <p:cNvPr id="8" name="矩形 7" title=""/>
          <p:cNvSpPr/>
          <p:nvPr userDrawn="1">
            <p:custDataLst>
              <p:tags r:id="rId2"/>
            </p:custDataLst>
          </p:nvPr>
        </p:nvSpPr>
        <p:spPr>
          <a:xfrm>
            <a:off x="0" y="2455545"/>
            <a:ext cx="186055" cy="19640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a:ea typeface="微软雅黑"/>
            </a:endParaRPr>
          </a:p>
        </p:txBody>
      </p:sp>
      <p:sp>
        <p:nvSpPr>
          <p:cNvPr id="5" name="矩形 4" title=""/>
          <p:cNvSpPr/>
          <p:nvPr userDrawn="1">
            <p:custDataLst>
              <p:tags r:id="rId3"/>
            </p:custDataLst>
          </p:nvPr>
        </p:nvSpPr>
        <p:spPr>
          <a:xfrm>
            <a:off x="12014200" y="2455545"/>
            <a:ext cx="186055" cy="19640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a:ea typeface="微软雅黑"/>
            </a:endParaRPr>
          </a:p>
        </p:txBody>
      </p:sp>
      <p:cxnSp>
        <p:nvCxnSpPr>
          <p:cNvPr id="11" name="直接连接符 10" title=""/>
          <p:cNvCxnSpPr/>
          <p:nvPr>
            <p:custDataLst>
              <p:tags r:id="rId4"/>
            </p:custDataLst>
          </p:nvPr>
        </p:nvCxnSpPr>
        <p:spPr>
          <a:xfrm>
            <a:off x="457204" y="1371611"/>
            <a:ext cx="11277690" cy="12700"/>
          </a:xfrm>
          <a:prstGeom prst="line">
            <a:avLst/>
          </a:prstGeom>
          <a:ln w="31750">
            <a:solidFill>
              <a:schemeClr val="accent1"/>
            </a:solidFill>
          </a:ln>
        </p:spPr>
        <p:style>
          <a:lnRef idx="1">
            <a:schemeClr val="dk1"/>
          </a:lnRef>
          <a:fillRef idx="0">
            <a:schemeClr val="dk1"/>
          </a:fillRef>
          <a:effectRef idx="0">
            <a:schemeClr val="dk1"/>
          </a:effectRef>
          <a:fontRef idx="minor">
            <a:schemeClr val="tx1"/>
          </a:fontRef>
        </p:style>
      </p:cxnSp>
      <p:sp>
        <p:nvSpPr>
          <p:cNvPr id="2" name="文本框 6" title=""/>
          <p:cNvSpPr txBox="1"/>
          <p:nvPr>
            <p:custDataLst>
              <p:tags r:id="rId5"/>
            </p:custDataLst>
          </p:nvPr>
        </p:nvSpPr>
        <p:spPr>
          <a:xfrm>
            <a:off x="457204" y="152401"/>
            <a:ext cx="11277690" cy="609605"/>
          </a:xfrm>
          <a:prstGeom prst="rect">
            <a:avLst/>
          </a:prstGeom>
          <a:noFill/>
          <a:ln w="12700">
            <a:miter lim="400000"/>
          </a:ln>
          <a:extLst>
            <a:ext uri="{909E8E84-426E-40DD-AFC4-6F175D3DCCD1}">
              <a14:hiddenFill xmlns:a14="http://schemas.microsoft.com/office/drawing/2010/main">
                <a:solidFill>
                  <a:schemeClr val="accent1"/>
                </a:solidFill>
              </a14:hiddenFill>
            </a:ext>
          </a:extLst>
        </p:spPr>
        <p:txBody>
          <a:bodyPr lIns="0" tIns="0" rIns="0" bIns="0" anchor="b" anchorCtr="0">
            <a:normAutofit/>
          </a:bodyPr>
          <a:lstStyle>
            <a:defPPr>
              <a:defRPr lang="zh-CN"/>
            </a:defPPr>
            <a:lvl1pPr>
              <a:lnSpc>
                <a:spcPct val="120000"/>
              </a:lnSpc>
              <a:defRPr sz="3600" b="1">
                <a:solidFill>
                  <a:srgbClr val="FFFFFF"/>
                </a:solidFill>
                <a:latin typeface="微软雅黑"/>
                <a:ea typeface="微软雅黑"/>
                <a:cs typeface="微软雅黑" panose="020b0503020204020204" charset="-122"/>
              </a:defRPr>
            </a:lvl1pPr>
          </a:lstStyle>
          <a:p>
            <a:pPr>
              <a:lnSpc>
                <a:spcPct val="100000"/>
              </a:lnSpc>
            </a:pPr>
            <a:r>
              <a:rPr lang="zh-CN" err="1">
                <a:solidFill>
                  <a:schemeClr val="lt1"/>
                </a:solidFill>
                <a:latin typeface="汉仪旗黑-85S" panose="00020600040101010101" pitchFamily="18" charset="-122"/>
                <a:ea typeface="汉仪旗黑-85S" panose="00020600040101010101" pitchFamily="18" charset="-122"/>
                <a:sym typeface="微软雅黑"/>
              </a:rPr>
              <a:t>深入研读</a:t>
            </a:r>
            <a:endParaRPr lang="zh-CN" err="1">
              <a:solidFill>
                <a:schemeClr val="lt1"/>
              </a:solidFill>
              <a:latin typeface="汉仪旗黑-85S" panose="00020600040101010101" pitchFamily="18" charset="-122"/>
              <a:ea typeface="汉仪旗黑-85S" panose="00020600040101010101" pitchFamily="18" charset="-122"/>
              <a:sym typeface="微软雅黑"/>
            </a:endParaRPr>
          </a:p>
        </p:txBody>
      </p:sp>
      <p:sp>
        <p:nvSpPr>
          <p:cNvPr id="3" name="副标题" title=""/>
          <p:cNvSpPr txBox="1"/>
          <p:nvPr>
            <p:custDataLst>
              <p:tags r:id="rId6"/>
            </p:custDataLst>
          </p:nvPr>
        </p:nvSpPr>
        <p:spPr>
          <a:xfrm>
            <a:off x="457204" y="762007"/>
            <a:ext cx="11277690" cy="457204"/>
          </a:xfrm>
          <a:prstGeom prst="rect">
            <a:avLst/>
          </a:prstGeom>
          <a:noFill/>
          <a:ln w="12700">
            <a:miter lim="400000"/>
          </a:ln>
          <a:extLst>
            <a:ext uri="{909E8E84-426E-40DD-AFC4-6F175D3DCCD1}">
              <a14:hiddenFill xmlns:a14="http://schemas.microsoft.com/office/drawing/2010/main">
                <a:solidFill>
                  <a:schemeClr val="accent3"/>
                </a:solidFill>
              </a14:hiddenFill>
            </a:ext>
          </a:extLst>
        </p:spPr>
        <p:txBody>
          <a:bodyPr lIns="0" tIns="0" rIns="0" bIns="0">
            <a:normAutofit/>
          </a:bodyPr>
          <a:lstStyle>
            <a:defPPr>
              <a:defRPr lang="zh-CN"/>
            </a:defPPr>
            <a:lvl1pPr fontAlgn="auto">
              <a:lnSpc>
                <a:spcPct val="120000"/>
              </a:lnSpc>
              <a:defRPr sz="2000">
                <a:solidFill>
                  <a:srgbClr val="FFFFFF"/>
                </a:solidFill>
                <a:latin typeface="微软雅黑"/>
                <a:ea typeface="微软雅黑"/>
                <a:cs typeface="微软雅黑" panose="020b0503020204020204" charset="-122"/>
              </a:defRPr>
            </a:lvl1pPr>
          </a:lstStyle>
          <a:p>
            <a:r>
              <a:rPr err="1">
                <a:solidFill>
                  <a:schemeClr val="lt1"/>
                </a:solidFill>
                <a:latin typeface="汉仪旗黑-85S" panose="00020600040101010101" pitchFamily="18" charset="-122"/>
                <a:ea typeface="汉仪旗黑-85S" panose="00020600040101010101" pitchFamily="18" charset="-122"/>
                <a:cs typeface="汉仪旗黑-85S" panose="00020600040101010101" pitchFamily="18" charset="-122"/>
                <a:sym typeface="微软雅黑"/>
              </a:rPr>
              <a:t>“夫妻话别”这一情节有什么作用？</a:t>
            </a:r>
            <a:endParaRPr err="1">
              <a:solidFill>
                <a:schemeClr val="lt1"/>
              </a:solidFill>
              <a:latin typeface="汉仪旗黑-85S" panose="00020600040101010101" pitchFamily="18" charset="-122"/>
              <a:ea typeface="汉仪旗黑-85S" panose="00020600040101010101" pitchFamily="18" charset="-122"/>
              <a:cs typeface="汉仪旗黑-85S" panose="00020600040101010101" pitchFamily="18" charset="-122"/>
              <a:sym typeface="微软雅黑"/>
            </a:endParaRPr>
          </a:p>
        </p:txBody>
      </p:sp>
      <p:sp>
        <p:nvSpPr>
          <p:cNvPr id="4" name="Title 6" title=""/>
          <p:cNvSpPr txBox="1"/>
          <p:nvPr>
            <p:custDataLst>
              <p:tags r:id="rId7"/>
            </p:custDataLst>
          </p:nvPr>
        </p:nvSpPr>
        <p:spPr>
          <a:xfrm>
            <a:off x="457200" y="1993900"/>
            <a:ext cx="11269980" cy="3242310"/>
          </a:xfrm>
          <a:prstGeom prst="rect">
            <a:avLst/>
          </a:prstGeom>
          <a:noFill/>
          <a:ln w="3175">
            <a:noFill/>
            <a:prstDash val="dash"/>
          </a:ln>
        </p:spPr>
        <p:txBody>
          <a:bodyPr wrap="square" lIns="63500" tIns="25400" rIns="63500" bIns="25400" anchor="ctr" anchorCtr="0">
            <a:noAutofit/>
          </a:bodyPr>
          <a:lstStyle>
            <a:lvl1pPr algn="l" defTabSz="913765" rtl="0" eaLnBrk="1" latinLnBrk="0" hangingPunct="1">
              <a:lnSpc>
                <a:spcPct val="90000"/>
              </a:lnSpc>
              <a:spcBef>
                <a:spcPct val="0"/>
              </a:spcBef>
              <a:buNone/>
              <a:defRPr lang="en-US" sz="2745" b="0" kern="1200" cap="none" spc="-49" baseline="0" smtClean="0">
                <a:ln w="3175">
                  <a:noFill/>
                </a:ln>
                <a:solidFill>
                  <a:schemeClr val="tx1"/>
                </a:solidFill>
                <a:effectLst/>
                <a:latin typeface="+mj-lt"/>
                <a:ea typeface="+mn-ea"/>
                <a:cs typeface="Segoe UI" panose="020b0502040204020203" pitchFamily="34" charset="0"/>
              </a:defRPr>
            </a:lvl1pPr>
          </a:lstStyle>
          <a:p>
            <a:pPr algn="l" fontAlgn="auto">
              <a:lnSpc>
                <a:spcPct val="120000"/>
              </a:lnSpc>
              <a:spcAft>
                <a:spcPts val="800"/>
              </a:spcAft>
            </a:pPr>
            <a:r>
              <a:rPr lang="zh-CN" altLang="en-US" sz="3200" b="1" spc="100">
                <a:ln w="3175">
                  <a:noFill/>
                  <a:prstDash val="dash"/>
                </a:ln>
                <a:solidFill>
                  <a:schemeClr val="lt1"/>
                </a:solidFill>
                <a:uFillTx/>
                <a:latin typeface="微软雅黑"/>
                <a:ea typeface="微软雅黑"/>
                <a:cs typeface="微软雅黑" panose="020b0503020204020204" charset="-122"/>
              </a:rPr>
              <a:t>明确：①“夫妻话别”对话刻画了水生嫂这样一个勤劳纯朴、挚爱丈夫、热爱祖国，深明大义的农村妇女形象。（人物方面）
②为后来写水生嫂等机智勇敢地与敌人斗争，发展成为抗日游击战士作了铺垫，推动故事情节的发展。（情节方面）</a:t>
            </a:r>
            <a:endParaRPr lang="zh-CN" altLang="en-US" sz="3200" b="1" spc="100">
              <a:ln w="3175">
                <a:noFill/>
                <a:prstDash val="dash"/>
              </a:ln>
              <a:solidFill>
                <a:schemeClr val="lt1"/>
              </a:solidFill>
              <a:uFillTx/>
              <a:latin typeface="微软雅黑"/>
              <a:ea typeface="微软雅黑"/>
              <a:cs typeface="微软雅黑" panose="020b0503020204020204" charset="-122"/>
            </a:endParaRPr>
          </a:p>
        </p:txBody>
      </p:sp>
    </p:spTree>
    <p:custDataLst>
      <p:tags r:id="rId8"/>
    </p:custDataLst>
  </p:cSld>
  <p:clrMapOvr>
    <a:masterClrMapping/>
  </p:clrMapOvr>
  <p:transition spd="med"/>
  <p:timing/>
</p:sld>
</file>

<file path=ppt/slides/slide2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solidFill>
          <a:schemeClr val="bg2"/>
        </a:solidFill>
        <a:effectLst/>
      </p:bgPr>
    </p:bg>
    <p:spTree>
      <p:nvGrpSpPr>
        <p:cNvPr id="1" name=""/>
        <p:cNvGrpSpPr/>
        <p:nvPr/>
      </p:nvGrpSpPr>
      <p:grpSpPr>
        <a:xfrm>
          <a:off x="0" y="0"/>
          <a:ext cx="0" cy="0"/>
        </a:xfrm>
      </p:grpSpPr>
      <p:sp>
        <p:nvSpPr>
          <p:cNvPr id="8" name="矩形 7" title=""/>
          <p:cNvSpPr/>
          <p:nvPr userDrawn="1">
            <p:custDataLst>
              <p:tags r:id="rId2"/>
            </p:custDataLst>
          </p:nvPr>
        </p:nvSpPr>
        <p:spPr>
          <a:xfrm>
            <a:off x="0" y="2455545"/>
            <a:ext cx="186055" cy="19640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a:ea typeface="微软雅黑"/>
            </a:endParaRPr>
          </a:p>
        </p:txBody>
      </p:sp>
      <p:sp>
        <p:nvSpPr>
          <p:cNvPr id="5" name="矩形 4" title=""/>
          <p:cNvSpPr/>
          <p:nvPr userDrawn="1">
            <p:custDataLst>
              <p:tags r:id="rId3"/>
            </p:custDataLst>
          </p:nvPr>
        </p:nvSpPr>
        <p:spPr>
          <a:xfrm>
            <a:off x="12014200" y="2455545"/>
            <a:ext cx="186055" cy="19640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a:ea typeface="微软雅黑"/>
            </a:endParaRPr>
          </a:p>
        </p:txBody>
      </p:sp>
      <p:cxnSp>
        <p:nvCxnSpPr>
          <p:cNvPr id="11" name="直接连接符 10" title=""/>
          <p:cNvCxnSpPr/>
          <p:nvPr>
            <p:custDataLst>
              <p:tags r:id="rId4"/>
            </p:custDataLst>
          </p:nvPr>
        </p:nvCxnSpPr>
        <p:spPr>
          <a:xfrm>
            <a:off x="457204" y="1371611"/>
            <a:ext cx="11277690" cy="12700"/>
          </a:xfrm>
          <a:prstGeom prst="line">
            <a:avLst/>
          </a:prstGeom>
          <a:ln w="31750">
            <a:solidFill>
              <a:schemeClr val="accent1"/>
            </a:solidFill>
          </a:ln>
        </p:spPr>
        <p:style>
          <a:lnRef idx="1">
            <a:schemeClr val="dk1"/>
          </a:lnRef>
          <a:fillRef idx="0">
            <a:schemeClr val="dk1"/>
          </a:fillRef>
          <a:effectRef idx="0">
            <a:schemeClr val="dk1"/>
          </a:effectRef>
          <a:fontRef idx="minor">
            <a:schemeClr val="tx1"/>
          </a:fontRef>
        </p:style>
      </p:cxnSp>
      <p:sp>
        <p:nvSpPr>
          <p:cNvPr id="2" name="文本框 6" title=""/>
          <p:cNvSpPr txBox="1"/>
          <p:nvPr>
            <p:custDataLst>
              <p:tags r:id="rId5"/>
            </p:custDataLst>
          </p:nvPr>
        </p:nvSpPr>
        <p:spPr>
          <a:xfrm>
            <a:off x="457204" y="152401"/>
            <a:ext cx="11277690" cy="609605"/>
          </a:xfrm>
          <a:prstGeom prst="rect">
            <a:avLst/>
          </a:prstGeom>
          <a:noFill/>
          <a:ln w="12700">
            <a:miter lim="400000"/>
          </a:ln>
          <a:extLst>
            <a:ext uri="{909E8E84-426E-40DD-AFC4-6F175D3DCCD1}">
              <a14:hiddenFill xmlns:a14="http://schemas.microsoft.com/office/drawing/2010/main">
                <a:solidFill>
                  <a:schemeClr val="accent1"/>
                </a:solidFill>
              </a14:hiddenFill>
            </a:ext>
          </a:extLst>
        </p:spPr>
        <p:txBody>
          <a:bodyPr lIns="0" tIns="0" rIns="0" bIns="0" anchor="b" anchorCtr="0">
            <a:normAutofit/>
          </a:bodyPr>
          <a:lstStyle>
            <a:defPPr>
              <a:defRPr lang="zh-CN"/>
            </a:defPPr>
            <a:lvl1pPr>
              <a:lnSpc>
                <a:spcPct val="120000"/>
              </a:lnSpc>
              <a:defRPr sz="3600" b="1">
                <a:solidFill>
                  <a:srgbClr val="FFFFFF"/>
                </a:solidFill>
                <a:latin typeface="微软雅黑"/>
                <a:ea typeface="微软雅黑"/>
                <a:cs typeface="微软雅黑" panose="020b0503020204020204" charset="-122"/>
              </a:defRPr>
            </a:lvl1pPr>
          </a:lstStyle>
          <a:p>
            <a:pPr>
              <a:lnSpc>
                <a:spcPct val="100000"/>
              </a:lnSpc>
            </a:pPr>
            <a:r>
              <a:rPr lang="zh-CN" err="1">
                <a:solidFill>
                  <a:schemeClr val="lt1"/>
                </a:solidFill>
                <a:latin typeface="汉仪旗黑-85S" panose="00020600040101010101" pitchFamily="18" charset="-122"/>
                <a:ea typeface="汉仪旗黑-85S" panose="00020600040101010101" pitchFamily="18" charset="-122"/>
                <a:sym typeface="微软雅黑"/>
              </a:rPr>
              <a:t>深入研读</a:t>
            </a:r>
            <a:endParaRPr lang="zh-CN" err="1">
              <a:solidFill>
                <a:schemeClr val="lt1"/>
              </a:solidFill>
              <a:latin typeface="汉仪旗黑-85S" panose="00020600040101010101" pitchFamily="18" charset="-122"/>
              <a:ea typeface="汉仪旗黑-85S" panose="00020600040101010101" pitchFamily="18" charset="-122"/>
              <a:sym typeface="微软雅黑"/>
            </a:endParaRPr>
          </a:p>
        </p:txBody>
      </p:sp>
      <p:sp>
        <p:nvSpPr>
          <p:cNvPr id="3" name="副标题" title=""/>
          <p:cNvSpPr txBox="1"/>
          <p:nvPr>
            <p:custDataLst>
              <p:tags r:id="rId6"/>
            </p:custDataLst>
          </p:nvPr>
        </p:nvSpPr>
        <p:spPr>
          <a:xfrm>
            <a:off x="457204" y="762007"/>
            <a:ext cx="11277690" cy="457204"/>
          </a:xfrm>
          <a:prstGeom prst="rect">
            <a:avLst/>
          </a:prstGeom>
          <a:noFill/>
          <a:ln w="12700">
            <a:miter lim="400000"/>
          </a:ln>
          <a:extLst>
            <a:ext uri="{909E8E84-426E-40DD-AFC4-6F175D3DCCD1}">
              <a14:hiddenFill xmlns:a14="http://schemas.microsoft.com/office/drawing/2010/main">
                <a:solidFill>
                  <a:schemeClr val="accent3"/>
                </a:solidFill>
              </a14:hiddenFill>
            </a:ext>
          </a:extLst>
        </p:spPr>
        <p:txBody>
          <a:bodyPr lIns="0" tIns="0" rIns="0" bIns="0">
            <a:normAutofit/>
          </a:bodyPr>
          <a:lstStyle>
            <a:defPPr>
              <a:defRPr lang="zh-CN"/>
            </a:defPPr>
            <a:lvl1pPr fontAlgn="auto">
              <a:lnSpc>
                <a:spcPct val="120000"/>
              </a:lnSpc>
              <a:defRPr sz="2000">
                <a:solidFill>
                  <a:srgbClr val="FFFFFF"/>
                </a:solidFill>
                <a:latin typeface="微软雅黑"/>
                <a:ea typeface="微软雅黑"/>
                <a:cs typeface="微软雅黑" panose="020b0503020204020204" charset="-122"/>
              </a:defRPr>
            </a:lvl1pPr>
          </a:lstStyle>
          <a:p>
            <a:r>
              <a:rPr err="1">
                <a:solidFill>
                  <a:schemeClr val="lt1"/>
                </a:solidFill>
                <a:latin typeface="汉仪旗黑-85S" panose="00020600040101010101" pitchFamily="18" charset="-122"/>
                <a:ea typeface="汉仪旗黑-85S" panose="00020600040101010101" pitchFamily="18" charset="-122"/>
                <a:cs typeface="汉仪旗黑-85S" panose="00020600040101010101" pitchFamily="18" charset="-122"/>
                <a:sym typeface="微软雅黑"/>
              </a:rPr>
              <a:t>“商量探夫”情节（33——37段）</a:t>
            </a:r>
            <a:endParaRPr err="1">
              <a:solidFill>
                <a:schemeClr val="lt1"/>
              </a:solidFill>
              <a:latin typeface="汉仪旗黑-85S" panose="00020600040101010101" pitchFamily="18" charset="-122"/>
              <a:ea typeface="汉仪旗黑-85S" panose="00020600040101010101" pitchFamily="18" charset="-122"/>
              <a:cs typeface="汉仪旗黑-85S" panose="00020600040101010101" pitchFamily="18" charset="-122"/>
              <a:sym typeface="微软雅黑"/>
            </a:endParaRPr>
          </a:p>
        </p:txBody>
      </p:sp>
      <p:sp>
        <p:nvSpPr>
          <p:cNvPr id="4" name="Title 6" title=""/>
          <p:cNvSpPr txBox="1"/>
          <p:nvPr>
            <p:custDataLst>
              <p:tags r:id="rId7"/>
            </p:custDataLst>
          </p:nvPr>
        </p:nvSpPr>
        <p:spPr>
          <a:xfrm>
            <a:off x="534035" y="1863090"/>
            <a:ext cx="10621645" cy="3242310"/>
          </a:xfrm>
          <a:prstGeom prst="rect">
            <a:avLst/>
          </a:prstGeom>
          <a:noFill/>
          <a:ln w="3175">
            <a:noFill/>
            <a:prstDash val="dash"/>
          </a:ln>
        </p:spPr>
        <p:txBody>
          <a:bodyPr wrap="square" lIns="63500" tIns="25400" rIns="63500" bIns="25400" anchor="ctr" anchorCtr="0">
            <a:noAutofit/>
          </a:bodyPr>
          <a:lstStyle>
            <a:lvl1pPr algn="l" defTabSz="913765" rtl="0" eaLnBrk="1" latinLnBrk="0" hangingPunct="1">
              <a:lnSpc>
                <a:spcPct val="90000"/>
              </a:lnSpc>
              <a:spcBef>
                <a:spcPct val="0"/>
              </a:spcBef>
              <a:buNone/>
              <a:defRPr lang="en-US" sz="2745" b="0" kern="1200" cap="none" spc="-49" baseline="0" smtClean="0">
                <a:ln w="3175">
                  <a:noFill/>
                </a:ln>
                <a:solidFill>
                  <a:schemeClr val="tx1"/>
                </a:solidFill>
                <a:effectLst/>
                <a:latin typeface="+mj-lt"/>
                <a:ea typeface="+mn-ea"/>
                <a:cs typeface="Segoe UI" panose="020b0502040204020203" pitchFamily="34" charset="0"/>
              </a:defRPr>
            </a:lvl1pPr>
          </a:lstStyle>
          <a:p>
            <a:pPr algn="l" fontAlgn="auto">
              <a:lnSpc>
                <a:spcPct val="120000"/>
              </a:lnSpc>
              <a:spcAft>
                <a:spcPts val="800"/>
              </a:spcAft>
            </a:pPr>
            <a:r>
              <a:rPr lang="zh-CN" altLang="en-US" sz="2800" b="1" spc="100">
                <a:ln w="3175">
                  <a:noFill/>
                  <a:prstDash val="dash"/>
                </a:ln>
                <a:solidFill>
                  <a:schemeClr val="lt1"/>
                </a:solidFill>
                <a:uFillTx/>
                <a:latin typeface="微软雅黑"/>
                <a:ea typeface="微软雅黑"/>
                <a:cs typeface="微软雅黑" panose="020b0503020204020204" charset="-122"/>
              </a:rPr>
              <a:t>细品四个青年妇女商量“探夫”的对话，分析她们的个性特点。
妇女们商量去探望丈夫时说的话，各具特色，细心体会妇女们的话，各用一个恰当的词概括她们的个性特征。
明确：
小结：一群乐观可爱的水乡女儿群体形象。</a:t>
            </a:r>
            <a:endParaRPr lang="zh-CN" altLang="en-US" sz="2800" b="1" spc="100">
              <a:ln w="3175">
                <a:noFill/>
                <a:prstDash val="dash"/>
              </a:ln>
              <a:solidFill>
                <a:schemeClr val="lt1"/>
              </a:solidFill>
              <a:uFillTx/>
              <a:latin typeface="微软雅黑"/>
              <a:ea typeface="微软雅黑"/>
              <a:cs typeface="微软雅黑" panose="020b0503020204020204" charset="-122"/>
            </a:endParaRPr>
          </a:p>
        </p:txBody>
      </p:sp>
    </p:spTree>
    <p:custDataLst>
      <p:tags r:id="rId8"/>
    </p:custDataLst>
  </p:cSld>
  <p:clrMapOvr>
    <a:masterClrMapping/>
  </p:clrMapOvr>
  <p:transition spd="med"/>
  <p:timing/>
</p:sld>
</file>

<file path=ppt/slides/slide2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solidFill>
          <a:schemeClr val="bg2"/>
        </a:solidFill>
        <a:effectLst/>
      </p:bgPr>
    </p:bg>
    <p:spTree>
      <p:nvGrpSpPr>
        <p:cNvPr id="1" name=""/>
        <p:cNvGrpSpPr/>
        <p:nvPr/>
      </p:nvGrpSpPr>
      <p:grpSpPr>
        <a:xfrm>
          <a:off x="0" y="0"/>
          <a:ext cx="0" cy="0"/>
        </a:xfrm>
      </p:grpSpPr>
      <p:sp>
        <p:nvSpPr>
          <p:cNvPr id="8" name="矩形 7" title=""/>
          <p:cNvSpPr/>
          <p:nvPr userDrawn="1">
            <p:custDataLst>
              <p:tags r:id="rId2"/>
            </p:custDataLst>
          </p:nvPr>
        </p:nvSpPr>
        <p:spPr>
          <a:xfrm>
            <a:off x="0" y="2455545"/>
            <a:ext cx="186055" cy="19640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a:ea typeface="微软雅黑"/>
            </a:endParaRPr>
          </a:p>
        </p:txBody>
      </p:sp>
      <p:sp>
        <p:nvSpPr>
          <p:cNvPr id="5" name="矩形 4" title=""/>
          <p:cNvSpPr/>
          <p:nvPr userDrawn="1">
            <p:custDataLst>
              <p:tags r:id="rId3"/>
            </p:custDataLst>
          </p:nvPr>
        </p:nvSpPr>
        <p:spPr>
          <a:xfrm>
            <a:off x="12014200" y="2455545"/>
            <a:ext cx="186055" cy="19640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a:ea typeface="微软雅黑"/>
            </a:endParaRPr>
          </a:p>
        </p:txBody>
      </p:sp>
      <p:cxnSp>
        <p:nvCxnSpPr>
          <p:cNvPr id="11" name="直接连接符 10" title=""/>
          <p:cNvCxnSpPr/>
          <p:nvPr>
            <p:custDataLst>
              <p:tags r:id="rId4"/>
            </p:custDataLst>
          </p:nvPr>
        </p:nvCxnSpPr>
        <p:spPr>
          <a:xfrm>
            <a:off x="457204" y="1371611"/>
            <a:ext cx="11277690" cy="12700"/>
          </a:xfrm>
          <a:prstGeom prst="line">
            <a:avLst/>
          </a:prstGeom>
          <a:ln w="31750">
            <a:solidFill>
              <a:schemeClr val="accent1"/>
            </a:solidFill>
          </a:ln>
        </p:spPr>
        <p:style>
          <a:lnRef idx="1">
            <a:schemeClr val="dk1"/>
          </a:lnRef>
          <a:fillRef idx="0">
            <a:schemeClr val="dk1"/>
          </a:fillRef>
          <a:effectRef idx="0">
            <a:schemeClr val="dk1"/>
          </a:effectRef>
          <a:fontRef idx="minor">
            <a:schemeClr val="tx1"/>
          </a:fontRef>
        </p:style>
      </p:cxnSp>
      <p:sp>
        <p:nvSpPr>
          <p:cNvPr id="2" name="文本框 6" title=""/>
          <p:cNvSpPr txBox="1"/>
          <p:nvPr>
            <p:custDataLst>
              <p:tags r:id="rId5"/>
            </p:custDataLst>
          </p:nvPr>
        </p:nvSpPr>
        <p:spPr>
          <a:xfrm>
            <a:off x="457204" y="152401"/>
            <a:ext cx="11277690" cy="609605"/>
          </a:xfrm>
          <a:prstGeom prst="rect">
            <a:avLst/>
          </a:prstGeom>
          <a:noFill/>
          <a:ln w="12700">
            <a:miter lim="400000"/>
          </a:ln>
          <a:extLst>
            <a:ext uri="{909E8E84-426E-40DD-AFC4-6F175D3DCCD1}">
              <a14:hiddenFill xmlns:a14="http://schemas.microsoft.com/office/drawing/2010/main">
                <a:solidFill>
                  <a:schemeClr val="accent1"/>
                </a:solidFill>
              </a14:hiddenFill>
            </a:ext>
          </a:extLst>
        </p:spPr>
        <p:txBody>
          <a:bodyPr lIns="0" tIns="0" rIns="0" bIns="0" anchor="b" anchorCtr="0">
            <a:normAutofit/>
          </a:bodyPr>
          <a:lstStyle>
            <a:defPPr>
              <a:defRPr lang="zh-CN"/>
            </a:defPPr>
            <a:lvl1pPr>
              <a:lnSpc>
                <a:spcPct val="120000"/>
              </a:lnSpc>
              <a:defRPr sz="3600" b="1">
                <a:solidFill>
                  <a:srgbClr val="FFFFFF"/>
                </a:solidFill>
                <a:latin typeface="微软雅黑"/>
                <a:ea typeface="微软雅黑"/>
                <a:cs typeface="微软雅黑" panose="020b0503020204020204" charset="-122"/>
              </a:defRPr>
            </a:lvl1pPr>
          </a:lstStyle>
          <a:p>
            <a:pPr>
              <a:lnSpc>
                <a:spcPct val="100000"/>
              </a:lnSpc>
            </a:pPr>
            <a:r>
              <a:rPr lang="zh-CN" err="1">
                <a:solidFill>
                  <a:schemeClr val="lt1"/>
                </a:solidFill>
                <a:latin typeface="汉仪旗黑-85S" panose="00020600040101010101" pitchFamily="18" charset="-122"/>
                <a:ea typeface="汉仪旗黑-85S" panose="00020600040101010101" pitchFamily="18" charset="-122"/>
                <a:sym typeface="微软雅黑"/>
              </a:rPr>
              <a:t>深入研读</a:t>
            </a:r>
            <a:endParaRPr lang="zh-CN" err="1">
              <a:solidFill>
                <a:schemeClr val="lt1"/>
              </a:solidFill>
              <a:latin typeface="汉仪旗黑-85S" panose="00020600040101010101" pitchFamily="18" charset="-122"/>
              <a:ea typeface="汉仪旗黑-85S" panose="00020600040101010101" pitchFamily="18" charset="-122"/>
              <a:sym typeface="微软雅黑"/>
            </a:endParaRPr>
          </a:p>
        </p:txBody>
      </p:sp>
      <p:sp>
        <p:nvSpPr>
          <p:cNvPr id="3" name="副标题" title=""/>
          <p:cNvSpPr txBox="1"/>
          <p:nvPr>
            <p:custDataLst>
              <p:tags r:id="rId6"/>
            </p:custDataLst>
          </p:nvPr>
        </p:nvSpPr>
        <p:spPr>
          <a:xfrm>
            <a:off x="457204" y="762007"/>
            <a:ext cx="11277690" cy="457204"/>
          </a:xfrm>
          <a:prstGeom prst="rect">
            <a:avLst/>
          </a:prstGeom>
          <a:noFill/>
          <a:ln w="12700">
            <a:miter lim="400000"/>
          </a:ln>
          <a:extLst>
            <a:ext uri="{909E8E84-426E-40DD-AFC4-6F175D3DCCD1}">
              <a14:hiddenFill xmlns:a14="http://schemas.microsoft.com/office/drawing/2010/main">
                <a:solidFill>
                  <a:schemeClr val="accent3"/>
                </a:solidFill>
              </a14:hiddenFill>
            </a:ext>
          </a:extLst>
        </p:spPr>
        <p:txBody>
          <a:bodyPr lIns="0" tIns="0" rIns="0" bIns="0">
            <a:normAutofit/>
          </a:bodyPr>
          <a:lstStyle>
            <a:defPPr>
              <a:defRPr lang="zh-CN"/>
            </a:defPPr>
            <a:lvl1pPr fontAlgn="auto">
              <a:lnSpc>
                <a:spcPct val="120000"/>
              </a:lnSpc>
              <a:defRPr sz="2000">
                <a:solidFill>
                  <a:srgbClr val="FFFFFF"/>
                </a:solidFill>
                <a:latin typeface="微软雅黑"/>
                <a:ea typeface="微软雅黑"/>
                <a:cs typeface="微软雅黑" panose="020b0503020204020204" charset="-122"/>
              </a:defRPr>
            </a:lvl1pPr>
          </a:lstStyle>
          <a:p>
            <a:r>
              <a:rPr err="1">
                <a:solidFill>
                  <a:schemeClr val="lt1"/>
                </a:solidFill>
                <a:latin typeface="汉仪旗黑-85S" panose="00020600040101010101" pitchFamily="18" charset="-122"/>
                <a:ea typeface="汉仪旗黑-85S" panose="00020600040101010101" pitchFamily="18" charset="-122"/>
                <a:cs typeface="汉仪旗黑-85S" panose="00020600040101010101" pitchFamily="18" charset="-122"/>
                <a:sym typeface="微软雅黑"/>
              </a:rPr>
              <a:t>归途对话（77-84段）</a:t>
            </a:r>
            <a:endParaRPr err="1">
              <a:solidFill>
                <a:schemeClr val="lt1"/>
              </a:solidFill>
              <a:latin typeface="汉仪旗黑-85S" panose="00020600040101010101" pitchFamily="18" charset="-122"/>
              <a:ea typeface="汉仪旗黑-85S" panose="00020600040101010101" pitchFamily="18" charset="-122"/>
              <a:cs typeface="汉仪旗黑-85S" panose="00020600040101010101" pitchFamily="18" charset="-122"/>
              <a:sym typeface="微软雅黑"/>
            </a:endParaRPr>
          </a:p>
        </p:txBody>
      </p:sp>
      <p:sp>
        <p:nvSpPr>
          <p:cNvPr id="4" name="Title 6" title=""/>
          <p:cNvSpPr txBox="1"/>
          <p:nvPr>
            <p:custDataLst>
              <p:tags r:id="rId7"/>
            </p:custDataLst>
          </p:nvPr>
        </p:nvSpPr>
        <p:spPr>
          <a:xfrm>
            <a:off x="186055" y="1816735"/>
            <a:ext cx="11933555" cy="3242310"/>
          </a:xfrm>
          <a:prstGeom prst="rect">
            <a:avLst/>
          </a:prstGeom>
          <a:noFill/>
          <a:ln w="3175">
            <a:noFill/>
            <a:prstDash val="dash"/>
          </a:ln>
        </p:spPr>
        <p:txBody>
          <a:bodyPr wrap="square" lIns="63500" tIns="25400" rIns="63500" bIns="25400" anchor="ctr" anchorCtr="0">
            <a:normAutofit/>
          </a:bodyPr>
          <a:lstStyle>
            <a:lvl1pPr algn="l" defTabSz="913765" rtl="0" eaLnBrk="1" latinLnBrk="0" hangingPunct="1">
              <a:lnSpc>
                <a:spcPct val="90000"/>
              </a:lnSpc>
              <a:spcBef>
                <a:spcPct val="0"/>
              </a:spcBef>
              <a:buNone/>
              <a:defRPr lang="en-US" sz="2745" b="0" kern="1200" cap="none" spc="-49" baseline="0" smtClean="0">
                <a:ln w="3175">
                  <a:noFill/>
                </a:ln>
                <a:solidFill>
                  <a:schemeClr val="tx1"/>
                </a:solidFill>
                <a:effectLst/>
                <a:latin typeface="+mj-lt"/>
                <a:ea typeface="+mn-ea"/>
                <a:cs typeface="Segoe UI" panose="020b0502040204020203" pitchFamily="34" charset="0"/>
              </a:defRPr>
            </a:lvl1pPr>
          </a:lstStyle>
          <a:p>
            <a:pPr algn="l" fontAlgn="auto">
              <a:lnSpc>
                <a:spcPct val="120000"/>
              </a:lnSpc>
              <a:spcAft>
                <a:spcPts val="800"/>
              </a:spcAft>
            </a:pPr>
            <a:r>
              <a:rPr lang="zh-CN" altLang="en-US" sz="3600" b="1" spc="100">
                <a:ln w="3175">
                  <a:noFill/>
                  <a:prstDash val="dash"/>
                </a:ln>
                <a:solidFill>
                  <a:schemeClr val="lt1"/>
                </a:solidFill>
                <a:uFillTx/>
                <a:latin typeface="微软雅黑"/>
                <a:ea typeface="微软雅黑"/>
                <a:cs typeface="微软雅黑" panose="020b0503020204020204" charset="-122"/>
              </a:rPr>
              <a:t>分析归途对话中的两个片段“归途说笑”和“胜利归来”。</a:t>
            </a:r>
            <a:endParaRPr lang="zh-CN" altLang="en-US" sz="3600" b="1" spc="100">
              <a:ln w="3175">
                <a:noFill/>
                <a:prstDash val="dash"/>
              </a:ln>
              <a:solidFill>
                <a:schemeClr val="lt1"/>
              </a:solidFill>
              <a:uFillTx/>
              <a:latin typeface="微软雅黑"/>
              <a:ea typeface="微软雅黑"/>
              <a:cs typeface="微软雅黑" panose="020b0503020204020204" charset="-122"/>
            </a:endParaRPr>
          </a:p>
        </p:txBody>
      </p:sp>
    </p:spTree>
    <p:custDataLst>
      <p:tags r:id="rId8"/>
    </p:custDataLst>
  </p:cSld>
  <p:clrMapOvr>
    <a:masterClrMapping/>
  </p:clrMapOvr>
  <p:transition spd="med"/>
  <p:timing/>
</p:sld>
</file>

<file path=ppt/slides/slide2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solidFill>
          <a:schemeClr val="bg2"/>
        </a:solidFill>
        <a:effectLst/>
      </p:bgPr>
    </p:bg>
    <p:spTree>
      <p:nvGrpSpPr>
        <p:cNvPr id="1" name=""/>
        <p:cNvGrpSpPr/>
        <p:nvPr/>
      </p:nvGrpSpPr>
      <p:grpSpPr>
        <a:xfrm>
          <a:off x="0" y="0"/>
          <a:ext cx="0" cy="0"/>
        </a:xfrm>
      </p:grpSpPr>
      <p:sp>
        <p:nvSpPr>
          <p:cNvPr id="9" name="矩形 8" title=""/>
          <p:cNvSpPr/>
          <p:nvPr userDrawn="1">
            <p:custDataLst>
              <p:tags r:id="rId2"/>
            </p:custDataLst>
          </p:nvPr>
        </p:nvSpPr>
        <p:spPr>
          <a:xfrm>
            <a:off x="0" y="2455545"/>
            <a:ext cx="186055" cy="19640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a:ea typeface="微软雅黑"/>
            </a:endParaRPr>
          </a:p>
        </p:txBody>
      </p:sp>
      <p:sp>
        <p:nvSpPr>
          <p:cNvPr id="8" name="矩形 7" title=""/>
          <p:cNvSpPr/>
          <p:nvPr userDrawn="1">
            <p:custDataLst>
              <p:tags r:id="rId3"/>
            </p:custDataLst>
          </p:nvPr>
        </p:nvSpPr>
        <p:spPr>
          <a:xfrm>
            <a:off x="12014200" y="2455545"/>
            <a:ext cx="186055" cy="19640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a:ea typeface="微软雅黑"/>
            </a:endParaRPr>
          </a:p>
        </p:txBody>
      </p:sp>
      <p:cxnSp>
        <p:nvCxnSpPr>
          <p:cNvPr id="11" name="直接连接符 10" title=""/>
          <p:cNvCxnSpPr/>
          <p:nvPr>
            <p:custDataLst>
              <p:tags r:id="rId4"/>
            </p:custDataLst>
          </p:nvPr>
        </p:nvCxnSpPr>
        <p:spPr>
          <a:xfrm>
            <a:off x="457204" y="1371611"/>
            <a:ext cx="11277690" cy="12700"/>
          </a:xfrm>
          <a:prstGeom prst="line">
            <a:avLst/>
          </a:prstGeom>
          <a:ln w="31750">
            <a:solidFill>
              <a:schemeClr val="accent1"/>
            </a:solidFill>
          </a:ln>
        </p:spPr>
        <p:style>
          <a:lnRef idx="1">
            <a:schemeClr val="dk1"/>
          </a:lnRef>
          <a:fillRef idx="0">
            <a:schemeClr val="dk1"/>
          </a:fillRef>
          <a:effectRef idx="0">
            <a:schemeClr val="dk1"/>
          </a:effectRef>
          <a:fontRef idx="minor">
            <a:schemeClr val="tx1"/>
          </a:fontRef>
        </p:style>
      </p:cxnSp>
      <p:sp>
        <p:nvSpPr>
          <p:cNvPr id="2" name="文本框 6" title=""/>
          <p:cNvSpPr txBox="1"/>
          <p:nvPr>
            <p:custDataLst>
              <p:tags r:id="rId5"/>
            </p:custDataLst>
          </p:nvPr>
        </p:nvSpPr>
        <p:spPr>
          <a:xfrm>
            <a:off x="457204" y="152401"/>
            <a:ext cx="11277690" cy="609605"/>
          </a:xfrm>
          <a:prstGeom prst="rect">
            <a:avLst/>
          </a:prstGeom>
          <a:noFill/>
          <a:ln w="12700">
            <a:miter lim="400000"/>
          </a:ln>
          <a:extLst>
            <a:ext uri="{909E8E84-426E-40DD-AFC4-6F175D3DCCD1}">
              <a14:hiddenFill xmlns:a14="http://schemas.microsoft.com/office/drawing/2010/main">
                <a:solidFill>
                  <a:schemeClr val="accent1"/>
                </a:solidFill>
              </a14:hiddenFill>
            </a:ext>
          </a:extLst>
        </p:spPr>
        <p:txBody>
          <a:bodyPr lIns="0" tIns="0" rIns="0" bIns="0" anchor="b" anchorCtr="0">
            <a:normAutofit/>
          </a:bodyPr>
          <a:lstStyle>
            <a:defPPr>
              <a:defRPr lang="zh-CN"/>
            </a:defPPr>
            <a:lvl1pPr>
              <a:lnSpc>
                <a:spcPct val="120000"/>
              </a:lnSpc>
              <a:defRPr sz="3600" b="1">
                <a:solidFill>
                  <a:srgbClr val="FFFFFF"/>
                </a:solidFill>
                <a:latin typeface="微软雅黑"/>
                <a:ea typeface="微软雅黑"/>
                <a:cs typeface="微软雅黑" panose="020b0503020204020204" charset="-122"/>
              </a:defRPr>
            </a:lvl1pPr>
          </a:lstStyle>
          <a:p>
            <a:pPr>
              <a:lnSpc>
                <a:spcPct val="100000"/>
              </a:lnSpc>
            </a:pPr>
            <a:r>
              <a:rPr lang="zh-CN" err="1">
                <a:solidFill>
                  <a:schemeClr val="lt1"/>
                </a:solidFill>
                <a:latin typeface="汉仪旗黑-85S" panose="00020600040101010101" pitchFamily="18" charset="-122"/>
                <a:ea typeface="汉仪旗黑-85S" panose="00020600040101010101" pitchFamily="18" charset="-122"/>
                <a:sym typeface="微软雅黑"/>
              </a:rPr>
              <a:t>深入研读</a:t>
            </a:r>
            <a:endParaRPr lang="zh-CN" err="1">
              <a:solidFill>
                <a:schemeClr val="lt1"/>
              </a:solidFill>
              <a:latin typeface="汉仪旗黑-85S" panose="00020600040101010101" pitchFamily="18" charset="-122"/>
              <a:ea typeface="汉仪旗黑-85S" panose="00020600040101010101" pitchFamily="18" charset="-122"/>
              <a:sym typeface="微软雅黑"/>
            </a:endParaRPr>
          </a:p>
        </p:txBody>
      </p:sp>
      <p:sp>
        <p:nvSpPr>
          <p:cNvPr id="3" name="副标题" title=""/>
          <p:cNvSpPr txBox="1"/>
          <p:nvPr>
            <p:custDataLst>
              <p:tags r:id="rId6"/>
            </p:custDataLst>
          </p:nvPr>
        </p:nvSpPr>
        <p:spPr>
          <a:xfrm>
            <a:off x="457204" y="762007"/>
            <a:ext cx="11277690" cy="457204"/>
          </a:xfrm>
          <a:prstGeom prst="rect">
            <a:avLst/>
          </a:prstGeom>
          <a:noFill/>
          <a:ln w="12700">
            <a:miter lim="400000"/>
          </a:ln>
          <a:extLst>
            <a:ext uri="{909E8E84-426E-40DD-AFC4-6F175D3DCCD1}">
              <a14:hiddenFill xmlns:a14="http://schemas.microsoft.com/office/drawing/2010/main">
                <a:solidFill>
                  <a:schemeClr val="accent3"/>
                </a:solidFill>
              </a14:hiddenFill>
            </a:ext>
          </a:extLst>
        </p:spPr>
        <p:txBody>
          <a:bodyPr lIns="0" tIns="0" rIns="0" bIns="0">
            <a:normAutofit/>
          </a:bodyPr>
          <a:lstStyle>
            <a:defPPr>
              <a:defRPr lang="zh-CN"/>
            </a:defPPr>
            <a:lvl1pPr fontAlgn="auto">
              <a:lnSpc>
                <a:spcPct val="120000"/>
              </a:lnSpc>
              <a:defRPr sz="2000">
                <a:solidFill>
                  <a:srgbClr val="FFFFFF"/>
                </a:solidFill>
                <a:latin typeface="微软雅黑"/>
                <a:ea typeface="微软雅黑"/>
                <a:cs typeface="微软雅黑" panose="020b0503020204020204" charset="-122"/>
              </a:defRPr>
            </a:lvl1pPr>
          </a:lstStyle>
          <a:p>
            <a:r>
              <a:rPr err="1">
                <a:solidFill>
                  <a:schemeClr val="lt1"/>
                </a:solidFill>
                <a:latin typeface="汉仪旗黑-85S" panose="00020600040101010101" pitchFamily="18" charset="-122"/>
                <a:ea typeface="汉仪旗黑-85S" panose="00020600040101010101" pitchFamily="18" charset="-122"/>
                <a:sym typeface="微软雅黑"/>
              </a:rPr>
              <a:t>归途说笑</a:t>
            </a:r>
            <a:endParaRPr err="1">
              <a:solidFill>
                <a:schemeClr val="lt1"/>
              </a:solidFill>
              <a:latin typeface="汉仪旗黑-85S" panose="00020600040101010101" pitchFamily="18" charset="-122"/>
              <a:ea typeface="汉仪旗黑-85S" panose="00020600040101010101" pitchFamily="18" charset="-122"/>
              <a:sym typeface="微软雅黑"/>
            </a:endParaRPr>
          </a:p>
        </p:txBody>
      </p:sp>
      <p:sp>
        <p:nvSpPr>
          <p:cNvPr id="58" name="椭圆 57" title=""/>
          <p:cNvSpPr/>
          <p:nvPr>
            <p:custDataLst>
              <p:tags r:id="rId7"/>
            </p:custDataLst>
          </p:nvPr>
        </p:nvSpPr>
        <p:spPr>
          <a:xfrm>
            <a:off x="3222131" y="3021268"/>
            <a:ext cx="557330" cy="558063"/>
          </a:xfrm>
          <a:prstGeom prst="ellipse">
            <a:avLst/>
          </a:prstGeom>
          <a:noFill/>
          <a:ln w="3175">
            <a:solidFill>
              <a:schemeClr val="accent2">
                <a:lumMod val="60000"/>
                <a:lumOff val="40000"/>
              </a:schemeClr>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US" altLang="zh-CN" sz="1600" b="1">
              <a:solidFill>
                <a:schemeClr val="accent2"/>
              </a:solidFill>
              <a:latin typeface="微软雅黑"/>
              <a:ea typeface="微软雅黑"/>
              <a:cs typeface="Arial" panose="020b0604020202020204" pitchFamily="34" charset="0"/>
              <a:sym typeface="Arial" panose="020b0604020202020204" pitchFamily="34" charset="0"/>
            </a:endParaRPr>
          </a:p>
        </p:txBody>
      </p:sp>
      <p:sp>
        <p:nvSpPr>
          <p:cNvPr id="60" name="Freeform 247" title=""/>
          <p:cNvSpPr>
            <a:spLocks noEditPoints="1"/>
          </p:cNvSpPr>
          <p:nvPr>
            <p:custDataLst>
              <p:tags r:id="rId8"/>
            </p:custDataLst>
          </p:nvPr>
        </p:nvSpPr>
        <p:spPr bwMode="auto">
          <a:xfrm rot="3000000">
            <a:off x="3313333" y="2968594"/>
            <a:ext cx="29760" cy="22301"/>
          </a:xfrm>
          <a:custGeom>
            <a:gdLst>
              <a:gd name="T0" fmla="*/ 3 w 28"/>
              <a:gd name="T1" fmla="*/ 8 h 21"/>
              <a:gd name="T2" fmla="*/ 2 w 28"/>
              <a:gd name="T3" fmla="*/ 6 h 21"/>
              <a:gd name="T4" fmla="*/ 1 w 28"/>
              <a:gd name="T5" fmla="*/ 9 h 21"/>
              <a:gd name="T6" fmla="*/ 2 w 28"/>
              <a:gd name="T7" fmla="*/ 12 h 21"/>
              <a:gd name="T8" fmla="*/ 4 w 28"/>
              <a:gd name="T9" fmla="*/ 13 h 21"/>
              <a:gd name="T10" fmla="*/ 7 w 28"/>
              <a:gd name="T11" fmla="*/ 16 h 21"/>
              <a:gd name="T12" fmla="*/ 10 w 28"/>
              <a:gd name="T13" fmla="*/ 17 h 21"/>
              <a:gd name="T14" fmla="*/ 16 w 28"/>
              <a:gd name="T15" fmla="*/ 18 h 21"/>
              <a:gd name="T16" fmla="*/ 20 w 28"/>
              <a:gd name="T17" fmla="*/ 18 h 21"/>
              <a:gd name="T18" fmla="*/ 20 w 28"/>
              <a:gd name="T19" fmla="*/ 19 h 21"/>
              <a:gd name="T20" fmla="*/ 21 w 28"/>
              <a:gd name="T21" fmla="*/ 19 h 21"/>
              <a:gd name="T22" fmla="*/ 23 w 28"/>
              <a:gd name="T23" fmla="*/ 19 h 21"/>
              <a:gd name="T24" fmla="*/ 26 w 28"/>
              <a:gd name="T25" fmla="*/ 21 h 21"/>
              <a:gd name="T26" fmla="*/ 26 w 28"/>
              <a:gd name="T27" fmla="*/ 18 h 21"/>
              <a:gd name="T28" fmla="*/ 27 w 28"/>
              <a:gd name="T29" fmla="*/ 18 h 21"/>
              <a:gd name="T30" fmla="*/ 28 w 28"/>
              <a:gd name="T31" fmla="*/ 16 h 21"/>
              <a:gd name="T32" fmla="*/ 26 w 28"/>
              <a:gd name="T33" fmla="*/ 15 h 21"/>
              <a:gd name="T34" fmla="*/ 26 w 28"/>
              <a:gd name="T35" fmla="*/ 13 h 21"/>
              <a:gd name="T36" fmla="*/ 26 w 28"/>
              <a:gd name="T37" fmla="*/ 12 h 21"/>
              <a:gd name="T38" fmla="*/ 23 w 28"/>
              <a:gd name="T39" fmla="*/ 11 h 21"/>
              <a:gd name="T40" fmla="*/ 20 w 28"/>
              <a:gd name="T41" fmla="*/ 11 h 21"/>
              <a:gd name="T42" fmla="*/ 17 w 28"/>
              <a:gd name="T43" fmla="*/ 13 h 21"/>
              <a:gd name="T44" fmla="*/ 16 w 28"/>
              <a:gd name="T45" fmla="*/ 13 h 21"/>
              <a:gd name="T46" fmla="*/ 15 w 28"/>
              <a:gd name="T47" fmla="*/ 12 h 21"/>
              <a:gd name="T48" fmla="*/ 14 w 28"/>
              <a:gd name="T49" fmla="*/ 12 h 21"/>
              <a:gd name="T50" fmla="*/ 14 w 28"/>
              <a:gd name="T51" fmla="*/ 10 h 21"/>
              <a:gd name="T52" fmla="*/ 10 w 28"/>
              <a:gd name="T53" fmla="*/ 9 h 21"/>
              <a:gd name="T54" fmla="*/ 10 w 28"/>
              <a:gd name="T55" fmla="*/ 8 h 21"/>
              <a:gd name="T56" fmla="*/ 10 w 28"/>
              <a:gd name="T57" fmla="*/ 5 h 21"/>
              <a:gd name="T58" fmla="*/ 11 w 28"/>
              <a:gd name="T59" fmla="*/ 5 h 21"/>
              <a:gd name="T60" fmla="*/ 11 w 28"/>
              <a:gd name="T61" fmla="*/ 4 h 21"/>
              <a:gd name="T62" fmla="*/ 11 w 28"/>
              <a:gd name="T63" fmla="*/ 3 h 21"/>
              <a:gd name="T64" fmla="*/ 9 w 28"/>
              <a:gd name="T65" fmla="*/ 2 h 21"/>
              <a:gd name="T66" fmla="*/ 8 w 28"/>
              <a:gd name="T67" fmla="*/ 0 h 21"/>
              <a:gd name="T68" fmla="*/ 4 w 28"/>
              <a:gd name="T69" fmla="*/ 0 h 21"/>
              <a:gd name="T70" fmla="*/ 2 w 28"/>
              <a:gd name="T71" fmla="*/ 0 h 21"/>
              <a:gd name="T72" fmla="*/ 1 w 28"/>
              <a:gd name="T73" fmla="*/ 2 h 21"/>
              <a:gd name="T74" fmla="*/ 1 w 28"/>
              <a:gd name="T75" fmla="*/ 5 h 21"/>
              <a:gd name="T76" fmla="*/ 2 w 28"/>
              <a:gd name="T77" fmla="*/ 5 h 21"/>
              <a:gd name="T78" fmla="*/ 3 w 28"/>
              <a:gd name="T79" fmla="*/ 5 h 21"/>
              <a:gd name="T80" fmla="*/ 3 w 28"/>
              <a:gd name="T81" fmla="*/ 8 h 21"/>
              <a:gd name="T82" fmla="*/ 7 w 28"/>
              <a:gd name="T83" fmla="*/ 6 h 21"/>
              <a:gd name="T84" fmla="*/ 7 w 28"/>
              <a:gd name="T85" fmla="*/ 8 h 21"/>
              <a:gd name="T86" fmla="*/ 7 w 28"/>
              <a:gd name="T87" fmla="*/ 9 h 21"/>
              <a:gd name="T88" fmla="*/ 5 w 28"/>
              <a:gd name="T89" fmla="*/ 9 h 21"/>
              <a:gd name="T90" fmla="*/ 7 w 28"/>
              <a:gd name="T91" fmla="*/ 6 h 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8" h="21">
                <a:moveTo>
                  <a:pt x="3" y="8"/>
                </a:moveTo>
                <a:cubicBezTo>
                  <a:pt x="3" y="7"/>
                  <a:pt x="3" y="6"/>
                  <a:pt x="2" y="6"/>
                </a:cubicBezTo>
                <a:cubicBezTo>
                  <a:pt x="1" y="6"/>
                  <a:pt x="1" y="8"/>
                  <a:pt x="1" y="9"/>
                </a:cubicBezTo>
                <a:cubicBezTo>
                  <a:pt x="0" y="11"/>
                  <a:pt x="2" y="11"/>
                  <a:pt x="2" y="12"/>
                </a:cubicBezTo>
                <a:cubicBezTo>
                  <a:pt x="2" y="13"/>
                  <a:pt x="3" y="13"/>
                  <a:pt x="4" y="13"/>
                </a:cubicBezTo>
                <a:cubicBezTo>
                  <a:pt x="5" y="14"/>
                  <a:pt x="6" y="15"/>
                  <a:pt x="7" y="16"/>
                </a:cubicBezTo>
                <a:cubicBezTo>
                  <a:pt x="7" y="16"/>
                  <a:pt x="8" y="17"/>
                  <a:pt x="10" y="17"/>
                </a:cubicBezTo>
                <a:cubicBezTo>
                  <a:pt x="11" y="18"/>
                  <a:pt x="13" y="19"/>
                  <a:pt x="16" y="18"/>
                </a:cubicBezTo>
                <a:cubicBezTo>
                  <a:pt x="17" y="18"/>
                  <a:pt x="18" y="18"/>
                  <a:pt x="20" y="18"/>
                </a:cubicBezTo>
                <a:cubicBezTo>
                  <a:pt x="20" y="19"/>
                  <a:pt x="20" y="19"/>
                  <a:pt x="20" y="19"/>
                </a:cubicBezTo>
                <a:cubicBezTo>
                  <a:pt x="20" y="19"/>
                  <a:pt x="20" y="19"/>
                  <a:pt x="21" y="19"/>
                </a:cubicBezTo>
                <a:cubicBezTo>
                  <a:pt x="22" y="19"/>
                  <a:pt x="23" y="21"/>
                  <a:pt x="23" y="19"/>
                </a:cubicBezTo>
                <a:cubicBezTo>
                  <a:pt x="24" y="20"/>
                  <a:pt x="24" y="21"/>
                  <a:pt x="26" y="21"/>
                </a:cubicBezTo>
                <a:cubicBezTo>
                  <a:pt x="26" y="20"/>
                  <a:pt x="26" y="19"/>
                  <a:pt x="26" y="18"/>
                </a:cubicBezTo>
                <a:cubicBezTo>
                  <a:pt x="26" y="18"/>
                  <a:pt x="26" y="18"/>
                  <a:pt x="27" y="18"/>
                </a:cubicBezTo>
                <a:cubicBezTo>
                  <a:pt x="27" y="17"/>
                  <a:pt x="28" y="17"/>
                  <a:pt x="28" y="16"/>
                </a:cubicBezTo>
                <a:cubicBezTo>
                  <a:pt x="27" y="16"/>
                  <a:pt x="26" y="15"/>
                  <a:pt x="26" y="15"/>
                </a:cubicBezTo>
                <a:cubicBezTo>
                  <a:pt x="26" y="14"/>
                  <a:pt x="26" y="14"/>
                  <a:pt x="26" y="13"/>
                </a:cubicBezTo>
                <a:cubicBezTo>
                  <a:pt x="26" y="13"/>
                  <a:pt x="26" y="13"/>
                  <a:pt x="26" y="12"/>
                </a:cubicBezTo>
                <a:cubicBezTo>
                  <a:pt x="25" y="12"/>
                  <a:pt x="23" y="12"/>
                  <a:pt x="23" y="11"/>
                </a:cubicBezTo>
                <a:cubicBezTo>
                  <a:pt x="22" y="10"/>
                  <a:pt x="21" y="11"/>
                  <a:pt x="20" y="11"/>
                </a:cubicBezTo>
                <a:cubicBezTo>
                  <a:pt x="19" y="13"/>
                  <a:pt x="19" y="14"/>
                  <a:pt x="17" y="13"/>
                </a:cubicBezTo>
                <a:cubicBezTo>
                  <a:pt x="17" y="13"/>
                  <a:pt x="16" y="13"/>
                  <a:pt x="16" y="13"/>
                </a:cubicBezTo>
                <a:cubicBezTo>
                  <a:pt x="15" y="13"/>
                  <a:pt x="15" y="13"/>
                  <a:pt x="15" y="12"/>
                </a:cubicBezTo>
                <a:cubicBezTo>
                  <a:pt x="14" y="12"/>
                  <a:pt x="14" y="12"/>
                  <a:pt x="14" y="12"/>
                </a:cubicBezTo>
                <a:cubicBezTo>
                  <a:pt x="14" y="11"/>
                  <a:pt x="14" y="11"/>
                  <a:pt x="14" y="10"/>
                </a:cubicBezTo>
                <a:cubicBezTo>
                  <a:pt x="12" y="10"/>
                  <a:pt x="12" y="9"/>
                  <a:pt x="10" y="9"/>
                </a:cubicBezTo>
                <a:cubicBezTo>
                  <a:pt x="10" y="8"/>
                  <a:pt x="10" y="8"/>
                  <a:pt x="10" y="8"/>
                </a:cubicBezTo>
                <a:cubicBezTo>
                  <a:pt x="6" y="8"/>
                  <a:pt x="9" y="2"/>
                  <a:pt x="10" y="5"/>
                </a:cubicBezTo>
                <a:cubicBezTo>
                  <a:pt x="10" y="5"/>
                  <a:pt x="11" y="5"/>
                  <a:pt x="11" y="5"/>
                </a:cubicBezTo>
                <a:cubicBezTo>
                  <a:pt x="11" y="5"/>
                  <a:pt x="11" y="4"/>
                  <a:pt x="11" y="4"/>
                </a:cubicBezTo>
                <a:cubicBezTo>
                  <a:pt x="11" y="4"/>
                  <a:pt x="11" y="3"/>
                  <a:pt x="11" y="3"/>
                </a:cubicBezTo>
                <a:cubicBezTo>
                  <a:pt x="11" y="2"/>
                  <a:pt x="10" y="2"/>
                  <a:pt x="9" y="2"/>
                </a:cubicBezTo>
                <a:cubicBezTo>
                  <a:pt x="8" y="2"/>
                  <a:pt x="8" y="1"/>
                  <a:pt x="8" y="0"/>
                </a:cubicBezTo>
                <a:cubicBezTo>
                  <a:pt x="7" y="0"/>
                  <a:pt x="5" y="0"/>
                  <a:pt x="4" y="0"/>
                </a:cubicBezTo>
                <a:cubicBezTo>
                  <a:pt x="3" y="0"/>
                  <a:pt x="3" y="0"/>
                  <a:pt x="2" y="0"/>
                </a:cubicBezTo>
                <a:cubicBezTo>
                  <a:pt x="1" y="0"/>
                  <a:pt x="1" y="1"/>
                  <a:pt x="1" y="2"/>
                </a:cubicBezTo>
                <a:cubicBezTo>
                  <a:pt x="1" y="3"/>
                  <a:pt x="1" y="4"/>
                  <a:pt x="1" y="5"/>
                </a:cubicBezTo>
                <a:cubicBezTo>
                  <a:pt x="1" y="5"/>
                  <a:pt x="1" y="5"/>
                  <a:pt x="2" y="5"/>
                </a:cubicBezTo>
                <a:cubicBezTo>
                  <a:pt x="2" y="5"/>
                  <a:pt x="3" y="5"/>
                  <a:pt x="3" y="5"/>
                </a:cubicBezTo>
                <a:cubicBezTo>
                  <a:pt x="4" y="5"/>
                  <a:pt x="4" y="7"/>
                  <a:pt x="3" y="8"/>
                </a:cubicBezTo>
                <a:close/>
                <a:moveTo>
                  <a:pt x="7" y="6"/>
                </a:moveTo>
                <a:cubicBezTo>
                  <a:pt x="7" y="7"/>
                  <a:pt x="7" y="7"/>
                  <a:pt x="7" y="8"/>
                </a:cubicBezTo>
                <a:cubicBezTo>
                  <a:pt x="7" y="8"/>
                  <a:pt x="7" y="8"/>
                  <a:pt x="7" y="9"/>
                </a:cubicBezTo>
                <a:cubicBezTo>
                  <a:pt x="6" y="9"/>
                  <a:pt x="6" y="9"/>
                  <a:pt x="5" y="9"/>
                </a:cubicBezTo>
                <a:cubicBezTo>
                  <a:pt x="6" y="8"/>
                  <a:pt x="5" y="6"/>
                  <a:pt x="7" y="6"/>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61" name="Freeform 248" title=""/>
          <p:cNvSpPr>
            <a:spLocks noEditPoints="1"/>
          </p:cNvSpPr>
          <p:nvPr>
            <p:custDataLst>
              <p:tags r:id="rId9"/>
            </p:custDataLst>
          </p:nvPr>
        </p:nvSpPr>
        <p:spPr bwMode="auto">
          <a:xfrm rot="3000000">
            <a:off x="3317627" y="3016855"/>
            <a:ext cx="120030" cy="217066"/>
          </a:xfrm>
          <a:custGeom>
            <a:gdLst>
              <a:gd name="T0" fmla="*/ 108 w 112"/>
              <a:gd name="T1" fmla="*/ 20 h 203"/>
              <a:gd name="T2" fmla="*/ 95 w 112"/>
              <a:gd name="T3" fmla="*/ 4 h 203"/>
              <a:gd name="T4" fmla="*/ 72 w 112"/>
              <a:gd name="T5" fmla="*/ 1 h 203"/>
              <a:gd name="T6" fmla="*/ 70 w 112"/>
              <a:gd name="T7" fmla="*/ 9 h 203"/>
              <a:gd name="T8" fmla="*/ 87 w 112"/>
              <a:gd name="T9" fmla="*/ 5 h 203"/>
              <a:gd name="T10" fmla="*/ 91 w 112"/>
              <a:gd name="T11" fmla="*/ 12 h 203"/>
              <a:gd name="T12" fmla="*/ 96 w 112"/>
              <a:gd name="T13" fmla="*/ 10 h 203"/>
              <a:gd name="T14" fmla="*/ 103 w 112"/>
              <a:gd name="T15" fmla="*/ 32 h 203"/>
              <a:gd name="T16" fmla="*/ 87 w 112"/>
              <a:gd name="T17" fmla="*/ 37 h 203"/>
              <a:gd name="T18" fmla="*/ 70 w 112"/>
              <a:gd name="T19" fmla="*/ 37 h 203"/>
              <a:gd name="T20" fmla="*/ 57 w 112"/>
              <a:gd name="T21" fmla="*/ 45 h 203"/>
              <a:gd name="T22" fmla="*/ 68 w 112"/>
              <a:gd name="T23" fmla="*/ 48 h 203"/>
              <a:gd name="T24" fmla="*/ 78 w 112"/>
              <a:gd name="T25" fmla="*/ 42 h 203"/>
              <a:gd name="T26" fmla="*/ 97 w 112"/>
              <a:gd name="T27" fmla="*/ 42 h 203"/>
              <a:gd name="T28" fmla="*/ 103 w 112"/>
              <a:gd name="T29" fmla="*/ 57 h 203"/>
              <a:gd name="T30" fmla="*/ 96 w 112"/>
              <a:gd name="T31" fmla="*/ 69 h 203"/>
              <a:gd name="T32" fmla="*/ 82 w 112"/>
              <a:gd name="T33" fmla="*/ 96 h 203"/>
              <a:gd name="T34" fmla="*/ 70 w 112"/>
              <a:gd name="T35" fmla="*/ 95 h 203"/>
              <a:gd name="T36" fmla="*/ 53 w 112"/>
              <a:gd name="T37" fmla="*/ 85 h 203"/>
              <a:gd name="T38" fmla="*/ 42 w 112"/>
              <a:gd name="T39" fmla="*/ 79 h 203"/>
              <a:gd name="T40" fmla="*/ 32 w 112"/>
              <a:gd name="T41" fmla="*/ 87 h 203"/>
              <a:gd name="T42" fmla="*/ 12 w 112"/>
              <a:gd name="T43" fmla="*/ 69 h 203"/>
              <a:gd name="T44" fmla="*/ 10 w 112"/>
              <a:gd name="T45" fmla="*/ 87 h 203"/>
              <a:gd name="T46" fmla="*/ 17 w 112"/>
              <a:gd name="T47" fmla="*/ 98 h 203"/>
              <a:gd name="T48" fmla="*/ 33 w 112"/>
              <a:gd name="T49" fmla="*/ 115 h 203"/>
              <a:gd name="T50" fmla="*/ 52 w 112"/>
              <a:gd name="T51" fmla="*/ 128 h 203"/>
              <a:gd name="T52" fmla="*/ 44 w 112"/>
              <a:gd name="T53" fmla="*/ 133 h 203"/>
              <a:gd name="T54" fmla="*/ 52 w 112"/>
              <a:gd name="T55" fmla="*/ 142 h 203"/>
              <a:gd name="T56" fmla="*/ 40 w 112"/>
              <a:gd name="T57" fmla="*/ 137 h 203"/>
              <a:gd name="T58" fmla="*/ 43 w 112"/>
              <a:gd name="T59" fmla="*/ 150 h 203"/>
              <a:gd name="T60" fmla="*/ 44 w 112"/>
              <a:gd name="T61" fmla="*/ 163 h 203"/>
              <a:gd name="T62" fmla="*/ 34 w 112"/>
              <a:gd name="T63" fmla="*/ 163 h 203"/>
              <a:gd name="T64" fmla="*/ 44 w 112"/>
              <a:gd name="T65" fmla="*/ 176 h 203"/>
              <a:gd name="T66" fmla="*/ 44 w 112"/>
              <a:gd name="T67" fmla="*/ 194 h 203"/>
              <a:gd name="T68" fmla="*/ 25 w 112"/>
              <a:gd name="T69" fmla="*/ 182 h 203"/>
              <a:gd name="T70" fmla="*/ 21 w 112"/>
              <a:gd name="T71" fmla="*/ 171 h 203"/>
              <a:gd name="T72" fmla="*/ 14 w 112"/>
              <a:gd name="T73" fmla="*/ 171 h 203"/>
              <a:gd name="T74" fmla="*/ 12 w 112"/>
              <a:gd name="T75" fmla="*/ 155 h 203"/>
              <a:gd name="T76" fmla="*/ 7 w 112"/>
              <a:gd name="T77" fmla="*/ 140 h 203"/>
              <a:gd name="T78" fmla="*/ 0 w 112"/>
              <a:gd name="T79" fmla="*/ 153 h 203"/>
              <a:gd name="T80" fmla="*/ 14 w 112"/>
              <a:gd name="T81" fmla="*/ 188 h 203"/>
              <a:gd name="T82" fmla="*/ 40 w 112"/>
              <a:gd name="T83" fmla="*/ 203 h 203"/>
              <a:gd name="T84" fmla="*/ 56 w 112"/>
              <a:gd name="T85" fmla="*/ 191 h 203"/>
              <a:gd name="T86" fmla="*/ 57 w 112"/>
              <a:gd name="T87" fmla="*/ 175 h 203"/>
              <a:gd name="T88" fmla="*/ 63 w 112"/>
              <a:gd name="T89" fmla="*/ 170 h 203"/>
              <a:gd name="T90" fmla="*/ 53 w 112"/>
              <a:gd name="T91" fmla="*/ 159 h 203"/>
              <a:gd name="T92" fmla="*/ 65 w 112"/>
              <a:gd name="T93" fmla="*/ 157 h 203"/>
              <a:gd name="T94" fmla="*/ 63 w 112"/>
              <a:gd name="T95" fmla="*/ 151 h 203"/>
              <a:gd name="T96" fmla="*/ 57 w 112"/>
              <a:gd name="T97" fmla="*/ 128 h 203"/>
              <a:gd name="T98" fmla="*/ 71 w 112"/>
              <a:gd name="T99" fmla="*/ 124 h 203"/>
              <a:gd name="T100" fmla="*/ 80 w 112"/>
              <a:gd name="T101" fmla="*/ 114 h 203"/>
              <a:gd name="T102" fmla="*/ 97 w 112"/>
              <a:gd name="T103" fmla="*/ 99 h 203"/>
              <a:gd name="T104" fmla="*/ 101 w 112"/>
              <a:gd name="T105" fmla="*/ 85 h 203"/>
              <a:gd name="T106" fmla="*/ 109 w 112"/>
              <a:gd name="T107" fmla="*/ 66 h 203"/>
              <a:gd name="T108" fmla="*/ 7 w 112"/>
              <a:gd name="T109" fmla="*/ 165 h 203"/>
              <a:gd name="T110" fmla="*/ 51 w 112"/>
              <a:gd name="T111" fmla="*/ 152 h 203"/>
              <a:gd name="T112" fmla="*/ 43 w 112"/>
              <a:gd name="T113" fmla="*/ 83 h 203"/>
              <a:gd name="T114" fmla="*/ 46 w 112"/>
              <a:gd name="T115" fmla="*/ 108 h 203"/>
              <a:gd name="T116" fmla="*/ 44 w 112"/>
              <a:gd name="T117" fmla="*/ 98 h 203"/>
              <a:gd name="T118" fmla="*/ 43 w 112"/>
              <a:gd name="T119" fmla="*/ 92 h 203"/>
              <a:gd name="T120" fmla="*/ 55 w 112"/>
              <a:gd name="T121" fmla="*/ 94 h 203"/>
              <a:gd name="T122" fmla="*/ 70 w 112"/>
              <a:gd name="T123" fmla="*/ 102 h 203"/>
              <a:gd name="T124" fmla="*/ 61 w 112"/>
              <a:gd name="T125" fmla="*/ 115 h 2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2" h="203">
                <a:moveTo>
                  <a:pt x="112" y="39"/>
                </a:moveTo>
                <a:cubicBezTo>
                  <a:pt x="111" y="39"/>
                  <a:pt x="111" y="39"/>
                  <a:pt x="110" y="39"/>
                </a:cubicBezTo>
                <a:cubicBezTo>
                  <a:pt x="110" y="39"/>
                  <a:pt x="110" y="38"/>
                  <a:pt x="110" y="37"/>
                </a:cubicBezTo>
                <a:cubicBezTo>
                  <a:pt x="110" y="36"/>
                  <a:pt x="110" y="35"/>
                  <a:pt x="110" y="35"/>
                </a:cubicBezTo>
                <a:cubicBezTo>
                  <a:pt x="111" y="33"/>
                  <a:pt x="109" y="33"/>
                  <a:pt x="110" y="32"/>
                </a:cubicBezTo>
                <a:cubicBezTo>
                  <a:pt x="110" y="31"/>
                  <a:pt x="110" y="29"/>
                  <a:pt x="110" y="28"/>
                </a:cubicBezTo>
                <a:cubicBezTo>
                  <a:pt x="110" y="27"/>
                  <a:pt x="110" y="27"/>
                  <a:pt x="110" y="26"/>
                </a:cubicBezTo>
                <a:cubicBezTo>
                  <a:pt x="109" y="26"/>
                  <a:pt x="109" y="24"/>
                  <a:pt x="109" y="23"/>
                </a:cubicBezTo>
                <a:cubicBezTo>
                  <a:pt x="109" y="22"/>
                  <a:pt x="109" y="22"/>
                  <a:pt x="109" y="22"/>
                </a:cubicBezTo>
                <a:cubicBezTo>
                  <a:pt x="108" y="22"/>
                  <a:pt x="108" y="21"/>
                  <a:pt x="108" y="20"/>
                </a:cubicBezTo>
                <a:cubicBezTo>
                  <a:pt x="108" y="20"/>
                  <a:pt x="107" y="20"/>
                  <a:pt x="107" y="20"/>
                </a:cubicBezTo>
                <a:cubicBezTo>
                  <a:pt x="107" y="17"/>
                  <a:pt x="104" y="17"/>
                  <a:pt x="105" y="11"/>
                </a:cubicBezTo>
                <a:cubicBezTo>
                  <a:pt x="104" y="10"/>
                  <a:pt x="103" y="10"/>
                  <a:pt x="101" y="10"/>
                </a:cubicBezTo>
                <a:cubicBezTo>
                  <a:pt x="101" y="9"/>
                  <a:pt x="101" y="9"/>
                  <a:pt x="101" y="9"/>
                </a:cubicBezTo>
                <a:cubicBezTo>
                  <a:pt x="101" y="8"/>
                  <a:pt x="101" y="7"/>
                  <a:pt x="101" y="6"/>
                </a:cubicBezTo>
                <a:cubicBezTo>
                  <a:pt x="101" y="6"/>
                  <a:pt x="100" y="6"/>
                  <a:pt x="100" y="6"/>
                </a:cubicBezTo>
                <a:cubicBezTo>
                  <a:pt x="99" y="6"/>
                  <a:pt x="99" y="5"/>
                  <a:pt x="97" y="5"/>
                </a:cubicBezTo>
                <a:cubicBezTo>
                  <a:pt x="97" y="5"/>
                  <a:pt x="97" y="4"/>
                  <a:pt x="97" y="4"/>
                </a:cubicBezTo>
                <a:cubicBezTo>
                  <a:pt x="97" y="4"/>
                  <a:pt x="97" y="4"/>
                  <a:pt x="96" y="4"/>
                </a:cubicBezTo>
                <a:cubicBezTo>
                  <a:pt x="96" y="4"/>
                  <a:pt x="95" y="4"/>
                  <a:pt x="95" y="4"/>
                </a:cubicBezTo>
                <a:cubicBezTo>
                  <a:pt x="95" y="4"/>
                  <a:pt x="94" y="4"/>
                  <a:pt x="94" y="4"/>
                </a:cubicBezTo>
                <a:cubicBezTo>
                  <a:pt x="92" y="4"/>
                  <a:pt x="90" y="4"/>
                  <a:pt x="90" y="3"/>
                </a:cubicBezTo>
                <a:cubicBezTo>
                  <a:pt x="90" y="2"/>
                  <a:pt x="90" y="2"/>
                  <a:pt x="90" y="1"/>
                </a:cubicBezTo>
                <a:cubicBezTo>
                  <a:pt x="89" y="2"/>
                  <a:pt x="87" y="2"/>
                  <a:pt x="87" y="0"/>
                </a:cubicBezTo>
                <a:cubicBezTo>
                  <a:pt x="85" y="0"/>
                  <a:pt x="84" y="0"/>
                  <a:pt x="82" y="0"/>
                </a:cubicBezTo>
                <a:cubicBezTo>
                  <a:pt x="81" y="0"/>
                  <a:pt x="80" y="0"/>
                  <a:pt x="78" y="0"/>
                </a:cubicBezTo>
                <a:cubicBezTo>
                  <a:pt x="78" y="0"/>
                  <a:pt x="77" y="0"/>
                  <a:pt x="76" y="0"/>
                </a:cubicBezTo>
                <a:cubicBezTo>
                  <a:pt x="76" y="0"/>
                  <a:pt x="75" y="0"/>
                  <a:pt x="75" y="0"/>
                </a:cubicBezTo>
                <a:cubicBezTo>
                  <a:pt x="75" y="1"/>
                  <a:pt x="75" y="2"/>
                  <a:pt x="74" y="1"/>
                </a:cubicBezTo>
                <a:cubicBezTo>
                  <a:pt x="73" y="1"/>
                  <a:pt x="73" y="1"/>
                  <a:pt x="72" y="1"/>
                </a:cubicBezTo>
                <a:cubicBezTo>
                  <a:pt x="72" y="1"/>
                  <a:pt x="72" y="1"/>
                  <a:pt x="72" y="0"/>
                </a:cubicBezTo>
                <a:cubicBezTo>
                  <a:pt x="72" y="0"/>
                  <a:pt x="72" y="0"/>
                  <a:pt x="71" y="0"/>
                </a:cubicBezTo>
                <a:cubicBezTo>
                  <a:pt x="71" y="0"/>
                  <a:pt x="71" y="0"/>
                  <a:pt x="70" y="0"/>
                </a:cubicBezTo>
                <a:cubicBezTo>
                  <a:pt x="70" y="1"/>
                  <a:pt x="69" y="2"/>
                  <a:pt x="68" y="1"/>
                </a:cubicBezTo>
                <a:cubicBezTo>
                  <a:pt x="67" y="2"/>
                  <a:pt x="67" y="1"/>
                  <a:pt x="67" y="0"/>
                </a:cubicBezTo>
                <a:cubicBezTo>
                  <a:pt x="66" y="0"/>
                  <a:pt x="65" y="1"/>
                  <a:pt x="65" y="1"/>
                </a:cubicBezTo>
                <a:cubicBezTo>
                  <a:pt x="65" y="2"/>
                  <a:pt x="65" y="3"/>
                  <a:pt x="65" y="4"/>
                </a:cubicBezTo>
                <a:cubicBezTo>
                  <a:pt x="66" y="4"/>
                  <a:pt x="67" y="5"/>
                  <a:pt x="67" y="6"/>
                </a:cubicBezTo>
                <a:cubicBezTo>
                  <a:pt x="67" y="7"/>
                  <a:pt x="67" y="8"/>
                  <a:pt x="68" y="7"/>
                </a:cubicBezTo>
                <a:cubicBezTo>
                  <a:pt x="69" y="7"/>
                  <a:pt x="69" y="8"/>
                  <a:pt x="70" y="9"/>
                </a:cubicBezTo>
                <a:cubicBezTo>
                  <a:pt x="71" y="9"/>
                  <a:pt x="71" y="9"/>
                  <a:pt x="71" y="9"/>
                </a:cubicBezTo>
                <a:cubicBezTo>
                  <a:pt x="75" y="10"/>
                  <a:pt x="74" y="7"/>
                  <a:pt x="77" y="7"/>
                </a:cubicBezTo>
                <a:cubicBezTo>
                  <a:pt x="78" y="7"/>
                  <a:pt x="79" y="7"/>
                  <a:pt x="80" y="7"/>
                </a:cubicBezTo>
                <a:cubicBezTo>
                  <a:pt x="81" y="7"/>
                  <a:pt x="82" y="7"/>
                  <a:pt x="82" y="6"/>
                </a:cubicBezTo>
                <a:cubicBezTo>
                  <a:pt x="81" y="6"/>
                  <a:pt x="80" y="6"/>
                  <a:pt x="80" y="6"/>
                </a:cubicBezTo>
                <a:cubicBezTo>
                  <a:pt x="80" y="5"/>
                  <a:pt x="81" y="5"/>
                  <a:pt x="81" y="4"/>
                </a:cubicBezTo>
                <a:cubicBezTo>
                  <a:pt x="82" y="4"/>
                  <a:pt x="82" y="4"/>
                  <a:pt x="83" y="4"/>
                </a:cubicBezTo>
                <a:cubicBezTo>
                  <a:pt x="84" y="4"/>
                  <a:pt x="84" y="4"/>
                  <a:pt x="84" y="4"/>
                </a:cubicBezTo>
                <a:cubicBezTo>
                  <a:pt x="85" y="4"/>
                  <a:pt x="86" y="4"/>
                  <a:pt x="87" y="4"/>
                </a:cubicBezTo>
                <a:cubicBezTo>
                  <a:pt x="87" y="4"/>
                  <a:pt x="87" y="5"/>
                  <a:pt x="87" y="5"/>
                </a:cubicBezTo>
                <a:cubicBezTo>
                  <a:pt x="88" y="5"/>
                  <a:pt x="89" y="6"/>
                  <a:pt x="89" y="9"/>
                </a:cubicBezTo>
                <a:cubicBezTo>
                  <a:pt x="89" y="9"/>
                  <a:pt x="89" y="10"/>
                  <a:pt x="89" y="11"/>
                </a:cubicBezTo>
                <a:cubicBezTo>
                  <a:pt x="90" y="11"/>
                  <a:pt x="90" y="11"/>
                  <a:pt x="90" y="11"/>
                </a:cubicBezTo>
                <a:cubicBezTo>
                  <a:pt x="90" y="11"/>
                  <a:pt x="90" y="12"/>
                  <a:pt x="90" y="12"/>
                </a:cubicBezTo>
                <a:cubicBezTo>
                  <a:pt x="89" y="12"/>
                  <a:pt x="89" y="13"/>
                  <a:pt x="88" y="13"/>
                </a:cubicBezTo>
                <a:cubicBezTo>
                  <a:pt x="88" y="14"/>
                  <a:pt x="88" y="14"/>
                  <a:pt x="88" y="14"/>
                </a:cubicBezTo>
                <a:cubicBezTo>
                  <a:pt x="89" y="14"/>
                  <a:pt x="89" y="16"/>
                  <a:pt x="89" y="17"/>
                </a:cubicBezTo>
                <a:cubicBezTo>
                  <a:pt x="90" y="17"/>
                  <a:pt x="90" y="17"/>
                  <a:pt x="90" y="17"/>
                </a:cubicBezTo>
                <a:cubicBezTo>
                  <a:pt x="90" y="15"/>
                  <a:pt x="90" y="13"/>
                  <a:pt x="91" y="13"/>
                </a:cubicBezTo>
                <a:cubicBezTo>
                  <a:pt x="91" y="13"/>
                  <a:pt x="91" y="12"/>
                  <a:pt x="91" y="12"/>
                </a:cubicBezTo>
                <a:cubicBezTo>
                  <a:pt x="92" y="12"/>
                  <a:pt x="92" y="12"/>
                  <a:pt x="93" y="12"/>
                </a:cubicBezTo>
                <a:cubicBezTo>
                  <a:pt x="94" y="12"/>
                  <a:pt x="96" y="13"/>
                  <a:pt x="94" y="13"/>
                </a:cubicBezTo>
                <a:cubicBezTo>
                  <a:pt x="94" y="14"/>
                  <a:pt x="93" y="15"/>
                  <a:pt x="93" y="16"/>
                </a:cubicBezTo>
                <a:cubicBezTo>
                  <a:pt x="93" y="16"/>
                  <a:pt x="93" y="16"/>
                  <a:pt x="93" y="17"/>
                </a:cubicBezTo>
                <a:cubicBezTo>
                  <a:pt x="94" y="17"/>
                  <a:pt x="95" y="18"/>
                  <a:pt x="96" y="18"/>
                </a:cubicBezTo>
                <a:cubicBezTo>
                  <a:pt x="97" y="18"/>
                  <a:pt x="97" y="17"/>
                  <a:pt x="97" y="16"/>
                </a:cubicBezTo>
                <a:cubicBezTo>
                  <a:pt x="96" y="15"/>
                  <a:pt x="96" y="15"/>
                  <a:pt x="96" y="13"/>
                </a:cubicBezTo>
                <a:cubicBezTo>
                  <a:pt x="96" y="13"/>
                  <a:pt x="96" y="12"/>
                  <a:pt x="96" y="12"/>
                </a:cubicBezTo>
                <a:cubicBezTo>
                  <a:pt x="96" y="12"/>
                  <a:pt x="95" y="12"/>
                  <a:pt x="95" y="11"/>
                </a:cubicBezTo>
                <a:cubicBezTo>
                  <a:pt x="95" y="10"/>
                  <a:pt x="95" y="10"/>
                  <a:pt x="96" y="10"/>
                </a:cubicBezTo>
                <a:cubicBezTo>
                  <a:pt x="96" y="10"/>
                  <a:pt x="96" y="11"/>
                  <a:pt x="97" y="11"/>
                </a:cubicBezTo>
                <a:cubicBezTo>
                  <a:pt x="100" y="11"/>
                  <a:pt x="100" y="14"/>
                  <a:pt x="101" y="16"/>
                </a:cubicBezTo>
                <a:cubicBezTo>
                  <a:pt x="101" y="16"/>
                  <a:pt x="101" y="17"/>
                  <a:pt x="101" y="18"/>
                </a:cubicBezTo>
                <a:cubicBezTo>
                  <a:pt x="101" y="19"/>
                  <a:pt x="102" y="19"/>
                  <a:pt x="102" y="20"/>
                </a:cubicBezTo>
                <a:cubicBezTo>
                  <a:pt x="103" y="21"/>
                  <a:pt x="104" y="21"/>
                  <a:pt x="103" y="23"/>
                </a:cubicBezTo>
                <a:cubicBezTo>
                  <a:pt x="103" y="23"/>
                  <a:pt x="103" y="23"/>
                  <a:pt x="102" y="23"/>
                </a:cubicBezTo>
                <a:cubicBezTo>
                  <a:pt x="102" y="23"/>
                  <a:pt x="102" y="24"/>
                  <a:pt x="102" y="24"/>
                </a:cubicBezTo>
                <a:cubicBezTo>
                  <a:pt x="102" y="25"/>
                  <a:pt x="102" y="26"/>
                  <a:pt x="102" y="26"/>
                </a:cubicBezTo>
                <a:cubicBezTo>
                  <a:pt x="104" y="27"/>
                  <a:pt x="103" y="28"/>
                  <a:pt x="103" y="30"/>
                </a:cubicBezTo>
                <a:cubicBezTo>
                  <a:pt x="103" y="31"/>
                  <a:pt x="103" y="31"/>
                  <a:pt x="103" y="32"/>
                </a:cubicBezTo>
                <a:cubicBezTo>
                  <a:pt x="103" y="34"/>
                  <a:pt x="102" y="35"/>
                  <a:pt x="102" y="37"/>
                </a:cubicBezTo>
                <a:cubicBezTo>
                  <a:pt x="102" y="37"/>
                  <a:pt x="101" y="37"/>
                  <a:pt x="101" y="37"/>
                </a:cubicBezTo>
                <a:cubicBezTo>
                  <a:pt x="101" y="37"/>
                  <a:pt x="100" y="37"/>
                  <a:pt x="100" y="37"/>
                </a:cubicBezTo>
                <a:cubicBezTo>
                  <a:pt x="100" y="36"/>
                  <a:pt x="99" y="36"/>
                  <a:pt x="99" y="35"/>
                </a:cubicBezTo>
                <a:cubicBezTo>
                  <a:pt x="98" y="33"/>
                  <a:pt x="96" y="34"/>
                  <a:pt x="94" y="33"/>
                </a:cubicBezTo>
                <a:cubicBezTo>
                  <a:pt x="93" y="33"/>
                  <a:pt x="92" y="33"/>
                  <a:pt x="91" y="33"/>
                </a:cubicBezTo>
                <a:cubicBezTo>
                  <a:pt x="91" y="33"/>
                  <a:pt x="91" y="33"/>
                  <a:pt x="90" y="33"/>
                </a:cubicBezTo>
                <a:cubicBezTo>
                  <a:pt x="89" y="33"/>
                  <a:pt x="88" y="34"/>
                  <a:pt x="88" y="35"/>
                </a:cubicBezTo>
                <a:cubicBezTo>
                  <a:pt x="88" y="35"/>
                  <a:pt x="88" y="35"/>
                  <a:pt x="88" y="36"/>
                </a:cubicBezTo>
                <a:cubicBezTo>
                  <a:pt x="87" y="36"/>
                  <a:pt x="87" y="36"/>
                  <a:pt x="87" y="37"/>
                </a:cubicBezTo>
                <a:cubicBezTo>
                  <a:pt x="87" y="38"/>
                  <a:pt x="87" y="39"/>
                  <a:pt x="87" y="39"/>
                </a:cubicBezTo>
                <a:cubicBezTo>
                  <a:pt x="86" y="40"/>
                  <a:pt x="86" y="41"/>
                  <a:pt x="84" y="41"/>
                </a:cubicBezTo>
                <a:cubicBezTo>
                  <a:pt x="85" y="40"/>
                  <a:pt x="84" y="39"/>
                  <a:pt x="83" y="39"/>
                </a:cubicBezTo>
                <a:cubicBezTo>
                  <a:pt x="81" y="40"/>
                  <a:pt x="81" y="38"/>
                  <a:pt x="80" y="38"/>
                </a:cubicBezTo>
                <a:cubicBezTo>
                  <a:pt x="79" y="38"/>
                  <a:pt x="78" y="38"/>
                  <a:pt x="78" y="37"/>
                </a:cubicBezTo>
                <a:cubicBezTo>
                  <a:pt x="78" y="37"/>
                  <a:pt x="78" y="37"/>
                  <a:pt x="77" y="37"/>
                </a:cubicBezTo>
                <a:cubicBezTo>
                  <a:pt x="76" y="37"/>
                  <a:pt x="76" y="37"/>
                  <a:pt x="75" y="37"/>
                </a:cubicBezTo>
                <a:cubicBezTo>
                  <a:pt x="74" y="37"/>
                  <a:pt x="74" y="37"/>
                  <a:pt x="74" y="37"/>
                </a:cubicBezTo>
                <a:cubicBezTo>
                  <a:pt x="73" y="37"/>
                  <a:pt x="73" y="37"/>
                  <a:pt x="72" y="37"/>
                </a:cubicBezTo>
                <a:cubicBezTo>
                  <a:pt x="72" y="37"/>
                  <a:pt x="71" y="37"/>
                  <a:pt x="70" y="37"/>
                </a:cubicBezTo>
                <a:cubicBezTo>
                  <a:pt x="70" y="37"/>
                  <a:pt x="70" y="38"/>
                  <a:pt x="70" y="38"/>
                </a:cubicBezTo>
                <a:cubicBezTo>
                  <a:pt x="69" y="38"/>
                  <a:pt x="69" y="39"/>
                  <a:pt x="68" y="39"/>
                </a:cubicBezTo>
                <a:cubicBezTo>
                  <a:pt x="67" y="40"/>
                  <a:pt x="65" y="41"/>
                  <a:pt x="63" y="41"/>
                </a:cubicBezTo>
                <a:cubicBezTo>
                  <a:pt x="63" y="41"/>
                  <a:pt x="63" y="41"/>
                  <a:pt x="63" y="42"/>
                </a:cubicBezTo>
                <a:cubicBezTo>
                  <a:pt x="64" y="42"/>
                  <a:pt x="64" y="43"/>
                  <a:pt x="65" y="43"/>
                </a:cubicBezTo>
                <a:cubicBezTo>
                  <a:pt x="66" y="43"/>
                  <a:pt x="67" y="43"/>
                  <a:pt x="67" y="44"/>
                </a:cubicBezTo>
                <a:cubicBezTo>
                  <a:pt x="66" y="45"/>
                  <a:pt x="66" y="46"/>
                  <a:pt x="65" y="45"/>
                </a:cubicBezTo>
                <a:cubicBezTo>
                  <a:pt x="65" y="45"/>
                  <a:pt x="65" y="45"/>
                  <a:pt x="64" y="45"/>
                </a:cubicBezTo>
                <a:cubicBezTo>
                  <a:pt x="62" y="45"/>
                  <a:pt x="60" y="45"/>
                  <a:pt x="58" y="45"/>
                </a:cubicBezTo>
                <a:cubicBezTo>
                  <a:pt x="58" y="45"/>
                  <a:pt x="57" y="45"/>
                  <a:pt x="57" y="45"/>
                </a:cubicBezTo>
                <a:cubicBezTo>
                  <a:pt x="57" y="45"/>
                  <a:pt x="56" y="45"/>
                  <a:pt x="56" y="45"/>
                </a:cubicBezTo>
                <a:cubicBezTo>
                  <a:pt x="56" y="46"/>
                  <a:pt x="56" y="46"/>
                  <a:pt x="56" y="47"/>
                </a:cubicBezTo>
                <a:cubicBezTo>
                  <a:pt x="56" y="47"/>
                  <a:pt x="56" y="47"/>
                  <a:pt x="56" y="48"/>
                </a:cubicBezTo>
                <a:cubicBezTo>
                  <a:pt x="56" y="49"/>
                  <a:pt x="57" y="50"/>
                  <a:pt x="58" y="50"/>
                </a:cubicBezTo>
                <a:cubicBezTo>
                  <a:pt x="59" y="50"/>
                  <a:pt x="59" y="50"/>
                  <a:pt x="59" y="49"/>
                </a:cubicBezTo>
                <a:cubicBezTo>
                  <a:pt x="60" y="49"/>
                  <a:pt x="61" y="48"/>
                  <a:pt x="62" y="48"/>
                </a:cubicBezTo>
                <a:cubicBezTo>
                  <a:pt x="62" y="48"/>
                  <a:pt x="63" y="48"/>
                  <a:pt x="63" y="48"/>
                </a:cubicBezTo>
                <a:cubicBezTo>
                  <a:pt x="64" y="48"/>
                  <a:pt x="65" y="48"/>
                  <a:pt x="65" y="48"/>
                </a:cubicBezTo>
                <a:cubicBezTo>
                  <a:pt x="66" y="48"/>
                  <a:pt x="66" y="48"/>
                  <a:pt x="67" y="48"/>
                </a:cubicBezTo>
                <a:cubicBezTo>
                  <a:pt x="67" y="48"/>
                  <a:pt x="67" y="48"/>
                  <a:pt x="68" y="48"/>
                </a:cubicBezTo>
                <a:cubicBezTo>
                  <a:pt x="68" y="47"/>
                  <a:pt x="68" y="47"/>
                  <a:pt x="68" y="47"/>
                </a:cubicBezTo>
                <a:cubicBezTo>
                  <a:pt x="68" y="45"/>
                  <a:pt x="69" y="45"/>
                  <a:pt x="69" y="44"/>
                </a:cubicBezTo>
                <a:cubicBezTo>
                  <a:pt x="69" y="44"/>
                  <a:pt x="69" y="43"/>
                  <a:pt x="69" y="43"/>
                </a:cubicBezTo>
                <a:cubicBezTo>
                  <a:pt x="70" y="43"/>
                  <a:pt x="70" y="42"/>
                  <a:pt x="71" y="42"/>
                </a:cubicBezTo>
                <a:cubicBezTo>
                  <a:pt x="71" y="42"/>
                  <a:pt x="71" y="43"/>
                  <a:pt x="71" y="43"/>
                </a:cubicBezTo>
                <a:cubicBezTo>
                  <a:pt x="72" y="43"/>
                  <a:pt x="73" y="43"/>
                  <a:pt x="72" y="44"/>
                </a:cubicBezTo>
                <a:cubicBezTo>
                  <a:pt x="73" y="45"/>
                  <a:pt x="73" y="46"/>
                  <a:pt x="75" y="45"/>
                </a:cubicBezTo>
                <a:cubicBezTo>
                  <a:pt x="75" y="45"/>
                  <a:pt x="75" y="45"/>
                  <a:pt x="75" y="44"/>
                </a:cubicBezTo>
                <a:cubicBezTo>
                  <a:pt x="75" y="41"/>
                  <a:pt x="75" y="40"/>
                  <a:pt x="77" y="42"/>
                </a:cubicBezTo>
                <a:cubicBezTo>
                  <a:pt x="78" y="42"/>
                  <a:pt x="78" y="42"/>
                  <a:pt x="78" y="42"/>
                </a:cubicBezTo>
                <a:cubicBezTo>
                  <a:pt x="79" y="42"/>
                  <a:pt x="80" y="42"/>
                  <a:pt x="81" y="42"/>
                </a:cubicBezTo>
                <a:cubicBezTo>
                  <a:pt x="81" y="42"/>
                  <a:pt x="82" y="42"/>
                  <a:pt x="82" y="42"/>
                </a:cubicBezTo>
                <a:cubicBezTo>
                  <a:pt x="83" y="42"/>
                  <a:pt x="84" y="43"/>
                  <a:pt x="84" y="44"/>
                </a:cubicBezTo>
                <a:cubicBezTo>
                  <a:pt x="85" y="44"/>
                  <a:pt x="85" y="44"/>
                  <a:pt x="86" y="44"/>
                </a:cubicBezTo>
                <a:cubicBezTo>
                  <a:pt x="86" y="44"/>
                  <a:pt x="86" y="43"/>
                  <a:pt x="86" y="43"/>
                </a:cubicBezTo>
                <a:cubicBezTo>
                  <a:pt x="86" y="43"/>
                  <a:pt x="87" y="43"/>
                  <a:pt x="88" y="43"/>
                </a:cubicBezTo>
                <a:cubicBezTo>
                  <a:pt x="88" y="43"/>
                  <a:pt x="89" y="43"/>
                  <a:pt x="89" y="43"/>
                </a:cubicBezTo>
                <a:cubicBezTo>
                  <a:pt x="89" y="42"/>
                  <a:pt x="89" y="42"/>
                  <a:pt x="90" y="42"/>
                </a:cubicBezTo>
                <a:cubicBezTo>
                  <a:pt x="90" y="40"/>
                  <a:pt x="92" y="40"/>
                  <a:pt x="94" y="41"/>
                </a:cubicBezTo>
                <a:cubicBezTo>
                  <a:pt x="95" y="41"/>
                  <a:pt x="96" y="42"/>
                  <a:pt x="97" y="42"/>
                </a:cubicBezTo>
                <a:cubicBezTo>
                  <a:pt x="98" y="42"/>
                  <a:pt x="99" y="41"/>
                  <a:pt x="100" y="41"/>
                </a:cubicBezTo>
                <a:cubicBezTo>
                  <a:pt x="101" y="41"/>
                  <a:pt x="101" y="42"/>
                  <a:pt x="102" y="42"/>
                </a:cubicBezTo>
                <a:cubicBezTo>
                  <a:pt x="102" y="44"/>
                  <a:pt x="103" y="46"/>
                  <a:pt x="101" y="47"/>
                </a:cubicBezTo>
                <a:cubicBezTo>
                  <a:pt x="101" y="47"/>
                  <a:pt x="101" y="47"/>
                  <a:pt x="101" y="48"/>
                </a:cubicBezTo>
                <a:cubicBezTo>
                  <a:pt x="101" y="49"/>
                  <a:pt x="101" y="49"/>
                  <a:pt x="101" y="50"/>
                </a:cubicBezTo>
                <a:cubicBezTo>
                  <a:pt x="102" y="50"/>
                  <a:pt x="102" y="51"/>
                  <a:pt x="102" y="52"/>
                </a:cubicBezTo>
                <a:cubicBezTo>
                  <a:pt x="102" y="52"/>
                  <a:pt x="101" y="52"/>
                  <a:pt x="101" y="52"/>
                </a:cubicBezTo>
                <a:cubicBezTo>
                  <a:pt x="99" y="53"/>
                  <a:pt x="100" y="55"/>
                  <a:pt x="102" y="55"/>
                </a:cubicBezTo>
                <a:cubicBezTo>
                  <a:pt x="103" y="55"/>
                  <a:pt x="104" y="55"/>
                  <a:pt x="105" y="55"/>
                </a:cubicBezTo>
                <a:cubicBezTo>
                  <a:pt x="104" y="56"/>
                  <a:pt x="105" y="57"/>
                  <a:pt x="103" y="57"/>
                </a:cubicBezTo>
                <a:cubicBezTo>
                  <a:pt x="103" y="58"/>
                  <a:pt x="103" y="58"/>
                  <a:pt x="103" y="58"/>
                </a:cubicBezTo>
                <a:cubicBezTo>
                  <a:pt x="102" y="58"/>
                  <a:pt x="102" y="57"/>
                  <a:pt x="101" y="57"/>
                </a:cubicBezTo>
                <a:cubicBezTo>
                  <a:pt x="101" y="56"/>
                  <a:pt x="101" y="56"/>
                  <a:pt x="100" y="56"/>
                </a:cubicBezTo>
                <a:cubicBezTo>
                  <a:pt x="100" y="57"/>
                  <a:pt x="100" y="58"/>
                  <a:pt x="100" y="58"/>
                </a:cubicBezTo>
                <a:cubicBezTo>
                  <a:pt x="100" y="59"/>
                  <a:pt x="100" y="60"/>
                  <a:pt x="100" y="61"/>
                </a:cubicBezTo>
                <a:cubicBezTo>
                  <a:pt x="100" y="61"/>
                  <a:pt x="100" y="62"/>
                  <a:pt x="100" y="62"/>
                </a:cubicBezTo>
                <a:cubicBezTo>
                  <a:pt x="100" y="62"/>
                  <a:pt x="100" y="63"/>
                  <a:pt x="100" y="63"/>
                </a:cubicBezTo>
                <a:cubicBezTo>
                  <a:pt x="98" y="63"/>
                  <a:pt x="98" y="64"/>
                  <a:pt x="96" y="64"/>
                </a:cubicBezTo>
                <a:cubicBezTo>
                  <a:pt x="96" y="65"/>
                  <a:pt x="96" y="66"/>
                  <a:pt x="96" y="67"/>
                </a:cubicBezTo>
                <a:cubicBezTo>
                  <a:pt x="96" y="68"/>
                  <a:pt x="96" y="68"/>
                  <a:pt x="96" y="69"/>
                </a:cubicBezTo>
                <a:cubicBezTo>
                  <a:pt x="96" y="71"/>
                  <a:pt x="95" y="73"/>
                  <a:pt x="94" y="74"/>
                </a:cubicBezTo>
                <a:cubicBezTo>
                  <a:pt x="94" y="74"/>
                  <a:pt x="94" y="75"/>
                  <a:pt x="94" y="75"/>
                </a:cubicBezTo>
                <a:cubicBezTo>
                  <a:pt x="93" y="75"/>
                  <a:pt x="93" y="75"/>
                  <a:pt x="93" y="75"/>
                </a:cubicBezTo>
                <a:cubicBezTo>
                  <a:pt x="93" y="76"/>
                  <a:pt x="93" y="77"/>
                  <a:pt x="93" y="77"/>
                </a:cubicBezTo>
                <a:cubicBezTo>
                  <a:pt x="91" y="81"/>
                  <a:pt x="87" y="83"/>
                  <a:pt x="87" y="88"/>
                </a:cubicBezTo>
                <a:cubicBezTo>
                  <a:pt x="88" y="87"/>
                  <a:pt x="93" y="85"/>
                  <a:pt x="91" y="89"/>
                </a:cubicBezTo>
                <a:cubicBezTo>
                  <a:pt x="90" y="89"/>
                  <a:pt x="90" y="88"/>
                  <a:pt x="88" y="88"/>
                </a:cubicBezTo>
                <a:cubicBezTo>
                  <a:pt x="85" y="91"/>
                  <a:pt x="90" y="94"/>
                  <a:pt x="86" y="94"/>
                </a:cubicBezTo>
                <a:cubicBezTo>
                  <a:pt x="85" y="95"/>
                  <a:pt x="85" y="97"/>
                  <a:pt x="83" y="96"/>
                </a:cubicBezTo>
                <a:cubicBezTo>
                  <a:pt x="83" y="97"/>
                  <a:pt x="82" y="98"/>
                  <a:pt x="82" y="96"/>
                </a:cubicBezTo>
                <a:cubicBezTo>
                  <a:pt x="82" y="96"/>
                  <a:pt x="82" y="96"/>
                  <a:pt x="82" y="95"/>
                </a:cubicBezTo>
                <a:cubicBezTo>
                  <a:pt x="82" y="95"/>
                  <a:pt x="81" y="95"/>
                  <a:pt x="81" y="95"/>
                </a:cubicBezTo>
                <a:cubicBezTo>
                  <a:pt x="79" y="96"/>
                  <a:pt x="78" y="98"/>
                  <a:pt x="77" y="100"/>
                </a:cubicBezTo>
                <a:cubicBezTo>
                  <a:pt x="77" y="101"/>
                  <a:pt x="77" y="103"/>
                  <a:pt x="76" y="104"/>
                </a:cubicBezTo>
                <a:cubicBezTo>
                  <a:pt x="76" y="104"/>
                  <a:pt x="76" y="104"/>
                  <a:pt x="76" y="105"/>
                </a:cubicBezTo>
                <a:cubicBezTo>
                  <a:pt x="76" y="105"/>
                  <a:pt x="75" y="105"/>
                  <a:pt x="75" y="105"/>
                </a:cubicBezTo>
                <a:cubicBezTo>
                  <a:pt x="74" y="105"/>
                  <a:pt x="73" y="105"/>
                  <a:pt x="74" y="104"/>
                </a:cubicBezTo>
                <a:cubicBezTo>
                  <a:pt x="74" y="103"/>
                  <a:pt x="74" y="103"/>
                  <a:pt x="74" y="102"/>
                </a:cubicBezTo>
                <a:cubicBezTo>
                  <a:pt x="72" y="102"/>
                  <a:pt x="72" y="100"/>
                  <a:pt x="70" y="100"/>
                </a:cubicBezTo>
                <a:cubicBezTo>
                  <a:pt x="70" y="98"/>
                  <a:pt x="70" y="97"/>
                  <a:pt x="70" y="95"/>
                </a:cubicBezTo>
                <a:cubicBezTo>
                  <a:pt x="69" y="95"/>
                  <a:pt x="69" y="95"/>
                  <a:pt x="69" y="94"/>
                </a:cubicBezTo>
                <a:cubicBezTo>
                  <a:pt x="67" y="93"/>
                  <a:pt x="67" y="91"/>
                  <a:pt x="65" y="89"/>
                </a:cubicBezTo>
                <a:cubicBezTo>
                  <a:pt x="65" y="88"/>
                  <a:pt x="65" y="86"/>
                  <a:pt x="65" y="85"/>
                </a:cubicBezTo>
                <a:cubicBezTo>
                  <a:pt x="65" y="85"/>
                  <a:pt x="64" y="85"/>
                  <a:pt x="63" y="85"/>
                </a:cubicBezTo>
                <a:cubicBezTo>
                  <a:pt x="62" y="85"/>
                  <a:pt x="61" y="85"/>
                  <a:pt x="61" y="85"/>
                </a:cubicBezTo>
                <a:cubicBezTo>
                  <a:pt x="60" y="86"/>
                  <a:pt x="60" y="84"/>
                  <a:pt x="58" y="85"/>
                </a:cubicBezTo>
                <a:cubicBezTo>
                  <a:pt x="58" y="85"/>
                  <a:pt x="57" y="85"/>
                  <a:pt x="57" y="85"/>
                </a:cubicBezTo>
                <a:cubicBezTo>
                  <a:pt x="57" y="84"/>
                  <a:pt x="56" y="83"/>
                  <a:pt x="56" y="82"/>
                </a:cubicBezTo>
                <a:cubicBezTo>
                  <a:pt x="55" y="82"/>
                  <a:pt x="55" y="84"/>
                  <a:pt x="55" y="85"/>
                </a:cubicBezTo>
                <a:cubicBezTo>
                  <a:pt x="54" y="85"/>
                  <a:pt x="54" y="85"/>
                  <a:pt x="53" y="85"/>
                </a:cubicBezTo>
                <a:cubicBezTo>
                  <a:pt x="52" y="85"/>
                  <a:pt x="52" y="84"/>
                  <a:pt x="52" y="83"/>
                </a:cubicBezTo>
                <a:cubicBezTo>
                  <a:pt x="51" y="83"/>
                  <a:pt x="51" y="81"/>
                  <a:pt x="50" y="80"/>
                </a:cubicBezTo>
                <a:cubicBezTo>
                  <a:pt x="50" y="80"/>
                  <a:pt x="49" y="80"/>
                  <a:pt x="49" y="80"/>
                </a:cubicBezTo>
                <a:cubicBezTo>
                  <a:pt x="47" y="80"/>
                  <a:pt x="45" y="80"/>
                  <a:pt x="45" y="79"/>
                </a:cubicBezTo>
                <a:cubicBezTo>
                  <a:pt x="44" y="79"/>
                  <a:pt x="44" y="78"/>
                  <a:pt x="44" y="77"/>
                </a:cubicBezTo>
                <a:cubicBezTo>
                  <a:pt x="44" y="76"/>
                  <a:pt x="43" y="76"/>
                  <a:pt x="43" y="75"/>
                </a:cubicBezTo>
                <a:cubicBezTo>
                  <a:pt x="42" y="75"/>
                  <a:pt x="41" y="75"/>
                  <a:pt x="40" y="75"/>
                </a:cubicBezTo>
                <a:cubicBezTo>
                  <a:pt x="40" y="76"/>
                  <a:pt x="39" y="77"/>
                  <a:pt x="38" y="77"/>
                </a:cubicBezTo>
                <a:cubicBezTo>
                  <a:pt x="38" y="78"/>
                  <a:pt x="38" y="79"/>
                  <a:pt x="39" y="79"/>
                </a:cubicBezTo>
                <a:cubicBezTo>
                  <a:pt x="40" y="79"/>
                  <a:pt x="41" y="79"/>
                  <a:pt x="42" y="79"/>
                </a:cubicBezTo>
                <a:cubicBezTo>
                  <a:pt x="42" y="79"/>
                  <a:pt x="42" y="79"/>
                  <a:pt x="42" y="80"/>
                </a:cubicBezTo>
                <a:cubicBezTo>
                  <a:pt x="41" y="80"/>
                  <a:pt x="40" y="80"/>
                  <a:pt x="39" y="80"/>
                </a:cubicBezTo>
                <a:cubicBezTo>
                  <a:pt x="39" y="81"/>
                  <a:pt x="39" y="81"/>
                  <a:pt x="38" y="81"/>
                </a:cubicBezTo>
                <a:cubicBezTo>
                  <a:pt x="38" y="82"/>
                  <a:pt x="38" y="83"/>
                  <a:pt x="38" y="83"/>
                </a:cubicBezTo>
                <a:cubicBezTo>
                  <a:pt x="38" y="84"/>
                  <a:pt x="38" y="85"/>
                  <a:pt x="38" y="86"/>
                </a:cubicBezTo>
                <a:cubicBezTo>
                  <a:pt x="38" y="86"/>
                  <a:pt x="37" y="86"/>
                  <a:pt x="37" y="86"/>
                </a:cubicBezTo>
                <a:cubicBezTo>
                  <a:pt x="37" y="87"/>
                  <a:pt x="37" y="88"/>
                  <a:pt x="37" y="89"/>
                </a:cubicBezTo>
                <a:cubicBezTo>
                  <a:pt x="35" y="89"/>
                  <a:pt x="34" y="94"/>
                  <a:pt x="33" y="90"/>
                </a:cubicBezTo>
                <a:cubicBezTo>
                  <a:pt x="33" y="90"/>
                  <a:pt x="33" y="90"/>
                  <a:pt x="33" y="89"/>
                </a:cubicBezTo>
                <a:cubicBezTo>
                  <a:pt x="33" y="88"/>
                  <a:pt x="32" y="88"/>
                  <a:pt x="32" y="87"/>
                </a:cubicBezTo>
                <a:cubicBezTo>
                  <a:pt x="31" y="87"/>
                  <a:pt x="31" y="88"/>
                  <a:pt x="30" y="88"/>
                </a:cubicBezTo>
                <a:cubicBezTo>
                  <a:pt x="29" y="88"/>
                  <a:pt x="29" y="88"/>
                  <a:pt x="29" y="88"/>
                </a:cubicBezTo>
                <a:cubicBezTo>
                  <a:pt x="29" y="88"/>
                  <a:pt x="29" y="89"/>
                  <a:pt x="29" y="89"/>
                </a:cubicBezTo>
                <a:cubicBezTo>
                  <a:pt x="27" y="89"/>
                  <a:pt x="26" y="87"/>
                  <a:pt x="25" y="86"/>
                </a:cubicBezTo>
                <a:cubicBezTo>
                  <a:pt x="25" y="84"/>
                  <a:pt x="23" y="84"/>
                  <a:pt x="23" y="82"/>
                </a:cubicBezTo>
                <a:cubicBezTo>
                  <a:pt x="21" y="81"/>
                  <a:pt x="18" y="80"/>
                  <a:pt x="18" y="76"/>
                </a:cubicBezTo>
                <a:cubicBezTo>
                  <a:pt x="18" y="75"/>
                  <a:pt x="17" y="75"/>
                  <a:pt x="17" y="74"/>
                </a:cubicBezTo>
                <a:cubicBezTo>
                  <a:pt x="17" y="73"/>
                  <a:pt x="17" y="73"/>
                  <a:pt x="17" y="73"/>
                </a:cubicBezTo>
                <a:cubicBezTo>
                  <a:pt x="17" y="72"/>
                  <a:pt x="17" y="72"/>
                  <a:pt x="17" y="71"/>
                </a:cubicBezTo>
                <a:cubicBezTo>
                  <a:pt x="15" y="71"/>
                  <a:pt x="14" y="70"/>
                  <a:pt x="12" y="69"/>
                </a:cubicBezTo>
                <a:cubicBezTo>
                  <a:pt x="12" y="69"/>
                  <a:pt x="12" y="70"/>
                  <a:pt x="12" y="70"/>
                </a:cubicBezTo>
                <a:cubicBezTo>
                  <a:pt x="12" y="71"/>
                  <a:pt x="10" y="71"/>
                  <a:pt x="10" y="71"/>
                </a:cubicBezTo>
                <a:cubicBezTo>
                  <a:pt x="10" y="72"/>
                  <a:pt x="10" y="72"/>
                  <a:pt x="10" y="73"/>
                </a:cubicBezTo>
                <a:cubicBezTo>
                  <a:pt x="8" y="73"/>
                  <a:pt x="9" y="74"/>
                  <a:pt x="8" y="75"/>
                </a:cubicBezTo>
                <a:cubicBezTo>
                  <a:pt x="8" y="75"/>
                  <a:pt x="8" y="75"/>
                  <a:pt x="7" y="75"/>
                </a:cubicBezTo>
                <a:cubicBezTo>
                  <a:pt x="7" y="77"/>
                  <a:pt x="8" y="77"/>
                  <a:pt x="8" y="79"/>
                </a:cubicBezTo>
                <a:cubicBezTo>
                  <a:pt x="8" y="80"/>
                  <a:pt x="5" y="79"/>
                  <a:pt x="5" y="81"/>
                </a:cubicBezTo>
                <a:cubicBezTo>
                  <a:pt x="5" y="81"/>
                  <a:pt x="5" y="82"/>
                  <a:pt x="5" y="82"/>
                </a:cubicBezTo>
                <a:cubicBezTo>
                  <a:pt x="5" y="84"/>
                  <a:pt x="6" y="85"/>
                  <a:pt x="8" y="85"/>
                </a:cubicBezTo>
                <a:cubicBezTo>
                  <a:pt x="9" y="85"/>
                  <a:pt x="10" y="86"/>
                  <a:pt x="10" y="87"/>
                </a:cubicBezTo>
                <a:cubicBezTo>
                  <a:pt x="11" y="87"/>
                  <a:pt x="11" y="87"/>
                  <a:pt x="11" y="88"/>
                </a:cubicBezTo>
                <a:cubicBezTo>
                  <a:pt x="11" y="89"/>
                  <a:pt x="11" y="90"/>
                  <a:pt x="11" y="90"/>
                </a:cubicBezTo>
                <a:cubicBezTo>
                  <a:pt x="11" y="91"/>
                  <a:pt x="11" y="91"/>
                  <a:pt x="11" y="92"/>
                </a:cubicBezTo>
                <a:cubicBezTo>
                  <a:pt x="12" y="92"/>
                  <a:pt x="14" y="94"/>
                  <a:pt x="12" y="94"/>
                </a:cubicBezTo>
                <a:cubicBezTo>
                  <a:pt x="12" y="94"/>
                  <a:pt x="12" y="95"/>
                  <a:pt x="12" y="95"/>
                </a:cubicBezTo>
                <a:cubicBezTo>
                  <a:pt x="12" y="96"/>
                  <a:pt x="12" y="98"/>
                  <a:pt x="12" y="99"/>
                </a:cubicBezTo>
                <a:cubicBezTo>
                  <a:pt x="12" y="99"/>
                  <a:pt x="12" y="100"/>
                  <a:pt x="12" y="100"/>
                </a:cubicBezTo>
                <a:cubicBezTo>
                  <a:pt x="13" y="100"/>
                  <a:pt x="14" y="100"/>
                  <a:pt x="14" y="99"/>
                </a:cubicBezTo>
                <a:cubicBezTo>
                  <a:pt x="14" y="98"/>
                  <a:pt x="14" y="98"/>
                  <a:pt x="14" y="98"/>
                </a:cubicBezTo>
                <a:cubicBezTo>
                  <a:pt x="14" y="96"/>
                  <a:pt x="16" y="96"/>
                  <a:pt x="17" y="98"/>
                </a:cubicBezTo>
                <a:cubicBezTo>
                  <a:pt x="17" y="98"/>
                  <a:pt x="18" y="98"/>
                  <a:pt x="18" y="99"/>
                </a:cubicBezTo>
                <a:cubicBezTo>
                  <a:pt x="18" y="99"/>
                  <a:pt x="19" y="99"/>
                  <a:pt x="19" y="99"/>
                </a:cubicBezTo>
                <a:cubicBezTo>
                  <a:pt x="19" y="99"/>
                  <a:pt x="19" y="100"/>
                  <a:pt x="19" y="100"/>
                </a:cubicBezTo>
                <a:cubicBezTo>
                  <a:pt x="19" y="103"/>
                  <a:pt x="17" y="102"/>
                  <a:pt x="19" y="105"/>
                </a:cubicBezTo>
                <a:cubicBezTo>
                  <a:pt x="19" y="105"/>
                  <a:pt x="20" y="105"/>
                  <a:pt x="20" y="105"/>
                </a:cubicBezTo>
                <a:cubicBezTo>
                  <a:pt x="21" y="105"/>
                  <a:pt x="21" y="105"/>
                  <a:pt x="21" y="105"/>
                </a:cubicBezTo>
                <a:cubicBezTo>
                  <a:pt x="25" y="105"/>
                  <a:pt x="28" y="106"/>
                  <a:pt x="29" y="109"/>
                </a:cubicBezTo>
                <a:cubicBezTo>
                  <a:pt x="29" y="111"/>
                  <a:pt x="32" y="111"/>
                  <a:pt x="30" y="112"/>
                </a:cubicBezTo>
                <a:cubicBezTo>
                  <a:pt x="30" y="113"/>
                  <a:pt x="31" y="113"/>
                  <a:pt x="31" y="115"/>
                </a:cubicBezTo>
                <a:cubicBezTo>
                  <a:pt x="32" y="115"/>
                  <a:pt x="33" y="115"/>
                  <a:pt x="33" y="115"/>
                </a:cubicBezTo>
                <a:cubicBezTo>
                  <a:pt x="33" y="116"/>
                  <a:pt x="33" y="116"/>
                  <a:pt x="33" y="117"/>
                </a:cubicBezTo>
                <a:cubicBezTo>
                  <a:pt x="34" y="116"/>
                  <a:pt x="34" y="117"/>
                  <a:pt x="34" y="118"/>
                </a:cubicBezTo>
                <a:cubicBezTo>
                  <a:pt x="37" y="118"/>
                  <a:pt x="37" y="121"/>
                  <a:pt x="39" y="121"/>
                </a:cubicBezTo>
                <a:cubicBezTo>
                  <a:pt x="41" y="122"/>
                  <a:pt x="43" y="121"/>
                  <a:pt x="43" y="123"/>
                </a:cubicBezTo>
                <a:cubicBezTo>
                  <a:pt x="43" y="123"/>
                  <a:pt x="44" y="123"/>
                  <a:pt x="44" y="123"/>
                </a:cubicBezTo>
                <a:cubicBezTo>
                  <a:pt x="44" y="124"/>
                  <a:pt x="45" y="124"/>
                  <a:pt x="45" y="125"/>
                </a:cubicBezTo>
                <a:cubicBezTo>
                  <a:pt x="46" y="125"/>
                  <a:pt x="47" y="125"/>
                  <a:pt x="46" y="126"/>
                </a:cubicBezTo>
                <a:cubicBezTo>
                  <a:pt x="47" y="126"/>
                  <a:pt x="47" y="126"/>
                  <a:pt x="48" y="126"/>
                </a:cubicBezTo>
                <a:cubicBezTo>
                  <a:pt x="49" y="126"/>
                  <a:pt x="52" y="126"/>
                  <a:pt x="52" y="127"/>
                </a:cubicBezTo>
                <a:cubicBezTo>
                  <a:pt x="52" y="128"/>
                  <a:pt x="52" y="128"/>
                  <a:pt x="52" y="128"/>
                </a:cubicBezTo>
                <a:cubicBezTo>
                  <a:pt x="51" y="128"/>
                  <a:pt x="51" y="129"/>
                  <a:pt x="50" y="130"/>
                </a:cubicBezTo>
                <a:cubicBezTo>
                  <a:pt x="50" y="130"/>
                  <a:pt x="50" y="130"/>
                  <a:pt x="50" y="131"/>
                </a:cubicBezTo>
                <a:cubicBezTo>
                  <a:pt x="50" y="131"/>
                  <a:pt x="51" y="131"/>
                  <a:pt x="51" y="131"/>
                </a:cubicBezTo>
                <a:cubicBezTo>
                  <a:pt x="51" y="131"/>
                  <a:pt x="51" y="132"/>
                  <a:pt x="51" y="132"/>
                </a:cubicBezTo>
                <a:cubicBezTo>
                  <a:pt x="50" y="132"/>
                  <a:pt x="49" y="134"/>
                  <a:pt x="49" y="131"/>
                </a:cubicBezTo>
                <a:cubicBezTo>
                  <a:pt x="48" y="131"/>
                  <a:pt x="46" y="131"/>
                  <a:pt x="46" y="130"/>
                </a:cubicBezTo>
                <a:cubicBezTo>
                  <a:pt x="46" y="130"/>
                  <a:pt x="46" y="130"/>
                  <a:pt x="45" y="130"/>
                </a:cubicBezTo>
                <a:cubicBezTo>
                  <a:pt x="45" y="130"/>
                  <a:pt x="44" y="130"/>
                  <a:pt x="44" y="130"/>
                </a:cubicBezTo>
                <a:cubicBezTo>
                  <a:pt x="44" y="130"/>
                  <a:pt x="44" y="131"/>
                  <a:pt x="44" y="132"/>
                </a:cubicBezTo>
                <a:cubicBezTo>
                  <a:pt x="44" y="132"/>
                  <a:pt x="44" y="133"/>
                  <a:pt x="44" y="133"/>
                </a:cubicBezTo>
                <a:cubicBezTo>
                  <a:pt x="45" y="133"/>
                  <a:pt x="45" y="133"/>
                  <a:pt x="45" y="134"/>
                </a:cubicBezTo>
                <a:cubicBezTo>
                  <a:pt x="46" y="134"/>
                  <a:pt x="47" y="135"/>
                  <a:pt x="46" y="136"/>
                </a:cubicBezTo>
                <a:cubicBezTo>
                  <a:pt x="48" y="136"/>
                  <a:pt x="48" y="139"/>
                  <a:pt x="49" y="137"/>
                </a:cubicBezTo>
                <a:cubicBezTo>
                  <a:pt x="49" y="137"/>
                  <a:pt x="50" y="137"/>
                  <a:pt x="50" y="137"/>
                </a:cubicBezTo>
                <a:cubicBezTo>
                  <a:pt x="51" y="137"/>
                  <a:pt x="52" y="137"/>
                  <a:pt x="53" y="137"/>
                </a:cubicBezTo>
                <a:cubicBezTo>
                  <a:pt x="53" y="136"/>
                  <a:pt x="53" y="136"/>
                  <a:pt x="53" y="136"/>
                </a:cubicBezTo>
                <a:cubicBezTo>
                  <a:pt x="54" y="136"/>
                  <a:pt x="54" y="136"/>
                  <a:pt x="55" y="136"/>
                </a:cubicBezTo>
                <a:cubicBezTo>
                  <a:pt x="55" y="137"/>
                  <a:pt x="55" y="138"/>
                  <a:pt x="55" y="139"/>
                </a:cubicBezTo>
                <a:cubicBezTo>
                  <a:pt x="55" y="140"/>
                  <a:pt x="54" y="140"/>
                  <a:pt x="53" y="140"/>
                </a:cubicBezTo>
                <a:cubicBezTo>
                  <a:pt x="53" y="140"/>
                  <a:pt x="52" y="141"/>
                  <a:pt x="52" y="142"/>
                </a:cubicBezTo>
                <a:cubicBezTo>
                  <a:pt x="52" y="143"/>
                  <a:pt x="50" y="143"/>
                  <a:pt x="49" y="143"/>
                </a:cubicBezTo>
                <a:cubicBezTo>
                  <a:pt x="48" y="143"/>
                  <a:pt x="47" y="143"/>
                  <a:pt x="48" y="142"/>
                </a:cubicBezTo>
                <a:cubicBezTo>
                  <a:pt x="48" y="141"/>
                  <a:pt x="48" y="140"/>
                  <a:pt x="48" y="139"/>
                </a:cubicBezTo>
                <a:cubicBezTo>
                  <a:pt x="47" y="139"/>
                  <a:pt x="46" y="140"/>
                  <a:pt x="46" y="140"/>
                </a:cubicBezTo>
                <a:cubicBezTo>
                  <a:pt x="45" y="140"/>
                  <a:pt x="45" y="139"/>
                  <a:pt x="45" y="138"/>
                </a:cubicBezTo>
                <a:cubicBezTo>
                  <a:pt x="46" y="138"/>
                  <a:pt x="46" y="138"/>
                  <a:pt x="46" y="138"/>
                </a:cubicBezTo>
                <a:cubicBezTo>
                  <a:pt x="46" y="138"/>
                  <a:pt x="46" y="137"/>
                  <a:pt x="46" y="137"/>
                </a:cubicBezTo>
                <a:cubicBezTo>
                  <a:pt x="46" y="137"/>
                  <a:pt x="45" y="137"/>
                  <a:pt x="45" y="136"/>
                </a:cubicBezTo>
                <a:cubicBezTo>
                  <a:pt x="44" y="136"/>
                  <a:pt x="43" y="136"/>
                  <a:pt x="42" y="137"/>
                </a:cubicBezTo>
                <a:cubicBezTo>
                  <a:pt x="41" y="137"/>
                  <a:pt x="41" y="137"/>
                  <a:pt x="40" y="137"/>
                </a:cubicBezTo>
                <a:cubicBezTo>
                  <a:pt x="40" y="138"/>
                  <a:pt x="38" y="138"/>
                  <a:pt x="38" y="139"/>
                </a:cubicBezTo>
                <a:cubicBezTo>
                  <a:pt x="39" y="139"/>
                  <a:pt x="39" y="140"/>
                  <a:pt x="38" y="140"/>
                </a:cubicBezTo>
                <a:cubicBezTo>
                  <a:pt x="38" y="141"/>
                  <a:pt x="38" y="142"/>
                  <a:pt x="38" y="143"/>
                </a:cubicBezTo>
                <a:cubicBezTo>
                  <a:pt x="38" y="144"/>
                  <a:pt x="36" y="145"/>
                  <a:pt x="38" y="145"/>
                </a:cubicBezTo>
                <a:cubicBezTo>
                  <a:pt x="38" y="145"/>
                  <a:pt x="39" y="145"/>
                  <a:pt x="39" y="145"/>
                </a:cubicBezTo>
                <a:cubicBezTo>
                  <a:pt x="39" y="144"/>
                  <a:pt x="41" y="144"/>
                  <a:pt x="42" y="145"/>
                </a:cubicBezTo>
                <a:cubicBezTo>
                  <a:pt x="42" y="145"/>
                  <a:pt x="42" y="146"/>
                  <a:pt x="42" y="146"/>
                </a:cubicBezTo>
                <a:cubicBezTo>
                  <a:pt x="42" y="147"/>
                  <a:pt x="42" y="147"/>
                  <a:pt x="42" y="147"/>
                </a:cubicBezTo>
                <a:cubicBezTo>
                  <a:pt x="43" y="147"/>
                  <a:pt x="43" y="148"/>
                  <a:pt x="43" y="149"/>
                </a:cubicBezTo>
                <a:cubicBezTo>
                  <a:pt x="43" y="149"/>
                  <a:pt x="43" y="149"/>
                  <a:pt x="43" y="150"/>
                </a:cubicBezTo>
                <a:cubicBezTo>
                  <a:pt x="43" y="151"/>
                  <a:pt x="43" y="151"/>
                  <a:pt x="44" y="151"/>
                </a:cubicBezTo>
                <a:cubicBezTo>
                  <a:pt x="44" y="151"/>
                  <a:pt x="45" y="151"/>
                  <a:pt x="45" y="151"/>
                </a:cubicBezTo>
                <a:cubicBezTo>
                  <a:pt x="46" y="151"/>
                  <a:pt x="47" y="150"/>
                  <a:pt x="48" y="150"/>
                </a:cubicBezTo>
                <a:cubicBezTo>
                  <a:pt x="48" y="151"/>
                  <a:pt x="47" y="152"/>
                  <a:pt x="46" y="153"/>
                </a:cubicBezTo>
                <a:cubicBezTo>
                  <a:pt x="47" y="154"/>
                  <a:pt x="48" y="154"/>
                  <a:pt x="48" y="156"/>
                </a:cubicBezTo>
                <a:cubicBezTo>
                  <a:pt x="48" y="157"/>
                  <a:pt x="48" y="158"/>
                  <a:pt x="48" y="159"/>
                </a:cubicBezTo>
                <a:cubicBezTo>
                  <a:pt x="48" y="160"/>
                  <a:pt x="48" y="161"/>
                  <a:pt x="48" y="162"/>
                </a:cubicBezTo>
                <a:cubicBezTo>
                  <a:pt x="49" y="162"/>
                  <a:pt x="49" y="165"/>
                  <a:pt x="48" y="165"/>
                </a:cubicBezTo>
                <a:cubicBezTo>
                  <a:pt x="46" y="165"/>
                  <a:pt x="46" y="164"/>
                  <a:pt x="45" y="164"/>
                </a:cubicBezTo>
                <a:cubicBezTo>
                  <a:pt x="44" y="164"/>
                  <a:pt x="44" y="164"/>
                  <a:pt x="44" y="163"/>
                </a:cubicBezTo>
                <a:cubicBezTo>
                  <a:pt x="44" y="163"/>
                  <a:pt x="43" y="163"/>
                  <a:pt x="43" y="163"/>
                </a:cubicBezTo>
                <a:cubicBezTo>
                  <a:pt x="42" y="163"/>
                  <a:pt x="40" y="162"/>
                  <a:pt x="42" y="162"/>
                </a:cubicBezTo>
                <a:cubicBezTo>
                  <a:pt x="42" y="161"/>
                  <a:pt x="42" y="161"/>
                  <a:pt x="42" y="161"/>
                </a:cubicBezTo>
                <a:cubicBezTo>
                  <a:pt x="41" y="160"/>
                  <a:pt x="40" y="160"/>
                  <a:pt x="40" y="158"/>
                </a:cubicBezTo>
                <a:cubicBezTo>
                  <a:pt x="40" y="158"/>
                  <a:pt x="40" y="158"/>
                  <a:pt x="39" y="158"/>
                </a:cubicBezTo>
                <a:cubicBezTo>
                  <a:pt x="39" y="160"/>
                  <a:pt x="38" y="160"/>
                  <a:pt x="39" y="162"/>
                </a:cubicBezTo>
                <a:cubicBezTo>
                  <a:pt x="39" y="162"/>
                  <a:pt x="38" y="162"/>
                  <a:pt x="38" y="162"/>
                </a:cubicBezTo>
                <a:cubicBezTo>
                  <a:pt x="38" y="162"/>
                  <a:pt x="37" y="162"/>
                  <a:pt x="37" y="162"/>
                </a:cubicBezTo>
                <a:cubicBezTo>
                  <a:pt x="37" y="162"/>
                  <a:pt x="37" y="163"/>
                  <a:pt x="37" y="163"/>
                </a:cubicBezTo>
                <a:cubicBezTo>
                  <a:pt x="36" y="163"/>
                  <a:pt x="35" y="163"/>
                  <a:pt x="34" y="163"/>
                </a:cubicBezTo>
                <a:cubicBezTo>
                  <a:pt x="34" y="164"/>
                  <a:pt x="34" y="164"/>
                  <a:pt x="34" y="165"/>
                </a:cubicBezTo>
                <a:cubicBezTo>
                  <a:pt x="35" y="166"/>
                  <a:pt x="37" y="165"/>
                  <a:pt x="37" y="166"/>
                </a:cubicBezTo>
                <a:cubicBezTo>
                  <a:pt x="37" y="166"/>
                  <a:pt x="38" y="166"/>
                  <a:pt x="38" y="166"/>
                </a:cubicBezTo>
                <a:cubicBezTo>
                  <a:pt x="38" y="167"/>
                  <a:pt x="38" y="167"/>
                  <a:pt x="38" y="168"/>
                </a:cubicBezTo>
                <a:cubicBezTo>
                  <a:pt x="39" y="168"/>
                  <a:pt x="39" y="169"/>
                  <a:pt x="40" y="169"/>
                </a:cubicBezTo>
                <a:cubicBezTo>
                  <a:pt x="42" y="169"/>
                  <a:pt x="42" y="171"/>
                  <a:pt x="43" y="172"/>
                </a:cubicBezTo>
                <a:cubicBezTo>
                  <a:pt x="43" y="173"/>
                  <a:pt x="43" y="173"/>
                  <a:pt x="43" y="174"/>
                </a:cubicBezTo>
                <a:cubicBezTo>
                  <a:pt x="43" y="174"/>
                  <a:pt x="44" y="174"/>
                  <a:pt x="44" y="174"/>
                </a:cubicBezTo>
                <a:cubicBezTo>
                  <a:pt x="44" y="174"/>
                  <a:pt x="44" y="174"/>
                  <a:pt x="44" y="175"/>
                </a:cubicBezTo>
                <a:cubicBezTo>
                  <a:pt x="44" y="175"/>
                  <a:pt x="44" y="176"/>
                  <a:pt x="44" y="176"/>
                </a:cubicBezTo>
                <a:cubicBezTo>
                  <a:pt x="45" y="176"/>
                  <a:pt x="45" y="176"/>
                  <a:pt x="45" y="177"/>
                </a:cubicBezTo>
                <a:cubicBezTo>
                  <a:pt x="46" y="177"/>
                  <a:pt x="46" y="177"/>
                  <a:pt x="46" y="177"/>
                </a:cubicBezTo>
                <a:cubicBezTo>
                  <a:pt x="46" y="178"/>
                  <a:pt x="47" y="179"/>
                  <a:pt x="48" y="178"/>
                </a:cubicBezTo>
                <a:cubicBezTo>
                  <a:pt x="48" y="179"/>
                  <a:pt x="50" y="178"/>
                  <a:pt x="50" y="180"/>
                </a:cubicBezTo>
                <a:cubicBezTo>
                  <a:pt x="49" y="180"/>
                  <a:pt x="49" y="180"/>
                  <a:pt x="49" y="181"/>
                </a:cubicBezTo>
                <a:cubicBezTo>
                  <a:pt x="49" y="183"/>
                  <a:pt x="48" y="184"/>
                  <a:pt x="48" y="185"/>
                </a:cubicBezTo>
                <a:cubicBezTo>
                  <a:pt x="47" y="186"/>
                  <a:pt x="48" y="188"/>
                  <a:pt x="46" y="188"/>
                </a:cubicBezTo>
                <a:cubicBezTo>
                  <a:pt x="46" y="188"/>
                  <a:pt x="46" y="189"/>
                  <a:pt x="46" y="189"/>
                </a:cubicBezTo>
                <a:cubicBezTo>
                  <a:pt x="46" y="190"/>
                  <a:pt x="45" y="190"/>
                  <a:pt x="45" y="191"/>
                </a:cubicBezTo>
                <a:cubicBezTo>
                  <a:pt x="44" y="191"/>
                  <a:pt x="44" y="193"/>
                  <a:pt x="44" y="194"/>
                </a:cubicBezTo>
                <a:cubicBezTo>
                  <a:pt x="44" y="195"/>
                  <a:pt x="44" y="195"/>
                  <a:pt x="43" y="195"/>
                </a:cubicBezTo>
                <a:cubicBezTo>
                  <a:pt x="42" y="195"/>
                  <a:pt x="41" y="195"/>
                  <a:pt x="40" y="195"/>
                </a:cubicBezTo>
                <a:cubicBezTo>
                  <a:pt x="38" y="195"/>
                  <a:pt x="39" y="198"/>
                  <a:pt x="37" y="199"/>
                </a:cubicBezTo>
                <a:cubicBezTo>
                  <a:pt x="37" y="194"/>
                  <a:pt x="33" y="195"/>
                  <a:pt x="32" y="191"/>
                </a:cubicBezTo>
                <a:cubicBezTo>
                  <a:pt x="32" y="191"/>
                  <a:pt x="32" y="191"/>
                  <a:pt x="32" y="190"/>
                </a:cubicBezTo>
                <a:cubicBezTo>
                  <a:pt x="31" y="190"/>
                  <a:pt x="31" y="188"/>
                  <a:pt x="30" y="188"/>
                </a:cubicBezTo>
                <a:cubicBezTo>
                  <a:pt x="29" y="188"/>
                  <a:pt x="27" y="188"/>
                  <a:pt x="27" y="187"/>
                </a:cubicBezTo>
                <a:cubicBezTo>
                  <a:pt x="27" y="186"/>
                  <a:pt x="27" y="185"/>
                  <a:pt x="27" y="184"/>
                </a:cubicBezTo>
                <a:cubicBezTo>
                  <a:pt x="27" y="183"/>
                  <a:pt x="26" y="183"/>
                  <a:pt x="26" y="182"/>
                </a:cubicBezTo>
                <a:cubicBezTo>
                  <a:pt x="26" y="182"/>
                  <a:pt x="25" y="182"/>
                  <a:pt x="25" y="182"/>
                </a:cubicBezTo>
                <a:cubicBezTo>
                  <a:pt x="24" y="182"/>
                  <a:pt x="24" y="181"/>
                  <a:pt x="24" y="180"/>
                </a:cubicBezTo>
                <a:cubicBezTo>
                  <a:pt x="25" y="180"/>
                  <a:pt x="25" y="180"/>
                  <a:pt x="26" y="180"/>
                </a:cubicBezTo>
                <a:cubicBezTo>
                  <a:pt x="26" y="179"/>
                  <a:pt x="26" y="178"/>
                  <a:pt x="27" y="178"/>
                </a:cubicBezTo>
                <a:cubicBezTo>
                  <a:pt x="27" y="178"/>
                  <a:pt x="27" y="178"/>
                  <a:pt x="27" y="177"/>
                </a:cubicBezTo>
                <a:cubicBezTo>
                  <a:pt x="27" y="177"/>
                  <a:pt x="27" y="176"/>
                  <a:pt x="27" y="176"/>
                </a:cubicBezTo>
                <a:cubicBezTo>
                  <a:pt x="27" y="176"/>
                  <a:pt x="26" y="176"/>
                  <a:pt x="25" y="176"/>
                </a:cubicBezTo>
                <a:cubicBezTo>
                  <a:pt x="25" y="176"/>
                  <a:pt x="24" y="176"/>
                  <a:pt x="24" y="176"/>
                </a:cubicBezTo>
                <a:cubicBezTo>
                  <a:pt x="24" y="176"/>
                  <a:pt x="24" y="175"/>
                  <a:pt x="24" y="175"/>
                </a:cubicBezTo>
                <a:cubicBezTo>
                  <a:pt x="23" y="175"/>
                  <a:pt x="22" y="174"/>
                  <a:pt x="23" y="172"/>
                </a:cubicBezTo>
                <a:cubicBezTo>
                  <a:pt x="22" y="172"/>
                  <a:pt x="21" y="172"/>
                  <a:pt x="21" y="171"/>
                </a:cubicBezTo>
                <a:cubicBezTo>
                  <a:pt x="21" y="169"/>
                  <a:pt x="19" y="170"/>
                  <a:pt x="17" y="170"/>
                </a:cubicBezTo>
                <a:cubicBezTo>
                  <a:pt x="17" y="170"/>
                  <a:pt x="17" y="171"/>
                  <a:pt x="17" y="171"/>
                </a:cubicBezTo>
                <a:cubicBezTo>
                  <a:pt x="17" y="172"/>
                  <a:pt x="17" y="172"/>
                  <a:pt x="17" y="172"/>
                </a:cubicBezTo>
                <a:cubicBezTo>
                  <a:pt x="17" y="173"/>
                  <a:pt x="17" y="173"/>
                  <a:pt x="17" y="174"/>
                </a:cubicBezTo>
                <a:cubicBezTo>
                  <a:pt x="17" y="174"/>
                  <a:pt x="18" y="174"/>
                  <a:pt x="18" y="175"/>
                </a:cubicBezTo>
                <a:cubicBezTo>
                  <a:pt x="18" y="175"/>
                  <a:pt x="18" y="176"/>
                  <a:pt x="18" y="176"/>
                </a:cubicBezTo>
                <a:cubicBezTo>
                  <a:pt x="16" y="176"/>
                  <a:pt x="16" y="177"/>
                  <a:pt x="14" y="177"/>
                </a:cubicBezTo>
                <a:cubicBezTo>
                  <a:pt x="14" y="177"/>
                  <a:pt x="14" y="177"/>
                  <a:pt x="13" y="177"/>
                </a:cubicBezTo>
                <a:cubicBezTo>
                  <a:pt x="13" y="176"/>
                  <a:pt x="13" y="174"/>
                  <a:pt x="14" y="174"/>
                </a:cubicBezTo>
                <a:cubicBezTo>
                  <a:pt x="14" y="173"/>
                  <a:pt x="14" y="172"/>
                  <a:pt x="14" y="171"/>
                </a:cubicBezTo>
                <a:cubicBezTo>
                  <a:pt x="11" y="171"/>
                  <a:pt x="13" y="165"/>
                  <a:pt x="11" y="164"/>
                </a:cubicBezTo>
                <a:cubicBezTo>
                  <a:pt x="11" y="163"/>
                  <a:pt x="11" y="163"/>
                  <a:pt x="12" y="163"/>
                </a:cubicBezTo>
                <a:cubicBezTo>
                  <a:pt x="12" y="162"/>
                  <a:pt x="13" y="162"/>
                  <a:pt x="13" y="163"/>
                </a:cubicBezTo>
                <a:cubicBezTo>
                  <a:pt x="14" y="163"/>
                  <a:pt x="14" y="163"/>
                  <a:pt x="14" y="163"/>
                </a:cubicBezTo>
                <a:cubicBezTo>
                  <a:pt x="14" y="161"/>
                  <a:pt x="14" y="160"/>
                  <a:pt x="13" y="159"/>
                </a:cubicBezTo>
                <a:cubicBezTo>
                  <a:pt x="13" y="161"/>
                  <a:pt x="11" y="161"/>
                  <a:pt x="11" y="159"/>
                </a:cubicBezTo>
                <a:cubicBezTo>
                  <a:pt x="11" y="159"/>
                  <a:pt x="11" y="159"/>
                  <a:pt x="11" y="158"/>
                </a:cubicBezTo>
                <a:cubicBezTo>
                  <a:pt x="10" y="158"/>
                  <a:pt x="9" y="158"/>
                  <a:pt x="8" y="158"/>
                </a:cubicBezTo>
                <a:cubicBezTo>
                  <a:pt x="9" y="157"/>
                  <a:pt x="9" y="157"/>
                  <a:pt x="11" y="157"/>
                </a:cubicBezTo>
                <a:cubicBezTo>
                  <a:pt x="12" y="157"/>
                  <a:pt x="12" y="156"/>
                  <a:pt x="12" y="155"/>
                </a:cubicBezTo>
                <a:cubicBezTo>
                  <a:pt x="11" y="155"/>
                  <a:pt x="11" y="154"/>
                  <a:pt x="11" y="153"/>
                </a:cubicBezTo>
                <a:cubicBezTo>
                  <a:pt x="10" y="153"/>
                  <a:pt x="9" y="152"/>
                  <a:pt x="7" y="152"/>
                </a:cubicBezTo>
                <a:cubicBezTo>
                  <a:pt x="6" y="152"/>
                  <a:pt x="5" y="152"/>
                  <a:pt x="4" y="152"/>
                </a:cubicBezTo>
                <a:cubicBezTo>
                  <a:pt x="3" y="148"/>
                  <a:pt x="5" y="148"/>
                  <a:pt x="5" y="144"/>
                </a:cubicBezTo>
                <a:cubicBezTo>
                  <a:pt x="6" y="144"/>
                  <a:pt x="6" y="144"/>
                  <a:pt x="7" y="144"/>
                </a:cubicBezTo>
                <a:cubicBezTo>
                  <a:pt x="8" y="144"/>
                  <a:pt x="8" y="144"/>
                  <a:pt x="8" y="144"/>
                </a:cubicBezTo>
                <a:cubicBezTo>
                  <a:pt x="8" y="144"/>
                  <a:pt x="8" y="143"/>
                  <a:pt x="8" y="143"/>
                </a:cubicBezTo>
                <a:cubicBezTo>
                  <a:pt x="7" y="143"/>
                  <a:pt x="7" y="141"/>
                  <a:pt x="10" y="142"/>
                </a:cubicBezTo>
                <a:cubicBezTo>
                  <a:pt x="10" y="141"/>
                  <a:pt x="10" y="141"/>
                  <a:pt x="10" y="140"/>
                </a:cubicBezTo>
                <a:cubicBezTo>
                  <a:pt x="9" y="140"/>
                  <a:pt x="8" y="140"/>
                  <a:pt x="7" y="140"/>
                </a:cubicBezTo>
                <a:cubicBezTo>
                  <a:pt x="7" y="141"/>
                  <a:pt x="6" y="142"/>
                  <a:pt x="5" y="142"/>
                </a:cubicBezTo>
                <a:cubicBezTo>
                  <a:pt x="5" y="141"/>
                  <a:pt x="5" y="141"/>
                  <a:pt x="5" y="140"/>
                </a:cubicBezTo>
                <a:cubicBezTo>
                  <a:pt x="2" y="139"/>
                  <a:pt x="4" y="134"/>
                  <a:pt x="4" y="131"/>
                </a:cubicBezTo>
                <a:cubicBezTo>
                  <a:pt x="2" y="131"/>
                  <a:pt x="3" y="133"/>
                  <a:pt x="1" y="133"/>
                </a:cubicBezTo>
                <a:cubicBezTo>
                  <a:pt x="1" y="134"/>
                  <a:pt x="1" y="134"/>
                  <a:pt x="1" y="134"/>
                </a:cubicBezTo>
                <a:cubicBezTo>
                  <a:pt x="1" y="136"/>
                  <a:pt x="3" y="141"/>
                  <a:pt x="0" y="140"/>
                </a:cubicBezTo>
                <a:cubicBezTo>
                  <a:pt x="0" y="142"/>
                  <a:pt x="0" y="143"/>
                  <a:pt x="0" y="144"/>
                </a:cubicBezTo>
                <a:cubicBezTo>
                  <a:pt x="0" y="144"/>
                  <a:pt x="0" y="145"/>
                  <a:pt x="0" y="145"/>
                </a:cubicBezTo>
                <a:cubicBezTo>
                  <a:pt x="4" y="145"/>
                  <a:pt x="2" y="150"/>
                  <a:pt x="0" y="151"/>
                </a:cubicBezTo>
                <a:cubicBezTo>
                  <a:pt x="0" y="152"/>
                  <a:pt x="0" y="153"/>
                  <a:pt x="0" y="153"/>
                </a:cubicBezTo>
                <a:cubicBezTo>
                  <a:pt x="8" y="155"/>
                  <a:pt x="1" y="165"/>
                  <a:pt x="5" y="172"/>
                </a:cubicBezTo>
                <a:cubicBezTo>
                  <a:pt x="5" y="173"/>
                  <a:pt x="5" y="174"/>
                  <a:pt x="5" y="175"/>
                </a:cubicBezTo>
                <a:cubicBezTo>
                  <a:pt x="5" y="175"/>
                  <a:pt x="6" y="175"/>
                  <a:pt x="6" y="175"/>
                </a:cubicBezTo>
                <a:cubicBezTo>
                  <a:pt x="7" y="175"/>
                  <a:pt x="7" y="176"/>
                  <a:pt x="7" y="177"/>
                </a:cubicBezTo>
                <a:cubicBezTo>
                  <a:pt x="7" y="178"/>
                  <a:pt x="7" y="178"/>
                  <a:pt x="7" y="178"/>
                </a:cubicBezTo>
                <a:cubicBezTo>
                  <a:pt x="9" y="178"/>
                  <a:pt x="8" y="180"/>
                  <a:pt x="10" y="181"/>
                </a:cubicBezTo>
                <a:cubicBezTo>
                  <a:pt x="10" y="182"/>
                  <a:pt x="11" y="182"/>
                  <a:pt x="11" y="183"/>
                </a:cubicBezTo>
                <a:cubicBezTo>
                  <a:pt x="11" y="184"/>
                  <a:pt x="12" y="185"/>
                  <a:pt x="12" y="185"/>
                </a:cubicBezTo>
                <a:cubicBezTo>
                  <a:pt x="12" y="186"/>
                  <a:pt x="13" y="187"/>
                  <a:pt x="13" y="188"/>
                </a:cubicBezTo>
                <a:cubicBezTo>
                  <a:pt x="14" y="188"/>
                  <a:pt x="14" y="188"/>
                  <a:pt x="14" y="188"/>
                </a:cubicBezTo>
                <a:cubicBezTo>
                  <a:pt x="15" y="188"/>
                  <a:pt x="15" y="188"/>
                  <a:pt x="15" y="188"/>
                </a:cubicBezTo>
                <a:cubicBezTo>
                  <a:pt x="17" y="189"/>
                  <a:pt x="18" y="193"/>
                  <a:pt x="21" y="190"/>
                </a:cubicBezTo>
                <a:cubicBezTo>
                  <a:pt x="21" y="192"/>
                  <a:pt x="22" y="194"/>
                  <a:pt x="23" y="195"/>
                </a:cubicBezTo>
                <a:cubicBezTo>
                  <a:pt x="24" y="196"/>
                  <a:pt x="25" y="196"/>
                  <a:pt x="25" y="197"/>
                </a:cubicBezTo>
                <a:cubicBezTo>
                  <a:pt x="25" y="198"/>
                  <a:pt x="25" y="198"/>
                  <a:pt x="25" y="199"/>
                </a:cubicBezTo>
                <a:cubicBezTo>
                  <a:pt x="27" y="198"/>
                  <a:pt x="29" y="199"/>
                  <a:pt x="30" y="200"/>
                </a:cubicBezTo>
                <a:cubicBezTo>
                  <a:pt x="30" y="200"/>
                  <a:pt x="30" y="201"/>
                  <a:pt x="30" y="201"/>
                </a:cubicBezTo>
                <a:cubicBezTo>
                  <a:pt x="30" y="201"/>
                  <a:pt x="31" y="201"/>
                  <a:pt x="31" y="201"/>
                </a:cubicBezTo>
                <a:cubicBezTo>
                  <a:pt x="31" y="201"/>
                  <a:pt x="32" y="201"/>
                  <a:pt x="32" y="201"/>
                </a:cubicBezTo>
                <a:cubicBezTo>
                  <a:pt x="33" y="203"/>
                  <a:pt x="37" y="203"/>
                  <a:pt x="40" y="203"/>
                </a:cubicBezTo>
                <a:cubicBezTo>
                  <a:pt x="41" y="202"/>
                  <a:pt x="43" y="202"/>
                  <a:pt x="45" y="202"/>
                </a:cubicBezTo>
                <a:cubicBezTo>
                  <a:pt x="46" y="200"/>
                  <a:pt x="47" y="199"/>
                  <a:pt x="49" y="199"/>
                </a:cubicBezTo>
                <a:cubicBezTo>
                  <a:pt x="50" y="199"/>
                  <a:pt x="50" y="199"/>
                  <a:pt x="51" y="199"/>
                </a:cubicBezTo>
                <a:cubicBezTo>
                  <a:pt x="51" y="198"/>
                  <a:pt x="52" y="197"/>
                  <a:pt x="52" y="197"/>
                </a:cubicBezTo>
                <a:cubicBezTo>
                  <a:pt x="52" y="197"/>
                  <a:pt x="52" y="197"/>
                  <a:pt x="52" y="196"/>
                </a:cubicBezTo>
                <a:cubicBezTo>
                  <a:pt x="53" y="196"/>
                  <a:pt x="53" y="196"/>
                  <a:pt x="53" y="196"/>
                </a:cubicBezTo>
                <a:cubicBezTo>
                  <a:pt x="53" y="196"/>
                  <a:pt x="53" y="195"/>
                  <a:pt x="53" y="195"/>
                </a:cubicBezTo>
                <a:cubicBezTo>
                  <a:pt x="53" y="194"/>
                  <a:pt x="53" y="193"/>
                  <a:pt x="53" y="193"/>
                </a:cubicBezTo>
                <a:cubicBezTo>
                  <a:pt x="54" y="192"/>
                  <a:pt x="54" y="191"/>
                  <a:pt x="55" y="191"/>
                </a:cubicBezTo>
                <a:cubicBezTo>
                  <a:pt x="55" y="191"/>
                  <a:pt x="55" y="191"/>
                  <a:pt x="56" y="191"/>
                </a:cubicBezTo>
                <a:cubicBezTo>
                  <a:pt x="57" y="191"/>
                  <a:pt x="58" y="190"/>
                  <a:pt x="58" y="189"/>
                </a:cubicBezTo>
                <a:cubicBezTo>
                  <a:pt x="57" y="189"/>
                  <a:pt x="56" y="189"/>
                  <a:pt x="56" y="188"/>
                </a:cubicBezTo>
                <a:cubicBezTo>
                  <a:pt x="56" y="187"/>
                  <a:pt x="56" y="187"/>
                  <a:pt x="56" y="187"/>
                </a:cubicBezTo>
                <a:cubicBezTo>
                  <a:pt x="58" y="186"/>
                  <a:pt x="57" y="184"/>
                  <a:pt x="56" y="183"/>
                </a:cubicBezTo>
                <a:cubicBezTo>
                  <a:pt x="55" y="183"/>
                  <a:pt x="54" y="183"/>
                  <a:pt x="55" y="182"/>
                </a:cubicBezTo>
                <a:cubicBezTo>
                  <a:pt x="52" y="181"/>
                  <a:pt x="56" y="180"/>
                  <a:pt x="53" y="178"/>
                </a:cubicBezTo>
                <a:cubicBezTo>
                  <a:pt x="53" y="178"/>
                  <a:pt x="53" y="178"/>
                  <a:pt x="53" y="177"/>
                </a:cubicBezTo>
                <a:cubicBezTo>
                  <a:pt x="52" y="177"/>
                  <a:pt x="52" y="175"/>
                  <a:pt x="53" y="175"/>
                </a:cubicBezTo>
                <a:cubicBezTo>
                  <a:pt x="55" y="175"/>
                  <a:pt x="55" y="173"/>
                  <a:pt x="56" y="175"/>
                </a:cubicBezTo>
                <a:cubicBezTo>
                  <a:pt x="56" y="175"/>
                  <a:pt x="57" y="175"/>
                  <a:pt x="57" y="175"/>
                </a:cubicBezTo>
                <a:cubicBezTo>
                  <a:pt x="58" y="175"/>
                  <a:pt x="59" y="176"/>
                  <a:pt x="59" y="177"/>
                </a:cubicBezTo>
                <a:cubicBezTo>
                  <a:pt x="59" y="177"/>
                  <a:pt x="59" y="177"/>
                  <a:pt x="58" y="177"/>
                </a:cubicBezTo>
                <a:cubicBezTo>
                  <a:pt x="58" y="178"/>
                  <a:pt x="58" y="178"/>
                  <a:pt x="58" y="178"/>
                </a:cubicBezTo>
                <a:cubicBezTo>
                  <a:pt x="60" y="179"/>
                  <a:pt x="60" y="180"/>
                  <a:pt x="61" y="181"/>
                </a:cubicBezTo>
                <a:cubicBezTo>
                  <a:pt x="61" y="181"/>
                  <a:pt x="61" y="182"/>
                  <a:pt x="61" y="182"/>
                </a:cubicBezTo>
                <a:cubicBezTo>
                  <a:pt x="61" y="182"/>
                  <a:pt x="61" y="182"/>
                  <a:pt x="62" y="182"/>
                </a:cubicBezTo>
                <a:cubicBezTo>
                  <a:pt x="62" y="181"/>
                  <a:pt x="63" y="181"/>
                  <a:pt x="63" y="180"/>
                </a:cubicBezTo>
                <a:cubicBezTo>
                  <a:pt x="63" y="179"/>
                  <a:pt x="63" y="178"/>
                  <a:pt x="63" y="177"/>
                </a:cubicBezTo>
                <a:cubicBezTo>
                  <a:pt x="63" y="176"/>
                  <a:pt x="63" y="175"/>
                  <a:pt x="63" y="174"/>
                </a:cubicBezTo>
                <a:cubicBezTo>
                  <a:pt x="61" y="173"/>
                  <a:pt x="62" y="171"/>
                  <a:pt x="63" y="170"/>
                </a:cubicBezTo>
                <a:cubicBezTo>
                  <a:pt x="63" y="170"/>
                  <a:pt x="64" y="170"/>
                  <a:pt x="64" y="170"/>
                </a:cubicBezTo>
                <a:cubicBezTo>
                  <a:pt x="64" y="170"/>
                  <a:pt x="64" y="169"/>
                  <a:pt x="64" y="169"/>
                </a:cubicBezTo>
                <a:cubicBezTo>
                  <a:pt x="64" y="168"/>
                  <a:pt x="64" y="167"/>
                  <a:pt x="63" y="168"/>
                </a:cubicBezTo>
                <a:cubicBezTo>
                  <a:pt x="62" y="168"/>
                  <a:pt x="62" y="168"/>
                  <a:pt x="62" y="169"/>
                </a:cubicBezTo>
                <a:cubicBezTo>
                  <a:pt x="63" y="173"/>
                  <a:pt x="59" y="170"/>
                  <a:pt x="59" y="168"/>
                </a:cubicBezTo>
                <a:cubicBezTo>
                  <a:pt x="58" y="166"/>
                  <a:pt x="58" y="164"/>
                  <a:pt x="58" y="162"/>
                </a:cubicBezTo>
                <a:cubicBezTo>
                  <a:pt x="57" y="162"/>
                  <a:pt x="57" y="161"/>
                  <a:pt x="56" y="161"/>
                </a:cubicBezTo>
                <a:cubicBezTo>
                  <a:pt x="56" y="160"/>
                  <a:pt x="56" y="160"/>
                  <a:pt x="56" y="159"/>
                </a:cubicBezTo>
                <a:cubicBezTo>
                  <a:pt x="55" y="159"/>
                  <a:pt x="55" y="159"/>
                  <a:pt x="55" y="159"/>
                </a:cubicBezTo>
                <a:cubicBezTo>
                  <a:pt x="54" y="159"/>
                  <a:pt x="54" y="159"/>
                  <a:pt x="53" y="159"/>
                </a:cubicBezTo>
                <a:cubicBezTo>
                  <a:pt x="53" y="158"/>
                  <a:pt x="52" y="157"/>
                  <a:pt x="53" y="156"/>
                </a:cubicBezTo>
                <a:cubicBezTo>
                  <a:pt x="54" y="156"/>
                  <a:pt x="55" y="156"/>
                  <a:pt x="56" y="156"/>
                </a:cubicBezTo>
                <a:cubicBezTo>
                  <a:pt x="56" y="156"/>
                  <a:pt x="57" y="156"/>
                  <a:pt x="57" y="156"/>
                </a:cubicBezTo>
                <a:cubicBezTo>
                  <a:pt x="57" y="155"/>
                  <a:pt x="59" y="155"/>
                  <a:pt x="58" y="157"/>
                </a:cubicBezTo>
                <a:cubicBezTo>
                  <a:pt x="59" y="157"/>
                  <a:pt x="59" y="157"/>
                  <a:pt x="59" y="157"/>
                </a:cubicBezTo>
                <a:cubicBezTo>
                  <a:pt x="60" y="157"/>
                  <a:pt x="60" y="157"/>
                  <a:pt x="61" y="157"/>
                </a:cubicBezTo>
                <a:cubicBezTo>
                  <a:pt x="61" y="158"/>
                  <a:pt x="62" y="159"/>
                  <a:pt x="63" y="159"/>
                </a:cubicBezTo>
                <a:cubicBezTo>
                  <a:pt x="63" y="159"/>
                  <a:pt x="64" y="159"/>
                  <a:pt x="64" y="159"/>
                </a:cubicBezTo>
                <a:cubicBezTo>
                  <a:pt x="65" y="160"/>
                  <a:pt x="65" y="159"/>
                  <a:pt x="65" y="158"/>
                </a:cubicBezTo>
                <a:cubicBezTo>
                  <a:pt x="65" y="158"/>
                  <a:pt x="65" y="157"/>
                  <a:pt x="65" y="157"/>
                </a:cubicBezTo>
                <a:cubicBezTo>
                  <a:pt x="65" y="157"/>
                  <a:pt x="65" y="156"/>
                  <a:pt x="65" y="156"/>
                </a:cubicBezTo>
                <a:cubicBezTo>
                  <a:pt x="64" y="156"/>
                  <a:pt x="64" y="155"/>
                  <a:pt x="63" y="155"/>
                </a:cubicBezTo>
                <a:cubicBezTo>
                  <a:pt x="62" y="155"/>
                  <a:pt x="62" y="154"/>
                  <a:pt x="61" y="153"/>
                </a:cubicBezTo>
                <a:cubicBezTo>
                  <a:pt x="60" y="153"/>
                  <a:pt x="60" y="153"/>
                  <a:pt x="59" y="153"/>
                </a:cubicBezTo>
                <a:cubicBezTo>
                  <a:pt x="59" y="152"/>
                  <a:pt x="58" y="152"/>
                  <a:pt x="58" y="151"/>
                </a:cubicBezTo>
                <a:cubicBezTo>
                  <a:pt x="58" y="151"/>
                  <a:pt x="57" y="151"/>
                  <a:pt x="57" y="151"/>
                </a:cubicBezTo>
                <a:cubicBezTo>
                  <a:pt x="57" y="151"/>
                  <a:pt x="57" y="150"/>
                  <a:pt x="57" y="150"/>
                </a:cubicBezTo>
                <a:cubicBezTo>
                  <a:pt x="57" y="149"/>
                  <a:pt x="57" y="149"/>
                  <a:pt x="57" y="149"/>
                </a:cubicBezTo>
                <a:cubicBezTo>
                  <a:pt x="57" y="148"/>
                  <a:pt x="57" y="147"/>
                  <a:pt x="58" y="147"/>
                </a:cubicBezTo>
                <a:cubicBezTo>
                  <a:pt x="61" y="147"/>
                  <a:pt x="59" y="152"/>
                  <a:pt x="63" y="151"/>
                </a:cubicBezTo>
                <a:cubicBezTo>
                  <a:pt x="63" y="149"/>
                  <a:pt x="62" y="148"/>
                  <a:pt x="62" y="147"/>
                </a:cubicBezTo>
                <a:cubicBezTo>
                  <a:pt x="62" y="146"/>
                  <a:pt x="62" y="145"/>
                  <a:pt x="62" y="144"/>
                </a:cubicBezTo>
                <a:cubicBezTo>
                  <a:pt x="62" y="144"/>
                  <a:pt x="62" y="143"/>
                  <a:pt x="62" y="143"/>
                </a:cubicBezTo>
                <a:cubicBezTo>
                  <a:pt x="61" y="143"/>
                  <a:pt x="61" y="143"/>
                  <a:pt x="61" y="143"/>
                </a:cubicBezTo>
                <a:cubicBezTo>
                  <a:pt x="60" y="142"/>
                  <a:pt x="59" y="142"/>
                  <a:pt x="59" y="140"/>
                </a:cubicBezTo>
                <a:cubicBezTo>
                  <a:pt x="59" y="140"/>
                  <a:pt x="59" y="140"/>
                  <a:pt x="59" y="139"/>
                </a:cubicBezTo>
                <a:cubicBezTo>
                  <a:pt x="56" y="139"/>
                  <a:pt x="57" y="133"/>
                  <a:pt x="55" y="131"/>
                </a:cubicBezTo>
                <a:cubicBezTo>
                  <a:pt x="55" y="130"/>
                  <a:pt x="55" y="130"/>
                  <a:pt x="55" y="130"/>
                </a:cubicBezTo>
                <a:cubicBezTo>
                  <a:pt x="55" y="130"/>
                  <a:pt x="56" y="130"/>
                  <a:pt x="57" y="130"/>
                </a:cubicBezTo>
                <a:cubicBezTo>
                  <a:pt x="57" y="129"/>
                  <a:pt x="57" y="129"/>
                  <a:pt x="57" y="128"/>
                </a:cubicBezTo>
                <a:cubicBezTo>
                  <a:pt x="57" y="128"/>
                  <a:pt x="58" y="127"/>
                  <a:pt x="59" y="127"/>
                </a:cubicBezTo>
                <a:cubicBezTo>
                  <a:pt x="61" y="127"/>
                  <a:pt x="61" y="129"/>
                  <a:pt x="63" y="128"/>
                </a:cubicBezTo>
                <a:cubicBezTo>
                  <a:pt x="63" y="129"/>
                  <a:pt x="63" y="129"/>
                  <a:pt x="63" y="130"/>
                </a:cubicBezTo>
                <a:cubicBezTo>
                  <a:pt x="64" y="130"/>
                  <a:pt x="65" y="130"/>
                  <a:pt x="67" y="130"/>
                </a:cubicBezTo>
                <a:cubicBezTo>
                  <a:pt x="67" y="129"/>
                  <a:pt x="67" y="127"/>
                  <a:pt x="68" y="127"/>
                </a:cubicBezTo>
                <a:cubicBezTo>
                  <a:pt x="68" y="127"/>
                  <a:pt x="68" y="126"/>
                  <a:pt x="68" y="126"/>
                </a:cubicBezTo>
                <a:cubicBezTo>
                  <a:pt x="68" y="126"/>
                  <a:pt x="68" y="125"/>
                  <a:pt x="68" y="125"/>
                </a:cubicBezTo>
                <a:cubicBezTo>
                  <a:pt x="68" y="124"/>
                  <a:pt x="69" y="123"/>
                  <a:pt x="69" y="123"/>
                </a:cubicBezTo>
                <a:cubicBezTo>
                  <a:pt x="69" y="123"/>
                  <a:pt x="70" y="123"/>
                  <a:pt x="70" y="123"/>
                </a:cubicBezTo>
                <a:cubicBezTo>
                  <a:pt x="71" y="123"/>
                  <a:pt x="72" y="123"/>
                  <a:pt x="71" y="124"/>
                </a:cubicBezTo>
                <a:cubicBezTo>
                  <a:pt x="72" y="124"/>
                  <a:pt x="72" y="124"/>
                  <a:pt x="72" y="124"/>
                </a:cubicBezTo>
                <a:cubicBezTo>
                  <a:pt x="73" y="123"/>
                  <a:pt x="73" y="121"/>
                  <a:pt x="74" y="121"/>
                </a:cubicBezTo>
                <a:cubicBezTo>
                  <a:pt x="74" y="121"/>
                  <a:pt x="74" y="121"/>
                  <a:pt x="75" y="121"/>
                </a:cubicBezTo>
                <a:cubicBezTo>
                  <a:pt x="75" y="121"/>
                  <a:pt x="75" y="121"/>
                  <a:pt x="75" y="120"/>
                </a:cubicBezTo>
                <a:cubicBezTo>
                  <a:pt x="76" y="120"/>
                  <a:pt x="77" y="120"/>
                  <a:pt x="78" y="120"/>
                </a:cubicBezTo>
                <a:cubicBezTo>
                  <a:pt x="79" y="120"/>
                  <a:pt x="79" y="120"/>
                  <a:pt x="80" y="120"/>
                </a:cubicBezTo>
                <a:cubicBezTo>
                  <a:pt x="80" y="120"/>
                  <a:pt x="80" y="119"/>
                  <a:pt x="80" y="119"/>
                </a:cubicBezTo>
                <a:cubicBezTo>
                  <a:pt x="80" y="118"/>
                  <a:pt x="80" y="117"/>
                  <a:pt x="80" y="117"/>
                </a:cubicBezTo>
                <a:cubicBezTo>
                  <a:pt x="80" y="116"/>
                  <a:pt x="80" y="116"/>
                  <a:pt x="80" y="115"/>
                </a:cubicBezTo>
                <a:cubicBezTo>
                  <a:pt x="80" y="115"/>
                  <a:pt x="80" y="115"/>
                  <a:pt x="80" y="114"/>
                </a:cubicBezTo>
                <a:cubicBezTo>
                  <a:pt x="81" y="114"/>
                  <a:pt x="81" y="112"/>
                  <a:pt x="82" y="114"/>
                </a:cubicBezTo>
                <a:cubicBezTo>
                  <a:pt x="83" y="114"/>
                  <a:pt x="83" y="113"/>
                  <a:pt x="84" y="113"/>
                </a:cubicBezTo>
                <a:cubicBezTo>
                  <a:pt x="85" y="112"/>
                  <a:pt x="84" y="111"/>
                  <a:pt x="86" y="111"/>
                </a:cubicBezTo>
                <a:cubicBezTo>
                  <a:pt x="86" y="110"/>
                  <a:pt x="87" y="110"/>
                  <a:pt x="88" y="109"/>
                </a:cubicBezTo>
                <a:cubicBezTo>
                  <a:pt x="89" y="109"/>
                  <a:pt x="90" y="109"/>
                  <a:pt x="91" y="109"/>
                </a:cubicBezTo>
                <a:cubicBezTo>
                  <a:pt x="92" y="108"/>
                  <a:pt x="93" y="107"/>
                  <a:pt x="93" y="105"/>
                </a:cubicBezTo>
                <a:cubicBezTo>
                  <a:pt x="93" y="105"/>
                  <a:pt x="93" y="105"/>
                  <a:pt x="94" y="105"/>
                </a:cubicBezTo>
                <a:cubicBezTo>
                  <a:pt x="94" y="104"/>
                  <a:pt x="95" y="104"/>
                  <a:pt x="96" y="104"/>
                </a:cubicBezTo>
                <a:cubicBezTo>
                  <a:pt x="97" y="104"/>
                  <a:pt x="97" y="104"/>
                  <a:pt x="97" y="104"/>
                </a:cubicBezTo>
                <a:cubicBezTo>
                  <a:pt x="97" y="103"/>
                  <a:pt x="94" y="99"/>
                  <a:pt x="97" y="99"/>
                </a:cubicBezTo>
                <a:cubicBezTo>
                  <a:pt x="97" y="98"/>
                  <a:pt x="97" y="98"/>
                  <a:pt x="97" y="98"/>
                </a:cubicBezTo>
                <a:cubicBezTo>
                  <a:pt x="97" y="98"/>
                  <a:pt x="97" y="98"/>
                  <a:pt x="96" y="98"/>
                </a:cubicBezTo>
                <a:cubicBezTo>
                  <a:pt x="96" y="97"/>
                  <a:pt x="96" y="97"/>
                  <a:pt x="96" y="96"/>
                </a:cubicBezTo>
                <a:cubicBezTo>
                  <a:pt x="96" y="96"/>
                  <a:pt x="96" y="95"/>
                  <a:pt x="97" y="95"/>
                </a:cubicBezTo>
                <a:cubicBezTo>
                  <a:pt x="98" y="95"/>
                  <a:pt x="99" y="95"/>
                  <a:pt x="99" y="94"/>
                </a:cubicBezTo>
                <a:cubicBezTo>
                  <a:pt x="98" y="94"/>
                  <a:pt x="98" y="94"/>
                  <a:pt x="97" y="94"/>
                </a:cubicBezTo>
                <a:cubicBezTo>
                  <a:pt x="97" y="94"/>
                  <a:pt x="97" y="93"/>
                  <a:pt x="97" y="93"/>
                </a:cubicBezTo>
                <a:cubicBezTo>
                  <a:pt x="97" y="91"/>
                  <a:pt x="98" y="91"/>
                  <a:pt x="99" y="90"/>
                </a:cubicBezTo>
                <a:cubicBezTo>
                  <a:pt x="99" y="90"/>
                  <a:pt x="100" y="89"/>
                  <a:pt x="100" y="87"/>
                </a:cubicBezTo>
                <a:cubicBezTo>
                  <a:pt x="100" y="86"/>
                  <a:pt x="100" y="85"/>
                  <a:pt x="101" y="85"/>
                </a:cubicBezTo>
                <a:cubicBezTo>
                  <a:pt x="101" y="84"/>
                  <a:pt x="101" y="84"/>
                  <a:pt x="101" y="83"/>
                </a:cubicBezTo>
                <a:cubicBezTo>
                  <a:pt x="102" y="83"/>
                  <a:pt x="102" y="82"/>
                  <a:pt x="102" y="81"/>
                </a:cubicBezTo>
                <a:cubicBezTo>
                  <a:pt x="103" y="81"/>
                  <a:pt x="103" y="81"/>
                  <a:pt x="103" y="81"/>
                </a:cubicBezTo>
                <a:cubicBezTo>
                  <a:pt x="103" y="80"/>
                  <a:pt x="103" y="79"/>
                  <a:pt x="103" y="79"/>
                </a:cubicBezTo>
                <a:cubicBezTo>
                  <a:pt x="103" y="79"/>
                  <a:pt x="103" y="79"/>
                  <a:pt x="102" y="79"/>
                </a:cubicBezTo>
                <a:cubicBezTo>
                  <a:pt x="102" y="78"/>
                  <a:pt x="102" y="76"/>
                  <a:pt x="103" y="76"/>
                </a:cubicBezTo>
                <a:cubicBezTo>
                  <a:pt x="104" y="75"/>
                  <a:pt x="103" y="74"/>
                  <a:pt x="105" y="74"/>
                </a:cubicBezTo>
                <a:cubicBezTo>
                  <a:pt x="105" y="74"/>
                  <a:pt x="106" y="74"/>
                  <a:pt x="107" y="74"/>
                </a:cubicBezTo>
                <a:cubicBezTo>
                  <a:pt x="108" y="74"/>
                  <a:pt x="109" y="74"/>
                  <a:pt x="109" y="73"/>
                </a:cubicBezTo>
                <a:cubicBezTo>
                  <a:pt x="109" y="70"/>
                  <a:pt x="109" y="68"/>
                  <a:pt x="109" y="66"/>
                </a:cubicBezTo>
                <a:cubicBezTo>
                  <a:pt x="109" y="65"/>
                  <a:pt x="110" y="64"/>
                  <a:pt x="110" y="64"/>
                </a:cubicBezTo>
                <a:cubicBezTo>
                  <a:pt x="111" y="61"/>
                  <a:pt x="108" y="62"/>
                  <a:pt x="109" y="58"/>
                </a:cubicBezTo>
                <a:cubicBezTo>
                  <a:pt x="110" y="58"/>
                  <a:pt x="110" y="58"/>
                  <a:pt x="110" y="58"/>
                </a:cubicBezTo>
                <a:cubicBezTo>
                  <a:pt x="112" y="57"/>
                  <a:pt x="111" y="57"/>
                  <a:pt x="110" y="55"/>
                </a:cubicBezTo>
                <a:cubicBezTo>
                  <a:pt x="109" y="55"/>
                  <a:pt x="109" y="53"/>
                  <a:pt x="109" y="51"/>
                </a:cubicBezTo>
                <a:cubicBezTo>
                  <a:pt x="109" y="51"/>
                  <a:pt x="109" y="51"/>
                  <a:pt x="108" y="51"/>
                </a:cubicBezTo>
                <a:cubicBezTo>
                  <a:pt x="109" y="49"/>
                  <a:pt x="111" y="47"/>
                  <a:pt x="110" y="43"/>
                </a:cubicBezTo>
                <a:cubicBezTo>
                  <a:pt x="111" y="43"/>
                  <a:pt x="111" y="43"/>
                  <a:pt x="112" y="43"/>
                </a:cubicBezTo>
                <a:cubicBezTo>
                  <a:pt x="112" y="42"/>
                  <a:pt x="112" y="41"/>
                  <a:pt x="112" y="39"/>
                </a:cubicBezTo>
                <a:close/>
                <a:moveTo>
                  <a:pt x="7" y="165"/>
                </a:moveTo>
                <a:cubicBezTo>
                  <a:pt x="5" y="166"/>
                  <a:pt x="4" y="164"/>
                  <a:pt x="6" y="163"/>
                </a:cubicBezTo>
                <a:cubicBezTo>
                  <a:pt x="7" y="163"/>
                  <a:pt x="8" y="163"/>
                  <a:pt x="8" y="162"/>
                </a:cubicBezTo>
                <a:cubicBezTo>
                  <a:pt x="9" y="162"/>
                  <a:pt x="10" y="163"/>
                  <a:pt x="10" y="164"/>
                </a:cubicBezTo>
                <a:cubicBezTo>
                  <a:pt x="8" y="164"/>
                  <a:pt x="8" y="165"/>
                  <a:pt x="7" y="165"/>
                </a:cubicBezTo>
                <a:close/>
                <a:moveTo>
                  <a:pt x="48" y="170"/>
                </a:moveTo>
                <a:cubicBezTo>
                  <a:pt x="52" y="169"/>
                  <a:pt x="50" y="174"/>
                  <a:pt x="48" y="171"/>
                </a:cubicBezTo>
                <a:cubicBezTo>
                  <a:pt x="48" y="171"/>
                  <a:pt x="48" y="170"/>
                  <a:pt x="48" y="170"/>
                </a:cubicBezTo>
                <a:close/>
                <a:moveTo>
                  <a:pt x="55" y="153"/>
                </a:moveTo>
                <a:cubicBezTo>
                  <a:pt x="55" y="154"/>
                  <a:pt x="54" y="155"/>
                  <a:pt x="53" y="155"/>
                </a:cubicBezTo>
                <a:cubicBezTo>
                  <a:pt x="53" y="153"/>
                  <a:pt x="52" y="153"/>
                  <a:pt x="51" y="152"/>
                </a:cubicBezTo>
                <a:cubicBezTo>
                  <a:pt x="51" y="152"/>
                  <a:pt x="51" y="151"/>
                  <a:pt x="51" y="151"/>
                </a:cubicBezTo>
                <a:cubicBezTo>
                  <a:pt x="51" y="150"/>
                  <a:pt x="51" y="148"/>
                  <a:pt x="53" y="149"/>
                </a:cubicBezTo>
                <a:cubicBezTo>
                  <a:pt x="55" y="149"/>
                  <a:pt x="55" y="150"/>
                  <a:pt x="56" y="151"/>
                </a:cubicBezTo>
                <a:cubicBezTo>
                  <a:pt x="56" y="152"/>
                  <a:pt x="56" y="153"/>
                  <a:pt x="55" y="153"/>
                </a:cubicBezTo>
                <a:close/>
                <a:moveTo>
                  <a:pt x="53" y="145"/>
                </a:moveTo>
                <a:cubicBezTo>
                  <a:pt x="54" y="145"/>
                  <a:pt x="55" y="146"/>
                  <a:pt x="56" y="146"/>
                </a:cubicBezTo>
                <a:cubicBezTo>
                  <a:pt x="55" y="149"/>
                  <a:pt x="50" y="147"/>
                  <a:pt x="53" y="145"/>
                </a:cubicBezTo>
                <a:close/>
                <a:moveTo>
                  <a:pt x="40" y="81"/>
                </a:moveTo>
                <a:cubicBezTo>
                  <a:pt x="41" y="81"/>
                  <a:pt x="42" y="81"/>
                  <a:pt x="43" y="81"/>
                </a:cubicBezTo>
                <a:cubicBezTo>
                  <a:pt x="43" y="82"/>
                  <a:pt x="43" y="83"/>
                  <a:pt x="43" y="83"/>
                </a:cubicBezTo>
                <a:cubicBezTo>
                  <a:pt x="42" y="83"/>
                  <a:pt x="41" y="83"/>
                  <a:pt x="40" y="83"/>
                </a:cubicBezTo>
                <a:cubicBezTo>
                  <a:pt x="40" y="83"/>
                  <a:pt x="40" y="82"/>
                  <a:pt x="40" y="81"/>
                </a:cubicBezTo>
                <a:close/>
                <a:moveTo>
                  <a:pt x="56" y="119"/>
                </a:moveTo>
                <a:cubicBezTo>
                  <a:pt x="56" y="119"/>
                  <a:pt x="56" y="118"/>
                  <a:pt x="56" y="118"/>
                </a:cubicBezTo>
                <a:cubicBezTo>
                  <a:pt x="55" y="118"/>
                  <a:pt x="55" y="118"/>
                  <a:pt x="55" y="118"/>
                </a:cubicBezTo>
                <a:cubicBezTo>
                  <a:pt x="55" y="115"/>
                  <a:pt x="51" y="116"/>
                  <a:pt x="51" y="114"/>
                </a:cubicBezTo>
                <a:cubicBezTo>
                  <a:pt x="50" y="114"/>
                  <a:pt x="50" y="114"/>
                  <a:pt x="49" y="114"/>
                </a:cubicBezTo>
                <a:cubicBezTo>
                  <a:pt x="48" y="114"/>
                  <a:pt x="47" y="113"/>
                  <a:pt x="48" y="112"/>
                </a:cubicBezTo>
                <a:cubicBezTo>
                  <a:pt x="48" y="111"/>
                  <a:pt x="48" y="109"/>
                  <a:pt x="48" y="108"/>
                </a:cubicBezTo>
                <a:cubicBezTo>
                  <a:pt x="47" y="108"/>
                  <a:pt x="47" y="108"/>
                  <a:pt x="46" y="108"/>
                </a:cubicBezTo>
                <a:cubicBezTo>
                  <a:pt x="46" y="108"/>
                  <a:pt x="46" y="107"/>
                  <a:pt x="45" y="107"/>
                </a:cubicBezTo>
                <a:cubicBezTo>
                  <a:pt x="44" y="106"/>
                  <a:pt x="43" y="105"/>
                  <a:pt x="43" y="102"/>
                </a:cubicBezTo>
                <a:cubicBezTo>
                  <a:pt x="44" y="102"/>
                  <a:pt x="44" y="102"/>
                  <a:pt x="45" y="102"/>
                </a:cubicBezTo>
                <a:cubicBezTo>
                  <a:pt x="45" y="103"/>
                  <a:pt x="46" y="103"/>
                  <a:pt x="46" y="104"/>
                </a:cubicBezTo>
                <a:cubicBezTo>
                  <a:pt x="46" y="103"/>
                  <a:pt x="46" y="103"/>
                  <a:pt x="46" y="102"/>
                </a:cubicBezTo>
                <a:cubicBezTo>
                  <a:pt x="46" y="102"/>
                  <a:pt x="46" y="102"/>
                  <a:pt x="46" y="101"/>
                </a:cubicBezTo>
                <a:cubicBezTo>
                  <a:pt x="46" y="101"/>
                  <a:pt x="46" y="101"/>
                  <a:pt x="45" y="101"/>
                </a:cubicBezTo>
                <a:cubicBezTo>
                  <a:pt x="45" y="100"/>
                  <a:pt x="45" y="100"/>
                  <a:pt x="45" y="99"/>
                </a:cubicBezTo>
                <a:cubicBezTo>
                  <a:pt x="45" y="98"/>
                  <a:pt x="45" y="98"/>
                  <a:pt x="45" y="98"/>
                </a:cubicBezTo>
                <a:cubicBezTo>
                  <a:pt x="45" y="98"/>
                  <a:pt x="44" y="98"/>
                  <a:pt x="44" y="98"/>
                </a:cubicBezTo>
                <a:cubicBezTo>
                  <a:pt x="44" y="98"/>
                  <a:pt x="43" y="98"/>
                  <a:pt x="43" y="98"/>
                </a:cubicBezTo>
                <a:cubicBezTo>
                  <a:pt x="42" y="98"/>
                  <a:pt x="42" y="98"/>
                  <a:pt x="42" y="98"/>
                </a:cubicBezTo>
                <a:cubicBezTo>
                  <a:pt x="41" y="97"/>
                  <a:pt x="40" y="98"/>
                  <a:pt x="40" y="99"/>
                </a:cubicBezTo>
                <a:cubicBezTo>
                  <a:pt x="40" y="99"/>
                  <a:pt x="40" y="100"/>
                  <a:pt x="40" y="100"/>
                </a:cubicBezTo>
                <a:cubicBezTo>
                  <a:pt x="36" y="101"/>
                  <a:pt x="39" y="98"/>
                  <a:pt x="39" y="96"/>
                </a:cubicBezTo>
                <a:cubicBezTo>
                  <a:pt x="39" y="96"/>
                  <a:pt x="39" y="95"/>
                  <a:pt x="39" y="94"/>
                </a:cubicBezTo>
                <a:cubicBezTo>
                  <a:pt x="39" y="94"/>
                  <a:pt x="39" y="93"/>
                  <a:pt x="39" y="93"/>
                </a:cubicBezTo>
                <a:cubicBezTo>
                  <a:pt x="40" y="93"/>
                  <a:pt x="40" y="93"/>
                  <a:pt x="40" y="93"/>
                </a:cubicBezTo>
                <a:cubicBezTo>
                  <a:pt x="40" y="92"/>
                  <a:pt x="40" y="92"/>
                  <a:pt x="40" y="92"/>
                </a:cubicBezTo>
                <a:cubicBezTo>
                  <a:pt x="41" y="92"/>
                  <a:pt x="42" y="92"/>
                  <a:pt x="43" y="92"/>
                </a:cubicBezTo>
                <a:cubicBezTo>
                  <a:pt x="43" y="92"/>
                  <a:pt x="44" y="92"/>
                  <a:pt x="44" y="92"/>
                </a:cubicBezTo>
                <a:cubicBezTo>
                  <a:pt x="45" y="92"/>
                  <a:pt x="46" y="92"/>
                  <a:pt x="46" y="92"/>
                </a:cubicBezTo>
                <a:cubicBezTo>
                  <a:pt x="47" y="92"/>
                  <a:pt x="47" y="92"/>
                  <a:pt x="48" y="92"/>
                </a:cubicBezTo>
                <a:cubicBezTo>
                  <a:pt x="48" y="91"/>
                  <a:pt x="48" y="91"/>
                  <a:pt x="48" y="90"/>
                </a:cubicBezTo>
                <a:cubicBezTo>
                  <a:pt x="48" y="90"/>
                  <a:pt x="48" y="90"/>
                  <a:pt x="49" y="90"/>
                </a:cubicBezTo>
                <a:cubicBezTo>
                  <a:pt x="49" y="91"/>
                  <a:pt x="50" y="91"/>
                  <a:pt x="50" y="92"/>
                </a:cubicBezTo>
                <a:cubicBezTo>
                  <a:pt x="50" y="92"/>
                  <a:pt x="51" y="92"/>
                  <a:pt x="51" y="92"/>
                </a:cubicBezTo>
                <a:cubicBezTo>
                  <a:pt x="52" y="92"/>
                  <a:pt x="53" y="92"/>
                  <a:pt x="53" y="93"/>
                </a:cubicBezTo>
                <a:cubicBezTo>
                  <a:pt x="54" y="93"/>
                  <a:pt x="54" y="93"/>
                  <a:pt x="55" y="93"/>
                </a:cubicBezTo>
                <a:cubicBezTo>
                  <a:pt x="55" y="93"/>
                  <a:pt x="55" y="94"/>
                  <a:pt x="55" y="94"/>
                </a:cubicBezTo>
                <a:cubicBezTo>
                  <a:pt x="55" y="94"/>
                  <a:pt x="56" y="94"/>
                  <a:pt x="57" y="94"/>
                </a:cubicBezTo>
                <a:cubicBezTo>
                  <a:pt x="58" y="94"/>
                  <a:pt x="59" y="94"/>
                  <a:pt x="59" y="94"/>
                </a:cubicBezTo>
                <a:cubicBezTo>
                  <a:pt x="60" y="94"/>
                  <a:pt x="61" y="94"/>
                  <a:pt x="61" y="95"/>
                </a:cubicBezTo>
                <a:cubicBezTo>
                  <a:pt x="61" y="95"/>
                  <a:pt x="61" y="95"/>
                  <a:pt x="62" y="95"/>
                </a:cubicBezTo>
                <a:cubicBezTo>
                  <a:pt x="62" y="96"/>
                  <a:pt x="63" y="96"/>
                  <a:pt x="63" y="98"/>
                </a:cubicBezTo>
                <a:cubicBezTo>
                  <a:pt x="63" y="98"/>
                  <a:pt x="64" y="98"/>
                  <a:pt x="64" y="98"/>
                </a:cubicBezTo>
                <a:cubicBezTo>
                  <a:pt x="64" y="98"/>
                  <a:pt x="64" y="99"/>
                  <a:pt x="65" y="99"/>
                </a:cubicBezTo>
                <a:cubicBezTo>
                  <a:pt x="66" y="100"/>
                  <a:pt x="65" y="101"/>
                  <a:pt x="67" y="101"/>
                </a:cubicBezTo>
                <a:cubicBezTo>
                  <a:pt x="67" y="101"/>
                  <a:pt x="67" y="101"/>
                  <a:pt x="68" y="101"/>
                </a:cubicBezTo>
                <a:cubicBezTo>
                  <a:pt x="69" y="101"/>
                  <a:pt x="69" y="102"/>
                  <a:pt x="70" y="102"/>
                </a:cubicBezTo>
                <a:cubicBezTo>
                  <a:pt x="71" y="102"/>
                  <a:pt x="72" y="103"/>
                  <a:pt x="71" y="104"/>
                </a:cubicBezTo>
                <a:cubicBezTo>
                  <a:pt x="71" y="104"/>
                  <a:pt x="70" y="104"/>
                  <a:pt x="71" y="105"/>
                </a:cubicBezTo>
                <a:cubicBezTo>
                  <a:pt x="71" y="105"/>
                  <a:pt x="71" y="106"/>
                  <a:pt x="71" y="106"/>
                </a:cubicBezTo>
                <a:cubicBezTo>
                  <a:pt x="71" y="106"/>
                  <a:pt x="71" y="107"/>
                  <a:pt x="71" y="107"/>
                </a:cubicBezTo>
                <a:cubicBezTo>
                  <a:pt x="71" y="109"/>
                  <a:pt x="71" y="110"/>
                  <a:pt x="70" y="111"/>
                </a:cubicBezTo>
                <a:cubicBezTo>
                  <a:pt x="69" y="110"/>
                  <a:pt x="68" y="111"/>
                  <a:pt x="68" y="112"/>
                </a:cubicBezTo>
                <a:cubicBezTo>
                  <a:pt x="67" y="112"/>
                  <a:pt x="67" y="112"/>
                  <a:pt x="67" y="112"/>
                </a:cubicBezTo>
                <a:cubicBezTo>
                  <a:pt x="66" y="114"/>
                  <a:pt x="63" y="113"/>
                  <a:pt x="63" y="115"/>
                </a:cubicBezTo>
                <a:cubicBezTo>
                  <a:pt x="63" y="115"/>
                  <a:pt x="62" y="115"/>
                  <a:pt x="62" y="115"/>
                </a:cubicBezTo>
                <a:cubicBezTo>
                  <a:pt x="61" y="115"/>
                  <a:pt x="61" y="115"/>
                  <a:pt x="61" y="115"/>
                </a:cubicBezTo>
                <a:cubicBezTo>
                  <a:pt x="60" y="117"/>
                  <a:pt x="59" y="117"/>
                  <a:pt x="58" y="118"/>
                </a:cubicBezTo>
                <a:cubicBezTo>
                  <a:pt x="58" y="118"/>
                  <a:pt x="58" y="119"/>
                  <a:pt x="58" y="119"/>
                </a:cubicBezTo>
                <a:cubicBezTo>
                  <a:pt x="57" y="119"/>
                  <a:pt x="57" y="119"/>
                  <a:pt x="56" y="119"/>
                </a:cubicBezTo>
                <a:close/>
                <a:moveTo>
                  <a:pt x="89" y="101"/>
                </a:moveTo>
                <a:cubicBezTo>
                  <a:pt x="86" y="99"/>
                  <a:pt x="89" y="94"/>
                  <a:pt x="93" y="95"/>
                </a:cubicBezTo>
                <a:cubicBezTo>
                  <a:pt x="95" y="96"/>
                  <a:pt x="87" y="97"/>
                  <a:pt x="89" y="101"/>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62" name="Freeform 249" title=""/>
          <p:cNvSpPr/>
          <p:nvPr>
            <p:custDataLst>
              <p:tags r:id="rId10"/>
            </p:custDataLst>
          </p:nvPr>
        </p:nvSpPr>
        <p:spPr bwMode="auto">
          <a:xfrm rot="3000000">
            <a:off x="3393540" y="3055820"/>
            <a:ext cx="2976" cy="2479"/>
          </a:xfrm>
          <a:custGeom>
            <a:gdLst>
              <a:gd name="T0" fmla="*/ 2 w 3"/>
              <a:gd name="T1" fmla="*/ 2 h 2"/>
              <a:gd name="T2" fmla="*/ 3 w 3"/>
              <a:gd name="T3" fmla="*/ 2 h 2"/>
              <a:gd name="T4" fmla="*/ 2 w 3"/>
              <a:gd name="T5" fmla="*/ 2 h 2"/>
            </a:gdLst>
            <a:cxnLst>
              <a:cxn ang="0">
                <a:pos x="T0" y="T1"/>
              </a:cxn>
              <a:cxn ang="0">
                <a:pos x="T2" y="T3"/>
              </a:cxn>
              <a:cxn ang="0">
                <a:pos x="T4" y="T5"/>
              </a:cxn>
            </a:cxnLst>
            <a:rect l="0" t="0" r="r" b="b"/>
            <a:pathLst>
              <a:path w="3" h="2">
                <a:moveTo>
                  <a:pt x="2" y="2"/>
                </a:moveTo>
                <a:cubicBezTo>
                  <a:pt x="2" y="2"/>
                  <a:pt x="3" y="2"/>
                  <a:pt x="3" y="2"/>
                </a:cubicBezTo>
                <a:cubicBezTo>
                  <a:pt x="2" y="0"/>
                  <a:pt x="0" y="2"/>
                  <a:pt x="2" y="2"/>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63" name="Freeform 250" title=""/>
          <p:cNvSpPr>
            <a:spLocks noEditPoints="1"/>
          </p:cNvSpPr>
          <p:nvPr>
            <p:custDataLst>
              <p:tags r:id="rId11"/>
            </p:custDataLst>
          </p:nvPr>
        </p:nvSpPr>
        <p:spPr bwMode="auto">
          <a:xfrm rot="3000000">
            <a:off x="3375526" y="3067047"/>
            <a:ext cx="84318" cy="45593"/>
          </a:xfrm>
          <a:custGeom>
            <a:gdLst>
              <a:gd name="T0" fmla="*/ 16 w 79"/>
              <a:gd name="T1" fmla="*/ 24 h 43"/>
              <a:gd name="T2" fmla="*/ 11 w 79"/>
              <a:gd name="T3" fmla="*/ 25 h 43"/>
              <a:gd name="T4" fmla="*/ 6 w 79"/>
              <a:gd name="T5" fmla="*/ 28 h 43"/>
              <a:gd name="T6" fmla="*/ 4 w 79"/>
              <a:gd name="T7" fmla="*/ 32 h 43"/>
              <a:gd name="T8" fmla="*/ 0 w 79"/>
              <a:gd name="T9" fmla="*/ 37 h 43"/>
              <a:gd name="T10" fmla="*/ 3 w 79"/>
              <a:gd name="T11" fmla="*/ 33 h 43"/>
              <a:gd name="T12" fmla="*/ 5 w 79"/>
              <a:gd name="T13" fmla="*/ 37 h 43"/>
              <a:gd name="T14" fmla="*/ 6 w 79"/>
              <a:gd name="T15" fmla="*/ 37 h 43"/>
              <a:gd name="T16" fmla="*/ 11 w 79"/>
              <a:gd name="T17" fmla="*/ 34 h 43"/>
              <a:gd name="T18" fmla="*/ 12 w 79"/>
              <a:gd name="T19" fmla="*/ 32 h 43"/>
              <a:gd name="T20" fmla="*/ 18 w 79"/>
              <a:gd name="T21" fmla="*/ 30 h 43"/>
              <a:gd name="T22" fmla="*/ 15 w 79"/>
              <a:gd name="T23" fmla="*/ 34 h 43"/>
              <a:gd name="T24" fmla="*/ 12 w 79"/>
              <a:gd name="T25" fmla="*/ 40 h 43"/>
              <a:gd name="T26" fmla="*/ 16 w 79"/>
              <a:gd name="T27" fmla="*/ 43 h 43"/>
              <a:gd name="T28" fmla="*/ 23 w 79"/>
              <a:gd name="T29" fmla="*/ 38 h 43"/>
              <a:gd name="T30" fmla="*/ 27 w 79"/>
              <a:gd name="T31" fmla="*/ 39 h 43"/>
              <a:gd name="T32" fmla="*/ 33 w 79"/>
              <a:gd name="T33" fmla="*/ 39 h 43"/>
              <a:gd name="T34" fmla="*/ 37 w 79"/>
              <a:gd name="T35" fmla="*/ 38 h 43"/>
              <a:gd name="T36" fmla="*/ 37 w 79"/>
              <a:gd name="T37" fmla="*/ 32 h 43"/>
              <a:gd name="T38" fmla="*/ 40 w 79"/>
              <a:gd name="T39" fmla="*/ 32 h 43"/>
              <a:gd name="T40" fmla="*/ 41 w 79"/>
              <a:gd name="T41" fmla="*/ 34 h 43"/>
              <a:gd name="T42" fmla="*/ 46 w 79"/>
              <a:gd name="T43" fmla="*/ 33 h 43"/>
              <a:gd name="T44" fmla="*/ 49 w 79"/>
              <a:gd name="T45" fmla="*/ 32 h 43"/>
              <a:gd name="T46" fmla="*/ 52 w 79"/>
              <a:gd name="T47" fmla="*/ 32 h 43"/>
              <a:gd name="T48" fmla="*/ 54 w 79"/>
              <a:gd name="T49" fmla="*/ 34 h 43"/>
              <a:gd name="T50" fmla="*/ 61 w 79"/>
              <a:gd name="T51" fmla="*/ 34 h 43"/>
              <a:gd name="T52" fmla="*/ 69 w 79"/>
              <a:gd name="T53" fmla="*/ 32 h 43"/>
              <a:gd name="T54" fmla="*/ 73 w 79"/>
              <a:gd name="T55" fmla="*/ 34 h 43"/>
              <a:gd name="T56" fmla="*/ 75 w 79"/>
              <a:gd name="T57" fmla="*/ 34 h 43"/>
              <a:gd name="T58" fmla="*/ 79 w 79"/>
              <a:gd name="T59" fmla="*/ 30 h 43"/>
              <a:gd name="T60" fmla="*/ 75 w 79"/>
              <a:gd name="T61" fmla="*/ 28 h 43"/>
              <a:gd name="T62" fmla="*/ 73 w 79"/>
              <a:gd name="T63" fmla="*/ 26 h 43"/>
              <a:gd name="T64" fmla="*/ 73 w 79"/>
              <a:gd name="T65" fmla="*/ 21 h 43"/>
              <a:gd name="T66" fmla="*/ 69 w 79"/>
              <a:gd name="T67" fmla="*/ 26 h 43"/>
              <a:gd name="T68" fmla="*/ 63 w 79"/>
              <a:gd name="T69" fmla="*/ 24 h 43"/>
              <a:gd name="T70" fmla="*/ 57 w 79"/>
              <a:gd name="T71" fmla="*/ 24 h 43"/>
              <a:gd name="T72" fmla="*/ 55 w 79"/>
              <a:gd name="T73" fmla="*/ 24 h 43"/>
              <a:gd name="T74" fmla="*/ 53 w 79"/>
              <a:gd name="T75" fmla="*/ 25 h 43"/>
              <a:gd name="T76" fmla="*/ 46 w 79"/>
              <a:gd name="T77" fmla="*/ 26 h 43"/>
              <a:gd name="T78" fmla="*/ 40 w 79"/>
              <a:gd name="T79" fmla="*/ 25 h 43"/>
              <a:gd name="T80" fmla="*/ 43 w 79"/>
              <a:gd name="T81" fmla="*/ 21 h 43"/>
              <a:gd name="T82" fmla="*/ 38 w 79"/>
              <a:gd name="T83" fmla="*/ 17 h 43"/>
              <a:gd name="T84" fmla="*/ 36 w 79"/>
              <a:gd name="T85" fmla="*/ 20 h 43"/>
              <a:gd name="T86" fmla="*/ 33 w 79"/>
              <a:gd name="T87" fmla="*/ 18 h 43"/>
              <a:gd name="T88" fmla="*/ 33 w 79"/>
              <a:gd name="T89" fmla="*/ 13 h 43"/>
              <a:gd name="T90" fmla="*/ 36 w 79"/>
              <a:gd name="T91" fmla="*/ 8 h 43"/>
              <a:gd name="T92" fmla="*/ 40 w 79"/>
              <a:gd name="T93" fmla="*/ 5 h 43"/>
              <a:gd name="T94" fmla="*/ 41 w 79"/>
              <a:gd name="T95" fmla="*/ 1 h 43"/>
              <a:gd name="T96" fmla="*/ 27 w 79"/>
              <a:gd name="T97" fmla="*/ 8 h 43"/>
              <a:gd name="T98" fmla="*/ 24 w 79"/>
              <a:gd name="T99" fmla="*/ 13 h 43"/>
              <a:gd name="T100" fmla="*/ 21 w 79"/>
              <a:gd name="T101" fmla="*/ 17 h 43"/>
              <a:gd name="T102" fmla="*/ 15 w 79"/>
              <a:gd name="T103" fmla="*/ 20 h 43"/>
              <a:gd name="T104" fmla="*/ 30 w 79"/>
              <a:gd name="T105" fmla="*/ 21 h 43"/>
              <a:gd name="T106" fmla="*/ 24 w 79"/>
              <a:gd name="T107" fmla="*/ 21 h 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9" h="43">
                <a:moveTo>
                  <a:pt x="15" y="21"/>
                </a:moveTo>
                <a:cubicBezTo>
                  <a:pt x="15" y="22"/>
                  <a:pt x="15" y="23"/>
                  <a:pt x="15" y="24"/>
                </a:cubicBezTo>
                <a:cubicBezTo>
                  <a:pt x="15" y="24"/>
                  <a:pt x="16" y="24"/>
                  <a:pt x="16" y="24"/>
                </a:cubicBezTo>
                <a:cubicBezTo>
                  <a:pt x="16" y="24"/>
                  <a:pt x="16" y="24"/>
                  <a:pt x="16" y="25"/>
                </a:cubicBezTo>
                <a:cubicBezTo>
                  <a:pt x="15" y="25"/>
                  <a:pt x="14" y="25"/>
                  <a:pt x="14" y="25"/>
                </a:cubicBezTo>
                <a:cubicBezTo>
                  <a:pt x="13" y="25"/>
                  <a:pt x="12" y="25"/>
                  <a:pt x="11" y="25"/>
                </a:cubicBezTo>
                <a:cubicBezTo>
                  <a:pt x="10" y="25"/>
                  <a:pt x="9" y="25"/>
                  <a:pt x="9" y="26"/>
                </a:cubicBezTo>
                <a:cubicBezTo>
                  <a:pt x="8" y="26"/>
                  <a:pt x="7" y="27"/>
                  <a:pt x="6" y="27"/>
                </a:cubicBezTo>
                <a:cubicBezTo>
                  <a:pt x="6" y="28"/>
                  <a:pt x="6" y="28"/>
                  <a:pt x="6" y="28"/>
                </a:cubicBezTo>
                <a:cubicBezTo>
                  <a:pt x="6" y="29"/>
                  <a:pt x="6" y="29"/>
                  <a:pt x="6" y="30"/>
                </a:cubicBezTo>
                <a:cubicBezTo>
                  <a:pt x="5" y="29"/>
                  <a:pt x="5" y="30"/>
                  <a:pt x="5" y="31"/>
                </a:cubicBezTo>
                <a:cubicBezTo>
                  <a:pt x="5" y="32"/>
                  <a:pt x="5" y="32"/>
                  <a:pt x="4" y="32"/>
                </a:cubicBezTo>
                <a:cubicBezTo>
                  <a:pt x="4" y="32"/>
                  <a:pt x="3" y="32"/>
                  <a:pt x="3" y="32"/>
                </a:cubicBezTo>
                <a:cubicBezTo>
                  <a:pt x="2" y="32"/>
                  <a:pt x="2" y="33"/>
                  <a:pt x="0" y="33"/>
                </a:cubicBezTo>
                <a:cubicBezTo>
                  <a:pt x="0" y="34"/>
                  <a:pt x="0" y="36"/>
                  <a:pt x="0" y="37"/>
                </a:cubicBezTo>
                <a:cubicBezTo>
                  <a:pt x="1" y="38"/>
                  <a:pt x="3" y="38"/>
                  <a:pt x="3" y="37"/>
                </a:cubicBezTo>
                <a:cubicBezTo>
                  <a:pt x="3" y="36"/>
                  <a:pt x="3" y="36"/>
                  <a:pt x="3" y="36"/>
                </a:cubicBezTo>
                <a:cubicBezTo>
                  <a:pt x="1" y="35"/>
                  <a:pt x="2" y="34"/>
                  <a:pt x="3" y="33"/>
                </a:cubicBezTo>
                <a:cubicBezTo>
                  <a:pt x="4" y="33"/>
                  <a:pt x="4" y="33"/>
                  <a:pt x="4" y="34"/>
                </a:cubicBezTo>
                <a:cubicBezTo>
                  <a:pt x="4" y="34"/>
                  <a:pt x="5" y="34"/>
                  <a:pt x="5" y="34"/>
                </a:cubicBezTo>
                <a:cubicBezTo>
                  <a:pt x="5" y="35"/>
                  <a:pt x="5" y="36"/>
                  <a:pt x="5" y="37"/>
                </a:cubicBezTo>
                <a:cubicBezTo>
                  <a:pt x="5" y="37"/>
                  <a:pt x="5" y="38"/>
                  <a:pt x="5" y="38"/>
                </a:cubicBezTo>
                <a:cubicBezTo>
                  <a:pt x="6" y="38"/>
                  <a:pt x="6" y="38"/>
                  <a:pt x="6" y="38"/>
                </a:cubicBezTo>
                <a:cubicBezTo>
                  <a:pt x="6" y="38"/>
                  <a:pt x="6" y="37"/>
                  <a:pt x="6" y="37"/>
                </a:cubicBezTo>
                <a:cubicBezTo>
                  <a:pt x="7" y="36"/>
                  <a:pt x="8" y="36"/>
                  <a:pt x="9" y="36"/>
                </a:cubicBezTo>
                <a:cubicBezTo>
                  <a:pt x="10" y="36"/>
                  <a:pt x="10" y="35"/>
                  <a:pt x="10" y="34"/>
                </a:cubicBezTo>
                <a:cubicBezTo>
                  <a:pt x="10" y="34"/>
                  <a:pt x="11" y="34"/>
                  <a:pt x="11" y="34"/>
                </a:cubicBezTo>
                <a:cubicBezTo>
                  <a:pt x="12" y="34"/>
                  <a:pt x="12" y="34"/>
                  <a:pt x="12" y="34"/>
                </a:cubicBezTo>
                <a:cubicBezTo>
                  <a:pt x="12" y="34"/>
                  <a:pt x="12" y="34"/>
                  <a:pt x="12" y="33"/>
                </a:cubicBezTo>
                <a:cubicBezTo>
                  <a:pt x="12" y="33"/>
                  <a:pt x="12" y="32"/>
                  <a:pt x="12" y="32"/>
                </a:cubicBezTo>
                <a:cubicBezTo>
                  <a:pt x="12" y="30"/>
                  <a:pt x="13" y="30"/>
                  <a:pt x="15" y="30"/>
                </a:cubicBezTo>
                <a:cubicBezTo>
                  <a:pt x="16" y="29"/>
                  <a:pt x="17" y="28"/>
                  <a:pt x="18" y="28"/>
                </a:cubicBezTo>
                <a:cubicBezTo>
                  <a:pt x="18" y="29"/>
                  <a:pt x="18" y="29"/>
                  <a:pt x="18" y="30"/>
                </a:cubicBezTo>
                <a:cubicBezTo>
                  <a:pt x="18" y="31"/>
                  <a:pt x="18" y="32"/>
                  <a:pt x="17" y="32"/>
                </a:cubicBezTo>
                <a:cubicBezTo>
                  <a:pt x="17" y="32"/>
                  <a:pt x="16" y="32"/>
                  <a:pt x="16" y="32"/>
                </a:cubicBezTo>
                <a:cubicBezTo>
                  <a:pt x="16" y="33"/>
                  <a:pt x="16" y="34"/>
                  <a:pt x="15" y="34"/>
                </a:cubicBezTo>
                <a:cubicBezTo>
                  <a:pt x="15" y="36"/>
                  <a:pt x="14" y="36"/>
                  <a:pt x="14" y="37"/>
                </a:cubicBezTo>
                <a:cubicBezTo>
                  <a:pt x="14" y="37"/>
                  <a:pt x="14" y="38"/>
                  <a:pt x="14" y="38"/>
                </a:cubicBezTo>
                <a:cubicBezTo>
                  <a:pt x="13" y="38"/>
                  <a:pt x="12" y="39"/>
                  <a:pt x="12" y="40"/>
                </a:cubicBezTo>
                <a:cubicBezTo>
                  <a:pt x="13" y="41"/>
                  <a:pt x="12" y="43"/>
                  <a:pt x="14" y="43"/>
                </a:cubicBezTo>
                <a:cubicBezTo>
                  <a:pt x="14" y="43"/>
                  <a:pt x="14" y="43"/>
                  <a:pt x="15" y="43"/>
                </a:cubicBezTo>
                <a:cubicBezTo>
                  <a:pt x="15" y="43"/>
                  <a:pt x="16" y="43"/>
                  <a:pt x="16" y="43"/>
                </a:cubicBezTo>
                <a:cubicBezTo>
                  <a:pt x="16" y="42"/>
                  <a:pt x="17" y="41"/>
                  <a:pt x="18" y="41"/>
                </a:cubicBezTo>
                <a:cubicBezTo>
                  <a:pt x="19" y="41"/>
                  <a:pt x="19" y="40"/>
                  <a:pt x="21" y="40"/>
                </a:cubicBezTo>
                <a:cubicBezTo>
                  <a:pt x="22" y="40"/>
                  <a:pt x="22" y="38"/>
                  <a:pt x="23" y="38"/>
                </a:cubicBezTo>
                <a:cubicBezTo>
                  <a:pt x="23" y="38"/>
                  <a:pt x="23" y="37"/>
                  <a:pt x="23" y="37"/>
                </a:cubicBezTo>
                <a:cubicBezTo>
                  <a:pt x="24" y="37"/>
                  <a:pt x="25" y="37"/>
                  <a:pt x="25" y="37"/>
                </a:cubicBezTo>
                <a:cubicBezTo>
                  <a:pt x="25" y="38"/>
                  <a:pt x="26" y="38"/>
                  <a:pt x="27" y="39"/>
                </a:cubicBezTo>
                <a:cubicBezTo>
                  <a:pt x="26" y="40"/>
                  <a:pt x="27" y="40"/>
                  <a:pt x="28" y="40"/>
                </a:cubicBezTo>
                <a:cubicBezTo>
                  <a:pt x="29" y="40"/>
                  <a:pt x="31" y="40"/>
                  <a:pt x="31" y="39"/>
                </a:cubicBezTo>
                <a:cubicBezTo>
                  <a:pt x="32" y="39"/>
                  <a:pt x="32" y="39"/>
                  <a:pt x="33" y="39"/>
                </a:cubicBezTo>
                <a:cubicBezTo>
                  <a:pt x="33" y="39"/>
                  <a:pt x="33" y="39"/>
                  <a:pt x="34" y="39"/>
                </a:cubicBezTo>
                <a:cubicBezTo>
                  <a:pt x="35" y="39"/>
                  <a:pt x="35" y="38"/>
                  <a:pt x="36" y="38"/>
                </a:cubicBezTo>
                <a:cubicBezTo>
                  <a:pt x="37" y="38"/>
                  <a:pt x="37" y="38"/>
                  <a:pt x="37" y="38"/>
                </a:cubicBezTo>
                <a:cubicBezTo>
                  <a:pt x="37" y="36"/>
                  <a:pt x="39" y="35"/>
                  <a:pt x="37" y="34"/>
                </a:cubicBezTo>
                <a:cubicBezTo>
                  <a:pt x="37" y="34"/>
                  <a:pt x="37" y="34"/>
                  <a:pt x="37" y="33"/>
                </a:cubicBezTo>
                <a:cubicBezTo>
                  <a:pt x="37" y="33"/>
                  <a:pt x="37" y="32"/>
                  <a:pt x="37" y="32"/>
                </a:cubicBezTo>
                <a:cubicBezTo>
                  <a:pt x="37" y="32"/>
                  <a:pt x="37" y="31"/>
                  <a:pt x="37" y="31"/>
                </a:cubicBezTo>
                <a:cubicBezTo>
                  <a:pt x="35" y="31"/>
                  <a:pt x="38" y="29"/>
                  <a:pt x="38" y="31"/>
                </a:cubicBezTo>
                <a:cubicBezTo>
                  <a:pt x="39" y="31"/>
                  <a:pt x="40" y="31"/>
                  <a:pt x="40" y="32"/>
                </a:cubicBezTo>
                <a:cubicBezTo>
                  <a:pt x="40" y="32"/>
                  <a:pt x="40" y="32"/>
                  <a:pt x="41" y="32"/>
                </a:cubicBezTo>
                <a:cubicBezTo>
                  <a:pt x="41" y="32"/>
                  <a:pt x="41" y="33"/>
                  <a:pt x="41" y="33"/>
                </a:cubicBezTo>
                <a:cubicBezTo>
                  <a:pt x="41" y="34"/>
                  <a:pt x="41" y="34"/>
                  <a:pt x="41" y="34"/>
                </a:cubicBezTo>
                <a:cubicBezTo>
                  <a:pt x="42" y="34"/>
                  <a:pt x="43" y="36"/>
                  <a:pt x="43" y="34"/>
                </a:cubicBezTo>
                <a:cubicBezTo>
                  <a:pt x="43" y="34"/>
                  <a:pt x="43" y="33"/>
                  <a:pt x="44" y="33"/>
                </a:cubicBezTo>
                <a:cubicBezTo>
                  <a:pt x="45" y="33"/>
                  <a:pt x="45" y="33"/>
                  <a:pt x="46" y="33"/>
                </a:cubicBezTo>
                <a:cubicBezTo>
                  <a:pt x="46" y="33"/>
                  <a:pt x="46" y="33"/>
                  <a:pt x="47" y="33"/>
                </a:cubicBezTo>
                <a:cubicBezTo>
                  <a:pt x="48" y="33"/>
                  <a:pt x="48" y="33"/>
                  <a:pt x="48" y="32"/>
                </a:cubicBezTo>
                <a:cubicBezTo>
                  <a:pt x="48" y="32"/>
                  <a:pt x="49" y="32"/>
                  <a:pt x="49" y="32"/>
                </a:cubicBezTo>
                <a:cubicBezTo>
                  <a:pt x="49" y="32"/>
                  <a:pt x="49" y="33"/>
                  <a:pt x="49" y="33"/>
                </a:cubicBezTo>
                <a:cubicBezTo>
                  <a:pt x="50" y="33"/>
                  <a:pt x="50" y="33"/>
                  <a:pt x="50" y="33"/>
                </a:cubicBezTo>
                <a:cubicBezTo>
                  <a:pt x="50" y="32"/>
                  <a:pt x="51" y="32"/>
                  <a:pt x="52" y="32"/>
                </a:cubicBezTo>
                <a:cubicBezTo>
                  <a:pt x="52" y="32"/>
                  <a:pt x="53" y="32"/>
                  <a:pt x="54" y="32"/>
                </a:cubicBezTo>
                <a:cubicBezTo>
                  <a:pt x="54" y="32"/>
                  <a:pt x="54" y="33"/>
                  <a:pt x="54" y="33"/>
                </a:cubicBezTo>
                <a:cubicBezTo>
                  <a:pt x="54" y="34"/>
                  <a:pt x="54" y="34"/>
                  <a:pt x="54" y="34"/>
                </a:cubicBezTo>
                <a:cubicBezTo>
                  <a:pt x="57" y="37"/>
                  <a:pt x="55" y="34"/>
                  <a:pt x="57" y="33"/>
                </a:cubicBezTo>
                <a:cubicBezTo>
                  <a:pt x="58" y="33"/>
                  <a:pt x="60" y="33"/>
                  <a:pt x="60" y="34"/>
                </a:cubicBezTo>
                <a:cubicBezTo>
                  <a:pt x="60" y="34"/>
                  <a:pt x="61" y="34"/>
                  <a:pt x="61" y="34"/>
                </a:cubicBezTo>
                <a:cubicBezTo>
                  <a:pt x="61" y="33"/>
                  <a:pt x="61" y="32"/>
                  <a:pt x="62" y="32"/>
                </a:cubicBezTo>
                <a:cubicBezTo>
                  <a:pt x="64" y="32"/>
                  <a:pt x="65" y="31"/>
                  <a:pt x="67" y="31"/>
                </a:cubicBezTo>
                <a:cubicBezTo>
                  <a:pt x="68" y="31"/>
                  <a:pt x="69" y="31"/>
                  <a:pt x="69" y="32"/>
                </a:cubicBezTo>
                <a:cubicBezTo>
                  <a:pt x="70" y="32"/>
                  <a:pt x="70" y="32"/>
                  <a:pt x="71" y="32"/>
                </a:cubicBezTo>
                <a:cubicBezTo>
                  <a:pt x="71" y="32"/>
                  <a:pt x="71" y="32"/>
                  <a:pt x="72" y="32"/>
                </a:cubicBezTo>
                <a:cubicBezTo>
                  <a:pt x="73" y="32"/>
                  <a:pt x="73" y="33"/>
                  <a:pt x="73" y="34"/>
                </a:cubicBezTo>
                <a:cubicBezTo>
                  <a:pt x="73" y="35"/>
                  <a:pt x="73" y="35"/>
                  <a:pt x="73" y="36"/>
                </a:cubicBezTo>
                <a:cubicBezTo>
                  <a:pt x="74" y="36"/>
                  <a:pt x="75" y="36"/>
                  <a:pt x="75" y="36"/>
                </a:cubicBezTo>
                <a:cubicBezTo>
                  <a:pt x="75" y="35"/>
                  <a:pt x="75" y="35"/>
                  <a:pt x="75" y="34"/>
                </a:cubicBezTo>
                <a:cubicBezTo>
                  <a:pt x="75" y="34"/>
                  <a:pt x="75" y="33"/>
                  <a:pt x="76" y="33"/>
                </a:cubicBezTo>
                <a:cubicBezTo>
                  <a:pt x="76" y="32"/>
                  <a:pt x="77" y="32"/>
                  <a:pt x="78" y="31"/>
                </a:cubicBezTo>
                <a:cubicBezTo>
                  <a:pt x="78" y="30"/>
                  <a:pt x="78" y="29"/>
                  <a:pt x="79" y="30"/>
                </a:cubicBezTo>
                <a:cubicBezTo>
                  <a:pt x="79" y="29"/>
                  <a:pt x="79" y="29"/>
                  <a:pt x="79" y="28"/>
                </a:cubicBezTo>
                <a:cubicBezTo>
                  <a:pt x="79" y="28"/>
                  <a:pt x="79" y="28"/>
                  <a:pt x="79" y="27"/>
                </a:cubicBezTo>
                <a:cubicBezTo>
                  <a:pt x="77" y="27"/>
                  <a:pt x="76" y="28"/>
                  <a:pt x="75" y="28"/>
                </a:cubicBezTo>
                <a:cubicBezTo>
                  <a:pt x="74" y="29"/>
                  <a:pt x="74" y="28"/>
                  <a:pt x="74" y="27"/>
                </a:cubicBezTo>
                <a:cubicBezTo>
                  <a:pt x="74" y="27"/>
                  <a:pt x="74" y="26"/>
                  <a:pt x="74" y="26"/>
                </a:cubicBezTo>
                <a:cubicBezTo>
                  <a:pt x="74" y="26"/>
                  <a:pt x="73" y="26"/>
                  <a:pt x="73" y="26"/>
                </a:cubicBezTo>
                <a:cubicBezTo>
                  <a:pt x="73" y="25"/>
                  <a:pt x="73" y="24"/>
                  <a:pt x="74" y="24"/>
                </a:cubicBezTo>
                <a:cubicBezTo>
                  <a:pt x="74" y="23"/>
                  <a:pt x="74" y="23"/>
                  <a:pt x="74" y="22"/>
                </a:cubicBezTo>
                <a:cubicBezTo>
                  <a:pt x="74" y="21"/>
                  <a:pt x="74" y="21"/>
                  <a:pt x="73" y="21"/>
                </a:cubicBezTo>
                <a:cubicBezTo>
                  <a:pt x="73" y="23"/>
                  <a:pt x="71" y="23"/>
                  <a:pt x="71" y="25"/>
                </a:cubicBezTo>
                <a:cubicBezTo>
                  <a:pt x="71" y="25"/>
                  <a:pt x="71" y="26"/>
                  <a:pt x="71" y="26"/>
                </a:cubicBezTo>
                <a:cubicBezTo>
                  <a:pt x="70" y="26"/>
                  <a:pt x="70" y="26"/>
                  <a:pt x="69" y="26"/>
                </a:cubicBezTo>
                <a:cubicBezTo>
                  <a:pt x="68" y="26"/>
                  <a:pt x="68" y="28"/>
                  <a:pt x="66" y="27"/>
                </a:cubicBezTo>
                <a:cubicBezTo>
                  <a:pt x="62" y="28"/>
                  <a:pt x="62" y="27"/>
                  <a:pt x="63" y="25"/>
                </a:cubicBezTo>
                <a:cubicBezTo>
                  <a:pt x="63" y="24"/>
                  <a:pt x="63" y="24"/>
                  <a:pt x="63" y="24"/>
                </a:cubicBezTo>
                <a:cubicBezTo>
                  <a:pt x="63" y="24"/>
                  <a:pt x="62" y="24"/>
                  <a:pt x="61" y="24"/>
                </a:cubicBezTo>
                <a:cubicBezTo>
                  <a:pt x="60" y="24"/>
                  <a:pt x="59" y="24"/>
                  <a:pt x="59" y="24"/>
                </a:cubicBezTo>
                <a:cubicBezTo>
                  <a:pt x="58" y="24"/>
                  <a:pt x="58" y="24"/>
                  <a:pt x="57" y="24"/>
                </a:cubicBezTo>
                <a:cubicBezTo>
                  <a:pt x="57" y="24"/>
                  <a:pt x="57" y="24"/>
                  <a:pt x="57" y="25"/>
                </a:cubicBezTo>
                <a:cubicBezTo>
                  <a:pt x="57" y="25"/>
                  <a:pt x="56" y="25"/>
                  <a:pt x="55" y="25"/>
                </a:cubicBezTo>
                <a:cubicBezTo>
                  <a:pt x="55" y="24"/>
                  <a:pt x="55" y="24"/>
                  <a:pt x="55" y="24"/>
                </a:cubicBezTo>
                <a:cubicBezTo>
                  <a:pt x="55" y="24"/>
                  <a:pt x="54" y="24"/>
                  <a:pt x="54" y="24"/>
                </a:cubicBezTo>
                <a:cubicBezTo>
                  <a:pt x="54" y="24"/>
                  <a:pt x="54" y="24"/>
                  <a:pt x="54" y="25"/>
                </a:cubicBezTo>
                <a:cubicBezTo>
                  <a:pt x="54" y="25"/>
                  <a:pt x="53" y="25"/>
                  <a:pt x="53" y="25"/>
                </a:cubicBezTo>
                <a:cubicBezTo>
                  <a:pt x="52" y="25"/>
                  <a:pt x="52" y="26"/>
                  <a:pt x="50" y="26"/>
                </a:cubicBezTo>
                <a:cubicBezTo>
                  <a:pt x="50" y="26"/>
                  <a:pt x="50" y="26"/>
                  <a:pt x="49" y="26"/>
                </a:cubicBezTo>
                <a:cubicBezTo>
                  <a:pt x="48" y="26"/>
                  <a:pt x="47" y="26"/>
                  <a:pt x="46" y="26"/>
                </a:cubicBezTo>
                <a:cubicBezTo>
                  <a:pt x="44" y="26"/>
                  <a:pt x="43" y="27"/>
                  <a:pt x="42" y="27"/>
                </a:cubicBezTo>
                <a:cubicBezTo>
                  <a:pt x="41" y="29"/>
                  <a:pt x="39" y="28"/>
                  <a:pt x="40" y="26"/>
                </a:cubicBezTo>
                <a:cubicBezTo>
                  <a:pt x="40" y="26"/>
                  <a:pt x="40" y="25"/>
                  <a:pt x="40" y="25"/>
                </a:cubicBezTo>
                <a:cubicBezTo>
                  <a:pt x="40" y="24"/>
                  <a:pt x="40" y="24"/>
                  <a:pt x="40" y="24"/>
                </a:cubicBezTo>
                <a:cubicBezTo>
                  <a:pt x="39" y="23"/>
                  <a:pt x="40" y="23"/>
                  <a:pt x="41" y="22"/>
                </a:cubicBezTo>
                <a:cubicBezTo>
                  <a:pt x="42" y="23"/>
                  <a:pt x="43" y="22"/>
                  <a:pt x="43" y="21"/>
                </a:cubicBezTo>
                <a:cubicBezTo>
                  <a:pt x="42" y="20"/>
                  <a:pt x="39" y="21"/>
                  <a:pt x="40" y="18"/>
                </a:cubicBezTo>
                <a:cubicBezTo>
                  <a:pt x="40" y="17"/>
                  <a:pt x="40" y="17"/>
                  <a:pt x="40" y="17"/>
                </a:cubicBezTo>
                <a:cubicBezTo>
                  <a:pt x="39" y="17"/>
                  <a:pt x="39" y="17"/>
                  <a:pt x="38" y="17"/>
                </a:cubicBezTo>
                <a:cubicBezTo>
                  <a:pt x="37" y="16"/>
                  <a:pt x="37" y="17"/>
                  <a:pt x="37" y="18"/>
                </a:cubicBezTo>
                <a:cubicBezTo>
                  <a:pt x="38" y="19"/>
                  <a:pt x="37" y="19"/>
                  <a:pt x="36" y="19"/>
                </a:cubicBezTo>
                <a:cubicBezTo>
                  <a:pt x="36" y="19"/>
                  <a:pt x="36" y="20"/>
                  <a:pt x="36" y="20"/>
                </a:cubicBezTo>
                <a:cubicBezTo>
                  <a:pt x="36" y="20"/>
                  <a:pt x="36" y="21"/>
                  <a:pt x="36" y="21"/>
                </a:cubicBezTo>
                <a:cubicBezTo>
                  <a:pt x="35" y="21"/>
                  <a:pt x="35" y="21"/>
                  <a:pt x="34" y="21"/>
                </a:cubicBezTo>
                <a:cubicBezTo>
                  <a:pt x="32" y="21"/>
                  <a:pt x="32" y="19"/>
                  <a:pt x="33" y="18"/>
                </a:cubicBezTo>
                <a:cubicBezTo>
                  <a:pt x="33" y="17"/>
                  <a:pt x="33" y="16"/>
                  <a:pt x="33" y="15"/>
                </a:cubicBezTo>
                <a:cubicBezTo>
                  <a:pt x="33" y="15"/>
                  <a:pt x="33" y="15"/>
                  <a:pt x="33" y="14"/>
                </a:cubicBezTo>
                <a:cubicBezTo>
                  <a:pt x="33" y="14"/>
                  <a:pt x="33" y="13"/>
                  <a:pt x="33" y="13"/>
                </a:cubicBezTo>
                <a:cubicBezTo>
                  <a:pt x="34" y="13"/>
                  <a:pt x="34" y="12"/>
                  <a:pt x="35" y="12"/>
                </a:cubicBezTo>
                <a:cubicBezTo>
                  <a:pt x="35" y="11"/>
                  <a:pt x="35" y="11"/>
                  <a:pt x="35" y="11"/>
                </a:cubicBezTo>
                <a:cubicBezTo>
                  <a:pt x="35" y="9"/>
                  <a:pt x="36" y="9"/>
                  <a:pt x="36" y="8"/>
                </a:cubicBezTo>
                <a:cubicBezTo>
                  <a:pt x="36" y="7"/>
                  <a:pt x="37" y="7"/>
                  <a:pt x="38" y="7"/>
                </a:cubicBezTo>
                <a:cubicBezTo>
                  <a:pt x="39" y="7"/>
                  <a:pt x="40" y="7"/>
                  <a:pt x="40" y="6"/>
                </a:cubicBezTo>
                <a:cubicBezTo>
                  <a:pt x="40" y="5"/>
                  <a:pt x="40" y="5"/>
                  <a:pt x="40" y="5"/>
                </a:cubicBezTo>
                <a:cubicBezTo>
                  <a:pt x="40" y="5"/>
                  <a:pt x="41" y="5"/>
                  <a:pt x="42" y="5"/>
                </a:cubicBezTo>
                <a:cubicBezTo>
                  <a:pt x="44" y="4"/>
                  <a:pt x="43" y="2"/>
                  <a:pt x="43" y="0"/>
                </a:cubicBezTo>
                <a:cubicBezTo>
                  <a:pt x="42" y="0"/>
                  <a:pt x="42" y="1"/>
                  <a:pt x="41" y="1"/>
                </a:cubicBezTo>
                <a:cubicBezTo>
                  <a:pt x="41" y="2"/>
                  <a:pt x="39" y="2"/>
                  <a:pt x="37" y="2"/>
                </a:cubicBezTo>
                <a:cubicBezTo>
                  <a:pt x="37" y="2"/>
                  <a:pt x="36" y="2"/>
                  <a:pt x="35" y="2"/>
                </a:cubicBezTo>
                <a:cubicBezTo>
                  <a:pt x="34" y="6"/>
                  <a:pt x="30" y="6"/>
                  <a:pt x="27" y="8"/>
                </a:cubicBezTo>
                <a:cubicBezTo>
                  <a:pt x="27" y="9"/>
                  <a:pt x="27" y="9"/>
                  <a:pt x="27" y="9"/>
                </a:cubicBezTo>
                <a:cubicBezTo>
                  <a:pt x="26" y="11"/>
                  <a:pt x="25" y="11"/>
                  <a:pt x="24" y="12"/>
                </a:cubicBezTo>
                <a:cubicBezTo>
                  <a:pt x="24" y="12"/>
                  <a:pt x="24" y="13"/>
                  <a:pt x="24" y="13"/>
                </a:cubicBezTo>
                <a:cubicBezTo>
                  <a:pt x="24" y="14"/>
                  <a:pt x="22" y="14"/>
                  <a:pt x="22" y="15"/>
                </a:cubicBezTo>
                <a:cubicBezTo>
                  <a:pt x="21" y="15"/>
                  <a:pt x="21" y="15"/>
                  <a:pt x="21" y="15"/>
                </a:cubicBezTo>
                <a:cubicBezTo>
                  <a:pt x="21" y="16"/>
                  <a:pt x="21" y="16"/>
                  <a:pt x="21" y="17"/>
                </a:cubicBezTo>
                <a:cubicBezTo>
                  <a:pt x="21" y="17"/>
                  <a:pt x="21" y="17"/>
                  <a:pt x="21" y="18"/>
                </a:cubicBezTo>
                <a:cubicBezTo>
                  <a:pt x="18" y="18"/>
                  <a:pt x="19" y="21"/>
                  <a:pt x="16" y="20"/>
                </a:cubicBezTo>
                <a:cubicBezTo>
                  <a:pt x="16" y="20"/>
                  <a:pt x="15" y="20"/>
                  <a:pt x="15" y="20"/>
                </a:cubicBezTo>
                <a:cubicBezTo>
                  <a:pt x="15" y="20"/>
                  <a:pt x="15" y="21"/>
                  <a:pt x="15" y="21"/>
                </a:cubicBezTo>
                <a:close/>
                <a:moveTo>
                  <a:pt x="27" y="20"/>
                </a:moveTo>
                <a:cubicBezTo>
                  <a:pt x="28" y="20"/>
                  <a:pt x="30" y="20"/>
                  <a:pt x="30" y="21"/>
                </a:cubicBezTo>
                <a:cubicBezTo>
                  <a:pt x="30" y="22"/>
                  <a:pt x="29" y="23"/>
                  <a:pt x="28" y="22"/>
                </a:cubicBezTo>
                <a:cubicBezTo>
                  <a:pt x="28" y="23"/>
                  <a:pt x="28" y="24"/>
                  <a:pt x="27" y="24"/>
                </a:cubicBezTo>
                <a:cubicBezTo>
                  <a:pt x="25" y="23"/>
                  <a:pt x="25" y="22"/>
                  <a:pt x="24" y="21"/>
                </a:cubicBezTo>
                <a:cubicBezTo>
                  <a:pt x="25" y="21"/>
                  <a:pt x="25" y="20"/>
                  <a:pt x="27" y="20"/>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64" name="Freeform 251" title=""/>
          <p:cNvSpPr/>
          <p:nvPr>
            <p:custDataLst>
              <p:tags r:id="rId12"/>
            </p:custDataLst>
          </p:nvPr>
        </p:nvSpPr>
        <p:spPr bwMode="auto">
          <a:xfrm rot="3000000">
            <a:off x="3344058" y="3002746"/>
            <a:ext cx="992" cy="2974"/>
          </a:xfrm>
          <a:custGeom>
            <a:gdLst>
              <a:gd name="T0" fmla="*/ 1 w 1"/>
              <a:gd name="T1" fmla="*/ 3 h 3"/>
              <a:gd name="T2" fmla="*/ 0 w 1"/>
              <a:gd name="T3" fmla="*/ 0 h 3"/>
              <a:gd name="T4" fmla="*/ 1 w 1"/>
              <a:gd name="T5" fmla="*/ 3 h 3"/>
            </a:gdLst>
            <a:cxnLst>
              <a:cxn ang="0">
                <a:pos x="T0" y="T1"/>
              </a:cxn>
              <a:cxn ang="0">
                <a:pos x="T2" y="T3"/>
              </a:cxn>
              <a:cxn ang="0">
                <a:pos x="T4" y="T5"/>
              </a:cxn>
            </a:cxnLst>
            <a:rect l="0" t="0" r="r" b="b"/>
            <a:pathLst>
              <a:path w="1" h="3">
                <a:moveTo>
                  <a:pt x="1" y="3"/>
                </a:moveTo>
                <a:cubicBezTo>
                  <a:pt x="1" y="1"/>
                  <a:pt x="1" y="1"/>
                  <a:pt x="0" y="0"/>
                </a:cubicBezTo>
                <a:cubicBezTo>
                  <a:pt x="0" y="2"/>
                  <a:pt x="0" y="2"/>
                  <a:pt x="1" y="3"/>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65" name="Freeform 252" title=""/>
          <p:cNvSpPr/>
          <p:nvPr>
            <p:custDataLst>
              <p:tags r:id="rId13"/>
            </p:custDataLst>
          </p:nvPr>
        </p:nvSpPr>
        <p:spPr bwMode="auto">
          <a:xfrm rot="3000000">
            <a:off x="3434276" y="3112416"/>
            <a:ext cx="2481" cy="1983"/>
          </a:xfrm>
          <a:custGeom>
            <a:gdLst>
              <a:gd name="T0" fmla="*/ 0 w 2"/>
              <a:gd name="T1" fmla="*/ 2 h 2"/>
              <a:gd name="T2" fmla="*/ 2 w 2"/>
              <a:gd name="T3" fmla="*/ 0 h 2"/>
              <a:gd name="T4" fmla="*/ 0 w 2"/>
              <a:gd name="T5" fmla="*/ 2 h 2"/>
            </a:gdLst>
            <a:cxnLst>
              <a:cxn ang="0">
                <a:pos x="T0" y="T1"/>
              </a:cxn>
              <a:cxn ang="0">
                <a:pos x="T2" y="T3"/>
              </a:cxn>
              <a:cxn ang="0">
                <a:pos x="T4" y="T5"/>
              </a:cxn>
            </a:cxnLst>
            <a:rect l="0" t="0" r="r" b="b"/>
            <a:pathLst>
              <a:path w="2" h="2">
                <a:moveTo>
                  <a:pt x="0" y="2"/>
                </a:moveTo>
                <a:cubicBezTo>
                  <a:pt x="1" y="1"/>
                  <a:pt x="2" y="2"/>
                  <a:pt x="2" y="0"/>
                </a:cubicBezTo>
                <a:cubicBezTo>
                  <a:pt x="1" y="1"/>
                  <a:pt x="0" y="1"/>
                  <a:pt x="0" y="2"/>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66" name="Freeform 253" title=""/>
          <p:cNvSpPr/>
          <p:nvPr>
            <p:custDataLst>
              <p:tags r:id="rId14"/>
            </p:custDataLst>
          </p:nvPr>
        </p:nvSpPr>
        <p:spPr bwMode="auto">
          <a:xfrm rot="3000000">
            <a:off x="3276684" y="3003078"/>
            <a:ext cx="21327" cy="10902"/>
          </a:xfrm>
          <a:custGeom>
            <a:gdLst>
              <a:gd name="T0" fmla="*/ 20 w 20"/>
              <a:gd name="T1" fmla="*/ 4 h 10"/>
              <a:gd name="T2" fmla="*/ 18 w 20"/>
              <a:gd name="T3" fmla="*/ 2 h 10"/>
              <a:gd name="T4" fmla="*/ 17 w 20"/>
              <a:gd name="T5" fmla="*/ 2 h 10"/>
              <a:gd name="T6" fmla="*/ 16 w 20"/>
              <a:gd name="T7" fmla="*/ 2 h 10"/>
              <a:gd name="T8" fmla="*/ 14 w 20"/>
              <a:gd name="T9" fmla="*/ 2 h 10"/>
              <a:gd name="T10" fmla="*/ 12 w 20"/>
              <a:gd name="T11" fmla="*/ 4 h 10"/>
              <a:gd name="T12" fmla="*/ 11 w 20"/>
              <a:gd name="T13" fmla="*/ 4 h 10"/>
              <a:gd name="T14" fmla="*/ 10 w 20"/>
              <a:gd name="T15" fmla="*/ 2 h 10"/>
              <a:gd name="T16" fmla="*/ 7 w 20"/>
              <a:gd name="T17" fmla="*/ 2 h 10"/>
              <a:gd name="T18" fmla="*/ 4 w 20"/>
              <a:gd name="T19" fmla="*/ 1 h 10"/>
              <a:gd name="T20" fmla="*/ 3 w 20"/>
              <a:gd name="T21" fmla="*/ 1 h 10"/>
              <a:gd name="T22" fmla="*/ 1 w 20"/>
              <a:gd name="T23" fmla="*/ 4 h 10"/>
              <a:gd name="T24" fmla="*/ 2 w 20"/>
              <a:gd name="T25" fmla="*/ 5 h 10"/>
              <a:gd name="T26" fmla="*/ 3 w 20"/>
              <a:gd name="T27" fmla="*/ 8 h 10"/>
              <a:gd name="T28" fmla="*/ 3 w 20"/>
              <a:gd name="T29" fmla="*/ 9 h 10"/>
              <a:gd name="T30" fmla="*/ 5 w 20"/>
              <a:gd name="T31" fmla="*/ 9 h 10"/>
              <a:gd name="T32" fmla="*/ 8 w 20"/>
              <a:gd name="T33" fmla="*/ 9 h 10"/>
              <a:gd name="T34" fmla="*/ 9 w 20"/>
              <a:gd name="T35" fmla="*/ 5 h 10"/>
              <a:gd name="T36" fmla="*/ 10 w 20"/>
              <a:gd name="T37" fmla="*/ 5 h 10"/>
              <a:gd name="T38" fmla="*/ 12 w 20"/>
              <a:gd name="T39" fmla="*/ 5 h 10"/>
              <a:gd name="T40" fmla="*/ 15 w 20"/>
              <a:gd name="T41" fmla="*/ 5 h 10"/>
              <a:gd name="T42" fmla="*/ 15 w 20"/>
              <a:gd name="T43" fmla="*/ 7 h 10"/>
              <a:gd name="T44" fmla="*/ 14 w 20"/>
              <a:gd name="T45" fmla="*/ 10 h 10"/>
              <a:gd name="T46" fmla="*/ 15 w 20"/>
              <a:gd name="T47" fmla="*/ 10 h 10"/>
              <a:gd name="T48" fmla="*/ 16 w 20"/>
              <a:gd name="T49" fmla="*/ 8 h 10"/>
              <a:gd name="T50" fmla="*/ 17 w 20"/>
              <a:gd name="T51" fmla="*/ 8 h 10"/>
              <a:gd name="T52" fmla="*/ 18 w 20"/>
              <a:gd name="T53" fmla="*/ 8 h 10"/>
              <a:gd name="T54" fmla="*/ 20 w 20"/>
              <a:gd name="T55" fmla="*/ 5 h 10"/>
              <a:gd name="T56" fmla="*/ 20 w 20"/>
              <a:gd name="T57" fmla="*/ 4 h 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 h="10">
                <a:moveTo>
                  <a:pt x="20" y="4"/>
                </a:moveTo>
                <a:cubicBezTo>
                  <a:pt x="19" y="3"/>
                  <a:pt x="18" y="3"/>
                  <a:pt x="18" y="2"/>
                </a:cubicBezTo>
                <a:cubicBezTo>
                  <a:pt x="18" y="2"/>
                  <a:pt x="18" y="2"/>
                  <a:pt x="17" y="2"/>
                </a:cubicBezTo>
                <a:cubicBezTo>
                  <a:pt x="17" y="2"/>
                  <a:pt x="16" y="2"/>
                  <a:pt x="16" y="2"/>
                </a:cubicBezTo>
                <a:cubicBezTo>
                  <a:pt x="15" y="2"/>
                  <a:pt x="14" y="0"/>
                  <a:pt x="14" y="2"/>
                </a:cubicBezTo>
                <a:cubicBezTo>
                  <a:pt x="15" y="2"/>
                  <a:pt x="14" y="4"/>
                  <a:pt x="12" y="4"/>
                </a:cubicBezTo>
                <a:cubicBezTo>
                  <a:pt x="12" y="4"/>
                  <a:pt x="12" y="4"/>
                  <a:pt x="11" y="4"/>
                </a:cubicBezTo>
                <a:cubicBezTo>
                  <a:pt x="10" y="4"/>
                  <a:pt x="10" y="3"/>
                  <a:pt x="10" y="2"/>
                </a:cubicBezTo>
                <a:cubicBezTo>
                  <a:pt x="9" y="2"/>
                  <a:pt x="8" y="2"/>
                  <a:pt x="7" y="2"/>
                </a:cubicBezTo>
                <a:cubicBezTo>
                  <a:pt x="5" y="2"/>
                  <a:pt x="5" y="1"/>
                  <a:pt x="4" y="1"/>
                </a:cubicBezTo>
                <a:cubicBezTo>
                  <a:pt x="4" y="1"/>
                  <a:pt x="3" y="1"/>
                  <a:pt x="3" y="1"/>
                </a:cubicBezTo>
                <a:cubicBezTo>
                  <a:pt x="3" y="3"/>
                  <a:pt x="0" y="2"/>
                  <a:pt x="1" y="4"/>
                </a:cubicBezTo>
                <a:cubicBezTo>
                  <a:pt x="1" y="4"/>
                  <a:pt x="2" y="4"/>
                  <a:pt x="2" y="5"/>
                </a:cubicBezTo>
                <a:cubicBezTo>
                  <a:pt x="4" y="5"/>
                  <a:pt x="5" y="7"/>
                  <a:pt x="3" y="8"/>
                </a:cubicBezTo>
                <a:cubicBezTo>
                  <a:pt x="3" y="8"/>
                  <a:pt x="3" y="9"/>
                  <a:pt x="3" y="9"/>
                </a:cubicBezTo>
                <a:cubicBezTo>
                  <a:pt x="4" y="9"/>
                  <a:pt x="5" y="9"/>
                  <a:pt x="5" y="9"/>
                </a:cubicBezTo>
                <a:cubicBezTo>
                  <a:pt x="6" y="9"/>
                  <a:pt x="7" y="9"/>
                  <a:pt x="8" y="9"/>
                </a:cubicBezTo>
                <a:cubicBezTo>
                  <a:pt x="8" y="8"/>
                  <a:pt x="8" y="6"/>
                  <a:pt x="9" y="5"/>
                </a:cubicBezTo>
                <a:cubicBezTo>
                  <a:pt x="9" y="5"/>
                  <a:pt x="10" y="5"/>
                  <a:pt x="10" y="5"/>
                </a:cubicBezTo>
                <a:cubicBezTo>
                  <a:pt x="11" y="5"/>
                  <a:pt x="12" y="5"/>
                  <a:pt x="12" y="5"/>
                </a:cubicBezTo>
                <a:cubicBezTo>
                  <a:pt x="13" y="5"/>
                  <a:pt x="14" y="5"/>
                  <a:pt x="15" y="5"/>
                </a:cubicBezTo>
                <a:cubicBezTo>
                  <a:pt x="15" y="6"/>
                  <a:pt x="15" y="6"/>
                  <a:pt x="15" y="7"/>
                </a:cubicBezTo>
                <a:cubicBezTo>
                  <a:pt x="13" y="7"/>
                  <a:pt x="14" y="8"/>
                  <a:pt x="14" y="10"/>
                </a:cubicBezTo>
                <a:cubicBezTo>
                  <a:pt x="14" y="10"/>
                  <a:pt x="14" y="10"/>
                  <a:pt x="15" y="10"/>
                </a:cubicBezTo>
                <a:cubicBezTo>
                  <a:pt x="15" y="9"/>
                  <a:pt x="15" y="8"/>
                  <a:pt x="16" y="8"/>
                </a:cubicBezTo>
                <a:cubicBezTo>
                  <a:pt x="16" y="8"/>
                  <a:pt x="17" y="8"/>
                  <a:pt x="17" y="8"/>
                </a:cubicBezTo>
                <a:cubicBezTo>
                  <a:pt x="18" y="8"/>
                  <a:pt x="18" y="8"/>
                  <a:pt x="18" y="8"/>
                </a:cubicBezTo>
                <a:cubicBezTo>
                  <a:pt x="18" y="7"/>
                  <a:pt x="19" y="6"/>
                  <a:pt x="20" y="5"/>
                </a:cubicBezTo>
                <a:cubicBezTo>
                  <a:pt x="20" y="5"/>
                  <a:pt x="20" y="5"/>
                  <a:pt x="20" y="4"/>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67" name="Freeform 254" title=""/>
          <p:cNvSpPr/>
          <p:nvPr>
            <p:custDataLst>
              <p:tags r:id="rId15"/>
            </p:custDataLst>
          </p:nvPr>
        </p:nvSpPr>
        <p:spPr bwMode="auto">
          <a:xfrm rot="3000000">
            <a:off x="3293466" y="3020419"/>
            <a:ext cx="22320" cy="15858"/>
          </a:xfrm>
          <a:custGeom>
            <a:gdLst>
              <a:gd name="T0" fmla="*/ 15 w 21"/>
              <a:gd name="T1" fmla="*/ 11 h 15"/>
              <a:gd name="T2" fmla="*/ 21 w 21"/>
              <a:gd name="T3" fmla="*/ 10 h 15"/>
              <a:gd name="T4" fmla="*/ 18 w 21"/>
              <a:gd name="T5" fmla="*/ 6 h 15"/>
              <a:gd name="T6" fmla="*/ 18 w 21"/>
              <a:gd name="T7" fmla="*/ 5 h 15"/>
              <a:gd name="T8" fmla="*/ 15 w 21"/>
              <a:gd name="T9" fmla="*/ 7 h 15"/>
              <a:gd name="T10" fmla="*/ 12 w 21"/>
              <a:gd name="T11" fmla="*/ 8 h 15"/>
              <a:gd name="T12" fmla="*/ 11 w 21"/>
              <a:gd name="T13" fmla="*/ 8 h 15"/>
              <a:gd name="T14" fmla="*/ 9 w 21"/>
              <a:gd name="T15" fmla="*/ 8 h 15"/>
              <a:gd name="T16" fmla="*/ 9 w 21"/>
              <a:gd name="T17" fmla="*/ 6 h 15"/>
              <a:gd name="T18" fmla="*/ 5 w 21"/>
              <a:gd name="T19" fmla="*/ 4 h 15"/>
              <a:gd name="T20" fmla="*/ 4 w 21"/>
              <a:gd name="T21" fmla="*/ 4 h 15"/>
              <a:gd name="T22" fmla="*/ 3 w 21"/>
              <a:gd name="T23" fmla="*/ 0 h 15"/>
              <a:gd name="T24" fmla="*/ 0 w 21"/>
              <a:gd name="T25" fmla="*/ 1 h 15"/>
              <a:gd name="T26" fmla="*/ 0 w 21"/>
              <a:gd name="T27" fmla="*/ 2 h 15"/>
              <a:gd name="T28" fmla="*/ 0 w 21"/>
              <a:gd name="T29" fmla="*/ 5 h 15"/>
              <a:gd name="T30" fmla="*/ 2 w 21"/>
              <a:gd name="T31" fmla="*/ 6 h 15"/>
              <a:gd name="T32" fmla="*/ 5 w 21"/>
              <a:gd name="T33" fmla="*/ 6 h 15"/>
              <a:gd name="T34" fmla="*/ 6 w 21"/>
              <a:gd name="T35" fmla="*/ 7 h 15"/>
              <a:gd name="T36" fmla="*/ 6 w 21"/>
              <a:gd name="T37" fmla="*/ 8 h 15"/>
              <a:gd name="T38" fmla="*/ 7 w 21"/>
              <a:gd name="T39" fmla="*/ 8 h 15"/>
              <a:gd name="T40" fmla="*/ 7 w 21"/>
              <a:gd name="T41" fmla="*/ 10 h 15"/>
              <a:gd name="T42" fmla="*/ 5 w 21"/>
              <a:gd name="T43" fmla="*/ 12 h 15"/>
              <a:gd name="T44" fmla="*/ 5 w 21"/>
              <a:gd name="T45" fmla="*/ 13 h 15"/>
              <a:gd name="T46" fmla="*/ 7 w 21"/>
              <a:gd name="T47" fmla="*/ 13 h 15"/>
              <a:gd name="T48" fmla="*/ 9 w 21"/>
              <a:gd name="T49" fmla="*/ 12 h 15"/>
              <a:gd name="T50" fmla="*/ 11 w 21"/>
              <a:gd name="T51" fmla="*/ 12 h 15"/>
              <a:gd name="T52" fmla="*/ 11 w 21"/>
              <a:gd name="T53" fmla="*/ 13 h 15"/>
              <a:gd name="T54" fmla="*/ 13 w 21"/>
              <a:gd name="T55" fmla="*/ 14 h 15"/>
              <a:gd name="T56" fmla="*/ 13 w 21"/>
              <a:gd name="T57" fmla="*/ 13 h 15"/>
              <a:gd name="T58" fmla="*/ 13 w 21"/>
              <a:gd name="T59" fmla="*/ 11 h 15"/>
              <a:gd name="T60" fmla="*/ 15 w 21"/>
              <a:gd name="T61" fmla="*/ 11 h 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1" h="15">
                <a:moveTo>
                  <a:pt x="15" y="11"/>
                </a:moveTo>
                <a:cubicBezTo>
                  <a:pt x="17" y="11"/>
                  <a:pt x="17" y="9"/>
                  <a:pt x="21" y="10"/>
                </a:cubicBezTo>
                <a:cubicBezTo>
                  <a:pt x="21" y="8"/>
                  <a:pt x="20" y="7"/>
                  <a:pt x="18" y="6"/>
                </a:cubicBezTo>
                <a:cubicBezTo>
                  <a:pt x="18" y="6"/>
                  <a:pt x="18" y="5"/>
                  <a:pt x="18" y="5"/>
                </a:cubicBezTo>
                <a:cubicBezTo>
                  <a:pt x="16" y="4"/>
                  <a:pt x="14" y="5"/>
                  <a:pt x="15" y="7"/>
                </a:cubicBezTo>
                <a:cubicBezTo>
                  <a:pt x="15" y="8"/>
                  <a:pt x="13" y="8"/>
                  <a:pt x="12" y="8"/>
                </a:cubicBezTo>
                <a:cubicBezTo>
                  <a:pt x="12" y="8"/>
                  <a:pt x="11" y="8"/>
                  <a:pt x="11" y="8"/>
                </a:cubicBezTo>
                <a:cubicBezTo>
                  <a:pt x="10" y="8"/>
                  <a:pt x="9" y="8"/>
                  <a:pt x="9" y="8"/>
                </a:cubicBezTo>
                <a:cubicBezTo>
                  <a:pt x="9" y="8"/>
                  <a:pt x="9" y="7"/>
                  <a:pt x="9" y="6"/>
                </a:cubicBezTo>
                <a:cubicBezTo>
                  <a:pt x="8" y="5"/>
                  <a:pt x="7" y="4"/>
                  <a:pt x="5" y="4"/>
                </a:cubicBezTo>
                <a:cubicBezTo>
                  <a:pt x="5" y="4"/>
                  <a:pt x="4" y="4"/>
                  <a:pt x="4" y="4"/>
                </a:cubicBezTo>
                <a:cubicBezTo>
                  <a:pt x="3" y="3"/>
                  <a:pt x="3" y="1"/>
                  <a:pt x="3" y="0"/>
                </a:cubicBezTo>
                <a:cubicBezTo>
                  <a:pt x="2" y="0"/>
                  <a:pt x="2" y="1"/>
                  <a:pt x="0" y="1"/>
                </a:cubicBezTo>
                <a:cubicBezTo>
                  <a:pt x="0" y="2"/>
                  <a:pt x="0" y="2"/>
                  <a:pt x="0" y="2"/>
                </a:cubicBezTo>
                <a:cubicBezTo>
                  <a:pt x="2" y="2"/>
                  <a:pt x="2" y="5"/>
                  <a:pt x="0" y="5"/>
                </a:cubicBezTo>
                <a:cubicBezTo>
                  <a:pt x="0" y="6"/>
                  <a:pt x="1" y="6"/>
                  <a:pt x="2" y="6"/>
                </a:cubicBezTo>
                <a:cubicBezTo>
                  <a:pt x="3" y="6"/>
                  <a:pt x="4" y="4"/>
                  <a:pt x="5" y="6"/>
                </a:cubicBezTo>
                <a:cubicBezTo>
                  <a:pt x="6" y="6"/>
                  <a:pt x="7" y="6"/>
                  <a:pt x="6" y="7"/>
                </a:cubicBezTo>
                <a:cubicBezTo>
                  <a:pt x="6" y="8"/>
                  <a:pt x="6" y="8"/>
                  <a:pt x="6" y="8"/>
                </a:cubicBezTo>
                <a:cubicBezTo>
                  <a:pt x="7" y="8"/>
                  <a:pt x="7" y="8"/>
                  <a:pt x="7" y="8"/>
                </a:cubicBezTo>
                <a:cubicBezTo>
                  <a:pt x="7" y="9"/>
                  <a:pt x="7" y="9"/>
                  <a:pt x="7" y="10"/>
                </a:cubicBezTo>
                <a:cubicBezTo>
                  <a:pt x="7" y="11"/>
                  <a:pt x="7" y="12"/>
                  <a:pt x="5" y="12"/>
                </a:cubicBezTo>
                <a:cubicBezTo>
                  <a:pt x="5" y="12"/>
                  <a:pt x="5" y="13"/>
                  <a:pt x="5" y="13"/>
                </a:cubicBezTo>
                <a:cubicBezTo>
                  <a:pt x="6" y="13"/>
                  <a:pt x="7" y="15"/>
                  <a:pt x="7" y="13"/>
                </a:cubicBezTo>
                <a:cubicBezTo>
                  <a:pt x="8" y="12"/>
                  <a:pt x="8" y="12"/>
                  <a:pt x="9" y="12"/>
                </a:cubicBezTo>
                <a:cubicBezTo>
                  <a:pt x="9" y="12"/>
                  <a:pt x="10" y="12"/>
                  <a:pt x="11" y="12"/>
                </a:cubicBezTo>
                <a:cubicBezTo>
                  <a:pt x="11" y="12"/>
                  <a:pt x="11" y="13"/>
                  <a:pt x="11" y="13"/>
                </a:cubicBezTo>
                <a:cubicBezTo>
                  <a:pt x="11" y="14"/>
                  <a:pt x="12" y="14"/>
                  <a:pt x="13" y="14"/>
                </a:cubicBezTo>
                <a:cubicBezTo>
                  <a:pt x="13" y="14"/>
                  <a:pt x="13" y="14"/>
                  <a:pt x="13" y="13"/>
                </a:cubicBezTo>
                <a:cubicBezTo>
                  <a:pt x="12" y="13"/>
                  <a:pt x="14" y="12"/>
                  <a:pt x="13" y="11"/>
                </a:cubicBezTo>
                <a:cubicBezTo>
                  <a:pt x="14" y="11"/>
                  <a:pt x="14" y="11"/>
                  <a:pt x="15" y="11"/>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70" name="Freeform 255" title=""/>
          <p:cNvSpPr/>
          <p:nvPr>
            <p:custDataLst>
              <p:tags r:id="rId16"/>
            </p:custDataLst>
          </p:nvPr>
        </p:nvSpPr>
        <p:spPr bwMode="auto">
          <a:xfrm rot="3000000">
            <a:off x="3293438" y="3024734"/>
            <a:ext cx="1983" cy="2974"/>
          </a:xfrm>
          <a:custGeom>
            <a:gdLst>
              <a:gd name="T0" fmla="*/ 2 w 2"/>
              <a:gd name="T1" fmla="*/ 1 h 3"/>
              <a:gd name="T2" fmla="*/ 2 w 2"/>
              <a:gd name="T3" fmla="*/ 0 h 3"/>
              <a:gd name="T4" fmla="*/ 1 w 2"/>
              <a:gd name="T5" fmla="*/ 0 h 3"/>
              <a:gd name="T6" fmla="*/ 0 w 2"/>
              <a:gd name="T7" fmla="*/ 0 h 3"/>
              <a:gd name="T8" fmla="*/ 0 w 2"/>
              <a:gd name="T9" fmla="*/ 2 h 3"/>
              <a:gd name="T10" fmla="*/ 1 w 2"/>
              <a:gd name="T11" fmla="*/ 2 h 3"/>
              <a:gd name="T12" fmla="*/ 2 w 2"/>
              <a:gd name="T13" fmla="*/ 1 h 3"/>
            </a:gdLst>
            <a:cxnLst>
              <a:cxn ang="0">
                <a:pos x="T0" y="T1"/>
              </a:cxn>
              <a:cxn ang="0">
                <a:pos x="T2" y="T3"/>
              </a:cxn>
              <a:cxn ang="0">
                <a:pos x="T4" y="T5"/>
              </a:cxn>
              <a:cxn ang="0">
                <a:pos x="T6" y="T7"/>
              </a:cxn>
              <a:cxn ang="0">
                <a:pos x="T8" y="T9"/>
              </a:cxn>
              <a:cxn ang="0">
                <a:pos x="T10" y="T11"/>
              </a:cxn>
              <a:cxn ang="0">
                <a:pos x="T12" y="T13"/>
              </a:cxn>
            </a:cxnLst>
            <a:rect l="0" t="0" r="r" b="b"/>
            <a:pathLst>
              <a:path w="2" h="3">
                <a:moveTo>
                  <a:pt x="2" y="1"/>
                </a:moveTo>
                <a:cubicBezTo>
                  <a:pt x="2" y="1"/>
                  <a:pt x="2" y="0"/>
                  <a:pt x="2" y="0"/>
                </a:cubicBezTo>
                <a:cubicBezTo>
                  <a:pt x="2" y="0"/>
                  <a:pt x="1" y="0"/>
                  <a:pt x="1" y="0"/>
                </a:cubicBezTo>
                <a:cubicBezTo>
                  <a:pt x="0" y="0"/>
                  <a:pt x="0" y="0"/>
                  <a:pt x="0" y="0"/>
                </a:cubicBezTo>
                <a:cubicBezTo>
                  <a:pt x="0" y="1"/>
                  <a:pt x="0" y="2"/>
                  <a:pt x="0" y="2"/>
                </a:cubicBezTo>
                <a:cubicBezTo>
                  <a:pt x="0" y="2"/>
                  <a:pt x="0" y="2"/>
                  <a:pt x="1" y="2"/>
                </a:cubicBezTo>
                <a:cubicBezTo>
                  <a:pt x="2" y="3"/>
                  <a:pt x="2" y="2"/>
                  <a:pt x="2" y="1"/>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71" name="Freeform 256" title=""/>
          <p:cNvSpPr>
            <a:spLocks noEditPoints="1"/>
          </p:cNvSpPr>
          <p:nvPr>
            <p:custDataLst>
              <p:tags r:id="rId17"/>
            </p:custDataLst>
          </p:nvPr>
        </p:nvSpPr>
        <p:spPr bwMode="auto">
          <a:xfrm rot="3000000">
            <a:off x="3309490" y="3086704"/>
            <a:ext cx="34224" cy="57487"/>
          </a:xfrm>
          <a:custGeom>
            <a:gdLst>
              <a:gd name="T0" fmla="*/ 6 w 32"/>
              <a:gd name="T1" fmla="*/ 23 h 54"/>
              <a:gd name="T2" fmla="*/ 6 w 32"/>
              <a:gd name="T3" fmla="*/ 21 h 54"/>
              <a:gd name="T4" fmla="*/ 8 w 32"/>
              <a:gd name="T5" fmla="*/ 21 h 54"/>
              <a:gd name="T6" fmla="*/ 12 w 32"/>
              <a:gd name="T7" fmla="*/ 23 h 54"/>
              <a:gd name="T8" fmla="*/ 15 w 32"/>
              <a:gd name="T9" fmla="*/ 26 h 54"/>
              <a:gd name="T10" fmla="*/ 17 w 32"/>
              <a:gd name="T11" fmla="*/ 33 h 54"/>
              <a:gd name="T12" fmla="*/ 18 w 32"/>
              <a:gd name="T13" fmla="*/ 38 h 54"/>
              <a:gd name="T14" fmla="*/ 21 w 32"/>
              <a:gd name="T15" fmla="*/ 40 h 54"/>
              <a:gd name="T16" fmla="*/ 22 w 32"/>
              <a:gd name="T17" fmla="*/ 45 h 54"/>
              <a:gd name="T18" fmla="*/ 23 w 32"/>
              <a:gd name="T19" fmla="*/ 47 h 54"/>
              <a:gd name="T20" fmla="*/ 25 w 32"/>
              <a:gd name="T21" fmla="*/ 48 h 54"/>
              <a:gd name="T22" fmla="*/ 28 w 32"/>
              <a:gd name="T23" fmla="*/ 51 h 54"/>
              <a:gd name="T24" fmla="*/ 31 w 32"/>
              <a:gd name="T25" fmla="*/ 54 h 54"/>
              <a:gd name="T26" fmla="*/ 31 w 32"/>
              <a:gd name="T27" fmla="*/ 52 h 54"/>
              <a:gd name="T28" fmla="*/ 30 w 32"/>
              <a:gd name="T29" fmla="*/ 51 h 54"/>
              <a:gd name="T30" fmla="*/ 29 w 32"/>
              <a:gd name="T31" fmla="*/ 44 h 54"/>
              <a:gd name="T32" fmla="*/ 27 w 32"/>
              <a:gd name="T33" fmla="*/ 38 h 54"/>
              <a:gd name="T34" fmla="*/ 25 w 32"/>
              <a:gd name="T35" fmla="*/ 32 h 54"/>
              <a:gd name="T36" fmla="*/ 25 w 32"/>
              <a:gd name="T37" fmla="*/ 29 h 54"/>
              <a:gd name="T38" fmla="*/ 23 w 32"/>
              <a:gd name="T39" fmla="*/ 25 h 54"/>
              <a:gd name="T40" fmla="*/ 22 w 32"/>
              <a:gd name="T41" fmla="*/ 22 h 54"/>
              <a:gd name="T42" fmla="*/ 18 w 32"/>
              <a:gd name="T43" fmla="*/ 20 h 54"/>
              <a:gd name="T44" fmla="*/ 16 w 32"/>
              <a:gd name="T45" fmla="*/ 19 h 54"/>
              <a:gd name="T46" fmla="*/ 17 w 32"/>
              <a:gd name="T47" fmla="*/ 15 h 54"/>
              <a:gd name="T48" fmla="*/ 18 w 32"/>
              <a:gd name="T49" fmla="*/ 12 h 54"/>
              <a:gd name="T50" fmla="*/ 18 w 32"/>
              <a:gd name="T51" fmla="*/ 9 h 54"/>
              <a:gd name="T52" fmla="*/ 18 w 32"/>
              <a:gd name="T53" fmla="*/ 4 h 54"/>
              <a:gd name="T54" fmla="*/ 12 w 32"/>
              <a:gd name="T55" fmla="*/ 4 h 54"/>
              <a:gd name="T56" fmla="*/ 12 w 32"/>
              <a:gd name="T57" fmla="*/ 1 h 54"/>
              <a:gd name="T58" fmla="*/ 9 w 32"/>
              <a:gd name="T59" fmla="*/ 0 h 54"/>
              <a:gd name="T60" fmla="*/ 10 w 32"/>
              <a:gd name="T61" fmla="*/ 1 h 54"/>
              <a:gd name="T62" fmla="*/ 8 w 32"/>
              <a:gd name="T63" fmla="*/ 4 h 54"/>
              <a:gd name="T64" fmla="*/ 9 w 32"/>
              <a:gd name="T65" fmla="*/ 6 h 54"/>
              <a:gd name="T66" fmla="*/ 8 w 32"/>
              <a:gd name="T67" fmla="*/ 10 h 54"/>
              <a:gd name="T68" fmla="*/ 5 w 32"/>
              <a:gd name="T69" fmla="*/ 13 h 54"/>
              <a:gd name="T70" fmla="*/ 3 w 32"/>
              <a:gd name="T71" fmla="*/ 16 h 54"/>
              <a:gd name="T72" fmla="*/ 0 w 32"/>
              <a:gd name="T73" fmla="*/ 19 h 54"/>
              <a:gd name="T74" fmla="*/ 0 w 32"/>
              <a:gd name="T75" fmla="*/ 25 h 54"/>
              <a:gd name="T76" fmla="*/ 6 w 32"/>
              <a:gd name="T77" fmla="*/ 25 h 54"/>
              <a:gd name="T78" fmla="*/ 11 w 32"/>
              <a:gd name="T79" fmla="*/ 15 h 54"/>
              <a:gd name="T80" fmla="*/ 9 w 32"/>
              <a:gd name="T81" fmla="*/ 14 h 5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 h="54">
                <a:moveTo>
                  <a:pt x="6" y="25"/>
                </a:moveTo>
                <a:cubicBezTo>
                  <a:pt x="6" y="24"/>
                  <a:pt x="6" y="24"/>
                  <a:pt x="6" y="23"/>
                </a:cubicBezTo>
                <a:cubicBezTo>
                  <a:pt x="6" y="23"/>
                  <a:pt x="6" y="23"/>
                  <a:pt x="6" y="22"/>
                </a:cubicBezTo>
                <a:cubicBezTo>
                  <a:pt x="6" y="22"/>
                  <a:pt x="6" y="21"/>
                  <a:pt x="6" y="21"/>
                </a:cubicBezTo>
                <a:cubicBezTo>
                  <a:pt x="5" y="21"/>
                  <a:pt x="6" y="19"/>
                  <a:pt x="8" y="19"/>
                </a:cubicBezTo>
                <a:cubicBezTo>
                  <a:pt x="8" y="20"/>
                  <a:pt x="8" y="20"/>
                  <a:pt x="8" y="21"/>
                </a:cubicBezTo>
                <a:cubicBezTo>
                  <a:pt x="10" y="21"/>
                  <a:pt x="10" y="22"/>
                  <a:pt x="12" y="22"/>
                </a:cubicBezTo>
                <a:cubicBezTo>
                  <a:pt x="12" y="23"/>
                  <a:pt x="12" y="23"/>
                  <a:pt x="12" y="23"/>
                </a:cubicBezTo>
                <a:cubicBezTo>
                  <a:pt x="12" y="24"/>
                  <a:pt x="12" y="24"/>
                  <a:pt x="12" y="25"/>
                </a:cubicBezTo>
                <a:cubicBezTo>
                  <a:pt x="13" y="25"/>
                  <a:pt x="14" y="26"/>
                  <a:pt x="15" y="26"/>
                </a:cubicBezTo>
                <a:cubicBezTo>
                  <a:pt x="15" y="28"/>
                  <a:pt x="16" y="28"/>
                  <a:pt x="16" y="31"/>
                </a:cubicBezTo>
                <a:cubicBezTo>
                  <a:pt x="16" y="32"/>
                  <a:pt x="17" y="32"/>
                  <a:pt x="17" y="33"/>
                </a:cubicBezTo>
                <a:cubicBezTo>
                  <a:pt x="17" y="34"/>
                  <a:pt x="17" y="35"/>
                  <a:pt x="17" y="35"/>
                </a:cubicBezTo>
                <a:cubicBezTo>
                  <a:pt x="19" y="36"/>
                  <a:pt x="16" y="37"/>
                  <a:pt x="18" y="38"/>
                </a:cubicBezTo>
                <a:cubicBezTo>
                  <a:pt x="19" y="38"/>
                  <a:pt x="20" y="38"/>
                  <a:pt x="19" y="39"/>
                </a:cubicBezTo>
                <a:cubicBezTo>
                  <a:pt x="20" y="39"/>
                  <a:pt x="21" y="39"/>
                  <a:pt x="21" y="40"/>
                </a:cubicBezTo>
                <a:cubicBezTo>
                  <a:pt x="21" y="40"/>
                  <a:pt x="21" y="40"/>
                  <a:pt x="22" y="40"/>
                </a:cubicBezTo>
                <a:cubicBezTo>
                  <a:pt x="20" y="43"/>
                  <a:pt x="25" y="45"/>
                  <a:pt x="22" y="45"/>
                </a:cubicBezTo>
                <a:cubicBezTo>
                  <a:pt x="22" y="45"/>
                  <a:pt x="22" y="46"/>
                  <a:pt x="22" y="46"/>
                </a:cubicBezTo>
                <a:cubicBezTo>
                  <a:pt x="22" y="47"/>
                  <a:pt x="22" y="47"/>
                  <a:pt x="23" y="47"/>
                </a:cubicBezTo>
                <a:cubicBezTo>
                  <a:pt x="23" y="47"/>
                  <a:pt x="24" y="47"/>
                  <a:pt x="24" y="47"/>
                </a:cubicBezTo>
                <a:cubicBezTo>
                  <a:pt x="25" y="47"/>
                  <a:pt x="26" y="47"/>
                  <a:pt x="25" y="48"/>
                </a:cubicBezTo>
                <a:cubicBezTo>
                  <a:pt x="26" y="48"/>
                  <a:pt x="26" y="48"/>
                  <a:pt x="27" y="48"/>
                </a:cubicBezTo>
                <a:cubicBezTo>
                  <a:pt x="28" y="48"/>
                  <a:pt x="27" y="50"/>
                  <a:pt x="28" y="51"/>
                </a:cubicBezTo>
                <a:cubicBezTo>
                  <a:pt x="29" y="51"/>
                  <a:pt x="29" y="53"/>
                  <a:pt x="29" y="54"/>
                </a:cubicBezTo>
                <a:cubicBezTo>
                  <a:pt x="30" y="54"/>
                  <a:pt x="31" y="54"/>
                  <a:pt x="31" y="54"/>
                </a:cubicBezTo>
                <a:cubicBezTo>
                  <a:pt x="32" y="54"/>
                  <a:pt x="32" y="54"/>
                  <a:pt x="32" y="54"/>
                </a:cubicBezTo>
                <a:cubicBezTo>
                  <a:pt x="32" y="53"/>
                  <a:pt x="32" y="53"/>
                  <a:pt x="31" y="52"/>
                </a:cubicBezTo>
                <a:cubicBezTo>
                  <a:pt x="31" y="52"/>
                  <a:pt x="31" y="51"/>
                  <a:pt x="31" y="51"/>
                </a:cubicBezTo>
                <a:cubicBezTo>
                  <a:pt x="31" y="51"/>
                  <a:pt x="31" y="51"/>
                  <a:pt x="30" y="51"/>
                </a:cubicBezTo>
                <a:cubicBezTo>
                  <a:pt x="30" y="49"/>
                  <a:pt x="30" y="48"/>
                  <a:pt x="30" y="46"/>
                </a:cubicBezTo>
                <a:cubicBezTo>
                  <a:pt x="29" y="46"/>
                  <a:pt x="29" y="45"/>
                  <a:pt x="29" y="44"/>
                </a:cubicBezTo>
                <a:cubicBezTo>
                  <a:pt x="28" y="43"/>
                  <a:pt x="28" y="41"/>
                  <a:pt x="28" y="40"/>
                </a:cubicBezTo>
                <a:cubicBezTo>
                  <a:pt x="27" y="39"/>
                  <a:pt x="28" y="38"/>
                  <a:pt x="27" y="38"/>
                </a:cubicBezTo>
                <a:cubicBezTo>
                  <a:pt x="25" y="38"/>
                  <a:pt x="26" y="36"/>
                  <a:pt x="25" y="34"/>
                </a:cubicBezTo>
                <a:cubicBezTo>
                  <a:pt x="25" y="33"/>
                  <a:pt x="25" y="33"/>
                  <a:pt x="25" y="32"/>
                </a:cubicBezTo>
                <a:cubicBezTo>
                  <a:pt x="26" y="31"/>
                  <a:pt x="27" y="31"/>
                  <a:pt x="27" y="29"/>
                </a:cubicBezTo>
                <a:cubicBezTo>
                  <a:pt x="26" y="29"/>
                  <a:pt x="26" y="29"/>
                  <a:pt x="25" y="29"/>
                </a:cubicBezTo>
                <a:cubicBezTo>
                  <a:pt x="25" y="28"/>
                  <a:pt x="23" y="28"/>
                  <a:pt x="23" y="26"/>
                </a:cubicBezTo>
                <a:cubicBezTo>
                  <a:pt x="23" y="25"/>
                  <a:pt x="23" y="25"/>
                  <a:pt x="23" y="25"/>
                </a:cubicBezTo>
                <a:cubicBezTo>
                  <a:pt x="23" y="24"/>
                  <a:pt x="23" y="24"/>
                  <a:pt x="23" y="23"/>
                </a:cubicBezTo>
                <a:cubicBezTo>
                  <a:pt x="23" y="22"/>
                  <a:pt x="23" y="22"/>
                  <a:pt x="22" y="22"/>
                </a:cubicBezTo>
                <a:cubicBezTo>
                  <a:pt x="20" y="23"/>
                  <a:pt x="20" y="21"/>
                  <a:pt x="18" y="21"/>
                </a:cubicBezTo>
                <a:cubicBezTo>
                  <a:pt x="18" y="21"/>
                  <a:pt x="18" y="20"/>
                  <a:pt x="18" y="20"/>
                </a:cubicBezTo>
                <a:cubicBezTo>
                  <a:pt x="18" y="20"/>
                  <a:pt x="17" y="20"/>
                  <a:pt x="17" y="19"/>
                </a:cubicBezTo>
                <a:cubicBezTo>
                  <a:pt x="17" y="19"/>
                  <a:pt x="16" y="19"/>
                  <a:pt x="16" y="19"/>
                </a:cubicBezTo>
                <a:cubicBezTo>
                  <a:pt x="16" y="18"/>
                  <a:pt x="16" y="16"/>
                  <a:pt x="17" y="16"/>
                </a:cubicBezTo>
                <a:cubicBezTo>
                  <a:pt x="17" y="16"/>
                  <a:pt x="17" y="16"/>
                  <a:pt x="17" y="15"/>
                </a:cubicBezTo>
                <a:cubicBezTo>
                  <a:pt x="17" y="15"/>
                  <a:pt x="17" y="14"/>
                  <a:pt x="17" y="14"/>
                </a:cubicBezTo>
                <a:cubicBezTo>
                  <a:pt x="17" y="13"/>
                  <a:pt x="18" y="13"/>
                  <a:pt x="18" y="12"/>
                </a:cubicBezTo>
                <a:cubicBezTo>
                  <a:pt x="18" y="11"/>
                  <a:pt x="18" y="11"/>
                  <a:pt x="18" y="10"/>
                </a:cubicBezTo>
                <a:cubicBezTo>
                  <a:pt x="18" y="10"/>
                  <a:pt x="18" y="10"/>
                  <a:pt x="18" y="9"/>
                </a:cubicBezTo>
                <a:cubicBezTo>
                  <a:pt x="18" y="7"/>
                  <a:pt x="16" y="6"/>
                  <a:pt x="18" y="6"/>
                </a:cubicBezTo>
                <a:cubicBezTo>
                  <a:pt x="18" y="5"/>
                  <a:pt x="18" y="5"/>
                  <a:pt x="18" y="4"/>
                </a:cubicBezTo>
                <a:cubicBezTo>
                  <a:pt x="18" y="3"/>
                  <a:pt x="17" y="3"/>
                  <a:pt x="16" y="2"/>
                </a:cubicBezTo>
                <a:cubicBezTo>
                  <a:pt x="15" y="4"/>
                  <a:pt x="14" y="5"/>
                  <a:pt x="12" y="4"/>
                </a:cubicBezTo>
                <a:cubicBezTo>
                  <a:pt x="12" y="4"/>
                  <a:pt x="12" y="4"/>
                  <a:pt x="11" y="4"/>
                </a:cubicBezTo>
                <a:cubicBezTo>
                  <a:pt x="11" y="3"/>
                  <a:pt x="11" y="1"/>
                  <a:pt x="12" y="1"/>
                </a:cubicBezTo>
                <a:cubicBezTo>
                  <a:pt x="13" y="0"/>
                  <a:pt x="12" y="0"/>
                  <a:pt x="11" y="0"/>
                </a:cubicBezTo>
                <a:cubicBezTo>
                  <a:pt x="10" y="0"/>
                  <a:pt x="10" y="0"/>
                  <a:pt x="9" y="0"/>
                </a:cubicBezTo>
                <a:cubicBezTo>
                  <a:pt x="9" y="0"/>
                  <a:pt x="9" y="1"/>
                  <a:pt x="9" y="1"/>
                </a:cubicBezTo>
                <a:cubicBezTo>
                  <a:pt x="9" y="1"/>
                  <a:pt x="10" y="1"/>
                  <a:pt x="10" y="1"/>
                </a:cubicBezTo>
                <a:cubicBezTo>
                  <a:pt x="10" y="1"/>
                  <a:pt x="10" y="2"/>
                  <a:pt x="10" y="2"/>
                </a:cubicBezTo>
                <a:cubicBezTo>
                  <a:pt x="9" y="2"/>
                  <a:pt x="8" y="3"/>
                  <a:pt x="8" y="4"/>
                </a:cubicBezTo>
                <a:cubicBezTo>
                  <a:pt x="8" y="5"/>
                  <a:pt x="8" y="5"/>
                  <a:pt x="8" y="6"/>
                </a:cubicBezTo>
                <a:cubicBezTo>
                  <a:pt x="8" y="6"/>
                  <a:pt x="8" y="6"/>
                  <a:pt x="9" y="6"/>
                </a:cubicBezTo>
                <a:cubicBezTo>
                  <a:pt x="12" y="6"/>
                  <a:pt x="8" y="8"/>
                  <a:pt x="9" y="10"/>
                </a:cubicBezTo>
                <a:cubicBezTo>
                  <a:pt x="8" y="10"/>
                  <a:pt x="8" y="10"/>
                  <a:pt x="8" y="10"/>
                </a:cubicBezTo>
                <a:cubicBezTo>
                  <a:pt x="7" y="10"/>
                  <a:pt x="7" y="10"/>
                  <a:pt x="6" y="10"/>
                </a:cubicBezTo>
                <a:cubicBezTo>
                  <a:pt x="6" y="11"/>
                  <a:pt x="5" y="12"/>
                  <a:pt x="5" y="13"/>
                </a:cubicBezTo>
                <a:cubicBezTo>
                  <a:pt x="5" y="13"/>
                  <a:pt x="5" y="14"/>
                  <a:pt x="5" y="14"/>
                </a:cubicBezTo>
                <a:cubicBezTo>
                  <a:pt x="8" y="14"/>
                  <a:pt x="5" y="17"/>
                  <a:pt x="3" y="16"/>
                </a:cubicBezTo>
                <a:cubicBezTo>
                  <a:pt x="2" y="16"/>
                  <a:pt x="1" y="17"/>
                  <a:pt x="2" y="18"/>
                </a:cubicBezTo>
                <a:cubicBezTo>
                  <a:pt x="2" y="19"/>
                  <a:pt x="1" y="19"/>
                  <a:pt x="0" y="19"/>
                </a:cubicBezTo>
                <a:cubicBezTo>
                  <a:pt x="0" y="20"/>
                  <a:pt x="0" y="22"/>
                  <a:pt x="0" y="23"/>
                </a:cubicBezTo>
                <a:cubicBezTo>
                  <a:pt x="0" y="24"/>
                  <a:pt x="0" y="24"/>
                  <a:pt x="0" y="25"/>
                </a:cubicBezTo>
                <a:cubicBezTo>
                  <a:pt x="1" y="25"/>
                  <a:pt x="2" y="25"/>
                  <a:pt x="3" y="25"/>
                </a:cubicBezTo>
                <a:cubicBezTo>
                  <a:pt x="4" y="25"/>
                  <a:pt x="5" y="25"/>
                  <a:pt x="6" y="25"/>
                </a:cubicBezTo>
                <a:close/>
                <a:moveTo>
                  <a:pt x="9" y="14"/>
                </a:moveTo>
                <a:cubicBezTo>
                  <a:pt x="10" y="14"/>
                  <a:pt x="10" y="15"/>
                  <a:pt x="11" y="15"/>
                </a:cubicBezTo>
                <a:cubicBezTo>
                  <a:pt x="11" y="17"/>
                  <a:pt x="9" y="16"/>
                  <a:pt x="8" y="16"/>
                </a:cubicBezTo>
                <a:cubicBezTo>
                  <a:pt x="8" y="15"/>
                  <a:pt x="9" y="15"/>
                  <a:pt x="9" y="14"/>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72" name="Freeform 257" title=""/>
          <p:cNvSpPr/>
          <p:nvPr>
            <p:custDataLst>
              <p:tags r:id="rId18"/>
            </p:custDataLst>
          </p:nvPr>
        </p:nvSpPr>
        <p:spPr bwMode="auto">
          <a:xfrm rot="3000000">
            <a:off x="3329692" y="3130782"/>
            <a:ext cx="3473" cy="3964"/>
          </a:xfrm>
          <a:custGeom>
            <a:gdLst>
              <a:gd name="T0" fmla="*/ 1 w 3"/>
              <a:gd name="T1" fmla="*/ 0 h 4"/>
              <a:gd name="T2" fmla="*/ 0 w 3"/>
              <a:gd name="T3" fmla="*/ 1 h 4"/>
              <a:gd name="T4" fmla="*/ 0 w 3"/>
              <a:gd name="T5" fmla="*/ 2 h 4"/>
              <a:gd name="T6" fmla="*/ 1 w 3"/>
              <a:gd name="T7" fmla="*/ 2 h 4"/>
              <a:gd name="T8" fmla="*/ 2 w 3"/>
              <a:gd name="T9" fmla="*/ 1 h 4"/>
              <a:gd name="T10" fmla="*/ 1 w 3"/>
              <a:gd name="T11" fmla="*/ 0 h 4"/>
            </a:gdLst>
            <a:cxnLst>
              <a:cxn ang="0">
                <a:pos x="T0" y="T1"/>
              </a:cxn>
              <a:cxn ang="0">
                <a:pos x="T2" y="T3"/>
              </a:cxn>
              <a:cxn ang="0">
                <a:pos x="T4" y="T5"/>
              </a:cxn>
              <a:cxn ang="0">
                <a:pos x="T6" y="T7"/>
              </a:cxn>
              <a:cxn ang="0">
                <a:pos x="T8" y="T9"/>
              </a:cxn>
              <a:cxn ang="0">
                <a:pos x="T10" y="T11"/>
              </a:cxn>
            </a:cxnLst>
            <a:rect l="0" t="0" r="r" b="b"/>
            <a:pathLst>
              <a:path w="3" h="4">
                <a:moveTo>
                  <a:pt x="1" y="0"/>
                </a:moveTo>
                <a:cubicBezTo>
                  <a:pt x="0" y="0"/>
                  <a:pt x="0" y="0"/>
                  <a:pt x="0" y="1"/>
                </a:cubicBezTo>
                <a:cubicBezTo>
                  <a:pt x="0" y="1"/>
                  <a:pt x="0" y="2"/>
                  <a:pt x="0" y="2"/>
                </a:cubicBezTo>
                <a:cubicBezTo>
                  <a:pt x="1" y="2"/>
                  <a:pt x="1" y="2"/>
                  <a:pt x="1" y="2"/>
                </a:cubicBezTo>
                <a:cubicBezTo>
                  <a:pt x="2" y="4"/>
                  <a:pt x="3" y="2"/>
                  <a:pt x="2" y="1"/>
                </a:cubicBezTo>
                <a:cubicBezTo>
                  <a:pt x="3" y="0"/>
                  <a:pt x="2" y="0"/>
                  <a:pt x="1" y="0"/>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73" name="Freeform 258" title=""/>
          <p:cNvSpPr/>
          <p:nvPr>
            <p:custDataLst>
              <p:tags r:id="rId19"/>
            </p:custDataLst>
          </p:nvPr>
        </p:nvSpPr>
        <p:spPr bwMode="auto">
          <a:xfrm rot="3000000">
            <a:off x="3319986" y="3142046"/>
            <a:ext cx="2976" cy="3964"/>
          </a:xfrm>
          <a:custGeom>
            <a:gdLst>
              <a:gd name="T0" fmla="*/ 0 w 3"/>
              <a:gd name="T1" fmla="*/ 1 h 4"/>
              <a:gd name="T2" fmla="*/ 3 w 3"/>
              <a:gd name="T3" fmla="*/ 4 h 4"/>
              <a:gd name="T4" fmla="*/ 3 w 3"/>
              <a:gd name="T5" fmla="*/ 2 h 4"/>
              <a:gd name="T6" fmla="*/ 3 w 3"/>
              <a:gd name="T7" fmla="*/ 0 h 4"/>
              <a:gd name="T8" fmla="*/ 0 w 3"/>
              <a:gd name="T9" fmla="*/ 0 h 4"/>
              <a:gd name="T10" fmla="*/ 0 w 3"/>
              <a:gd name="T11" fmla="*/ 1 h 4"/>
            </a:gdLst>
            <a:cxnLst>
              <a:cxn ang="0">
                <a:pos x="T0" y="T1"/>
              </a:cxn>
              <a:cxn ang="0">
                <a:pos x="T2" y="T3"/>
              </a:cxn>
              <a:cxn ang="0">
                <a:pos x="T4" y="T5"/>
              </a:cxn>
              <a:cxn ang="0">
                <a:pos x="T6" y="T7"/>
              </a:cxn>
              <a:cxn ang="0">
                <a:pos x="T8" y="T9"/>
              </a:cxn>
              <a:cxn ang="0">
                <a:pos x="T10" y="T11"/>
              </a:cxn>
            </a:cxnLst>
            <a:rect l="0" t="0" r="r" b="b"/>
            <a:pathLst>
              <a:path w="3" h="4">
                <a:moveTo>
                  <a:pt x="0" y="1"/>
                </a:moveTo>
                <a:cubicBezTo>
                  <a:pt x="2" y="2"/>
                  <a:pt x="1" y="4"/>
                  <a:pt x="3" y="4"/>
                </a:cubicBezTo>
                <a:cubicBezTo>
                  <a:pt x="3" y="3"/>
                  <a:pt x="3" y="3"/>
                  <a:pt x="3" y="2"/>
                </a:cubicBezTo>
                <a:cubicBezTo>
                  <a:pt x="3" y="2"/>
                  <a:pt x="3" y="1"/>
                  <a:pt x="3" y="0"/>
                </a:cubicBezTo>
                <a:cubicBezTo>
                  <a:pt x="2" y="0"/>
                  <a:pt x="1" y="0"/>
                  <a:pt x="0" y="0"/>
                </a:cubicBezTo>
                <a:cubicBezTo>
                  <a:pt x="0" y="0"/>
                  <a:pt x="0" y="1"/>
                  <a:pt x="0" y="1"/>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74" name="Freeform 259" title=""/>
          <p:cNvSpPr/>
          <p:nvPr>
            <p:custDataLst>
              <p:tags r:id="rId20"/>
            </p:custDataLst>
          </p:nvPr>
        </p:nvSpPr>
        <p:spPr bwMode="auto">
          <a:xfrm rot="3000000">
            <a:off x="3316827" y="3146488"/>
            <a:ext cx="2976" cy="2974"/>
          </a:xfrm>
          <a:custGeom>
            <a:gdLst>
              <a:gd name="T0" fmla="*/ 1 w 3"/>
              <a:gd name="T1" fmla="*/ 1 h 3"/>
              <a:gd name="T2" fmla="*/ 2 w 3"/>
              <a:gd name="T3" fmla="*/ 3 h 3"/>
              <a:gd name="T4" fmla="*/ 3 w 3"/>
              <a:gd name="T5" fmla="*/ 0 h 3"/>
              <a:gd name="T6" fmla="*/ 2 w 3"/>
              <a:gd name="T7" fmla="*/ 0 h 3"/>
              <a:gd name="T8" fmla="*/ 1 w 3"/>
              <a:gd name="T9" fmla="*/ 1 h 3"/>
            </a:gdLst>
            <a:cxnLst>
              <a:cxn ang="0">
                <a:pos x="T0" y="T1"/>
              </a:cxn>
              <a:cxn ang="0">
                <a:pos x="T2" y="T3"/>
              </a:cxn>
              <a:cxn ang="0">
                <a:pos x="T4" y="T5"/>
              </a:cxn>
              <a:cxn ang="0">
                <a:pos x="T6" y="T7"/>
              </a:cxn>
              <a:cxn ang="0">
                <a:pos x="T8" y="T9"/>
              </a:cxn>
            </a:cxnLst>
            <a:rect l="0" t="0" r="r" b="b"/>
            <a:pathLst>
              <a:path w="3" h="3">
                <a:moveTo>
                  <a:pt x="1" y="1"/>
                </a:moveTo>
                <a:cubicBezTo>
                  <a:pt x="0" y="2"/>
                  <a:pt x="1" y="3"/>
                  <a:pt x="2" y="3"/>
                </a:cubicBezTo>
                <a:cubicBezTo>
                  <a:pt x="3" y="3"/>
                  <a:pt x="3" y="1"/>
                  <a:pt x="3" y="0"/>
                </a:cubicBezTo>
                <a:cubicBezTo>
                  <a:pt x="3" y="0"/>
                  <a:pt x="2" y="0"/>
                  <a:pt x="2" y="0"/>
                </a:cubicBezTo>
                <a:cubicBezTo>
                  <a:pt x="1" y="0"/>
                  <a:pt x="1" y="0"/>
                  <a:pt x="1" y="1"/>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75" name="Freeform 260" title=""/>
          <p:cNvSpPr/>
          <p:nvPr>
            <p:custDataLst>
              <p:tags r:id="rId21"/>
            </p:custDataLst>
          </p:nvPr>
        </p:nvSpPr>
        <p:spPr bwMode="auto">
          <a:xfrm rot="3000000">
            <a:off x="3298409" y="3139980"/>
            <a:ext cx="1488" cy="3469"/>
          </a:xfrm>
          <a:custGeom>
            <a:gdLst>
              <a:gd name="T0" fmla="*/ 0 w 1"/>
              <a:gd name="T1" fmla="*/ 2 h 3"/>
              <a:gd name="T2" fmla="*/ 1 w 1"/>
              <a:gd name="T3" fmla="*/ 2 h 3"/>
              <a:gd name="T4" fmla="*/ 1 w 1"/>
              <a:gd name="T5" fmla="*/ 0 h 3"/>
              <a:gd name="T6" fmla="*/ 0 w 1"/>
              <a:gd name="T7" fmla="*/ 0 h 3"/>
              <a:gd name="T8" fmla="*/ 0 w 1"/>
              <a:gd name="T9" fmla="*/ 2 h 3"/>
            </a:gdLst>
            <a:cxnLst>
              <a:cxn ang="0">
                <a:pos x="T0" y="T1"/>
              </a:cxn>
              <a:cxn ang="0">
                <a:pos x="T2" y="T3"/>
              </a:cxn>
              <a:cxn ang="0">
                <a:pos x="T4" y="T5"/>
              </a:cxn>
              <a:cxn ang="0">
                <a:pos x="T6" y="T7"/>
              </a:cxn>
              <a:cxn ang="0">
                <a:pos x="T8" y="T9"/>
              </a:cxn>
            </a:cxnLst>
            <a:rect l="0" t="0" r="r" b="b"/>
            <a:pathLst>
              <a:path w="1" h="3">
                <a:moveTo>
                  <a:pt x="0" y="2"/>
                </a:moveTo>
                <a:cubicBezTo>
                  <a:pt x="0" y="3"/>
                  <a:pt x="1" y="2"/>
                  <a:pt x="1" y="2"/>
                </a:cubicBezTo>
                <a:cubicBezTo>
                  <a:pt x="1" y="1"/>
                  <a:pt x="1" y="1"/>
                  <a:pt x="1" y="0"/>
                </a:cubicBezTo>
                <a:cubicBezTo>
                  <a:pt x="1" y="0"/>
                  <a:pt x="1" y="0"/>
                  <a:pt x="0" y="0"/>
                </a:cubicBezTo>
                <a:cubicBezTo>
                  <a:pt x="0" y="1"/>
                  <a:pt x="0" y="1"/>
                  <a:pt x="0" y="2"/>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76" name="Freeform 261" title=""/>
          <p:cNvSpPr/>
          <p:nvPr>
            <p:custDataLst>
              <p:tags r:id="rId22"/>
            </p:custDataLst>
          </p:nvPr>
        </p:nvSpPr>
        <p:spPr bwMode="auto">
          <a:xfrm rot="3000000">
            <a:off x="3292037" y="3157924"/>
            <a:ext cx="11904" cy="6443"/>
          </a:xfrm>
          <a:custGeom>
            <a:gdLst>
              <a:gd name="T0" fmla="*/ 3 w 11"/>
              <a:gd name="T1" fmla="*/ 0 h 6"/>
              <a:gd name="T2" fmla="*/ 1 w 11"/>
              <a:gd name="T3" fmla="*/ 0 h 6"/>
              <a:gd name="T4" fmla="*/ 8 w 11"/>
              <a:gd name="T5" fmla="*/ 1 h 6"/>
              <a:gd name="T6" fmla="*/ 5 w 11"/>
              <a:gd name="T7" fmla="*/ 1 h 6"/>
              <a:gd name="T8" fmla="*/ 3 w 11"/>
              <a:gd name="T9" fmla="*/ 0 h 6"/>
            </a:gdLst>
            <a:cxnLst>
              <a:cxn ang="0">
                <a:pos x="T0" y="T1"/>
              </a:cxn>
              <a:cxn ang="0">
                <a:pos x="T2" y="T3"/>
              </a:cxn>
              <a:cxn ang="0">
                <a:pos x="T4" y="T5"/>
              </a:cxn>
              <a:cxn ang="0">
                <a:pos x="T6" y="T7"/>
              </a:cxn>
              <a:cxn ang="0">
                <a:pos x="T8" y="T9"/>
              </a:cxn>
            </a:cxnLst>
            <a:rect l="0" t="0" r="r" b="b"/>
            <a:pathLst>
              <a:path w="11" h="6">
                <a:moveTo>
                  <a:pt x="3" y="0"/>
                </a:moveTo>
                <a:cubicBezTo>
                  <a:pt x="2" y="0"/>
                  <a:pt x="1" y="0"/>
                  <a:pt x="1" y="0"/>
                </a:cubicBezTo>
                <a:cubicBezTo>
                  <a:pt x="0" y="3"/>
                  <a:pt x="11" y="6"/>
                  <a:pt x="8" y="1"/>
                </a:cubicBezTo>
                <a:cubicBezTo>
                  <a:pt x="7" y="1"/>
                  <a:pt x="6" y="1"/>
                  <a:pt x="5" y="1"/>
                </a:cubicBezTo>
                <a:cubicBezTo>
                  <a:pt x="4" y="1"/>
                  <a:pt x="3" y="1"/>
                  <a:pt x="3" y="0"/>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77" name="Freeform 262" title=""/>
          <p:cNvSpPr/>
          <p:nvPr>
            <p:custDataLst>
              <p:tags r:id="rId23"/>
            </p:custDataLst>
          </p:nvPr>
        </p:nvSpPr>
        <p:spPr bwMode="auto">
          <a:xfrm rot="3000000">
            <a:off x="3197731" y="3045322"/>
            <a:ext cx="1983" cy="1983"/>
          </a:xfrm>
          <a:custGeom>
            <a:gdLst>
              <a:gd name="T0" fmla="*/ 2 w 2"/>
              <a:gd name="T1" fmla="*/ 0 h 2"/>
              <a:gd name="T2" fmla="*/ 1 w 2"/>
              <a:gd name="T3" fmla="*/ 0 h 2"/>
              <a:gd name="T4" fmla="*/ 0 w 2"/>
              <a:gd name="T5" fmla="*/ 1 h 2"/>
              <a:gd name="T6" fmla="*/ 0 w 2"/>
              <a:gd name="T7" fmla="*/ 2 h 2"/>
              <a:gd name="T8" fmla="*/ 2 w 2"/>
              <a:gd name="T9" fmla="*/ 2 h 2"/>
              <a:gd name="T10" fmla="*/ 2 w 2"/>
              <a:gd name="T11" fmla="*/ 0 h 2"/>
            </a:gdLst>
            <a:cxnLst>
              <a:cxn ang="0">
                <a:pos x="T0" y="T1"/>
              </a:cxn>
              <a:cxn ang="0">
                <a:pos x="T2" y="T3"/>
              </a:cxn>
              <a:cxn ang="0">
                <a:pos x="T4" y="T5"/>
              </a:cxn>
              <a:cxn ang="0">
                <a:pos x="T6" y="T7"/>
              </a:cxn>
              <a:cxn ang="0">
                <a:pos x="T8" y="T9"/>
              </a:cxn>
              <a:cxn ang="0">
                <a:pos x="T10" y="T11"/>
              </a:cxn>
            </a:cxnLst>
            <a:rect l="0" t="0" r="r" b="b"/>
            <a:pathLst>
              <a:path w="2" h="2">
                <a:moveTo>
                  <a:pt x="2" y="0"/>
                </a:moveTo>
                <a:cubicBezTo>
                  <a:pt x="2" y="0"/>
                  <a:pt x="1" y="0"/>
                  <a:pt x="1" y="0"/>
                </a:cubicBezTo>
                <a:cubicBezTo>
                  <a:pt x="0" y="0"/>
                  <a:pt x="0" y="0"/>
                  <a:pt x="0" y="1"/>
                </a:cubicBezTo>
                <a:cubicBezTo>
                  <a:pt x="0" y="1"/>
                  <a:pt x="0" y="2"/>
                  <a:pt x="0" y="2"/>
                </a:cubicBezTo>
                <a:cubicBezTo>
                  <a:pt x="1" y="2"/>
                  <a:pt x="1" y="2"/>
                  <a:pt x="2" y="2"/>
                </a:cubicBezTo>
                <a:cubicBezTo>
                  <a:pt x="2" y="1"/>
                  <a:pt x="2" y="1"/>
                  <a:pt x="2" y="0"/>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78" name="Freeform 263" title=""/>
          <p:cNvSpPr/>
          <p:nvPr>
            <p:custDataLst>
              <p:tags r:id="rId24"/>
            </p:custDataLst>
          </p:nvPr>
        </p:nvSpPr>
        <p:spPr bwMode="auto">
          <a:xfrm rot="3000000">
            <a:off x="3446355" y="3052332"/>
            <a:ext cx="3968" cy="5452"/>
          </a:xfrm>
          <a:custGeom>
            <a:gdLst>
              <a:gd name="T0" fmla="*/ 2 w 4"/>
              <a:gd name="T1" fmla="*/ 4 h 5"/>
              <a:gd name="T2" fmla="*/ 4 w 4"/>
              <a:gd name="T3" fmla="*/ 5 h 5"/>
              <a:gd name="T4" fmla="*/ 4 w 4"/>
              <a:gd name="T5" fmla="*/ 1 h 5"/>
              <a:gd name="T6" fmla="*/ 2 w 4"/>
              <a:gd name="T7" fmla="*/ 0 h 5"/>
              <a:gd name="T8" fmla="*/ 0 w 4"/>
              <a:gd name="T9" fmla="*/ 3 h 5"/>
              <a:gd name="T10" fmla="*/ 2 w 4"/>
              <a:gd name="T11" fmla="*/ 4 h 5"/>
            </a:gdLst>
            <a:cxnLst>
              <a:cxn ang="0">
                <a:pos x="T0" y="T1"/>
              </a:cxn>
              <a:cxn ang="0">
                <a:pos x="T2" y="T3"/>
              </a:cxn>
              <a:cxn ang="0">
                <a:pos x="T4" y="T5"/>
              </a:cxn>
              <a:cxn ang="0">
                <a:pos x="T6" y="T7"/>
              </a:cxn>
              <a:cxn ang="0">
                <a:pos x="T8" y="T9"/>
              </a:cxn>
              <a:cxn ang="0">
                <a:pos x="T10" y="T11"/>
              </a:cxn>
            </a:cxnLst>
            <a:rect l="0" t="0" r="r" b="b"/>
            <a:pathLst>
              <a:path w="4" h="5">
                <a:moveTo>
                  <a:pt x="2" y="4"/>
                </a:moveTo>
                <a:cubicBezTo>
                  <a:pt x="3" y="4"/>
                  <a:pt x="3" y="5"/>
                  <a:pt x="4" y="5"/>
                </a:cubicBezTo>
                <a:cubicBezTo>
                  <a:pt x="4" y="4"/>
                  <a:pt x="4" y="3"/>
                  <a:pt x="4" y="1"/>
                </a:cubicBezTo>
                <a:cubicBezTo>
                  <a:pt x="3" y="1"/>
                  <a:pt x="3" y="0"/>
                  <a:pt x="2" y="0"/>
                </a:cubicBezTo>
                <a:cubicBezTo>
                  <a:pt x="2" y="1"/>
                  <a:pt x="1" y="2"/>
                  <a:pt x="0" y="3"/>
                </a:cubicBezTo>
                <a:cubicBezTo>
                  <a:pt x="1" y="2"/>
                  <a:pt x="1" y="3"/>
                  <a:pt x="2" y="4"/>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79" name="Freeform 264" title=""/>
          <p:cNvSpPr/>
          <p:nvPr>
            <p:custDataLst>
              <p:tags r:id="rId25"/>
            </p:custDataLst>
          </p:nvPr>
        </p:nvSpPr>
        <p:spPr bwMode="auto">
          <a:xfrm rot="3000000">
            <a:off x="3456602" y="3079513"/>
            <a:ext cx="10416" cy="9417"/>
          </a:xfrm>
          <a:custGeom>
            <a:gdLst>
              <a:gd name="T0" fmla="*/ 3 w 10"/>
              <a:gd name="T1" fmla="*/ 4 h 9"/>
              <a:gd name="T2" fmla="*/ 2 w 10"/>
              <a:gd name="T3" fmla="*/ 4 h 9"/>
              <a:gd name="T4" fmla="*/ 0 w 10"/>
              <a:gd name="T5" fmla="*/ 6 h 9"/>
              <a:gd name="T6" fmla="*/ 3 w 10"/>
              <a:gd name="T7" fmla="*/ 6 h 9"/>
              <a:gd name="T8" fmla="*/ 6 w 10"/>
              <a:gd name="T9" fmla="*/ 8 h 9"/>
              <a:gd name="T10" fmla="*/ 8 w 10"/>
              <a:gd name="T11" fmla="*/ 8 h 9"/>
              <a:gd name="T12" fmla="*/ 9 w 10"/>
              <a:gd name="T13" fmla="*/ 7 h 9"/>
              <a:gd name="T14" fmla="*/ 9 w 10"/>
              <a:gd name="T15" fmla="*/ 6 h 9"/>
              <a:gd name="T16" fmla="*/ 10 w 10"/>
              <a:gd name="T17" fmla="*/ 4 h 9"/>
              <a:gd name="T18" fmla="*/ 10 w 10"/>
              <a:gd name="T19" fmla="*/ 2 h 9"/>
              <a:gd name="T20" fmla="*/ 8 w 10"/>
              <a:gd name="T21" fmla="*/ 0 h 9"/>
              <a:gd name="T22" fmla="*/ 6 w 10"/>
              <a:gd name="T23" fmla="*/ 0 h 9"/>
              <a:gd name="T24" fmla="*/ 3 w 10"/>
              <a:gd name="T25" fmla="*/ 4 h 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9">
                <a:moveTo>
                  <a:pt x="3" y="4"/>
                </a:moveTo>
                <a:cubicBezTo>
                  <a:pt x="2" y="4"/>
                  <a:pt x="2" y="4"/>
                  <a:pt x="2" y="4"/>
                </a:cubicBezTo>
                <a:cubicBezTo>
                  <a:pt x="2" y="5"/>
                  <a:pt x="1" y="5"/>
                  <a:pt x="0" y="6"/>
                </a:cubicBezTo>
                <a:cubicBezTo>
                  <a:pt x="1" y="6"/>
                  <a:pt x="2" y="6"/>
                  <a:pt x="3" y="6"/>
                </a:cubicBezTo>
                <a:cubicBezTo>
                  <a:pt x="4" y="6"/>
                  <a:pt x="5" y="8"/>
                  <a:pt x="6" y="8"/>
                </a:cubicBezTo>
                <a:cubicBezTo>
                  <a:pt x="7" y="8"/>
                  <a:pt x="7" y="8"/>
                  <a:pt x="8" y="8"/>
                </a:cubicBezTo>
                <a:cubicBezTo>
                  <a:pt x="9" y="9"/>
                  <a:pt x="9" y="8"/>
                  <a:pt x="9" y="7"/>
                </a:cubicBezTo>
                <a:cubicBezTo>
                  <a:pt x="9" y="7"/>
                  <a:pt x="9" y="6"/>
                  <a:pt x="9" y="6"/>
                </a:cubicBezTo>
                <a:cubicBezTo>
                  <a:pt x="9" y="5"/>
                  <a:pt x="9" y="4"/>
                  <a:pt x="10" y="4"/>
                </a:cubicBezTo>
                <a:cubicBezTo>
                  <a:pt x="10" y="3"/>
                  <a:pt x="10" y="3"/>
                  <a:pt x="10" y="2"/>
                </a:cubicBezTo>
                <a:cubicBezTo>
                  <a:pt x="10" y="0"/>
                  <a:pt x="9" y="0"/>
                  <a:pt x="8" y="0"/>
                </a:cubicBezTo>
                <a:cubicBezTo>
                  <a:pt x="7" y="0"/>
                  <a:pt x="7" y="0"/>
                  <a:pt x="6" y="0"/>
                </a:cubicBezTo>
                <a:cubicBezTo>
                  <a:pt x="4" y="2"/>
                  <a:pt x="8" y="4"/>
                  <a:pt x="3" y="4"/>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80" name="Freeform 265" title=""/>
          <p:cNvSpPr/>
          <p:nvPr>
            <p:custDataLst>
              <p:tags r:id="rId26"/>
            </p:custDataLst>
          </p:nvPr>
        </p:nvSpPr>
        <p:spPr bwMode="auto">
          <a:xfrm rot="3000000">
            <a:off x="3434618" y="3046958"/>
            <a:ext cx="24799" cy="22301"/>
          </a:xfrm>
          <a:custGeom>
            <a:gdLst>
              <a:gd name="T0" fmla="*/ 2 w 23"/>
              <a:gd name="T1" fmla="*/ 18 h 21"/>
              <a:gd name="T2" fmla="*/ 4 w 23"/>
              <a:gd name="T3" fmla="*/ 18 h 21"/>
              <a:gd name="T4" fmla="*/ 5 w 23"/>
              <a:gd name="T5" fmla="*/ 18 h 21"/>
              <a:gd name="T6" fmla="*/ 5 w 23"/>
              <a:gd name="T7" fmla="*/ 17 h 21"/>
              <a:gd name="T8" fmla="*/ 7 w 23"/>
              <a:gd name="T9" fmla="*/ 17 h 21"/>
              <a:gd name="T10" fmla="*/ 7 w 23"/>
              <a:gd name="T11" fmla="*/ 18 h 21"/>
              <a:gd name="T12" fmla="*/ 12 w 23"/>
              <a:gd name="T13" fmla="*/ 17 h 21"/>
              <a:gd name="T14" fmla="*/ 13 w 23"/>
              <a:gd name="T15" fmla="*/ 16 h 21"/>
              <a:gd name="T16" fmla="*/ 14 w 23"/>
              <a:gd name="T17" fmla="*/ 16 h 21"/>
              <a:gd name="T18" fmla="*/ 15 w 23"/>
              <a:gd name="T19" fmla="*/ 15 h 21"/>
              <a:gd name="T20" fmla="*/ 17 w 23"/>
              <a:gd name="T21" fmla="*/ 13 h 21"/>
              <a:gd name="T22" fmla="*/ 17 w 23"/>
              <a:gd name="T23" fmla="*/ 12 h 21"/>
              <a:gd name="T24" fmla="*/ 18 w 23"/>
              <a:gd name="T25" fmla="*/ 9 h 21"/>
              <a:gd name="T26" fmla="*/ 19 w 23"/>
              <a:gd name="T27" fmla="*/ 8 h 21"/>
              <a:gd name="T28" fmla="*/ 20 w 23"/>
              <a:gd name="T29" fmla="*/ 8 h 21"/>
              <a:gd name="T30" fmla="*/ 21 w 23"/>
              <a:gd name="T31" fmla="*/ 8 h 21"/>
              <a:gd name="T32" fmla="*/ 21 w 23"/>
              <a:gd name="T33" fmla="*/ 4 h 21"/>
              <a:gd name="T34" fmla="*/ 20 w 23"/>
              <a:gd name="T35" fmla="*/ 4 h 21"/>
              <a:gd name="T36" fmla="*/ 20 w 23"/>
              <a:gd name="T37" fmla="*/ 3 h 21"/>
              <a:gd name="T38" fmla="*/ 20 w 23"/>
              <a:gd name="T39" fmla="*/ 0 h 21"/>
              <a:gd name="T40" fmla="*/ 18 w 23"/>
              <a:gd name="T41" fmla="*/ 0 h 21"/>
              <a:gd name="T42" fmla="*/ 14 w 23"/>
              <a:gd name="T43" fmla="*/ 3 h 21"/>
              <a:gd name="T44" fmla="*/ 17 w 23"/>
              <a:gd name="T45" fmla="*/ 4 h 21"/>
              <a:gd name="T46" fmla="*/ 17 w 23"/>
              <a:gd name="T47" fmla="*/ 5 h 21"/>
              <a:gd name="T48" fmla="*/ 15 w 23"/>
              <a:gd name="T49" fmla="*/ 8 h 21"/>
              <a:gd name="T50" fmla="*/ 15 w 23"/>
              <a:gd name="T51" fmla="*/ 9 h 21"/>
              <a:gd name="T52" fmla="*/ 15 w 23"/>
              <a:gd name="T53" fmla="*/ 10 h 21"/>
              <a:gd name="T54" fmla="*/ 14 w 23"/>
              <a:gd name="T55" fmla="*/ 12 h 21"/>
              <a:gd name="T56" fmla="*/ 13 w 23"/>
              <a:gd name="T57" fmla="*/ 13 h 21"/>
              <a:gd name="T58" fmla="*/ 11 w 23"/>
              <a:gd name="T59" fmla="*/ 12 h 21"/>
              <a:gd name="T60" fmla="*/ 8 w 23"/>
              <a:gd name="T61" fmla="*/ 12 h 21"/>
              <a:gd name="T62" fmla="*/ 4 w 23"/>
              <a:gd name="T63" fmla="*/ 13 h 21"/>
              <a:gd name="T64" fmla="*/ 1 w 23"/>
              <a:gd name="T65" fmla="*/ 15 h 21"/>
              <a:gd name="T66" fmla="*/ 0 w 23"/>
              <a:gd name="T67" fmla="*/ 17 h 21"/>
              <a:gd name="T68" fmla="*/ 2 w 23"/>
              <a:gd name="T69" fmla="*/ 18 h 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 h="21">
                <a:moveTo>
                  <a:pt x="2" y="18"/>
                </a:moveTo>
                <a:cubicBezTo>
                  <a:pt x="3" y="18"/>
                  <a:pt x="3" y="18"/>
                  <a:pt x="4" y="18"/>
                </a:cubicBezTo>
                <a:cubicBezTo>
                  <a:pt x="4" y="18"/>
                  <a:pt x="4" y="18"/>
                  <a:pt x="5" y="18"/>
                </a:cubicBezTo>
                <a:cubicBezTo>
                  <a:pt x="5" y="18"/>
                  <a:pt x="5" y="17"/>
                  <a:pt x="5" y="17"/>
                </a:cubicBezTo>
                <a:cubicBezTo>
                  <a:pt x="6" y="17"/>
                  <a:pt x="6" y="17"/>
                  <a:pt x="7" y="17"/>
                </a:cubicBezTo>
                <a:cubicBezTo>
                  <a:pt x="7" y="17"/>
                  <a:pt x="7" y="18"/>
                  <a:pt x="7" y="18"/>
                </a:cubicBezTo>
                <a:cubicBezTo>
                  <a:pt x="10" y="21"/>
                  <a:pt x="8" y="16"/>
                  <a:pt x="12" y="17"/>
                </a:cubicBezTo>
                <a:cubicBezTo>
                  <a:pt x="12" y="16"/>
                  <a:pt x="12" y="16"/>
                  <a:pt x="13" y="16"/>
                </a:cubicBezTo>
                <a:cubicBezTo>
                  <a:pt x="14" y="16"/>
                  <a:pt x="14" y="16"/>
                  <a:pt x="14" y="16"/>
                </a:cubicBezTo>
                <a:cubicBezTo>
                  <a:pt x="14" y="15"/>
                  <a:pt x="14" y="14"/>
                  <a:pt x="15" y="15"/>
                </a:cubicBezTo>
                <a:cubicBezTo>
                  <a:pt x="16" y="15"/>
                  <a:pt x="17" y="14"/>
                  <a:pt x="17" y="13"/>
                </a:cubicBezTo>
                <a:cubicBezTo>
                  <a:pt x="17" y="13"/>
                  <a:pt x="17" y="13"/>
                  <a:pt x="17" y="12"/>
                </a:cubicBezTo>
                <a:cubicBezTo>
                  <a:pt x="17" y="11"/>
                  <a:pt x="18" y="10"/>
                  <a:pt x="18" y="9"/>
                </a:cubicBezTo>
                <a:cubicBezTo>
                  <a:pt x="19" y="9"/>
                  <a:pt x="19" y="8"/>
                  <a:pt x="19" y="8"/>
                </a:cubicBezTo>
                <a:cubicBezTo>
                  <a:pt x="19" y="8"/>
                  <a:pt x="20" y="8"/>
                  <a:pt x="20" y="8"/>
                </a:cubicBezTo>
                <a:cubicBezTo>
                  <a:pt x="21" y="8"/>
                  <a:pt x="21" y="8"/>
                  <a:pt x="21" y="8"/>
                </a:cubicBezTo>
                <a:cubicBezTo>
                  <a:pt x="23" y="7"/>
                  <a:pt x="22" y="5"/>
                  <a:pt x="21" y="4"/>
                </a:cubicBezTo>
                <a:cubicBezTo>
                  <a:pt x="21" y="4"/>
                  <a:pt x="21" y="4"/>
                  <a:pt x="20" y="4"/>
                </a:cubicBezTo>
                <a:cubicBezTo>
                  <a:pt x="20" y="4"/>
                  <a:pt x="20" y="3"/>
                  <a:pt x="20" y="3"/>
                </a:cubicBezTo>
                <a:cubicBezTo>
                  <a:pt x="20" y="2"/>
                  <a:pt x="20" y="1"/>
                  <a:pt x="20" y="0"/>
                </a:cubicBezTo>
                <a:cubicBezTo>
                  <a:pt x="19" y="0"/>
                  <a:pt x="19" y="0"/>
                  <a:pt x="18" y="0"/>
                </a:cubicBezTo>
                <a:cubicBezTo>
                  <a:pt x="17" y="2"/>
                  <a:pt x="16" y="3"/>
                  <a:pt x="14" y="3"/>
                </a:cubicBezTo>
                <a:cubicBezTo>
                  <a:pt x="15" y="4"/>
                  <a:pt x="15" y="4"/>
                  <a:pt x="17" y="4"/>
                </a:cubicBezTo>
                <a:cubicBezTo>
                  <a:pt x="17" y="4"/>
                  <a:pt x="17" y="5"/>
                  <a:pt x="17" y="5"/>
                </a:cubicBezTo>
                <a:cubicBezTo>
                  <a:pt x="16" y="5"/>
                  <a:pt x="16" y="7"/>
                  <a:pt x="15" y="8"/>
                </a:cubicBezTo>
                <a:cubicBezTo>
                  <a:pt x="15" y="8"/>
                  <a:pt x="15" y="8"/>
                  <a:pt x="15" y="9"/>
                </a:cubicBezTo>
                <a:cubicBezTo>
                  <a:pt x="15" y="9"/>
                  <a:pt x="15" y="10"/>
                  <a:pt x="15" y="10"/>
                </a:cubicBezTo>
                <a:cubicBezTo>
                  <a:pt x="15" y="11"/>
                  <a:pt x="15" y="11"/>
                  <a:pt x="14" y="12"/>
                </a:cubicBezTo>
                <a:cubicBezTo>
                  <a:pt x="14" y="13"/>
                  <a:pt x="14" y="14"/>
                  <a:pt x="13" y="13"/>
                </a:cubicBezTo>
                <a:cubicBezTo>
                  <a:pt x="12" y="14"/>
                  <a:pt x="11" y="13"/>
                  <a:pt x="11" y="12"/>
                </a:cubicBezTo>
                <a:cubicBezTo>
                  <a:pt x="10" y="12"/>
                  <a:pt x="9" y="12"/>
                  <a:pt x="8" y="12"/>
                </a:cubicBezTo>
                <a:cubicBezTo>
                  <a:pt x="6" y="12"/>
                  <a:pt x="5" y="13"/>
                  <a:pt x="4" y="13"/>
                </a:cubicBezTo>
                <a:cubicBezTo>
                  <a:pt x="3" y="14"/>
                  <a:pt x="2" y="15"/>
                  <a:pt x="1" y="15"/>
                </a:cubicBezTo>
                <a:cubicBezTo>
                  <a:pt x="1" y="16"/>
                  <a:pt x="0" y="16"/>
                  <a:pt x="0" y="17"/>
                </a:cubicBezTo>
                <a:cubicBezTo>
                  <a:pt x="1" y="17"/>
                  <a:pt x="2" y="17"/>
                  <a:pt x="2" y="18"/>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81" name="Freeform 266" title=""/>
          <p:cNvSpPr/>
          <p:nvPr>
            <p:custDataLst>
              <p:tags r:id="rId27"/>
            </p:custDataLst>
          </p:nvPr>
        </p:nvSpPr>
        <p:spPr bwMode="auto">
          <a:xfrm rot="3000000">
            <a:off x="3327912" y="2961549"/>
            <a:ext cx="40671" cy="24780"/>
          </a:xfrm>
          <a:custGeom>
            <a:gdLst>
              <a:gd name="T0" fmla="*/ 12 w 38"/>
              <a:gd name="T1" fmla="*/ 0 h 23"/>
              <a:gd name="T2" fmla="*/ 9 w 38"/>
              <a:gd name="T3" fmla="*/ 0 h 23"/>
              <a:gd name="T4" fmla="*/ 9 w 38"/>
              <a:gd name="T5" fmla="*/ 2 h 23"/>
              <a:gd name="T6" fmla="*/ 5 w 38"/>
              <a:gd name="T7" fmla="*/ 2 h 23"/>
              <a:gd name="T8" fmla="*/ 4 w 38"/>
              <a:gd name="T9" fmla="*/ 2 h 23"/>
              <a:gd name="T10" fmla="*/ 2 w 38"/>
              <a:gd name="T11" fmla="*/ 2 h 23"/>
              <a:gd name="T12" fmla="*/ 2 w 38"/>
              <a:gd name="T13" fmla="*/ 3 h 23"/>
              <a:gd name="T14" fmla="*/ 5 w 38"/>
              <a:gd name="T15" fmla="*/ 5 h 23"/>
              <a:gd name="T16" fmla="*/ 5 w 38"/>
              <a:gd name="T17" fmla="*/ 6 h 23"/>
              <a:gd name="T18" fmla="*/ 7 w 38"/>
              <a:gd name="T19" fmla="*/ 9 h 23"/>
              <a:gd name="T20" fmla="*/ 8 w 38"/>
              <a:gd name="T21" fmla="*/ 9 h 23"/>
              <a:gd name="T22" fmla="*/ 9 w 38"/>
              <a:gd name="T23" fmla="*/ 9 h 23"/>
              <a:gd name="T24" fmla="*/ 12 w 38"/>
              <a:gd name="T25" fmla="*/ 10 h 23"/>
              <a:gd name="T26" fmla="*/ 14 w 38"/>
              <a:gd name="T27" fmla="*/ 11 h 23"/>
              <a:gd name="T28" fmla="*/ 14 w 38"/>
              <a:gd name="T29" fmla="*/ 10 h 23"/>
              <a:gd name="T30" fmla="*/ 17 w 38"/>
              <a:gd name="T31" fmla="*/ 10 h 23"/>
              <a:gd name="T32" fmla="*/ 17 w 38"/>
              <a:gd name="T33" fmla="*/ 9 h 23"/>
              <a:gd name="T34" fmla="*/ 19 w 38"/>
              <a:gd name="T35" fmla="*/ 8 h 23"/>
              <a:gd name="T36" fmla="*/ 20 w 38"/>
              <a:gd name="T37" fmla="*/ 5 h 23"/>
              <a:gd name="T38" fmla="*/ 23 w 38"/>
              <a:gd name="T39" fmla="*/ 6 h 23"/>
              <a:gd name="T40" fmla="*/ 21 w 38"/>
              <a:gd name="T41" fmla="*/ 10 h 23"/>
              <a:gd name="T42" fmla="*/ 21 w 38"/>
              <a:gd name="T43" fmla="*/ 11 h 23"/>
              <a:gd name="T44" fmla="*/ 24 w 38"/>
              <a:gd name="T45" fmla="*/ 11 h 23"/>
              <a:gd name="T46" fmla="*/ 25 w 38"/>
              <a:gd name="T47" fmla="*/ 11 h 23"/>
              <a:gd name="T48" fmla="*/ 25 w 38"/>
              <a:gd name="T49" fmla="*/ 12 h 23"/>
              <a:gd name="T50" fmla="*/ 27 w 38"/>
              <a:gd name="T51" fmla="*/ 13 h 23"/>
              <a:gd name="T52" fmla="*/ 27 w 38"/>
              <a:gd name="T53" fmla="*/ 15 h 23"/>
              <a:gd name="T54" fmla="*/ 27 w 38"/>
              <a:gd name="T55" fmla="*/ 17 h 23"/>
              <a:gd name="T56" fmla="*/ 26 w 38"/>
              <a:gd name="T57" fmla="*/ 21 h 23"/>
              <a:gd name="T58" fmla="*/ 26 w 38"/>
              <a:gd name="T59" fmla="*/ 22 h 23"/>
              <a:gd name="T60" fmla="*/ 28 w 38"/>
              <a:gd name="T61" fmla="*/ 23 h 23"/>
              <a:gd name="T62" fmla="*/ 31 w 38"/>
              <a:gd name="T63" fmla="*/ 23 h 23"/>
              <a:gd name="T64" fmla="*/ 32 w 38"/>
              <a:gd name="T65" fmla="*/ 23 h 23"/>
              <a:gd name="T66" fmla="*/ 32 w 38"/>
              <a:gd name="T67" fmla="*/ 22 h 23"/>
              <a:gd name="T68" fmla="*/ 31 w 38"/>
              <a:gd name="T69" fmla="*/ 19 h 23"/>
              <a:gd name="T70" fmla="*/ 32 w 38"/>
              <a:gd name="T71" fmla="*/ 17 h 23"/>
              <a:gd name="T72" fmla="*/ 32 w 38"/>
              <a:gd name="T73" fmla="*/ 16 h 23"/>
              <a:gd name="T74" fmla="*/ 31 w 38"/>
              <a:gd name="T75" fmla="*/ 16 h 23"/>
              <a:gd name="T76" fmla="*/ 30 w 38"/>
              <a:gd name="T77" fmla="*/ 15 h 23"/>
              <a:gd name="T78" fmla="*/ 32 w 38"/>
              <a:gd name="T79" fmla="*/ 15 h 23"/>
              <a:gd name="T80" fmla="*/ 34 w 38"/>
              <a:gd name="T81" fmla="*/ 15 h 23"/>
              <a:gd name="T82" fmla="*/ 36 w 38"/>
              <a:gd name="T83" fmla="*/ 15 h 23"/>
              <a:gd name="T84" fmla="*/ 37 w 38"/>
              <a:gd name="T85" fmla="*/ 15 h 23"/>
              <a:gd name="T86" fmla="*/ 38 w 38"/>
              <a:gd name="T87" fmla="*/ 13 h 23"/>
              <a:gd name="T88" fmla="*/ 38 w 38"/>
              <a:gd name="T89" fmla="*/ 12 h 23"/>
              <a:gd name="T90" fmla="*/ 37 w 38"/>
              <a:gd name="T91" fmla="*/ 11 h 23"/>
              <a:gd name="T92" fmla="*/ 33 w 38"/>
              <a:gd name="T93" fmla="*/ 11 h 23"/>
              <a:gd name="T94" fmla="*/ 31 w 38"/>
              <a:gd name="T95" fmla="*/ 10 h 23"/>
              <a:gd name="T96" fmla="*/ 31 w 38"/>
              <a:gd name="T97" fmla="*/ 9 h 23"/>
              <a:gd name="T98" fmla="*/ 30 w 38"/>
              <a:gd name="T99" fmla="*/ 9 h 23"/>
              <a:gd name="T100" fmla="*/ 28 w 38"/>
              <a:gd name="T101" fmla="*/ 8 h 23"/>
              <a:gd name="T102" fmla="*/ 27 w 38"/>
              <a:gd name="T103" fmla="*/ 5 h 23"/>
              <a:gd name="T104" fmla="*/ 27 w 38"/>
              <a:gd name="T105" fmla="*/ 4 h 23"/>
              <a:gd name="T106" fmla="*/ 25 w 38"/>
              <a:gd name="T107" fmla="*/ 4 h 23"/>
              <a:gd name="T108" fmla="*/ 21 w 38"/>
              <a:gd name="T109" fmla="*/ 2 h 23"/>
              <a:gd name="T110" fmla="*/ 20 w 38"/>
              <a:gd name="T111" fmla="*/ 2 h 23"/>
              <a:gd name="T112" fmla="*/ 18 w 38"/>
              <a:gd name="T113" fmla="*/ 3 h 23"/>
              <a:gd name="T114" fmla="*/ 17 w 38"/>
              <a:gd name="T115" fmla="*/ 3 h 23"/>
              <a:gd name="T116" fmla="*/ 14 w 38"/>
              <a:gd name="T117" fmla="*/ 3 h 23"/>
              <a:gd name="T118" fmla="*/ 14 w 38"/>
              <a:gd name="T119" fmla="*/ 2 h 23"/>
              <a:gd name="T120" fmla="*/ 12 w 38"/>
              <a:gd name="T121" fmla="*/ 0 h 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8" h="23">
                <a:moveTo>
                  <a:pt x="12" y="0"/>
                </a:moveTo>
                <a:cubicBezTo>
                  <a:pt x="11" y="0"/>
                  <a:pt x="10" y="0"/>
                  <a:pt x="9" y="0"/>
                </a:cubicBezTo>
                <a:cubicBezTo>
                  <a:pt x="9" y="1"/>
                  <a:pt x="9" y="1"/>
                  <a:pt x="9" y="2"/>
                </a:cubicBezTo>
                <a:cubicBezTo>
                  <a:pt x="8" y="2"/>
                  <a:pt x="6" y="2"/>
                  <a:pt x="5" y="2"/>
                </a:cubicBezTo>
                <a:cubicBezTo>
                  <a:pt x="4" y="2"/>
                  <a:pt x="4" y="2"/>
                  <a:pt x="4" y="2"/>
                </a:cubicBezTo>
                <a:cubicBezTo>
                  <a:pt x="3" y="2"/>
                  <a:pt x="3" y="2"/>
                  <a:pt x="2" y="2"/>
                </a:cubicBezTo>
                <a:cubicBezTo>
                  <a:pt x="2" y="2"/>
                  <a:pt x="2" y="2"/>
                  <a:pt x="2" y="3"/>
                </a:cubicBezTo>
                <a:cubicBezTo>
                  <a:pt x="6" y="3"/>
                  <a:pt x="0" y="6"/>
                  <a:pt x="5" y="5"/>
                </a:cubicBezTo>
                <a:cubicBezTo>
                  <a:pt x="5" y="6"/>
                  <a:pt x="5" y="6"/>
                  <a:pt x="5" y="6"/>
                </a:cubicBezTo>
                <a:cubicBezTo>
                  <a:pt x="6" y="7"/>
                  <a:pt x="7" y="7"/>
                  <a:pt x="7" y="9"/>
                </a:cubicBezTo>
                <a:cubicBezTo>
                  <a:pt x="7" y="9"/>
                  <a:pt x="8" y="9"/>
                  <a:pt x="8" y="9"/>
                </a:cubicBezTo>
                <a:cubicBezTo>
                  <a:pt x="9" y="9"/>
                  <a:pt x="9" y="9"/>
                  <a:pt x="9" y="9"/>
                </a:cubicBezTo>
                <a:cubicBezTo>
                  <a:pt x="10" y="9"/>
                  <a:pt x="12" y="9"/>
                  <a:pt x="12" y="10"/>
                </a:cubicBezTo>
                <a:cubicBezTo>
                  <a:pt x="13" y="10"/>
                  <a:pt x="13" y="11"/>
                  <a:pt x="14" y="11"/>
                </a:cubicBezTo>
                <a:cubicBezTo>
                  <a:pt x="14" y="11"/>
                  <a:pt x="14" y="10"/>
                  <a:pt x="14" y="10"/>
                </a:cubicBezTo>
                <a:cubicBezTo>
                  <a:pt x="15" y="10"/>
                  <a:pt x="16" y="10"/>
                  <a:pt x="17" y="10"/>
                </a:cubicBezTo>
                <a:cubicBezTo>
                  <a:pt x="17" y="10"/>
                  <a:pt x="17" y="9"/>
                  <a:pt x="17" y="9"/>
                </a:cubicBezTo>
                <a:cubicBezTo>
                  <a:pt x="18" y="8"/>
                  <a:pt x="18" y="8"/>
                  <a:pt x="19" y="8"/>
                </a:cubicBezTo>
                <a:cubicBezTo>
                  <a:pt x="20" y="7"/>
                  <a:pt x="20" y="7"/>
                  <a:pt x="20" y="5"/>
                </a:cubicBezTo>
                <a:cubicBezTo>
                  <a:pt x="21" y="5"/>
                  <a:pt x="23" y="5"/>
                  <a:pt x="23" y="6"/>
                </a:cubicBezTo>
                <a:cubicBezTo>
                  <a:pt x="22" y="8"/>
                  <a:pt x="23" y="10"/>
                  <a:pt x="21" y="10"/>
                </a:cubicBezTo>
                <a:cubicBezTo>
                  <a:pt x="21" y="10"/>
                  <a:pt x="21" y="11"/>
                  <a:pt x="21" y="11"/>
                </a:cubicBezTo>
                <a:cubicBezTo>
                  <a:pt x="22" y="11"/>
                  <a:pt x="23" y="11"/>
                  <a:pt x="24" y="11"/>
                </a:cubicBezTo>
                <a:cubicBezTo>
                  <a:pt x="24" y="11"/>
                  <a:pt x="25" y="11"/>
                  <a:pt x="25" y="11"/>
                </a:cubicBezTo>
                <a:cubicBezTo>
                  <a:pt x="25" y="11"/>
                  <a:pt x="25" y="12"/>
                  <a:pt x="25" y="12"/>
                </a:cubicBezTo>
                <a:cubicBezTo>
                  <a:pt x="26" y="13"/>
                  <a:pt x="27" y="12"/>
                  <a:pt x="27" y="13"/>
                </a:cubicBezTo>
                <a:cubicBezTo>
                  <a:pt x="27" y="14"/>
                  <a:pt x="27" y="14"/>
                  <a:pt x="27" y="15"/>
                </a:cubicBezTo>
                <a:cubicBezTo>
                  <a:pt x="27" y="15"/>
                  <a:pt x="27" y="16"/>
                  <a:pt x="27" y="17"/>
                </a:cubicBezTo>
                <a:cubicBezTo>
                  <a:pt x="30" y="17"/>
                  <a:pt x="29" y="22"/>
                  <a:pt x="26" y="21"/>
                </a:cubicBezTo>
                <a:cubicBezTo>
                  <a:pt x="26" y="21"/>
                  <a:pt x="26" y="21"/>
                  <a:pt x="26" y="22"/>
                </a:cubicBezTo>
                <a:cubicBezTo>
                  <a:pt x="27" y="22"/>
                  <a:pt x="28" y="23"/>
                  <a:pt x="28" y="23"/>
                </a:cubicBezTo>
                <a:cubicBezTo>
                  <a:pt x="30" y="23"/>
                  <a:pt x="30" y="21"/>
                  <a:pt x="31" y="23"/>
                </a:cubicBezTo>
                <a:cubicBezTo>
                  <a:pt x="31" y="23"/>
                  <a:pt x="32" y="23"/>
                  <a:pt x="32" y="23"/>
                </a:cubicBezTo>
                <a:cubicBezTo>
                  <a:pt x="32" y="23"/>
                  <a:pt x="32" y="22"/>
                  <a:pt x="32" y="22"/>
                </a:cubicBezTo>
                <a:cubicBezTo>
                  <a:pt x="32" y="21"/>
                  <a:pt x="31" y="20"/>
                  <a:pt x="31" y="19"/>
                </a:cubicBezTo>
                <a:cubicBezTo>
                  <a:pt x="31" y="18"/>
                  <a:pt x="31" y="17"/>
                  <a:pt x="32" y="17"/>
                </a:cubicBezTo>
                <a:cubicBezTo>
                  <a:pt x="32" y="17"/>
                  <a:pt x="32" y="16"/>
                  <a:pt x="32" y="16"/>
                </a:cubicBezTo>
                <a:cubicBezTo>
                  <a:pt x="32" y="16"/>
                  <a:pt x="31" y="16"/>
                  <a:pt x="31" y="16"/>
                </a:cubicBezTo>
                <a:cubicBezTo>
                  <a:pt x="31" y="15"/>
                  <a:pt x="30" y="15"/>
                  <a:pt x="30" y="15"/>
                </a:cubicBezTo>
                <a:cubicBezTo>
                  <a:pt x="30" y="13"/>
                  <a:pt x="31" y="14"/>
                  <a:pt x="32" y="15"/>
                </a:cubicBezTo>
                <a:cubicBezTo>
                  <a:pt x="33" y="15"/>
                  <a:pt x="34" y="15"/>
                  <a:pt x="34" y="15"/>
                </a:cubicBezTo>
                <a:cubicBezTo>
                  <a:pt x="35" y="15"/>
                  <a:pt x="35" y="15"/>
                  <a:pt x="36" y="15"/>
                </a:cubicBezTo>
                <a:cubicBezTo>
                  <a:pt x="36" y="15"/>
                  <a:pt x="36" y="15"/>
                  <a:pt x="37" y="15"/>
                </a:cubicBezTo>
                <a:cubicBezTo>
                  <a:pt x="37" y="14"/>
                  <a:pt x="37" y="13"/>
                  <a:pt x="38" y="13"/>
                </a:cubicBezTo>
                <a:cubicBezTo>
                  <a:pt x="38" y="13"/>
                  <a:pt x="38" y="13"/>
                  <a:pt x="38" y="12"/>
                </a:cubicBezTo>
                <a:cubicBezTo>
                  <a:pt x="38" y="11"/>
                  <a:pt x="38" y="11"/>
                  <a:pt x="37" y="11"/>
                </a:cubicBezTo>
                <a:cubicBezTo>
                  <a:pt x="36" y="11"/>
                  <a:pt x="34" y="11"/>
                  <a:pt x="33" y="11"/>
                </a:cubicBezTo>
                <a:cubicBezTo>
                  <a:pt x="32" y="11"/>
                  <a:pt x="31" y="11"/>
                  <a:pt x="31" y="10"/>
                </a:cubicBezTo>
                <a:cubicBezTo>
                  <a:pt x="31" y="10"/>
                  <a:pt x="31" y="9"/>
                  <a:pt x="31" y="9"/>
                </a:cubicBezTo>
                <a:cubicBezTo>
                  <a:pt x="30" y="9"/>
                  <a:pt x="30" y="9"/>
                  <a:pt x="30" y="9"/>
                </a:cubicBezTo>
                <a:cubicBezTo>
                  <a:pt x="29" y="9"/>
                  <a:pt x="29" y="8"/>
                  <a:pt x="28" y="8"/>
                </a:cubicBezTo>
                <a:cubicBezTo>
                  <a:pt x="28" y="7"/>
                  <a:pt x="27" y="6"/>
                  <a:pt x="27" y="5"/>
                </a:cubicBezTo>
                <a:cubicBezTo>
                  <a:pt x="27" y="5"/>
                  <a:pt x="27" y="4"/>
                  <a:pt x="27" y="4"/>
                </a:cubicBezTo>
                <a:cubicBezTo>
                  <a:pt x="26" y="4"/>
                  <a:pt x="26" y="4"/>
                  <a:pt x="25" y="4"/>
                </a:cubicBezTo>
                <a:cubicBezTo>
                  <a:pt x="22" y="5"/>
                  <a:pt x="23" y="2"/>
                  <a:pt x="21" y="2"/>
                </a:cubicBezTo>
                <a:cubicBezTo>
                  <a:pt x="21" y="2"/>
                  <a:pt x="21" y="2"/>
                  <a:pt x="20" y="2"/>
                </a:cubicBezTo>
                <a:cubicBezTo>
                  <a:pt x="20" y="3"/>
                  <a:pt x="19" y="3"/>
                  <a:pt x="18" y="3"/>
                </a:cubicBezTo>
                <a:cubicBezTo>
                  <a:pt x="17" y="3"/>
                  <a:pt x="17" y="3"/>
                  <a:pt x="17" y="3"/>
                </a:cubicBezTo>
                <a:cubicBezTo>
                  <a:pt x="16" y="3"/>
                  <a:pt x="15" y="3"/>
                  <a:pt x="14" y="3"/>
                </a:cubicBezTo>
                <a:cubicBezTo>
                  <a:pt x="14" y="2"/>
                  <a:pt x="14" y="2"/>
                  <a:pt x="14" y="2"/>
                </a:cubicBezTo>
                <a:cubicBezTo>
                  <a:pt x="13" y="1"/>
                  <a:pt x="12" y="2"/>
                  <a:pt x="12" y="0"/>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82" name="Freeform 267" title=""/>
          <p:cNvSpPr/>
          <p:nvPr>
            <p:custDataLst>
              <p:tags r:id="rId28"/>
            </p:custDataLst>
          </p:nvPr>
        </p:nvSpPr>
        <p:spPr bwMode="auto">
          <a:xfrm rot="3000000">
            <a:off x="3403171" y="3046006"/>
            <a:ext cx="12896" cy="18337"/>
          </a:xfrm>
          <a:custGeom>
            <a:gdLst>
              <a:gd name="T0" fmla="*/ 2 w 12"/>
              <a:gd name="T1" fmla="*/ 17 h 17"/>
              <a:gd name="T2" fmla="*/ 2 w 12"/>
              <a:gd name="T3" fmla="*/ 16 h 17"/>
              <a:gd name="T4" fmla="*/ 4 w 12"/>
              <a:gd name="T5" fmla="*/ 15 h 17"/>
              <a:gd name="T6" fmla="*/ 5 w 12"/>
              <a:gd name="T7" fmla="*/ 15 h 17"/>
              <a:gd name="T8" fmla="*/ 5 w 12"/>
              <a:gd name="T9" fmla="*/ 14 h 17"/>
              <a:gd name="T10" fmla="*/ 5 w 12"/>
              <a:gd name="T11" fmla="*/ 13 h 17"/>
              <a:gd name="T12" fmla="*/ 5 w 12"/>
              <a:gd name="T13" fmla="*/ 11 h 17"/>
              <a:gd name="T14" fmla="*/ 6 w 12"/>
              <a:gd name="T15" fmla="*/ 11 h 17"/>
              <a:gd name="T16" fmla="*/ 7 w 12"/>
              <a:gd name="T17" fmla="*/ 10 h 17"/>
              <a:gd name="T18" fmla="*/ 8 w 12"/>
              <a:gd name="T19" fmla="*/ 8 h 17"/>
              <a:gd name="T20" fmla="*/ 10 w 12"/>
              <a:gd name="T21" fmla="*/ 7 h 17"/>
              <a:gd name="T22" fmla="*/ 11 w 12"/>
              <a:gd name="T23" fmla="*/ 7 h 17"/>
              <a:gd name="T24" fmla="*/ 11 w 12"/>
              <a:gd name="T25" fmla="*/ 5 h 17"/>
              <a:gd name="T26" fmla="*/ 11 w 12"/>
              <a:gd name="T27" fmla="*/ 4 h 17"/>
              <a:gd name="T28" fmla="*/ 11 w 12"/>
              <a:gd name="T29" fmla="*/ 3 h 17"/>
              <a:gd name="T30" fmla="*/ 11 w 12"/>
              <a:gd name="T31" fmla="*/ 1 h 17"/>
              <a:gd name="T32" fmla="*/ 8 w 12"/>
              <a:gd name="T33" fmla="*/ 0 h 17"/>
              <a:gd name="T34" fmla="*/ 7 w 12"/>
              <a:gd name="T35" fmla="*/ 0 h 17"/>
              <a:gd name="T36" fmla="*/ 5 w 12"/>
              <a:gd name="T37" fmla="*/ 2 h 17"/>
              <a:gd name="T38" fmla="*/ 5 w 12"/>
              <a:gd name="T39" fmla="*/ 3 h 17"/>
              <a:gd name="T40" fmla="*/ 5 w 12"/>
              <a:gd name="T41" fmla="*/ 4 h 17"/>
              <a:gd name="T42" fmla="*/ 5 w 12"/>
              <a:gd name="T43" fmla="*/ 5 h 17"/>
              <a:gd name="T44" fmla="*/ 4 w 12"/>
              <a:gd name="T45" fmla="*/ 5 h 17"/>
              <a:gd name="T46" fmla="*/ 2 w 12"/>
              <a:gd name="T47" fmla="*/ 7 h 17"/>
              <a:gd name="T48" fmla="*/ 2 w 12"/>
              <a:gd name="T49" fmla="*/ 9 h 17"/>
              <a:gd name="T50" fmla="*/ 2 w 12"/>
              <a:gd name="T51" fmla="*/ 11 h 17"/>
              <a:gd name="T52" fmla="*/ 1 w 12"/>
              <a:gd name="T53" fmla="*/ 11 h 17"/>
              <a:gd name="T54" fmla="*/ 0 w 12"/>
              <a:gd name="T55" fmla="*/ 13 h 17"/>
              <a:gd name="T56" fmla="*/ 0 w 12"/>
              <a:gd name="T57" fmla="*/ 15 h 17"/>
              <a:gd name="T58" fmla="*/ 2 w 12"/>
              <a:gd name="T59" fmla="*/ 17 h 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 h="17">
                <a:moveTo>
                  <a:pt x="2" y="17"/>
                </a:moveTo>
                <a:cubicBezTo>
                  <a:pt x="2" y="17"/>
                  <a:pt x="2" y="17"/>
                  <a:pt x="2" y="16"/>
                </a:cubicBezTo>
                <a:cubicBezTo>
                  <a:pt x="3" y="16"/>
                  <a:pt x="4" y="16"/>
                  <a:pt x="4" y="15"/>
                </a:cubicBezTo>
                <a:cubicBezTo>
                  <a:pt x="4" y="15"/>
                  <a:pt x="4" y="15"/>
                  <a:pt x="5" y="15"/>
                </a:cubicBezTo>
                <a:cubicBezTo>
                  <a:pt x="5" y="15"/>
                  <a:pt x="5" y="14"/>
                  <a:pt x="5" y="14"/>
                </a:cubicBezTo>
                <a:cubicBezTo>
                  <a:pt x="5" y="13"/>
                  <a:pt x="5" y="13"/>
                  <a:pt x="5" y="13"/>
                </a:cubicBezTo>
                <a:cubicBezTo>
                  <a:pt x="5" y="12"/>
                  <a:pt x="5" y="12"/>
                  <a:pt x="5" y="11"/>
                </a:cubicBezTo>
                <a:cubicBezTo>
                  <a:pt x="5" y="11"/>
                  <a:pt x="6" y="11"/>
                  <a:pt x="6" y="11"/>
                </a:cubicBezTo>
                <a:cubicBezTo>
                  <a:pt x="6" y="10"/>
                  <a:pt x="6" y="10"/>
                  <a:pt x="7" y="10"/>
                </a:cubicBezTo>
                <a:cubicBezTo>
                  <a:pt x="7" y="9"/>
                  <a:pt x="8" y="9"/>
                  <a:pt x="8" y="8"/>
                </a:cubicBezTo>
                <a:cubicBezTo>
                  <a:pt x="9" y="8"/>
                  <a:pt x="9" y="7"/>
                  <a:pt x="10" y="7"/>
                </a:cubicBezTo>
                <a:cubicBezTo>
                  <a:pt x="10" y="7"/>
                  <a:pt x="10" y="7"/>
                  <a:pt x="11" y="7"/>
                </a:cubicBezTo>
                <a:cubicBezTo>
                  <a:pt x="11" y="6"/>
                  <a:pt x="11" y="6"/>
                  <a:pt x="11" y="5"/>
                </a:cubicBezTo>
                <a:cubicBezTo>
                  <a:pt x="11" y="5"/>
                  <a:pt x="11" y="5"/>
                  <a:pt x="11" y="4"/>
                </a:cubicBezTo>
                <a:cubicBezTo>
                  <a:pt x="11" y="4"/>
                  <a:pt x="11" y="3"/>
                  <a:pt x="11" y="3"/>
                </a:cubicBezTo>
                <a:cubicBezTo>
                  <a:pt x="12" y="3"/>
                  <a:pt x="11" y="2"/>
                  <a:pt x="11" y="1"/>
                </a:cubicBezTo>
                <a:cubicBezTo>
                  <a:pt x="10" y="0"/>
                  <a:pt x="10" y="0"/>
                  <a:pt x="8" y="0"/>
                </a:cubicBezTo>
                <a:cubicBezTo>
                  <a:pt x="8" y="0"/>
                  <a:pt x="8" y="0"/>
                  <a:pt x="7" y="0"/>
                </a:cubicBezTo>
                <a:cubicBezTo>
                  <a:pt x="7" y="1"/>
                  <a:pt x="6" y="2"/>
                  <a:pt x="5" y="2"/>
                </a:cubicBezTo>
                <a:cubicBezTo>
                  <a:pt x="5" y="2"/>
                  <a:pt x="5" y="3"/>
                  <a:pt x="5" y="3"/>
                </a:cubicBezTo>
                <a:cubicBezTo>
                  <a:pt x="5" y="3"/>
                  <a:pt x="5" y="4"/>
                  <a:pt x="5" y="4"/>
                </a:cubicBezTo>
                <a:cubicBezTo>
                  <a:pt x="5" y="5"/>
                  <a:pt x="5" y="5"/>
                  <a:pt x="5" y="5"/>
                </a:cubicBezTo>
                <a:cubicBezTo>
                  <a:pt x="4" y="5"/>
                  <a:pt x="4" y="5"/>
                  <a:pt x="4" y="5"/>
                </a:cubicBezTo>
                <a:cubicBezTo>
                  <a:pt x="3" y="5"/>
                  <a:pt x="2" y="6"/>
                  <a:pt x="2" y="7"/>
                </a:cubicBezTo>
                <a:cubicBezTo>
                  <a:pt x="2" y="7"/>
                  <a:pt x="2" y="8"/>
                  <a:pt x="2" y="9"/>
                </a:cubicBezTo>
                <a:cubicBezTo>
                  <a:pt x="2" y="10"/>
                  <a:pt x="2" y="11"/>
                  <a:pt x="2" y="11"/>
                </a:cubicBezTo>
                <a:cubicBezTo>
                  <a:pt x="2" y="11"/>
                  <a:pt x="2" y="11"/>
                  <a:pt x="1" y="11"/>
                </a:cubicBezTo>
                <a:cubicBezTo>
                  <a:pt x="1" y="12"/>
                  <a:pt x="1" y="13"/>
                  <a:pt x="0" y="13"/>
                </a:cubicBezTo>
                <a:cubicBezTo>
                  <a:pt x="0" y="13"/>
                  <a:pt x="0" y="14"/>
                  <a:pt x="0" y="15"/>
                </a:cubicBezTo>
                <a:cubicBezTo>
                  <a:pt x="1" y="16"/>
                  <a:pt x="1" y="17"/>
                  <a:pt x="2" y="17"/>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83" name="Freeform 268" title=""/>
          <p:cNvSpPr/>
          <p:nvPr>
            <p:custDataLst>
              <p:tags r:id="rId29"/>
            </p:custDataLst>
          </p:nvPr>
        </p:nvSpPr>
        <p:spPr bwMode="auto">
          <a:xfrm rot="3000000">
            <a:off x="3379768" y="3052404"/>
            <a:ext cx="10416" cy="13876"/>
          </a:xfrm>
          <a:custGeom>
            <a:gdLst>
              <a:gd name="T0" fmla="*/ 2 w 10"/>
              <a:gd name="T1" fmla="*/ 8 h 13"/>
              <a:gd name="T2" fmla="*/ 2 w 10"/>
              <a:gd name="T3" fmla="*/ 10 h 13"/>
              <a:gd name="T4" fmla="*/ 4 w 10"/>
              <a:gd name="T5" fmla="*/ 11 h 13"/>
              <a:gd name="T6" fmla="*/ 6 w 10"/>
              <a:gd name="T7" fmla="*/ 13 h 13"/>
              <a:gd name="T8" fmla="*/ 7 w 10"/>
              <a:gd name="T9" fmla="*/ 10 h 13"/>
              <a:gd name="T10" fmla="*/ 7 w 10"/>
              <a:gd name="T11" fmla="*/ 8 h 13"/>
              <a:gd name="T12" fmla="*/ 9 w 10"/>
              <a:gd name="T13" fmla="*/ 5 h 13"/>
              <a:gd name="T14" fmla="*/ 10 w 10"/>
              <a:gd name="T15" fmla="*/ 4 h 13"/>
              <a:gd name="T16" fmla="*/ 10 w 10"/>
              <a:gd name="T17" fmla="*/ 2 h 13"/>
              <a:gd name="T18" fmla="*/ 10 w 10"/>
              <a:gd name="T19" fmla="*/ 0 h 13"/>
              <a:gd name="T20" fmla="*/ 6 w 10"/>
              <a:gd name="T21" fmla="*/ 0 h 13"/>
              <a:gd name="T22" fmla="*/ 5 w 10"/>
              <a:gd name="T23" fmla="*/ 0 h 13"/>
              <a:gd name="T24" fmla="*/ 4 w 10"/>
              <a:gd name="T25" fmla="*/ 0 h 13"/>
              <a:gd name="T26" fmla="*/ 4 w 10"/>
              <a:gd name="T27" fmla="*/ 2 h 13"/>
              <a:gd name="T28" fmla="*/ 4 w 10"/>
              <a:gd name="T29" fmla="*/ 5 h 13"/>
              <a:gd name="T30" fmla="*/ 3 w 10"/>
              <a:gd name="T31" fmla="*/ 5 h 13"/>
              <a:gd name="T32" fmla="*/ 0 w 10"/>
              <a:gd name="T33" fmla="*/ 5 h 13"/>
              <a:gd name="T34" fmla="*/ 2 w 10"/>
              <a:gd name="T35" fmla="*/ 7 h 13"/>
              <a:gd name="T36" fmla="*/ 2 w 10"/>
              <a:gd name="T37" fmla="*/ 8 h 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 h="13">
                <a:moveTo>
                  <a:pt x="2" y="8"/>
                </a:moveTo>
                <a:cubicBezTo>
                  <a:pt x="2" y="9"/>
                  <a:pt x="2" y="9"/>
                  <a:pt x="2" y="10"/>
                </a:cubicBezTo>
                <a:cubicBezTo>
                  <a:pt x="3" y="10"/>
                  <a:pt x="3" y="11"/>
                  <a:pt x="4" y="11"/>
                </a:cubicBezTo>
                <a:cubicBezTo>
                  <a:pt x="3" y="13"/>
                  <a:pt x="5" y="13"/>
                  <a:pt x="6" y="13"/>
                </a:cubicBezTo>
                <a:cubicBezTo>
                  <a:pt x="6" y="11"/>
                  <a:pt x="6" y="10"/>
                  <a:pt x="7" y="10"/>
                </a:cubicBezTo>
                <a:cubicBezTo>
                  <a:pt x="7" y="9"/>
                  <a:pt x="7" y="9"/>
                  <a:pt x="7" y="8"/>
                </a:cubicBezTo>
                <a:cubicBezTo>
                  <a:pt x="7" y="7"/>
                  <a:pt x="7" y="5"/>
                  <a:pt x="9" y="5"/>
                </a:cubicBezTo>
                <a:cubicBezTo>
                  <a:pt x="10" y="5"/>
                  <a:pt x="10" y="4"/>
                  <a:pt x="10" y="4"/>
                </a:cubicBezTo>
                <a:cubicBezTo>
                  <a:pt x="10" y="3"/>
                  <a:pt x="10" y="3"/>
                  <a:pt x="10" y="2"/>
                </a:cubicBezTo>
                <a:cubicBezTo>
                  <a:pt x="10" y="2"/>
                  <a:pt x="10" y="1"/>
                  <a:pt x="10" y="0"/>
                </a:cubicBezTo>
                <a:cubicBezTo>
                  <a:pt x="9" y="0"/>
                  <a:pt x="7" y="0"/>
                  <a:pt x="6" y="0"/>
                </a:cubicBezTo>
                <a:cubicBezTo>
                  <a:pt x="6" y="0"/>
                  <a:pt x="6" y="0"/>
                  <a:pt x="5" y="0"/>
                </a:cubicBezTo>
                <a:cubicBezTo>
                  <a:pt x="5" y="0"/>
                  <a:pt x="4" y="0"/>
                  <a:pt x="4" y="0"/>
                </a:cubicBezTo>
                <a:cubicBezTo>
                  <a:pt x="4" y="1"/>
                  <a:pt x="4" y="2"/>
                  <a:pt x="4" y="2"/>
                </a:cubicBezTo>
                <a:cubicBezTo>
                  <a:pt x="4" y="3"/>
                  <a:pt x="4" y="4"/>
                  <a:pt x="4" y="5"/>
                </a:cubicBezTo>
                <a:cubicBezTo>
                  <a:pt x="4" y="5"/>
                  <a:pt x="3" y="5"/>
                  <a:pt x="3" y="5"/>
                </a:cubicBezTo>
                <a:cubicBezTo>
                  <a:pt x="2" y="5"/>
                  <a:pt x="1" y="5"/>
                  <a:pt x="0" y="5"/>
                </a:cubicBezTo>
                <a:cubicBezTo>
                  <a:pt x="0" y="6"/>
                  <a:pt x="1" y="6"/>
                  <a:pt x="2" y="7"/>
                </a:cubicBezTo>
                <a:cubicBezTo>
                  <a:pt x="2" y="8"/>
                  <a:pt x="2" y="8"/>
                  <a:pt x="2" y="8"/>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84" name="Freeform 269" title=""/>
          <p:cNvSpPr/>
          <p:nvPr>
            <p:custDataLst>
              <p:tags r:id="rId30"/>
            </p:custDataLst>
          </p:nvPr>
        </p:nvSpPr>
        <p:spPr bwMode="auto">
          <a:xfrm rot="3000000">
            <a:off x="3298802" y="2987655"/>
            <a:ext cx="25792" cy="11894"/>
          </a:xfrm>
          <a:custGeom>
            <a:gdLst>
              <a:gd name="T0" fmla="*/ 19 w 24"/>
              <a:gd name="T1" fmla="*/ 10 h 11"/>
              <a:gd name="T2" fmla="*/ 24 w 24"/>
              <a:gd name="T3" fmla="*/ 6 h 11"/>
              <a:gd name="T4" fmla="*/ 24 w 24"/>
              <a:gd name="T5" fmla="*/ 4 h 11"/>
              <a:gd name="T6" fmla="*/ 19 w 24"/>
              <a:gd name="T7" fmla="*/ 0 h 11"/>
              <a:gd name="T8" fmla="*/ 18 w 24"/>
              <a:gd name="T9" fmla="*/ 0 h 11"/>
              <a:gd name="T10" fmla="*/ 13 w 24"/>
              <a:gd name="T11" fmla="*/ 2 h 11"/>
              <a:gd name="T12" fmla="*/ 12 w 24"/>
              <a:gd name="T13" fmla="*/ 2 h 11"/>
              <a:gd name="T14" fmla="*/ 9 w 24"/>
              <a:gd name="T15" fmla="*/ 2 h 11"/>
              <a:gd name="T16" fmla="*/ 7 w 24"/>
              <a:gd name="T17" fmla="*/ 3 h 11"/>
              <a:gd name="T18" fmla="*/ 7 w 24"/>
              <a:gd name="T19" fmla="*/ 4 h 11"/>
              <a:gd name="T20" fmla="*/ 6 w 24"/>
              <a:gd name="T21" fmla="*/ 4 h 11"/>
              <a:gd name="T22" fmla="*/ 5 w 24"/>
              <a:gd name="T23" fmla="*/ 3 h 11"/>
              <a:gd name="T24" fmla="*/ 2 w 24"/>
              <a:gd name="T25" fmla="*/ 5 h 11"/>
              <a:gd name="T26" fmla="*/ 3 w 24"/>
              <a:gd name="T27" fmla="*/ 5 h 11"/>
              <a:gd name="T28" fmla="*/ 3 w 24"/>
              <a:gd name="T29" fmla="*/ 7 h 11"/>
              <a:gd name="T30" fmla="*/ 2 w 24"/>
              <a:gd name="T31" fmla="*/ 10 h 11"/>
              <a:gd name="T32" fmla="*/ 2 w 24"/>
              <a:gd name="T33" fmla="*/ 11 h 11"/>
              <a:gd name="T34" fmla="*/ 5 w 24"/>
              <a:gd name="T35" fmla="*/ 11 h 11"/>
              <a:gd name="T36" fmla="*/ 7 w 24"/>
              <a:gd name="T37" fmla="*/ 10 h 11"/>
              <a:gd name="T38" fmla="*/ 8 w 24"/>
              <a:gd name="T39" fmla="*/ 9 h 11"/>
              <a:gd name="T40" fmla="*/ 7 w 24"/>
              <a:gd name="T41" fmla="*/ 7 h 11"/>
              <a:gd name="T42" fmla="*/ 7 w 24"/>
              <a:gd name="T43" fmla="*/ 6 h 11"/>
              <a:gd name="T44" fmla="*/ 12 w 24"/>
              <a:gd name="T45" fmla="*/ 10 h 11"/>
              <a:gd name="T46" fmla="*/ 15 w 24"/>
              <a:gd name="T47" fmla="*/ 10 h 11"/>
              <a:gd name="T48" fmla="*/ 18 w 24"/>
              <a:gd name="T49" fmla="*/ 9 h 11"/>
              <a:gd name="T50" fmla="*/ 19 w 24"/>
              <a:gd name="T51" fmla="*/ 10 h 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 h="11">
                <a:moveTo>
                  <a:pt x="19" y="10"/>
                </a:moveTo>
                <a:cubicBezTo>
                  <a:pt x="21" y="9"/>
                  <a:pt x="21" y="7"/>
                  <a:pt x="24" y="6"/>
                </a:cubicBezTo>
                <a:cubicBezTo>
                  <a:pt x="24" y="5"/>
                  <a:pt x="24" y="5"/>
                  <a:pt x="24" y="4"/>
                </a:cubicBezTo>
                <a:cubicBezTo>
                  <a:pt x="23" y="1"/>
                  <a:pt x="20" y="2"/>
                  <a:pt x="19" y="0"/>
                </a:cubicBezTo>
                <a:cubicBezTo>
                  <a:pt x="18" y="0"/>
                  <a:pt x="18" y="0"/>
                  <a:pt x="18" y="0"/>
                </a:cubicBezTo>
                <a:cubicBezTo>
                  <a:pt x="16" y="1"/>
                  <a:pt x="13" y="0"/>
                  <a:pt x="13" y="2"/>
                </a:cubicBezTo>
                <a:cubicBezTo>
                  <a:pt x="12" y="2"/>
                  <a:pt x="12" y="2"/>
                  <a:pt x="12" y="2"/>
                </a:cubicBezTo>
                <a:cubicBezTo>
                  <a:pt x="11" y="2"/>
                  <a:pt x="10" y="2"/>
                  <a:pt x="9" y="2"/>
                </a:cubicBezTo>
                <a:cubicBezTo>
                  <a:pt x="9" y="2"/>
                  <a:pt x="8" y="3"/>
                  <a:pt x="7" y="3"/>
                </a:cubicBezTo>
                <a:cubicBezTo>
                  <a:pt x="7" y="3"/>
                  <a:pt x="7" y="4"/>
                  <a:pt x="7" y="4"/>
                </a:cubicBezTo>
                <a:cubicBezTo>
                  <a:pt x="7" y="4"/>
                  <a:pt x="6" y="4"/>
                  <a:pt x="6" y="4"/>
                </a:cubicBezTo>
                <a:cubicBezTo>
                  <a:pt x="5" y="4"/>
                  <a:pt x="4" y="4"/>
                  <a:pt x="5" y="3"/>
                </a:cubicBezTo>
                <a:cubicBezTo>
                  <a:pt x="1" y="2"/>
                  <a:pt x="0" y="3"/>
                  <a:pt x="2" y="5"/>
                </a:cubicBezTo>
                <a:cubicBezTo>
                  <a:pt x="3" y="5"/>
                  <a:pt x="3" y="5"/>
                  <a:pt x="3" y="5"/>
                </a:cubicBezTo>
                <a:cubicBezTo>
                  <a:pt x="5" y="5"/>
                  <a:pt x="5" y="7"/>
                  <a:pt x="3" y="7"/>
                </a:cubicBezTo>
                <a:cubicBezTo>
                  <a:pt x="4" y="9"/>
                  <a:pt x="5" y="10"/>
                  <a:pt x="2" y="10"/>
                </a:cubicBezTo>
                <a:cubicBezTo>
                  <a:pt x="2" y="10"/>
                  <a:pt x="2" y="11"/>
                  <a:pt x="2" y="11"/>
                </a:cubicBezTo>
                <a:cubicBezTo>
                  <a:pt x="3" y="11"/>
                  <a:pt x="4" y="11"/>
                  <a:pt x="5" y="11"/>
                </a:cubicBezTo>
                <a:cubicBezTo>
                  <a:pt x="5" y="10"/>
                  <a:pt x="6" y="10"/>
                  <a:pt x="7" y="10"/>
                </a:cubicBezTo>
                <a:cubicBezTo>
                  <a:pt x="7" y="9"/>
                  <a:pt x="7" y="8"/>
                  <a:pt x="8" y="9"/>
                </a:cubicBezTo>
                <a:cubicBezTo>
                  <a:pt x="8" y="8"/>
                  <a:pt x="8" y="8"/>
                  <a:pt x="7" y="7"/>
                </a:cubicBezTo>
                <a:cubicBezTo>
                  <a:pt x="7" y="7"/>
                  <a:pt x="7" y="7"/>
                  <a:pt x="7" y="6"/>
                </a:cubicBezTo>
                <a:cubicBezTo>
                  <a:pt x="10" y="4"/>
                  <a:pt x="10" y="8"/>
                  <a:pt x="12" y="10"/>
                </a:cubicBezTo>
                <a:cubicBezTo>
                  <a:pt x="13" y="10"/>
                  <a:pt x="14" y="10"/>
                  <a:pt x="15" y="10"/>
                </a:cubicBezTo>
                <a:cubicBezTo>
                  <a:pt x="15" y="9"/>
                  <a:pt x="16" y="8"/>
                  <a:pt x="18" y="9"/>
                </a:cubicBezTo>
                <a:cubicBezTo>
                  <a:pt x="18" y="9"/>
                  <a:pt x="19" y="9"/>
                  <a:pt x="19" y="10"/>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85" name="Freeform 270" title=""/>
          <p:cNvSpPr/>
          <p:nvPr>
            <p:custDataLst>
              <p:tags r:id="rId31"/>
            </p:custDataLst>
          </p:nvPr>
        </p:nvSpPr>
        <p:spPr bwMode="auto">
          <a:xfrm rot="3000000">
            <a:off x="3371399" y="3056465"/>
            <a:ext cx="5455" cy="8425"/>
          </a:xfrm>
          <a:custGeom>
            <a:gdLst>
              <a:gd name="T0" fmla="*/ 5 w 5"/>
              <a:gd name="T1" fmla="*/ 5 h 8"/>
              <a:gd name="T2" fmla="*/ 5 w 5"/>
              <a:gd name="T3" fmla="*/ 3 h 8"/>
              <a:gd name="T4" fmla="*/ 3 w 5"/>
              <a:gd name="T5" fmla="*/ 2 h 8"/>
              <a:gd name="T6" fmla="*/ 3 w 5"/>
              <a:gd name="T7" fmla="*/ 1 h 8"/>
              <a:gd name="T8" fmla="*/ 3 w 5"/>
              <a:gd name="T9" fmla="*/ 0 h 8"/>
              <a:gd name="T10" fmla="*/ 1 w 5"/>
              <a:gd name="T11" fmla="*/ 0 h 8"/>
              <a:gd name="T12" fmla="*/ 0 w 5"/>
              <a:gd name="T13" fmla="*/ 1 h 8"/>
              <a:gd name="T14" fmla="*/ 0 w 5"/>
              <a:gd name="T15" fmla="*/ 2 h 8"/>
              <a:gd name="T16" fmla="*/ 0 w 5"/>
              <a:gd name="T17" fmla="*/ 3 h 8"/>
              <a:gd name="T18" fmla="*/ 0 w 5"/>
              <a:gd name="T19" fmla="*/ 5 h 8"/>
              <a:gd name="T20" fmla="*/ 0 w 5"/>
              <a:gd name="T21" fmla="*/ 7 h 8"/>
              <a:gd name="T22" fmla="*/ 0 w 5"/>
              <a:gd name="T23" fmla="*/ 8 h 8"/>
              <a:gd name="T24" fmla="*/ 5 w 5"/>
              <a:gd name="T25" fmla="*/ 5 h 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 h="8">
                <a:moveTo>
                  <a:pt x="5" y="5"/>
                </a:moveTo>
                <a:cubicBezTo>
                  <a:pt x="5" y="4"/>
                  <a:pt x="5" y="4"/>
                  <a:pt x="5" y="3"/>
                </a:cubicBezTo>
                <a:cubicBezTo>
                  <a:pt x="4" y="3"/>
                  <a:pt x="3" y="3"/>
                  <a:pt x="3" y="2"/>
                </a:cubicBezTo>
                <a:cubicBezTo>
                  <a:pt x="3" y="2"/>
                  <a:pt x="3" y="1"/>
                  <a:pt x="3" y="1"/>
                </a:cubicBezTo>
                <a:cubicBezTo>
                  <a:pt x="3" y="1"/>
                  <a:pt x="3" y="0"/>
                  <a:pt x="3" y="0"/>
                </a:cubicBezTo>
                <a:cubicBezTo>
                  <a:pt x="3" y="0"/>
                  <a:pt x="2" y="0"/>
                  <a:pt x="1" y="0"/>
                </a:cubicBezTo>
                <a:cubicBezTo>
                  <a:pt x="0" y="0"/>
                  <a:pt x="0" y="0"/>
                  <a:pt x="0" y="1"/>
                </a:cubicBezTo>
                <a:cubicBezTo>
                  <a:pt x="0" y="1"/>
                  <a:pt x="0" y="2"/>
                  <a:pt x="0" y="2"/>
                </a:cubicBezTo>
                <a:cubicBezTo>
                  <a:pt x="0" y="3"/>
                  <a:pt x="0" y="3"/>
                  <a:pt x="0" y="3"/>
                </a:cubicBezTo>
                <a:cubicBezTo>
                  <a:pt x="0" y="4"/>
                  <a:pt x="0" y="4"/>
                  <a:pt x="0" y="5"/>
                </a:cubicBezTo>
                <a:cubicBezTo>
                  <a:pt x="0" y="5"/>
                  <a:pt x="0" y="6"/>
                  <a:pt x="0" y="7"/>
                </a:cubicBezTo>
                <a:cubicBezTo>
                  <a:pt x="0" y="7"/>
                  <a:pt x="0" y="8"/>
                  <a:pt x="0" y="8"/>
                </a:cubicBezTo>
                <a:cubicBezTo>
                  <a:pt x="2" y="8"/>
                  <a:pt x="2" y="5"/>
                  <a:pt x="5" y="5"/>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86" name="Freeform 271" title=""/>
          <p:cNvSpPr/>
          <p:nvPr>
            <p:custDataLst>
              <p:tags r:id="rId32"/>
            </p:custDataLst>
          </p:nvPr>
        </p:nvSpPr>
        <p:spPr bwMode="auto">
          <a:xfrm rot="3000000">
            <a:off x="3290326" y="2969594"/>
            <a:ext cx="12896" cy="10902"/>
          </a:xfrm>
          <a:custGeom>
            <a:gdLst>
              <a:gd name="T0" fmla="*/ 5 w 12"/>
              <a:gd name="T1" fmla="*/ 2 h 10"/>
              <a:gd name="T2" fmla="*/ 4 w 12"/>
              <a:gd name="T3" fmla="*/ 0 h 10"/>
              <a:gd name="T4" fmla="*/ 3 w 12"/>
              <a:gd name="T5" fmla="*/ 0 h 10"/>
              <a:gd name="T6" fmla="*/ 2 w 12"/>
              <a:gd name="T7" fmla="*/ 0 h 10"/>
              <a:gd name="T8" fmla="*/ 0 w 12"/>
              <a:gd name="T9" fmla="*/ 4 h 10"/>
              <a:gd name="T10" fmla="*/ 2 w 12"/>
              <a:gd name="T11" fmla="*/ 6 h 10"/>
              <a:gd name="T12" fmla="*/ 4 w 12"/>
              <a:gd name="T13" fmla="*/ 5 h 10"/>
              <a:gd name="T14" fmla="*/ 6 w 12"/>
              <a:gd name="T15" fmla="*/ 10 h 10"/>
              <a:gd name="T16" fmla="*/ 10 w 12"/>
              <a:gd name="T17" fmla="*/ 6 h 10"/>
              <a:gd name="T18" fmla="*/ 10 w 12"/>
              <a:gd name="T19" fmla="*/ 5 h 10"/>
              <a:gd name="T20" fmla="*/ 9 w 12"/>
              <a:gd name="T21" fmla="*/ 5 h 10"/>
              <a:gd name="T22" fmla="*/ 7 w 12"/>
              <a:gd name="T23" fmla="*/ 4 h 10"/>
              <a:gd name="T24" fmla="*/ 7 w 12"/>
              <a:gd name="T25" fmla="*/ 3 h 10"/>
              <a:gd name="T26" fmla="*/ 5 w 12"/>
              <a:gd name="T27" fmla="*/ 2 h 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 h="10">
                <a:moveTo>
                  <a:pt x="5" y="2"/>
                </a:moveTo>
                <a:cubicBezTo>
                  <a:pt x="4" y="2"/>
                  <a:pt x="4" y="1"/>
                  <a:pt x="4" y="0"/>
                </a:cubicBezTo>
                <a:cubicBezTo>
                  <a:pt x="4" y="0"/>
                  <a:pt x="3" y="0"/>
                  <a:pt x="3" y="0"/>
                </a:cubicBezTo>
                <a:cubicBezTo>
                  <a:pt x="2" y="0"/>
                  <a:pt x="2" y="0"/>
                  <a:pt x="2" y="0"/>
                </a:cubicBezTo>
                <a:cubicBezTo>
                  <a:pt x="1" y="1"/>
                  <a:pt x="0" y="2"/>
                  <a:pt x="0" y="4"/>
                </a:cubicBezTo>
                <a:cubicBezTo>
                  <a:pt x="0" y="5"/>
                  <a:pt x="1" y="6"/>
                  <a:pt x="2" y="6"/>
                </a:cubicBezTo>
                <a:cubicBezTo>
                  <a:pt x="2" y="6"/>
                  <a:pt x="3" y="5"/>
                  <a:pt x="4" y="5"/>
                </a:cubicBezTo>
                <a:cubicBezTo>
                  <a:pt x="6" y="6"/>
                  <a:pt x="6" y="8"/>
                  <a:pt x="6" y="10"/>
                </a:cubicBezTo>
                <a:cubicBezTo>
                  <a:pt x="10" y="10"/>
                  <a:pt x="12" y="8"/>
                  <a:pt x="10" y="6"/>
                </a:cubicBezTo>
                <a:cubicBezTo>
                  <a:pt x="10" y="6"/>
                  <a:pt x="10" y="5"/>
                  <a:pt x="10" y="5"/>
                </a:cubicBezTo>
                <a:cubicBezTo>
                  <a:pt x="9" y="5"/>
                  <a:pt x="9" y="5"/>
                  <a:pt x="9" y="5"/>
                </a:cubicBezTo>
                <a:cubicBezTo>
                  <a:pt x="9" y="4"/>
                  <a:pt x="8" y="4"/>
                  <a:pt x="7" y="4"/>
                </a:cubicBezTo>
                <a:cubicBezTo>
                  <a:pt x="7" y="4"/>
                  <a:pt x="7" y="3"/>
                  <a:pt x="7" y="3"/>
                </a:cubicBezTo>
                <a:cubicBezTo>
                  <a:pt x="7" y="2"/>
                  <a:pt x="6" y="2"/>
                  <a:pt x="5" y="2"/>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87" name="Freeform 272" title=""/>
          <p:cNvSpPr/>
          <p:nvPr>
            <p:custDataLst>
              <p:tags r:id="rId33"/>
            </p:custDataLst>
          </p:nvPr>
        </p:nvSpPr>
        <p:spPr bwMode="auto">
          <a:xfrm rot="3000000">
            <a:off x="3318096" y="3023877"/>
            <a:ext cx="13888" cy="12884"/>
          </a:xfrm>
          <a:custGeom>
            <a:gdLst>
              <a:gd name="T0" fmla="*/ 8 w 13"/>
              <a:gd name="T1" fmla="*/ 11 h 12"/>
              <a:gd name="T2" fmla="*/ 11 w 13"/>
              <a:gd name="T3" fmla="*/ 9 h 12"/>
              <a:gd name="T4" fmla="*/ 12 w 13"/>
              <a:gd name="T5" fmla="*/ 9 h 12"/>
              <a:gd name="T6" fmla="*/ 13 w 13"/>
              <a:gd name="T7" fmla="*/ 9 h 12"/>
              <a:gd name="T8" fmla="*/ 13 w 13"/>
              <a:gd name="T9" fmla="*/ 7 h 12"/>
              <a:gd name="T10" fmla="*/ 10 w 13"/>
              <a:gd name="T11" fmla="*/ 6 h 12"/>
              <a:gd name="T12" fmla="*/ 8 w 13"/>
              <a:gd name="T13" fmla="*/ 7 h 12"/>
              <a:gd name="T14" fmla="*/ 7 w 13"/>
              <a:gd name="T15" fmla="*/ 10 h 12"/>
              <a:gd name="T16" fmla="*/ 6 w 13"/>
              <a:gd name="T17" fmla="*/ 9 h 12"/>
              <a:gd name="T18" fmla="*/ 5 w 13"/>
              <a:gd name="T19" fmla="*/ 9 h 12"/>
              <a:gd name="T20" fmla="*/ 4 w 13"/>
              <a:gd name="T21" fmla="*/ 7 h 12"/>
              <a:gd name="T22" fmla="*/ 4 w 13"/>
              <a:gd name="T23" fmla="*/ 6 h 12"/>
              <a:gd name="T24" fmla="*/ 6 w 13"/>
              <a:gd name="T25" fmla="*/ 5 h 12"/>
              <a:gd name="T26" fmla="*/ 6 w 13"/>
              <a:gd name="T27" fmla="*/ 4 h 12"/>
              <a:gd name="T28" fmla="*/ 6 w 13"/>
              <a:gd name="T29" fmla="*/ 3 h 12"/>
              <a:gd name="T30" fmla="*/ 0 w 13"/>
              <a:gd name="T31" fmla="*/ 0 h 12"/>
              <a:gd name="T32" fmla="*/ 0 w 13"/>
              <a:gd name="T33" fmla="*/ 3 h 12"/>
              <a:gd name="T34" fmla="*/ 3 w 13"/>
              <a:gd name="T35" fmla="*/ 5 h 12"/>
              <a:gd name="T36" fmla="*/ 3 w 13"/>
              <a:gd name="T37" fmla="*/ 7 h 12"/>
              <a:gd name="T38" fmla="*/ 4 w 13"/>
              <a:gd name="T39" fmla="*/ 11 h 12"/>
              <a:gd name="T40" fmla="*/ 6 w 13"/>
              <a:gd name="T41" fmla="*/ 12 h 12"/>
              <a:gd name="T42" fmla="*/ 8 w 13"/>
              <a:gd name="T43" fmla="*/ 11 h 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 h="12">
                <a:moveTo>
                  <a:pt x="8" y="11"/>
                </a:moveTo>
                <a:cubicBezTo>
                  <a:pt x="9" y="10"/>
                  <a:pt x="10" y="9"/>
                  <a:pt x="11" y="9"/>
                </a:cubicBezTo>
                <a:cubicBezTo>
                  <a:pt x="11" y="9"/>
                  <a:pt x="12" y="9"/>
                  <a:pt x="12" y="9"/>
                </a:cubicBezTo>
                <a:cubicBezTo>
                  <a:pt x="12" y="9"/>
                  <a:pt x="13" y="9"/>
                  <a:pt x="13" y="9"/>
                </a:cubicBezTo>
                <a:cubicBezTo>
                  <a:pt x="13" y="8"/>
                  <a:pt x="13" y="8"/>
                  <a:pt x="13" y="7"/>
                </a:cubicBezTo>
                <a:cubicBezTo>
                  <a:pt x="12" y="7"/>
                  <a:pt x="11" y="7"/>
                  <a:pt x="10" y="6"/>
                </a:cubicBezTo>
                <a:cubicBezTo>
                  <a:pt x="10" y="7"/>
                  <a:pt x="9" y="8"/>
                  <a:pt x="8" y="7"/>
                </a:cubicBezTo>
                <a:cubicBezTo>
                  <a:pt x="8" y="8"/>
                  <a:pt x="8" y="10"/>
                  <a:pt x="7" y="10"/>
                </a:cubicBezTo>
                <a:cubicBezTo>
                  <a:pt x="7" y="10"/>
                  <a:pt x="6" y="10"/>
                  <a:pt x="6" y="9"/>
                </a:cubicBezTo>
                <a:cubicBezTo>
                  <a:pt x="6" y="9"/>
                  <a:pt x="5" y="9"/>
                  <a:pt x="5" y="9"/>
                </a:cubicBezTo>
                <a:cubicBezTo>
                  <a:pt x="4" y="9"/>
                  <a:pt x="4" y="8"/>
                  <a:pt x="4" y="7"/>
                </a:cubicBezTo>
                <a:cubicBezTo>
                  <a:pt x="4" y="7"/>
                  <a:pt x="4" y="7"/>
                  <a:pt x="4" y="6"/>
                </a:cubicBezTo>
                <a:cubicBezTo>
                  <a:pt x="5" y="6"/>
                  <a:pt x="5" y="5"/>
                  <a:pt x="6" y="5"/>
                </a:cubicBezTo>
                <a:cubicBezTo>
                  <a:pt x="6" y="5"/>
                  <a:pt x="6" y="4"/>
                  <a:pt x="6" y="4"/>
                </a:cubicBezTo>
                <a:cubicBezTo>
                  <a:pt x="6" y="3"/>
                  <a:pt x="6" y="3"/>
                  <a:pt x="6" y="3"/>
                </a:cubicBezTo>
                <a:cubicBezTo>
                  <a:pt x="4" y="2"/>
                  <a:pt x="3" y="0"/>
                  <a:pt x="0" y="0"/>
                </a:cubicBezTo>
                <a:cubicBezTo>
                  <a:pt x="0" y="1"/>
                  <a:pt x="0" y="2"/>
                  <a:pt x="0" y="3"/>
                </a:cubicBezTo>
                <a:cubicBezTo>
                  <a:pt x="0" y="4"/>
                  <a:pt x="2" y="4"/>
                  <a:pt x="3" y="5"/>
                </a:cubicBezTo>
                <a:cubicBezTo>
                  <a:pt x="3" y="6"/>
                  <a:pt x="3" y="7"/>
                  <a:pt x="3" y="7"/>
                </a:cubicBezTo>
                <a:cubicBezTo>
                  <a:pt x="3" y="9"/>
                  <a:pt x="4" y="9"/>
                  <a:pt x="4" y="11"/>
                </a:cubicBezTo>
                <a:cubicBezTo>
                  <a:pt x="4" y="12"/>
                  <a:pt x="5" y="12"/>
                  <a:pt x="6" y="12"/>
                </a:cubicBezTo>
                <a:cubicBezTo>
                  <a:pt x="6" y="11"/>
                  <a:pt x="7" y="11"/>
                  <a:pt x="8" y="11"/>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88" name="Freeform 273" title=""/>
          <p:cNvSpPr/>
          <p:nvPr>
            <p:custDataLst>
              <p:tags r:id="rId34"/>
            </p:custDataLst>
          </p:nvPr>
        </p:nvSpPr>
        <p:spPr bwMode="auto">
          <a:xfrm rot="3000000">
            <a:off x="3310680" y="3016454"/>
            <a:ext cx="9423" cy="10902"/>
          </a:xfrm>
          <a:custGeom>
            <a:gdLst>
              <a:gd name="T0" fmla="*/ 2 w 9"/>
              <a:gd name="T1" fmla="*/ 9 h 10"/>
              <a:gd name="T2" fmla="*/ 4 w 9"/>
              <a:gd name="T3" fmla="*/ 10 h 10"/>
              <a:gd name="T4" fmla="*/ 5 w 9"/>
              <a:gd name="T5" fmla="*/ 10 h 10"/>
              <a:gd name="T6" fmla="*/ 5 w 9"/>
              <a:gd name="T7" fmla="*/ 9 h 10"/>
              <a:gd name="T8" fmla="*/ 5 w 9"/>
              <a:gd name="T9" fmla="*/ 6 h 10"/>
              <a:gd name="T10" fmla="*/ 8 w 9"/>
              <a:gd name="T11" fmla="*/ 8 h 10"/>
              <a:gd name="T12" fmla="*/ 9 w 9"/>
              <a:gd name="T13" fmla="*/ 6 h 10"/>
              <a:gd name="T14" fmla="*/ 9 w 9"/>
              <a:gd name="T15" fmla="*/ 3 h 10"/>
              <a:gd name="T16" fmla="*/ 9 w 9"/>
              <a:gd name="T17" fmla="*/ 1 h 10"/>
              <a:gd name="T18" fmla="*/ 3 w 9"/>
              <a:gd name="T19" fmla="*/ 2 h 10"/>
              <a:gd name="T20" fmla="*/ 2 w 9"/>
              <a:gd name="T21" fmla="*/ 2 h 10"/>
              <a:gd name="T22" fmla="*/ 2 w 9"/>
              <a:gd name="T23" fmla="*/ 4 h 10"/>
              <a:gd name="T24" fmla="*/ 1 w 9"/>
              <a:gd name="T25" fmla="*/ 8 h 10"/>
              <a:gd name="T26" fmla="*/ 2 w 9"/>
              <a:gd name="T27" fmla="*/ 9 h 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 h="10">
                <a:moveTo>
                  <a:pt x="2" y="9"/>
                </a:moveTo>
                <a:cubicBezTo>
                  <a:pt x="3" y="9"/>
                  <a:pt x="3" y="10"/>
                  <a:pt x="4" y="10"/>
                </a:cubicBezTo>
                <a:cubicBezTo>
                  <a:pt x="5" y="10"/>
                  <a:pt x="5" y="10"/>
                  <a:pt x="5" y="10"/>
                </a:cubicBezTo>
                <a:cubicBezTo>
                  <a:pt x="5" y="10"/>
                  <a:pt x="5" y="9"/>
                  <a:pt x="5" y="9"/>
                </a:cubicBezTo>
                <a:cubicBezTo>
                  <a:pt x="5" y="8"/>
                  <a:pt x="5" y="7"/>
                  <a:pt x="5" y="6"/>
                </a:cubicBezTo>
                <a:cubicBezTo>
                  <a:pt x="7" y="6"/>
                  <a:pt x="7" y="8"/>
                  <a:pt x="8" y="8"/>
                </a:cubicBezTo>
                <a:cubicBezTo>
                  <a:pt x="8" y="7"/>
                  <a:pt x="8" y="6"/>
                  <a:pt x="9" y="6"/>
                </a:cubicBezTo>
                <a:cubicBezTo>
                  <a:pt x="9" y="5"/>
                  <a:pt x="9" y="4"/>
                  <a:pt x="9" y="3"/>
                </a:cubicBezTo>
                <a:cubicBezTo>
                  <a:pt x="9" y="2"/>
                  <a:pt x="9" y="2"/>
                  <a:pt x="9" y="1"/>
                </a:cubicBezTo>
                <a:cubicBezTo>
                  <a:pt x="6" y="0"/>
                  <a:pt x="6" y="2"/>
                  <a:pt x="3" y="2"/>
                </a:cubicBezTo>
                <a:cubicBezTo>
                  <a:pt x="3" y="2"/>
                  <a:pt x="2" y="2"/>
                  <a:pt x="2" y="2"/>
                </a:cubicBezTo>
                <a:cubicBezTo>
                  <a:pt x="2" y="3"/>
                  <a:pt x="2" y="4"/>
                  <a:pt x="2" y="4"/>
                </a:cubicBezTo>
                <a:cubicBezTo>
                  <a:pt x="2" y="6"/>
                  <a:pt x="1" y="7"/>
                  <a:pt x="1" y="8"/>
                </a:cubicBezTo>
                <a:cubicBezTo>
                  <a:pt x="0" y="9"/>
                  <a:pt x="1" y="9"/>
                  <a:pt x="2" y="9"/>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89" name="Freeform 274" title=""/>
          <p:cNvSpPr/>
          <p:nvPr>
            <p:custDataLst>
              <p:tags r:id="rId35"/>
            </p:custDataLst>
          </p:nvPr>
        </p:nvSpPr>
        <p:spPr bwMode="auto">
          <a:xfrm rot="3000000">
            <a:off x="3287939" y="3030231"/>
            <a:ext cx="4465" cy="4956"/>
          </a:xfrm>
          <a:custGeom>
            <a:gdLst>
              <a:gd name="T0" fmla="*/ 2 w 4"/>
              <a:gd name="T1" fmla="*/ 5 h 5"/>
              <a:gd name="T2" fmla="*/ 2 w 4"/>
              <a:gd name="T3" fmla="*/ 3 h 5"/>
              <a:gd name="T4" fmla="*/ 2 w 4"/>
              <a:gd name="T5" fmla="*/ 2 h 5"/>
              <a:gd name="T6" fmla="*/ 2 w 4"/>
              <a:gd name="T7" fmla="*/ 0 h 5"/>
              <a:gd name="T8" fmla="*/ 1 w 4"/>
              <a:gd name="T9" fmla="*/ 0 h 5"/>
              <a:gd name="T10" fmla="*/ 0 w 4"/>
              <a:gd name="T11" fmla="*/ 2 h 5"/>
              <a:gd name="T12" fmla="*/ 0 w 4"/>
              <a:gd name="T13" fmla="*/ 5 h 5"/>
              <a:gd name="T14" fmla="*/ 1 w 4"/>
              <a:gd name="T15" fmla="*/ 5 h 5"/>
              <a:gd name="T16" fmla="*/ 2 w 4"/>
              <a:gd name="T17" fmla="*/ 5 h 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5">
                <a:moveTo>
                  <a:pt x="2" y="5"/>
                </a:moveTo>
                <a:cubicBezTo>
                  <a:pt x="2" y="4"/>
                  <a:pt x="2" y="4"/>
                  <a:pt x="2" y="3"/>
                </a:cubicBezTo>
                <a:cubicBezTo>
                  <a:pt x="2" y="3"/>
                  <a:pt x="2" y="3"/>
                  <a:pt x="2" y="2"/>
                </a:cubicBezTo>
                <a:cubicBezTo>
                  <a:pt x="4" y="2"/>
                  <a:pt x="3" y="1"/>
                  <a:pt x="2" y="0"/>
                </a:cubicBezTo>
                <a:cubicBezTo>
                  <a:pt x="2" y="0"/>
                  <a:pt x="1" y="0"/>
                  <a:pt x="1" y="0"/>
                </a:cubicBezTo>
                <a:cubicBezTo>
                  <a:pt x="0" y="0"/>
                  <a:pt x="0" y="1"/>
                  <a:pt x="0" y="2"/>
                </a:cubicBezTo>
                <a:cubicBezTo>
                  <a:pt x="0" y="3"/>
                  <a:pt x="0" y="4"/>
                  <a:pt x="0" y="5"/>
                </a:cubicBezTo>
                <a:cubicBezTo>
                  <a:pt x="0" y="5"/>
                  <a:pt x="1" y="5"/>
                  <a:pt x="1" y="5"/>
                </a:cubicBezTo>
                <a:cubicBezTo>
                  <a:pt x="1" y="5"/>
                  <a:pt x="2" y="5"/>
                  <a:pt x="2" y="5"/>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90" name="Freeform 275" title=""/>
          <p:cNvSpPr/>
          <p:nvPr>
            <p:custDataLst>
              <p:tags r:id="rId36"/>
            </p:custDataLst>
          </p:nvPr>
        </p:nvSpPr>
        <p:spPr bwMode="auto">
          <a:xfrm rot="3000000">
            <a:off x="3283414" y="3026106"/>
            <a:ext cx="4465" cy="3964"/>
          </a:xfrm>
          <a:custGeom>
            <a:gdLst>
              <a:gd name="T0" fmla="*/ 1 w 4"/>
              <a:gd name="T1" fmla="*/ 4 h 4"/>
              <a:gd name="T2" fmla="*/ 2 w 4"/>
              <a:gd name="T3" fmla="*/ 2 h 4"/>
              <a:gd name="T4" fmla="*/ 3 w 4"/>
              <a:gd name="T5" fmla="*/ 2 h 4"/>
              <a:gd name="T6" fmla="*/ 2 w 4"/>
              <a:gd name="T7" fmla="*/ 0 h 4"/>
              <a:gd name="T8" fmla="*/ 1 w 4"/>
              <a:gd name="T9" fmla="*/ 0 h 4"/>
              <a:gd name="T10" fmla="*/ 0 w 4"/>
              <a:gd name="T11" fmla="*/ 2 h 4"/>
              <a:gd name="T12" fmla="*/ 1 w 4"/>
              <a:gd name="T13" fmla="*/ 4 h 4"/>
            </a:gdLst>
            <a:cxnLst>
              <a:cxn ang="0">
                <a:pos x="T0" y="T1"/>
              </a:cxn>
              <a:cxn ang="0">
                <a:pos x="T2" y="T3"/>
              </a:cxn>
              <a:cxn ang="0">
                <a:pos x="T4" y="T5"/>
              </a:cxn>
              <a:cxn ang="0">
                <a:pos x="T6" y="T7"/>
              </a:cxn>
              <a:cxn ang="0">
                <a:pos x="T8" y="T9"/>
              </a:cxn>
              <a:cxn ang="0">
                <a:pos x="T10" y="T11"/>
              </a:cxn>
              <a:cxn ang="0">
                <a:pos x="T12" y="T13"/>
              </a:cxn>
            </a:cxnLst>
            <a:rect l="0" t="0" r="r" b="b"/>
            <a:pathLst>
              <a:path w="4" h="4">
                <a:moveTo>
                  <a:pt x="1" y="4"/>
                </a:moveTo>
                <a:cubicBezTo>
                  <a:pt x="1" y="3"/>
                  <a:pt x="1" y="2"/>
                  <a:pt x="2" y="2"/>
                </a:cubicBezTo>
                <a:cubicBezTo>
                  <a:pt x="3" y="2"/>
                  <a:pt x="3" y="2"/>
                  <a:pt x="3" y="2"/>
                </a:cubicBezTo>
                <a:cubicBezTo>
                  <a:pt x="4" y="1"/>
                  <a:pt x="3" y="0"/>
                  <a:pt x="2" y="0"/>
                </a:cubicBezTo>
                <a:cubicBezTo>
                  <a:pt x="2" y="0"/>
                  <a:pt x="1" y="0"/>
                  <a:pt x="1" y="0"/>
                </a:cubicBezTo>
                <a:cubicBezTo>
                  <a:pt x="1" y="1"/>
                  <a:pt x="1" y="2"/>
                  <a:pt x="0" y="2"/>
                </a:cubicBezTo>
                <a:cubicBezTo>
                  <a:pt x="0" y="3"/>
                  <a:pt x="0" y="4"/>
                  <a:pt x="1" y="4"/>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91" name="Freeform 276" title=""/>
          <p:cNvSpPr>
            <a:spLocks noEditPoints="1"/>
          </p:cNvSpPr>
          <p:nvPr>
            <p:custDataLst>
              <p:tags r:id="rId37"/>
            </p:custDataLst>
          </p:nvPr>
        </p:nvSpPr>
        <p:spPr bwMode="auto">
          <a:xfrm rot="3000000">
            <a:off x="3228600" y="2917322"/>
            <a:ext cx="115565" cy="208641"/>
          </a:xfrm>
          <a:custGeom>
            <a:gdLst>
              <a:gd name="T0" fmla="*/ 96 w 108"/>
              <a:gd name="T1" fmla="*/ 97 h 195"/>
              <a:gd name="T2" fmla="*/ 89 w 108"/>
              <a:gd name="T3" fmla="*/ 97 h 195"/>
              <a:gd name="T4" fmla="*/ 99 w 108"/>
              <a:gd name="T5" fmla="*/ 89 h 195"/>
              <a:gd name="T6" fmla="*/ 87 w 108"/>
              <a:gd name="T7" fmla="*/ 92 h 195"/>
              <a:gd name="T8" fmla="*/ 64 w 108"/>
              <a:gd name="T9" fmla="*/ 106 h 195"/>
              <a:gd name="T10" fmla="*/ 43 w 108"/>
              <a:gd name="T11" fmla="*/ 110 h 195"/>
              <a:gd name="T12" fmla="*/ 24 w 108"/>
              <a:gd name="T13" fmla="*/ 94 h 195"/>
              <a:gd name="T14" fmla="*/ 18 w 108"/>
              <a:gd name="T15" fmla="*/ 66 h 195"/>
              <a:gd name="T16" fmla="*/ 17 w 108"/>
              <a:gd name="T17" fmla="*/ 30 h 195"/>
              <a:gd name="T18" fmla="*/ 36 w 108"/>
              <a:gd name="T19" fmla="*/ 11 h 195"/>
              <a:gd name="T20" fmla="*/ 64 w 108"/>
              <a:gd name="T21" fmla="*/ 7 h 195"/>
              <a:gd name="T22" fmla="*/ 82 w 108"/>
              <a:gd name="T23" fmla="*/ 25 h 195"/>
              <a:gd name="T24" fmla="*/ 81 w 108"/>
              <a:gd name="T25" fmla="*/ 35 h 195"/>
              <a:gd name="T26" fmla="*/ 75 w 108"/>
              <a:gd name="T27" fmla="*/ 49 h 195"/>
              <a:gd name="T28" fmla="*/ 62 w 108"/>
              <a:gd name="T29" fmla="*/ 61 h 195"/>
              <a:gd name="T30" fmla="*/ 80 w 108"/>
              <a:gd name="T31" fmla="*/ 67 h 195"/>
              <a:gd name="T32" fmla="*/ 95 w 108"/>
              <a:gd name="T33" fmla="*/ 63 h 195"/>
              <a:gd name="T34" fmla="*/ 94 w 108"/>
              <a:gd name="T35" fmla="*/ 53 h 195"/>
              <a:gd name="T36" fmla="*/ 94 w 108"/>
              <a:gd name="T37" fmla="*/ 48 h 195"/>
              <a:gd name="T38" fmla="*/ 97 w 108"/>
              <a:gd name="T39" fmla="*/ 37 h 195"/>
              <a:gd name="T40" fmla="*/ 82 w 108"/>
              <a:gd name="T41" fmla="*/ 18 h 195"/>
              <a:gd name="T42" fmla="*/ 61 w 108"/>
              <a:gd name="T43" fmla="*/ 2 h 195"/>
              <a:gd name="T44" fmla="*/ 39 w 108"/>
              <a:gd name="T45" fmla="*/ 4 h 195"/>
              <a:gd name="T46" fmla="*/ 14 w 108"/>
              <a:gd name="T47" fmla="*/ 21 h 195"/>
              <a:gd name="T48" fmla="*/ 8 w 108"/>
              <a:gd name="T49" fmla="*/ 42 h 195"/>
              <a:gd name="T50" fmla="*/ 0 w 108"/>
              <a:gd name="T51" fmla="*/ 66 h 195"/>
              <a:gd name="T52" fmla="*/ 9 w 108"/>
              <a:gd name="T53" fmla="*/ 97 h 195"/>
              <a:gd name="T54" fmla="*/ 33 w 108"/>
              <a:gd name="T55" fmla="*/ 117 h 195"/>
              <a:gd name="T56" fmla="*/ 38 w 108"/>
              <a:gd name="T57" fmla="*/ 136 h 195"/>
              <a:gd name="T58" fmla="*/ 59 w 108"/>
              <a:gd name="T59" fmla="*/ 118 h 195"/>
              <a:gd name="T60" fmla="*/ 77 w 108"/>
              <a:gd name="T61" fmla="*/ 114 h 195"/>
              <a:gd name="T62" fmla="*/ 66 w 108"/>
              <a:gd name="T63" fmla="*/ 129 h 195"/>
              <a:gd name="T64" fmla="*/ 62 w 108"/>
              <a:gd name="T65" fmla="*/ 127 h 195"/>
              <a:gd name="T66" fmla="*/ 57 w 108"/>
              <a:gd name="T67" fmla="*/ 138 h 195"/>
              <a:gd name="T68" fmla="*/ 49 w 108"/>
              <a:gd name="T69" fmla="*/ 155 h 195"/>
              <a:gd name="T70" fmla="*/ 55 w 108"/>
              <a:gd name="T71" fmla="*/ 171 h 195"/>
              <a:gd name="T72" fmla="*/ 59 w 108"/>
              <a:gd name="T73" fmla="*/ 182 h 195"/>
              <a:gd name="T74" fmla="*/ 44 w 108"/>
              <a:gd name="T75" fmla="*/ 184 h 195"/>
              <a:gd name="T76" fmla="*/ 38 w 108"/>
              <a:gd name="T77" fmla="*/ 171 h 195"/>
              <a:gd name="T78" fmla="*/ 37 w 108"/>
              <a:gd name="T79" fmla="*/ 155 h 195"/>
              <a:gd name="T80" fmla="*/ 33 w 108"/>
              <a:gd name="T81" fmla="*/ 140 h 195"/>
              <a:gd name="T82" fmla="*/ 28 w 108"/>
              <a:gd name="T83" fmla="*/ 157 h 195"/>
              <a:gd name="T84" fmla="*/ 18 w 108"/>
              <a:gd name="T85" fmla="*/ 170 h 195"/>
              <a:gd name="T86" fmla="*/ 31 w 108"/>
              <a:gd name="T87" fmla="*/ 184 h 195"/>
              <a:gd name="T88" fmla="*/ 55 w 108"/>
              <a:gd name="T89" fmla="*/ 190 h 195"/>
              <a:gd name="T90" fmla="*/ 83 w 108"/>
              <a:gd name="T91" fmla="*/ 174 h 195"/>
              <a:gd name="T92" fmla="*/ 93 w 108"/>
              <a:gd name="T93" fmla="*/ 152 h 195"/>
              <a:gd name="T94" fmla="*/ 104 w 108"/>
              <a:gd name="T95" fmla="*/ 125 h 195"/>
              <a:gd name="T96" fmla="*/ 82 w 108"/>
              <a:gd name="T97" fmla="*/ 60 h 195"/>
              <a:gd name="T98" fmla="*/ 51 w 108"/>
              <a:gd name="T99" fmla="*/ 112 h 195"/>
              <a:gd name="T100" fmla="*/ 93 w 108"/>
              <a:gd name="T101" fmla="*/ 118 h 195"/>
              <a:gd name="T102" fmla="*/ 80 w 108"/>
              <a:gd name="T103" fmla="*/ 113 h 195"/>
              <a:gd name="T104" fmla="*/ 82 w 108"/>
              <a:gd name="T105" fmla="*/ 117 h 195"/>
              <a:gd name="T106" fmla="*/ 70 w 108"/>
              <a:gd name="T107" fmla="*/ 139 h 195"/>
              <a:gd name="T108" fmla="*/ 83 w 108"/>
              <a:gd name="T109" fmla="*/ 152 h 195"/>
              <a:gd name="T110" fmla="*/ 68 w 108"/>
              <a:gd name="T111" fmla="*/ 175 h 195"/>
              <a:gd name="T112" fmla="*/ 63 w 108"/>
              <a:gd name="T113" fmla="*/ 159 h 195"/>
              <a:gd name="T114" fmla="*/ 70 w 108"/>
              <a:gd name="T115" fmla="*/ 151 h 195"/>
              <a:gd name="T116" fmla="*/ 74 w 108"/>
              <a:gd name="T117" fmla="*/ 140 h 195"/>
              <a:gd name="T118" fmla="*/ 81 w 108"/>
              <a:gd name="T119" fmla="*/ 127 h 195"/>
              <a:gd name="T120" fmla="*/ 84 w 108"/>
              <a:gd name="T121" fmla="*/ 130 h 1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8" h="195">
                <a:moveTo>
                  <a:pt x="107" y="113"/>
                </a:moveTo>
                <a:cubicBezTo>
                  <a:pt x="107" y="112"/>
                  <a:pt x="107" y="111"/>
                  <a:pt x="107" y="110"/>
                </a:cubicBezTo>
                <a:cubicBezTo>
                  <a:pt x="107" y="109"/>
                  <a:pt x="106" y="108"/>
                  <a:pt x="106" y="108"/>
                </a:cubicBezTo>
                <a:cubicBezTo>
                  <a:pt x="105" y="108"/>
                  <a:pt x="105" y="108"/>
                  <a:pt x="104" y="108"/>
                </a:cubicBezTo>
                <a:cubicBezTo>
                  <a:pt x="104" y="108"/>
                  <a:pt x="104" y="107"/>
                  <a:pt x="104" y="106"/>
                </a:cubicBezTo>
                <a:cubicBezTo>
                  <a:pt x="104" y="105"/>
                  <a:pt x="104" y="104"/>
                  <a:pt x="104" y="104"/>
                </a:cubicBezTo>
                <a:cubicBezTo>
                  <a:pt x="104" y="103"/>
                  <a:pt x="104" y="103"/>
                  <a:pt x="104" y="102"/>
                </a:cubicBezTo>
                <a:cubicBezTo>
                  <a:pt x="104" y="102"/>
                  <a:pt x="104" y="102"/>
                  <a:pt x="103" y="102"/>
                </a:cubicBezTo>
                <a:cubicBezTo>
                  <a:pt x="103" y="102"/>
                  <a:pt x="103" y="102"/>
                  <a:pt x="103" y="101"/>
                </a:cubicBezTo>
                <a:cubicBezTo>
                  <a:pt x="103" y="100"/>
                  <a:pt x="102" y="100"/>
                  <a:pt x="102" y="99"/>
                </a:cubicBezTo>
                <a:cubicBezTo>
                  <a:pt x="102" y="99"/>
                  <a:pt x="101" y="99"/>
                  <a:pt x="101" y="99"/>
                </a:cubicBezTo>
                <a:cubicBezTo>
                  <a:pt x="99" y="99"/>
                  <a:pt x="99" y="97"/>
                  <a:pt x="97" y="97"/>
                </a:cubicBezTo>
                <a:cubicBezTo>
                  <a:pt x="97" y="97"/>
                  <a:pt x="97" y="97"/>
                  <a:pt x="96" y="97"/>
                </a:cubicBezTo>
                <a:cubicBezTo>
                  <a:pt x="96" y="98"/>
                  <a:pt x="96" y="98"/>
                  <a:pt x="95" y="98"/>
                </a:cubicBezTo>
                <a:cubicBezTo>
                  <a:pt x="95" y="98"/>
                  <a:pt x="95" y="99"/>
                  <a:pt x="95" y="99"/>
                </a:cubicBezTo>
                <a:cubicBezTo>
                  <a:pt x="96" y="99"/>
                  <a:pt x="96" y="101"/>
                  <a:pt x="96" y="102"/>
                </a:cubicBezTo>
                <a:cubicBezTo>
                  <a:pt x="96" y="104"/>
                  <a:pt x="92" y="108"/>
                  <a:pt x="90" y="105"/>
                </a:cubicBezTo>
                <a:cubicBezTo>
                  <a:pt x="90" y="105"/>
                  <a:pt x="89" y="105"/>
                  <a:pt x="89" y="105"/>
                </a:cubicBezTo>
                <a:cubicBezTo>
                  <a:pt x="88" y="106"/>
                  <a:pt x="86" y="106"/>
                  <a:pt x="84" y="106"/>
                </a:cubicBezTo>
                <a:cubicBezTo>
                  <a:pt x="84" y="106"/>
                  <a:pt x="84" y="106"/>
                  <a:pt x="83" y="106"/>
                </a:cubicBezTo>
                <a:cubicBezTo>
                  <a:pt x="83" y="105"/>
                  <a:pt x="83" y="105"/>
                  <a:pt x="82" y="105"/>
                </a:cubicBezTo>
                <a:cubicBezTo>
                  <a:pt x="82" y="104"/>
                  <a:pt x="82" y="104"/>
                  <a:pt x="82" y="104"/>
                </a:cubicBezTo>
                <a:cubicBezTo>
                  <a:pt x="84" y="103"/>
                  <a:pt x="84" y="99"/>
                  <a:pt x="87" y="99"/>
                </a:cubicBezTo>
                <a:cubicBezTo>
                  <a:pt x="87" y="99"/>
                  <a:pt x="87" y="98"/>
                  <a:pt x="87" y="98"/>
                </a:cubicBezTo>
                <a:cubicBezTo>
                  <a:pt x="88" y="98"/>
                  <a:pt x="88" y="97"/>
                  <a:pt x="88" y="97"/>
                </a:cubicBezTo>
                <a:cubicBezTo>
                  <a:pt x="88" y="97"/>
                  <a:pt x="89" y="97"/>
                  <a:pt x="89" y="97"/>
                </a:cubicBezTo>
                <a:cubicBezTo>
                  <a:pt x="90" y="97"/>
                  <a:pt x="91" y="97"/>
                  <a:pt x="91" y="97"/>
                </a:cubicBezTo>
                <a:cubicBezTo>
                  <a:pt x="92" y="97"/>
                  <a:pt x="92" y="97"/>
                  <a:pt x="93" y="97"/>
                </a:cubicBezTo>
                <a:cubicBezTo>
                  <a:pt x="93" y="96"/>
                  <a:pt x="93" y="96"/>
                  <a:pt x="93" y="95"/>
                </a:cubicBezTo>
                <a:cubicBezTo>
                  <a:pt x="93" y="95"/>
                  <a:pt x="93" y="95"/>
                  <a:pt x="93" y="94"/>
                </a:cubicBezTo>
                <a:cubicBezTo>
                  <a:pt x="93" y="94"/>
                  <a:pt x="94" y="94"/>
                  <a:pt x="95" y="94"/>
                </a:cubicBezTo>
                <a:cubicBezTo>
                  <a:pt x="96" y="94"/>
                  <a:pt x="97" y="94"/>
                  <a:pt x="97" y="94"/>
                </a:cubicBezTo>
                <a:cubicBezTo>
                  <a:pt x="98" y="93"/>
                  <a:pt x="99" y="94"/>
                  <a:pt x="99" y="94"/>
                </a:cubicBezTo>
                <a:cubicBezTo>
                  <a:pt x="99" y="94"/>
                  <a:pt x="100" y="94"/>
                  <a:pt x="100" y="95"/>
                </a:cubicBezTo>
                <a:cubicBezTo>
                  <a:pt x="101" y="95"/>
                  <a:pt x="101" y="95"/>
                  <a:pt x="102" y="95"/>
                </a:cubicBezTo>
                <a:cubicBezTo>
                  <a:pt x="102" y="93"/>
                  <a:pt x="101" y="93"/>
                  <a:pt x="101" y="92"/>
                </a:cubicBezTo>
                <a:cubicBezTo>
                  <a:pt x="100" y="92"/>
                  <a:pt x="100" y="92"/>
                  <a:pt x="100" y="91"/>
                </a:cubicBezTo>
                <a:cubicBezTo>
                  <a:pt x="100" y="90"/>
                  <a:pt x="100" y="90"/>
                  <a:pt x="100" y="89"/>
                </a:cubicBezTo>
                <a:cubicBezTo>
                  <a:pt x="99" y="89"/>
                  <a:pt x="99" y="89"/>
                  <a:pt x="99" y="89"/>
                </a:cubicBezTo>
                <a:cubicBezTo>
                  <a:pt x="99" y="88"/>
                  <a:pt x="100" y="88"/>
                  <a:pt x="101" y="87"/>
                </a:cubicBezTo>
                <a:cubicBezTo>
                  <a:pt x="101" y="87"/>
                  <a:pt x="101" y="86"/>
                  <a:pt x="101" y="86"/>
                </a:cubicBezTo>
                <a:cubicBezTo>
                  <a:pt x="101" y="84"/>
                  <a:pt x="101" y="83"/>
                  <a:pt x="101" y="81"/>
                </a:cubicBezTo>
                <a:cubicBezTo>
                  <a:pt x="101" y="80"/>
                  <a:pt x="101" y="80"/>
                  <a:pt x="101" y="79"/>
                </a:cubicBezTo>
                <a:cubicBezTo>
                  <a:pt x="100" y="79"/>
                  <a:pt x="99" y="79"/>
                  <a:pt x="97" y="79"/>
                </a:cubicBezTo>
                <a:cubicBezTo>
                  <a:pt x="97" y="80"/>
                  <a:pt x="96" y="81"/>
                  <a:pt x="96" y="82"/>
                </a:cubicBezTo>
                <a:cubicBezTo>
                  <a:pt x="96" y="84"/>
                  <a:pt x="94" y="84"/>
                  <a:pt x="93" y="85"/>
                </a:cubicBezTo>
                <a:cubicBezTo>
                  <a:pt x="92" y="86"/>
                  <a:pt x="93" y="87"/>
                  <a:pt x="91" y="87"/>
                </a:cubicBezTo>
                <a:cubicBezTo>
                  <a:pt x="90" y="87"/>
                  <a:pt x="89" y="87"/>
                  <a:pt x="88" y="87"/>
                </a:cubicBezTo>
                <a:cubicBezTo>
                  <a:pt x="88" y="87"/>
                  <a:pt x="88" y="88"/>
                  <a:pt x="88" y="88"/>
                </a:cubicBezTo>
                <a:cubicBezTo>
                  <a:pt x="88" y="89"/>
                  <a:pt x="88" y="89"/>
                  <a:pt x="88" y="89"/>
                </a:cubicBezTo>
                <a:cubicBezTo>
                  <a:pt x="88" y="90"/>
                  <a:pt x="88" y="91"/>
                  <a:pt x="88" y="92"/>
                </a:cubicBezTo>
                <a:cubicBezTo>
                  <a:pt x="87" y="92"/>
                  <a:pt x="87" y="92"/>
                  <a:pt x="87" y="92"/>
                </a:cubicBezTo>
                <a:cubicBezTo>
                  <a:pt x="86" y="93"/>
                  <a:pt x="86" y="93"/>
                  <a:pt x="84" y="93"/>
                </a:cubicBezTo>
                <a:cubicBezTo>
                  <a:pt x="84" y="93"/>
                  <a:pt x="84" y="93"/>
                  <a:pt x="83" y="93"/>
                </a:cubicBezTo>
                <a:cubicBezTo>
                  <a:pt x="83" y="93"/>
                  <a:pt x="82" y="93"/>
                  <a:pt x="82" y="93"/>
                </a:cubicBezTo>
                <a:cubicBezTo>
                  <a:pt x="82" y="94"/>
                  <a:pt x="81" y="95"/>
                  <a:pt x="80" y="95"/>
                </a:cubicBezTo>
                <a:cubicBezTo>
                  <a:pt x="80" y="96"/>
                  <a:pt x="80" y="96"/>
                  <a:pt x="80" y="97"/>
                </a:cubicBezTo>
                <a:cubicBezTo>
                  <a:pt x="79" y="97"/>
                  <a:pt x="79" y="98"/>
                  <a:pt x="78" y="98"/>
                </a:cubicBezTo>
                <a:cubicBezTo>
                  <a:pt x="77" y="98"/>
                  <a:pt x="77" y="99"/>
                  <a:pt x="76" y="99"/>
                </a:cubicBezTo>
                <a:cubicBezTo>
                  <a:pt x="76" y="99"/>
                  <a:pt x="76" y="100"/>
                  <a:pt x="76" y="100"/>
                </a:cubicBezTo>
                <a:cubicBezTo>
                  <a:pt x="74" y="100"/>
                  <a:pt x="75" y="102"/>
                  <a:pt x="74" y="102"/>
                </a:cubicBezTo>
                <a:cubicBezTo>
                  <a:pt x="72" y="102"/>
                  <a:pt x="72" y="103"/>
                  <a:pt x="71" y="104"/>
                </a:cubicBezTo>
                <a:cubicBezTo>
                  <a:pt x="70" y="105"/>
                  <a:pt x="69" y="106"/>
                  <a:pt x="66" y="106"/>
                </a:cubicBezTo>
                <a:cubicBezTo>
                  <a:pt x="66" y="106"/>
                  <a:pt x="66" y="106"/>
                  <a:pt x="65" y="106"/>
                </a:cubicBezTo>
                <a:cubicBezTo>
                  <a:pt x="65" y="106"/>
                  <a:pt x="64" y="106"/>
                  <a:pt x="64" y="106"/>
                </a:cubicBezTo>
                <a:cubicBezTo>
                  <a:pt x="64" y="107"/>
                  <a:pt x="62" y="107"/>
                  <a:pt x="62" y="108"/>
                </a:cubicBezTo>
                <a:cubicBezTo>
                  <a:pt x="62" y="109"/>
                  <a:pt x="58" y="112"/>
                  <a:pt x="58" y="110"/>
                </a:cubicBezTo>
                <a:cubicBezTo>
                  <a:pt x="58" y="110"/>
                  <a:pt x="57" y="110"/>
                  <a:pt x="57" y="110"/>
                </a:cubicBezTo>
                <a:cubicBezTo>
                  <a:pt x="57" y="108"/>
                  <a:pt x="55" y="109"/>
                  <a:pt x="53" y="108"/>
                </a:cubicBezTo>
                <a:cubicBezTo>
                  <a:pt x="53" y="108"/>
                  <a:pt x="53" y="108"/>
                  <a:pt x="53" y="107"/>
                </a:cubicBezTo>
                <a:cubicBezTo>
                  <a:pt x="53" y="107"/>
                  <a:pt x="53" y="106"/>
                  <a:pt x="53" y="106"/>
                </a:cubicBezTo>
                <a:cubicBezTo>
                  <a:pt x="53" y="106"/>
                  <a:pt x="52" y="106"/>
                  <a:pt x="52" y="105"/>
                </a:cubicBezTo>
                <a:cubicBezTo>
                  <a:pt x="50" y="105"/>
                  <a:pt x="50" y="106"/>
                  <a:pt x="49" y="106"/>
                </a:cubicBezTo>
                <a:cubicBezTo>
                  <a:pt x="47" y="106"/>
                  <a:pt x="47" y="105"/>
                  <a:pt x="46" y="105"/>
                </a:cubicBezTo>
                <a:cubicBezTo>
                  <a:pt x="46" y="105"/>
                  <a:pt x="45" y="105"/>
                  <a:pt x="45" y="105"/>
                </a:cubicBezTo>
                <a:cubicBezTo>
                  <a:pt x="45" y="105"/>
                  <a:pt x="45" y="106"/>
                  <a:pt x="45" y="106"/>
                </a:cubicBezTo>
                <a:cubicBezTo>
                  <a:pt x="45" y="106"/>
                  <a:pt x="45" y="107"/>
                  <a:pt x="45" y="107"/>
                </a:cubicBezTo>
                <a:cubicBezTo>
                  <a:pt x="45" y="109"/>
                  <a:pt x="44" y="109"/>
                  <a:pt x="43" y="110"/>
                </a:cubicBezTo>
                <a:cubicBezTo>
                  <a:pt x="43" y="108"/>
                  <a:pt x="41" y="108"/>
                  <a:pt x="42" y="106"/>
                </a:cubicBezTo>
                <a:cubicBezTo>
                  <a:pt x="42" y="105"/>
                  <a:pt x="43" y="105"/>
                  <a:pt x="43" y="104"/>
                </a:cubicBezTo>
                <a:cubicBezTo>
                  <a:pt x="42" y="104"/>
                  <a:pt x="42" y="104"/>
                  <a:pt x="42" y="104"/>
                </a:cubicBezTo>
                <a:cubicBezTo>
                  <a:pt x="42" y="103"/>
                  <a:pt x="42" y="103"/>
                  <a:pt x="42" y="102"/>
                </a:cubicBezTo>
                <a:cubicBezTo>
                  <a:pt x="41" y="102"/>
                  <a:pt x="41" y="102"/>
                  <a:pt x="40" y="102"/>
                </a:cubicBezTo>
                <a:cubicBezTo>
                  <a:pt x="40" y="104"/>
                  <a:pt x="40" y="105"/>
                  <a:pt x="39" y="106"/>
                </a:cubicBezTo>
                <a:cubicBezTo>
                  <a:pt x="39" y="106"/>
                  <a:pt x="38" y="106"/>
                  <a:pt x="38" y="106"/>
                </a:cubicBezTo>
                <a:cubicBezTo>
                  <a:pt x="38" y="106"/>
                  <a:pt x="37" y="106"/>
                  <a:pt x="37" y="106"/>
                </a:cubicBezTo>
                <a:cubicBezTo>
                  <a:pt x="37" y="105"/>
                  <a:pt x="37" y="104"/>
                  <a:pt x="36" y="104"/>
                </a:cubicBezTo>
                <a:cubicBezTo>
                  <a:pt x="32" y="103"/>
                  <a:pt x="30" y="101"/>
                  <a:pt x="28" y="99"/>
                </a:cubicBezTo>
                <a:cubicBezTo>
                  <a:pt x="29" y="97"/>
                  <a:pt x="27" y="96"/>
                  <a:pt x="28" y="95"/>
                </a:cubicBezTo>
                <a:cubicBezTo>
                  <a:pt x="28" y="92"/>
                  <a:pt x="24" y="95"/>
                  <a:pt x="24" y="95"/>
                </a:cubicBezTo>
                <a:cubicBezTo>
                  <a:pt x="24" y="95"/>
                  <a:pt x="24" y="95"/>
                  <a:pt x="24" y="94"/>
                </a:cubicBezTo>
                <a:cubicBezTo>
                  <a:pt x="24" y="93"/>
                  <a:pt x="24" y="93"/>
                  <a:pt x="24" y="92"/>
                </a:cubicBezTo>
                <a:cubicBezTo>
                  <a:pt x="23" y="92"/>
                  <a:pt x="23" y="92"/>
                  <a:pt x="23" y="92"/>
                </a:cubicBezTo>
                <a:cubicBezTo>
                  <a:pt x="23" y="91"/>
                  <a:pt x="23" y="91"/>
                  <a:pt x="23" y="91"/>
                </a:cubicBezTo>
                <a:cubicBezTo>
                  <a:pt x="23" y="90"/>
                  <a:pt x="23" y="89"/>
                  <a:pt x="23" y="88"/>
                </a:cubicBezTo>
                <a:cubicBezTo>
                  <a:pt x="22" y="88"/>
                  <a:pt x="20" y="88"/>
                  <a:pt x="20" y="87"/>
                </a:cubicBezTo>
                <a:cubicBezTo>
                  <a:pt x="19" y="87"/>
                  <a:pt x="19" y="87"/>
                  <a:pt x="19" y="86"/>
                </a:cubicBezTo>
                <a:cubicBezTo>
                  <a:pt x="19" y="85"/>
                  <a:pt x="19" y="85"/>
                  <a:pt x="19" y="85"/>
                </a:cubicBezTo>
                <a:cubicBezTo>
                  <a:pt x="19" y="83"/>
                  <a:pt x="18" y="82"/>
                  <a:pt x="17" y="81"/>
                </a:cubicBezTo>
                <a:cubicBezTo>
                  <a:pt x="15" y="81"/>
                  <a:pt x="10" y="79"/>
                  <a:pt x="15" y="79"/>
                </a:cubicBezTo>
                <a:cubicBezTo>
                  <a:pt x="15" y="78"/>
                  <a:pt x="15" y="76"/>
                  <a:pt x="15" y="75"/>
                </a:cubicBezTo>
                <a:cubicBezTo>
                  <a:pt x="14" y="75"/>
                  <a:pt x="14" y="73"/>
                  <a:pt x="15" y="73"/>
                </a:cubicBezTo>
                <a:cubicBezTo>
                  <a:pt x="15" y="72"/>
                  <a:pt x="15" y="72"/>
                  <a:pt x="15" y="72"/>
                </a:cubicBezTo>
                <a:cubicBezTo>
                  <a:pt x="12" y="70"/>
                  <a:pt x="16" y="66"/>
                  <a:pt x="18" y="66"/>
                </a:cubicBezTo>
                <a:cubicBezTo>
                  <a:pt x="18" y="63"/>
                  <a:pt x="16" y="62"/>
                  <a:pt x="14" y="61"/>
                </a:cubicBezTo>
                <a:cubicBezTo>
                  <a:pt x="14" y="63"/>
                  <a:pt x="16" y="67"/>
                  <a:pt x="13" y="67"/>
                </a:cubicBezTo>
                <a:cubicBezTo>
                  <a:pt x="12" y="59"/>
                  <a:pt x="9" y="59"/>
                  <a:pt x="9" y="51"/>
                </a:cubicBezTo>
                <a:cubicBezTo>
                  <a:pt x="10" y="51"/>
                  <a:pt x="11" y="51"/>
                  <a:pt x="12" y="51"/>
                </a:cubicBezTo>
                <a:cubicBezTo>
                  <a:pt x="12" y="51"/>
                  <a:pt x="12" y="51"/>
                  <a:pt x="12" y="50"/>
                </a:cubicBezTo>
                <a:cubicBezTo>
                  <a:pt x="12" y="49"/>
                  <a:pt x="13" y="49"/>
                  <a:pt x="13" y="47"/>
                </a:cubicBezTo>
                <a:cubicBezTo>
                  <a:pt x="13" y="46"/>
                  <a:pt x="13" y="45"/>
                  <a:pt x="13" y="44"/>
                </a:cubicBezTo>
                <a:cubicBezTo>
                  <a:pt x="13" y="44"/>
                  <a:pt x="13" y="43"/>
                  <a:pt x="13" y="43"/>
                </a:cubicBezTo>
                <a:cubicBezTo>
                  <a:pt x="14" y="43"/>
                  <a:pt x="15" y="42"/>
                  <a:pt x="15" y="41"/>
                </a:cubicBezTo>
                <a:cubicBezTo>
                  <a:pt x="17" y="39"/>
                  <a:pt x="12" y="37"/>
                  <a:pt x="15" y="36"/>
                </a:cubicBezTo>
                <a:cubicBezTo>
                  <a:pt x="15" y="36"/>
                  <a:pt x="15" y="35"/>
                  <a:pt x="15" y="35"/>
                </a:cubicBezTo>
                <a:cubicBezTo>
                  <a:pt x="16" y="33"/>
                  <a:pt x="15" y="31"/>
                  <a:pt x="17" y="31"/>
                </a:cubicBezTo>
                <a:cubicBezTo>
                  <a:pt x="17" y="31"/>
                  <a:pt x="17" y="30"/>
                  <a:pt x="17" y="30"/>
                </a:cubicBezTo>
                <a:cubicBezTo>
                  <a:pt x="17" y="28"/>
                  <a:pt x="16" y="26"/>
                  <a:pt x="18" y="25"/>
                </a:cubicBezTo>
                <a:cubicBezTo>
                  <a:pt x="18" y="24"/>
                  <a:pt x="18" y="24"/>
                  <a:pt x="18" y="23"/>
                </a:cubicBezTo>
                <a:cubicBezTo>
                  <a:pt x="18" y="21"/>
                  <a:pt x="19" y="20"/>
                  <a:pt x="19" y="18"/>
                </a:cubicBezTo>
                <a:cubicBezTo>
                  <a:pt x="20" y="18"/>
                  <a:pt x="21" y="18"/>
                  <a:pt x="21" y="18"/>
                </a:cubicBezTo>
                <a:cubicBezTo>
                  <a:pt x="21" y="18"/>
                  <a:pt x="21" y="17"/>
                  <a:pt x="21" y="17"/>
                </a:cubicBezTo>
                <a:cubicBezTo>
                  <a:pt x="22" y="17"/>
                  <a:pt x="22" y="17"/>
                  <a:pt x="23" y="17"/>
                </a:cubicBezTo>
                <a:cubicBezTo>
                  <a:pt x="24" y="17"/>
                  <a:pt x="24" y="16"/>
                  <a:pt x="25" y="16"/>
                </a:cubicBezTo>
                <a:cubicBezTo>
                  <a:pt x="25" y="15"/>
                  <a:pt x="25" y="15"/>
                  <a:pt x="26" y="15"/>
                </a:cubicBezTo>
                <a:cubicBezTo>
                  <a:pt x="28" y="15"/>
                  <a:pt x="28" y="11"/>
                  <a:pt x="31" y="12"/>
                </a:cubicBezTo>
                <a:cubicBezTo>
                  <a:pt x="31" y="12"/>
                  <a:pt x="32" y="12"/>
                  <a:pt x="32" y="12"/>
                </a:cubicBezTo>
                <a:cubicBezTo>
                  <a:pt x="32" y="11"/>
                  <a:pt x="32" y="11"/>
                  <a:pt x="33" y="11"/>
                </a:cubicBezTo>
                <a:cubicBezTo>
                  <a:pt x="34" y="11"/>
                  <a:pt x="34" y="11"/>
                  <a:pt x="34" y="11"/>
                </a:cubicBezTo>
                <a:cubicBezTo>
                  <a:pt x="35" y="11"/>
                  <a:pt x="35" y="11"/>
                  <a:pt x="36" y="11"/>
                </a:cubicBezTo>
                <a:cubicBezTo>
                  <a:pt x="36" y="10"/>
                  <a:pt x="37" y="10"/>
                  <a:pt x="37" y="9"/>
                </a:cubicBezTo>
                <a:cubicBezTo>
                  <a:pt x="37" y="9"/>
                  <a:pt x="38" y="9"/>
                  <a:pt x="38" y="9"/>
                </a:cubicBezTo>
                <a:cubicBezTo>
                  <a:pt x="40" y="9"/>
                  <a:pt x="40" y="7"/>
                  <a:pt x="43" y="7"/>
                </a:cubicBezTo>
                <a:cubicBezTo>
                  <a:pt x="43" y="7"/>
                  <a:pt x="44" y="7"/>
                  <a:pt x="44" y="7"/>
                </a:cubicBezTo>
                <a:cubicBezTo>
                  <a:pt x="45" y="6"/>
                  <a:pt x="46" y="6"/>
                  <a:pt x="47" y="5"/>
                </a:cubicBezTo>
                <a:cubicBezTo>
                  <a:pt x="48" y="5"/>
                  <a:pt x="48" y="5"/>
                  <a:pt x="49" y="5"/>
                </a:cubicBezTo>
                <a:cubicBezTo>
                  <a:pt x="49" y="5"/>
                  <a:pt x="50" y="5"/>
                  <a:pt x="51" y="5"/>
                </a:cubicBezTo>
                <a:cubicBezTo>
                  <a:pt x="52" y="5"/>
                  <a:pt x="53" y="5"/>
                  <a:pt x="53" y="5"/>
                </a:cubicBezTo>
                <a:cubicBezTo>
                  <a:pt x="54" y="5"/>
                  <a:pt x="54" y="5"/>
                  <a:pt x="55" y="5"/>
                </a:cubicBezTo>
                <a:cubicBezTo>
                  <a:pt x="56" y="5"/>
                  <a:pt x="57" y="5"/>
                  <a:pt x="58" y="5"/>
                </a:cubicBezTo>
                <a:cubicBezTo>
                  <a:pt x="60" y="5"/>
                  <a:pt x="62" y="5"/>
                  <a:pt x="62" y="6"/>
                </a:cubicBezTo>
                <a:cubicBezTo>
                  <a:pt x="62" y="7"/>
                  <a:pt x="62" y="8"/>
                  <a:pt x="63" y="7"/>
                </a:cubicBezTo>
                <a:cubicBezTo>
                  <a:pt x="63" y="7"/>
                  <a:pt x="64" y="7"/>
                  <a:pt x="64" y="7"/>
                </a:cubicBezTo>
                <a:cubicBezTo>
                  <a:pt x="65" y="7"/>
                  <a:pt x="66" y="8"/>
                  <a:pt x="66" y="9"/>
                </a:cubicBezTo>
                <a:cubicBezTo>
                  <a:pt x="66" y="9"/>
                  <a:pt x="66" y="9"/>
                  <a:pt x="66" y="10"/>
                </a:cubicBezTo>
                <a:cubicBezTo>
                  <a:pt x="67" y="10"/>
                  <a:pt x="67" y="10"/>
                  <a:pt x="68" y="10"/>
                </a:cubicBezTo>
                <a:cubicBezTo>
                  <a:pt x="68" y="10"/>
                  <a:pt x="68" y="10"/>
                  <a:pt x="69" y="10"/>
                </a:cubicBezTo>
                <a:cubicBezTo>
                  <a:pt x="71" y="10"/>
                  <a:pt x="71" y="12"/>
                  <a:pt x="72" y="12"/>
                </a:cubicBezTo>
                <a:cubicBezTo>
                  <a:pt x="73" y="13"/>
                  <a:pt x="74" y="13"/>
                  <a:pt x="76" y="13"/>
                </a:cubicBezTo>
                <a:cubicBezTo>
                  <a:pt x="76" y="14"/>
                  <a:pt x="76" y="15"/>
                  <a:pt x="76" y="16"/>
                </a:cubicBezTo>
                <a:cubicBezTo>
                  <a:pt x="76" y="17"/>
                  <a:pt x="76" y="17"/>
                  <a:pt x="77" y="17"/>
                </a:cubicBezTo>
                <a:cubicBezTo>
                  <a:pt x="77" y="17"/>
                  <a:pt x="77" y="18"/>
                  <a:pt x="77" y="18"/>
                </a:cubicBezTo>
                <a:cubicBezTo>
                  <a:pt x="77" y="19"/>
                  <a:pt x="79" y="19"/>
                  <a:pt x="80" y="19"/>
                </a:cubicBezTo>
                <a:cubicBezTo>
                  <a:pt x="81" y="20"/>
                  <a:pt x="81" y="21"/>
                  <a:pt x="82" y="22"/>
                </a:cubicBezTo>
                <a:cubicBezTo>
                  <a:pt x="83" y="22"/>
                  <a:pt x="83" y="23"/>
                  <a:pt x="83" y="24"/>
                </a:cubicBezTo>
                <a:cubicBezTo>
                  <a:pt x="83" y="25"/>
                  <a:pt x="83" y="25"/>
                  <a:pt x="82" y="25"/>
                </a:cubicBezTo>
                <a:cubicBezTo>
                  <a:pt x="82" y="25"/>
                  <a:pt x="81" y="25"/>
                  <a:pt x="81" y="25"/>
                </a:cubicBezTo>
                <a:cubicBezTo>
                  <a:pt x="81" y="26"/>
                  <a:pt x="81" y="27"/>
                  <a:pt x="80" y="26"/>
                </a:cubicBezTo>
                <a:cubicBezTo>
                  <a:pt x="80" y="28"/>
                  <a:pt x="80" y="30"/>
                  <a:pt x="80" y="31"/>
                </a:cubicBezTo>
                <a:cubicBezTo>
                  <a:pt x="80" y="32"/>
                  <a:pt x="81" y="33"/>
                  <a:pt x="81" y="34"/>
                </a:cubicBezTo>
                <a:cubicBezTo>
                  <a:pt x="82" y="34"/>
                  <a:pt x="82" y="33"/>
                  <a:pt x="82" y="32"/>
                </a:cubicBezTo>
                <a:cubicBezTo>
                  <a:pt x="82" y="32"/>
                  <a:pt x="82" y="32"/>
                  <a:pt x="82" y="31"/>
                </a:cubicBezTo>
                <a:cubicBezTo>
                  <a:pt x="83" y="30"/>
                  <a:pt x="84" y="30"/>
                  <a:pt x="84" y="31"/>
                </a:cubicBezTo>
                <a:cubicBezTo>
                  <a:pt x="85" y="31"/>
                  <a:pt x="85" y="31"/>
                  <a:pt x="85" y="31"/>
                </a:cubicBezTo>
                <a:cubicBezTo>
                  <a:pt x="86" y="31"/>
                  <a:pt x="87" y="31"/>
                  <a:pt x="87" y="32"/>
                </a:cubicBezTo>
                <a:cubicBezTo>
                  <a:pt x="87" y="33"/>
                  <a:pt x="87" y="34"/>
                  <a:pt x="87" y="35"/>
                </a:cubicBezTo>
                <a:cubicBezTo>
                  <a:pt x="87" y="35"/>
                  <a:pt x="87" y="36"/>
                  <a:pt x="87" y="36"/>
                </a:cubicBezTo>
                <a:cubicBezTo>
                  <a:pt x="85" y="36"/>
                  <a:pt x="83" y="36"/>
                  <a:pt x="82" y="37"/>
                </a:cubicBezTo>
                <a:cubicBezTo>
                  <a:pt x="82" y="36"/>
                  <a:pt x="82" y="35"/>
                  <a:pt x="81" y="35"/>
                </a:cubicBezTo>
                <a:cubicBezTo>
                  <a:pt x="80" y="35"/>
                  <a:pt x="80" y="35"/>
                  <a:pt x="80" y="35"/>
                </a:cubicBezTo>
                <a:cubicBezTo>
                  <a:pt x="80" y="35"/>
                  <a:pt x="80" y="36"/>
                  <a:pt x="80" y="36"/>
                </a:cubicBezTo>
                <a:cubicBezTo>
                  <a:pt x="83" y="38"/>
                  <a:pt x="78" y="40"/>
                  <a:pt x="78" y="36"/>
                </a:cubicBezTo>
                <a:cubicBezTo>
                  <a:pt x="78" y="36"/>
                  <a:pt x="78" y="36"/>
                  <a:pt x="77" y="36"/>
                </a:cubicBezTo>
                <a:cubicBezTo>
                  <a:pt x="77" y="36"/>
                  <a:pt x="77" y="37"/>
                  <a:pt x="77" y="37"/>
                </a:cubicBezTo>
                <a:cubicBezTo>
                  <a:pt x="77" y="38"/>
                  <a:pt x="77" y="40"/>
                  <a:pt x="77" y="41"/>
                </a:cubicBezTo>
                <a:cubicBezTo>
                  <a:pt x="77" y="41"/>
                  <a:pt x="77" y="42"/>
                  <a:pt x="77" y="42"/>
                </a:cubicBezTo>
                <a:cubicBezTo>
                  <a:pt x="78" y="42"/>
                  <a:pt x="78" y="42"/>
                  <a:pt x="78" y="42"/>
                </a:cubicBezTo>
                <a:cubicBezTo>
                  <a:pt x="79" y="42"/>
                  <a:pt x="81" y="42"/>
                  <a:pt x="81" y="43"/>
                </a:cubicBezTo>
                <a:cubicBezTo>
                  <a:pt x="83" y="43"/>
                  <a:pt x="82" y="47"/>
                  <a:pt x="84" y="47"/>
                </a:cubicBezTo>
                <a:cubicBezTo>
                  <a:pt x="84" y="49"/>
                  <a:pt x="82" y="47"/>
                  <a:pt x="81" y="47"/>
                </a:cubicBezTo>
                <a:cubicBezTo>
                  <a:pt x="81" y="47"/>
                  <a:pt x="81" y="48"/>
                  <a:pt x="80" y="48"/>
                </a:cubicBezTo>
                <a:cubicBezTo>
                  <a:pt x="79" y="50"/>
                  <a:pt x="78" y="48"/>
                  <a:pt x="75" y="49"/>
                </a:cubicBezTo>
                <a:cubicBezTo>
                  <a:pt x="75" y="49"/>
                  <a:pt x="75" y="50"/>
                  <a:pt x="75" y="50"/>
                </a:cubicBezTo>
                <a:cubicBezTo>
                  <a:pt x="75" y="51"/>
                  <a:pt x="75" y="51"/>
                  <a:pt x="75" y="51"/>
                </a:cubicBezTo>
                <a:cubicBezTo>
                  <a:pt x="74" y="51"/>
                  <a:pt x="72" y="51"/>
                  <a:pt x="71" y="51"/>
                </a:cubicBezTo>
                <a:cubicBezTo>
                  <a:pt x="71" y="51"/>
                  <a:pt x="71" y="51"/>
                  <a:pt x="71" y="50"/>
                </a:cubicBezTo>
                <a:cubicBezTo>
                  <a:pt x="70" y="50"/>
                  <a:pt x="70" y="50"/>
                  <a:pt x="70" y="49"/>
                </a:cubicBezTo>
                <a:cubicBezTo>
                  <a:pt x="69" y="49"/>
                  <a:pt x="69" y="49"/>
                  <a:pt x="69" y="48"/>
                </a:cubicBezTo>
                <a:cubicBezTo>
                  <a:pt x="68" y="48"/>
                  <a:pt x="68" y="48"/>
                  <a:pt x="68" y="48"/>
                </a:cubicBezTo>
                <a:cubicBezTo>
                  <a:pt x="67" y="48"/>
                  <a:pt x="66" y="48"/>
                  <a:pt x="65" y="48"/>
                </a:cubicBezTo>
                <a:cubicBezTo>
                  <a:pt x="65" y="48"/>
                  <a:pt x="64" y="48"/>
                  <a:pt x="64" y="48"/>
                </a:cubicBezTo>
                <a:cubicBezTo>
                  <a:pt x="62" y="52"/>
                  <a:pt x="66" y="53"/>
                  <a:pt x="64" y="55"/>
                </a:cubicBezTo>
                <a:cubicBezTo>
                  <a:pt x="64" y="56"/>
                  <a:pt x="64" y="56"/>
                  <a:pt x="63" y="56"/>
                </a:cubicBezTo>
                <a:cubicBezTo>
                  <a:pt x="63" y="57"/>
                  <a:pt x="63" y="57"/>
                  <a:pt x="63" y="57"/>
                </a:cubicBezTo>
                <a:cubicBezTo>
                  <a:pt x="62" y="58"/>
                  <a:pt x="62" y="59"/>
                  <a:pt x="62" y="61"/>
                </a:cubicBezTo>
                <a:cubicBezTo>
                  <a:pt x="62" y="61"/>
                  <a:pt x="63" y="61"/>
                  <a:pt x="63" y="62"/>
                </a:cubicBezTo>
                <a:cubicBezTo>
                  <a:pt x="64" y="62"/>
                  <a:pt x="65" y="62"/>
                  <a:pt x="65" y="61"/>
                </a:cubicBezTo>
                <a:cubicBezTo>
                  <a:pt x="65" y="60"/>
                  <a:pt x="65" y="59"/>
                  <a:pt x="65" y="57"/>
                </a:cubicBezTo>
                <a:cubicBezTo>
                  <a:pt x="66" y="57"/>
                  <a:pt x="66" y="57"/>
                  <a:pt x="66" y="57"/>
                </a:cubicBezTo>
                <a:cubicBezTo>
                  <a:pt x="67" y="59"/>
                  <a:pt x="68" y="59"/>
                  <a:pt x="69" y="60"/>
                </a:cubicBezTo>
                <a:cubicBezTo>
                  <a:pt x="70" y="60"/>
                  <a:pt x="70" y="60"/>
                  <a:pt x="70" y="61"/>
                </a:cubicBezTo>
                <a:cubicBezTo>
                  <a:pt x="71" y="61"/>
                  <a:pt x="72" y="61"/>
                  <a:pt x="72" y="61"/>
                </a:cubicBezTo>
                <a:cubicBezTo>
                  <a:pt x="73" y="60"/>
                  <a:pt x="72" y="59"/>
                  <a:pt x="74" y="59"/>
                </a:cubicBezTo>
                <a:cubicBezTo>
                  <a:pt x="74" y="59"/>
                  <a:pt x="74" y="59"/>
                  <a:pt x="75" y="59"/>
                </a:cubicBezTo>
                <a:cubicBezTo>
                  <a:pt x="76" y="60"/>
                  <a:pt x="78" y="59"/>
                  <a:pt x="78" y="61"/>
                </a:cubicBezTo>
                <a:cubicBezTo>
                  <a:pt x="78" y="62"/>
                  <a:pt x="79" y="62"/>
                  <a:pt x="80" y="63"/>
                </a:cubicBezTo>
                <a:cubicBezTo>
                  <a:pt x="80" y="64"/>
                  <a:pt x="80" y="65"/>
                  <a:pt x="80" y="66"/>
                </a:cubicBezTo>
                <a:cubicBezTo>
                  <a:pt x="80" y="66"/>
                  <a:pt x="80" y="66"/>
                  <a:pt x="80" y="67"/>
                </a:cubicBezTo>
                <a:cubicBezTo>
                  <a:pt x="80" y="67"/>
                  <a:pt x="80" y="68"/>
                  <a:pt x="80" y="68"/>
                </a:cubicBezTo>
                <a:cubicBezTo>
                  <a:pt x="81" y="68"/>
                  <a:pt x="81" y="67"/>
                  <a:pt x="82" y="66"/>
                </a:cubicBezTo>
                <a:cubicBezTo>
                  <a:pt x="83" y="66"/>
                  <a:pt x="84" y="66"/>
                  <a:pt x="84" y="66"/>
                </a:cubicBezTo>
                <a:cubicBezTo>
                  <a:pt x="84" y="66"/>
                  <a:pt x="84" y="66"/>
                  <a:pt x="84" y="67"/>
                </a:cubicBezTo>
                <a:cubicBezTo>
                  <a:pt x="84" y="67"/>
                  <a:pt x="84" y="68"/>
                  <a:pt x="84" y="68"/>
                </a:cubicBezTo>
                <a:cubicBezTo>
                  <a:pt x="85" y="68"/>
                  <a:pt x="85" y="68"/>
                  <a:pt x="85" y="68"/>
                </a:cubicBezTo>
                <a:cubicBezTo>
                  <a:pt x="86" y="68"/>
                  <a:pt x="87" y="68"/>
                  <a:pt x="87" y="67"/>
                </a:cubicBezTo>
                <a:cubicBezTo>
                  <a:pt x="87" y="66"/>
                  <a:pt x="87" y="66"/>
                  <a:pt x="87" y="66"/>
                </a:cubicBezTo>
                <a:cubicBezTo>
                  <a:pt x="87" y="66"/>
                  <a:pt x="88" y="65"/>
                  <a:pt x="88" y="64"/>
                </a:cubicBezTo>
                <a:cubicBezTo>
                  <a:pt x="88" y="64"/>
                  <a:pt x="89" y="64"/>
                  <a:pt x="89" y="64"/>
                </a:cubicBezTo>
                <a:cubicBezTo>
                  <a:pt x="89" y="64"/>
                  <a:pt x="90" y="63"/>
                  <a:pt x="90" y="64"/>
                </a:cubicBezTo>
                <a:cubicBezTo>
                  <a:pt x="91" y="64"/>
                  <a:pt x="93" y="64"/>
                  <a:pt x="94" y="64"/>
                </a:cubicBezTo>
                <a:cubicBezTo>
                  <a:pt x="94" y="64"/>
                  <a:pt x="94" y="63"/>
                  <a:pt x="95" y="63"/>
                </a:cubicBezTo>
                <a:cubicBezTo>
                  <a:pt x="95" y="63"/>
                  <a:pt x="95" y="62"/>
                  <a:pt x="95" y="62"/>
                </a:cubicBezTo>
                <a:cubicBezTo>
                  <a:pt x="95" y="62"/>
                  <a:pt x="96" y="62"/>
                  <a:pt x="96" y="62"/>
                </a:cubicBezTo>
                <a:cubicBezTo>
                  <a:pt x="98" y="62"/>
                  <a:pt x="100" y="62"/>
                  <a:pt x="100" y="64"/>
                </a:cubicBezTo>
                <a:cubicBezTo>
                  <a:pt x="100" y="65"/>
                  <a:pt x="100" y="65"/>
                  <a:pt x="100" y="66"/>
                </a:cubicBezTo>
                <a:cubicBezTo>
                  <a:pt x="101" y="66"/>
                  <a:pt x="101" y="64"/>
                  <a:pt x="102" y="63"/>
                </a:cubicBezTo>
                <a:cubicBezTo>
                  <a:pt x="102" y="62"/>
                  <a:pt x="102" y="62"/>
                  <a:pt x="102" y="61"/>
                </a:cubicBezTo>
                <a:cubicBezTo>
                  <a:pt x="102" y="60"/>
                  <a:pt x="103" y="60"/>
                  <a:pt x="103" y="60"/>
                </a:cubicBezTo>
                <a:cubicBezTo>
                  <a:pt x="103" y="59"/>
                  <a:pt x="103" y="59"/>
                  <a:pt x="103" y="59"/>
                </a:cubicBezTo>
                <a:cubicBezTo>
                  <a:pt x="102" y="58"/>
                  <a:pt x="101" y="59"/>
                  <a:pt x="101" y="60"/>
                </a:cubicBezTo>
                <a:cubicBezTo>
                  <a:pt x="99" y="60"/>
                  <a:pt x="99" y="61"/>
                  <a:pt x="97" y="60"/>
                </a:cubicBezTo>
                <a:cubicBezTo>
                  <a:pt x="97" y="60"/>
                  <a:pt x="96" y="60"/>
                  <a:pt x="96" y="59"/>
                </a:cubicBezTo>
                <a:cubicBezTo>
                  <a:pt x="95" y="58"/>
                  <a:pt x="94" y="57"/>
                  <a:pt x="94" y="56"/>
                </a:cubicBezTo>
                <a:cubicBezTo>
                  <a:pt x="96" y="56"/>
                  <a:pt x="93" y="55"/>
                  <a:pt x="94" y="53"/>
                </a:cubicBezTo>
                <a:cubicBezTo>
                  <a:pt x="93" y="52"/>
                  <a:pt x="93" y="51"/>
                  <a:pt x="91" y="51"/>
                </a:cubicBezTo>
                <a:cubicBezTo>
                  <a:pt x="91" y="52"/>
                  <a:pt x="91" y="53"/>
                  <a:pt x="91" y="54"/>
                </a:cubicBezTo>
                <a:cubicBezTo>
                  <a:pt x="91" y="54"/>
                  <a:pt x="91" y="55"/>
                  <a:pt x="91" y="55"/>
                </a:cubicBezTo>
                <a:cubicBezTo>
                  <a:pt x="91" y="55"/>
                  <a:pt x="90" y="55"/>
                  <a:pt x="90" y="56"/>
                </a:cubicBezTo>
                <a:cubicBezTo>
                  <a:pt x="90" y="56"/>
                  <a:pt x="89" y="56"/>
                  <a:pt x="89" y="56"/>
                </a:cubicBezTo>
                <a:cubicBezTo>
                  <a:pt x="89" y="56"/>
                  <a:pt x="88" y="56"/>
                  <a:pt x="88" y="56"/>
                </a:cubicBezTo>
                <a:cubicBezTo>
                  <a:pt x="88" y="57"/>
                  <a:pt x="86" y="57"/>
                  <a:pt x="85" y="57"/>
                </a:cubicBezTo>
                <a:cubicBezTo>
                  <a:pt x="85" y="56"/>
                  <a:pt x="84" y="56"/>
                  <a:pt x="84" y="55"/>
                </a:cubicBezTo>
                <a:cubicBezTo>
                  <a:pt x="84" y="54"/>
                  <a:pt x="84" y="53"/>
                  <a:pt x="84" y="51"/>
                </a:cubicBezTo>
                <a:cubicBezTo>
                  <a:pt x="84" y="51"/>
                  <a:pt x="84" y="50"/>
                  <a:pt x="84" y="49"/>
                </a:cubicBezTo>
                <a:cubicBezTo>
                  <a:pt x="86" y="47"/>
                  <a:pt x="88" y="46"/>
                  <a:pt x="89" y="43"/>
                </a:cubicBezTo>
                <a:cubicBezTo>
                  <a:pt x="89" y="46"/>
                  <a:pt x="92" y="45"/>
                  <a:pt x="94" y="47"/>
                </a:cubicBezTo>
                <a:cubicBezTo>
                  <a:pt x="94" y="47"/>
                  <a:pt x="94" y="47"/>
                  <a:pt x="94" y="48"/>
                </a:cubicBezTo>
                <a:cubicBezTo>
                  <a:pt x="94" y="49"/>
                  <a:pt x="94" y="50"/>
                  <a:pt x="95" y="51"/>
                </a:cubicBezTo>
                <a:cubicBezTo>
                  <a:pt x="96" y="52"/>
                  <a:pt x="97" y="51"/>
                  <a:pt x="97" y="53"/>
                </a:cubicBezTo>
                <a:cubicBezTo>
                  <a:pt x="98" y="53"/>
                  <a:pt x="98" y="53"/>
                  <a:pt x="99" y="53"/>
                </a:cubicBezTo>
                <a:cubicBezTo>
                  <a:pt x="99" y="54"/>
                  <a:pt x="100" y="55"/>
                  <a:pt x="101" y="56"/>
                </a:cubicBezTo>
                <a:cubicBezTo>
                  <a:pt x="101" y="56"/>
                  <a:pt x="102" y="56"/>
                  <a:pt x="102" y="56"/>
                </a:cubicBezTo>
                <a:cubicBezTo>
                  <a:pt x="103" y="56"/>
                  <a:pt x="103" y="56"/>
                  <a:pt x="103" y="56"/>
                </a:cubicBezTo>
                <a:cubicBezTo>
                  <a:pt x="103" y="55"/>
                  <a:pt x="104" y="55"/>
                  <a:pt x="104" y="55"/>
                </a:cubicBezTo>
                <a:cubicBezTo>
                  <a:pt x="104" y="54"/>
                  <a:pt x="104" y="53"/>
                  <a:pt x="104" y="53"/>
                </a:cubicBezTo>
                <a:cubicBezTo>
                  <a:pt x="104" y="53"/>
                  <a:pt x="104" y="53"/>
                  <a:pt x="103" y="53"/>
                </a:cubicBezTo>
                <a:cubicBezTo>
                  <a:pt x="103" y="50"/>
                  <a:pt x="100" y="55"/>
                  <a:pt x="101" y="49"/>
                </a:cubicBezTo>
                <a:cubicBezTo>
                  <a:pt x="101" y="48"/>
                  <a:pt x="101" y="47"/>
                  <a:pt x="101" y="47"/>
                </a:cubicBezTo>
                <a:cubicBezTo>
                  <a:pt x="101" y="46"/>
                  <a:pt x="101" y="45"/>
                  <a:pt x="101" y="44"/>
                </a:cubicBezTo>
                <a:cubicBezTo>
                  <a:pt x="99" y="43"/>
                  <a:pt x="99" y="39"/>
                  <a:pt x="97" y="37"/>
                </a:cubicBezTo>
                <a:cubicBezTo>
                  <a:pt x="97" y="37"/>
                  <a:pt x="97" y="37"/>
                  <a:pt x="96" y="37"/>
                </a:cubicBezTo>
                <a:cubicBezTo>
                  <a:pt x="96" y="36"/>
                  <a:pt x="96" y="36"/>
                  <a:pt x="95" y="36"/>
                </a:cubicBezTo>
                <a:cubicBezTo>
                  <a:pt x="95" y="35"/>
                  <a:pt x="94" y="35"/>
                  <a:pt x="94" y="34"/>
                </a:cubicBezTo>
                <a:cubicBezTo>
                  <a:pt x="94" y="33"/>
                  <a:pt x="94" y="32"/>
                  <a:pt x="94" y="31"/>
                </a:cubicBezTo>
                <a:cubicBezTo>
                  <a:pt x="93" y="31"/>
                  <a:pt x="93" y="31"/>
                  <a:pt x="93" y="31"/>
                </a:cubicBezTo>
                <a:cubicBezTo>
                  <a:pt x="92" y="31"/>
                  <a:pt x="92" y="31"/>
                  <a:pt x="91" y="31"/>
                </a:cubicBezTo>
                <a:cubicBezTo>
                  <a:pt x="91" y="30"/>
                  <a:pt x="91" y="29"/>
                  <a:pt x="91" y="28"/>
                </a:cubicBezTo>
                <a:cubicBezTo>
                  <a:pt x="91" y="26"/>
                  <a:pt x="90" y="26"/>
                  <a:pt x="90" y="24"/>
                </a:cubicBezTo>
                <a:cubicBezTo>
                  <a:pt x="90" y="23"/>
                  <a:pt x="89" y="22"/>
                  <a:pt x="88" y="22"/>
                </a:cubicBezTo>
                <a:cubicBezTo>
                  <a:pt x="88" y="20"/>
                  <a:pt x="87" y="20"/>
                  <a:pt x="85" y="19"/>
                </a:cubicBezTo>
                <a:cubicBezTo>
                  <a:pt x="85" y="18"/>
                  <a:pt x="85" y="17"/>
                  <a:pt x="85" y="16"/>
                </a:cubicBezTo>
                <a:cubicBezTo>
                  <a:pt x="85" y="16"/>
                  <a:pt x="84" y="17"/>
                  <a:pt x="82" y="17"/>
                </a:cubicBezTo>
                <a:cubicBezTo>
                  <a:pt x="82" y="17"/>
                  <a:pt x="82" y="18"/>
                  <a:pt x="82" y="18"/>
                </a:cubicBezTo>
                <a:cubicBezTo>
                  <a:pt x="79" y="17"/>
                  <a:pt x="84" y="14"/>
                  <a:pt x="80" y="12"/>
                </a:cubicBezTo>
                <a:cubicBezTo>
                  <a:pt x="80" y="12"/>
                  <a:pt x="80" y="11"/>
                  <a:pt x="80" y="11"/>
                </a:cubicBezTo>
                <a:cubicBezTo>
                  <a:pt x="79" y="11"/>
                  <a:pt x="79" y="11"/>
                  <a:pt x="78" y="11"/>
                </a:cubicBezTo>
                <a:cubicBezTo>
                  <a:pt x="78" y="11"/>
                  <a:pt x="78" y="11"/>
                  <a:pt x="77" y="11"/>
                </a:cubicBezTo>
                <a:cubicBezTo>
                  <a:pt x="77" y="11"/>
                  <a:pt x="77" y="10"/>
                  <a:pt x="77" y="10"/>
                </a:cubicBezTo>
                <a:cubicBezTo>
                  <a:pt x="77" y="9"/>
                  <a:pt x="76" y="8"/>
                  <a:pt x="75" y="7"/>
                </a:cubicBezTo>
                <a:cubicBezTo>
                  <a:pt x="75" y="6"/>
                  <a:pt x="74" y="6"/>
                  <a:pt x="74" y="6"/>
                </a:cubicBezTo>
                <a:cubicBezTo>
                  <a:pt x="74" y="6"/>
                  <a:pt x="74" y="5"/>
                  <a:pt x="74" y="5"/>
                </a:cubicBezTo>
                <a:cubicBezTo>
                  <a:pt x="73" y="5"/>
                  <a:pt x="72" y="5"/>
                  <a:pt x="71" y="5"/>
                </a:cubicBezTo>
                <a:cubicBezTo>
                  <a:pt x="70" y="5"/>
                  <a:pt x="70" y="3"/>
                  <a:pt x="69" y="3"/>
                </a:cubicBezTo>
                <a:cubicBezTo>
                  <a:pt x="68" y="3"/>
                  <a:pt x="67" y="3"/>
                  <a:pt x="66" y="3"/>
                </a:cubicBezTo>
                <a:cubicBezTo>
                  <a:pt x="66" y="1"/>
                  <a:pt x="64" y="2"/>
                  <a:pt x="63" y="2"/>
                </a:cubicBezTo>
                <a:cubicBezTo>
                  <a:pt x="62" y="2"/>
                  <a:pt x="61" y="2"/>
                  <a:pt x="61" y="2"/>
                </a:cubicBezTo>
                <a:cubicBezTo>
                  <a:pt x="60" y="2"/>
                  <a:pt x="59" y="1"/>
                  <a:pt x="59" y="0"/>
                </a:cubicBezTo>
                <a:cubicBezTo>
                  <a:pt x="59" y="0"/>
                  <a:pt x="59" y="0"/>
                  <a:pt x="58" y="0"/>
                </a:cubicBezTo>
                <a:cubicBezTo>
                  <a:pt x="57" y="0"/>
                  <a:pt x="57" y="0"/>
                  <a:pt x="56" y="0"/>
                </a:cubicBezTo>
                <a:cubicBezTo>
                  <a:pt x="55" y="0"/>
                  <a:pt x="53" y="0"/>
                  <a:pt x="52" y="0"/>
                </a:cubicBezTo>
                <a:cubicBezTo>
                  <a:pt x="52" y="1"/>
                  <a:pt x="52" y="1"/>
                  <a:pt x="52" y="2"/>
                </a:cubicBezTo>
                <a:cubicBezTo>
                  <a:pt x="51" y="2"/>
                  <a:pt x="51" y="2"/>
                  <a:pt x="50" y="2"/>
                </a:cubicBezTo>
                <a:cubicBezTo>
                  <a:pt x="49" y="2"/>
                  <a:pt x="49" y="2"/>
                  <a:pt x="49" y="2"/>
                </a:cubicBezTo>
                <a:cubicBezTo>
                  <a:pt x="48" y="2"/>
                  <a:pt x="48" y="2"/>
                  <a:pt x="47" y="2"/>
                </a:cubicBezTo>
                <a:cubicBezTo>
                  <a:pt x="47" y="2"/>
                  <a:pt x="47" y="2"/>
                  <a:pt x="47" y="3"/>
                </a:cubicBezTo>
                <a:cubicBezTo>
                  <a:pt x="47" y="3"/>
                  <a:pt x="47" y="3"/>
                  <a:pt x="46" y="3"/>
                </a:cubicBezTo>
                <a:cubicBezTo>
                  <a:pt x="46" y="3"/>
                  <a:pt x="45" y="3"/>
                  <a:pt x="45" y="3"/>
                </a:cubicBezTo>
                <a:cubicBezTo>
                  <a:pt x="43" y="3"/>
                  <a:pt x="41" y="3"/>
                  <a:pt x="39" y="3"/>
                </a:cubicBezTo>
                <a:cubicBezTo>
                  <a:pt x="39" y="3"/>
                  <a:pt x="39" y="4"/>
                  <a:pt x="39" y="4"/>
                </a:cubicBezTo>
                <a:cubicBezTo>
                  <a:pt x="38" y="4"/>
                  <a:pt x="38" y="4"/>
                  <a:pt x="37" y="4"/>
                </a:cubicBezTo>
                <a:cubicBezTo>
                  <a:pt x="36" y="5"/>
                  <a:pt x="35" y="6"/>
                  <a:pt x="33" y="6"/>
                </a:cubicBezTo>
                <a:cubicBezTo>
                  <a:pt x="33" y="6"/>
                  <a:pt x="32" y="6"/>
                  <a:pt x="32" y="6"/>
                </a:cubicBezTo>
                <a:cubicBezTo>
                  <a:pt x="32" y="6"/>
                  <a:pt x="31" y="6"/>
                  <a:pt x="31" y="6"/>
                </a:cubicBezTo>
                <a:cubicBezTo>
                  <a:pt x="31" y="8"/>
                  <a:pt x="28" y="7"/>
                  <a:pt x="28" y="9"/>
                </a:cubicBezTo>
                <a:cubicBezTo>
                  <a:pt x="29" y="10"/>
                  <a:pt x="28" y="10"/>
                  <a:pt x="27" y="10"/>
                </a:cubicBezTo>
                <a:cubicBezTo>
                  <a:pt x="26" y="10"/>
                  <a:pt x="25" y="11"/>
                  <a:pt x="25" y="12"/>
                </a:cubicBezTo>
                <a:cubicBezTo>
                  <a:pt x="25" y="12"/>
                  <a:pt x="24" y="12"/>
                  <a:pt x="24" y="12"/>
                </a:cubicBezTo>
                <a:cubicBezTo>
                  <a:pt x="23" y="12"/>
                  <a:pt x="22" y="12"/>
                  <a:pt x="21" y="12"/>
                </a:cubicBezTo>
                <a:cubicBezTo>
                  <a:pt x="21" y="13"/>
                  <a:pt x="21" y="13"/>
                  <a:pt x="21" y="13"/>
                </a:cubicBezTo>
                <a:cubicBezTo>
                  <a:pt x="21" y="13"/>
                  <a:pt x="21" y="13"/>
                  <a:pt x="20" y="13"/>
                </a:cubicBezTo>
                <a:cubicBezTo>
                  <a:pt x="20" y="15"/>
                  <a:pt x="19" y="15"/>
                  <a:pt x="18" y="16"/>
                </a:cubicBezTo>
                <a:cubicBezTo>
                  <a:pt x="16" y="17"/>
                  <a:pt x="15" y="19"/>
                  <a:pt x="14" y="21"/>
                </a:cubicBezTo>
                <a:cubicBezTo>
                  <a:pt x="13" y="24"/>
                  <a:pt x="11" y="19"/>
                  <a:pt x="9" y="22"/>
                </a:cubicBezTo>
                <a:cubicBezTo>
                  <a:pt x="9" y="22"/>
                  <a:pt x="9" y="23"/>
                  <a:pt x="9" y="23"/>
                </a:cubicBezTo>
                <a:cubicBezTo>
                  <a:pt x="9" y="23"/>
                  <a:pt x="9" y="23"/>
                  <a:pt x="8" y="23"/>
                </a:cubicBezTo>
                <a:cubicBezTo>
                  <a:pt x="8" y="23"/>
                  <a:pt x="8" y="24"/>
                  <a:pt x="8" y="24"/>
                </a:cubicBezTo>
                <a:cubicBezTo>
                  <a:pt x="9" y="24"/>
                  <a:pt x="9" y="25"/>
                  <a:pt x="9" y="25"/>
                </a:cubicBezTo>
                <a:cubicBezTo>
                  <a:pt x="9" y="26"/>
                  <a:pt x="9" y="26"/>
                  <a:pt x="9" y="26"/>
                </a:cubicBezTo>
                <a:cubicBezTo>
                  <a:pt x="10" y="29"/>
                  <a:pt x="8" y="29"/>
                  <a:pt x="8" y="31"/>
                </a:cubicBezTo>
                <a:cubicBezTo>
                  <a:pt x="8" y="32"/>
                  <a:pt x="8" y="32"/>
                  <a:pt x="8" y="32"/>
                </a:cubicBezTo>
                <a:cubicBezTo>
                  <a:pt x="8" y="33"/>
                  <a:pt x="8" y="33"/>
                  <a:pt x="8" y="34"/>
                </a:cubicBezTo>
                <a:cubicBezTo>
                  <a:pt x="8" y="35"/>
                  <a:pt x="8" y="36"/>
                  <a:pt x="7" y="36"/>
                </a:cubicBezTo>
                <a:cubicBezTo>
                  <a:pt x="7" y="37"/>
                  <a:pt x="6" y="38"/>
                  <a:pt x="6" y="40"/>
                </a:cubicBezTo>
                <a:cubicBezTo>
                  <a:pt x="7" y="40"/>
                  <a:pt x="7" y="40"/>
                  <a:pt x="8" y="40"/>
                </a:cubicBezTo>
                <a:cubicBezTo>
                  <a:pt x="8" y="40"/>
                  <a:pt x="8" y="41"/>
                  <a:pt x="8" y="42"/>
                </a:cubicBezTo>
                <a:cubicBezTo>
                  <a:pt x="5" y="42"/>
                  <a:pt x="7" y="47"/>
                  <a:pt x="4" y="45"/>
                </a:cubicBezTo>
                <a:cubicBezTo>
                  <a:pt x="4" y="46"/>
                  <a:pt x="4" y="46"/>
                  <a:pt x="4" y="47"/>
                </a:cubicBezTo>
                <a:cubicBezTo>
                  <a:pt x="5" y="47"/>
                  <a:pt x="5" y="49"/>
                  <a:pt x="4" y="49"/>
                </a:cubicBezTo>
                <a:cubicBezTo>
                  <a:pt x="3" y="49"/>
                  <a:pt x="3" y="49"/>
                  <a:pt x="2" y="49"/>
                </a:cubicBezTo>
                <a:cubicBezTo>
                  <a:pt x="2" y="50"/>
                  <a:pt x="1" y="50"/>
                  <a:pt x="1" y="51"/>
                </a:cubicBezTo>
                <a:cubicBezTo>
                  <a:pt x="1" y="52"/>
                  <a:pt x="1" y="52"/>
                  <a:pt x="1" y="53"/>
                </a:cubicBezTo>
                <a:cubicBezTo>
                  <a:pt x="1" y="53"/>
                  <a:pt x="1" y="53"/>
                  <a:pt x="1" y="54"/>
                </a:cubicBezTo>
                <a:cubicBezTo>
                  <a:pt x="1" y="54"/>
                  <a:pt x="1" y="55"/>
                  <a:pt x="1" y="55"/>
                </a:cubicBezTo>
                <a:cubicBezTo>
                  <a:pt x="1" y="55"/>
                  <a:pt x="0" y="55"/>
                  <a:pt x="0" y="55"/>
                </a:cubicBezTo>
                <a:cubicBezTo>
                  <a:pt x="0" y="55"/>
                  <a:pt x="0" y="56"/>
                  <a:pt x="0" y="56"/>
                </a:cubicBezTo>
                <a:cubicBezTo>
                  <a:pt x="0" y="59"/>
                  <a:pt x="0" y="60"/>
                  <a:pt x="2" y="60"/>
                </a:cubicBezTo>
                <a:cubicBezTo>
                  <a:pt x="2" y="61"/>
                  <a:pt x="3" y="63"/>
                  <a:pt x="1" y="63"/>
                </a:cubicBezTo>
                <a:cubicBezTo>
                  <a:pt x="1" y="64"/>
                  <a:pt x="0" y="64"/>
                  <a:pt x="0" y="66"/>
                </a:cubicBezTo>
                <a:cubicBezTo>
                  <a:pt x="1" y="67"/>
                  <a:pt x="0" y="68"/>
                  <a:pt x="0" y="69"/>
                </a:cubicBezTo>
                <a:cubicBezTo>
                  <a:pt x="1" y="70"/>
                  <a:pt x="2" y="71"/>
                  <a:pt x="2" y="73"/>
                </a:cubicBezTo>
                <a:cubicBezTo>
                  <a:pt x="3" y="73"/>
                  <a:pt x="4" y="74"/>
                  <a:pt x="4" y="75"/>
                </a:cubicBezTo>
                <a:cubicBezTo>
                  <a:pt x="4" y="75"/>
                  <a:pt x="5" y="76"/>
                  <a:pt x="5" y="78"/>
                </a:cubicBezTo>
                <a:cubicBezTo>
                  <a:pt x="5" y="78"/>
                  <a:pt x="5" y="78"/>
                  <a:pt x="5" y="79"/>
                </a:cubicBezTo>
                <a:cubicBezTo>
                  <a:pt x="5" y="80"/>
                  <a:pt x="5" y="80"/>
                  <a:pt x="5" y="81"/>
                </a:cubicBezTo>
                <a:cubicBezTo>
                  <a:pt x="5" y="82"/>
                  <a:pt x="5" y="83"/>
                  <a:pt x="5" y="85"/>
                </a:cubicBezTo>
                <a:cubicBezTo>
                  <a:pt x="5" y="85"/>
                  <a:pt x="6" y="85"/>
                  <a:pt x="6" y="85"/>
                </a:cubicBezTo>
                <a:cubicBezTo>
                  <a:pt x="6" y="85"/>
                  <a:pt x="6" y="85"/>
                  <a:pt x="6" y="86"/>
                </a:cubicBezTo>
                <a:cubicBezTo>
                  <a:pt x="6" y="86"/>
                  <a:pt x="6" y="87"/>
                  <a:pt x="6" y="87"/>
                </a:cubicBezTo>
                <a:cubicBezTo>
                  <a:pt x="8" y="87"/>
                  <a:pt x="10" y="90"/>
                  <a:pt x="6" y="89"/>
                </a:cubicBezTo>
                <a:cubicBezTo>
                  <a:pt x="6" y="91"/>
                  <a:pt x="7" y="91"/>
                  <a:pt x="7" y="93"/>
                </a:cubicBezTo>
                <a:cubicBezTo>
                  <a:pt x="9" y="93"/>
                  <a:pt x="10" y="95"/>
                  <a:pt x="9" y="97"/>
                </a:cubicBezTo>
                <a:cubicBezTo>
                  <a:pt x="9" y="98"/>
                  <a:pt x="10" y="99"/>
                  <a:pt x="11" y="99"/>
                </a:cubicBezTo>
                <a:cubicBezTo>
                  <a:pt x="11" y="99"/>
                  <a:pt x="11" y="99"/>
                  <a:pt x="12" y="99"/>
                </a:cubicBezTo>
                <a:cubicBezTo>
                  <a:pt x="12" y="100"/>
                  <a:pt x="13" y="100"/>
                  <a:pt x="13" y="101"/>
                </a:cubicBezTo>
                <a:cubicBezTo>
                  <a:pt x="13" y="102"/>
                  <a:pt x="13" y="103"/>
                  <a:pt x="13" y="104"/>
                </a:cubicBezTo>
                <a:cubicBezTo>
                  <a:pt x="14" y="104"/>
                  <a:pt x="14" y="105"/>
                  <a:pt x="15" y="105"/>
                </a:cubicBezTo>
                <a:cubicBezTo>
                  <a:pt x="16" y="105"/>
                  <a:pt x="17" y="105"/>
                  <a:pt x="18" y="105"/>
                </a:cubicBezTo>
                <a:cubicBezTo>
                  <a:pt x="18" y="105"/>
                  <a:pt x="19" y="105"/>
                  <a:pt x="19" y="105"/>
                </a:cubicBezTo>
                <a:cubicBezTo>
                  <a:pt x="19" y="106"/>
                  <a:pt x="21" y="107"/>
                  <a:pt x="21" y="108"/>
                </a:cubicBezTo>
                <a:cubicBezTo>
                  <a:pt x="22" y="108"/>
                  <a:pt x="22" y="108"/>
                  <a:pt x="23" y="108"/>
                </a:cubicBezTo>
                <a:cubicBezTo>
                  <a:pt x="24" y="108"/>
                  <a:pt x="24" y="109"/>
                  <a:pt x="24" y="110"/>
                </a:cubicBezTo>
                <a:cubicBezTo>
                  <a:pt x="25" y="112"/>
                  <a:pt x="28" y="112"/>
                  <a:pt x="30" y="113"/>
                </a:cubicBezTo>
                <a:cubicBezTo>
                  <a:pt x="31" y="113"/>
                  <a:pt x="31" y="114"/>
                  <a:pt x="32" y="114"/>
                </a:cubicBezTo>
                <a:cubicBezTo>
                  <a:pt x="32" y="116"/>
                  <a:pt x="33" y="116"/>
                  <a:pt x="33" y="117"/>
                </a:cubicBezTo>
                <a:cubicBezTo>
                  <a:pt x="34" y="117"/>
                  <a:pt x="34" y="117"/>
                  <a:pt x="34" y="117"/>
                </a:cubicBezTo>
                <a:cubicBezTo>
                  <a:pt x="36" y="117"/>
                  <a:pt x="37" y="118"/>
                  <a:pt x="38" y="119"/>
                </a:cubicBezTo>
                <a:cubicBezTo>
                  <a:pt x="39" y="119"/>
                  <a:pt x="40" y="119"/>
                  <a:pt x="42" y="119"/>
                </a:cubicBezTo>
                <a:cubicBezTo>
                  <a:pt x="42" y="119"/>
                  <a:pt x="42" y="120"/>
                  <a:pt x="42" y="120"/>
                </a:cubicBezTo>
                <a:cubicBezTo>
                  <a:pt x="42" y="120"/>
                  <a:pt x="43" y="120"/>
                  <a:pt x="44" y="120"/>
                </a:cubicBezTo>
                <a:cubicBezTo>
                  <a:pt x="44" y="122"/>
                  <a:pt x="43" y="122"/>
                  <a:pt x="43" y="124"/>
                </a:cubicBezTo>
                <a:cubicBezTo>
                  <a:pt x="43" y="124"/>
                  <a:pt x="43" y="125"/>
                  <a:pt x="43" y="125"/>
                </a:cubicBezTo>
                <a:cubicBezTo>
                  <a:pt x="42" y="125"/>
                  <a:pt x="42" y="126"/>
                  <a:pt x="40" y="126"/>
                </a:cubicBezTo>
                <a:cubicBezTo>
                  <a:pt x="40" y="127"/>
                  <a:pt x="40" y="127"/>
                  <a:pt x="40" y="127"/>
                </a:cubicBezTo>
                <a:cubicBezTo>
                  <a:pt x="39" y="128"/>
                  <a:pt x="39" y="129"/>
                  <a:pt x="38" y="129"/>
                </a:cubicBezTo>
                <a:cubicBezTo>
                  <a:pt x="38" y="130"/>
                  <a:pt x="37" y="130"/>
                  <a:pt x="37" y="131"/>
                </a:cubicBezTo>
                <a:cubicBezTo>
                  <a:pt x="37" y="132"/>
                  <a:pt x="37" y="133"/>
                  <a:pt x="37" y="133"/>
                </a:cubicBezTo>
                <a:cubicBezTo>
                  <a:pt x="37" y="135"/>
                  <a:pt x="38" y="135"/>
                  <a:pt x="38" y="136"/>
                </a:cubicBezTo>
                <a:cubicBezTo>
                  <a:pt x="40" y="134"/>
                  <a:pt x="41" y="131"/>
                  <a:pt x="44" y="130"/>
                </a:cubicBezTo>
                <a:cubicBezTo>
                  <a:pt x="44" y="130"/>
                  <a:pt x="45" y="130"/>
                  <a:pt x="45" y="130"/>
                </a:cubicBezTo>
                <a:cubicBezTo>
                  <a:pt x="45" y="130"/>
                  <a:pt x="45" y="131"/>
                  <a:pt x="45" y="131"/>
                </a:cubicBezTo>
                <a:cubicBezTo>
                  <a:pt x="47" y="131"/>
                  <a:pt x="47" y="129"/>
                  <a:pt x="49" y="129"/>
                </a:cubicBezTo>
                <a:cubicBezTo>
                  <a:pt x="49" y="128"/>
                  <a:pt x="49" y="128"/>
                  <a:pt x="49" y="127"/>
                </a:cubicBezTo>
                <a:cubicBezTo>
                  <a:pt x="50" y="127"/>
                  <a:pt x="50" y="126"/>
                  <a:pt x="51" y="126"/>
                </a:cubicBezTo>
                <a:cubicBezTo>
                  <a:pt x="51" y="126"/>
                  <a:pt x="51" y="125"/>
                  <a:pt x="51" y="125"/>
                </a:cubicBezTo>
                <a:cubicBezTo>
                  <a:pt x="51" y="124"/>
                  <a:pt x="51" y="124"/>
                  <a:pt x="52" y="124"/>
                </a:cubicBezTo>
                <a:cubicBezTo>
                  <a:pt x="52" y="123"/>
                  <a:pt x="52" y="122"/>
                  <a:pt x="52" y="121"/>
                </a:cubicBezTo>
                <a:cubicBezTo>
                  <a:pt x="53" y="120"/>
                  <a:pt x="54" y="119"/>
                  <a:pt x="56" y="119"/>
                </a:cubicBezTo>
                <a:cubicBezTo>
                  <a:pt x="56" y="119"/>
                  <a:pt x="57" y="119"/>
                  <a:pt x="57" y="119"/>
                </a:cubicBezTo>
                <a:cubicBezTo>
                  <a:pt x="57" y="118"/>
                  <a:pt x="57" y="118"/>
                  <a:pt x="58" y="118"/>
                </a:cubicBezTo>
                <a:cubicBezTo>
                  <a:pt x="59" y="118"/>
                  <a:pt x="59" y="118"/>
                  <a:pt x="59" y="118"/>
                </a:cubicBezTo>
                <a:cubicBezTo>
                  <a:pt x="60" y="118"/>
                  <a:pt x="60" y="118"/>
                  <a:pt x="61" y="118"/>
                </a:cubicBezTo>
                <a:cubicBezTo>
                  <a:pt x="62" y="118"/>
                  <a:pt x="62" y="116"/>
                  <a:pt x="64" y="117"/>
                </a:cubicBezTo>
                <a:cubicBezTo>
                  <a:pt x="64" y="116"/>
                  <a:pt x="64" y="116"/>
                  <a:pt x="64" y="116"/>
                </a:cubicBezTo>
                <a:cubicBezTo>
                  <a:pt x="67" y="115"/>
                  <a:pt x="67" y="112"/>
                  <a:pt x="70" y="111"/>
                </a:cubicBezTo>
                <a:cubicBezTo>
                  <a:pt x="71" y="111"/>
                  <a:pt x="72" y="111"/>
                  <a:pt x="72" y="111"/>
                </a:cubicBezTo>
                <a:cubicBezTo>
                  <a:pt x="74" y="111"/>
                  <a:pt x="74" y="110"/>
                  <a:pt x="75" y="110"/>
                </a:cubicBezTo>
                <a:cubicBezTo>
                  <a:pt x="75" y="108"/>
                  <a:pt x="77" y="107"/>
                  <a:pt x="78" y="106"/>
                </a:cubicBezTo>
                <a:cubicBezTo>
                  <a:pt x="79" y="106"/>
                  <a:pt x="79" y="106"/>
                  <a:pt x="80" y="106"/>
                </a:cubicBezTo>
                <a:cubicBezTo>
                  <a:pt x="80" y="106"/>
                  <a:pt x="80" y="106"/>
                  <a:pt x="81" y="106"/>
                </a:cubicBezTo>
                <a:cubicBezTo>
                  <a:pt x="80" y="107"/>
                  <a:pt x="81" y="108"/>
                  <a:pt x="80" y="108"/>
                </a:cubicBezTo>
                <a:cubicBezTo>
                  <a:pt x="80" y="109"/>
                  <a:pt x="80" y="109"/>
                  <a:pt x="80" y="110"/>
                </a:cubicBezTo>
                <a:cubicBezTo>
                  <a:pt x="79" y="111"/>
                  <a:pt x="78" y="112"/>
                  <a:pt x="77" y="112"/>
                </a:cubicBezTo>
                <a:cubicBezTo>
                  <a:pt x="77" y="113"/>
                  <a:pt x="77" y="114"/>
                  <a:pt x="77" y="114"/>
                </a:cubicBezTo>
                <a:cubicBezTo>
                  <a:pt x="79" y="116"/>
                  <a:pt x="76" y="118"/>
                  <a:pt x="75" y="120"/>
                </a:cubicBezTo>
                <a:cubicBezTo>
                  <a:pt x="75" y="121"/>
                  <a:pt x="75" y="122"/>
                  <a:pt x="74" y="121"/>
                </a:cubicBezTo>
                <a:cubicBezTo>
                  <a:pt x="74" y="122"/>
                  <a:pt x="74" y="122"/>
                  <a:pt x="74" y="123"/>
                </a:cubicBezTo>
                <a:cubicBezTo>
                  <a:pt x="72" y="123"/>
                  <a:pt x="72" y="124"/>
                  <a:pt x="71" y="124"/>
                </a:cubicBezTo>
                <a:cubicBezTo>
                  <a:pt x="71" y="125"/>
                  <a:pt x="71" y="125"/>
                  <a:pt x="72" y="125"/>
                </a:cubicBezTo>
                <a:cubicBezTo>
                  <a:pt x="73" y="125"/>
                  <a:pt x="74" y="125"/>
                  <a:pt x="74" y="126"/>
                </a:cubicBezTo>
                <a:cubicBezTo>
                  <a:pt x="74" y="127"/>
                  <a:pt x="74" y="127"/>
                  <a:pt x="74" y="127"/>
                </a:cubicBezTo>
                <a:cubicBezTo>
                  <a:pt x="74" y="128"/>
                  <a:pt x="74" y="128"/>
                  <a:pt x="74" y="129"/>
                </a:cubicBezTo>
                <a:cubicBezTo>
                  <a:pt x="73" y="129"/>
                  <a:pt x="72" y="129"/>
                  <a:pt x="71" y="129"/>
                </a:cubicBezTo>
                <a:cubicBezTo>
                  <a:pt x="70" y="128"/>
                  <a:pt x="70" y="127"/>
                  <a:pt x="70" y="125"/>
                </a:cubicBezTo>
                <a:cubicBezTo>
                  <a:pt x="70" y="125"/>
                  <a:pt x="69" y="125"/>
                  <a:pt x="69" y="125"/>
                </a:cubicBezTo>
                <a:cubicBezTo>
                  <a:pt x="68" y="125"/>
                  <a:pt x="68" y="125"/>
                  <a:pt x="68" y="125"/>
                </a:cubicBezTo>
                <a:cubicBezTo>
                  <a:pt x="67" y="126"/>
                  <a:pt x="68" y="128"/>
                  <a:pt x="66" y="129"/>
                </a:cubicBezTo>
                <a:cubicBezTo>
                  <a:pt x="66" y="129"/>
                  <a:pt x="66" y="129"/>
                  <a:pt x="66" y="130"/>
                </a:cubicBezTo>
                <a:cubicBezTo>
                  <a:pt x="67" y="130"/>
                  <a:pt x="67" y="130"/>
                  <a:pt x="68" y="130"/>
                </a:cubicBezTo>
                <a:cubicBezTo>
                  <a:pt x="68" y="131"/>
                  <a:pt x="69" y="131"/>
                  <a:pt x="69" y="132"/>
                </a:cubicBezTo>
                <a:cubicBezTo>
                  <a:pt x="71" y="131"/>
                  <a:pt x="71" y="131"/>
                  <a:pt x="70" y="133"/>
                </a:cubicBezTo>
                <a:cubicBezTo>
                  <a:pt x="70" y="134"/>
                  <a:pt x="70" y="134"/>
                  <a:pt x="70" y="135"/>
                </a:cubicBezTo>
                <a:cubicBezTo>
                  <a:pt x="70" y="135"/>
                  <a:pt x="70" y="136"/>
                  <a:pt x="70" y="137"/>
                </a:cubicBezTo>
                <a:cubicBezTo>
                  <a:pt x="69" y="137"/>
                  <a:pt x="69" y="136"/>
                  <a:pt x="68" y="136"/>
                </a:cubicBezTo>
                <a:cubicBezTo>
                  <a:pt x="68" y="135"/>
                  <a:pt x="67" y="134"/>
                  <a:pt x="66" y="135"/>
                </a:cubicBezTo>
                <a:cubicBezTo>
                  <a:pt x="66" y="134"/>
                  <a:pt x="66" y="134"/>
                  <a:pt x="66" y="133"/>
                </a:cubicBezTo>
                <a:cubicBezTo>
                  <a:pt x="66" y="132"/>
                  <a:pt x="66" y="132"/>
                  <a:pt x="65" y="131"/>
                </a:cubicBezTo>
                <a:cubicBezTo>
                  <a:pt x="64" y="131"/>
                  <a:pt x="65" y="130"/>
                  <a:pt x="65" y="130"/>
                </a:cubicBezTo>
                <a:cubicBezTo>
                  <a:pt x="65" y="129"/>
                  <a:pt x="64" y="129"/>
                  <a:pt x="64" y="127"/>
                </a:cubicBezTo>
                <a:cubicBezTo>
                  <a:pt x="63" y="127"/>
                  <a:pt x="63" y="127"/>
                  <a:pt x="62" y="127"/>
                </a:cubicBezTo>
                <a:cubicBezTo>
                  <a:pt x="61" y="131"/>
                  <a:pt x="64" y="130"/>
                  <a:pt x="64" y="132"/>
                </a:cubicBezTo>
                <a:cubicBezTo>
                  <a:pt x="64" y="133"/>
                  <a:pt x="64" y="134"/>
                  <a:pt x="63" y="133"/>
                </a:cubicBezTo>
                <a:cubicBezTo>
                  <a:pt x="63" y="133"/>
                  <a:pt x="62" y="133"/>
                  <a:pt x="62" y="133"/>
                </a:cubicBezTo>
                <a:cubicBezTo>
                  <a:pt x="62" y="134"/>
                  <a:pt x="62" y="134"/>
                  <a:pt x="62" y="135"/>
                </a:cubicBezTo>
                <a:cubicBezTo>
                  <a:pt x="62" y="135"/>
                  <a:pt x="62" y="135"/>
                  <a:pt x="62" y="136"/>
                </a:cubicBezTo>
                <a:cubicBezTo>
                  <a:pt x="62" y="136"/>
                  <a:pt x="62" y="137"/>
                  <a:pt x="62" y="137"/>
                </a:cubicBezTo>
                <a:cubicBezTo>
                  <a:pt x="62" y="138"/>
                  <a:pt x="62" y="139"/>
                  <a:pt x="62" y="140"/>
                </a:cubicBezTo>
                <a:cubicBezTo>
                  <a:pt x="61" y="141"/>
                  <a:pt x="62" y="143"/>
                  <a:pt x="61" y="143"/>
                </a:cubicBezTo>
                <a:cubicBezTo>
                  <a:pt x="60" y="142"/>
                  <a:pt x="60" y="141"/>
                  <a:pt x="58" y="142"/>
                </a:cubicBezTo>
                <a:cubicBezTo>
                  <a:pt x="58" y="141"/>
                  <a:pt x="58" y="141"/>
                  <a:pt x="58" y="140"/>
                </a:cubicBezTo>
                <a:cubicBezTo>
                  <a:pt x="58" y="140"/>
                  <a:pt x="58" y="140"/>
                  <a:pt x="58" y="139"/>
                </a:cubicBezTo>
                <a:cubicBezTo>
                  <a:pt x="58" y="139"/>
                  <a:pt x="58" y="138"/>
                  <a:pt x="58" y="138"/>
                </a:cubicBezTo>
                <a:cubicBezTo>
                  <a:pt x="58" y="138"/>
                  <a:pt x="57" y="138"/>
                  <a:pt x="57" y="138"/>
                </a:cubicBezTo>
                <a:cubicBezTo>
                  <a:pt x="56" y="138"/>
                  <a:pt x="56" y="139"/>
                  <a:pt x="56" y="140"/>
                </a:cubicBezTo>
                <a:cubicBezTo>
                  <a:pt x="55" y="140"/>
                  <a:pt x="55" y="140"/>
                  <a:pt x="55" y="140"/>
                </a:cubicBezTo>
                <a:cubicBezTo>
                  <a:pt x="55" y="141"/>
                  <a:pt x="54" y="142"/>
                  <a:pt x="53" y="142"/>
                </a:cubicBezTo>
                <a:cubicBezTo>
                  <a:pt x="53" y="142"/>
                  <a:pt x="53" y="142"/>
                  <a:pt x="53" y="143"/>
                </a:cubicBezTo>
                <a:cubicBezTo>
                  <a:pt x="54" y="143"/>
                  <a:pt x="55" y="143"/>
                  <a:pt x="55" y="144"/>
                </a:cubicBezTo>
                <a:cubicBezTo>
                  <a:pt x="54" y="145"/>
                  <a:pt x="54" y="147"/>
                  <a:pt x="52" y="146"/>
                </a:cubicBezTo>
                <a:cubicBezTo>
                  <a:pt x="52" y="147"/>
                  <a:pt x="52" y="148"/>
                  <a:pt x="53" y="148"/>
                </a:cubicBezTo>
                <a:cubicBezTo>
                  <a:pt x="53" y="148"/>
                  <a:pt x="53" y="148"/>
                  <a:pt x="53" y="149"/>
                </a:cubicBezTo>
                <a:cubicBezTo>
                  <a:pt x="53" y="150"/>
                  <a:pt x="54" y="150"/>
                  <a:pt x="55" y="151"/>
                </a:cubicBezTo>
                <a:cubicBezTo>
                  <a:pt x="53" y="152"/>
                  <a:pt x="53" y="154"/>
                  <a:pt x="51" y="154"/>
                </a:cubicBezTo>
                <a:cubicBezTo>
                  <a:pt x="51" y="154"/>
                  <a:pt x="50" y="154"/>
                  <a:pt x="50" y="154"/>
                </a:cubicBezTo>
                <a:cubicBezTo>
                  <a:pt x="50" y="154"/>
                  <a:pt x="50" y="154"/>
                  <a:pt x="50" y="155"/>
                </a:cubicBezTo>
                <a:cubicBezTo>
                  <a:pt x="49" y="155"/>
                  <a:pt x="49" y="155"/>
                  <a:pt x="49" y="155"/>
                </a:cubicBezTo>
                <a:cubicBezTo>
                  <a:pt x="49" y="154"/>
                  <a:pt x="48" y="154"/>
                  <a:pt x="47" y="154"/>
                </a:cubicBezTo>
                <a:cubicBezTo>
                  <a:pt x="47" y="154"/>
                  <a:pt x="47" y="154"/>
                  <a:pt x="46" y="154"/>
                </a:cubicBezTo>
                <a:cubicBezTo>
                  <a:pt x="47" y="155"/>
                  <a:pt x="45" y="156"/>
                  <a:pt x="45" y="157"/>
                </a:cubicBezTo>
                <a:cubicBezTo>
                  <a:pt x="45" y="158"/>
                  <a:pt x="46" y="159"/>
                  <a:pt x="46" y="159"/>
                </a:cubicBezTo>
                <a:cubicBezTo>
                  <a:pt x="46" y="162"/>
                  <a:pt x="48" y="161"/>
                  <a:pt x="47" y="159"/>
                </a:cubicBezTo>
                <a:cubicBezTo>
                  <a:pt x="48" y="159"/>
                  <a:pt x="48" y="159"/>
                  <a:pt x="49" y="159"/>
                </a:cubicBezTo>
                <a:cubicBezTo>
                  <a:pt x="49" y="161"/>
                  <a:pt x="49" y="162"/>
                  <a:pt x="49" y="163"/>
                </a:cubicBezTo>
                <a:cubicBezTo>
                  <a:pt x="49" y="164"/>
                  <a:pt x="50" y="165"/>
                  <a:pt x="49" y="165"/>
                </a:cubicBezTo>
                <a:cubicBezTo>
                  <a:pt x="49" y="166"/>
                  <a:pt x="49" y="166"/>
                  <a:pt x="49" y="167"/>
                </a:cubicBezTo>
                <a:cubicBezTo>
                  <a:pt x="50" y="167"/>
                  <a:pt x="53" y="163"/>
                  <a:pt x="53" y="165"/>
                </a:cubicBezTo>
                <a:cubicBezTo>
                  <a:pt x="52" y="166"/>
                  <a:pt x="52" y="167"/>
                  <a:pt x="51" y="168"/>
                </a:cubicBezTo>
                <a:cubicBezTo>
                  <a:pt x="51" y="168"/>
                  <a:pt x="52" y="168"/>
                  <a:pt x="52" y="168"/>
                </a:cubicBezTo>
                <a:cubicBezTo>
                  <a:pt x="54" y="168"/>
                  <a:pt x="55" y="169"/>
                  <a:pt x="55" y="171"/>
                </a:cubicBezTo>
                <a:cubicBezTo>
                  <a:pt x="53" y="171"/>
                  <a:pt x="52" y="172"/>
                  <a:pt x="51" y="173"/>
                </a:cubicBezTo>
                <a:cubicBezTo>
                  <a:pt x="51" y="173"/>
                  <a:pt x="51" y="173"/>
                  <a:pt x="51" y="174"/>
                </a:cubicBezTo>
                <a:cubicBezTo>
                  <a:pt x="53" y="174"/>
                  <a:pt x="54" y="174"/>
                  <a:pt x="55" y="175"/>
                </a:cubicBezTo>
                <a:cubicBezTo>
                  <a:pt x="56" y="175"/>
                  <a:pt x="58" y="175"/>
                  <a:pt x="59" y="175"/>
                </a:cubicBezTo>
                <a:cubicBezTo>
                  <a:pt x="60" y="176"/>
                  <a:pt x="59" y="176"/>
                  <a:pt x="58" y="176"/>
                </a:cubicBezTo>
                <a:cubicBezTo>
                  <a:pt x="58" y="176"/>
                  <a:pt x="58" y="177"/>
                  <a:pt x="58" y="177"/>
                </a:cubicBezTo>
                <a:cubicBezTo>
                  <a:pt x="57" y="177"/>
                  <a:pt x="57" y="177"/>
                  <a:pt x="57" y="178"/>
                </a:cubicBezTo>
                <a:cubicBezTo>
                  <a:pt x="57" y="179"/>
                  <a:pt x="57" y="179"/>
                  <a:pt x="57" y="180"/>
                </a:cubicBezTo>
                <a:cubicBezTo>
                  <a:pt x="57" y="180"/>
                  <a:pt x="58" y="180"/>
                  <a:pt x="58" y="180"/>
                </a:cubicBezTo>
                <a:cubicBezTo>
                  <a:pt x="59" y="180"/>
                  <a:pt x="59" y="180"/>
                  <a:pt x="59" y="180"/>
                </a:cubicBezTo>
                <a:cubicBezTo>
                  <a:pt x="60" y="180"/>
                  <a:pt x="60" y="180"/>
                  <a:pt x="61" y="180"/>
                </a:cubicBezTo>
                <a:cubicBezTo>
                  <a:pt x="62" y="180"/>
                  <a:pt x="63" y="182"/>
                  <a:pt x="62" y="182"/>
                </a:cubicBezTo>
                <a:cubicBezTo>
                  <a:pt x="61" y="182"/>
                  <a:pt x="60" y="182"/>
                  <a:pt x="59" y="182"/>
                </a:cubicBezTo>
                <a:cubicBezTo>
                  <a:pt x="59" y="183"/>
                  <a:pt x="58" y="183"/>
                  <a:pt x="58" y="184"/>
                </a:cubicBezTo>
                <a:cubicBezTo>
                  <a:pt x="57" y="184"/>
                  <a:pt x="56" y="186"/>
                  <a:pt x="56" y="184"/>
                </a:cubicBezTo>
                <a:cubicBezTo>
                  <a:pt x="55" y="184"/>
                  <a:pt x="55" y="184"/>
                  <a:pt x="55" y="184"/>
                </a:cubicBezTo>
                <a:cubicBezTo>
                  <a:pt x="54" y="184"/>
                  <a:pt x="54" y="184"/>
                  <a:pt x="53" y="184"/>
                </a:cubicBezTo>
                <a:cubicBezTo>
                  <a:pt x="53" y="185"/>
                  <a:pt x="53" y="186"/>
                  <a:pt x="52" y="186"/>
                </a:cubicBezTo>
                <a:cubicBezTo>
                  <a:pt x="52" y="187"/>
                  <a:pt x="51" y="187"/>
                  <a:pt x="51" y="188"/>
                </a:cubicBezTo>
                <a:cubicBezTo>
                  <a:pt x="51" y="188"/>
                  <a:pt x="50" y="188"/>
                  <a:pt x="50" y="188"/>
                </a:cubicBezTo>
                <a:cubicBezTo>
                  <a:pt x="49" y="188"/>
                  <a:pt x="48" y="188"/>
                  <a:pt x="49" y="187"/>
                </a:cubicBezTo>
                <a:cubicBezTo>
                  <a:pt x="48" y="187"/>
                  <a:pt x="48" y="187"/>
                  <a:pt x="47" y="187"/>
                </a:cubicBezTo>
                <a:cubicBezTo>
                  <a:pt x="47" y="187"/>
                  <a:pt x="47" y="187"/>
                  <a:pt x="46" y="187"/>
                </a:cubicBezTo>
                <a:cubicBezTo>
                  <a:pt x="46" y="186"/>
                  <a:pt x="46" y="185"/>
                  <a:pt x="45" y="186"/>
                </a:cubicBezTo>
                <a:cubicBezTo>
                  <a:pt x="45" y="185"/>
                  <a:pt x="45" y="185"/>
                  <a:pt x="45" y="184"/>
                </a:cubicBezTo>
                <a:cubicBezTo>
                  <a:pt x="45" y="184"/>
                  <a:pt x="44" y="184"/>
                  <a:pt x="44" y="184"/>
                </a:cubicBezTo>
                <a:cubicBezTo>
                  <a:pt x="44" y="184"/>
                  <a:pt x="43" y="184"/>
                  <a:pt x="43" y="184"/>
                </a:cubicBezTo>
                <a:cubicBezTo>
                  <a:pt x="42" y="184"/>
                  <a:pt x="42" y="184"/>
                  <a:pt x="42" y="184"/>
                </a:cubicBezTo>
                <a:cubicBezTo>
                  <a:pt x="42" y="184"/>
                  <a:pt x="42" y="183"/>
                  <a:pt x="42" y="182"/>
                </a:cubicBezTo>
                <a:cubicBezTo>
                  <a:pt x="41" y="182"/>
                  <a:pt x="40" y="181"/>
                  <a:pt x="39" y="181"/>
                </a:cubicBezTo>
                <a:cubicBezTo>
                  <a:pt x="39" y="181"/>
                  <a:pt x="38" y="181"/>
                  <a:pt x="38" y="181"/>
                </a:cubicBezTo>
                <a:cubicBezTo>
                  <a:pt x="37" y="181"/>
                  <a:pt x="37" y="181"/>
                  <a:pt x="37" y="180"/>
                </a:cubicBezTo>
                <a:cubicBezTo>
                  <a:pt x="35" y="180"/>
                  <a:pt x="34" y="179"/>
                  <a:pt x="34" y="177"/>
                </a:cubicBezTo>
                <a:cubicBezTo>
                  <a:pt x="36" y="177"/>
                  <a:pt x="37" y="177"/>
                  <a:pt x="38" y="177"/>
                </a:cubicBezTo>
                <a:cubicBezTo>
                  <a:pt x="38" y="178"/>
                  <a:pt x="37" y="178"/>
                  <a:pt x="37" y="180"/>
                </a:cubicBezTo>
                <a:cubicBezTo>
                  <a:pt x="38" y="180"/>
                  <a:pt x="38" y="180"/>
                  <a:pt x="39" y="180"/>
                </a:cubicBezTo>
                <a:cubicBezTo>
                  <a:pt x="40" y="180"/>
                  <a:pt x="40" y="178"/>
                  <a:pt x="40" y="177"/>
                </a:cubicBezTo>
                <a:cubicBezTo>
                  <a:pt x="39" y="177"/>
                  <a:pt x="38" y="176"/>
                  <a:pt x="38" y="175"/>
                </a:cubicBezTo>
                <a:cubicBezTo>
                  <a:pt x="37" y="174"/>
                  <a:pt x="36" y="172"/>
                  <a:pt x="38" y="171"/>
                </a:cubicBezTo>
                <a:cubicBezTo>
                  <a:pt x="38" y="171"/>
                  <a:pt x="38" y="171"/>
                  <a:pt x="38" y="170"/>
                </a:cubicBezTo>
                <a:cubicBezTo>
                  <a:pt x="39" y="166"/>
                  <a:pt x="34" y="169"/>
                  <a:pt x="34" y="165"/>
                </a:cubicBezTo>
                <a:cubicBezTo>
                  <a:pt x="36" y="165"/>
                  <a:pt x="37" y="165"/>
                  <a:pt x="38" y="165"/>
                </a:cubicBezTo>
                <a:cubicBezTo>
                  <a:pt x="38" y="166"/>
                  <a:pt x="38" y="166"/>
                  <a:pt x="38" y="167"/>
                </a:cubicBezTo>
                <a:cubicBezTo>
                  <a:pt x="39" y="167"/>
                  <a:pt x="40" y="167"/>
                  <a:pt x="40" y="167"/>
                </a:cubicBezTo>
                <a:cubicBezTo>
                  <a:pt x="40" y="166"/>
                  <a:pt x="40" y="166"/>
                  <a:pt x="40" y="165"/>
                </a:cubicBezTo>
                <a:cubicBezTo>
                  <a:pt x="40" y="165"/>
                  <a:pt x="40" y="165"/>
                  <a:pt x="39" y="165"/>
                </a:cubicBezTo>
                <a:cubicBezTo>
                  <a:pt x="39" y="165"/>
                  <a:pt x="39" y="165"/>
                  <a:pt x="39" y="164"/>
                </a:cubicBezTo>
                <a:cubicBezTo>
                  <a:pt x="39" y="163"/>
                  <a:pt x="38" y="162"/>
                  <a:pt x="37" y="162"/>
                </a:cubicBezTo>
                <a:cubicBezTo>
                  <a:pt x="37" y="161"/>
                  <a:pt x="37" y="160"/>
                  <a:pt x="37" y="159"/>
                </a:cubicBezTo>
                <a:cubicBezTo>
                  <a:pt x="37" y="158"/>
                  <a:pt x="38" y="158"/>
                  <a:pt x="38" y="156"/>
                </a:cubicBezTo>
                <a:cubicBezTo>
                  <a:pt x="38" y="156"/>
                  <a:pt x="37" y="156"/>
                  <a:pt x="37" y="156"/>
                </a:cubicBezTo>
                <a:cubicBezTo>
                  <a:pt x="37" y="156"/>
                  <a:pt x="37" y="155"/>
                  <a:pt x="37" y="155"/>
                </a:cubicBezTo>
                <a:cubicBezTo>
                  <a:pt x="35" y="154"/>
                  <a:pt x="36" y="152"/>
                  <a:pt x="37" y="151"/>
                </a:cubicBezTo>
                <a:cubicBezTo>
                  <a:pt x="37" y="151"/>
                  <a:pt x="38" y="151"/>
                  <a:pt x="38" y="151"/>
                </a:cubicBezTo>
                <a:cubicBezTo>
                  <a:pt x="38" y="151"/>
                  <a:pt x="38" y="150"/>
                  <a:pt x="38" y="150"/>
                </a:cubicBezTo>
                <a:cubicBezTo>
                  <a:pt x="38" y="150"/>
                  <a:pt x="38" y="149"/>
                  <a:pt x="38" y="149"/>
                </a:cubicBezTo>
                <a:cubicBezTo>
                  <a:pt x="38" y="148"/>
                  <a:pt x="38" y="147"/>
                  <a:pt x="38" y="146"/>
                </a:cubicBezTo>
                <a:cubicBezTo>
                  <a:pt x="38" y="146"/>
                  <a:pt x="38" y="146"/>
                  <a:pt x="38" y="145"/>
                </a:cubicBezTo>
                <a:cubicBezTo>
                  <a:pt x="39" y="145"/>
                  <a:pt x="39" y="145"/>
                  <a:pt x="39" y="144"/>
                </a:cubicBezTo>
                <a:cubicBezTo>
                  <a:pt x="39" y="144"/>
                  <a:pt x="39" y="143"/>
                  <a:pt x="39" y="143"/>
                </a:cubicBezTo>
                <a:cubicBezTo>
                  <a:pt x="38" y="142"/>
                  <a:pt x="39" y="138"/>
                  <a:pt x="37" y="138"/>
                </a:cubicBezTo>
                <a:cubicBezTo>
                  <a:pt x="36" y="138"/>
                  <a:pt x="36" y="138"/>
                  <a:pt x="36" y="138"/>
                </a:cubicBezTo>
                <a:cubicBezTo>
                  <a:pt x="35" y="138"/>
                  <a:pt x="34" y="138"/>
                  <a:pt x="33" y="138"/>
                </a:cubicBezTo>
                <a:cubicBezTo>
                  <a:pt x="33" y="138"/>
                  <a:pt x="33" y="139"/>
                  <a:pt x="33" y="139"/>
                </a:cubicBezTo>
                <a:cubicBezTo>
                  <a:pt x="33" y="140"/>
                  <a:pt x="33" y="140"/>
                  <a:pt x="33" y="140"/>
                </a:cubicBezTo>
                <a:cubicBezTo>
                  <a:pt x="33" y="140"/>
                  <a:pt x="32" y="140"/>
                  <a:pt x="32" y="140"/>
                </a:cubicBezTo>
                <a:cubicBezTo>
                  <a:pt x="32" y="141"/>
                  <a:pt x="31" y="142"/>
                  <a:pt x="31" y="143"/>
                </a:cubicBezTo>
                <a:cubicBezTo>
                  <a:pt x="30" y="143"/>
                  <a:pt x="30" y="143"/>
                  <a:pt x="30" y="144"/>
                </a:cubicBezTo>
                <a:cubicBezTo>
                  <a:pt x="29" y="146"/>
                  <a:pt x="28" y="146"/>
                  <a:pt x="27" y="148"/>
                </a:cubicBezTo>
                <a:cubicBezTo>
                  <a:pt x="27" y="148"/>
                  <a:pt x="26" y="148"/>
                  <a:pt x="26" y="148"/>
                </a:cubicBezTo>
                <a:cubicBezTo>
                  <a:pt x="26" y="149"/>
                  <a:pt x="26" y="150"/>
                  <a:pt x="25" y="151"/>
                </a:cubicBezTo>
                <a:cubicBezTo>
                  <a:pt x="26" y="151"/>
                  <a:pt x="26" y="151"/>
                  <a:pt x="26" y="152"/>
                </a:cubicBezTo>
                <a:cubicBezTo>
                  <a:pt x="26" y="153"/>
                  <a:pt x="26" y="153"/>
                  <a:pt x="26" y="154"/>
                </a:cubicBezTo>
                <a:cubicBezTo>
                  <a:pt x="27" y="154"/>
                  <a:pt x="28" y="155"/>
                  <a:pt x="28" y="154"/>
                </a:cubicBezTo>
                <a:cubicBezTo>
                  <a:pt x="29" y="154"/>
                  <a:pt x="29" y="154"/>
                  <a:pt x="30" y="154"/>
                </a:cubicBezTo>
                <a:cubicBezTo>
                  <a:pt x="30" y="154"/>
                  <a:pt x="30" y="154"/>
                  <a:pt x="30" y="155"/>
                </a:cubicBezTo>
                <a:cubicBezTo>
                  <a:pt x="30" y="155"/>
                  <a:pt x="29" y="156"/>
                  <a:pt x="28" y="156"/>
                </a:cubicBezTo>
                <a:cubicBezTo>
                  <a:pt x="28" y="156"/>
                  <a:pt x="28" y="157"/>
                  <a:pt x="28" y="157"/>
                </a:cubicBezTo>
                <a:cubicBezTo>
                  <a:pt x="29" y="159"/>
                  <a:pt x="28" y="160"/>
                  <a:pt x="26" y="161"/>
                </a:cubicBezTo>
                <a:cubicBezTo>
                  <a:pt x="24" y="161"/>
                  <a:pt x="25" y="158"/>
                  <a:pt x="23" y="158"/>
                </a:cubicBezTo>
                <a:cubicBezTo>
                  <a:pt x="22" y="158"/>
                  <a:pt x="22" y="158"/>
                  <a:pt x="21" y="158"/>
                </a:cubicBezTo>
                <a:cubicBezTo>
                  <a:pt x="20" y="158"/>
                  <a:pt x="20" y="160"/>
                  <a:pt x="20" y="161"/>
                </a:cubicBezTo>
                <a:cubicBezTo>
                  <a:pt x="20" y="161"/>
                  <a:pt x="20" y="162"/>
                  <a:pt x="21" y="162"/>
                </a:cubicBezTo>
                <a:cubicBezTo>
                  <a:pt x="21" y="161"/>
                  <a:pt x="23" y="160"/>
                  <a:pt x="24" y="162"/>
                </a:cubicBezTo>
                <a:cubicBezTo>
                  <a:pt x="24" y="162"/>
                  <a:pt x="24" y="163"/>
                  <a:pt x="24" y="163"/>
                </a:cubicBezTo>
                <a:cubicBezTo>
                  <a:pt x="24" y="164"/>
                  <a:pt x="24" y="164"/>
                  <a:pt x="23" y="164"/>
                </a:cubicBezTo>
                <a:cubicBezTo>
                  <a:pt x="21" y="164"/>
                  <a:pt x="21" y="162"/>
                  <a:pt x="19" y="162"/>
                </a:cubicBezTo>
                <a:cubicBezTo>
                  <a:pt x="19" y="162"/>
                  <a:pt x="19" y="163"/>
                  <a:pt x="19" y="163"/>
                </a:cubicBezTo>
                <a:cubicBezTo>
                  <a:pt x="21" y="163"/>
                  <a:pt x="20" y="166"/>
                  <a:pt x="19" y="167"/>
                </a:cubicBezTo>
                <a:cubicBezTo>
                  <a:pt x="19" y="167"/>
                  <a:pt x="18" y="167"/>
                  <a:pt x="18" y="167"/>
                </a:cubicBezTo>
                <a:cubicBezTo>
                  <a:pt x="18" y="168"/>
                  <a:pt x="18" y="169"/>
                  <a:pt x="18" y="170"/>
                </a:cubicBezTo>
                <a:cubicBezTo>
                  <a:pt x="18" y="170"/>
                  <a:pt x="19" y="170"/>
                  <a:pt x="19" y="170"/>
                </a:cubicBezTo>
                <a:cubicBezTo>
                  <a:pt x="19" y="169"/>
                  <a:pt x="19" y="169"/>
                  <a:pt x="20" y="169"/>
                </a:cubicBezTo>
                <a:cubicBezTo>
                  <a:pt x="20" y="168"/>
                  <a:pt x="21" y="168"/>
                  <a:pt x="21" y="167"/>
                </a:cubicBezTo>
                <a:cubicBezTo>
                  <a:pt x="23" y="167"/>
                  <a:pt x="23" y="168"/>
                  <a:pt x="23" y="170"/>
                </a:cubicBezTo>
                <a:cubicBezTo>
                  <a:pt x="23" y="171"/>
                  <a:pt x="23" y="171"/>
                  <a:pt x="23" y="171"/>
                </a:cubicBezTo>
                <a:cubicBezTo>
                  <a:pt x="23" y="173"/>
                  <a:pt x="23" y="175"/>
                  <a:pt x="23" y="176"/>
                </a:cubicBezTo>
                <a:cubicBezTo>
                  <a:pt x="19" y="176"/>
                  <a:pt x="19" y="179"/>
                  <a:pt x="20" y="181"/>
                </a:cubicBezTo>
                <a:cubicBezTo>
                  <a:pt x="21" y="181"/>
                  <a:pt x="22" y="181"/>
                  <a:pt x="21" y="180"/>
                </a:cubicBezTo>
                <a:cubicBezTo>
                  <a:pt x="22" y="179"/>
                  <a:pt x="24" y="180"/>
                  <a:pt x="24" y="178"/>
                </a:cubicBezTo>
                <a:cubicBezTo>
                  <a:pt x="24" y="179"/>
                  <a:pt x="25" y="179"/>
                  <a:pt x="25" y="180"/>
                </a:cubicBezTo>
                <a:cubicBezTo>
                  <a:pt x="27" y="180"/>
                  <a:pt x="26" y="184"/>
                  <a:pt x="27" y="184"/>
                </a:cubicBezTo>
                <a:cubicBezTo>
                  <a:pt x="28" y="184"/>
                  <a:pt x="28" y="184"/>
                  <a:pt x="28" y="184"/>
                </a:cubicBezTo>
                <a:cubicBezTo>
                  <a:pt x="29" y="184"/>
                  <a:pt x="30" y="184"/>
                  <a:pt x="31" y="184"/>
                </a:cubicBezTo>
                <a:cubicBezTo>
                  <a:pt x="31" y="185"/>
                  <a:pt x="31" y="186"/>
                  <a:pt x="31" y="187"/>
                </a:cubicBezTo>
                <a:cubicBezTo>
                  <a:pt x="31" y="188"/>
                  <a:pt x="30" y="188"/>
                  <a:pt x="30" y="189"/>
                </a:cubicBezTo>
                <a:cubicBezTo>
                  <a:pt x="30" y="190"/>
                  <a:pt x="30" y="190"/>
                  <a:pt x="30" y="190"/>
                </a:cubicBezTo>
                <a:cubicBezTo>
                  <a:pt x="30" y="190"/>
                  <a:pt x="30" y="190"/>
                  <a:pt x="31" y="190"/>
                </a:cubicBezTo>
                <a:cubicBezTo>
                  <a:pt x="32" y="191"/>
                  <a:pt x="33" y="190"/>
                  <a:pt x="33" y="192"/>
                </a:cubicBezTo>
                <a:cubicBezTo>
                  <a:pt x="34" y="192"/>
                  <a:pt x="34" y="192"/>
                  <a:pt x="34" y="192"/>
                </a:cubicBezTo>
                <a:cubicBezTo>
                  <a:pt x="36" y="192"/>
                  <a:pt x="37" y="193"/>
                  <a:pt x="39" y="193"/>
                </a:cubicBezTo>
                <a:cubicBezTo>
                  <a:pt x="40" y="193"/>
                  <a:pt x="41" y="193"/>
                  <a:pt x="42" y="193"/>
                </a:cubicBezTo>
                <a:cubicBezTo>
                  <a:pt x="42" y="193"/>
                  <a:pt x="42" y="193"/>
                  <a:pt x="43" y="193"/>
                </a:cubicBezTo>
                <a:cubicBezTo>
                  <a:pt x="45" y="195"/>
                  <a:pt x="49" y="193"/>
                  <a:pt x="51" y="192"/>
                </a:cubicBezTo>
                <a:cubicBezTo>
                  <a:pt x="52" y="192"/>
                  <a:pt x="53" y="192"/>
                  <a:pt x="53" y="192"/>
                </a:cubicBezTo>
                <a:cubicBezTo>
                  <a:pt x="54" y="192"/>
                  <a:pt x="54" y="192"/>
                  <a:pt x="55" y="192"/>
                </a:cubicBezTo>
                <a:cubicBezTo>
                  <a:pt x="55" y="191"/>
                  <a:pt x="55" y="191"/>
                  <a:pt x="55" y="190"/>
                </a:cubicBezTo>
                <a:cubicBezTo>
                  <a:pt x="56" y="190"/>
                  <a:pt x="58" y="190"/>
                  <a:pt x="59" y="190"/>
                </a:cubicBezTo>
                <a:cubicBezTo>
                  <a:pt x="60" y="189"/>
                  <a:pt x="62" y="189"/>
                  <a:pt x="63" y="188"/>
                </a:cubicBezTo>
                <a:cubicBezTo>
                  <a:pt x="63" y="188"/>
                  <a:pt x="64" y="188"/>
                  <a:pt x="64" y="188"/>
                </a:cubicBezTo>
                <a:cubicBezTo>
                  <a:pt x="64" y="187"/>
                  <a:pt x="64" y="187"/>
                  <a:pt x="65" y="187"/>
                </a:cubicBezTo>
                <a:cubicBezTo>
                  <a:pt x="66" y="187"/>
                  <a:pt x="66" y="187"/>
                  <a:pt x="66" y="187"/>
                </a:cubicBezTo>
                <a:cubicBezTo>
                  <a:pt x="67" y="187"/>
                  <a:pt x="67" y="187"/>
                  <a:pt x="68" y="187"/>
                </a:cubicBezTo>
                <a:cubicBezTo>
                  <a:pt x="68" y="186"/>
                  <a:pt x="68" y="186"/>
                  <a:pt x="68" y="186"/>
                </a:cubicBezTo>
                <a:cubicBezTo>
                  <a:pt x="69" y="186"/>
                  <a:pt x="70" y="186"/>
                  <a:pt x="71" y="186"/>
                </a:cubicBezTo>
                <a:cubicBezTo>
                  <a:pt x="71" y="183"/>
                  <a:pt x="74" y="184"/>
                  <a:pt x="74" y="181"/>
                </a:cubicBezTo>
                <a:cubicBezTo>
                  <a:pt x="74" y="180"/>
                  <a:pt x="75" y="179"/>
                  <a:pt x="76" y="178"/>
                </a:cubicBezTo>
                <a:cubicBezTo>
                  <a:pt x="77" y="178"/>
                  <a:pt x="78" y="177"/>
                  <a:pt x="78" y="176"/>
                </a:cubicBezTo>
                <a:cubicBezTo>
                  <a:pt x="78" y="175"/>
                  <a:pt x="79" y="173"/>
                  <a:pt x="81" y="174"/>
                </a:cubicBezTo>
                <a:cubicBezTo>
                  <a:pt x="82" y="174"/>
                  <a:pt x="82" y="174"/>
                  <a:pt x="83" y="174"/>
                </a:cubicBezTo>
                <a:cubicBezTo>
                  <a:pt x="83" y="172"/>
                  <a:pt x="83" y="172"/>
                  <a:pt x="84" y="171"/>
                </a:cubicBezTo>
                <a:cubicBezTo>
                  <a:pt x="84" y="171"/>
                  <a:pt x="84" y="171"/>
                  <a:pt x="84" y="170"/>
                </a:cubicBezTo>
                <a:cubicBezTo>
                  <a:pt x="85" y="170"/>
                  <a:pt x="85" y="169"/>
                  <a:pt x="87" y="169"/>
                </a:cubicBezTo>
                <a:cubicBezTo>
                  <a:pt x="87" y="169"/>
                  <a:pt x="87" y="169"/>
                  <a:pt x="88" y="169"/>
                </a:cubicBezTo>
                <a:cubicBezTo>
                  <a:pt x="88" y="169"/>
                  <a:pt x="88" y="168"/>
                  <a:pt x="88" y="168"/>
                </a:cubicBezTo>
                <a:cubicBezTo>
                  <a:pt x="89" y="166"/>
                  <a:pt x="89" y="163"/>
                  <a:pt x="90" y="162"/>
                </a:cubicBezTo>
                <a:cubicBezTo>
                  <a:pt x="91" y="162"/>
                  <a:pt x="91" y="162"/>
                  <a:pt x="91" y="162"/>
                </a:cubicBezTo>
                <a:cubicBezTo>
                  <a:pt x="92" y="161"/>
                  <a:pt x="93" y="160"/>
                  <a:pt x="93" y="158"/>
                </a:cubicBezTo>
                <a:cubicBezTo>
                  <a:pt x="93" y="157"/>
                  <a:pt x="93" y="157"/>
                  <a:pt x="93" y="156"/>
                </a:cubicBezTo>
                <a:cubicBezTo>
                  <a:pt x="92" y="156"/>
                  <a:pt x="92" y="156"/>
                  <a:pt x="91" y="156"/>
                </a:cubicBezTo>
                <a:cubicBezTo>
                  <a:pt x="91" y="156"/>
                  <a:pt x="91" y="155"/>
                  <a:pt x="91" y="155"/>
                </a:cubicBezTo>
                <a:cubicBezTo>
                  <a:pt x="91" y="154"/>
                  <a:pt x="91" y="153"/>
                  <a:pt x="91" y="152"/>
                </a:cubicBezTo>
                <a:cubicBezTo>
                  <a:pt x="92" y="152"/>
                  <a:pt x="92" y="152"/>
                  <a:pt x="93" y="152"/>
                </a:cubicBezTo>
                <a:cubicBezTo>
                  <a:pt x="93" y="151"/>
                  <a:pt x="95" y="151"/>
                  <a:pt x="95" y="152"/>
                </a:cubicBezTo>
                <a:cubicBezTo>
                  <a:pt x="95" y="152"/>
                  <a:pt x="96" y="152"/>
                  <a:pt x="96" y="152"/>
                </a:cubicBezTo>
                <a:cubicBezTo>
                  <a:pt x="98" y="152"/>
                  <a:pt x="98" y="149"/>
                  <a:pt x="96" y="149"/>
                </a:cubicBezTo>
                <a:cubicBezTo>
                  <a:pt x="96" y="148"/>
                  <a:pt x="96" y="147"/>
                  <a:pt x="96" y="146"/>
                </a:cubicBezTo>
                <a:cubicBezTo>
                  <a:pt x="96" y="146"/>
                  <a:pt x="96" y="146"/>
                  <a:pt x="96" y="145"/>
                </a:cubicBezTo>
                <a:cubicBezTo>
                  <a:pt x="96" y="144"/>
                  <a:pt x="96" y="144"/>
                  <a:pt x="96" y="143"/>
                </a:cubicBezTo>
                <a:cubicBezTo>
                  <a:pt x="96" y="141"/>
                  <a:pt x="97" y="140"/>
                  <a:pt x="97" y="139"/>
                </a:cubicBezTo>
                <a:cubicBezTo>
                  <a:pt x="98" y="139"/>
                  <a:pt x="98" y="139"/>
                  <a:pt x="99" y="139"/>
                </a:cubicBezTo>
                <a:cubicBezTo>
                  <a:pt x="99" y="138"/>
                  <a:pt x="100" y="137"/>
                  <a:pt x="101" y="137"/>
                </a:cubicBezTo>
                <a:cubicBezTo>
                  <a:pt x="101" y="137"/>
                  <a:pt x="101" y="136"/>
                  <a:pt x="101" y="136"/>
                </a:cubicBezTo>
                <a:cubicBezTo>
                  <a:pt x="98" y="136"/>
                  <a:pt x="101" y="132"/>
                  <a:pt x="101" y="131"/>
                </a:cubicBezTo>
                <a:cubicBezTo>
                  <a:pt x="101" y="130"/>
                  <a:pt x="101" y="130"/>
                  <a:pt x="102" y="130"/>
                </a:cubicBezTo>
                <a:cubicBezTo>
                  <a:pt x="102" y="127"/>
                  <a:pt x="102" y="125"/>
                  <a:pt x="104" y="125"/>
                </a:cubicBezTo>
                <a:cubicBezTo>
                  <a:pt x="104" y="125"/>
                  <a:pt x="104" y="124"/>
                  <a:pt x="104" y="124"/>
                </a:cubicBezTo>
                <a:cubicBezTo>
                  <a:pt x="105" y="123"/>
                  <a:pt x="105" y="122"/>
                  <a:pt x="106" y="121"/>
                </a:cubicBezTo>
                <a:cubicBezTo>
                  <a:pt x="106" y="121"/>
                  <a:pt x="106" y="121"/>
                  <a:pt x="106" y="120"/>
                </a:cubicBezTo>
                <a:cubicBezTo>
                  <a:pt x="106" y="119"/>
                  <a:pt x="106" y="118"/>
                  <a:pt x="107" y="118"/>
                </a:cubicBezTo>
                <a:cubicBezTo>
                  <a:pt x="107" y="117"/>
                  <a:pt x="107" y="116"/>
                  <a:pt x="107" y="116"/>
                </a:cubicBezTo>
                <a:cubicBezTo>
                  <a:pt x="107" y="116"/>
                  <a:pt x="108" y="116"/>
                  <a:pt x="108" y="116"/>
                </a:cubicBezTo>
                <a:cubicBezTo>
                  <a:pt x="108" y="115"/>
                  <a:pt x="108" y="115"/>
                  <a:pt x="108" y="114"/>
                </a:cubicBezTo>
                <a:cubicBezTo>
                  <a:pt x="108" y="114"/>
                  <a:pt x="107" y="114"/>
                  <a:pt x="107" y="114"/>
                </a:cubicBezTo>
                <a:cubicBezTo>
                  <a:pt x="107" y="114"/>
                  <a:pt x="107" y="114"/>
                  <a:pt x="107" y="113"/>
                </a:cubicBezTo>
                <a:close/>
                <a:moveTo>
                  <a:pt x="82" y="60"/>
                </a:moveTo>
                <a:cubicBezTo>
                  <a:pt x="83" y="60"/>
                  <a:pt x="85" y="60"/>
                  <a:pt x="84" y="62"/>
                </a:cubicBezTo>
                <a:cubicBezTo>
                  <a:pt x="83" y="62"/>
                  <a:pt x="82" y="62"/>
                  <a:pt x="82" y="61"/>
                </a:cubicBezTo>
                <a:cubicBezTo>
                  <a:pt x="82" y="61"/>
                  <a:pt x="82" y="60"/>
                  <a:pt x="82" y="60"/>
                </a:cubicBezTo>
                <a:close/>
                <a:moveTo>
                  <a:pt x="89" y="42"/>
                </a:moveTo>
                <a:cubicBezTo>
                  <a:pt x="86" y="38"/>
                  <a:pt x="93" y="45"/>
                  <a:pt x="89" y="42"/>
                </a:cubicBezTo>
                <a:close/>
                <a:moveTo>
                  <a:pt x="7" y="75"/>
                </a:moveTo>
                <a:cubicBezTo>
                  <a:pt x="7" y="74"/>
                  <a:pt x="7" y="72"/>
                  <a:pt x="8" y="72"/>
                </a:cubicBezTo>
                <a:cubicBezTo>
                  <a:pt x="9" y="73"/>
                  <a:pt x="10" y="74"/>
                  <a:pt x="9" y="76"/>
                </a:cubicBezTo>
                <a:cubicBezTo>
                  <a:pt x="9" y="76"/>
                  <a:pt x="7" y="76"/>
                  <a:pt x="7" y="75"/>
                </a:cubicBezTo>
                <a:close/>
                <a:moveTo>
                  <a:pt x="8" y="60"/>
                </a:moveTo>
                <a:cubicBezTo>
                  <a:pt x="7" y="63"/>
                  <a:pt x="7" y="62"/>
                  <a:pt x="8" y="66"/>
                </a:cubicBezTo>
                <a:cubicBezTo>
                  <a:pt x="4" y="65"/>
                  <a:pt x="6" y="60"/>
                  <a:pt x="5" y="60"/>
                </a:cubicBezTo>
                <a:cubicBezTo>
                  <a:pt x="5" y="58"/>
                  <a:pt x="6" y="60"/>
                  <a:pt x="8" y="60"/>
                </a:cubicBezTo>
                <a:close/>
                <a:moveTo>
                  <a:pt x="47" y="114"/>
                </a:moveTo>
                <a:cubicBezTo>
                  <a:pt x="46" y="114"/>
                  <a:pt x="47" y="112"/>
                  <a:pt x="45" y="112"/>
                </a:cubicBezTo>
                <a:cubicBezTo>
                  <a:pt x="46" y="108"/>
                  <a:pt x="49" y="113"/>
                  <a:pt x="51" y="112"/>
                </a:cubicBezTo>
                <a:cubicBezTo>
                  <a:pt x="51" y="114"/>
                  <a:pt x="47" y="112"/>
                  <a:pt x="47" y="114"/>
                </a:cubicBezTo>
                <a:close/>
                <a:moveTo>
                  <a:pt x="28" y="170"/>
                </a:moveTo>
                <a:cubicBezTo>
                  <a:pt x="30" y="170"/>
                  <a:pt x="32" y="173"/>
                  <a:pt x="28" y="173"/>
                </a:cubicBezTo>
                <a:cubicBezTo>
                  <a:pt x="27" y="172"/>
                  <a:pt x="27" y="170"/>
                  <a:pt x="28" y="170"/>
                </a:cubicBezTo>
                <a:close/>
                <a:moveTo>
                  <a:pt x="89" y="119"/>
                </a:moveTo>
                <a:cubicBezTo>
                  <a:pt x="90" y="119"/>
                  <a:pt x="90" y="118"/>
                  <a:pt x="90" y="117"/>
                </a:cubicBezTo>
                <a:cubicBezTo>
                  <a:pt x="90" y="116"/>
                  <a:pt x="90" y="116"/>
                  <a:pt x="90" y="116"/>
                </a:cubicBezTo>
                <a:cubicBezTo>
                  <a:pt x="91" y="115"/>
                  <a:pt x="93" y="116"/>
                  <a:pt x="93" y="114"/>
                </a:cubicBezTo>
                <a:cubicBezTo>
                  <a:pt x="94" y="114"/>
                  <a:pt x="94" y="113"/>
                  <a:pt x="95" y="113"/>
                </a:cubicBezTo>
                <a:cubicBezTo>
                  <a:pt x="95" y="113"/>
                  <a:pt x="96" y="113"/>
                  <a:pt x="96" y="113"/>
                </a:cubicBezTo>
                <a:cubicBezTo>
                  <a:pt x="96" y="114"/>
                  <a:pt x="98" y="115"/>
                  <a:pt x="96" y="116"/>
                </a:cubicBezTo>
                <a:cubicBezTo>
                  <a:pt x="96" y="116"/>
                  <a:pt x="96" y="118"/>
                  <a:pt x="95" y="118"/>
                </a:cubicBezTo>
                <a:cubicBezTo>
                  <a:pt x="94" y="118"/>
                  <a:pt x="93" y="118"/>
                  <a:pt x="93" y="118"/>
                </a:cubicBezTo>
                <a:cubicBezTo>
                  <a:pt x="91" y="118"/>
                  <a:pt x="92" y="121"/>
                  <a:pt x="89" y="120"/>
                </a:cubicBezTo>
                <a:cubicBezTo>
                  <a:pt x="89" y="120"/>
                  <a:pt x="89" y="119"/>
                  <a:pt x="89" y="119"/>
                </a:cubicBezTo>
                <a:close/>
                <a:moveTo>
                  <a:pt x="102" y="118"/>
                </a:moveTo>
                <a:cubicBezTo>
                  <a:pt x="102" y="118"/>
                  <a:pt x="102" y="119"/>
                  <a:pt x="102" y="119"/>
                </a:cubicBezTo>
                <a:cubicBezTo>
                  <a:pt x="102" y="121"/>
                  <a:pt x="100" y="121"/>
                  <a:pt x="100" y="123"/>
                </a:cubicBezTo>
                <a:cubicBezTo>
                  <a:pt x="99" y="123"/>
                  <a:pt x="98" y="123"/>
                  <a:pt x="97" y="123"/>
                </a:cubicBezTo>
                <a:cubicBezTo>
                  <a:pt x="97" y="122"/>
                  <a:pt x="97" y="121"/>
                  <a:pt x="97" y="120"/>
                </a:cubicBezTo>
                <a:cubicBezTo>
                  <a:pt x="97" y="119"/>
                  <a:pt x="97" y="119"/>
                  <a:pt x="97" y="118"/>
                </a:cubicBezTo>
                <a:cubicBezTo>
                  <a:pt x="98" y="118"/>
                  <a:pt x="98" y="118"/>
                  <a:pt x="99" y="118"/>
                </a:cubicBezTo>
                <a:cubicBezTo>
                  <a:pt x="99" y="117"/>
                  <a:pt x="99" y="116"/>
                  <a:pt x="100" y="116"/>
                </a:cubicBezTo>
                <a:cubicBezTo>
                  <a:pt x="100" y="114"/>
                  <a:pt x="102" y="114"/>
                  <a:pt x="102" y="116"/>
                </a:cubicBezTo>
                <a:cubicBezTo>
                  <a:pt x="102" y="116"/>
                  <a:pt x="102" y="117"/>
                  <a:pt x="102" y="118"/>
                </a:cubicBezTo>
                <a:close/>
                <a:moveTo>
                  <a:pt x="80" y="113"/>
                </a:moveTo>
                <a:cubicBezTo>
                  <a:pt x="81" y="113"/>
                  <a:pt x="83" y="111"/>
                  <a:pt x="84" y="111"/>
                </a:cubicBezTo>
                <a:cubicBezTo>
                  <a:pt x="85" y="111"/>
                  <a:pt x="85" y="112"/>
                  <a:pt x="87" y="112"/>
                </a:cubicBezTo>
                <a:cubicBezTo>
                  <a:pt x="88" y="112"/>
                  <a:pt x="89" y="112"/>
                  <a:pt x="89" y="113"/>
                </a:cubicBezTo>
                <a:cubicBezTo>
                  <a:pt x="89" y="114"/>
                  <a:pt x="89" y="115"/>
                  <a:pt x="88" y="114"/>
                </a:cubicBezTo>
                <a:cubicBezTo>
                  <a:pt x="88" y="116"/>
                  <a:pt x="86" y="115"/>
                  <a:pt x="85" y="113"/>
                </a:cubicBezTo>
                <a:cubicBezTo>
                  <a:pt x="86" y="112"/>
                  <a:pt x="85" y="112"/>
                  <a:pt x="84" y="112"/>
                </a:cubicBezTo>
                <a:cubicBezTo>
                  <a:pt x="84" y="113"/>
                  <a:pt x="83" y="113"/>
                  <a:pt x="83" y="114"/>
                </a:cubicBezTo>
                <a:cubicBezTo>
                  <a:pt x="83" y="115"/>
                  <a:pt x="83" y="115"/>
                  <a:pt x="83" y="116"/>
                </a:cubicBezTo>
                <a:cubicBezTo>
                  <a:pt x="84" y="116"/>
                  <a:pt x="84" y="116"/>
                  <a:pt x="84" y="116"/>
                </a:cubicBezTo>
                <a:cubicBezTo>
                  <a:pt x="85" y="116"/>
                  <a:pt x="87" y="116"/>
                  <a:pt x="87" y="117"/>
                </a:cubicBezTo>
                <a:cubicBezTo>
                  <a:pt x="86" y="117"/>
                  <a:pt x="84" y="117"/>
                  <a:pt x="84" y="118"/>
                </a:cubicBezTo>
                <a:cubicBezTo>
                  <a:pt x="84" y="118"/>
                  <a:pt x="84" y="118"/>
                  <a:pt x="83" y="118"/>
                </a:cubicBezTo>
                <a:cubicBezTo>
                  <a:pt x="82" y="118"/>
                  <a:pt x="82" y="118"/>
                  <a:pt x="82" y="117"/>
                </a:cubicBezTo>
                <a:cubicBezTo>
                  <a:pt x="82" y="117"/>
                  <a:pt x="81" y="117"/>
                  <a:pt x="81" y="117"/>
                </a:cubicBezTo>
                <a:cubicBezTo>
                  <a:pt x="81" y="116"/>
                  <a:pt x="80" y="115"/>
                  <a:pt x="80" y="114"/>
                </a:cubicBezTo>
                <a:cubicBezTo>
                  <a:pt x="80" y="114"/>
                  <a:pt x="80" y="114"/>
                  <a:pt x="80" y="113"/>
                </a:cubicBezTo>
                <a:close/>
                <a:moveTo>
                  <a:pt x="80" y="125"/>
                </a:moveTo>
                <a:cubicBezTo>
                  <a:pt x="79" y="125"/>
                  <a:pt x="79" y="125"/>
                  <a:pt x="78" y="125"/>
                </a:cubicBezTo>
                <a:cubicBezTo>
                  <a:pt x="78" y="123"/>
                  <a:pt x="80" y="122"/>
                  <a:pt x="82" y="123"/>
                </a:cubicBezTo>
                <a:cubicBezTo>
                  <a:pt x="82" y="123"/>
                  <a:pt x="82" y="123"/>
                  <a:pt x="82" y="124"/>
                </a:cubicBezTo>
                <a:cubicBezTo>
                  <a:pt x="81" y="124"/>
                  <a:pt x="81" y="125"/>
                  <a:pt x="80" y="125"/>
                </a:cubicBezTo>
                <a:close/>
                <a:moveTo>
                  <a:pt x="70" y="139"/>
                </a:moveTo>
                <a:cubicBezTo>
                  <a:pt x="70" y="139"/>
                  <a:pt x="71" y="139"/>
                  <a:pt x="71" y="139"/>
                </a:cubicBezTo>
                <a:cubicBezTo>
                  <a:pt x="71" y="140"/>
                  <a:pt x="71" y="140"/>
                  <a:pt x="71" y="140"/>
                </a:cubicBezTo>
                <a:cubicBezTo>
                  <a:pt x="71" y="142"/>
                  <a:pt x="70" y="141"/>
                  <a:pt x="69" y="140"/>
                </a:cubicBezTo>
                <a:cubicBezTo>
                  <a:pt x="69" y="140"/>
                  <a:pt x="69" y="139"/>
                  <a:pt x="70" y="139"/>
                </a:cubicBezTo>
                <a:close/>
                <a:moveTo>
                  <a:pt x="57" y="167"/>
                </a:moveTo>
                <a:cubicBezTo>
                  <a:pt x="57" y="166"/>
                  <a:pt x="58" y="165"/>
                  <a:pt x="59" y="165"/>
                </a:cubicBezTo>
                <a:cubicBezTo>
                  <a:pt x="59" y="166"/>
                  <a:pt x="59" y="166"/>
                  <a:pt x="59" y="167"/>
                </a:cubicBezTo>
                <a:cubicBezTo>
                  <a:pt x="59" y="167"/>
                  <a:pt x="59" y="167"/>
                  <a:pt x="58" y="167"/>
                </a:cubicBezTo>
                <a:cubicBezTo>
                  <a:pt x="58" y="167"/>
                  <a:pt x="57" y="167"/>
                  <a:pt x="57" y="167"/>
                </a:cubicBezTo>
                <a:close/>
                <a:moveTo>
                  <a:pt x="87" y="139"/>
                </a:moveTo>
                <a:cubicBezTo>
                  <a:pt x="87" y="140"/>
                  <a:pt x="87" y="140"/>
                  <a:pt x="87" y="140"/>
                </a:cubicBezTo>
                <a:cubicBezTo>
                  <a:pt x="86" y="142"/>
                  <a:pt x="87" y="144"/>
                  <a:pt x="85" y="144"/>
                </a:cubicBezTo>
                <a:cubicBezTo>
                  <a:pt x="85" y="145"/>
                  <a:pt x="85" y="145"/>
                  <a:pt x="84" y="146"/>
                </a:cubicBezTo>
                <a:cubicBezTo>
                  <a:pt x="83" y="147"/>
                  <a:pt x="83" y="149"/>
                  <a:pt x="83" y="150"/>
                </a:cubicBezTo>
                <a:cubicBezTo>
                  <a:pt x="83" y="151"/>
                  <a:pt x="84" y="151"/>
                  <a:pt x="84" y="151"/>
                </a:cubicBezTo>
                <a:cubicBezTo>
                  <a:pt x="84" y="152"/>
                  <a:pt x="84" y="152"/>
                  <a:pt x="84" y="152"/>
                </a:cubicBezTo>
                <a:cubicBezTo>
                  <a:pt x="84" y="152"/>
                  <a:pt x="84" y="152"/>
                  <a:pt x="83" y="152"/>
                </a:cubicBezTo>
                <a:cubicBezTo>
                  <a:pt x="81" y="152"/>
                  <a:pt x="82" y="156"/>
                  <a:pt x="81" y="156"/>
                </a:cubicBezTo>
                <a:cubicBezTo>
                  <a:pt x="81" y="156"/>
                  <a:pt x="81" y="157"/>
                  <a:pt x="81" y="157"/>
                </a:cubicBezTo>
                <a:cubicBezTo>
                  <a:pt x="81" y="157"/>
                  <a:pt x="81" y="158"/>
                  <a:pt x="81" y="158"/>
                </a:cubicBezTo>
                <a:cubicBezTo>
                  <a:pt x="80" y="158"/>
                  <a:pt x="80" y="158"/>
                  <a:pt x="80" y="158"/>
                </a:cubicBezTo>
                <a:cubicBezTo>
                  <a:pt x="80" y="159"/>
                  <a:pt x="80" y="160"/>
                  <a:pt x="80" y="161"/>
                </a:cubicBezTo>
                <a:cubicBezTo>
                  <a:pt x="79" y="162"/>
                  <a:pt x="78" y="163"/>
                  <a:pt x="77" y="163"/>
                </a:cubicBezTo>
                <a:cubicBezTo>
                  <a:pt x="77" y="163"/>
                  <a:pt x="77" y="164"/>
                  <a:pt x="77" y="164"/>
                </a:cubicBezTo>
                <a:cubicBezTo>
                  <a:pt x="77" y="166"/>
                  <a:pt x="77" y="168"/>
                  <a:pt x="76" y="168"/>
                </a:cubicBezTo>
                <a:cubicBezTo>
                  <a:pt x="76" y="169"/>
                  <a:pt x="76" y="170"/>
                  <a:pt x="75" y="170"/>
                </a:cubicBezTo>
                <a:cubicBezTo>
                  <a:pt x="75" y="171"/>
                  <a:pt x="75" y="172"/>
                  <a:pt x="74" y="171"/>
                </a:cubicBezTo>
                <a:cubicBezTo>
                  <a:pt x="72" y="171"/>
                  <a:pt x="71" y="172"/>
                  <a:pt x="71" y="173"/>
                </a:cubicBezTo>
                <a:cubicBezTo>
                  <a:pt x="70" y="173"/>
                  <a:pt x="68" y="173"/>
                  <a:pt x="69" y="175"/>
                </a:cubicBezTo>
                <a:cubicBezTo>
                  <a:pt x="68" y="175"/>
                  <a:pt x="68" y="175"/>
                  <a:pt x="68" y="175"/>
                </a:cubicBezTo>
                <a:cubicBezTo>
                  <a:pt x="68" y="175"/>
                  <a:pt x="68" y="176"/>
                  <a:pt x="68" y="176"/>
                </a:cubicBezTo>
                <a:cubicBezTo>
                  <a:pt x="68" y="177"/>
                  <a:pt x="67" y="178"/>
                  <a:pt x="66" y="178"/>
                </a:cubicBezTo>
                <a:cubicBezTo>
                  <a:pt x="66" y="178"/>
                  <a:pt x="66" y="178"/>
                  <a:pt x="65" y="178"/>
                </a:cubicBezTo>
                <a:cubicBezTo>
                  <a:pt x="65" y="178"/>
                  <a:pt x="64" y="178"/>
                  <a:pt x="64" y="177"/>
                </a:cubicBezTo>
                <a:cubicBezTo>
                  <a:pt x="64" y="177"/>
                  <a:pt x="63" y="177"/>
                  <a:pt x="63" y="177"/>
                </a:cubicBezTo>
                <a:cubicBezTo>
                  <a:pt x="63" y="176"/>
                  <a:pt x="61" y="175"/>
                  <a:pt x="63" y="175"/>
                </a:cubicBezTo>
                <a:cubicBezTo>
                  <a:pt x="63" y="175"/>
                  <a:pt x="63" y="174"/>
                  <a:pt x="63" y="174"/>
                </a:cubicBezTo>
                <a:cubicBezTo>
                  <a:pt x="69" y="172"/>
                  <a:pt x="59" y="171"/>
                  <a:pt x="63" y="168"/>
                </a:cubicBezTo>
                <a:cubicBezTo>
                  <a:pt x="63" y="167"/>
                  <a:pt x="63" y="166"/>
                  <a:pt x="64" y="167"/>
                </a:cubicBezTo>
                <a:cubicBezTo>
                  <a:pt x="64" y="166"/>
                  <a:pt x="64" y="166"/>
                  <a:pt x="64" y="165"/>
                </a:cubicBezTo>
                <a:cubicBezTo>
                  <a:pt x="64" y="165"/>
                  <a:pt x="64" y="164"/>
                  <a:pt x="64" y="163"/>
                </a:cubicBezTo>
                <a:cubicBezTo>
                  <a:pt x="64" y="163"/>
                  <a:pt x="65" y="163"/>
                  <a:pt x="65" y="163"/>
                </a:cubicBezTo>
                <a:cubicBezTo>
                  <a:pt x="65" y="162"/>
                  <a:pt x="63" y="162"/>
                  <a:pt x="63" y="159"/>
                </a:cubicBezTo>
                <a:cubicBezTo>
                  <a:pt x="63" y="159"/>
                  <a:pt x="63" y="159"/>
                  <a:pt x="63" y="158"/>
                </a:cubicBezTo>
                <a:cubicBezTo>
                  <a:pt x="63" y="158"/>
                  <a:pt x="64" y="158"/>
                  <a:pt x="64" y="158"/>
                </a:cubicBezTo>
                <a:cubicBezTo>
                  <a:pt x="64" y="158"/>
                  <a:pt x="64" y="157"/>
                  <a:pt x="64" y="157"/>
                </a:cubicBezTo>
                <a:cubicBezTo>
                  <a:pt x="64" y="156"/>
                  <a:pt x="64" y="156"/>
                  <a:pt x="64" y="155"/>
                </a:cubicBezTo>
                <a:cubicBezTo>
                  <a:pt x="64" y="154"/>
                  <a:pt x="64" y="154"/>
                  <a:pt x="63" y="154"/>
                </a:cubicBezTo>
                <a:cubicBezTo>
                  <a:pt x="63" y="153"/>
                  <a:pt x="63" y="153"/>
                  <a:pt x="63" y="152"/>
                </a:cubicBezTo>
                <a:cubicBezTo>
                  <a:pt x="63" y="152"/>
                  <a:pt x="64" y="152"/>
                  <a:pt x="64" y="152"/>
                </a:cubicBezTo>
                <a:cubicBezTo>
                  <a:pt x="64" y="152"/>
                  <a:pt x="64" y="152"/>
                  <a:pt x="64" y="151"/>
                </a:cubicBezTo>
                <a:cubicBezTo>
                  <a:pt x="64" y="150"/>
                  <a:pt x="65" y="149"/>
                  <a:pt x="66" y="149"/>
                </a:cubicBezTo>
                <a:cubicBezTo>
                  <a:pt x="66" y="147"/>
                  <a:pt x="67" y="147"/>
                  <a:pt x="68" y="146"/>
                </a:cubicBezTo>
                <a:cubicBezTo>
                  <a:pt x="68" y="147"/>
                  <a:pt x="68" y="148"/>
                  <a:pt x="69" y="148"/>
                </a:cubicBezTo>
                <a:cubicBezTo>
                  <a:pt x="69" y="148"/>
                  <a:pt x="69" y="149"/>
                  <a:pt x="69" y="150"/>
                </a:cubicBezTo>
                <a:cubicBezTo>
                  <a:pt x="70" y="150"/>
                  <a:pt x="70" y="150"/>
                  <a:pt x="70" y="151"/>
                </a:cubicBezTo>
                <a:cubicBezTo>
                  <a:pt x="72" y="151"/>
                  <a:pt x="72" y="153"/>
                  <a:pt x="74" y="152"/>
                </a:cubicBezTo>
                <a:cubicBezTo>
                  <a:pt x="74" y="152"/>
                  <a:pt x="74" y="152"/>
                  <a:pt x="74" y="151"/>
                </a:cubicBezTo>
                <a:cubicBezTo>
                  <a:pt x="73" y="148"/>
                  <a:pt x="75" y="148"/>
                  <a:pt x="75" y="145"/>
                </a:cubicBezTo>
                <a:cubicBezTo>
                  <a:pt x="75" y="145"/>
                  <a:pt x="76" y="145"/>
                  <a:pt x="76" y="145"/>
                </a:cubicBezTo>
                <a:cubicBezTo>
                  <a:pt x="76" y="145"/>
                  <a:pt x="76" y="144"/>
                  <a:pt x="76" y="144"/>
                </a:cubicBezTo>
                <a:cubicBezTo>
                  <a:pt x="76" y="143"/>
                  <a:pt x="76" y="143"/>
                  <a:pt x="77" y="143"/>
                </a:cubicBezTo>
                <a:cubicBezTo>
                  <a:pt x="77" y="142"/>
                  <a:pt x="77" y="142"/>
                  <a:pt x="77" y="142"/>
                </a:cubicBezTo>
                <a:cubicBezTo>
                  <a:pt x="77" y="141"/>
                  <a:pt x="78" y="140"/>
                  <a:pt x="80" y="140"/>
                </a:cubicBezTo>
                <a:cubicBezTo>
                  <a:pt x="80" y="140"/>
                  <a:pt x="80" y="140"/>
                  <a:pt x="81" y="140"/>
                </a:cubicBezTo>
                <a:cubicBezTo>
                  <a:pt x="81" y="140"/>
                  <a:pt x="81" y="139"/>
                  <a:pt x="81" y="138"/>
                </a:cubicBezTo>
                <a:cubicBezTo>
                  <a:pt x="80" y="138"/>
                  <a:pt x="79" y="138"/>
                  <a:pt x="80" y="137"/>
                </a:cubicBezTo>
                <a:cubicBezTo>
                  <a:pt x="79" y="137"/>
                  <a:pt x="79" y="137"/>
                  <a:pt x="78" y="137"/>
                </a:cubicBezTo>
                <a:cubicBezTo>
                  <a:pt x="77" y="139"/>
                  <a:pt x="74" y="138"/>
                  <a:pt x="74" y="140"/>
                </a:cubicBezTo>
                <a:cubicBezTo>
                  <a:pt x="74" y="140"/>
                  <a:pt x="74" y="140"/>
                  <a:pt x="74" y="139"/>
                </a:cubicBezTo>
                <a:cubicBezTo>
                  <a:pt x="74" y="139"/>
                  <a:pt x="74" y="138"/>
                  <a:pt x="74" y="138"/>
                </a:cubicBezTo>
                <a:cubicBezTo>
                  <a:pt x="73" y="138"/>
                  <a:pt x="72" y="138"/>
                  <a:pt x="72" y="137"/>
                </a:cubicBezTo>
                <a:cubicBezTo>
                  <a:pt x="72" y="136"/>
                  <a:pt x="73" y="136"/>
                  <a:pt x="74" y="136"/>
                </a:cubicBezTo>
                <a:cubicBezTo>
                  <a:pt x="74" y="136"/>
                  <a:pt x="74" y="136"/>
                  <a:pt x="75" y="136"/>
                </a:cubicBezTo>
                <a:cubicBezTo>
                  <a:pt x="75" y="134"/>
                  <a:pt x="76" y="135"/>
                  <a:pt x="77" y="136"/>
                </a:cubicBezTo>
                <a:cubicBezTo>
                  <a:pt x="77" y="135"/>
                  <a:pt x="77" y="135"/>
                  <a:pt x="77" y="135"/>
                </a:cubicBezTo>
                <a:cubicBezTo>
                  <a:pt x="77" y="134"/>
                  <a:pt x="77" y="134"/>
                  <a:pt x="77" y="133"/>
                </a:cubicBezTo>
                <a:cubicBezTo>
                  <a:pt x="77" y="132"/>
                  <a:pt x="75" y="132"/>
                  <a:pt x="77" y="131"/>
                </a:cubicBezTo>
                <a:cubicBezTo>
                  <a:pt x="78" y="131"/>
                  <a:pt x="79" y="131"/>
                  <a:pt x="80" y="131"/>
                </a:cubicBezTo>
                <a:cubicBezTo>
                  <a:pt x="80" y="130"/>
                  <a:pt x="81" y="129"/>
                  <a:pt x="82" y="129"/>
                </a:cubicBezTo>
                <a:cubicBezTo>
                  <a:pt x="82" y="128"/>
                  <a:pt x="82" y="128"/>
                  <a:pt x="82" y="127"/>
                </a:cubicBezTo>
                <a:cubicBezTo>
                  <a:pt x="82" y="127"/>
                  <a:pt x="81" y="127"/>
                  <a:pt x="81" y="127"/>
                </a:cubicBezTo>
                <a:cubicBezTo>
                  <a:pt x="81" y="127"/>
                  <a:pt x="81" y="127"/>
                  <a:pt x="81" y="126"/>
                </a:cubicBezTo>
                <a:cubicBezTo>
                  <a:pt x="81" y="126"/>
                  <a:pt x="82" y="126"/>
                  <a:pt x="82" y="125"/>
                </a:cubicBezTo>
                <a:cubicBezTo>
                  <a:pt x="83" y="125"/>
                  <a:pt x="84" y="125"/>
                  <a:pt x="84" y="125"/>
                </a:cubicBezTo>
                <a:cubicBezTo>
                  <a:pt x="84" y="124"/>
                  <a:pt x="83" y="123"/>
                  <a:pt x="83" y="121"/>
                </a:cubicBezTo>
                <a:cubicBezTo>
                  <a:pt x="84" y="121"/>
                  <a:pt x="85" y="121"/>
                  <a:pt x="87" y="121"/>
                </a:cubicBezTo>
                <a:cubicBezTo>
                  <a:pt x="87" y="122"/>
                  <a:pt x="88" y="122"/>
                  <a:pt x="88" y="123"/>
                </a:cubicBezTo>
                <a:cubicBezTo>
                  <a:pt x="88" y="123"/>
                  <a:pt x="89" y="123"/>
                  <a:pt x="89" y="123"/>
                </a:cubicBezTo>
                <a:cubicBezTo>
                  <a:pt x="89" y="123"/>
                  <a:pt x="89" y="123"/>
                  <a:pt x="89" y="124"/>
                </a:cubicBezTo>
                <a:cubicBezTo>
                  <a:pt x="89" y="125"/>
                  <a:pt x="89" y="126"/>
                  <a:pt x="89" y="127"/>
                </a:cubicBezTo>
                <a:cubicBezTo>
                  <a:pt x="89" y="128"/>
                  <a:pt x="89" y="128"/>
                  <a:pt x="89" y="129"/>
                </a:cubicBezTo>
                <a:cubicBezTo>
                  <a:pt x="89" y="130"/>
                  <a:pt x="89" y="131"/>
                  <a:pt x="88" y="131"/>
                </a:cubicBezTo>
                <a:cubicBezTo>
                  <a:pt x="87" y="131"/>
                  <a:pt x="86" y="131"/>
                  <a:pt x="85" y="130"/>
                </a:cubicBezTo>
                <a:cubicBezTo>
                  <a:pt x="85" y="130"/>
                  <a:pt x="85" y="130"/>
                  <a:pt x="84" y="130"/>
                </a:cubicBezTo>
                <a:cubicBezTo>
                  <a:pt x="84" y="130"/>
                  <a:pt x="84" y="131"/>
                  <a:pt x="84" y="131"/>
                </a:cubicBezTo>
                <a:cubicBezTo>
                  <a:pt x="84" y="133"/>
                  <a:pt x="86" y="132"/>
                  <a:pt x="87" y="133"/>
                </a:cubicBezTo>
                <a:cubicBezTo>
                  <a:pt x="87" y="133"/>
                  <a:pt x="87" y="133"/>
                  <a:pt x="88" y="133"/>
                </a:cubicBezTo>
                <a:cubicBezTo>
                  <a:pt x="89" y="133"/>
                  <a:pt x="89" y="134"/>
                  <a:pt x="89" y="135"/>
                </a:cubicBezTo>
                <a:cubicBezTo>
                  <a:pt x="90" y="135"/>
                  <a:pt x="90" y="135"/>
                  <a:pt x="90" y="136"/>
                </a:cubicBezTo>
                <a:cubicBezTo>
                  <a:pt x="90" y="136"/>
                  <a:pt x="90" y="137"/>
                  <a:pt x="90" y="137"/>
                </a:cubicBezTo>
                <a:cubicBezTo>
                  <a:pt x="90" y="137"/>
                  <a:pt x="90" y="138"/>
                  <a:pt x="90" y="138"/>
                </a:cubicBezTo>
                <a:cubicBezTo>
                  <a:pt x="89" y="138"/>
                  <a:pt x="88" y="139"/>
                  <a:pt x="87" y="139"/>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92" name="Freeform 277" title=""/>
          <p:cNvSpPr/>
          <p:nvPr>
            <p:custDataLst>
              <p:tags r:id="rId38"/>
            </p:custDataLst>
          </p:nvPr>
        </p:nvSpPr>
        <p:spPr bwMode="auto">
          <a:xfrm rot="3000000">
            <a:off x="3336436" y="3105512"/>
            <a:ext cx="6448" cy="10902"/>
          </a:xfrm>
          <a:custGeom>
            <a:gdLst>
              <a:gd name="T0" fmla="*/ 1 w 6"/>
              <a:gd name="T1" fmla="*/ 4 h 10"/>
              <a:gd name="T2" fmla="*/ 0 w 6"/>
              <a:gd name="T3" fmla="*/ 8 h 10"/>
              <a:gd name="T4" fmla="*/ 1 w 6"/>
              <a:gd name="T5" fmla="*/ 9 h 10"/>
              <a:gd name="T6" fmla="*/ 4 w 6"/>
              <a:gd name="T7" fmla="*/ 10 h 10"/>
              <a:gd name="T8" fmla="*/ 5 w 6"/>
              <a:gd name="T9" fmla="*/ 9 h 10"/>
              <a:gd name="T10" fmla="*/ 6 w 6"/>
              <a:gd name="T11" fmla="*/ 9 h 10"/>
              <a:gd name="T12" fmla="*/ 6 w 6"/>
              <a:gd name="T13" fmla="*/ 6 h 10"/>
              <a:gd name="T14" fmla="*/ 5 w 6"/>
              <a:gd name="T15" fmla="*/ 4 h 10"/>
              <a:gd name="T16" fmla="*/ 5 w 6"/>
              <a:gd name="T17" fmla="*/ 2 h 10"/>
              <a:gd name="T18" fmla="*/ 3 w 6"/>
              <a:gd name="T19" fmla="*/ 0 h 10"/>
              <a:gd name="T20" fmla="*/ 1 w 6"/>
              <a:gd name="T21" fmla="*/ 2 h 10"/>
              <a:gd name="T22" fmla="*/ 1 w 6"/>
              <a:gd name="T23" fmla="*/ 4 h 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 h="10">
                <a:moveTo>
                  <a:pt x="1" y="4"/>
                </a:moveTo>
                <a:cubicBezTo>
                  <a:pt x="1" y="6"/>
                  <a:pt x="1" y="7"/>
                  <a:pt x="0" y="8"/>
                </a:cubicBezTo>
                <a:cubicBezTo>
                  <a:pt x="1" y="8"/>
                  <a:pt x="2" y="8"/>
                  <a:pt x="1" y="9"/>
                </a:cubicBezTo>
                <a:cubicBezTo>
                  <a:pt x="3" y="9"/>
                  <a:pt x="3" y="10"/>
                  <a:pt x="4" y="10"/>
                </a:cubicBezTo>
                <a:cubicBezTo>
                  <a:pt x="5" y="10"/>
                  <a:pt x="5" y="9"/>
                  <a:pt x="5" y="9"/>
                </a:cubicBezTo>
                <a:cubicBezTo>
                  <a:pt x="5" y="9"/>
                  <a:pt x="6" y="9"/>
                  <a:pt x="6" y="9"/>
                </a:cubicBezTo>
                <a:cubicBezTo>
                  <a:pt x="6" y="8"/>
                  <a:pt x="6" y="7"/>
                  <a:pt x="6" y="6"/>
                </a:cubicBezTo>
                <a:cubicBezTo>
                  <a:pt x="5" y="6"/>
                  <a:pt x="5" y="5"/>
                  <a:pt x="5" y="4"/>
                </a:cubicBezTo>
                <a:cubicBezTo>
                  <a:pt x="5" y="3"/>
                  <a:pt x="5" y="2"/>
                  <a:pt x="5" y="2"/>
                </a:cubicBezTo>
                <a:cubicBezTo>
                  <a:pt x="4" y="1"/>
                  <a:pt x="3" y="2"/>
                  <a:pt x="3" y="0"/>
                </a:cubicBezTo>
                <a:cubicBezTo>
                  <a:pt x="2" y="0"/>
                  <a:pt x="1" y="1"/>
                  <a:pt x="1" y="2"/>
                </a:cubicBezTo>
                <a:cubicBezTo>
                  <a:pt x="2" y="3"/>
                  <a:pt x="3" y="4"/>
                  <a:pt x="1" y="4"/>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93" name="Freeform 278" title=""/>
          <p:cNvSpPr/>
          <p:nvPr>
            <p:custDataLst>
              <p:tags r:id="rId39"/>
            </p:custDataLst>
          </p:nvPr>
        </p:nvSpPr>
        <p:spPr bwMode="auto">
          <a:xfrm rot="3000000">
            <a:off x="3333818" y="3119720"/>
            <a:ext cx="3968" cy="6443"/>
          </a:xfrm>
          <a:custGeom>
            <a:gdLst>
              <a:gd name="T0" fmla="*/ 0 w 4"/>
              <a:gd name="T1" fmla="*/ 1 h 6"/>
              <a:gd name="T2" fmla="*/ 0 w 4"/>
              <a:gd name="T3" fmla="*/ 3 h 6"/>
              <a:gd name="T4" fmla="*/ 4 w 4"/>
              <a:gd name="T5" fmla="*/ 5 h 6"/>
              <a:gd name="T6" fmla="*/ 4 w 4"/>
              <a:gd name="T7" fmla="*/ 3 h 6"/>
              <a:gd name="T8" fmla="*/ 3 w 4"/>
              <a:gd name="T9" fmla="*/ 0 h 6"/>
              <a:gd name="T10" fmla="*/ 0 w 4"/>
              <a:gd name="T11" fmla="*/ 1 h 6"/>
            </a:gdLst>
            <a:cxnLst>
              <a:cxn ang="0">
                <a:pos x="T0" y="T1"/>
              </a:cxn>
              <a:cxn ang="0">
                <a:pos x="T2" y="T3"/>
              </a:cxn>
              <a:cxn ang="0">
                <a:pos x="T4" y="T5"/>
              </a:cxn>
              <a:cxn ang="0">
                <a:pos x="T6" y="T7"/>
              </a:cxn>
              <a:cxn ang="0">
                <a:pos x="T8" y="T9"/>
              </a:cxn>
              <a:cxn ang="0">
                <a:pos x="T10" y="T11"/>
              </a:cxn>
            </a:cxnLst>
            <a:rect l="0" t="0" r="r" b="b"/>
            <a:pathLst>
              <a:path w="4" h="6">
                <a:moveTo>
                  <a:pt x="0" y="1"/>
                </a:moveTo>
                <a:cubicBezTo>
                  <a:pt x="0" y="2"/>
                  <a:pt x="0" y="2"/>
                  <a:pt x="0" y="3"/>
                </a:cubicBezTo>
                <a:cubicBezTo>
                  <a:pt x="2" y="3"/>
                  <a:pt x="1" y="6"/>
                  <a:pt x="4" y="5"/>
                </a:cubicBezTo>
                <a:cubicBezTo>
                  <a:pt x="4" y="4"/>
                  <a:pt x="4" y="3"/>
                  <a:pt x="4" y="3"/>
                </a:cubicBezTo>
                <a:cubicBezTo>
                  <a:pt x="3" y="2"/>
                  <a:pt x="3" y="2"/>
                  <a:pt x="3" y="0"/>
                </a:cubicBezTo>
                <a:cubicBezTo>
                  <a:pt x="2" y="1"/>
                  <a:pt x="2" y="1"/>
                  <a:pt x="0" y="1"/>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94" name="Freeform 279" title=""/>
          <p:cNvSpPr/>
          <p:nvPr>
            <p:custDataLst>
              <p:tags r:id="rId40"/>
            </p:custDataLst>
          </p:nvPr>
        </p:nvSpPr>
        <p:spPr bwMode="auto">
          <a:xfrm rot="3000000">
            <a:off x="3315324" y="3108122"/>
            <a:ext cx="3473" cy="3469"/>
          </a:xfrm>
          <a:custGeom>
            <a:gdLst>
              <a:gd name="T0" fmla="*/ 1 w 3"/>
              <a:gd name="T1" fmla="*/ 3 h 3"/>
              <a:gd name="T2" fmla="*/ 3 w 3"/>
              <a:gd name="T3" fmla="*/ 3 h 3"/>
              <a:gd name="T4" fmla="*/ 0 w 3"/>
              <a:gd name="T5" fmla="*/ 0 h 3"/>
              <a:gd name="T6" fmla="*/ 1 w 3"/>
              <a:gd name="T7" fmla="*/ 3 h 3"/>
            </a:gdLst>
            <a:cxnLst>
              <a:cxn ang="0">
                <a:pos x="T0" y="T1"/>
              </a:cxn>
              <a:cxn ang="0">
                <a:pos x="T2" y="T3"/>
              </a:cxn>
              <a:cxn ang="0">
                <a:pos x="T4" y="T5"/>
              </a:cxn>
              <a:cxn ang="0">
                <a:pos x="T6" y="T7"/>
              </a:cxn>
            </a:cxnLst>
            <a:rect l="0" t="0" r="r" b="b"/>
            <a:pathLst>
              <a:path w="3" h="3">
                <a:moveTo>
                  <a:pt x="1" y="3"/>
                </a:moveTo>
                <a:cubicBezTo>
                  <a:pt x="2" y="3"/>
                  <a:pt x="2" y="3"/>
                  <a:pt x="3" y="3"/>
                </a:cubicBezTo>
                <a:cubicBezTo>
                  <a:pt x="2" y="2"/>
                  <a:pt x="1" y="1"/>
                  <a:pt x="0" y="0"/>
                </a:cubicBezTo>
                <a:cubicBezTo>
                  <a:pt x="0" y="2"/>
                  <a:pt x="1" y="2"/>
                  <a:pt x="1" y="3"/>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95" name="Freeform 280" title=""/>
          <p:cNvSpPr/>
          <p:nvPr>
            <p:custDataLst>
              <p:tags r:id="rId41"/>
            </p:custDataLst>
          </p:nvPr>
        </p:nvSpPr>
        <p:spPr bwMode="auto">
          <a:xfrm rot="3000000">
            <a:off x="3224935" y="3049716"/>
            <a:ext cx="5455" cy="7433"/>
          </a:xfrm>
          <a:custGeom>
            <a:gdLst>
              <a:gd name="T0" fmla="*/ 3 w 5"/>
              <a:gd name="T1" fmla="*/ 7 h 7"/>
              <a:gd name="T2" fmla="*/ 4 w 5"/>
              <a:gd name="T3" fmla="*/ 7 h 7"/>
              <a:gd name="T4" fmla="*/ 5 w 5"/>
              <a:gd name="T5" fmla="*/ 4 h 7"/>
              <a:gd name="T6" fmla="*/ 5 w 5"/>
              <a:gd name="T7" fmla="*/ 2 h 7"/>
              <a:gd name="T8" fmla="*/ 4 w 5"/>
              <a:gd name="T9" fmla="*/ 0 h 7"/>
              <a:gd name="T10" fmla="*/ 1 w 5"/>
              <a:gd name="T11" fmla="*/ 0 h 7"/>
              <a:gd name="T12" fmla="*/ 1 w 5"/>
              <a:gd name="T13" fmla="*/ 1 h 7"/>
              <a:gd name="T14" fmla="*/ 0 w 5"/>
              <a:gd name="T15" fmla="*/ 3 h 7"/>
              <a:gd name="T16" fmla="*/ 1 w 5"/>
              <a:gd name="T17" fmla="*/ 3 h 7"/>
              <a:gd name="T18" fmla="*/ 1 w 5"/>
              <a:gd name="T19" fmla="*/ 4 h 7"/>
              <a:gd name="T20" fmla="*/ 3 w 5"/>
              <a:gd name="T21" fmla="*/ 4 h 7"/>
              <a:gd name="T22" fmla="*/ 1 w 5"/>
              <a:gd name="T23" fmla="*/ 7 h 7"/>
              <a:gd name="T24" fmla="*/ 3 w 5"/>
              <a:gd name="T25" fmla="*/ 7 h 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 h="7">
                <a:moveTo>
                  <a:pt x="3" y="7"/>
                </a:moveTo>
                <a:cubicBezTo>
                  <a:pt x="3" y="7"/>
                  <a:pt x="3" y="7"/>
                  <a:pt x="4" y="7"/>
                </a:cubicBezTo>
                <a:cubicBezTo>
                  <a:pt x="4" y="6"/>
                  <a:pt x="5" y="5"/>
                  <a:pt x="5" y="4"/>
                </a:cubicBezTo>
                <a:cubicBezTo>
                  <a:pt x="5" y="4"/>
                  <a:pt x="5" y="3"/>
                  <a:pt x="5" y="2"/>
                </a:cubicBezTo>
                <a:cubicBezTo>
                  <a:pt x="5" y="1"/>
                  <a:pt x="5" y="0"/>
                  <a:pt x="4" y="0"/>
                </a:cubicBezTo>
                <a:cubicBezTo>
                  <a:pt x="3" y="0"/>
                  <a:pt x="2" y="0"/>
                  <a:pt x="1" y="0"/>
                </a:cubicBezTo>
                <a:cubicBezTo>
                  <a:pt x="1" y="0"/>
                  <a:pt x="1" y="1"/>
                  <a:pt x="1" y="1"/>
                </a:cubicBezTo>
                <a:cubicBezTo>
                  <a:pt x="0" y="1"/>
                  <a:pt x="0" y="2"/>
                  <a:pt x="0" y="3"/>
                </a:cubicBezTo>
                <a:cubicBezTo>
                  <a:pt x="1" y="3"/>
                  <a:pt x="1" y="3"/>
                  <a:pt x="1" y="3"/>
                </a:cubicBezTo>
                <a:cubicBezTo>
                  <a:pt x="1" y="4"/>
                  <a:pt x="1" y="4"/>
                  <a:pt x="1" y="4"/>
                </a:cubicBezTo>
                <a:cubicBezTo>
                  <a:pt x="2" y="4"/>
                  <a:pt x="2" y="4"/>
                  <a:pt x="3" y="4"/>
                </a:cubicBezTo>
                <a:cubicBezTo>
                  <a:pt x="3" y="6"/>
                  <a:pt x="2" y="6"/>
                  <a:pt x="1" y="7"/>
                </a:cubicBezTo>
                <a:cubicBezTo>
                  <a:pt x="2" y="7"/>
                  <a:pt x="2" y="7"/>
                  <a:pt x="3" y="7"/>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96" name="Freeform 281" title=""/>
          <p:cNvSpPr/>
          <p:nvPr>
            <p:custDataLst>
              <p:tags r:id="rId42"/>
            </p:custDataLst>
          </p:nvPr>
        </p:nvSpPr>
        <p:spPr bwMode="auto">
          <a:xfrm rot="3000000">
            <a:off x="3329357" y="3173873"/>
            <a:ext cx="4465" cy="2974"/>
          </a:xfrm>
          <a:custGeom>
            <a:gdLst>
              <a:gd name="T0" fmla="*/ 2 w 4"/>
              <a:gd name="T1" fmla="*/ 0 h 3"/>
              <a:gd name="T2" fmla="*/ 1 w 4"/>
              <a:gd name="T3" fmla="*/ 1 h 3"/>
              <a:gd name="T4" fmla="*/ 0 w 4"/>
              <a:gd name="T5" fmla="*/ 3 h 3"/>
              <a:gd name="T6" fmla="*/ 3 w 4"/>
              <a:gd name="T7" fmla="*/ 2 h 3"/>
              <a:gd name="T8" fmla="*/ 2 w 4"/>
              <a:gd name="T9" fmla="*/ 0 h 3"/>
            </a:gdLst>
            <a:cxnLst>
              <a:cxn ang="0">
                <a:pos x="T0" y="T1"/>
              </a:cxn>
              <a:cxn ang="0">
                <a:pos x="T2" y="T3"/>
              </a:cxn>
              <a:cxn ang="0">
                <a:pos x="T4" y="T5"/>
              </a:cxn>
              <a:cxn ang="0">
                <a:pos x="T6" y="T7"/>
              </a:cxn>
              <a:cxn ang="0">
                <a:pos x="T8" y="T9"/>
              </a:cxn>
            </a:cxnLst>
            <a:rect l="0" t="0" r="r" b="b"/>
            <a:pathLst>
              <a:path w="4" h="3">
                <a:moveTo>
                  <a:pt x="2" y="0"/>
                </a:moveTo>
                <a:cubicBezTo>
                  <a:pt x="2" y="1"/>
                  <a:pt x="2" y="1"/>
                  <a:pt x="1" y="1"/>
                </a:cubicBezTo>
                <a:cubicBezTo>
                  <a:pt x="1" y="2"/>
                  <a:pt x="0" y="2"/>
                  <a:pt x="0" y="3"/>
                </a:cubicBezTo>
                <a:cubicBezTo>
                  <a:pt x="1" y="3"/>
                  <a:pt x="1" y="2"/>
                  <a:pt x="3" y="2"/>
                </a:cubicBezTo>
                <a:cubicBezTo>
                  <a:pt x="4" y="1"/>
                  <a:pt x="3" y="0"/>
                  <a:pt x="2" y="0"/>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97" name="Freeform 282" title=""/>
          <p:cNvSpPr/>
          <p:nvPr>
            <p:custDataLst>
              <p:tags r:id="rId43"/>
            </p:custDataLst>
          </p:nvPr>
        </p:nvSpPr>
        <p:spPr bwMode="auto">
          <a:xfrm rot="3000000">
            <a:off x="3301434" y="3131514"/>
            <a:ext cx="7936" cy="18337"/>
          </a:xfrm>
          <a:custGeom>
            <a:gdLst>
              <a:gd name="T0" fmla="*/ 7 w 7"/>
              <a:gd name="T1" fmla="*/ 12 h 17"/>
              <a:gd name="T2" fmla="*/ 7 w 7"/>
              <a:gd name="T3" fmla="*/ 11 h 17"/>
              <a:gd name="T4" fmla="*/ 7 w 7"/>
              <a:gd name="T5" fmla="*/ 10 h 17"/>
              <a:gd name="T6" fmla="*/ 6 w 7"/>
              <a:gd name="T7" fmla="*/ 10 h 17"/>
              <a:gd name="T8" fmla="*/ 4 w 7"/>
              <a:gd name="T9" fmla="*/ 10 h 17"/>
              <a:gd name="T10" fmla="*/ 3 w 7"/>
              <a:gd name="T11" fmla="*/ 8 h 17"/>
              <a:gd name="T12" fmla="*/ 5 w 7"/>
              <a:gd name="T13" fmla="*/ 8 h 17"/>
              <a:gd name="T14" fmla="*/ 5 w 7"/>
              <a:gd name="T15" fmla="*/ 4 h 17"/>
              <a:gd name="T16" fmla="*/ 6 w 7"/>
              <a:gd name="T17" fmla="*/ 4 h 17"/>
              <a:gd name="T18" fmla="*/ 6 w 7"/>
              <a:gd name="T19" fmla="*/ 3 h 17"/>
              <a:gd name="T20" fmla="*/ 6 w 7"/>
              <a:gd name="T21" fmla="*/ 2 h 17"/>
              <a:gd name="T22" fmla="*/ 6 w 7"/>
              <a:gd name="T23" fmla="*/ 1 h 17"/>
              <a:gd name="T24" fmla="*/ 5 w 7"/>
              <a:gd name="T25" fmla="*/ 1 h 17"/>
              <a:gd name="T26" fmla="*/ 4 w 7"/>
              <a:gd name="T27" fmla="*/ 2 h 17"/>
              <a:gd name="T28" fmla="*/ 4 w 7"/>
              <a:gd name="T29" fmla="*/ 3 h 17"/>
              <a:gd name="T30" fmla="*/ 3 w 7"/>
              <a:gd name="T31" fmla="*/ 4 h 17"/>
              <a:gd name="T32" fmla="*/ 0 w 7"/>
              <a:gd name="T33" fmla="*/ 7 h 17"/>
              <a:gd name="T34" fmla="*/ 0 w 7"/>
              <a:gd name="T35" fmla="*/ 8 h 17"/>
              <a:gd name="T36" fmla="*/ 1 w 7"/>
              <a:gd name="T37" fmla="*/ 11 h 17"/>
              <a:gd name="T38" fmla="*/ 3 w 7"/>
              <a:gd name="T39" fmla="*/ 11 h 17"/>
              <a:gd name="T40" fmla="*/ 4 w 7"/>
              <a:gd name="T41" fmla="*/ 11 h 17"/>
              <a:gd name="T42" fmla="*/ 4 w 7"/>
              <a:gd name="T43" fmla="*/ 16 h 17"/>
              <a:gd name="T44" fmla="*/ 4 w 7"/>
              <a:gd name="T45" fmla="*/ 17 h 17"/>
              <a:gd name="T46" fmla="*/ 5 w 7"/>
              <a:gd name="T47" fmla="*/ 17 h 17"/>
              <a:gd name="T48" fmla="*/ 7 w 7"/>
              <a:gd name="T49" fmla="*/ 16 h 17"/>
              <a:gd name="T50" fmla="*/ 6 w 7"/>
              <a:gd name="T51" fmla="*/ 14 h 17"/>
              <a:gd name="T52" fmla="*/ 7 w 7"/>
              <a:gd name="T53" fmla="*/ 12 h 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 h="17">
                <a:moveTo>
                  <a:pt x="7" y="12"/>
                </a:moveTo>
                <a:cubicBezTo>
                  <a:pt x="7" y="12"/>
                  <a:pt x="7" y="12"/>
                  <a:pt x="7" y="11"/>
                </a:cubicBezTo>
                <a:cubicBezTo>
                  <a:pt x="7" y="11"/>
                  <a:pt x="7" y="10"/>
                  <a:pt x="7" y="10"/>
                </a:cubicBezTo>
                <a:cubicBezTo>
                  <a:pt x="7" y="10"/>
                  <a:pt x="7" y="10"/>
                  <a:pt x="6" y="10"/>
                </a:cubicBezTo>
                <a:cubicBezTo>
                  <a:pt x="5" y="10"/>
                  <a:pt x="5" y="10"/>
                  <a:pt x="4" y="10"/>
                </a:cubicBezTo>
                <a:cubicBezTo>
                  <a:pt x="4" y="9"/>
                  <a:pt x="3" y="9"/>
                  <a:pt x="3" y="8"/>
                </a:cubicBezTo>
                <a:cubicBezTo>
                  <a:pt x="3" y="8"/>
                  <a:pt x="4" y="8"/>
                  <a:pt x="5" y="8"/>
                </a:cubicBezTo>
                <a:cubicBezTo>
                  <a:pt x="5" y="7"/>
                  <a:pt x="5" y="5"/>
                  <a:pt x="5" y="4"/>
                </a:cubicBezTo>
                <a:cubicBezTo>
                  <a:pt x="5" y="4"/>
                  <a:pt x="6" y="4"/>
                  <a:pt x="6" y="4"/>
                </a:cubicBezTo>
                <a:cubicBezTo>
                  <a:pt x="6" y="4"/>
                  <a:pt x="6" y="3"/>
                  <a:pt x="6" y="3"/>
                </a:cubicBezTo>
                <a:cubicBezTo>
                  <a:pt x="6" y="3"/>
                  <a:pt x="6" y="2"/>
                  <a:pt x="6" y="2"/>
                </a:cubicBezTo>
                <a:cubicBezTo>
                  <a:pt x="6" y="1"/>
                  <a:pt x="6" y="1"/>
                  <a:pt x="6" y="1"/>
                </a:cubicBezTo>
                <a:cubicBezTo>
                  <a:pt x="6" y="1"/>
                  <a:pt x="5" y="1"/>
                  <a:pt x="5" y="1"/>
                </a:cubicBezTo>
                <a:cubicBezTo>
                  <a:pt x="4" y="0"/>
                  <a:pt x="4" y="1"/>
                  <a:pt x="4" y="2"/>
                </a:cubicBezTo>
                <a:cubicBezTo>
                  <a:pt x="4" y="2"/>
                  <a:pt x="4" y="3"/>
                  <a:pt x="4" y="3"/>
                </a:cubicBezTo>
                <a:cubicBezTo>
                  <a:pt x="4" y="4"/>
                  <a:pt x="4" y="4"/>
                  <a:pt x="3" y="4"/>
                </a:cubicBezTo>
                <a:cubicBezTo>
                  <a:pt x="1" y="4"/>
                  <a:pt x="2" y="7"/>
                  <a:pt x="0" y="7"/>
                </a:cubicBezTo>
                <a:cubicBezTo>
                  <a:pt x="0" y="7"/>
                  <a:pt x="0" y="7"/>
                  <a:pt x="0" y="8"/>
                </a:cubicBezTo>
                <a:cubicBezTo>
                  <a:pt x="0" y="10"/>
                  <a:pt x="1" y="10"/>
                  <a:pt x="1" y="11"/>
                </a:cubicBezTo>
                <a:cubicBezTo>
                  <a:pt x="2" y="11"/>
                  <a:pt x="2" y="11"/>
                  <a:pt x="3" y="11"/>
                </a:cubicBezTo>
                <a:cubicBezTo>
                  <a:pt x="3" y="11"/>
                  <a:pt x="3" y="11"/>
                  <a:pt x="4" y="11"/>
                </a:cubicBezTo>
                <a:cubicBezTo>
                  <a:pt x="6" y="14"/>
                  <a:pt x="4" y="13"/>
                  <a:pt x="4" y="16"/>
                </a:cubicBezTo>
                <a:cubicBezTo>
                  <a:pt x="4" y="16"/>
                  <a:pt x="4" y="17"/>
                  <a:pt x="4" y="17"/>
                </a:cubicBezTo>
                <a:cubicBezTo>
                  <a:pt x="4" y="17"/>
                  <a:pt x="5" y="17"/>
                  <a:pt x="5" y="17"/>
                </a:cubicBezTo>
                <a:cubicBezTo>
                  <a:pt x="6" y="17"/>
                  <a:pt x="7" y="17"/>
                  <a:pt x="7" y="16"/>
                </a:cubicBezTo>
                <a:cubicBezTo>
                  <a:pt x="6" y="16"/>
                  <a:pt x="6" y="15"/>
                  <a:pt x="6" y="14"/>
                </a:cubicBezTo>
                <a:cubicBezTo>
                  <a:pt x="6" y="13"/>
                  <a:pt x="6" y="12"/>
                  <a:pt x="7" y="12"/>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98" name="Freeform 283" title=""/>
          <p:cNvSpPr/>
          <p:nvPr>
            <p:custDataLst>
              <p:tags r:id="rId44"/>
            </p:custDataLst>
          </p:nvPr>
        </p:nvSpPr>
        <p:spPr bwMode="auto">
          <a:xfrm rot="3000000">
            <a:off x="3213640" y="3072764"/>
            <a:ext cx="9423" cy="5452"/>
          </a:xfrm>
          <a:custGeom>
            <a:gdLst>
              <a:gd name="T0" fmla="*/ 6 w 9"/>
              <a:gd name="T1" fmla="*/ 4 h 5"/>
              <a:gd name="T2" fmla="*/ 8 w 9"/>
              <a:gd name="T3" fmla="*/ 4 h 5"/>
              <a:gd name="T4" fmla="*/ 6 w 9"/>
              <a:gd name="T5" fmla="*/ 1 h 5"/>
              <a:gd name="T6" fmla="*/ 0 w 9"/>
              <a:gd name="T7" fmla="*/ 2 h 5"/>
              <a:gd name="T8" fmla="*/ 0 w 9"/>
              <a:gd name="T9" fmla="*/ 5 h 5"/>
              <a:gd name="T10" fmla="*/ 5 w 9"/>
              <a:gd name="T11" fmla="*/ 4 h 5"/>
              <a:gd name="T12" fmla="*/ 6 w 9"/>
              <a:gd name="T13" fmla="*/ 4 h 5"/>
            </a:gdLst>
            <a:cxnLst>
              <a:cxn ang="0">
                <a:pos x="T0" y="T1"/>
              </a:cxn>
              <a:cxn ang="0">
                <a:pos x="T2" y="T3"/>
              </a:cxn>
              <a:cxn ang="0">
                <a:pos x="T4" y="T5"/>
              </a:cxn>
              <a:cxn ang="0">
                <a:pos x="T6" y="T7"/>
              </a:cxn>
              <a:cxn ang="0">
                <a:pos x="T8" y="T9"/>
              </a:cxn>
              <a:cxn ang="0">
                <a:pos x="T10" y="T11"/>
              </a:cxn>
              <a:cxn ang="0">
                <a:pos x="T12" y="T13"/>
              </a:cxn>
            </a:cxnLst>
            <a:rect l="0" t="0" r="r" b="b"/>
            <a:pathLst>
              <a:path w="9" h="5">
                <a:moveTo>
                  <a:pt x="6" y="4"/>
                </a:moveTo>
                <a:cubicBezTo>
                  <a:pt x="7" y="4"/>
                  <a:pt x="7" y="4"/>
                  <a:pt x="8" y="4"/>
                </a:cubicBezTo>
                <a:cubicBezTo>
                  <a:pt x="9" y="3"/>
                  <a:pt x="8" y="2"/>
                  <a:pt x="6" y="1"/>
                </a:cubicBezTo>
                <a:cubicBezTo>
                  <a:pt x="3" y="0"/>
                  <a:pt x="3" y="3"/>
                  <a:pt x="0" y="2"/>
                </a:cubicBezTo>
                <a:cubicBezTo>
                  <a:pt x="0" y="3"/>
                  <a:pt x="0" y="4"/>
                  <a:pt x="0" y="5"/>
                </a:cubicBezTo>
                <a:cubicBezTo>
                  <a:pt x="3" y="5"/>
                  <a:pt x="3" y="4"/>
                  <a:pt x="5" y="4"/>
                </a:cubicBezTo>
                <a:cubicBezTo>
                  <a:pt x="6" y="4"/>
                  <a:pt x="6" y="4"/>
                  <a:pt x="6" y="4"/>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99" name="Freeform 284" title=""/>
          <p:cNvSpPr/>
          <p:nvPr>
            <p:custDataLst>
              <p:tags r:id="rId45"/>
            </p:custDataLst>
          </p:nvPr>
        </p:nvSpPr>
        <p:spPr bwMode="auto">
          <a:xfrm rot="3000000">
            <a:off x="3419826" y="3053805"/>
            <a:ext cx="13888" cy="8920"/>
          </a:xfrm>
          <a:custGeom>
            <a:gdLst>
              <a:gd name="T0" fmla="*/ 3 w 13"/>
              <a:gd name="T1" fmla="*/ 7 h 8"/>
              <a:gd name="T2" fmla="*/ 5 w 13"/>
              <a:gd name="T3" fmla="*/ 7 h 8"/>
              <a:gd name="T4" fmla="*/ 6 w 13"/>
              <a:gd name="T5" fmla="*/ 7 h 8"/>
              <a:gd name="T6" fmla="*/ 7 w 13"/>
              <a:gd name="T7" fmla="*/ 6 h 8"/>
              <a:gd name="T8" fmla="*/ 9 w 13"/>
              <a:gd name="T9" fmla="*/ 3 h 8"/>
              <a:gd name="T10" fmla="*/ 9 w 13"/>
              <a:gd name="T11" fmla="*/ 2 h 8"/>
              <a:gd name="T12" fmla="*/ 13 w 13"/>
              <a:gd name="T13" fmla="*/ 1 h 8"/>
              <a:gd name="T14" fmla="*/ 12 w 13"/>
              <a:gd name="T15" fmla="*/ 0 h 8"/>
              <a:gd name="T16" fmla="*/ 11 w 13"/>
              <a:gd name="T17" fmla="*/ 0 h 8"/>
              <a:gd name="T18" fmla="*/ 8 w 13"/>
              <a:gd name="T19" fmla="*/ 0 h 8"/>
              <a:gd name="T20" fmla="*/ 6 w 13"/>
              <a:gd name="T21" fmla="*/ 0 h 8"/>
              <a:gd name="T22" fmla="*/ 2 w 13"/>
              <a:gd name="T23" fmla="*/ 3 h 8"/>
              <a:gd name="T24" fmla="*/ 2 w 13"/>
              <a:gd name="T25" fmla="*/ 4 h 8"/>
              <a:gd name="T26" fmla="*/ 1 w 13"/>
              <a:gd name="T27" fmla="*/ 4 h 8"/>
              <a:gd name="T28" fmla="*/ 1 w 13"/>
              <a:gd name="T29" fmla="*/ 6 h 8"/>
              <a:gd name="T30" fmla="*/ 0 w 13"/>
              <a:gd name="T31" fmla="*/ 7 h 8"/>
              <a:gd name="T32" fmla="*/ 3 w 13"/>
              <a:gd name="T33" fmla="*/ 7 h 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 h="8">
                <a:moveTo>
                  <a:pt x="3" y="7"/>
                </a:moveTo>
                <a:cubicBezTo>
                  <a:pt x="4" y="7"/>
                  <a:pt x="4" y="7"/>
                  <a:pt x="5" y="7"/>
                </a:cubicBezTo>
                <a:cubicBezTo>
                  <a:pt x="5" y="7"/>
                  <a:pt x="5" y="7"/>
                  <a:pt x="6" y="7"/>
                </a:cubicBezTo>
                <a:cubicBezTo>
                  <a:pt x="6" y="6"/>
                  <a:pt x="6" y="6"/>
                  <a:pt x="7" y="6"/>
                </a:cubicBezTo>
                <a:cubicBezTo>
                  <a:pt x="8" y="4"/>
                  <a:pt x="8" y="3"/>
                  <a:pt x="9" y="3"/>
                </a:cubicBezTo>
                <a:cubicBezTo>
                  <a:pt x="9" y="3"/>
                  <a:pt x="9" y="2"/>
                  <a:pt x="9" y="2"/>
                </a:cubicBezTo>
                <a:cubicBezTo>
                  <a:pt x="10" y="1"/>
                  <a:pt x="11" y="1"/>
                  <a:pt x="13" y="1"/>
                </a:cubicBezTo>
                <a:cubicBezTo>
                  <a:pt x="13" y="0"/>
                  <a:pt x="13" y="0"/>
                  <a:pt x="12" y="0"/>
                </a:cubicBezTo>
                <a:cubicBezTo>
                  <a:pt x="11" y="0"/>
                  <a:pt x="11" y="0"/>
                  <a:pt x="11" y="0"/>
                </a:cubicBezTo>
                <a:cubicBezTo>
                  <a:pt x="10" y="0"/>
                  <a:pt x="9" y="0"/>
                  <a:pt x="8" y="0"/>
                </a:cubicBezTo>
                <a:cubicBezTo>
                  <a:pt x="7" y="0"/>
                  <a:pt x="7" y="0"/>
                  <a:pt x="6" y="0"/>
                </a:cubicBezTo>
                <a:cubicBezTo>
                  <a:pt x="4" y="0"/>
                  <a:pt x="3" y="1"/>
                  <a:pt x="2" y="3"/>
                </a:cubicBezTo>
                <a:cubicBezTo>
                  <a:pt x="2" y="4"/>
                  <a:pt x="2" y="4"/>
                  <a:pt x="2" y="4"/>
                </a:cubicBezTo>
                <a:cubicBezTo>
                  <a:pt x="2" y="4"/>
                  <a:pt x="2" y="4"/>
                  <a:pt x="1" y="4"/>
                </a:cubicBezTo>
                <a:cubicBezTo>
                  <a:pt x="1" y="5"/>
                  <a:pt x="1" y="5"/>
                  <a:pt x="1" y="6"/>
                </a:cubicBezTo>
                <a:cubicBezTo>
                  <a:pt x="1" y="7"/>
                  <a:pt x="1" y="7"/>
                  <a:pt x="0" y="7"/>
                </a:cubicBezTo>
                <a:cubicBezTo>
                  <a:pt x="0" y="8"/>
                  <a:pt x="3" y="8"/>
                  <a:pt x="3" y="7"/>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100" name="Freeform 285" title=""/>
          <p:cNvSpPr/>
          <p:nvPr>
            <p:custDataLst>
              <p:tags r:id="rId46"/>
            </p:custDataLst>
          </p:nvPr>
        </p:nvSpPr>
        <p:spPr bwMode="auto">
          <a:xfrm rot="3000000">
            <a:off x="3442912" y="3075705"/>
            <a:ext cx="9920" cy="13876"/>
          </a:xfrm>
          <a:custGeom>
            <a:gdLst>
              <a:gd name="T0" fmla="*/ 1 w 9"/>
              <a:gd name="T1" fmla="*/ 13 h 13"/>
              <a:gd name="T2" fmla="*/ 9 w 9"/>
              <a:gd name="T3" fmla="*/ 6 h 13"/>
              <a:gd name="T4" fmla="*/ 9 w 9"/>
              <a:gd name="T5" fmla="*/ 5 h 13"/>
              <a:gd name="T6" fmla="*/ 9 w 9"/>
              <a:gd name="T7" fmla="*/ 4 h 13"/>
              <a:gd name="T8" fmla="*/ 8 w 9"/>
              <a:gd name="T9" fmla="*/ 4 h 13"/>
              <a:gd name="T10" fmla="*/ 8 w 9"/>
              <a:gd name="T11" fmla="*/ 1 h 13"/>
              <a:gd name="T12" fmla="*/ 8 w 9"/>
              <a:gd name="T13" fmla="*/ 0 h 13"/>
              <a:gd name="T14" fmla="*/ 5 w 9"/>
              <a:gd name="T15" fmla="*/ 0 h 13"/>
              <a:gd name="T16" fmla="*/ 5 w 9"/>
              <a:gd name="T17" fmla="*/ 1 h 13"/>
              <a:gd name="T18" fmla="*/ 4 w 9"/>
              <a:gd name="T19" fmla="*/ 4 h 13"/>
              <a:gd name="T20" fmla="*/ 4 w 9"/>
              <a:gd name="T21" fmla="*/ 5 h 13"/>
              <a:gd name="T22" fmla="*/ 2 w 9"/>
              <a:gd name="T23" fmla="*/ 7 h 13"/>
              <a:gd name="T24" fmla="*/ 0 w 9"/>
              <a:gd name="T25" fmla="*/ 10 h 13"/>
              <a:gd name="T26" fmla="*/ 0 w 9"/>
              <a:gd name="T27" fmla="*/ 11 h 13"/>
              <a:gd name="T28" fmla="*/ 1 w 9"/>
              <a:gd name="T29" fmla="*/ 13 h 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 h="13">
                <a:moveTo>
                  <a:pt x="1" y="13"/>
                </a:moveTo>
                <a:cubicBezTo>
                  <a:pt x="5" y="12"/>
                  <a:pt x="8" y="10"/>
                  <a:pt x="9" y="6"/>
                </a:cubicBezTo>
                <a:cubicBezTo>
                  <a:pt x="9" y="6"/>
                  <a:pt x="9" y="5"/>
                  <a:pt x="9" y="5"/>
                </a:cubicBezTo>
                <a:cubicBezTo>
                  <a:pt x="9" y="5"/>
                  <a:pt x="9" y="4"/>
                  <a:pt x="9" y="4"/>
                </a:cubicBezTo>
                <a:cubicBezTo>
                  <a:pt x="9" y="4"/>
                  <a:pt x="9" y="4"/>
                  <a:pt x="8" y="4"/>
                </a:cubicBezTo>
                <a:cubicBezTo>
                  <a:pt x="8" y="3"/>
                  <a:pt x="8" y="2"/>
                  <a:pt x="8" y="1"/>
                </a:cubicBezTo>
                <a:cubicBezTo>
                  <a:pt x="8" y="1"/>
                  <a:pt x="8" y="1"/>
                  <a:pt x="8" y="0"/>
                </a:cubicBezTo>
                <a:cubicBezTo>
                  <a:pt x="7" y="0"/>
                  <a:pt x="6" y="0"/>
                  <a:pt x="5" y="0"/>
                </a:cubicBezTo>
                <a:cubicBezTo>
                  <a:pt x="5" y="1"/>
                  <a:pt x="5" y="1"/>
                  <a:pt x="5" y="1"/>
                </a:cubicBezTo>
                <a:cubicBezTo>
                  <a:pt x="4" y="2"/>
                  <a:pt x="5" y="4"/>
                  <a:pt x="4" y="4"/>
                </a:cubicBezTo>
                <a:cubicBezTo>
                  <a:pt x="4" y="4"/>
                  <a:pt x="4" y="5"/>
                  <a:pt x="4" y="5"/>
                </a:cubicBezTo>
                <a:cubicBezTo>
                  <a:pt x="5" y="5"/>
                  <a:pt x="4" y="7"/>
                  <a:pt x="2" y="7"/>
                </a:cubicBezTo>
                <a:cubicBezTo>
                  <a:pt x="2" y="9"/>
                  <a:pt x="0" y="8"/>
                  <a:pt x="0" y="10"/>
                </a:cubicBezTo>
                <a:cubicBezTo>
                  <a:pt x="0" y="10"/>
                  <a:pt x="0" y="11"/>
                  <a:pt x="0" y="11"/>
                </a:cubicBezTo>
                <a:cubicBezTo>
                  <a:pt x="0" y="12"/>
                  <a:pt x="0" y="13"/>
                  <a:pt x="1" y="13"/>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101" name="Freeform 286" title=""/>
          <p:cNvSpPr/>
          <p:nvPr>
            <p:custDataLst>
              <p:tags r:id="rId47"/>
            </p:custDataLst>
          </p:nvPr>
        </p:nvSpPr>
        <p:spPr bwMode="auto">
          <a:xfrm rot="3000000">
            <a:off x="3397458" y="3051733"/>
            <a:ext cx="2976" cy="1487"/>
          </a:xfrm>
          <a:custGeom>
            <a:gdLst>
              <a:gd name="T0" fmla="*/ 3 w 3"/>
              <a:gd name="T1" fmla="*/ 0 h 1"/>
              <a:gd name="T2" fmla="*/ 0 w 3"/>
              <a:gd name="T3" fmla="*/ 1 h 1"/>
              <a:gd name="T4" fmla="*/ 3 w 3"/>
              <a:gd name="T5" fmla="*/ 1 h 1"/>
              <a:gd name="T6" fmla="*/ 3 w 3"/>
              <a:gd name="T7" fmla="*/ 0 h 1"/>
            </a:gdLst>
            <a:cxnLst>
              <a:cxn ang="0">
                <a:pos x="T0" y="T1"/>
              </a:cxn>
              <a:cxn ang="0">
                <a:pos x="T2" y="T3"/>
              </a:cxn>
              <a:cxn ang="0">
                <a:pos x="T4" y="T5"/>
              </a:cxn>
              <a:cxn ang="0">
                <a:pos x="T6" y="T7"/>
              </a:cxn>
            </a:cxnLst>
            <a:rect l="0" t="0" r="r" b="b"/>
            <a:pathLst>
              <a:path w="3" h="1">
                <a:moveTo>
                  <a:pt x="3" y="0"/>
                </a:moveTo>
                <a:cubicBezTo>
                  <a:pt x="1" y="0"/>
                  <a:pt x="1" y="0"/>
                  <a:pt x="0" y="1"/>
                </a:cubicBezTo>
                <a:cubicBezTo>
                  <a:pt x="1" y="1"/>
                  <a:pt x="2" y="1"/>
                  <a:pt x="3" y="1"/>
                </a:cubicBezTo>
                <a:cubicBezTo>
                  <a:pt x="3" y="1"/>
                  <a:pt x="3" y="0"/>
                  <a:pt x="3" y="0"/>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102" name="Freeform 287" title=""/>
          <p:cNvSpPr/>
          <p:nvPr>
            <p:custDataLst>
              <p:tags r:id="rId48"/>
            </p:custDataLst>
          </p:nvPr>
        </p:nvSpPr>
        <p:spPr bwMode="auto">
          <a:xfrm rot="3000000">
            <a:off x="3298522" y="2981874"/>
            <a:ext cx="4960" cy="6443"/>
          </a:xfrm>
          <a:custGeom>
            <a:gdLst>
              <a:gd name="T0" fmla="*/ 0 w 5"/>
              <a:gd name="T1" fmla="*/ 6 h 6"/>
              <a:gd name="T2" fmla="*/ 3 w 5"/>
              <a:gd name="T3" fmla="*/ 6 h 6"/>
              <a:gd name="T4" fmla="*/ 4 w 5"/>
              <a:gd name="T5" fmla="*/ 4 h 6"/>
              <a:gd name="T6" fmla="*/ 5 w 5"/>
              <a:gd name="T7" fmla="*/ 4 h 6"/>
              <a:gd name="T8" fmla="*/ 5 w 5"/>
              <a:gd name="T9" fmla="*/ 2 h 6"/>
              <a:gd name="T10" fmla="*/ 4 w 5"/>
              <a:gd name="T11" fmla="*/ 2 h 6"/>
              <a:gd name="T12" fmla="*/ 3 w 5"/>
              <a:gd name="T13" fmla="*/ 0 h 6"/>
              <a:gd name="T14" fmla="*/ 2 w 5"/>
              <a:gd name="T15" fmla="*/ 2 h 6"/>
              <a:gd name="T16" fmla="*/ 0 w 5"/>
              <a:gd name="T17" fmla="*/ 6 h 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6">
                <a:moveTo>
                  <a:pt x="0" y="6"/>
                </a:moveTo>
                <a:cubicBezTo>
                  <a:pt x="1" y="6"/>
                  <a:pt x="2" y="6"/>
                  <a:pt x="3" y="6"/>
                </a:cubicBezTo>
                <a:cubicBezTo>
                  <a:pt x="3" y="5"/>
                  <a:pt x="4" y="5"/>
                  <a:pt x="4" y="4"/>
                </a:cubicBezTo>
                <a:cubicBezTo>
                  <a:pt x="4" y="4"/>
                  <a:pt x="5" y="4"/>
                  <a:pt x="5" y="4"/>
                </a:cubicBezTo>
                <a:cubicBezTo>
                  <a:pt x="5" y="3"/>
                  <a:pt x="5" y="3"/>
                  <a:pt x="5" y="2"/>
                </a:cubicBezTo>
                <a:cubicBezTo>
                  <a:pt x="5" y="2"/>
                  <a:pt x="4" y="2"/>
                  <a:pt x="4" y="2"/>
                </a:cubicBezTo>
                <a:cubicBezTo>
                  <a:pt x="4" y="2"/>
                  <a:pt x="3" y="1"/>
                  <a:pt x="3" y="0"/>
                </a:cubicBezTo>
                <a:cubicBezTo>
                  <a:pt x="2" y="0"/>
                  <a:pt x="2" y="2"/>
                  <a:pt x="2" y="2"/>
                </a:cubicBezTo>
                <a:cubicBezTo>
                  <a:pt x="2" y="4"/>
                  <a:pt x="0" y="5"/>
                  <a:pt x="0" y="6"/>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103" name="Freeform 288" title=""/>
          <p:cNvSpPr/>
          <p:nvPr>
            <p:custDataLst>
              <p:tags r:id="rId49"/>
            </p:custDataLst>
          </p:nvPr>
        </p:nvSpPr>
        <p:spPr bwMode="auto">
          <a:xfrm rot="3000000">
            <a:off x="3331447" y="3033670"/>
            <a:ext cx="10416" cy="9417"/>
          </a:xfrm>
          <a:custGeom>
            <a:gdLst>
              <a:gd name="T0" fmla="*/ 10 w 10"/>
              <a:gd name="T1" fmla="*/ 1 h 9"/>
              <a:gd name="T2" fmla="*/ 10 w 10"/>
              <a:gd name="T3" fmla="*/ 0 h 9"/>
              <a:gd name="T4" fmla="*/ 8 w 10"/>
              <a:gd name="T5" fmla="*/ 0 h 9"/>
              <a:gd name="T6" fmla="*/ 6 w 10"/>
              <a:gd name="T7" fmla="*/ 0 h 9"/>
              <a:gd name="T8" fmla="*/ 4 w 10"/>
              <a:gd name="T9" fmla="*/ 0 h 9"/>
              <a:gd name="T10" fmla="*/ 3 w 10"/>
              <a:gd name="T11" fmla="*/ 2 h 9"/>
              <a:gd name="T12" fmla="*/ 2 w 10"/>
              <a:gd name="T13" fmla="*/ 2 h 9"/>
              <a:gd name="T14" fmla="*/ 0 w 10"/>
              <a:gd name="T15" fmla="*/ 5 h 9"/>
              <a:gd name="T16" fmla="*/ 0 w 10"/>
              <a:gd name="T17" fmla="*/ 7 h 9"/>
              <a:gd name="T18" fmla="*/ 0 w 10"/>
              <a:gd name="T19" fmla="*/ 8 h 9"/>
              <a:gd name="T20" fmla="*/ 2 w 10"/>
              <a:gd name="T21" fmla="*/ 8 h 9"/>
              <a:gd name="T22" fmla="*/ 2 w 10"/>
              <a:gd name="T23" fmla="*/ 9 h 9"/>
              <a:gd name="T24" fmla="*/ 3 w 10"/>
              <a:gd name="T25" fmla="*/ 9 h 9"/>
              <a:gd name="T26" fmla="*/ 5 w 10"/>
              <a:gd name="T27" fmla="*/ 8 h 9"/>
              <a:gd name="T28" fmla="*/ 6 w 10"/>
              <a:gd name="T29" fmla="*/ 7 h 9"/>
              <a:gd name="T30" fmla="*/ 10 w 10"/>
              <a:gd name="T31" fmla="*/ 5 h 9"/>
              <a:gd name="T32" fmla="*/ 10 w 10"/>
              <a:gd name="T33" fmla="*/ 1 h 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 h="9">
                <a:moveTo>
                  <a:pt x="10" y="1"/>
                </a:moveTo>
                <a:cubicBezTo>
                  <a:pt x="10" y="1"/>
                  <a:pt x="10" y="0"/>
                  <a:pt x="10" y="0"/>
                </a:cubicBezTo>
                <a:cubicBezTo>
                  <a:pt x="9" y="0"/>
                  <a:pt x="8" y="0"/>
                  <a:pt x="8" y="0"/>
                </a:cubicBezTo>
                <a:cubicBezTo>
                  <a:pt x="7" y="1"/>
                  <a:pt x="6" y="1"/>
                  <a:pt x="6" y="0"/>
                </a:cubicBezTo>
                <a:cubicBezTo>
                  <a:pt x="6" y="0"/>
                  <a:pt x="5" y="0"/>
                  <a:pt x="4" y="0"/>
                </a:cubicBezTo>
                <a:cubicBezTo>
                  <a:pt x="4" y="1"/>
                  <a:pt x="4" y="2"/>
                  <a:pt x="3" y="2"/>
                </a:cubicBezTo>
                <a:cubicBezTo>
                  <a:pt x="2" y="2"/>
                  <a:pt x="2" y="2"/>
                  <a:pt x="2" y="2"/>
                </a:cubicBezTo>
                <a:cubicBezTo>
                  <a:pt x="2" y="4"/>
                  <a:pt x="1" y="4"/>
                  <a:pt x="0" y="5"/>
                </a:cubicBezTo>
                <a:cubicBezTo>
                  <a:pt x="0" y="5"/>
                  <a:pt x="0" y="6"/>
                  <a:pt x="0" y="7"/>
                </a:cubicBezTo>
                <a:cubicBezTo>
                  <a:pt x="0" y="7"/>
                  <a:pt x="0" y="8"/>
                  <a:pt x="0" y="8"/>
                </a:cubicBezTo>
                <a:cubicBezTo>
                  <a:pt x="1" y="8"/>
                  <a:pt x="1" y="8"/>
                  <a:pt x="2" y="8"/>
                </a:cubicBezTo>
                <a:cubicBezTo>
                  <a:pt x="2" y="9"/>
                  <a:pt x="2" y="9"/>
                  <a:pt x="2" y="9"/>
                </a:cubicBezTo>
                <a:cubicBezTo>
                  <a:pt x="2" y="9"/>
                  <a:pt x="2" y="9"/>
                  <a:pt x="3" y="9"/>
                </a:cubicBezTo>
                <a:cubicBezTo>
                  <a:pt x="4" y="9"/>
                  <a:pt x="4" y="8"/>
                  <a:pt x="5" y="8"/>
                </a:cubicBezTo>
                <a:cubicBezTo>
                  <a:pt x="6" y="8"/>
                  <a:pt x="7" y="8"/>
                  <a:pt x="6" y="7"/>
                </a:cubicBezTo>
                <a:cubicBezTo>
                  <a:pt x="7" y="6"/>
                  <a:pt x="9" y="5"/>
                  <a:pt x="10" y="5"/>
                </a:cubicBezTo>
                <a:cubicBezTo>
                  <a:pt x="10" y="3"/>
                  <a:pt x="10" y="2"/>
                  <a:pt x="10" y="1"/>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104" name="Freeform 289" title=""/>
          <p:cNvSpPr/>
          <p:nvPr>
            <p:custDataLst>
              <p:tags r:id="rId50"/>
            </p:custDataLst>
          </p:nvPr>
        </p:nvSpPr>
        <p:spPr bwMode="auto">
          <a:xfrm rot="3000000">
            <a:off x="3314808" y="3036186"/>
            <a:ext cx="1983" cy="2479"/>
          </a:xfrm>
          <a:custGeom>
            <a:gdLst>
              <a:gd name="T0" fmla="*/ 0 w 2"/>
              <a:gd name="T1" fmla="*/ 2 h 2"/>
              <a:gd name="T2" fmla="*/ 2 w 2"/>
              <a:gd name="T3" fmla="*/ 1 h 2"/>
              <a:gd name="T4" fmla="*/ 2 w 2"/>
              <a:gd name="T5" fmla="*/ 0 h 2"/>
              <a:gd name="T6" fmla="*/ 0 w 2"/>
              <a:gd name="T7" fmla="*/ 0 h 2"/>
              <a:gd name="T8" fmla="*/ 0 w 2"/>
              <a:gd name="T9" fmla="*/ 2 h 2"/>
            </a:gdLst>
            <a:cxnLst>
              <a:cxn ang="0">
                <a:pos x="T0" y="T1"/>
              </a:cxn>
              <a:cxn ang="0">
                <a:pos x="T2" y="T3"/>
              </a:cxn>
              <a:cxn ang="0">
                <a:pos x="T4" y="T5"/>
              </a:cxn>
              <a:cxn ang="0">
                <a:pos x="T6" y="T7"/>
              </a:cxn>
              <a:cxn ang="0">
                <a:pos x="T8" y="T9"/>
              </a:cxn>
            </a:cxnLst>
            <a:rect l="0" t="0" r="r" b="b"/>
            <a:pathLst>
              <a:path w="2" h="2">
                <a:moveTo>
                  <a:pt x="0" y="2"/>
                </a:moveTo>
                <a:cubicBezTo>
                  <a:pt x="1" y="2"/>
                  <a:pt x="1" y="1"/>
                  <a:pt x="2" y="1"/>
                </a:cubicBezTo>
                <a:cubicBezTo>
                  <a:pt x="2" y="0"/>
                  <a:pt x="2" y="0"/>
                  <a:pt x="2" y="0"/>
                </a:cubicBezTo>
                <a:cubicBezTo>
                  <a:pt x="2" y="0"/>
                  <a:pt x="1" y="0"/>
                  <a:pt x="0" y="0"/>
                </a:cubicBezTo>
                <a:cubicBezTo>
                  <a:pt x="0" y="0"/>
                  <a:pt x="0" y="1"/>
                  <a:pt x="0" y="2"/>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105" name="Freeform 290" title=""/>
          <p:cNvSpPr/>
          <p:nvPr>
            <p:custDataLst>
              <p:tags r:id="rId51"/>
            </p:custDataLst>
          </p:nvPr>
        </p:nvSpPr>
        <p:spPr bwMode="auto">
          <a:xfrm rot="3000000">
            <a:off x="3347480" y="3091862"/>
            <a:ext cx="3968" cy="2974"/>
          </a:xfrm>
          <a:custGeom>
            <a:gdLst>
              <a:gd name="T0" fmla="*/ 3 w 4"/>
              <a:gd name="T1" fmla="*/ 3 h 3"/>
              <a:gd name="T2" fmla="*/ 4 w 4"/>
              <a:gd name="T3" fmla="*/ 0 h 3"/>
              <a:gd name="T4" fmla="*/ 3 w 4"/>
              <a:gd name="T5" fmla="*/ 0 h 3"/>
              <a:gd name="T6" fmla="*/ 0 w 4"/>
              <a:gd name="T7" fmla="*/ 3 h 3"/>
              <a:gd name="T8" fmla="*/ 1 w 4"/>
              <a:gd name="T9" fmla="*/ 3 h 3"/>
              <a:gd name="T10" fmla="*/ 3 w 4"/>
              <a:gd name="T11" fmla="*/ 3 h 3"/>
            </a:gdLst>
            <a:cxnLst>
              <a:cxn ang="0">
                <a:pos x="T0" y="T1"/>
              </a:cxn>
              <a:cxn ang="0">
                <a:pos x="T2" y="T3"/>
              </a:cxn>
              <a:cxn ang="0">
                <a:pos x="T4" y="T5"/>
              </a:cxn>
              <a:cxn ang="0">
                <a:pos x="T6" y="T7"/>
              </a:cxn>
              <a:cxn ang="0">
                <a:pos x="T8" y="T9"/>
              </a:cxn>
              <a:cxn ang="0">
                <a:pos x="T10" y="T11"/>
              </a:cxn>
            </a:cxnLst>
            <a:rect l="0" t="0" r="r" b="b"/>
            <a:pathLst>
              <a:path w="4" h="3">
                <a:moveTo>
                  <a:pt x="3" y="3"/>
                </a:moveTo>
                <a:cubicBezTo>
                  <a:pt x="3" y="2"/>
                  <a:pt x="4" y="1"/>
                  <a:pt x="4" y="0"/>
                </a:cubicBezTo>
                <a:cubicBezTo>
                  <a:pt x="3" y="0"/>
                  <a:pt x="3" y="0"/>
                  <a:pt x="3" y="0"/>
                </a:cubicBezTo>
                <a:cubicBezTo>
                  <a:pt x="2" y="1"/>
                  <a:pt x="1" y="1"/>
                  <a:pt x="0" y="3"/>
                </a:cubicBezTo>
                <a:cubicBezTo>
                  <a:pt x="1" y="3"/>
                  <a:pt x="1" y="3"/>
                  <a:pt x="1" y="3"/>
                </a:cubicBezTo>
                <a:cubicBezTo>
                  <a:pt x="2" y="3"/>
                  <a:pt x="2" y="3"/>
                  <a:pt x="3" y="3"/>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106" name="Freeform 291" title=""/>
          <p:cNvSpPr/>
          <p:nvPr>
            <p:custDataLst>
              <p:tags r:id="rId52"/>
            </p:custDataLst>
          </p:nvPr>
        </p:nvSpPr>
        <p:spPr bwMode="auto">
          <a:xfrm rot="3000000">
            <a:off x="3297423" y="3135920"/>
            <a:ext cx="2976" cy="990"/>
          </a:xfrm>
          <a:custGeom>
            <a:gdLst>
              <a:gd name="T0" fmla="*/ 0 w 3"/>
              <a:gd name="T1" fmla="*/ 0 h 1"/>
              <a:gd name="T2" fmla="*/ 0 w 3"/>
              <a:gd name="T3" fmla="*/ 1 h 1"/>
              <a:gd name="T4" fmla="*/ 0 w 3"/>
              <a:gd name="T5" fmla="*/ 0 h 1"/>
            </a:gdLst>
            <a:cxnLst>
              <a:cxn ang="0">
                <a:pos x="T0" y="T1"/>
              </a:cxn>
              <a:cxn ang="0">
                <a:pos x="T2" y="T3"/>
              </a:cxn>
              <a:cxn ang="0">
                <a:pos x="T4" y="T5"/>
              </a:cxn>
            </a:cxnLst>
            <a:rect l="0" t="0" r="r" b="b"/>
            <a:pathLst>
              <a:path w="3" h="1">
                <a:moveTo>
                  <a:pt x="0" y="0"/>
                </a:moveTo>
                <a:cubicBezTo>
                  <a:pt x="0" y="0"/>
                  <a:pt x="0" y="1"/>
                  <a:pt x="0" y="1"/>
                </a:cubicBezTo>
                <a:cubicBezTo>
                  <a:pt x="3" y="1"/>
                  <a:pt x="3" y="0"/>
                  <a:pt x="0" y="0"/>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107" name="Freeform 292" title=""/>
          <p:cNvSpPr/>
          <p:nvPr>
            <p:custDataLst>
              <p:tags r:id="rId53"/>
            </p:custDataLst>
          </p:nvPr>
        </p:nvSpPr>
        <p:spPr bwMode="auto">
          <a:xfrm rot="3000000">
            <a:off x="3280722" y="3022306"/>
            <a:ext cx="3473" cy="3964"/>
          </a:xfrm>
          <a:custGeom>
            <a:gdLst>
              <a:gd name="T0" fmla="*/ 0 w 3"/>
              <a:gd name="T1" fmla="*/ 1 h 4"/>
              <a:gd name="T2" fmla="*/ 0 w 3"/>
              <a:gd name="T3" fmla="*/ 4 h 4"/>
              <a:gd name="T4" fmla="*/ 3 w 3"/>
              <a:gd name="T5" fmla="*/ 1 h 4"/>
              <a:gd name="T6" fmla="*/ 3 w 3"/>
              <a:gd name="T7" fmla="*/ 0 h 4"/>
              <a:gd name="T8" fmla="*/ 0 w 3"/>
              <a:gd name="T9" fmla="*/ 0 h 4"/>
              <a:gd name="T10" fmla="*/ 0 w 3"/>
              <a:gd name="T11" fmla="*/ 1 h 4"/>
            </a:gdLst>
            <a:cxnLst>
              <a:cxn ang="0">
                <a:pos x="T0" y="T1"/>
              </a:cxn>
              <a:cxn ang="0">
                <a:pos x="T2" y="T3"/>
              </a:cxn>
              <a:cxn ang="0">
                <a:pos x="T4" y="T5"/>
              </a:cxn>
              <a:cxn ang="0">
                <a:pos x="T6" y="T7"/>
              </a:cxn>
              <a:cxn ang="0">
                <a:pos x="T8" y="T9"/>
              </a:cxn>
              <a:cxn ang="0">
                <a:pos x="T10" y="T11"/>
              </a:cxn>
            </a:cxnLst>
            <a:rect l="0" t="0" r="r" b="b"/>
            <a:pathLst>
              <a:path w="3" h="4">
                <a:moveTo>
                  <a:pt x="0" y="1"/>
                </a:moveTo>
                <a:cubicBezTo>
                  <a:pt x="0" y="2"/>
                  <a:pt x="0" y="3"/>
                  <a:pt x="0" y="4"/>
                </a:cubicBezTo>
                <a:cubicBezTo>
                  <a:pt x="1" y="3"/>
                  <a:pt x="2" y="3"/>
                  <a:pt x="3" y="1"/>
                </a:cubicBezTo>
                <a:cubicBezTo>
                  <a:pt x="3" y="1"/>
                  <a:pt x="3" y="0"/>
                  <a:pt x="3" y="0"/>
                </a:cubicBezTo>
                <a:cubicBezTo>
                  <a:pt x="2" y="0"/>
                  <a:pt x="1" y="0"/>
                  <a:pt x="0" y="0"/>
                </a:cubicBezTo>
                <a:cubicBezTo>
                  <a:pt x="0" y="0"/>
                  <a:pt x="0" y="1"/>
                  <a:pt x="0" y="1"/>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108" name="Freeform 293" title=""/>
          <p:cNvSpPr>
            <a:spLocks noEditPoints="1"/>
          </p:cNvSpPr>
          <p:nvPr>
            <p:custDataLst>
              <p:tags r:id="rId54"/>
            </p:custDataLst>
          </p:nvPr>
        </p:nvSpPr>
        <p:spPr bwMode="auto">
          <a:xfrm rot="3000000">
            <a:off x="3310130" y="2975068"/>
            <a:ext cx="32266" cy="199466"/>
          </a:xfrm>
          <a:custGeom>
            <a:gdLst>
              <a:gd name="T0" fmla="*/ 26 w 30"/>
              <a:gd name="T1" fmla="*/ 48 h 186"/>
              <a:gd name="T2" fmla="*/ 27 w 30"/>
              <a:gd name="T3" fmla="*/ 43 h 186"/>
              <a:gd name="T4" fmla="*/ 24 w 30"/>
              <a:gd name="T5" fmla="*/ 40 h 186"/>
              <a:gd name="T6" fmla="*/ 25 w 30"/>
              <a:gd name="T7" fmla="*/ 28 h 186"/>
              <a:gd name="T8" fmla="*/ 26 w 30"/>
              <a:gd name="T9" fmla="*/ 23 h 186"/>
              <a:gd name="T10" fmla="*/ 26 w 30"/>
              <a:gd name="T11" fmla="*/ 17 h 186"/>
              <a:gd name="T12" fmla="*/ 24 w 30"/>
              <a:gd name="T13" fmla="*/ 12 h 186"/>
              <a:gd name="T14" fmla="*/ 18 w 30"/>
              <a:gd name="T15" fmla="*/ 4 h 186"/>
              <a:gd name="T16" fmla="*/ 13 w 30"/>
              <a:gd name="T17" fmla="*/ 5 h 186"/>
              <a:gd name="T18" fmla="*/ 5 w 30"/>
              <a:gd name="T19" fmla="*/ 19 h 186"/>
              <a:gd name="T20" fmla="*/ 1 w 30"/>
              <a:gd name="T21" fmla="*/ 24 h 186"/>
              <a:gd name="T22" fmla="*/ 2 w 30"/>
              <a:gd name="T23" fmla="*/ 29 h 186"/>
              <a:gd name="T24" fmla="*/ 2 w 30"/>
              <a:gd name="T25" fmla="*/ 34 h 186"/>
              <a:gd name="T26" fmla="*/ 7 w 30"/>
              <a:gd name="T27" fmla="*/ 37 h 186"/>
              <a:gd name="T28" fmla="*/ 6 w 30"/>
              <a:gd name="T29" fmla="*/ 44 h 186"/>
              <a:gd name="T30" fmla="*/ 0 w 30"/>
              <a:gd name="T31" fmla="*/ 65 h 186"/>
              <a:gd name="T32" fmla="*/ 0 w 30"/>
              <a:gd name="T33" fmla="*/ 68 h 186"/>
              <a:gd name="T34" fmla="*/ 5 w 30"/>
              <a:gd name="T35" fmla="*/ 92 h 186"/>
              <a:gd name="T36" fmla="*/ 2 w 30"/>
              <a:gd name="T37" fmla="*/ 136 h 186"/>
              <a:gd name="T38" fmla="*/ 5 w 30"/>
              <a:gd name="T39" fmla="*/ 148 h 186"/>
              <a:gd name="T40" fmla="*/ 3 w 30"/>
              <a:gd name="T41" fmla="*/ 152 h 186"/>
              <a:gd name="T42" fmla="*/ 5 w 30"/>
              <a:gd name="T43" fmla="*/ 158 h 186"/>
              <a:gd name="T44" fmla="*/ 7 w 30"/>
              <a:gd name="T45" fmla="*/ 166 h 186"/>
              <a:gd name="T46" fmla="*/ 8 w 30"/>
              <a:gd name="T47" fmla="*/ 176 h 186"/>
              <a:gd name="T48" fmla="*/ 11 w 30"/>
              <a:gd name="T49" fmla="*/ 180 h 186"/>
              <a:gd name="T50" fmla="*/ 13 w 30"/>
              <a:gd name="T51" fmla="*/ 186 h 186"/>
              <a:gd name="T52" fmla="*/ 18 w 30"/>
              <a:gd name="T53" fmla="*/ 185 h 186"/>
              <a:gd name="T54" fmla="*/ 21 w 30"/>
              <a:gd name="T55" fmla="*/ 183 h 186"/>
              <a:gd name="T56" fmla="*/ 24 w 30"/>
              <a:gd name="T57" fmla="*/ 182 h 186"/>
              <a:gd name="T58" fmla="*/ 25 w 30"/>
              <a:gd name="T59" fmla="*/ 177 h 186"/>
              <a:gd name="T60" fmla="*/ 27 w 30"/>
              <a:gd name="T61" fmla="*/ 166 h 186"/>
              <a:gd name="T62" fmla="*/ 25 w 30"/>
              <a:gd name="T63" fmla="*/ 154 h 186"/>
              <a:gd name="T64" fmla="*/ 27 w 30"/>
              <a:gd name="T65" fmla="*/ 143 h 186"/>
              <a:gd name="T66" fmla="*/ 26 w 30"/>
              <a:gd name="T67" fmla="*/ 138 h 186"/>
              <a:gd name="T68" fmla="*/ 26 w 30"/>
              <a:gd name="T69" fmla="*/ 131 h 186"/>
              <a:gd name="T70" fmla="*/ 26 w 30"/>
              <a:gd name="T71" fmla="*/ 125 h 186"/>
              <a:gd name="T72" fmla="*/ 26 w 30"/>
              <a:gd name="T73" fmla="*/ 116 h 186"/>
              <a:gd name="T74" fmla="*/ 25 w 30"/>
              <a:gd name="T75" fmla="*/ 105 h 186"/>
              <a:gd name="T76" fmla="*/ 14 w 30"/>
              <a:gd name="T77" fmla="*/ 107 h 186"/>
              <a:gd name="T78" fmla="*/ 20 w 30"/>
              <a:gd name="T79" fmla="*/ 103 h 186"/>
              <a:gd name="T80" fmla="*/ 20 w 30"/>
              <a:gd name="T81" fmla="*/ 95 h 186"/>
              <a:gd name="T82" fmla="*/ 27 w 30"/>
              <a:gd name="T83" fmla="*/ 82 h 186"/>
              <a:gd name="T84" fmla="*/ 25 w 30"/>
              <a:gd name="T85" fmla="*/ 73 h 186"/>
              <a:gd name="T86" fmla="*/ 24 w 30"/>
              <a:gd name="T87" fmla="*/ 68 h 186"/>
              <a:gd name="T88" fmla="*/ 30 w 30"/>
              <a:gd name="T89" fmla="*/ 56 h 186"/>
              <a:gd name="T90" fmla="*/ 15 w 30"/>
              <a:gd name="T91" fmla="*/ 90 h 186"/>
              <a:gd name="T92" fmla="*/ 14 w 30"/>
              <a:gd name="T93" fmla="*/ 85 h 186"/>
              <a:gd name="T94" fmla="*/ 8 w 30"/>
              <a:gd name="T95" fmla="*/ 34 h 186"/>
              <a:gd name="T96" fmla="*/ 15 w 30"/>
              <a:gd name="T97" fmla="*/ 74 h 186"/>
              <a:gd name="T98" fmla="*/ 17 w 30"/>
              <a:gd name="T99" fmla="*/ 24 h 186"/>
              <a:gd name="T100" fmla="*/ 12 w 30"/>
              <a:gd name="T101" fmla="*/ 29 h 186"/>
              <a:gd name="T102" fmla="*/ 9 w 30"/>
              <a:gd name="T103" fmla="*/ 24 h 186"/>
              <a:gd name="T104" fmla="*/ 24 w 30"/>
              <a:gd name="T105" fmla="*/ 143 h 186"/>
              <a:gd name="T106" fmla="*/ 20 w 30"/>
              <a:gd name="T107" fmla="*/ 152 h 186"/>
              <a:gd name="T108" fmla="*/ 20 w 30"/>
              <a:gd name="T109" fmla="*/ 152 h 186"/>
              <a:gd name="T110" fmla="*/ 11 w 30"/>
              <a:gd name="T111" fmla="*/ 129 h 186"/>
              <a:gd name="T112" fmla="*/ 8 w 30"/>
              <a:gd name="T113" fmla="*/ 125 h 186"/>
              <a:gd name="T114" fmla="*/ 25 w 30"/>
              <a:gd name="T115" fmla="*/ 59 h 186"/>
              <a:gd name="T116" fmla="*/ 11 w 30"/>
              <a:gd name="T117" fmla="*/ 12 h 186"/>
              <a:gd name="T118" fmla="*/ 8 w 30"/>
              <a:gd name="T119" fmla="*/ 42 h 186"/>
              <a:gd name="T120" fmla="*/ 18 w 30"/>
              <a:gd name="T121" fmla="*/ 71 h 18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0" h="186">
                <a:moveTo>
                  <a:pt x="28" y="52"/>
                </a:moveTo>
                <a:cubicBezTo>
                  <a:pt x="29" y="50"/>
                  <a:pt x="27" y="49"/>
                  <a:pt x="26" y="49"/>
                </a:cubicBezTo>
                <a:cubicBezTo>
                  <a:pt x="26" y="49"/>
                  <a:pt x="26" y="48"/>
                  <a:pt x="26" y="48"/>
                </a:cubicBezTo>
                <a:cubicBezTo>
                  <a:pt x="26" y="48"/>
                  <a:pt x="26" y="47"/>
                  <a:pt x="26" y="47"/>
                </a:cubicBezTo>
                <a:cubicBezTo>
                  <a:pt x="26" y="46"/>
                  <a:pt x="26" y="44"/>
                  <a:pt x="27" y="44"/>
                </a:cubicBezTo>
                <a:cubicBezTo>
                  <a:pt x="27" y="44"/>
                  <a:pt x="27" y="44"/>
                  <a:pt x="27" y="43"/>
                </a:cubicBezTo>
                <a:cubicBezTo>
                  <a:pt x="26" y="43"/>
                  <a:pt x="25" y="42"/>
                  <a:pt x="25" y="41"/>
                </a:cubicBezTo>
                <a:cubicBezTo>
                  <a:pt x="25" y="40"/>
                  <a:pt x="25" y="40"/>
                  <a:pt x="25" y="40"/>
                </a:cubicBezTo>
                <a:cubicBezTo>
                  <a:pt x="24" y="40"/>
                  <a:pt x="24" y="40"/>
                  <a:pt x="24" y="40"/>
                </a:cubicBezTo>
                <a:cubicBezTo>
                  <a:pt x="24" y="39"/>
                  <a:pt x="24" y="38"/>
                  <a:pt x="24" y="37"/>
                </a:cubicBezTo>
                <a:cubicBezTo>
                  <a:pt x="27" y="38"/>
                  <a:pt x="21" y="34"/>
                  <a:pt x="25" y="34"/>
                </a:cubicBezTo>
                <a:cubicBezTo>
                  <a:pt x="25" y="32"/>
                  <a:pt x="25" y="30"/>
                  <a:pt x="25" y="28"/>
                </a:cubicBezTo>
                <a:cubicBezTo>
                  <a:pt x="25" y="27"/>
                  <a:pt x="25" y="27"/>
                  <a:pt x="25" y="27"/>
                </a:cubicBezTo>
                <a:cubicBezTo>
                  <a:pt x="26" y="26"/>
                  <a:pt x="27" y="25"/>
                  <a:pt x="27" y="23"/>
                </a:cubicBezTo>
                <a:cubicBezTo>
                  <a:pt x="27" y="23"/>
                  <a:pt x="26" y="23"/>
                  <a:pt x="26" y="23"/>
                </a:cubicBezTo>
                <a:cubicBezTo>
                  <a:pt x="23" y="23"/>
                  <a:pt x="22" y="23"/>
                  <a:pt x="24" y="21"/>
                </a:cubicBezTo>
                <a:cubicBezTo>
                  <a:pt x="24" y="20"/>
                  <a:pt x="24" y="20"/>
                  <a:pt x="24" y="19"/>
                </a:cubicBezTo>
                <a:cubicBezTo>
                  <a:pt x="23" y="17"/>
                  <a:pt x="25" y="17"/>
                  <a:pt x="26" y="17"/>
                </a:cubicBezTo>
                <a:cubicBezTo>
                  <a:pt x="26" y="17"/>
                  <a:pt x="26" y="16"/>
                  <a:pt x="26" y="16"/>
                </a:cubicBezTo>
                <a:cubicBezTo>
                  <a:pt x="25" y="16"/>
                  <a:pt x="25" y="15"/>
                  <a:pt x="24" y="15"/>
                </a:cubicBezTo>
                <a:cubicBezTo>
                  <a:pt x="24" y="14"/>
                  <a:pt x="24" y="13"/>
                  <a:pt x="24" y="12"/>
                </a:cubicBezTo>
                <a:cubicBezTo>
                  <a:pt x="24" y="12"/>
                  <a:pt x="24" y="12"/>
                  <a:pt x="24" y="11"/>
                </a:cubicBezTo>
                <a:cubicBezTo>
                  <a:pt x="21" y="11"/>
                  <a:pt x="21" y="10"/>
                  <a:pt x="22" y="9"/>
                </a:cubicBezTo>
                <a:cubicBezTo>
                  <a:pt x="21" y="7"/>
                  <a:pt x="20" y="5"/>
                  <a:pt x="18" y="4"/>
                </a:cubicBezTo>
                <a:cubicBezTo>
                  <a:pt x="18" y="3"/>
                  <a:pt x="19" y="3"/>
                  <a:pt x="20" y="3"/>
                </a:cubicBezTo>
                <a:cubicBezTo>
                  <a:pt x="20" y="2"/>
                  <a:pt x="20" y="2"/>
                  <a:pt x="20" y="2"/>
                </a:cubicBezTo>
                <a:cubicBezTo>
                  <a:pt x="15" y="0"/>
                  <a:pt x="17" y="6"/>
                  <a:pt x="13" y="5"/>
                </a:cubicBezTo>
                <a:cubicBezTo>
                  <a:pt x="13" y="5"/>
                  <a:pt x="12" y="5"/>
                  <a:pt x="12" y="5"/>
                </a:cubicBezTo>
                <a:cubicBezTo>
                  <a:pt x="10" y="9"/>
                  <a:pt x="6" y="10"/>
                  <a:pt x="3" y="14"/>
                </a:cubicBezTo>
                <a:cubicBezTo>
                  <a:pt x="3" y="16"/>
                  <a:pt x="6" y="16"/>
                  <a:pt x="5" y="19"/>
                </a:cubicBezTo>
                <a:cubicBezTo>
                  <a:pt x="3" y="20"/>
                  <a:pt x="2" y="20"/>
                  <a:pt x="2" y="22"/>
                </a:cubicBezTo>
                <a:cubicBezTo>
                  <a:pt x="2" y="22"/>
                  <a:pt x="2" y="22"/>
                  <a:pt x="1" y="22"/>
                </a:cubicBezTo>
                <a:cubicBezTo>
                  <a:pt x="1" y="23"/>
                  <a:pt x="1" y="23"/>
                  <a:pt x="1" y="24"/>
                </a:cubicBezTo>
                <a:cubicBezTo>
                  <a:pt x="2" y="24"/>
                  <a:pt x="2" y="24"/>
                  <a:pt x="2" y="24"/>
                </a:cubicBezTo>
                <a:cubicBezTo>
                  <a:pt x="2" y="25"/>
                  <a:pt x="2" y="26"/>
                  <a:pt x="2" y="27"/>
                </a:cubicBezTo>
                <a:cubicBezTo>
                  <a:pt x="2" y="27"/>
                  <a:pt x="2" y="28"/>
                  <a:pt x="2" y="29"/>
                </a:cubicBezTo>
                <a:cubicBezTo>
                  <a:pt x="3" y="29"/>
                  <a:pt x="4" y="29"/>
                  <a:pt x="3" y="28"/>
                </a:cubicBezTo>
                <a:cubicBezTo>
                  <a:pt x="6" y="28"/>
                  <a:pt x="3" y="32"/>
                  <a:pt x="2" y="33"/>
                </a:cubicBezTo>
                <a:cubicBezTo>
                  <a:pt x="2" y="33"/>
                  <a:pt x="2" y="33"/>
                  <a:pt x="2" y="34"/>
                </a:cubicBezTo>
                <a:cubicBezTo>
                  <a:pt x="4" y="34"/>
                  <a:pt x="4" y="35"/>
                  <a:pt x="5" y="36"/>
                </a:cubicBezTo>
                <a:cubicBezTo>
                  <a:pt x="5" y="36"/>
                  <a:pt x="6" y="36"/>
                  <a:pt x="6" y="37"/>
                </a:cubicBezTo>
                <a:cubicBezTo>
                  <a:pt x="6" y="37"/>
                  <a:pt x="7" y="37"/>
                  <a:pt x="7" y="37"/>
                </a:cubicBezTo>
                <a:cubicBezTo>
                  <a:pt x="7" y="38"/>
                  <a:pt x="7" y="38"/>
                  <a:pt x="7" y="38"/>
                </a:cubicBezTo>
                <a:cubicBezTo>
                  <a:pt x="7" y="40"/>
                  <a:pt x="7" y="41"/>
                  <a:pt x="7" y="42"/>
                </a:cubicBezTo>
                <a:cubicBezTo>
                  <a:pt x="7" y="43"/>
                  <a:pt x="6" y="43"/>
                  <a:pt x="6" y="44"/>
                </a:cubicBezTo>
                <a:cubicBezTo>
                  <a:pt x="4" y="49"/>
                  <a:pt x="1" y="54"/>
                  <a:pt x="1" y="61"/>
                </a:cubicBezTo>
                <a:cubicBezTo>
                  <a:pt x="0" y="61"/>
                  <a:pt x="0" y="62"/>
                  <a:pt x="0" y="63"/>
                </a:cubicBezTo>
                <a:cubicBezTo>
                  <a:pt x="0" y="64"/>
                  <a:pt x="0" y="64"/>
                  <a:pt x="0" y="65"/>
                </a:cubicBezTo>
                <a:cubicBezTo>
                  <a:pt x="0" y="65"/>
                  <a:pt x="1" y="65"/>
                  <a:pt x="1" y="65"/>
                </a:cubicBezTo>
                <a:cubicBezTo>
                  <a:pt x="1" y="66"/>
                  <a:pt x="1" y="67"/>
                  <a:pt x="1" y="68"/>
                </a:cubicBezTo>
                <a:cubicBezTo>
                  <a:pt x="1" y="68"/>
                  <a:pt x="0" y="68"/>
                  <a:pt x="0" y="68"/>
                </a:cubicBezTo>
                <a:cubicBezTo>
                  <a:pt x="0" y="69"/>
                  <a:pt x="0" y="71"/>
                  <a:pt x="0" y="72"/>
                </a:cubicBezTo>
                <a:cubicBezTo>
                  <a:pt x="0" y="73"/>
                  <a:pt x="1" y="74"/>
                  <a:pt x="0" y="75"/>
                </a:cubicBezTo>
                <a:cubicBezTo>
                  <a:pt x="3" y="79"/>
                  <a:pt x="3" y="87"/>
                  <a:pt x="5" y="92"/>
                </a:cubicBezTo>
                <a:cubicBezTo>
                  <a:pt x="6" y="92"/>
                  <a:pt x="6" y="94"/>
                  <a:pt x="6" y="95"/>
                </a:cubicBezTo>
                <a:cubicBezTo>
                  <a:pt x="12" y="107"/>
                  <a:pt x="4" y="123"/>
                  <a:pt x="2" y="135"/>
                </a:cubicBezTo>
                <a:cubicBezTo>
                  <a:pt x="2" y="135"/>
                  <a:pt x="2" y="135"/>
                  <a:pt x="2" y="136"/>
                </a:cubicBezTo>
                <a:cubicBezTo>
                  <a:pt x="2" y="139"/>
                  <a:pt x="2" y="144"/>
                  <a:pt x="3" y="145"/>
                </a:cubicBezTo>
                <a:cubicBezTo>
                  <a:pt x="3" y="146"/>
                  <a:pt x="3" y="146"/>
                  <a:pt x="3" y="147"/>
                </a:cubicBezTo>
                <a:cubicBezTo>
                  <a:pt x="4" y="147"/>
                  <a:pt x="5" y="147"/>
                  <a:pt x="5" y="148"/>
                </a:cubicBezTo>
                <a:cubicBezTo>
                  <a:pt x="4" y="148"/>
                  <a:pt x="3" y="148"/>
                  <a:pt x="2" y="148"/>
                </a:cubicBezTo>
                <a:cubicBezTo>
                  <a:pt x="2" y="149"/>
                  <a:pt x="2" y="149"/>
                  <a:pt x="2" y="150"/>
                </a:cubicBezTo>
                <a:cubicBezTo>
                  <a:pt x="3" y="150"/>
                  <a:pt x="4" y="151"/>
                  <a:pt x="3" y="152"/>
                </a:cubicBezTo>
                <a:cubicBezTo>
                  <a:pt x="3" y="153"/>
                  <a:pt x="3" y="153"/>
                  <a:pt x="3" y="154"/>
                </a:cubicBezTo>
                <a:cubicBezTo>
                  <a:pt x="5" y="154"/>
                  <a:pt x="5" y="156"/>
                  <a:pt x="5" y="157"/>
                </a:cubicBezTo>
                <a:cubicBezTo>
                  <a:pt x="5" y="158"/>
                  <a:pt x="5" y="158"/>
                  <a:pt x="5" y="158"/>
                </a:cubicBezTo>
                <a:cubicBezTo>
                  <a:pt x="5" y="160"/>
                  <a:pt x="4" y="162"/>
                  <a:pt x="6" y="162"/>
                </a:cubicBezTo>
                <a:cubicBezTo>
                  <a:pt x="6" y="163"/>
                  <a:pt x="6" y="164"/>
                  <a:pt x="6" y="164"/>
                </a:cubicBezTo>
                <a:cubicBezTo>
                  <a:pt x="7" y="164"/>
                  <a:pt x="7" y="165"/>
                  <a:pt x="7" y="166"/>
                </a:cubicBezTo>
                <a:cubicBezTo>
                  <a:pt x="6" y="166"/>
                  <a:pt x="6" y="167"/>
                  <a:pt x="6" y="168"/>
                </a:cubicBezTo>
                <a:cubicBezTo>
                  <a:pt x="6" y="168"/>
                  <a:pt x="6" y="169"/>
                  <a:pt x="6" y="169"/>
                </a:cubicBezTo>
                <a:cubicBezTo>
                  <a:pt x="7" y="171"/>
                  <a:pt x="6" y="175"/>
                  <a:pt x="8" y="176"/>
                </a:cubicBezTo>
                <a:cubicBezTo>
                  <a:pt x="8" y="177"/>
                  <a:pt x="8" y="177"/>
                  <a:pt x="8" y="177"/>
                </a:cubicBezTo>
                <a:cubicBezTo>
                  <a:pt x="8" y="178"/>
                  <a:pt x="8" y="178"/>
                  <a:pt x="8" y="179"/>
                </a:cubicBezTo>
                <a:cubicBezTo>
                  <a:pt x="9" y="179"/>
                  <a:pt x="10" y="180"/>
                  <a:pt x="11" y="180"/>
                </a:cubicBezTo>
                <a:cubicBezTo>
                  <a:pt x="11" y="181"/>
                  <a:pt x="11" y="181"/>
                  <a:pt x="11" y="182"/>
                </a:cubicBezTo>
                <a:cubicBezTo>
                  <a:pt x="10" y="184"/>
                  <a:pt x="12" y="184"/>
                  <a:pt x="12" y="186"/>
                </a:cubicBezTo>
                <a:cubicBezTo>
                  <a:pt x="12" y="186"/>
                  <a:pt x="13" y="186"/>
                  <a:pt x="13" y="186"/>
                </a:cubicBezTo>
                <a:cubicBezTo>
                  <a:pt x="14" y="185"/>
                  <a:pt x="15" y="186"/>
                  <a:pt x="15" y="185"/>
                </a:cubicBezTo>
                <a:cubicBezTo>
                  <a:pt x="16" y="185"/>
                  <a:pt x="16" y="185"/>
                  <a:pt x="17" y="185"/>
                </a:cubicBezTo>
                <a:cubicBezTo>
                  <a:pt x="17" y="185"/>
                  <a:pt x="17" y="185"/>
                  <a:pt x="18" y="185"/>
                </a:cubicBezTo>
                <a:cubicBezTo>
                  <a:pt x="19" y="185"/>
                  <a:pt x="19" y="185"/>
                  <a:pt x="20" y="185"/>
                </a:cubicBezTo>
                <a:cubicBezTo>
                  <a:pt x="20" y="184"/>
                  <a:pt x="20" y="184"/>
                  <a:pt x="20" y="183"/>
                </a:cubicBezTo>
                <a:cubicBezTo>
                  <a:pt x="21" y="183"/>
                  <a:pt x="21" y="183"/>
                  <a:pt x="21" y="183"/>
                </a:cubicBezTo>
                <a:cubicBezTo>
                  <a:pt x="22" y="183"/>
                  <a:pt x="22" y="184"/>
                  <a:pt x="22" y="185"/>
                </a:cubicBezTo>
                <a:cubicBezTo>
                  <a:pt x="24" y="184"/>
                  <a:pt x="24" y="183"/>
                  <a:pt x="25" y="182"/>
                </a:cubicBezTo>
                <a:cubicBezTo>
                  <a:pt x="24" y="182"/>
                  <a:pt x="24" y="182"/>
                  <a:pt x="24" y="182"/>
                </a:cubicBezTo>
                <a:cubicBezTo>
                  <a:pt x="24" y="181"/>
                  <a:pt x="24" y="181"/>
                  <a:pt x="24" y="180"/>
                </a:cubicBezTo>
                <a:cubicBezTo>
                  <a:pt x="24" y="180"/>
                  <a:pt x="24" y="180"/>
                  <a:pt x="25" y="180"/>
                </a:cubicBezTo>
                <a:cubicBezTo>
                  <a:pt x="25" y="179"/>
                  <a:pt x="25" y="178"/>
                  <a:pt x="25" y="177"/>
                </a:cubicBezTo>
                <a:cubicBezTo>
                  <a:pt x="24" y="177"/>
                  <a:pt x="24" y="177"/>
                  <a:pt x="24" y="177"/>
                </a:cubicBezTo>
                <a:cubicBezTo>
                  <a:pt x="24" y="177"/>
                  <a:pt x="24" y="176"/>
                  <a:pt x="24" y="175"/>
                </a:cubicBezTo>
                <a:cubicBezTo>
                  <a:pt x="21" y="171"/>
                  <a:pt x="21" y="166"/>
                  <a:pt x="27" y="166"/>
                </a:cubicBezTo>
                <a:cubicBezTo>
                  <a:pt x="27" y="163"/>
                  <a:pt x="26" y="163"/>
                  <a:pt x="26" y="161"/>
                </a:cubicBezTo>
                <a:cubicBezTo>
                  <a:pt x="26" y="159"/>
                  <a:pt x="28" y="158"/>
                  <a:pt x="26" y="157"/>
                </a:cubicBezTo>
                <a:cubicBezTo>
                  <a:pt x="26" y="156"/>
                  <a:pt x="25" y="155"/>
                  <a:pt x="25" y="154"/>
                </a:cubicBezTo>
                <a:cubicBezTo>
                  <a:pt x="27" y="153"/>
                  <a:pt x="29" y="157"/>
                  <a:pt x="28" y="152"/>
                </a:cubicBezTo>
                <a:cubicBezTo>
                  <a:pt x="29" y="149"/>
                  <a:pt x="28" y="147"/>
                  <a:pt x="27" y="144"/>
                </a:cubicBezTo>
                <a:cubicBezTo>
                  <a:pt x="27" y="144"/>
                  <a:pt x="27" y="143"/>
                  <a:pt x="27" y="143"/>
                </a:cubicBezTo>
                <a:cubicBezTo>
                  <a:pt x="27" y="143"/>
                  <a:pt x="27" y="142"/>
                  <a:pt x="27" y="142"/>
                </a:cubicBezTo>
                <a:cubicBezTo>
                  <a:pt x="27" y="142"/>
                  <a:pt x="26" y="142"/>
                  <a:pt x="26" y="142"/>
                </a:cubicBezTo>
                <a:cubicBezTo>
                  <a:pt x="26" y="141"/>
                  <a:pt x="26" y="139"/>
                  <a:pt x="26" y="138"/>
                </a:cubicBezTo>
                <a:cubicBezTo>
                  <a:pt x="26" y="137"/>
                  <a:pt x="26" y="136"/>
                  <a:pt x="26" y="135"/>
                </a:cubicBezTo>
                <a:cubicBezTo>
                  <a:pt x="26" y="135"/>
                  <a:pt x="25" y="135"/>
                  <a:pt x="25" y="135"/>
                </a:cubicBezTo>
                <a:cubicBezTo>
                  <a:pt x="25" y="133"/>
                  <a:pt x="25" y="131"/>
                  <a:pt x="26" y="131"/>
                </a:cubicBezTo>
                <a:cubicBezTo>
                  <a:pt x="26" y="130"/>
                  <a:pt x="26" y="129"/>
                  <a:pt x="26" y="128"/>
                </a:cubicBezTo>
                <a:cubicBezTo>
                  <a:pt x="26" y="127"/>
                  <a:pt x="26" y="127"/>
                  <a:pt x="26" y="126"/>
                </a:cubicBezTo>
                <a:cubicBezTo>
                  <a:pt x="26" y="126"/>
                  <a:pt x="26" y="126"/>
                  <a:pt x="26" y="125"/>
                </a:cubicBezTo>
                <a:cubicBezTo>
                  <a:pt x="26" y="122"/>
                  <a:pt x="26" y="119"/>
                  <a:pt x="27" y="118"/>
                </a:cubicBezTo>
                <a:cubicBezTo>
                  <a:pt x="27" y="118"/>
                  <a:pt x="26" y="118"/>
                  <a:pt x="26" y="118"/>
                </a:cubicBezTo>
                <a:cubicBezTo>
                  <a:pt x="26" y="117"/>
                  <a:pt x="26" y="116"/>
                  <a:pt x="26" y="116"/>
                </a:cubicBezTo>
                <a:cubicBezTo>
                  <a:pt x="28" y="115"/>
                  <a:pt x="29" y="113"/>
                  <a:pt x="28" y="110"/>
                </a:cubicBezTo>
                <a:cubicBezTo>
                  <a:pt x="28" y="109"/>
                  <a:pt x="28" y="108"/>
                  <a:pt x="28" y="107"/>
                </a:cubicBezTo>
                <a:cubicBezTo>
                  <a:pt x="27" y="107"/>
                  <a:pt x="27" y="104"/>
                  <a:pt x="25" y="105"/>
                </a:cubicBezTo>
                <a:cubicBezTo>
                  <a:pt x="25" y="104"/>
                  <a:pt x="24" y="104"/>
                  <a:pt x="24" y="103"/>
                </a:cubicBezTo>
                <a:cubicBezTo>
                  <a:pt x="21" y="102"/>
                  <a:pt x="19" y="107"/>
                  <a:pt x="18" y="104"/>
                </a:cubicBezTo>
                <a:cubicBezTo>
                  <a:pt x="15" y="103"/>
                  <a:pt x="18" y="109"/>
                  <a:pt x="14" y="107"/>
                </a:cubicBezTo>
                <a:cubicBezTo>
                  <a:pt x="14" y="106"/>
                  <a:pt x="14" y="105"/>
                  <a:pt x="14" y="104"/>
                </a:cubicBezTo>
                <a:cubicBezTo>
                  <a:pt x="14" y="103"/>
                  <a:pt x="15" y="103"/>
                  <a:pt x="15" y="101"/>
                </a:cubicBezTo>
                <a:cubicBezTo>
                  <a:pt x="17" y="101"/>
                  <a:pt x="18" y="103"/>
                  <a:pt x="20" y="103"/>
                </a:cubicBezTo>
                <a:cubicBezTo>
                  <a:pt x="22" y="97"/>
                  <a:pt x="15" y="101"/>
                  <a:pt x="17" y="95"/>
                </a:cubicBezTo>
                <a:cubicBezTo>
                  <a:pt x="17" y="95"/>
                  <a:pt x="17" y="95"/>
                  <a:pt x="18" y="95"/>
                </a:cubicBezTo>
                <a:cubicBezTo>
                  <a:pt x="19" y="95"/>
                  <a:pt x="19" y="95"/>
                  <a:pt x="20" y="95"/>
                </a:cubicBezTo>
                <a:cubicBezTo>
                  <a:pt x="21" y="91"/>
                  <a:pt x="18" y="91"/>
                  <a:pt x="18" y="87"/>
                </a:cubicBezTo>
                <a:cubicBezTo>
                  <a:pt x="24" y="89"/>
                  <a:pt x="22" y="82"/>
                  <a:pt x="24" y="80"/>
                </a:cubicBezTo>
                <a:cubicBezTo>
                  <a:pt x="25" y="81"/>
                  <a:pt x="25" y="83"/>
                  <a:pt x="27" y="82"/>
                </a:cubicBezTo>
                <a:cubicBezTo>
                  <a:pt x="27" y="82"/>
                  <a:pt x="27" y="81"/>
                  <a:pt x="27" y="80"/>
                </a:cubicBezTo>
                <a:cubicBezTo>
                  <a:pt x="26" y="78"/>
                  <a:pt x="24" y="76"/>
                  <a:pt x="24" y="73"/>
                </a:cubicBezTo>
                <a:cubicBezTo>
                  <a:pt x="24" y="73"/>
                  <a:pt x="24" y="73"/>
                  <a:pt x="25" y="73"/>
                </a:cubicBezTo>
                <a:cubicBezTo>
                  <a:pt x="25" y="73"/>
                  <a:pt x="25" y="72"/>
                  <a:pt x="25" y="72"/>
                </a:cubicBezTo>
                <a:cubicBezTo>
                  <a:pt x="24" y="72"/>
                  <a:pt x="24" y="72"/>
                  <a:pt x="24" y="72"/>
                </a:cubicBezTo>
                <a:cubicBezTo>
                  <a:pt x="24" y="71"/>
                  <a:pt x="24" y="69"/>
                  <a:pt x="24" y="68"/>
                </a:cubicBezTo>
                <a:cubicBezTo>
                  <a:pt x="28" y="69"/>
                  <a:pt x="30" y="60"/>
                  <a:pt x="27" y="57"/>
                </a:cubicBezTo>
                <a:cubicBezTo>
                  <a:pt x="28" y="56"/>
                  <a:pt x="28" y="58"/>
                  <a:pt x="30" y="57"/>
                </a:cubicBezTo>
                <a:cubicBezTo>
                  <a:pt x="30" y="57"/>
                  <a:pt x="30" y="57"/>
                  <a:pt x="30" y="56"/>
                </a:cubicBezTo>
                <a:cubicBezTo>
                  <a:pt x="30" y="54"/>
                  <a:pt x="30" y="52"/>
                  <a:pt x="28" y="52"/>
                </a:cubicBezTo>
                <a:close/>
                <a:moveTo>
                  <a:pt x="15" y="92"/>
                </a:moveTo>
                <a:cubicBezTo>
                  <a:pt x="15" y="91"/>
                  <a:pt x="15" y="90"/>
                  <a:pt x="15" y="90"/>
                </a:cubicBezTo>
                <a:cubicBezTo>
                  <a:pt x="17" y="90"/>
                  <a:pt x="19" y="93"/>
                  <a:pt x="15" y="92"/>
                </a:cubicBezTo>
                <a:close/>
                <a:moveTo>
                  <a:pt x="17" y="88"/>
                </a:moveTo>
                <a:cubicBezTo>
                  <a:pt x="15" y="88"/>
                  <a:pt x="15" y="86"/>
                  <a:pt x="14" y="85"/>
                </a:cubicBezTo>
                <a:cubicBezTo>
                  <a:pt x="14" y="84"/>
                  <a:pt x="14" y="83"/>
                  <a:pt x="14" y="82"/>
                </a:cubicBezTo>
                <a:cubicBezTo>
                  <a:pt x="18" y="81"/>
                  <a:pt x="16" y="86"/>
                  <a:pt x="17" y="88"/>
                </a:cubicBezTo>
                <a:close/>
                <a:moveTo>
                  <a:pt x="8" y="34"/>
                </a:moveTo>
                <a:cubicBezTo>
                  <a:pt x="8" y="33"/>
                  <a:pt x="8" y="33"/>
                  <a:pt x="8" y="33"/>
                </a:cubicBezTo>
                <a:cubicBezTo>
                  <a:pt x="10" y="32"/>
                  <a:pt x="9" y="36"/>
                  <a:pt x="8" y="34"/>
                </a:cubicBezTo>
                <a:close/>
                <a:moveTo>
                  <a:pt x="15" y="74"/>
                </a:moveTo>
                <a:cubicBezTo>
                  <a:pt x="15" y="71"/>
                  <a:pt x="16" y="80"/>
                  <a:pt x="15" y="74"/>
                </a:cubicBezTo>
                <a:close/>
                <a:moveTo>
                  <a:pt x="15" y="18"/>
                </a:moveTo>
                <a:cubicBezTo>
                  <a:pt x="18" y="18"/>
                  <a:pt x="18" y="23"/>
                  <a:pt x="17" y="24"/>
                </a:cubicBezTo>
                <a:cubicBezTo>
                  <a:pt x="13" y="23"/>
                  <a:pt x="15" y="21"/>
                  <a:pt x="15" y="18"/>
                </a:cubicBezTo>
                <a:close/>
                <a:moveTo>
                  <a:pt x="17" y="30"/>
                </a:moveTo>
                <a:cubicBezTo>
                  <a:pt x="15" y="32"/>
                  <a:pt x="13" y="31"/>
                  <a:pt x="12" y="29"/>
                </a:cubicBezTo>
                <a:cubicBezTo>
                  <a:pt x="12" y="29"/>
                  <a:pt x="12" y="28"/>
                  <a:pt x="12" y="28"/>
                </a:cubicBezTo>
                <a:cubicBezTo>
                  <a:pt x="12" y="26"/>
                  <a:pt x="12" y="24"/>
                  <a:pt x="11" y="24"/>
                </a:cubicBezTo>
                <a:cubicBezTo>
                  <a:pt x="11" y="25"/>
                  <a:pt x="10" y="26"/>
                  <a:pt x="9" y="24"/>
                </a:cubicBezTo>
                <a:cubicBezTo>
                  <a:pt x="11" y="24"/>
                  <a:pt x="11" y="23"/>
                  <a:pt x="12" y="23"/>
                </a:cubicBezTo>
                <a:cubicBezTo>
                  <a:pt x="13" y="25"/>
                  <a:pt x="18" y="25"/>
                  <a:pt x="17" y="30"/>
                </a:cubicBezTo>
                <a:close/>
                <a:moveTo>
                  <a:pt x="24" y="143"/>
                </a:moveTo>
                <a:cubicBezTo>
                  <a:pt x="19" y="143"/>
                  <a:pt x="22" y="137"/>
                  <a:pt x="24" y="142"/>
                </a:cubicBezTo>
                <a:cubicBezTo>
                  <a:pt x="24" y="142"/>
                  <a:pt x="24" y="143"/>
                  <a:pt x="24" y="143"/>
                </a:cubicBezTo>
                <a:close/>
                <a:moveTo>
                  <a:pt x="20" y="152"/>
                </a:moveTo>
                <a:cubicBezTo>
                  <a:pt x="19" y="152"/>
                  <a:pt x="19" y="151"/>
                  <a:pt x="19" y="149"/>
                </a:cubicBezTo>
                <a:cubicBezTo>
                  <a:pt x="20" y="149"/>
                  <a:pt x="21" y="150"/>
                  <a:pt x="21" y="152"/>
                </a:cubicBezTo>
                <a:cubicBezTo>
                  <a:pt x="21" y="152"/>
                  <a:pt x="21" y="152"/>
                  <a:pt x="20" y="152"/>
                </a:cubicBezTo>
                <a:close/>
                <a:moveTo>
                  <a:pt x="11" y="125"/>
                </a:moveTo>
                <a:cubicBezTo>
                  <a:pt x="11" y="126"/>
                  <a:pt x="11" y="126"/>
                  <a:pt x="11" y="126"/>
                </a:cubicBezTo>
                <a:cubicBezTo>
                  <a:pt x="11" y="127"/>
                  <a:pt x="11" y="128"/>
                  <a:pt x="11" y="129"/>
                </a:cubicBezTo>
                <a:cubicBezTo>
                  <a:pt x="9" y="129"/>
                  <a:pt x="9" y="128"/>
                  <a:pt x="8" y="128"/>
                </a:cubicBezTo>
                <a:cubicBezTo>
                  <a:pt x="8" y="127"/>
                  <a:pt x="8" y="127"/>
                  <a:pt x="8" y="126"/>
                </a:cubicBezTo>
                <a:cubicBezTo>
                  <a:pt x="8" y="126"/>
                  <a:pt x="8" y="126"/>
                  <a:pt x="8" y="125"/>
                </a:cubicBezTo>
                <a:cubicBezTo>
                  <a:pt x="9" y="125"/>
                  <a:pt x="10" y="125"/>
                  <a:pt x="11" y="125"/>
                </a:cubicBezTo>
                <a:close/>
                <a:moveTo>
                  <a:pt x="25" y="59"/>
                </a:moveTo>
                <a:cubicBezTo>
                  <a:pt x="28" y="55"/>
                  <a:pt x="22" y="62"/>
                  <a:pt x="25" y="59"/>
                </a:cubicBezTo>
                <a:close/>
                <a:moveTo>
                  <a:pt x="12" y="10"/>
                </a:moveTo>
                <a:cubicBezTo>
                  <a:pt x="13" y="10"/>
                  <a:pt x="13" y="10"/>
                  <a:pt x="14" y="10"/>
                </a:cubicBezTo>
                <a:cubicBezTo>
                  <a:pt x="15" y="12"/>
                  <a:pt x="12" y="12"/>
                  <a:pt x="11" y="12"/>
                </a:cubicBezTo>
                <a:cubicBezTo>
                  <a:pt x="11" y="11"/>
                  <a:pt x="12" y="11"/>
                  <a:pt x="12" y="10"/>
                </a:cubicBezTo>
                <a:close/>
                <a:moveTo>
                  <a:pt x="9" y="42"/>
                </a:moveTo>
                <a:cubicBezTo>
                  <a:pt x="9" y="42"/>
                  <a:pt x="9" y="42"/>
                  <a:pt x="8" y="42"/>
                </a:cubicBezTo>
                <a:cubicBezTo>
                  <a:pt x="8" y="40"/>
                  <a:pt x="10" y="39"/>
                  <a:pt x="9" y="42"/>
                </a:cubicBezTo>
                <a:close/>
                <a:moveTo>
                  <a:pt x="18" y="72"/>
                </a:moveTo>
                <a:cubicBezTo>
                  <a:pt x="18" y="71"/>
                  <a:pt x="18" y="71"/>
                  <a:pt x="18" y="71"/>
                </a:cubicBezTo>
                <a:cubicBezTo>
                  <a:pt x="21" y="70"/>
                  <a:pt x="19" y="75"/>
                  <a:pt x="18" y="72"/>
                </a:cubicBezTo>
                <a:close/>
              </a:path>
            </a:pathLst>
          </a:custGeom>
          <a:solidFill>
            <a:schemeClr val="dk1">
              <a:lumMod val="50000"/>
              <a:lumOff val="50000"/>
            </a:schemeClr>
          </a:solidFill>
          <a:ln>
            <a:noFill/>
          </a:ln>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110" name="Freeform 247" title=""/>
          <p:cNvSpPr>
            <a:spLocks noEditPoints="1"/>
          </p:cNvSpPr>
          <p:nvPr>
            <p:custDataLst>
              <p:tags r:id="rId55"/>
            </p:custDataLst>
          </p:nvPr>
        </p:nvSpPr>
        <p:spPr bwMode="auto">
          <a:xfrm rot="1740000">
            <a:off x="3144996" y="3109710"/>
            <a:ext cx="15861" cy="11829"/>
          </a:xfrm>
          <a:custGeom>
            <a:gdLst>
              <a:gd name="T0" fmla="*/ 3 w 28"/>
              <a:gd name="T1" fmla="*/ 8 h 21"/>
              <a:gd name="T2" fmla="*/ 2 w 28"/>
              <a:gd name="T3" fmla="*/ 6 h 21"/>
              <a:gd name="T4" fmla="*/ 1 w 28"/>
              <a:gd name="T5" fmla="*/ 9 h 21"/>
              <a:gd name="T6" fmla="*/ 2 w 28"/>
              <a:gd name="T7" fmla="*/ 12 h 21"/>
              <a:gd name="T8" fmla="*/ 4 w 28"/>
              <a:gd name="T9" fmla="*/ 13 h 21"/>
              <a:gd name="T10" fmla="*/ 7 w 28"/>
              <a:gd name="T11" fmla="*/ 16 h 21"/>
              <a:gd name="T12" fmla="*/ 10 w 28"/>
              <a:gd name="T13" fmla="*/ 17 h 21"/>
              <a:gd name="T14" fmla="*/ 16 w 28"/>
              <a:gd name="T15" fmla="*/ 18 h 21"/>
              <a:gd name="T16" fmla="*/ 20 w 28"/>
              <a:gd name="T17" fmla="*/ 18 h 21"/>
              <a:gd name="T18" fmla="*/ 20 w 28"/>
              <a:gd name="T19" fmla="*/ 19 h 21"/>
              <a:gd name="T20" fmla="*/ 21 w 28"/>
              <a:gd name="T21" fmla="*/ 19 h 21"/>
              <a:gd name="T22" fmla="*/ 23 w 28"/>
              <a:gd name="T23" fmla="*/ 19 h 21"/>
              <a:gd name="T24" fmla="*/ 26 w 28"/>
              <a:gd name="T25" fmla="*/ 21 h 21"/>
              <a:gd name="T26" fmla="*/ 26 w 28"/>
              <a:gd name="T27" fmla="*/ 18 h 21"/>
              <a:gd name="T28" fmla="*/ 27 w 28"/>
              <a:gd name="T29" fmla="*/ 18 h 21"/>
              <a:gd name="T30" fmla="*/ 28 w 28"/>
              <a:gd name="T31" fmla="*/ 16 h 21"/>
              <a:gd name="T32" fmla="*/ 26 w 28"/>
              <a:gd name="T33" fmla="*/ 15 h 21"/>
              <a:gd name="T34" fmla="*/ 26 w 28"/>
              <a:gd name="T35" fmla="*/ 13 h 21"/>
              <a:gd name="T36" fmla="*/ 26 w 28"/>
              <a:gd name="T37" fmla="*/ 12 h 21"/>
              <a:gd name="T38" fmla="*/ 23 w 28"/>
              <a:gd name="T39" fmla="*/ 11 h 21"/>
              <a:gd name="T40" fmla="*/ 20 w 28"/>
              <a:gd name="T41" fmla="*/ 11 h 21"/>
              <a:gd name="T42" fmla="*/ 17 w 28"/>
              <a:gd name="T43" fmla="*/ 13 h 21"/>
              <a:gd name="T44" fmla="*/ 16 w 28"/>
              <a:gd name="T45" fmla="*/ 13 h 21"/>
              <a:gd name="T46" fmla="*/ 15 w 28"/>
              <a:gd name="T47" fmla="*/ 12 h 21"/>
              <a:gd name="T48" fmla="*/ 14 w 28"/>
              <a:gd name="T49" fmla="*/ 12 h 21"/>
              <a:gd name="T50" fmla="*/ 14 w 28"/>
              <a:gd name="T51" fmla="*/ 10 h 21"/>
              <a:gd name="T52" fmla="*/ 10 w 28"/>
              <a:gd name="T53" fmla="*/ 9 h 21"/>
              <a:gd name="T54" fmla="*/ 10 w 28"/>
              <a:gd name="T55" fmla="*/ 8 h 21"/>
              <a:gd name="T56" fmla="*/ 10 w 28"/>
              <a:gd name="T57" fmla="*/ 5 h 21"/>
              <a:gd name="T58" fmla="*/ 11 w 28"/>
              <a:gd name="T59" fmla="*/ 5 h 21"/>
              <a:gd name="T60" fmla="*/ 11 w 28"/>
              <a:gd name="T61" fmla="*/ 4 h 21"/>
              <a:gd name="T62" fmla="*/ 11 w 28"/>
              <a:gd name="T63" fmla="*/ 3 h 21"/>
              <a:gd name="T64" fmla="*/ 9 w 28"/>
              <a:gd name="T65" fmla="*/ 2 h 21"/>
              <a:gd name="T66" fmla="*/ 8 w 28"/>
              <a:gd name="T67" fmla="*/ 0 h 21"/>
              <a:gd name="T68" fmla="*/ 4 w 28"/>
              <a:gd name="T69" fmla="*/ 0 h 21"/>
              <a:gd name="T70" fmla="*/ 2 w 28"/>
              <a:gd name="T71" fmla="*/ 0 h 21"/>
              <a:gd name="T72" fmla="*/ 1 w 28"/>
              <a:gd name="T73" fmla="*/ 2 h 21"/>
              <a:gd name="T74" fmla="*/ 1 w 28"/>
              <a:gd name="T75" fmla="*/ 5 h 21"/>
              <a:gd name="T76" fmla="*/ 2 w 28"/>
              <a:gd name="T77" fmla="*/ 5 h 21"/>
              <a:gd name="T78" fmla="*/ 3 w 28"/>
              <a:gd name="T79" fmla="*/ 5 h 21"/>
              <a:gd name="T80" fmla="*/ 3 w 28"/>
              <a:gd name="T81" fmla="*/ 8 h 21"/>
              <a:gd name="T82" fmla="*/ 7 w 28"/>
              <a:gd name="T83" fmla="*/ 6 h 21"/>
              <a:gd name="T84" fmla="*/ 7 w 28"/>
              <a:gd name="T85" fmla="*/ 8 h 21"/>
              <a:gd name="T86" fmla="*/ 7 w 28"/>
              <a:gd name="T87" fmla="*/ 9 h 21"/>
              <a:gd name="T88" fmla="*/ 5 w 28"/>
              <a:gd name="T89" fmla="*/ 9 h 21"/>
              <a:gd name="T90" fmla="*/ 7 w 28"/>
              <a:gd name="T91" fmla="*/ 6 h 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8" h="21">
                <a:moveTo>
                  <a:pt x="3" y="8"/>
                </a:moveTo>
                <a:cubicBezTo>
                  <a:pt x="3" y="7"/>
                  <a:pt x="3" y="6"/>
                  <a:pt x="2" y="6"/>
                </a:cubicBezTo>
                <a:cubicBezTo>
                  <a:pt x="1" y="6"/>
                  <a:pt x="1" y="8"/>
                  <a:pt x="1" y="9"/>
                </a:cubicBezTo>
                <a:cubicBezTo>
                  <a:pt x="0" y="11"/>
                  <a:pt x="2" y="11"/>
                  <a:pt x="2" y="12"/>
                </a:cubicBezTo>
                <a:cubicBezTo>
                  <a:pt x="2" y="13"/>
                  <a:pt x="3" y="13"/>
                  <a:pt x="4" y="13"/>
                </a:cubicBezTo>
                <a:cubicBezTo>
                  <a:pt x="5" y="14"/>
                  <a:pt x="6" y="15"/>
                  <a:pt x="7" y="16"/>
                </a:cubicBezTo>
                <a:cubicBezTo>
                  <a:pt x="7" y="16"/>
                  <a:pt x="8" y="17"/>
                  <a:pt x="10" y="17"/>
                </a:cubicBezTo>
                <a:cubicBezTo>
                  <a:pt x="11" y="18"/>
                  <a:pt x="13" y="19"/>
                  <a:pt x="16" y="18"/>
                </a:cubicBezTo>
                <a:cubicBezTo>
                  <a:pt x="17" y="18"/>
                  <a:pt x="18" y="18"/>
                  <a:pt x="20" y="18"/>
                </a:cubicBezTo>
                <a:cubicBezTo>
                  <a:pt x="20" y="19"/>
                  <a:pt x="20" y="19"/>
                  <a:pt x="20" y="19"/>
                </a:cubicBezTo>
                <a:cubicBezTo>
                  <a:pt x="20" y="19"/>
                  <a:pt x="20" y="19"/>
                  <a:pt x="21" y="19"/>
                </a:cubicBezTo>
                <a:cubicBezTo>
                  <a:pt x="22" y="19"/>
                  <a:pt x="23" y="21"/>
                  <a:pt x="23" y="19"/>
                </a:cubicBezTo>
                <a:cubicBezTo>
                  <a:pt x="24" y="20"/>
                  <a:pt x="24" y="21"/>
                  <a:pt x="26" y="21"/>
                </a:cubicBezTo>
                <a:cubicBezTo>
                  <a:pt x="26" y="20"/>
                  <a:pt x="26" y="19"/>
                  <a:pt x="26" y="18"/>
                </a:cubicBezTo>
                <a:cubicBezTo>
                  <a:pt x="26" y="18"/>
                  <a:pt x="26" y="18"/>
                  <a:pt x="27" y="18"/>
                </a:cubicBezTo>
                <a:cubicBezTo>
                  <a:pt x="27" y="17"/>
                  <a:pt x="28" y="17"/>
                  <a:pt x="28" y="16"/>
                </a:cubicBezTo>
                <a:cubicBezTo>
                  <a:pt x="27" y="16"/>
                  <a:pt x="26" y="15"/>
                  <a:pt x="26" y="15"/>
                </a:cubicBezTo>
                <a:cubicBezTo>
                  <a:pt x="26" y="14"/>
                  <a:pt x="26" y="14"/>
                  <a:pt x="26" y="13"/>
                </a:cubicBezTo>
                <a:cubicBezTo>
                  <a:pt x="26" y="13"/>
                  <a:pt x="26" y="13"/>
                  <a:pt x="26" y="12"/>
                </a:cubicBezTo>
                <a:cubicBezTo>
                  <a:pt x="25" y="12"/>
                  <a:pt x="23" y="12"/>
                  <a:pt x="23" y="11"/>
                </a:cubicBezTo>
                <a:cubicBezTo>
                  <a:pt x="22" y="10"/>
                  <a:pt x="21" y="11"/>
                  <a:pt x="20" y="11"/>
                </a:cubicBezTo>
                <a:cubicBezTo>
                  <a:pt x="19" y="13"/>
                  <a:pt x="19" y="14"/>
                  <a:pt x="17" y="13"/>
                </a:cubicBezTo>
                <a:cubicBezTo>
                  <a:pt x="17" y="13"/>
                  <a:pt x="16" y="13"/>
                  <a:pt x="16" y="13"/>
                </a:cubicBezTo>
                <a:cubicBezTo>
                  <a:pt x="15" y="13"/>
                  <a:pt x="15" y="13"/>
                  <a:pt x="15" y="12"/>
                </a:cubicBezTo>
                <a:cubicBezTo>
                  <a:pt x="14" y="12"/>
                  <a:pt x="14" y="12"/>
                  <a:pt x="14" y="12"/>
                </a:cubicBezTo>
                <a:cubicBezTo>
                  <a:pt x="14" y="11"/>
                  <a:pt x="14" y="11"/>
                  <a:pt x="14" y="10"/>
                </a:cubicBezTo>
                <a:cubicBezTo>
                  <a:pt x="12" y="10"/>
                  <a:pt x="12" y="9"/>
                  <a:pt x="10" y="9"/>
                </a:cubicBezTo>
                <a:cubicBezTo>
                  <a:pt x="10" y="8"/>
                  <a:pt x="10" y="8"/>
                  <a:pt x="10" y="8"/>
                </a:cubicBezTo>
                <a:cubicBezTo>
                  <a:pt x="6" y="8"/>
                  <a:pt x="9" y="2"/>
                  <a:pt x="10" y="5"/>
                </a:cubicBezTo>
                <a:cubicBezTo>
                  <a:pt x="10" y="5"/>
                  <a:pt x="11" y="5"/>
                  <a:pt x="11" y="5"/>
                </a:cubicBezTo>
                <a:cubicBezTo>
                  <a:pt x="11" y="5"/>
                  <a:pt x="11" y="4"/>
                  <a:pt x="11" y="4"/>
                </a:cubicBezTo>
                <a:cubicBezTo>
                  <a:pt x="11" y="4"/>
                  <a:pt x="11" y="3"/>
                  <a:pt x="11" y="3"/>
                </a:cubicBezTo>
                <a:cubicBezTo>
                  <a:pt x="11" y="2"/>
                  <a:pt x="10" y="2"/>
                  <a:pt x="9" y="2"/>
                </a:cubicBezTo>
                <a:cubicBezTo>
                  <a:pt x="8" y="2"/>
                  <a:pt x="8" y="1"/>
                  <a:pt x="8" y="0"/>
                </a:cubicBezTo>
                <a:cubicBezTo>
                  <a:pt x="7" y="0"/>
                  <a:pt x="5" y="0"/>
                  <a:pt x="4" y="0"/>
                </a:cubicBezTo>
                <a:cubicBezTo>
                  <a:pt x="3" y="0"/>
                  <a:pt x="3" y="0"/>
                  <a:pt x="2" y="0"/>
                </a:cubicBezTo>
                <a:cubicBezTo>
                  <a:pt x="1" y="0"/>
                  <a:pt x="1" y="1"/>
                  <a:pt x="1" y="2"/>
                </a:cubicBezTo>
                <a:cubicBezTo>
                  <a:pt x="1" y="3"/>
                  <a:pt x="1" y="4"/>
                  <a:pt x="1" y="5"/>
                </a:cubicBezTo>
                <a:cubicBezTo>
                  <a:pt x="1" y="5"/>
                  <a:pt x="1" y="5"/>
                  <a:pt x="2" y="5"/>
                </a:cubicBezTo>
                <a:cubicBezTo>
                  <a:pt x="2" y="5"/>
                  <a:pt x="3" y="5"/>
                  <a:pt x="3" y="5"/>
                </a:cubicBezTo>
                <a:cubicBezTo>
                  <a:pt x="4" y="5"/>
                  <a:pt x="4" y="7"/>
                  <a:pt x="3" y="8"/>
                </a:cubicBezTo>
                <a:close/>
                <a:moveTo>
                  <a:pt x="7" y="6"/>
                </a:moveTo>
                <a:cubicBezTo>
                  <a:pt x="7" y="7"/>
                  <a:pt x="7" y="7"/>
                  <a:pt x="7" y="8"/>
                </a:cubicBezTo>
                <a:cubicBezTo>
                  <a:pt x="7" y="8"/>
                  <a:pt x="7" y="8"/>
                  <a:pt x="7" y="9"/>
                </a:cubicBezTo>
                <a:cubicBezTo>
                  <a:pt x="6" y="9"/>
                  <a:pt x="6" y="9"/>
                  <a:pt x="5" y="9"/>
                </a:cubicBezTo>
                <a:cubicBezTo>
                  <a:pt x="6" y="8"/>
                  <a:pt x="5" y="6"/>
                  <a:pt x="7" y="6"/>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111" name="Freeform 248" title=""/>
          <p:cNvSpPr>
            <a:spLocks noEditPoints="1"/>
          </p:cNvSpPr>
          <p:nvPr>
            <p:custDataLst>
              <p:tags r:id="rId56"/>
            </p:custDataLst>
          </p:nvPr>
        </p:nvSpPr>
        <p:spPr bwMode="auto">
          <a:xfrm rot="1740000">
            <a:off x="3173420" y="3120958"/>
            <a:ext cx="63970" cy="115132"/>
          </a:xfrm>
          <a:custGeom>
            <a:gdLst>
              <a:gd name="T0" fmla="*/ 108 w 112"/>
              <a:gd name="T1" fmla="*/ 20 h 203"/>
              <a:gd name="T2" fmla="*/ 95 w 112"/>
              <a:gd name="T3" fmla="*/ 4 h 203"/>
              <a:gd name="T4" fmla="*/ 72 w 112"/>
              <a:gd name="T5" fmla="*/ 1 h 203"/>
              <a:gd name="T6" fmla="*/ 70 w 112"/>
              <a:gd name="T7" fmla="*/ 9 h 203"/>
              <a:gd name="T8" fmla="*/ 87 w 112"/>
              <a:gd name="T9" fmla="*/ 5 h 203"/>
              <a:gd name="T10" fmla="*/ 91 w 112"/>
              <a:gd name="T11" fmla="*/ 12 h 203"/>
              <a:gd name="T12" fmla="*/ 96 w 112"/>
              <a:gd name="T13" fmla="*/ 10 h 203"/>
              <a:gd name="T14" fmla="*/ 103 w 112"/>
              <a:gd name="T15" fmla="*/ 32 h 203"/>
              <a:gd name="T16" fmla="*/ 87 w 112"/>
              <a:gd name="T17" fmla="*/ 37 h 203"/>
              <a:gd name="T18" fmla="*/ 70 w 112"/>
              <a:gd name="T19" fmla="*/ 37 h 203"/>
              <a:gd name="T20" fmla="*/ 57 w 112"/>
              <a:gd name="T21" fmla="*/ 45 h 203"/>
              <a:gd name="T22" fmla="*/ 68 w 112"/>
              <a:gd name="T23" fmla="*/ 48 h 203"/>
              <a:gd name="T24" fmla="*/ 78 w 112"/>
              <a:gd name="T25" fmla="*/ 42 h 203"/>
              <a:gd name="T26" fmla="*/ 97 w 112"/>
              <a:gd name="T27" fmla="*/ 42 h 203"/>
              <a:gd name="T28" fmla="*/ 103 w 112"/>
              <a:gd name="T29" fmla="*/ 57 h 203"/>
              <a:gd name="T30" fmla="*/ 96 w 112"/>
              <a:gd name="T31" fmla="*/ 69 h 203"/>
              <a:gd name="T32" fmla="*/ 82 w 112"/>
              <a:gd name="T33" fmla="*/ 96 h 203"/>
              <a:gd name="T34" fmla="*/ 70 w 112"/>
              <a:gd name="T35" fmla="*/ 95 h 203"/>
              <a:gd name="T36" fmla="*/ 53 w 112"/>
              <a:gd name="T37" fmla="*/ 85 h 203"/>
              <a:gd name="T38" fmla="*/ 42 w 112"/>
              <a:gd name="T39" fmla="*/ 79 h 203"/>
              <a:gd name="T40" fmla="*/ 32 w 112"/>
              <a:gd name="T41" fmla="*/ 87 h 203"/>
              <a:gd name="T42" fmla="*/ 12 w 112"/>
              <a:gd name="T43" fmla="*/ 69 h 203"/>
              <a:gd name="T44" fmla="*/ 10 w 112"/>
              <a:gd name="T45" fmla="*/ 87 h 203"/>
              <a:gd name="T46" fmla="*/ 17 w 112"/>
              <a:gd name="T47" fmla="*/ 98 h 203"/>
              <a:gd name="T48" fmla="*/ 33 w 112"/>
              <a:gd name="T49" fmla="*/ 115 h 203"/>
              <a:gd name="T50" fmla="*/ 52 w 112"/>
              <a:gd name="T51" fmla="*/ 128 h 203"/>
              <a:gd name="T52" fmla="*/ 44 w 112"/>
              <a:gd name="T53" fmla="*/ 133 h 203"/>
              <a:gd name="T54" fmla="*/ 52 w 112"/>
              <a:gd name="T55" fmla="*/ 142 h 203"/>
              <a:gd name="T56" fmla="*/ 40 w 112"/>
              <a:gd name="T57" fmla="*/ 137 h 203"/>
              <a:gd name="T58" fmla="*/ 43 w 112"/>
              <a:gd name="T59" fmla="*/ 150 h 203"/>
              <a:gd name="T60" fmla="*/ 44 w 112"/>
              <a:gd name="T61" fmla="*/ 163 h 203"/>
              <a:gd name="T62" fmla="*/ 34 w 112"/>
              <a:gd name="T63" fmla="*/ 163 h 203"/>
              <a:gd name="T64" fmla="*/ 44 w 112"/>
              <a:gd name="T65" fmla="*/ 176 h 203"/>
              <a:gd name="T66" fmla="*/ 44 w 112"/>
              <a:gd name="T67" fmla="*/ 194 h 203"/>
              <a:gd name="T68" fmla="*/ 25 w 112"/>
              <a:gd name="T69" fmla="*/ 182 h 203"/>
              <a:gd name="T70" fmla="*/ 21 w 112"/>
              <a:gd name="T71" fmla="*/ 171 h 203"/>
              <a:gd name="T72" fmla="*/ 14 w 112"/>
              <a:gd name="T73" fmla="*/ 171 h 203"/>
              <a:gd name="T74" fmla="*/ 12 w 112"/>
              <a:gd name="T75" fmla="*/ 155 h 203"/>
              <a:gd name="T76" fmla="*/ 7 w 112"/>
              <a:gd name="T77" fmla="*/ 140 h 203"/>
              <a:gd name="T78" fmla="*/ 0 w 112"/>
              <a:gd name="T79" fmla="*/ 153 h 203"/>
              <a:gd name="T80" fmla="*/ 14 w 112"/>
              <a:gd name="T81" fmla="*/ 188 h 203"/>
              <a:gd name="T82" fmla="*/ 40 w 112"/>
              <a:gd name="T83" fmla="*/ 203 h 203"/>
              <a:gd name="T84" fmla="*/ 56 w 112"/>
              <a:gd name="T85" fmla="*/ 191 h 203"/>
              <a:gd name="T86" fmla="*/ 57 w 112"/>
              <a:gd name="T87" fmla="*/ 175 h 203"/>
              <a:gd name="T88" fmla="*/ 63 w 112"/>
              <a:gd name="T89" fmla="*/ 170 h 203"/>
              <a:gd name="T90" fmla="*/ 53 w 112"/>
              <a:gd name="T91" fmla="*/ 159 h 203"/>
              <a:gd name="T92" fmla="*/ 65 w 112"/>
              <a:gd name="T93" fmla="*/ 157 h 203"/>
              <a:gd name="T94" fmla="*/ 63 w 112"/>
              <a:gd name="T95" fmla="*/ 151 h 203"/>
              <a:gd name="T96" fmla="*/ 57 w 112"/>
              <a:gd name="T97" fmla="*/ 128 h 203"/>
              <a:gd name="T98" fmla="*/ 71 w 112"/>
              <a:gd name="T99" fmla="*/ 124 h 203"/>
              <a:gd name="T100" fmla="*/ 80 w 112"/>
              <a:gd name="T101" fmla="*/ 114 h 203"/>
              <a:gd name="T102" fmla="*/ 97 w 112"/>
              <a:gd name="T103" fmla="*/ 99 h 203"/>
              <a:gd name="T104" fmla="*/ 101 w 112"/>
              <a:gd name="T105" fmla="*/ 85 h 203"/>
              <a:gd name="T106" fmla="*/ 109 w 112"/>
              <a:gd name="T107" fmla="*/ 66 h 203"/>
              <a:gd name="T108" fmla="*/ 7 w 112"/>
              <a:gd name="T109" fmla="*/ 165 h 203"/>
              <a:gd name="T110" fmla="*/ 51 w 112"/>
              <a:gd name="T111" fmla="*/ 152 h 203"/>
              <a:gd name="T112" fmla="*/ 43 w 112"/>
              <a:gd name="T113" fmla="*/ 83 h 203"/>
              <a:gd name="T114" fmla="*/ 46 w 112"/>
              <a:gd name="T115" fmla="*/ 108 h 203"/>
              <a:gd name="T116" fmla="*/ 44 w 112"/>
              <a:gd name="T117" fmla="*/ 98 h 203"/>
              <a:gd name="T118" fmla="*/ 43 w 112"/>
              <a:gd name="T119" fmla="*/ 92 h 203"/>
              <a:gd name="T120" fmla="*/ 55 w 112"/>
              <a:gd name="T121" fmla="*/ 94 h 203"/>
              <a:gd name="T122" fmla="*/ 70 w 112"/>
              <a:gd name="T123" fmla="*/ 102 h 203"/>
              <a:gd name="T124" fmla="*/ 61 w 112"/>
              <a:gd name="T125" fmla="*/ 115 h 2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2" h="203">
                <a:moveTo>
                  <a:pt x="112" y="39"/>
                </a:moveTo>
                <a:cubicBezTo>
                  <a:pt x="111" y="39"/>
                  <a:pt x="111" y="39"/>
                  <a:pt x="110" y="39"/>
                </a:cubicBezTo>
                <a:cubicBezTo>
                  <a:pt x="110" y="39"/>
                  <a:pt x="110" y="38"/>
                  <a:pt x="110" y="37"/>
                </a:cubicBezTo>
                <a:cubicBezTo>
                  <a:pt x="110" y="36"/>
                  <a:pt x="110" y="35"/>
                  <a:pt x="110" y="35"/>
                </a:cubicBezTo>
                <a:cubicBezTo>
                  <a:pt x="111" y="33"/>
                  <a:pt x="109" y="33"/>
                  <a:pt x="110" y="32"/>
                </a:cubicBezTo>
                <a:cubicBezTo>
                  <a:pt x="110" y="31"/>
                  <a:pt x="110" y="29"/>
                  <a:pt x="110" y="28"/>
                </a:cubicBezTo>
                <a:cubicBezTo>
                  <a:pt x="110" y="27"/>
                  <a:pt x="110" y="27"/>
                  <a:pt x="110" y="26"/>
                </a:cubicBezTo>
                <a:cubicBezTo>
                  <a:pt x="109" y="26"/>
                  <a:pt x="109" y="24"/>
                  <a:pt x="109" y="23"/>
                </a:cubicBezTo>
                <a:cubicBezTo>
                  <a:pt x="109" y="22"/>
                  <a:pt x="109" y="22"/>
                  <a:pt x="109" y="22"/>
                </a:cubicBezTo>
                <a:cubicBezTo>
                  <a:pt x="108" y="22"/>
                  <a:pt x="108" y="21"/>
                  <a:pt x="108" y="20"/>
                </a:cubicBezTo>
                <a:cubicBezTo>
                  <a:pt x="108" y="20"/>
                  <a:pt x="107" y="20"/>
                  <a:pt x="107" y="20"/>
                </a:cubicBezTo>
                <a:cubicBezTo>
                  <a:pt x="107" y="17"/>
                  <a:pt x="104" y="17"/>
                  <a:pt x="105" y="11"/>
                </a:cubicBezTo>
                <a:cubicBezTo>
                  <a:pt x="104" y="10"/>
                  <a:pt x="103" y="10"/>
                  <a:pt x="101" y="10"/>
                </a:cubicBezTo>
                <a:cubicBezTo>
                  <a:pt x="101" y="9"/>
                  <a:pt x="101" y="9"/>
                  <a:pt x="101" y="9"/>
                </a:cubicBezTo>
                <a:cubicBezTo>
                  <a:pt x="101" y="8"/>
                  <a:pt x="101" y="7"/>
                  <a:pt x="101" y="6"/>
                </a:cubicBezTo>
                <a:cubicBezTo>
                  <a:pt x="101" y="6"/>
                  <a:pt x="100" y="6"/>
                  <a:pt x="100" y="6"/>
                </a:cubicBezTo>
                <a:cubicBezTo>
                  <a:pt x="99" y="6"/>
                  <a:pt x="99" y="5"/>
                  <a:pt x="97" y="5"/>
                </a:cubicBezTo>
                <a:cubicBezTo>
                  <a:pt x="97" y="5"/>
                  <a:pt x="97" y="4"/>
                  <a:pt x="97" y="4"/>
                </a:cubicBezTo>
                <a:cubicBezTo>
                  <a:pt x="97" y="4"/>
                  <a:pt x="97" y="4"/>
                  <a:pt x="96" y="4"/>
                </a:cubicBezTo>
                <a:cubicBezTo>
                  <a:pt x="96" y="4"/>
                  <a:pt x="95" y="4"/>
                  <a:pt x="95" y="4"/>
                </a:cubicBezTo>
                <a:cubicBezTo>
                  <a:pt x="95" y="4"/>
                  <a:pt x="94" y="4"/>
                  <a:pt x="94" y="4"/>
                </a:cubicBezTo>
                <a:cubicBezTo>
                  <a:pt x="92" y="4"/>
                  <a:pt x="90" y="4"/>
                  <a:pt x="90" y="3"/>
                </a:cubicBezTo>
                <a:cubicBezTo>
                  <a:pt x="90" y="2"/>
                  <a:pt x="90" y="2"/>
                  <a:pt x="90" y="1"/>
                </a:cubicBezTo>
                <a:cubicBezTo>
                  <a:pt x="89" y="2"/>
                  <a:pt x="87" y="2"/>
                  <a:pt x="87" y="0"/>
                </a:cubicBezTo>
                <a:cubicBezTo>
                  <a:pt x="85" y="0"/>
                  <a:pt x="84" y="0"/>
                  <a:pt x="82" y="0"/>
                </a:cubicBezTo>
                <a:cubicBezTo>
                  <a:pt x="81" y="0"/>
                  <a:pt x="80" y="0"/>
                  <a:pt x="78" y="0"/>
                </a:cubicBezTo>
                <a:cubicBezTo>
                  <a:pt x="78" y="0"/>
                  <a:pt x="77" y="0"/>
                  <a:pt x="76" y="0"/>
                </a:cubicBezTo>
                <a:cubicBezTo>
                  <a:pt x="76" y="0"/>
                  <a:pt x="75" y="0"/>
                  <a:pt x="75" y="0"/>
                </a:cubicBezTo>
                <a:cubicBezTo>
                  <a:pt x="75" y="1"/>
                  <a:pt x="75" y="2"/>
                  <a:pt x="74" y="1"/>
                </a:cubicBezTo>
                <a:cubicBezTo>
                  <a:pt x="73" y="1"/>
                  <a:pt x="73" y="1"/>
                  <a:pt x="72" y="1"/>
                </a:cubicBezTo>
                <a:cubicBezTo>
                  <a:pt x="72" y="1"/>
                  <a:pt x="72" y="1"/>
                  <a:pt x="72" y="0"/>
                </a:cubicBezTo>
                <a:cubicBezTo>
                  <a:pt x="72" y="0"/>
                  <a:pt x="72" y="0"/>
                  <a:pt x="71" y="0"/>
                </a:cubicBezTo>
                <a:cubicBezTo>
                  <a:pt x="71" y="0"/>
                  <a:pt x="71" y="0"/>
                  <a:pt x="70" y="0"/>
                </a:cubicBezTo>
                <a:cubicBezTo>
                  <a:pt x="70" y="1"/>
                  <a:pt x="69" y="2"/>
                  <a:pt x="68" y="1"/>
                </a:cubicBezTo>
                <a:cubicBezTo>
                  <a:pt x="67" y="2"/>
                  <a:pt x="67" y="1"/>
                  <a:pt x="67" y="0"/>
                </a:cubicBezTo>
                <a:cubicBezTo>
                  <a:pt x="66" y="0"/>
                  <a:pt x="65" y="1"/>
                  <a:pt x="65" y="1"/>
                </a:cubicBezTo>
                <a:cubicBezTo>
                  <a:pt x="65" y="2"/>
                  <a:pt x="65" y="3"/>
                  <a:pt x="65" y="4"/>
                </a:cubicBezTo>
                <a:cubicBezTo>
                  <a:pt x="66" y="4"/>
                  <a:pt x="67" y="5"/>
                  <a:pt x="67" y="6"/>
                </a:cubicBezTo>
                <a:cubicBezTo>
                  <a:pt x="67" y="7"/>
                  <a:pt x="67" y="8"/>
                  <a:pt x="68" y="7"/>
                </a:cubicBezTo>
                <a:cubicBezTo>
                  <a:pt x="69" y="7"/>
                  <a:pt x="69" y="8"/>
                  <a:pt x="70" y="9"/>
                </a:cubicBezTo>
                <a:cubicBezTo>
                  <a:pt x="71" y="9"/>
                  <a:pt x="71" y="9"/>
                  <a:pt x="71" y="9"/>
                </a:cubicBezTo>
                <a:cubicBezTo>
                  <a:pt x="75" y="10"/>
                  <a:pt x="74" y="7"/>
                  <a:pt x="77" y="7"/>
                </a:cubicBezTo>
                <a:cubicBezTo>
                  <a:pt x="78" y="7"/>
                  <a:pt x="79" y="7"/>
                  <a:pt x="80" y="7"/>
                </a:cubicBezTo>
                <a:cubicBezTo>
                  <a:pt x="81" y="7"/>
                  <a:pt x="82" y="7"/>
                  <a:pt x="82" y="6"/>
                </a:cubicBezTo>
                <a:cubicBezTo>
                  <a:pt x="81" y="6"/>
                  <a:pt x="80" y="6"/>
                  <a:pt x="80" y="6"/>
                </a:cubicBezTo>
                <a:cubicBezTo>
                  <a:pt x="80" y="5"/>
                  <a:pt x="81" y="5"/>
                  <a:pt x="81" y="4"/>
                </a:cubicBezTo>
                <a:cubicBezTo>
                  <a:pt x="82" y="4"/>
                  <a:pt x="82" y="4"/>
                  <a:pt x="83" y="4"/>
                </a:cubicBezTo>
                <a:cubicBezTo>
                  <a:pt x="84" y="4"/>
                  <a:pt x="84" y="4"/>
                  <a:pt x="84" y="4"/>
                </a:cubicBezTo>
                <a:cubicBezTo>
                  <a:pt x="85" y="4"/>
                  <a:pt x="86" y="4"/>
                  <a:pt x="87" y="4"/>
                </a:cubicBezTo>
                <a:cubicBezTo>
                  <a:pt x="87" y="4"/>
                  <a:pt x="87" y="5"/>
                  <a:pt x="87" y="5"/>
                </a:cubicBezTo>
                <a:cubicBezTo>
                  <a:pt x="88" y="5"/>
                  <a:pt x="89" y="6"/>
                  <a:pt x="89" y="9"/>
                </a:cubicBezTo>
                <a:cubicBezTo>
                  <a:pt x="89" y="9"/>
                  <a:pt x="89" y="10"/>
                  <a:pt x="89" y="11"/>
                </a:cubicBezTo>
                <a:cubicBezTo>
                  <a:pt x="90" y="11"/>
                  <a:pt x="90" y="11"/>
                  <a:pt x="90" y="11"/>
                </a:cubicBezTo>
                <a:cubicBezTo>
                  <a:pt x="90" y="11"/>
                  <a:pt x="90" y="12"/>
                  <a:pt x="90" y="12"/>
                </a:cubicBezTo>
                <a:cubicBezTo>
                  <a:pt x="89" y="12"/>
                  <a:pt x="89" y="13"/>
                  <a:pt x="88" y="13"/>
                </a:cubicBezTo>
                <a:cubicBezTo>
                  <a:pt x="88" y="14"/>
                  <a:pt x="88" y="14"/>
                  <a:pt x="88" y="14"/>
                </a:cubicBezTo>
                <a:cubicBezTo>
                  <a:pt x="89" y="14"/>
                  <a:pt x="89" y="16"/>
                  <a:pt x="89" y="17"/>
                </a:cubicBezTo>
                <a:cubicBezTo>
                  <a:pt x="90" y="17"/>
                  <a:pt x="90" y="17"/>
                  <a:pt x="90" y="17"/>
                </a:cubicBezTo>
                <a:cubicBezTo>
                  <a:pt x="90" y="15"/>
                  <a:pt x="90" y="13"/>
                  <a:pt x="91" y="13"/>
                </a:cubicBezTo>
                <a:cubicBezTo>
                  <a:pt x="91" y="13"/>
                  <a:pt x="91" y="12"/>
                  <a:pt x="91" y="12"/>
                </a:cubicBezTo>
                <a:cubicBezTo>
                  <a:pt x="92" y="12"/>
                  <a:pt x="92" y="12"/>
                  <a:pt x="93" y="12"/>
                </a:cubicBezTo>
                <a:cubicBezTo>
                  <a:pt x="94" y="12"/>
                  <a:pt x="96" y="13"/>
                  <a:pt x="94" y="13"/>
                </a:cubicBezTo>
                <a:cubicBezTo>
                  <a:pt x="94" y="14"/>
                  <a:pt x="93" y="15"/>
                  <a:pt x="93" y="16"/>
                </a:cubicBezTo>
                <a:cubicBezTo>
                  <a:pt x="93" y="16"/>
                  <a:pt x="93" y="16"/>
                  <a:pt x="93" y="17"/>
                </a:cubicBezTo>
                <a:cubicBezTo>
                  <a:pt x="94" y="17"/>
                  <a:pt x="95" y="18"/>
                  <a:pt x="96" y="18"/>
                </a:cubicBezTo>
                <a:cubicBezTo>
                  <a:pt x="97" y="18"/>
                  <a:pt x="97" y="17"/>
                  <a:pt x="97" y="16"/>
                </a:cubicBezTo>
                <a:cubicBezTo>
                  <a:pt x="96" y="15"/>
                  <a:pt x="96" y="15"/>
                  <a:pt x="96" y="13"/>
                </a:cubicBezTo>
                <a:cubicBezTo>
                  <a:pt x="96" y="13"/>
                  <a:pt x="96" y="12"/>
                  <a:pt x="96" y="12"/>
                </a:cubicBezTo>
                <a:cubicBezTo>
                  <a:pt x="96" y="12"/>
                  <a:pt x="95" y="12"/>
                  <a:pt x="95" y="11"/>
                </a:cubicBezTo>
                <a:cubicBezTo>
                  <a:pt x="95" y="10"/>
                  <a:pt x="95" y="10"/>
                  <a:pt x="96" y="10"/>
                </a:cubicBezTo>
                <a:cubicBezTo>
                  <a:pt x="96" y="10"/>
                  <a:pt x="96" y="11"/>
                  <a:pt x="97" y="11"/>
                </a:cubicBezTo>
                <a:cubicBezTo>
                  <a:pt x="100" y="11"/>
                  <a:pt x="100" y="14"/>
                  <a:pt x="101" y="16"/>
                </a:cubicBezTo>
                <a:cubicBezTo>
                  <a:pt x="101" y="16"/>
                  <a:pt x="101" y="17"/>
                  <a:pt x="101" y="18"/>
                </a:cubicBezTo>
                <a:cubicBezTo>
                  <a:pt x="101" y="19"/>
                  <a:pt x="102" y="19"/>
                  <a:pt x="102" y="20"/>
                </a:cubicBezTo>
                <a:cubicBezTo>
                  <a:pt x="103" y="21"/>
                  <a:pt x="104" y="21"/>
                  <a:pt x="103" y="23"/>
                </a:cubicBezTo>
                <a:cubicBezTo>
                  <a:pt x="103" y="23"/>
                  <a:pt x="103" y="23"/>
                  <a:pt x="102" y="23"/>
                </a:cubicBezTo>
                <a:cubicBezTo>
                  <a:pt x="102" y="23"/>
                  <a:pt x="102" y="24"/>
                  <a:pt x="102" y="24"/>
                </a:cubicBezTo>
                <a:cubicBezTo>
                  <a:pt x="102" y="25"/>
                  <a:pt x="102" y="26"/>
                  <a:pt x="102" y="26"/>
                </a:cubicBezTo>
                <a:cubicBezTo>
                  <a:pt x="104" y="27"/>
                  <a:pt x="103" y="28"/>
                  <a:pt x="103" y="30"/>
                </a:cubicBezTo>
                <a:cubicBezTo>
                  <a:pt x="103" y="31"/>
                  <a:pt x="103" y="31"/>
                  <a:pt x="103" y="32"/>
                </a:cubicBezTo>
                <a:cubicBezTo>
                  <a:pt x="103" y="34"/>
                  <a:pt x="102" y="35"/>
                  <a:pt x="102" y="37"/>
                </a:cubicBezTo>
                <a:cubicBezTo>
                  <a:pt x="102" y="37"/>
                  <a:pt x="101" y="37"/>
                  <a:pt x="101" y="37"/>
                </a:cubicBezTo>
                <a:cubicBezTo>
                  <a:pt x="101" y="37"/>
                  <a:pt x="100" y="37"/>
                  <a:pt x="100" y="37"/>
                </a:cubicBezTo>
                <a:cubicBezTo>
                  <a:pt x="100" y="36"/>
                  <a:pt x="99" y="36"/>
                  <a:pt x="99" y="35"/>
                </a:cubicBezTo>
                <a:cubicBezTo>
                  <a:pt x="98" y="33"/>
                  <a:pt x="96" y="34"/>
                  <a:pt x="94" y="33"/>
                </a:cubicBezTo>
                <a:cubicBezTo>
                  <a:pt x="93" y="33"/>
                  <a:pt x="92" y="33"/>
                  <a:pt x="91" y="33"/>
                </a:cubicBezTo>
                <a:cubicBezTo>
                  <a:pt x="91" y="33"/>
                  <a:pt x="91" y="33"/>
                  <a:pt x="90" y="33"/>
                </a:cubicBezTo>
                <a:cubicBezTo>
                  <a:pt x="89" y="33"/>
                  <a:pt x="88" y="34"/>
                  <a:pt x="88" y="35"/>
                </a:cubicBezTo>
                <a:cubicBezTo>
                  <a:pt x="88" y="35"/>
                  <a:pt x="88" y="35"/>
                  <a:pt x="88" y="36"/>
                </a:cubicBezTo>
                <a:cubicBezTo>
                  <a:pt x="87" y="36"/>
                  <a:pt x="87" y="36"/>
                  <a:pt x="87" y="37"/>
                </a:cubicBezTo>
                <a:cubicBezTo>
                  <a:pt x="87" y="38"/>
                  <a:pt x="87" y="39"/>
                  <a:pt x="87" y="39"/>
                </a:cubicBezTo>
                <a:cubicBezTo>
                  <a:pt x="86" y="40"/>
                  <a:pt x="86" y="41"/>
                  <a:pt x="84" y="41"/>
                </a:cubicBezTo>
                <a:cubicBezTo>
                  <a:pt x="85" y="40"/>
                  <a:pt x="84" y="39"/>
                  <a:pt x="83" y="39"/>
                </a:cubicBezTo>
                <a:cubicBezTo>
                  <a:pt x="81" y="40"/>
                  <a:pt x="81" y="38"/>
                  <a:pt x="80" y="38"/>
                </a:cubicBezTo>
                <a:cubicBezTo>
                  <a:pt x="79" y="38"/>
                  <a:pt x="78" y="38"/>
                  <a:pt x="78" y="37"/>
                </a:cubicBezTo>
                <a:cubicBezTo>
                  <a:pt x="78" y="37"/>
                  <a:pt x="78" y="37"/>
                  <a:pt x="77" y="37"/>
                </a:cubicBezTo>
                <a:cubicBezTo>
                  <a:pt x="76" y="37"/>
                  <a:pt x="76" y="37"/>
                  <a:pt x="75" y="37"/>
                </a:cubicBezTo>
                <a:cubicBezTo>
                  <a:pt x="74" y="37"/>
                  <a:pt x="74" y="37"/>
                  <a:pt x="74" y="37"/>
                </a:cubicBezTo>
                <a:cubicBezTo>
                  <a:pt x="73" y="37"/>
                  <a:pt x="73" y="37"/>
                  <a:pt x="72" y="37"/>
                </a:cubicBezTo>
                <a:cubicBezTo>
                  <a:pt x="72" y="37"/>
                  <a:pt x="71" y="37"/>
                  <a:pt x="70" y="37"/>
                </a:cubicBezTo>
                <a:cubicBezTo>
                  <a:pt x="70" y="37"/>
                  <a:pt x="70" y="38"/>
                  <a:pt x="70" y="38"/>
                </a:cubicBezTo>
                <a:cubicBezTo>
                  <a:pt x="69" y="38"/>
                  <a:pt x="69" y="39"/>
                  <a:pt x="68" y="39"/>
                </a:cubicBezTo>
                <a:cubicBezTo>
                  <a:pt x="67" y="40"/>
                  <a:pt x="65" y="41"/>
                  <a:pt x="63" y="41"/>
                </a:cubicBezTo>
                <a:cubicBezTo>
                  <a:pt x="63" y="41"/>
                  <a:pt x="63" y="41"/>
                  <a:pt x="63" y="42"/>
                </a:cubicBezTo>
                <a:cubicBezTo>
                  <a:pt x="64" y="42"/>
                  <a:pt x="64" y="43"/>
                  <a:pt x="65" y="43"/>
                </a:cubicBezTo>
                <a:cubicBezTo>
                  <a:pt x="66" y="43"/>
                  <a:pt x="67" y="43"/>
                  <a:pt x="67" y="44"/>
                </a:cubicBezTo>
                <a:cubicBezTo>
                  <a:pt x="66" y="45"/>
                  <a:pt x="66" y="46"/>
                  <a:pt x="65" y="45"/>
                </a:cubicBezTo>
                <a:cubicBezTo>
                  <a:pt x="65" y="45"/>
                  <a:pt x="65" y="45"/>
                  <a:pt x="64" y="45"/>
                </a:cubicBezTo>
                <a:cubicBezTo>
                  <a:pt x="62" y="45"/>
                  <a:pt x="60" y="45"/>
                  <a:pt x="58" y="45"/>
                </a:cubicBezTo>
                <a:cubicBezTo>
                  <a:pt x="58" y="45"/>
                  <a:pt x="57" y="45"/>
                  <a:pt x="57" y="45"/>
                </a:cubicBezTo>
                <a:cubicBezTo>
                  <a:pt x="57" y="45"/>
                  <a:pt x="56" y="45"/>
                  <a:pt x="56" y="45"/>
                </a:cubicBezTo>
                <a:cubicBezTo>
                  <a:pt x="56" y="46"/>
                  <a:pt x="56" y="46"/>
                  <a:pt x="56" y="47"/>
                </a:cubicBezTo>
                <a:cubicBezTo>
                  <a:pt x="56" y="47"/>
                  <a:pt x="56" y="47"/>
                  <a:pt x="56" y="48"/>
                </a:cubicBezTo>
                <a:cubicBezTo>
                  <a:pt x="56" y="49"/>
                  <a:pt x="57" y="50"/>
                  <a:pt x="58" y="50"/>
                </a:cubicBezTo>
                <a:cubicBezTo>
                  <a:pt x="59" y="50"/>
                  <a:pt x="59" y="50"/>
                  <a:pt x="59" y="49"/>
                </a:cubicBezTo>
                <a:cubicBezTo>
                  <a:pt x="60" y="49"/>
                  <a:pt x="61" y="48"/>
                  <a:pt x="62" y="48"/>
                </a:cubicBezTo>
                <a:cubicBezTo>
                  <a:pt x="62" y="48"/>
                  <a:pt x="63" y="48"/>
                  <a:pt x="63" y="48"/>
                </a:cubicBezTo>
                <a:cubicBezTo>
                  <a:pt x="64" y="48"/>
                  <a:pt x="65" y="48"/>
                  <a:pt x="65" y="48"/>
                </a:cubicBezTo>
                <a:cubicBezTo>
                  <a:pt x="66" y="48"/>
                  <a:pt x="66" y="48"/>
                  <a:pt x="67" y="48"/>
                </a:cubicBezTo>
                <a:cubicBezTo>
                  <a:pt x="67" y="48"/>
                  <a:pt x="67" y="48"/>
                  <a:pt x="68" y="48"/>
                </a:cubicBezTo>
                <a:cubicBezTo>
                  <a:pt x="68" y="47"/>
                  <a:pt x="68" y="47"/>
                  <a:pt x="68" y="47"/>
                </a:cubicBezTo>
                <a:cubicBezTo>
                  <a:pt x="68" y="45"/>
                  <a:pt x="69" y="45"/>
                  <a:pt x="69" y="44"/>
                </a:cubicBezTo>
                <a:cubicBezTo>
                  <a:pt x="69" y="44"/>
                  <a:pt x="69" y="43"/>
                  <a:pt x="69" y="43"/>
                </a:cubicBezTo>
                <a:cubicBezTo>
                  <a:pt x="70" y="43"/>
                  <a:pt x="70" y="42"/>
                  <a:pt x="71" y="42"/>
                </a:cubicBezTo>
                <a:cubicBezTo>
                  <a:pt x="71" y="42"/>
                  <a:pt x="71" y="43"/>
                  <a:pt x="71" y="43"/>
                </a:cubicBezTo>
                <a:cubicBezTo>
                  <a:pt x="72" y="43"/>
                  <a:pt x="73" y="43"/>
                  <a:pt x="72" y="44"/>
                </a:cubicBezTo>
                <a:cubicBezTo>
                  <a:pt x="73" y="45"/>
                  <a:pt x="73" y="46"/>
                  <a:pt x="75" y="45"/>
                </a:cubicBezTo>
                <a:cubicBezTo>
                  <a:pt x="75" y="45"/>
                  <a:pt x="75" y="45"/>
                  <a:pt x="75" y="44"/>
                </a:cubicBezTo>
                <a:cubicBezTo>
                  <a:pt x="75" y="41"/>
                  <a:pt x="75" y="40"/>
                  <a:pt x="77" y="42"/>
                </a:cubicBezTo>
                <a:cubicBezTo>
                  <a:pt x="78" y="42"/>
                  <a:pt x="78" y="42"/>
                  <a:pt x="78" y="42"/>
                </a:cubicBezTo>
                <a:cubicBezTo>
                  <a:pt x="79" y="42"/>
                  <a:pt x="80" y="42"/>
                  <a:pt x="81" y="42"/>
                </a:cubicBezTo>
                <a:cubicBezTo>
                  <a:pt x="81" y="42"/>
                  <a:pt x="82" y="42"/>
                  <a:pt x="82" y="42"/>
                </a:cubicBezTo>
                <a:cubicBezTo>
                  <a:pt x="83" y="42"/>
                  <a:pt x="84" y="43"/>
                  <a:pt x="84" y="44"/>
                </a:cubicBezTo>
                <a:cubicBezTo>
                  <a:pt x="85" y="44"/>
                  <a:pt x="85" y="44"/>
                  <a:pt x="86" y="44"/>
                </a:cubicBezTo>
                <a:cubicBezTo>
                  <a:pt x="86" y="44"/>
                  <a:pt x="86" y="43"/>
                  <a:pt x="86" y="43"/>
                </a:cubicBezTo>
                <a:cubicBezTo>
                  <a:pt x="86" y="43"/>
                  <a:pt x="87" y="43"/>
                  <a:pt x="88" y="43"/>
                </a:cubicBezTo>
                <a:cubicBezTo>
                  <a:pt x="88" y="43"/>
                  <a:pt x="89" y="43"/>
                  <a:pt x="89" y="43"/>
                </a:cubicBezTo>
                <a:cubicBezTo>
                  <a:pt x="89" y="42"/>
                  <a:pt x="89" y="42"/>
                  <a:pt x="90" y="42"/>
                </a:cubicBezTo>
                <a:cubicBezTo>
                  <a:pt x="90" y="40"/>
                  <a:pt x="92" y="40"/>
                  <a:pt x="94" y="41"/>
                </a:cubicBezTo>
                <a:cubicBezTo>
                  <a:pt x="95" y="41"/>
                  <a:pt x="96" y="42"/>
                  <a:pt x="97" y="42"/>
                </a:cubicBezTo>
                <a:cubicBezTo>
                  <a:pt x="98" y="42"/>
                  <a:pt x="99" y="41"/>
                  <a:pt x="100" y="41"/>
                </a:cubicBezTo>
                <a:cubicBezTo>
                  <a:pt x="101" y="41"/>
                  <a:pt x="101" y="42"/>
                  <a:pt x="102" y="42"/>
                </a:cubicBezTo>
                <a:cubicBezTo>
                  <a:pt x="102" y="44"/>
                  <a:pt x="103" y="46"/>
                  <a:pt x="101" y="47"/>
                </a:cubicBezTo>
                <a:cubicBezTo>
                  <a:pt x="101" y="47"/>
                  <a:pt x="101" y="47"/>
                  <a:pt x="101" y="48"/>
                </a:cubicBezTo>
                <a:cubicBezTo>
                  <a:pt x="101" y="49"/>
                  <a:pt x="101" y="49"/>
                  <a:pt x="101" y="50"/>
                </a:cubicBezTo>
                <a:cubicBezTo>
                  <a:pt x="102" y="50"/>
                  <a:pt x="102" y="51"/>
                  <a:pt x="102" y="52"/>
                </a:cubicBezTo>
                <a:cubicBezTo>
                  <a:pt x="102" y="52"/>
                  <a:pt x="101" y="52"/>
                  <a:pt x="101" y="52"/>
                </a:cubicBezTo>
                <a:cubicBezTo>
                  <a:pt x="99" y="53"/>
                  <a:pt x="100" y="55"/>
                  <a:pt x="102" y="55"/>
                </a:cubicBezTo>
                <a:cubicBezTo>
                  <a:pt x="103" y="55"/>
                  <a:pt x="104" y="55"/>
                  <a:pt x="105" y="55"/>
                </a:cubicBezTo>
                <a:cubicBezTo>
                  <a:pt x="104" y="56"/>
                  <a:pt x="105" y="57"/>
                  <a:pt x="103" y="57"/>
                </a:cubicBezTo>
                <a:cubicBezTo>
                  <a:pt x="103" y="58"/>
                  <a:pt x="103" y="58"/>
                  <a:pt x="103" y="58"/>
                </a:cubicBezTo>
                <a:cubicBezTo>
                  <a:pt x="102" y="58"/>
                  <a:pt x="102" y="57"/>
                  <a:pt x="101" y="57"/>
                </a:cubicBezTo>
                <a:cubicBezTo>
                  <a:pt x="101" y="56"/>
                  <a:pt x="101" y="56"/>
                  <a:pt x="100" y="56"/>
                </a:cubicBezTo>
                <a:cubicBezTo>
                  <a:pt x="100" y="57"/>
                  <a:pt x="100" y="58"/>
                  <a:pt x="100" y="58"/>
                </a:cubicBezTo>
                <a:cubicBezTo>
                  <a:pt x="100" y="59"/>
                  <a:pt x="100" y="60"/>
                  <a:pt x="100" y="61"/>
                </a:cubicBezTo>
                <a:cubicBezTo>
                  <a:pt x="100" y="61"/>
                  <a:pt x="100" y="62"/>
                  <a:pt x="100" y="62"/>
                </a:cubicBezTo>
                <a:cubicBezTo>
                  <a:pt x="100" y="62"/>
                  <a:pt x="100" y="63"/>
                  <a:pt x="100" y="63"/>
                </a:cubicBezTo>
                <a:cubicBezTo>
                  <a:pt x="98" y="63"/>
                  <a:pt x="98" y="64"/>
                  <a:pt x="96" y="64"/>
                </a:cubicBezTo>
                <a:cubicBezTo>
                  <a:pt x="96" y="65"/>
                  <a:pt x="96" y="66"/>
                  <a:pt x="96" y="67"/>
                </a:cubicBezTo>
                <a:cubicBezTo>
                  <a:pt x="96" y="68"/>
                  <a:pt x="96" y="68"/>
                  <a:pt x="96" y="69"/>
                </a:cubicBezTo>
                <a:cubicBezTo>
                  <a:pt x="96" y="71"/>
                  <a:pt x="95" y="73"/>
                  <a:pt x="94" y="74"/>
                </a:cubicBezTo>
                <a:cubicBezTo>
                  <a:pt x="94" y="74"/>
                  <a:pt x="94" y="75"/>
                  <a:pt x="94" y="75"/>
                </a:cubicBezTo>
                <a:cubicBezTo>
                  <a:pt x="93" y="75"/>
                  <a:pt x="93" y="75"/>
                  <a:pt x="93" y="75"/>
                </a:cubicBezTo>
                <a:cubicBezTo>
                  <a:pt x="93" y="76"/>
                  <a:pt x="93" y="77"/>
                  <a:pt x="93" y="77"/>
                </a:cubicBezTo>
                <a:cubicBezTo>
                  <a:pt x="91" y="81"/>
                  <a:pt x="87" y="83"/>
                  <a:pt x="87" y="88"/>
                </a:cubicBezTo>
                <a:cubicBezTo>
                  <a:pt x="88" y="87"/>
                  <a:pt x="93" y="85"/>
                  <a:pt x="91" y="89"/>
                </a:cubicBezTo>
                <a:cubicBezTo>
                  <a:pt x="90" y="89"/>
                  <a:pt x="90" y="88"/>
                  <a:pt x="88" y="88"/>
                </a:cubicBezTo>
                <a:cubicBezTo>
                  <a:pt x="85" y="91"/>
                  <a:pt x="90" y="94"/>
                  <a:pt x="86" y="94"/>
                </a:cubicBezTo>
                <a:cubicBezTo>
                  <a:pt x="85" y="95"/>
                  <a:pt x="85" y="97"/>
                  <a:pt x="83" y="96"/>
                </a:cubicBezTo>
                <a:cubicBezTo>
                  <a:pt x="83" y="97"/>
                  <a:pt x="82" y="98"/>
                  <a:pt x="82" y="96"/>
                </a:cubicBezTo>
                <a:cubicBezTo>
                  <a:pt x="82" y="96"/>
                  <a:pt x="82" y="96"/>
                  <a:pt x="82" y="95"/>
                </a:cubicBezTo>
                <a:cubicBezTo>
                  <a:pt x="82" y="95"/>
                  <a:pt x="81" y="95"/>
                  <a:pt x="81" y="95"/>
                </a:cubicBezTo>
                <a:cubicBezTo>
                  <a:pt x="79" y="96"/>
                  <a:pt x="78" y="98"/>
                  <a:pt x="77" y="100"/>
                </a:cubicBezTo>
                <a:cubicBezTo>
                  <a:pt x="77" y="101"/>
                  <a:pt x="77" y="103"/>
                  <a:pt x="76" y="104"/>
                </a:cubicBezTo>
                <a:cubicBezTo>
                  <a:pt x="76" y="104"/>
                  <a:pt x="76" y="104"/>
                  <a:pt x="76" y="105"/>
                </a:cubicBezTo>
                <a:cubicBezTo>
                  <a:pt x="76" y="105"/>
                  <a:pt x="75" y="105"/>
                  <a:pt x="75" y="105"/>
                </a:cubicBezTo>
                <a:cubicBezTo>
                  <a:pt x="74" y="105"/>
                  <a:pt x="73" y="105"/>
                  <a:pt x="74" y="104"/>
                </a:cubicBezTo>
                <a:cubicBezTo>
                  <a:pt x="74" y="103"/>
                  <a:pt x="74" y="103"/>
                  <a:pt x="74" y="102"/>
                </a:cubicBezTo>
                <a:cubicBezTo>
                  <a:pt x="72" y="102"/>
                  <a:pt x="72" y="100"/>
                  <a:pt x="70" y="100"/>
                </a:cubicBezTo>
                <a:cubicBezTo>
                  <a:pt x="70" y="98"/>
                  <a:pt x="70" y="97"/>
                  <a:pt x="70" y="95"/>
                </a:cubicBezTo>
                <a:cubicBezTo>
                  <a:pt x="69" y="95"/>
                  <a:pt x="69" y="95"/>
                  <a:pt x="69" y="94"/>
                </a:cubicBezTo>
                <a:cubicBezTo>
                  <a:pt x="67" y="93"/>
                  <a:pt x="67" y="91"/>
                  <a:pt x="65" y="89"/>
                </a:cubicBezTo>
                <a:cubicBezTo>
                  <a:pt x="65" y="88"/>
                  <a:pt x="65" y="86"/>
                  <a:pt x="65" y="85"/>
                </a:cubicBezTo>
                <a:cubicBezTo>
                  <a:pt x="65" y="85"/>
                  <a:pt x="64" y="85"/>
                  <a:pt x="63" y="85"/>
                </a:cubicBezTo>
                <a:cubicBezTo>
                  <a:pt x="62" y="85"/>
                  <a:pt x="61" y="85"/>
                  <a:pt x="61" y="85"/>
                </a:cubicBezTo>
                <a:cubicBezTo>
                  <a:pt x="60" y="86"/>
                  <a:pt x="60" y="84"/>
                  <a:pt x="58" y="85"/>
                </a:cubicBezTo>
                <a:cubicBezTo>
                  <a:pt x="58" y="85"/>
                  <a:pt x="57" y="85"/>
                  <a:pt x="57" y="85"/>
                </a:cubicBezTo>
                <a:cubicBezTo>
                  <a:pt x="57" y="84"/>
                  <a:pt x="56" y="83"/>
                  <a:pt x="56" y="82"/>
                </a:cubicBezTo>
                <a:cubicBezTo>
                  <a:pt x="55" y="82"/>
                  <a:pt x="55" y="84"/>
                  <a:pt x="55" y="85"/>
                </a:cubicBezTo>
                <a:cubicBezTo>
                  <a:pt x="54" y="85"/>
                  <a:pt x="54" y="85"/>
                  <a:pt x="53" y="85"/>
                </a:cubicBezTo>
                <a:cubicBezTo>
                  <a:pt x="52" y="85"/>
                  <a:pt x="52" y="84"/>
                  <a:pt x="52" y="83"/>
                </a:cubicBezTo>
                <a:cubicBezTo>
                  <a:pt x="51" y="83"/>
                  <a:pt x="51" y="81"/>
                  <a:pt x="50" y="80"/>
                </a:cubicBezTo>
                <a:cubicBezTo>
                  <a:pt x="50" y="80"/>
                  <a:pt x="49" y="80"/>
                  <a:pt x="49" y="80"/>
                </a:cubicBezTo>
                <a:cubicBezTo>
                  <a:pt x="47" y="80"/>
                  <a:pt x="45" y="80"/>
                  <a:pt x="45" y="79"/>
                </a:cubicBezTo>
                <a:cubicBezTo>
                  <a:pt x="44" y="79"/>
                  <a:pt x="44" y="78"/>
                  <a:pt x="44" y="77"/>
                </a:cubicBezTo>
                <a:cubicBezTo>
                  <a:pt x="44" y="76"/>
                  <a:pt x="43" y="76"/>
                  <a:pt x="43" y="75"/>
                </a:cubicBezTo>
                <a:cubicBezTo>
                  <a:pt x="42" y="75"/>
                  <a:pt x="41" y="75"/>
                  <a:pt x="40" y="75"/>
                </a:cubicBezTo>
                <a:cubicBezTo>
                  <a:pt x="40" y="76"/>
                  <a:pt x="39" y="77"/>
                  <a:pt x="38" y="77"/>
                </a:cubicBezTo>
                <a:cubicBezTo>
                  <a:pt x="38" y="78"/>
                  <a:pt x="38" y="79"/>
                  <a:pt x="39" y="79"/>
                </a:cubicBezTo>
                <a:cubicBezTo>
                  <a:pt x="40" y="79"/>
                  <a:pt x="41" y="79"/>
                  <a:pt x="42" y="79"/>
                </a:cubicBezTo>
                <a:cubicBezTo>
                  <a:pt x="42" y="79"/>
                  <a:pt x="42" y="79"/>
                  <a:pt x="42" y="80"/>
                </a:cubicBezTo>
                <a:cubicBezTo>
                  <a:pt x="41" y="80"/>
                  <a:pt x="40" y="80"/>
                  <a:pt x="39" y="80"/>
                </a:cubicBezTo>
                <a:cubicBezTo>
                  <a:pt x="39" y="81"/>
                  <a:pt x="39" y="81"/>
                  <a:pt x="38" y="81"/>
                </a:cubicBezTo>
                <a:cubicBezTo>
                  <a:pt x="38" y="82"/>
                  <a:pt x="38" y="83"/>
                  <a:pt x="38" y="83"/>
                </a:cubicBezTo>
                <a:cubicBezTo>
                  <a:pt x="38" y="84"/>
                  <a:pt x="38" y="85"/>
                  <a:pt x="38" y="86"/>
                </a:cubicBezTo>
                <a:cubicBezTo>
                  <a:pt x="38" y="86"/>
                  <a:pt x="37" y="86"/>
                  <a:pt x="37" y="86"/>
                </a:cubicBezTo>
                <a:cubicBezTo>
                  <a:pt x="37" y="87"/>
                  <a:pt x="37" y="88"/>
                  <a:pt x="37" y="89"/>
                </a:cubicBezTo>
                <a:cubicBezTo>
                  <a:pt x="35" y="89"/>
                  <a:pt x="34" y="94"/>
                  <a:pt x="33" y="90"/>
                </a:cubicBezTo>
                <a:cubicBezTo>
                  <a:pt x="33" y="90"/>
                  <a:pt x="33" y="90"/>
                  <a:pt x="33" y="89"/>
                </a:cubicBezTo>
                <a:cubicBezTo>
                  <a:pt x="33" y="88"/>
                  <a:pt x="32" y="88"/>
                  <a:pt x="32" y="87"/>
                </a:cubicBezTo>
                <a:cubicBezTo>
                  <a:pt x="31" y="87"/>
                  <a:pt x="31" y="88"/>
                  <a:pt x="30" y="88"/>
                </a:cubicBezTo>
                <a:cubicBezTo>
                  <a:pt x="29" y="88"/>
                  <a:pt x="29" y="88"/>
                  <a:pt x="29" y="88"/>
                </a:cubicBezTo>
                <a:cubicBezTo>
                  <a:pt x="29" y="88"/>
                  <a:pt x="29" y="89"/>
                  <a:pt x="29" y="89"/>
                </a:cubicBezTo>
                <a:cubicBezTo>
                  <a:pt x="27" y="89"/>
                  <a:pt x="26" y="87"/>
                  <a:pt x="25" y="86"/>
                </a:cubicBezTo>
                <a:cubicBezTo>
                  <a:pt x="25" y="84"/>
                  <a:pt x="23" y="84"/>
                  <a:pt x="23" y="82"/>
                </a:cubicBezTo>
                <a:cubicBezTo>
                  <a:pt x="21" y="81"/>
                  <a:pt x="18" y="80"/>
                  <a:pt x="18" y="76"/>
                </a:cubicBezTo>
                <a:cubicBezTo>
                  <a:pt x="18" y="75"/>
                  <a:pt x="17" y="75"/>
                  <a:pt x="17" y="74"/>
                </a:cubicBezTo>
                <a:cubicBezTo>
                  <a:pt x="17" y="73"/>
                  <a:pt x="17" y="73"/>
                  <a:pt x="17" y="73"/>
                </a:cubicBezTo>
                <a:cubicBezTo>
                  <a:pt x="17" y="72"/>
                  <a:pt x="17" y="72"/>
                  <a:pt x="17" y="71"/>
                </a:cubicBezTo>
                <a:cubicBezTo>
                  <a:pt x="15" y="71"/>
                  <a:pt x="14" y="70"/>
                  <a:pt x="12" y="69"/>
                </a:cubicBezTo>
                <a:cubicBezTo>
                  <a:pt x="12" y="69"/>
                  <a:pt x="12" y="70"/>
                  <a:pt x="12" y="70"/>
                </a:cubicBezTo>
                <a:cubicBezTo>
                  <a:pt x="12" y="71"/>
                  <a:pt x="10" y="71"/>
                  <a:pt x="10" y="71"/>
                </a:cubicBezTo>
                <a:cubicBezTo>
                  <a:pt x="10" y="72"/>
                  <a:pt x="10" y="72"/>
                  <a:pt x="10" y="73"/>
                </a:cubicBezTo>
                <a:cubicBezTo>
                  <a:pt x="8" y="73"/>
                  <a:pt x="9" y="74"/>
                  <a:pt x="8" y="75"/>
                </a:cubicBezTo>
                <a:cubicBezTo>
                  <a:pt x="8" y="75"/>
                  <a:pt x="8" y="75"/>
                  <a:pt x="7" y="75"/>
                </a:cubicBezTo>
                <a:cubicBezTo>
                  <a:pt x="7" y="77"/>
                  <a:pt x="8" y="77"/>
                  <a:pt x="8" y="79"/>
                </a:cubicBezTo>
                <a:cubicBezTo>
                  <a:pt x="8" y="80"/>
                  <a:pt x="5" y="79"/>
                  <a:pt x="5" y="81"/>
                </a:cubicBezTo>
                <a:cubicBezTo>
                  <a:pt x="5" y="81"/>
                  <a:pt x="5" y="82"/>
                  <a:pt x="5" y="82"/>
                </a:cubicBezTo>
                <a:cubicBezTo>
                  <a:pt x="5" y="84"/>
                  <a:pt x="6" y="85"/>
                  <a:pt x="8" y="85"/>
                </a:cubicBezTo>
                <a:cubicBezTo>
                  <a:pt x="9" y="85"/>
                  <a:pt x="10" y="86"/>
                  <a:pt x="10" y="87"/>
                </a:cubicBezTo>
                <a:cubicBezTo>
                  <a:pt x="11" y="87"/>
                  <a:pt x="11" y="87"/>
                  <a:pt x="11" y="88"/>
                </a:cubicBezTo>
                <a:cubicBezTo>
                  <a:pt x="11" y="89"/>
                  <a:pt x="11" y="90"/>
                  <a:pt x="11" y="90"/>
                </a:cubicBezTo>
                <a:cubicBezTo>
                  <a:pt x="11" y="91"/>
                  <a:pt x="11" y="91"/>
                  <a:pt x="11" y="92"/>
                </a:cubicBezTo>
                <a:cubicBezTo>
                  <a:pt x="12" y="92"/>
                  <a:pt x="14" y="94"/>
                  <a:pt x="12" y="94"/>
                </a:cubicBezTo>
                <a:cubicBezTo>
                  <a:pt x="12" y="94"/>
                  <a:pt x="12" y="95"/>
                  <a:pt x="12" y="95"/>
                </a:cubicBezTo>
                <a:cubicBezTo>
                  <a:pt x="12" y="96"/>
                  <a:pt x="12" y="98"/>
                  <a:pt x="12" y="99"/>
                </a:cubicBezTo>
                <a:cubicBezTo>
                  <a:pt x="12" y="99"/>
                  <a:pt x="12" y="100"/>
                  <a:pt x="12" y="100"/>
                </a:cubicBezTo>
                <a:cubicBezTo>
                  <a:pt x="13" y="100"/>
                  <a:pt x="14" y="100"/>
                  <a:pt x="14" y="99"/>
                </a:cubicBezTo>
                <a:cubicBezTo>
                  <a:pt x="14" y="98"/>
                  <a:pt x="14" y="98"/>
                  <a:pt x="14" y="98"/>
                </a:cubicBezTo>
                <a:cubicBezTo>
                  <a:pt x="14" y="96"/>
                  <a:pt x="16" y="96"/>
                  <a:pt x="17" y="98"/>
                </a:cubicBezTo>
                <a:cubicBezTo>
                  <a:pt x="17" y="98"/>
                  <a:pt x="18" y="98"/>
                  <a:pt x="18" y="99"/>
                </a:cubicBezTo>
                <a:cubicBezTo>
                  <a:pt x="18" y="99"/>
                  <a:pt x="19" y="99"/>
                  <a:pt x="19" y="99"/>
                </a:cubicBezTo>
                <a:cubicBezTo>
                  <a:pt x="19" y="99"/>
                  <a:pt x="19" y="100"/>
                  <a:pt x="19" y="100"/>
                </a:cubicBezTo>
                <a:cubicBezTo>
                  <a:pt x="19" y="103"/>
                  <a:pt x="17" y="102"/>
                  <a:pt x="19" y="105"/>
                </a:cubicBezTo>
                <a:cubicBezTo>
                  <a:pt x="19" y="105"/>
                  <a:pt x="20" y="105"/>
                  <a:pt x="20" y="105"/>
                </a:cubicBezTo>
                <a:cubicBezTo>
                  <a:pt x="21" y="105"/>
                  <a:pt x="21" y="105"/>
                  <a:pt x="21" y="105"/>
                </a:cubicBezTo>
                <a:cubicBezTo>
                  <a:pt x="25" y="105"/>
                  <a:pt x="28" y="106"/>
                  <a:pt x="29" y="109"/>
                </a:cubicBezTo>
                <a:cubicBezTo>
                  <a:pt x="29" y="111"/>
                  <a:pt x="32" y="111"/>
                  <a:pt x="30" y="112"/>
                </a:cubicBezTo>
                <a:cubicBezTo>
                  <a:pt x="30" y="113"/>
                  <a:pt x="31" y="113"/>
                  <a:pt x="31" y="115"/>
                </a:cubicBezTo>
                <a:cubicBezTo>
                  <a:pt x="32" y="115"/>
                  <a:pt x="33" y="115"/>
                  <a:pt x="33" y="115"/>
                </a:cubicBezTo>
                <a:cubicBezTo>
                  <a:pt x="33" y="116"/>
                  <a:pt x="33" y="116"/>
                  <a:pt x="33" y="117"/>
                </a:cubicBezTo>
                <a:cubicBezTo>
                  <a:pt x="34" y="116"/>
                  <a:pt x="34" y="117"/>
                  <a:pt x="34" y="118"/>
                </a:cubicBezTo>
                <a:cubicBezTo>
                  <a:pt x="37" y="118"/>
                  <a:pt x="37" y="121"/>
                  <a:pt x="39" y="121"/>
                </a:cubicBezTo>
                <a:cubicBezTo>
                  <a:pt x="41" y="122"/>
                  <a:pt x="43" y="121"/>
                  <a:pt x="43" y="123"/>
                </a:cubicBezTo>
                <a:cubicBezTo>
                  <a:pt x="43" y="123"/>
                  <a:pt x="44" y="123"/>
                  <a:pt x="44" y="123"/>
                </a:cubicBezTo>
                <a:cubicBezTo>
                  <a:pt x="44" y="124"/>
                  <a:pt x="45" y="124"/>
                  <a:pt x="45" y="125"/>
                </a:cubicBezTo>
                <a:cubicBezTo>
                  <a:pt x="46" y="125"/>
                  <a:pt x="47" y="125"/>
                  <a:pt x="46" y="126"/>
                </a:cubicBezTo>
                <a:cubicBezTo>
                  <a:pt x="47" y="126"/>
                  <a:pt x="47" y="126"/>
                  <a:pt x="48" y="126"/>
                </a:cubicBezTo>
                <a:cubicBezTo>
                  <a:pt x="49" y="126"/>
                  <a:pt x="52" y="126"/>
                  <a:pt x="52" y="127"/>
                </a:cubicBezTo>
                <a:cubicBezTo>
                  <a:pt x="52" y="128"/>
                  <a:pt x="52" y="128"/>
                  <a:pt x="52" y="128"/>
                </a:cubicBezTo>
                <a:cubicBezTo>
                  <a:pt x="51" y="128"/>
                  <a:pt x="51" y="129"/>
                  <a:pt x="50" y="130"/>
                </a:cubicBezTo>
                <a:cubicBezTo>
                  <a:pt x="50" y="130"/>
                  <a:pt x="50" y="130"/>
                  <a:pt x="50" y="131"/>
                </a:cubicBezTo>
                <a:cubicBezTo>
                  <a:pt x="50" y="131"/>
                  <a:pt x="51" y="131"/>
                  <a:pt x="51" y="131"/>
                </a:cubicBezTo>
                <a:cubicBezTo>
                  <a:pt x="51" y="131"/>
                  <a:pt x="51" y="132"/>
                  <a:pt x="51" y="132"/>
                </a:cubicBezTo>
                <a:cubicBezTo>
                  <a:pt x="50" y="132"/>
                  <a:pt x="49" y="134"/>
                  <a:pt x="49" y="131"/>
                </a:cubicBezTo>
                <a:cubicBezTo>
                  <a:pt x="48" y="131"/>
                  <a:pt x="46" y="131"/>
                  <a:pt x="46" y="130"/>
                </a:cubicBezTo>
                <a:cubicBezTo>
                  <a:pt x="46" y="130"/>
                  <a:pt x="46" y="130"/>
                  <a:pt x="45" y="130"/>
                </a:cubicBezTo>
                <a:cubicBezTo>
                  <a:pt x="45" y="130"/>
                  <a:pt x="44" y="130"/>
                  <a:pt x="44" y="130"/>
                </a:cubicBezTo>
                <a:cubicBezTo>
                  <a:pt x="44" y="130"/>
                  <a:pt x="44" y="131"/>
                  <a:pt x="44" y="132"/>
                </a:cubicBezTo>
                <a:cubicBezTo>
                  <a:pt x="44" y="132"/>
                  <a:pt x="44" y="133"/>
                  <a:pt x="44" y="133"/>
                </a:cubicBezTo>
                <a:cubicBezTo>
                  <a:pt x="45" y="133"/>
                  <a:pt x="45" y="133"/>
                  <a:pt x="45" y="134"/>
                </a:cubicBezTo>
                <a:cubicBezTo>
                  <a:pt x="46" y="134"/>
                  <a:pt x="47" y="135"/>
                  <a:pt x="46" y="136"/>
                </a:cubicBezTo>
                <a:cubicBezTo>
                  <a:pt x="48" y="136"/>
                  <a:pt x="48" y="139"/>
                  <a:pt x="49" y="137"/>
                </a:cubicBezTo>
                <a:cubicBezTo>
                  <a:pt x="49" y="137"/>
                  <a:pt x="50" y="137"/>
                  <a:pt x="50" y="137"/>
                </a:cubicBezTo>
                <a:cubicBezTo>
                  <a:pt x="51" y="137"/>
                  <a:pt x="52" y="137"/>
                  <a:pt x="53" y="137"/>
                </a:cubicBezTo>
                <a:cubicBezTo>
                  <a:pt x="53" y="136"/>
                  <a:pt x="53" y="136"/>
                  <a:pt x="53" y="136"/>
                </a:cubicBezTo>
                <a:cubicBezTo>
                  <a:pt x="54" y="136"/>
                  <a:pt x="54" y="136"/>
                  <a:pt x="55" y="136"/>
                </a:cubicBezTo>
                <a:cubicBezTo>
                  <a:pt x="55" y="137"/>
                  <a:pt x="55" y="138"/>
                  <a:pt x="55" y="139"/>
                </a:cubicBezTo>
                <a:cubicBezTo>
                  <a:pt x="55" y="140"/>
                  <a:pt x="54" y="140"/>
                  <a:pt x="53" y="140"/>
                </a:cubicBezTo>
                <a:cubicBezTo>
                  <a:pt x="53" y="140"/>
                  <a:pt x="52" y="141"/>
                  <a:pt x="52" y="142"/>
                </a:cubicBezTo>
                <a:cubicBezTo>
                  <a:pt x="52" y="143"/>
                  <a:pt x="50" y="143"/>
                  <a:pt x="49" y="143"/>
                </a:cubicBezTo>
                <a:cubicBezTo>
                  <a:pt x="48" y="143"/>
                  <a:pt x="47" y="143"/>
                  <a:pt x="48" y="142"/>
                </a:cubicBezTo>
                <a:cubicBezTo>
                  <a:pt x="48" y="141"/>
                  <a:pt x="48" y="140"/>
                  <a:pt x="48" y="139"/>
                </a:cubicBezTo>
                <a:cubicBezTo>
                  <a:pt x="47" y="139"/>
                  <a:pt x="46" y="140"/>
                  <a:pt x="46" y="140"/>
                </a:cubicBezTo>
                <a:cubicBezTo>
                  <a:pt x="45" y="140"/>
                  <a:pt x="45" y="139"/>
                  <a:pt x="45" y="138"/>
                </a:cubicBezTo>
                <a:cubicBezTo>
                  <a:pt x="46" y="138"/>
                  <a:pt x="46" y="138"/>
                  <a:pt x="46" y="138"/>
                </a:cubicBezTo>
                <a:cubicBezTo>
                  <a:pt x="46" y="138"/>
                  <a:pt x="46" y="137"/>
                  <a:pt x="46" y="137"/>
                </a:cubicBezTo>
                <a:cubicBezTo>
                  <a:pt x="46" y="137"/>
                  <a:pt x="45" y="137"/>
                  <a:pt x="45" y="136"/>
                </a:cubicBezTo>
                <a:cubicBezTo>
                  <a:pt x="44" y="136"/>
                  <a:pt x="43" y="136"/>
                  <a:pt x="42" y="137"/>
                </a:cubicBezTo>
                <a:cubicBezTo>
                  <a:pt x="41" y="137"/>
                  <a:pt x="41" y="137"/>
                  <a:pt x="40" y="137"/>
                </a:cubicBezTo>
                <a:cubicBezTo>
                  <a:pt x="40" y="138"/>
                  <a:pt x="38" y="138"/>
                  <a:pt x="38" y="139"/>
                </a:cubicBezTo>
                <a:cubicBezTo>
                  <a:pt x="39" y="139"/>
                  <a:pt x="39" y="140"/>
                  <a:pt x="38" y="140"/>
                </a:cubicBezTo>
                <a:cubicBezTo>
                  <a:pt x="38" y="141"/>
                  <a:pt x="38" y="142"/>
                  <a:pt x="38" y="143"/>
                </a:cubicBezTo>
                <a:cubicBezTo>
                  <a:pt x="38" y="144"/>
                  <a:pt x="36" y="145"/>
                  <a:pt x="38" y="145"/>
                </a:cubicBezTo>
                <a:cubicBezTo>
                  <a:pt x="38" y="145"/>
                  <a:pt x="39" y="145"/>
                  <a:pt x="39" y="145"/>
                </a:cubicBezTo>
                <a:cubicBezTo>
                  <a:pt x="39" y="144"/>
                  <a:pt x="41" y="144"/>
                  <a:pt x="42" y="145"/>
                </a:cubicBezTo>
                <a:cubicBezTo>
                  <a:pt x="42" y="145"/>
                  <a:pt x="42" y="146"/>
                  <a:pt x="42" y="146"/>
                </a:cubicBezTo>
                <a:cubicBezTo>
                  <a:pt x="42" y="147"/>
                  <a:pt x="42" y="147"/>
                  <a:pt x="42" y="147"/>
                </a:cubicBezTo>
                <a:cubicBezTo>
                  <a:pt x="43" y="147"/>
                  <a:pt x="43" y="148"/>
                  <a:pt x="43" y="149"/>
                </a:cubicBezTo>
                <a:cubicBezTo>
                  <a:pt x="43" y="149"/>
                  <a:pt x="43" y="149"/>
                  <a:pt x="43" y="150"/>
                </a:cubicBezTo>
                <a:cubicBezTo>
                  <a:pt x="43" y="151"/>
                  <a:pt x="43" y="151"/>
                  <a:pt x="44" y="151"/>
                </a:cubicBezTo>
                <a:cubicBezTo>
                  <a:pt x="44" y="151"/>
                  <a:pt x="45" y="151"/>
                  <a:pt x="45" y="151"/>
                </a:cubicBezTo>
                <a:cubicBezTo>
                  <a:pt x="46" y="151"/>
                  <a:pt x="47" y="150"/>
                  <a:pt x="48" y="150"/>
                </a:cubicBezTo>
                <a:cubicBezTo>
                  <a:pt x="48" y="151"/>
                  <a:pt x="47" y="152"/>
                  <a:pt x="46" y="153"/>
                </a:cubicBezTo>
                <a:cubicBezTo>
                  <a:pt x="47" y="154"/>
                  <a:pt x="48" y="154"/>
                  <a:pt x="48" y="156"/>
                </a:cubicBezTo>
                <a:cubicBezTo>
                  <a:pt x="48" y="157"/>
                  <a:pt x="48" y="158"/>
                  <a:pt x="48" y="159"/>
                </a:cubicBezTo>
                <a:cubicBezTo>
                  <a:pt x="48" y="160"/>
                  <a:pt x="48" y="161"/>
                  <a:pt x="48" y="162"/>
                </a:cubicBezTo>
                <a:cubicBezTo>
                  <a:pt x="49" y="162"/>
                  <a:pt x="49" y="165"/>
                  <a:pt x="48" y="165"/>
                </a:cubicBezTo>
                <a:cubicBezTo>
                  <a:pt x="46" y="165"/>
                  <a:pt x="46" y="164"/>
                  <a:pt x="45" y="164"/>
                </a:cubicBezTo>
                <a:cubicBezTo>
                  <a:pt x="44" y="164"/>
                  <a:pt x="44" y="164"/>
                  <a:pt x="44" y="163"/>
                </a:cubicBezTo>
                <a:cubicBezTo>
                  <a:pt x="44" y="163"/>
                  <a:pt x="43" y="163"/>
                  <a:pt x="43" y="163"/>
                </a:cubicBezTo>
                <a:cubicBezTo>
                  <a:pt x="42" y="163"/>
                  <a:pt x="40" y="162"/>
                  <a:pt x="42" y="162"/>
                </a:cubicBezTo>
                <a:cubicBezTo>
                  <a:pt x="42" y="161"/>
                  <a:pt x="42" y="161"/>
                  <a:pt x="42" y="161"/>
                </a:cubicBezTo>
                <a:cubicBezTo>
                  <a:pt x="41" y="160"/>
                  <a:pt x="40" y="160"/>
                  <a:pt x="40" y="158"/>
                </a:cubicBezTo>
                <a:cubicBezTo>
                  <a:pt x="40" y="158"/>
                  <a:pt x="40" y="158"/>
                  <a:pt x="39" y="158"/>
                </a:cubicBezTo>
                <a:cubicBezTo>
                  <a:pt x="39" y="160"/>
                  <a:pt x="38" y="160"/>
                  <a:pt x="39" y="162"/>
                </a:cubicBezTo>
                <a:cubicBezTo>
                  <a:pt x="39" y="162"/>
                  <a:pt x="38" y="162"/>
                  <a:pt x="38" y="162"/>
                </a:cubicBezTo>
                <a:cubicBezTo>
                  <a:pt x="38" y="162"/>
                  <a:pt x="37" y="162"/>
                  <a:pt x="37" y="162"/>
                </a:cubicBezTo>
                <a:cubicBezTo>
                  <a:pt x="37" y="162"/>
                  <a:pt x="37" y="163"/>
                  <a:pt x="37" y="163"/>
                </a:cubicBezTo>
                <a:cubicBezTo>
                  <a:pt x="36" y="163"/>
                  <a:pt x="35" y="163"/>
                  <a:pt x="34" y="163"/>
                </a:cubicBezTo>
                <a:cubicBezTo>
                  <a:pt x="34" y="164"/>
                  <a:pt x="34" y="164"/>
                  <a:pt x="34" y="165"/>
                </a:cubicBezTo>
                <a:cubicBezTo>
                  <a:pt x="35" y="166"/>
                  <a:pt x="37" y="165"/>
                  <a:pt x="37" y="166"/>
                </a:cubicBezTo>
                <a:cubicBezTo>
                  <a:pt x="37" y="166"/>
                  <a:pt x="38" y="166"/>
                  <a:pt x="38" y="166"/>
                </a:cubicBezTo>
                <a:cubicBezTo>
                  <a:pt x="38" y="167"/>
                  <a:pt x="38" y="167"/>
                  <a:pt x="38" y="168"/>
                </a:cubicBezTo>
                <a:cubicBezTo>
                  <a:pt x="39" y="168"/>
                  <a:pt x="39" y="169"/>
                  <a:pt x="40" y="169"/>
                </a:cubicBezTo>
                <a:cubicBezTo>
                  <a:pt x="42" y="169"/>
                  <a:pt x="42" y="171"/>
                  <a:pt x="43" y="172"/>
                </a:cubicBezTo>
                <a:cubicBezTo>
                  <a:pt x="43" y="173"/>
                  <a:pt x="43" y="173"/>
                  <a:pt x="43" y="174"/>
                </a:cubicBezTo>
                <a:cubicBezTo>
                  <a:pt x="43" y="174"/>
                  <a:pt x="44" y="174"/>
                  <a:pt x="44" y="174"/>
                </a:cubicBezTo>
                <a:cubicBezTo>
                  <a:pt x="44" y="174"/>
                  <a:pt x="44" y="174"/>
                  <a:pt x="44" y="175"/>
                </a:cubicBezTo>
                <a:cubicBezTo>
                  <a:pt x="44" y="175"/>
                  <a:pt x="44" y="176"/>
                  <a:pt x="44" y="176"/>
                </a:cubicBezTo>
                <a:cubicBezTo>
                  <a:pt x="45" y="176"/>
                  <a:pt x="45" y="176"/>
                  <a:pt x="45" y="177"/>
                </a:cubicBezTo>
                <a:cubicBezTo>
                  <a:pt x="46" y="177"/>
                  <a:pt x="46" y="177"/>
                  <a:pt x="46" y="177"/>
                </a:cubicBezTo>
                <a:cubicBezTo>
                  <a:pt x="46" y="178"/>
                  <a:pt x="47" y="179"/>
                  <a:pt x="48" y="178"/>
                </a:cubicBezTo>
                <a:cubicBezTo>
                  <a:pt x="48" y="179"/>
                  <a:pt x="50" y="178"/>
                  <a:pt x="50" y="180"/>
                </a:cubicBezTo>
                <a:cubicBezTo>
                  <a:pt x="49" y="180"/>
                  <a:pt x="49" y="180"/>
                  <a:pt x="49" y="181"/>
                </a:cubicBezTo>
                <a:cubicBezTo>
                  <a:pt x="49" y="183"/>
                  <a:pt x="48" y="184"/>
                  <a:pt x="48" y="185"/>
                </a:cubicBezTo>
                <a:cubicBezTo>
                  <a:pt x="47" y="186"/>
                  <a:pt x="48" y="188"/>
                  <a:pt x="46" y="188"/>
                </a:cubicBezTo>
                <a:cubicBezTo>
                  <a:pt x="46" y="188"/>
                  <a:pt x="46" y="189"/>
                  <a:pt x="46" y="189"/>
                </a:cubicBezTo>
                <a:cubicBezTo>
                  <a:pt x="46" y="190"/>
                  <a:pt x="45" y="190"/>
                  <a:pt x="45" y="191"/>
                </a:cubicBezTo>
                <a:cubicBezTo>
                  <a:pt x="44" y="191"/>
                  <a:pt x="44" y="193"/>
                  <a:pt x="44" y="194"/>
                </a:cubicBezTo>
                <a:cubicBezTo>
                  <a:pt x="44" y="195"/>
                  <a:pt x="44" y="195"/>
                  <a:pt x="43" y="195"/>
                </a:cubicBezTo>
                <a:cubicBezTo>
                  <a:pt x="42" y="195"/>
                  <a:pt x="41" y="195"/>
                  <a:pt x="40" y="195"/>
                </a:cubicBezTo>
                <a:cubicBezTo>
                  <a:pt x="38" y="195"/>
                  <a:pt x="39" y="198"/>
                  <a:pt x="37" y="199"/>
                </a:cubicBezTo>
                <a:cubicBezTo>
                  <a:pt x="37" y="194"/>
                  <a:pt x="33" y="195"/>
                  <a:pt x="32" y="191"/>
                </a:cubicBezTo>
                <a:cubicBezTo>
                  <a:pt x="32" y="191"/>
                  <a:pt x="32" y="191"/>
                  <a:pt x="32" y="190"/>
                </a:cubicBezTo>
                <a:cubicBezTo>
                  <a:pt x="31" y="190"/>
                  <a:pt x="31" y="188"/>
                  <a:pt x="30" y="188"/>
                </a:cubicBezTo>
                <a:cubicBezTo>
                  <a:pt x="29" y="188"/>
                  <a:pt x="27" y="188"/>
                  <a:pt x="27" y="187"/>
                </a:cubicBezTo>
                <a:cubicBezTo>
                  <a:pt x="27" y="186"/>
                  <a:pt x="27" y="185"/>
                  <a:pt x="27" y="184"/>
                </a:cubicBezTo>
                <a:cubicBezTo>
                  <a:pt x="27" y="183"/>
                  <a:pt x="26" y="183"/>
                  <a:pt x="26" y="182"/>
                </a:cubicBezTo>
                <a:cubicBezTo>
                  <a:pt x="26" y="182"/>
                  <a:pt x="25" y="182"/>
                  <a:pt x="25" y="182"/>
                </a:cubicBezTo>
                <a:cubicBezTo>
                  <a:pt x="24" y="182"/>
                  <a:pt x="24" y="181"/>
                  <a:pt x="24" y="180"/>
                </a:cubicBezTo>
                <a:cubicBezTo>
                  <a:pt x="25" y="180"/>
                  <a:pt x="25" y="180"/>
                  <a:pt x="26" y="180"/>
                </a:cubicBezTo>
                <a:cubicBezTo>
                  <a:pt x="26" y="179"/>
                  <a:pt x="26" y="178"/>
                  <a:pt x="27" y="178"/>
                </a:cubicBezTo>
                <a:cubicBezTo>
                  <a:pt x="27" y="178"/>
                  <a:pt x="27" y="178"/>
                  <a:pt x="27" y="177"/>
                </a:cubicBezTo>
                <a:cubicBezTo>
                  <a:pt x="27" y="177"/>
                  <a:pt x="27" y="176"/>
                  <a:pt x="27" y="176"/>
                </a:cubicBezTo>
                <a:cubicBezTo>
                  <a:pt x="27" y="176"/>
                  <a:pt x="26" y="176"/>
                  <a:pt x="25" y="176"/>
                </a:cubicBezTo>
                <a:cubicBezTo>
                  <a:pt x="25" y="176"/>
                  <a:pt x="24" y="176"/>
                  <a:pt x="24" y="176"/>
                </a:cubicBezTo>
                <a:cubicBezTo>
                  <a:pt x="24" y="176"/>
                  <a:pt x="24" y="175"/>
                  <a:pt x="24" y="175"/>
                </a:cubicBezTo>
                <a:cubicBezTo>
                  <a:pt x="23" y="175"/>
                  <a:pt x="22" y="174"/>
                  <a:pt x="23" y="172"/>
                </a:cubicBezTo>
                <a:cubicBezTo>
                  <a:pt x="22" y="172"/>
                  <a:pt x="21" y="172"/>
                  <a:pt x="21" y="171"/>
                </a:cubicBezTo>
                <a:cubicBezTo>
                  <a:pt x="21" y="169"/>
                  <a:pt x="19" y="170"/>
                  <a:pt x="17" y="170"/>
                </a:cubicBezTo>
                <a:cubicBezTo>
                  <a:pt x="17" y="170"/>
                  <a:pt x="17" y="171"/>
                  <a:pt x="17" y="171"/>
                </a:cubicBezTo>
                <a:cubicBezTo>
                  <a:pt x="17" y="172"/>
                  <a:pt x="17" y="172"/>
                  <a:pt x="17" y="172"/>
                </a:cubicBezTo>
                <a:cubicBezTo>
                  <a:pt x="17" y="173"/>
                  <a:pt x="17" y="173"/>
                  <a:pt x="17" y="174"/>
                </a:cubicBezTo>
                <a:cubicBezTo>
                  <a:pt x="17" y="174"/>
                  <a:pt x="18" y="174"/>
                  <a:pt x="18" y="175"/>
                </a:cubicBezTo>
                <a:cubicBezTo>
                  <a:pt x="18" y="175"/>
                  <a:pt x="18" y="176"/>
                  <a:pt x="18" y="176"/>
                </a:cubicBezTo>
                <a:cubicBezTo>
                  <a:pt x="16" y="176"/>
                  <a:pt x="16" y="177"/>
                  <a:pt x="14" y="177"/>
                </a:cubicBezTo>
                <a:cubicBezTo>
                  <a:pt x="14" y="177"/>
                  <a:pt x="14" y="177"/>
                  <a:pt x="13" y="177"/>
                </a:cubicBezTo>
                <a:cubicBezTo>
                  <a:pt x="13" y="176"/>
                  <a:pt x="13" y="174"/>
                  <a:pt x="14" y="174"/>
                </a:cubicBezTo>
                <a:cubicBezTo>
                  <a:pt x="14" y="173"/>
                  <a:pt x="14" y="172"/>
                  <a:pt x="14" y="171"/>
                </a:cubicBezTo>
                <a:cubicBezTo>
                  <a:pt x="11" y="171"/>
                  <a:pt x="13" y="165"/>
                  <a:pt x="11" y="164"/>
                </a:cubicBezTo>
                <a:cubicBezTo>
                  <a:pt x="11" y="163"/>
                  <a:pt x="11" y="163"/>
                  <a:pt x="12" y="163"/>
                </a:cubicBezTo>
                <a:cubicBezTo>
                  <a:pt x="12" y="162"/>
                  <a:pt x="13" y="162"/>
                  <a:pt x="13" y="163"/>
                </a:cubicBezTo>
                <a:cubicBezTo>
                  <a:pt x="14" y="163"/>
                  <a:pt x="14" y="163"/>
                  <a:pt x="14" y="163"/>
                </a:cubicBezTo>
                <a:cubicBezTo>
                  <a:pt x="14" y="161"/>
                  <a:pt x="14" y="160"/>
                  <a:pt x="13" y="159"/>
                </a:cubicBezTo>
                <a:cubicBezTo>
                  <a:pt x="13" y="161"/>
                  <a:pt x="11" y="161"/>
                  <a:pt x="11" y="159"/>
                </a:cubicBezTo>
                <a:cubicBezTo>
                  <a:pt x="11" y="159"/>
                  <a:pt x="11" y="159"/>
                  <a:pt x="11" y="158"/>
                </a:cubicBezTo>
                <a:cubicBezTo>
                  <a:pt x="10" y="158"/>
                  <a:pt x="9" y="158"/>
                  <a:pt x="8" y="158"/>
                </a:cubicBezTo>
                <a:cubicBezTo>
                  <a:pt x="9" y="157"/>
                  <a:pt x="9" y="157"/>
                  <a:pt x="11" y="157"/>
                </a:cubicBezTo>
                <a:cubicBezTo>
                  <a:pt x="12" y="157"/>
                  <a:pt x="12" y="156"/>
                  <a:pt x="12" y="155"/>
                </a:cubicBezTo>
                <a:cubicBezTo>
                  <a:pt x="11" y="155"/>
                  <a:pt x="11" y="154"/>
                  <a:pt x="11" y="153"/>
                </a:cubicBezTo>
                <a:cubicBezTo>
                  <a:pt x="10" y="153"/>
                  <a:pt x="9" y="152"/>
                  <a:pt x="7" y="152"/>
                </a:cubicBezTo>
                <a:cubicBezTo>
                  <a:pt x="6" y="152"/>
                  <a:pt x="5" y="152"/>
                  <a:pt x="4" y="152"/>
                </a:cubicBezTo>
                <a:cubicBezTo>
                  <a:pt x="3" y="148"/>
                  <a:pt x="5" y="148"/>
                  <a:pt x="5" y="144"/>
                </a:cubicBezTo>
                <a:cubicBezTo>
                  <a:pt x="6" y="144"/>
                  <a:pt x="6" y="144"/>
                  <a:pt x="7" y="144"/>
                </a:cubicBezTo>
                <a:cubicBezTo>
                  <a:pt x="8" y="144"/>
                  <a:pt x="8" y="144"/>
                  <a:pt x="8" y="144"/>
                </a:cubicBezTo>
                <a:cubicBezTo>
                  <a:pt x="8" y="144"/>
                  <a:pt x="8" y="143"/>
                  <a:pt x="8" y="143"/>
                </a:cubicBezTo>
                <a:cubicBezTo>
                  <a:pt x="7" y="143"/>
                  <a:pt x="7" y="141"/>
                  <a:pt x="10" y="142"/>
                </a:cubicBezTo>
                <a:cubicBezTo>
                  <a:pt x="10" y="141"/>
                  <a:pt x="10" y="141"/>
                  <a:pt x="10" y="140"/>
                </a:cubicBezTo>
                <a:cubicBezTo>
                  <a:pt x="9" y="140"/>
                  <a:pt x="8" y="140"/>
                  <a:pt x="7" y="140"/>
                </a:cubicBezTo>
                <a:cubicBezTo>
                  <a:pt x="7" y="141"/>
                  <a:pt x="6" y="142"/>
                  <a:pt x="5" y="142"/>
                </a:cubicBezTo>
                <a:cubicBezTo>
                  <a:pt x="5" y="141"/>
                  <a:pt x="5" y="141"/>
                  <a:pt x="5" y="140"/>
                </a:cubicBezTo>
                <a:cubicBezTo>
                  <a:pt x="2" y="139"/>
                  <a:pt x="4" y="134"/>
                  <a:pt x="4" y="131"/>
                </a:cubicBezTo>
                <a:cubicBezTo>
                  <a:pt x="2" y="131"/>
                  <a:pt x="3" y="133"/>
                  <a:pt x="1" y="133"/>
                </a:cubicBezTo>
                <a:cubicBezTo>
                  <a:pt x="1" y="134"/>
                  <a:pt x="1" y="134"/>
                  <a:pt x="1" y="134"/>
                </a:cubicBezTo>
                <a:cubicBezTo>
                  <a:pt x="1" y="136"/>
                  <a:pt x="3" y="141"/>
                  <a:pt x="0" y="140"/>
                </a:cubicBezTo>
                <a:cubicBezTo>
                  <a:pt x="0" y="142"/>
                  <a:pt x="0" y="143"/>
                  <a:pt x="0" y="144"/>
                </a:cubicBezTo>
                <a:cubicBezTo>
                  <a:pt x="0" y="144"/>
                  <a:pt x="0" y="145"/>
                  <a:pt x="0" y="145"/>
                </a:cubicBezTo>
                <a:cubicBezTo>
                  <a:pt x="4" y="145"/>
                  <a:pt x="2" y="150"/>
                  <a:pt x="0" y="151"/>
                </a:cubicBezTo>
                <a:cubicBezTo>
                  <a:pt x="0" y="152"/>
                  <a:pt x="0" y="153"/>
                  <a:pt x="0" y="153"/>
                </a:cubicBezTo>
                <a:cubicBezTo>
                  <a:pt x="8" y="155"/>
                  <a:pt x="1" y="165"/>
                  <a:pt x="5" y="172"/>
                </a:cubicBezTo>
                <a:cubicBezTo>
                  <a:pt x="5" y="173"/>
                  <a:pt x="5" y="174"/>
                  <a:pt x="5" y="175"/>
                </a:cubicBezTo>
                <a:cubicBezTo>
                  <a:pt x="5" y="175"/>
                  <a:pt x="6" y="175"/>
                  <a:pt x="6" y="175"/>
                </a:cubicBezTo>
                <a:cubicBezTo>
                  <a:pt x="7" y="175"/>
                  <a:pt x="7" y="176"/>
                  <a:pt x="7" y="177"/>
                </a:cubicBezTo>
                <a:cubicBezTo>
                  <a:pt x="7" y="178"/>
                  <a:pt x="7" y="178"/>
                  <a:pt x="7" y="178"/>
                </a:cubicBezTo>
                <a:cubicBezTo>
                  <a:pt x="9" y="178"/>
                  <a:pt x="8" y="180"/>
                  <a:pt x="10" y="181"/>
                </a:cubicBezTo>
                <a:cubicBezTo>
                  <a:pt x="10" y="182"/>
                  <a:pt x="11" y="182"/>
                  <a:pt x="11" y="183"/>
                </a:cubicBezTo>
                <a:cubicBezTo>
                  <a:pt x="11" y="184"/>
                  <a:pt x="12" y="185"/>
                  <a:pt x="12" y="185"/>
                </a:cubicBezTo>
                <a:cubicBezTo>
                  <a:pt x="12" y="186"/>
                  <a:pt x="13" y="187"/>
                  <a:pt x="13" y="188"/>
                </a:cubicBezTo>
                <a:cubicBezTo>
                  <a:pt x="14" y="188"/>
                  <a:pt x="14" y="188"/>
                  <a:pt x="14" y="188"/>
                </a:cubicBezTo>
                <a:cubicBezTo>
                  <a:pt x="15" y="188"/>
                  <a:pt x="15" y="188"/>
                  <a:pt x="15" y="188"/>
                </a:cubicBezTo>
                <a:cubicBezTo>
                  <a:pt x="17" y="189"/>
                  <a:pt x="18" y="193"/>
                  <a:pt x="21" y="190"/>
                </a:cubicBezTo>
                <a:cubicBezTo>
                  <a:pt x="21" y="192"/>
                  <a:pt x="22" y="194"/>
                  <a:pt x="23" y="195"/>
                </a:cubicBezTo>
                <a:cubicBezTo>
                  <a:pt x="24" y="196"/>
                  <a:pt x="25" y="196"/>
                  <a:pt x="25" y="197"/>
                </a:cubicBezTo>
                <a:cubicBezTo>
                  <a:pt x="25" y="198"/>
                  <a:pt x="25" y="198"/>
                  <a:pt x="25" y="199"/>
                </a:cubicBezTo>
                <a:cubicBezTo>
                  <a:pt x="27" y="198"/>
                  <a:pt x="29" y="199"/>
                  <a:pt x="30" y="200"/>
                </a:cubicBezTo>
                <a:cubicBezTo>
                  <a:pt x="30" y="200"/>
                  <a:pt x="30" y="201"/>
                  <a:pt x="30" y="201"/>
                </a:cubicBezTo>
                <a:cubicBezTo>
                  <a:pt x="30" y="201"/>
                  <a:pt x="31" y="201"/>
                  <a:pt x="31" y="201"/>
                </a:cubicBezTo>
                <a:cubicBezTo>
                  <a:pt x="31" y="201"/>
                  <a:pt x="32" y="201"/>
                  <a:pt x="32" y="201"/>
                </a:cubicBezTo>
                <a:cubicBezTo>
                  <a:pt x="33" y="203"/>
                  <a:pt x="37" y="203"/>
                  <a:pt x="40" y="203"/>
                </a:cubicBezTo>
                <a:cubicBezTo>
                  <a:pt x="41" y="202"/>
                  <a:pt x="43" y="202"/>
                  <a:pt x="45" y="202"/>
                </a:cubicBezTo>
                <a:cubicBezTo>
                  <a:pt x="46" y="200"/>
                  <a:pt x="47" y="199"/>
                  <a:pt x="49" y="199"/>
                </a:cubicBezTo>
                <a:cubicBezTo>
                  <a:pt x="50" y="199"/>
                  <a:pt x="50" y="199"/>
                  <a:pt x="51" y="199"/>
                </a:cubicBezTo>
                <a:cubicBezTo>
                  <a:pt x="51" y="198"/>
                  <a:pt x="52" y="197"/>
                  <a:pt x="52" y="197"/>
                </a:cubicBezTo>
                <a:cubicBezTo>
                  <a:pt x="52" y="197"/>
                  <a:pt x="52" y="197"/>
                  <a:pt x="52" y="196"/>
                </a:cubicBezTo>
                <a:cubicBezTo>
                  <a:pt x="53" y="196"/>
                  <a:pt x="53" y="196"/>
                  <a:pt x="53" y="196"/>
                </a:cubicBezTo>
                <a:cubicBezTo>
                  <a:pt x="53" y="196"/>
                  <a:pt x="53" y="195"/>
                  <a:pt x="53" y="195"/>
                </a:cubicBezTo>
                <a:cubicBezTo>
                  <a:pt x="53" y="194"/>
                  <a:pt x="53" y="193"/>
                  <a:pt x="53" y="193"/>
                </a:cubicBezTo>
                <a:cubicBezTo>
                  <a:pt x="54" y="192"/>
                  <a:pt x="54" y="191"/>
                  <a:pt x="55" y="191"/>
                </a:cubicBezTo>
                <a:cubicBezTo>
                  <a:pt x="55" y="191"/>
                  <a:pt x="55" y="191"/>
                  <a:pt x="56" y="191"/>
                </a:cubicBezTo>
                <a:cubicBezTo>
                  <a:pt x="57" y="191"/>
                  <a:pt x="58" y="190"/>
                  <a:pt x="58" y="189"/>
                </a:cubicBezTo>
                <a:cubicBezTo>
                  <a:pt x="57" y="189"/>
                  <a:pt x="56" y="189"/>
                  <a:pt x="56" y="188"/>
                </a:cubicBezTo>
                <a:cubicBezTo>
                  <a:pt x="56" y="187"/>
                  <a:pt x="56" y="187"/>
                  <a:pt x="56" y="187"/>
                </a:cubicBezTo>
                <a:cubicBezTo>
                  <a:pt x="58" y="186"/>
                  <a:pt x="57" y="184"/>
                  <a:pt x="56" y="183"/>
                </a:cubicBezTo>
                <a:cubicBezTo>
                  <a:pt x="55" y="183"/>
                  <a:pt x="54" y="183"/>
                  <a:pt x="55" y="182"/>
                </a:cubicBezTo>
                <a:cubicBezTo>
                  <a:pt x="52" y="181"/>
                  <a:pt x="56" y="180"/>
                  <a:pt x="53" y="178"/>
                </a:cubicBezTo>
                <a:cubicBezTo>
                  <a:pt x="53" y="178"/>
                  <a:pt x="53" y="178"/>
                  <a:pt x="53" y="177"/>
                </a:cubicBezTo>
                <a:cubicBezTo>
                  <a:pt x="52" y="177"/>
                  <a:pt x="52" y="175"/>
                  <a:pt x="53" y="175"/>
                </a:cubicBezTo>
                <a:cubicBezTo>
                  <a:pt x="55" y="175"/>
                  <a:pt x="55" y="173"/>
                  <a:pt x="56" y="175"/>
                </a:cubicBezTo>
                <a:cubicBezTo>
                  <a:pt x="56" y="175"/>
                  <a:pt x="57" y="175"/>
                  <a:pt x="57" y="175"/>
                </a:cubicBezTo>
                <a:cubicBezTo>
                  <a:pt x="58" y="175"/>
                  <a:pt x="59" y="176"/>
                  <a:pt x="59" y="177"/>
                </a:cubicBezTo>
                <a:cubicBezTo>
                  <a:pt x="59" y="177"/>
                  <a:pt x="59" y="177"/>
                  <a:pt x="58" y="177"/>
                </a:cubicBezTo>
                <a:cubicBezTo>
                  <a:pt x="58" y="178"/>
                  <a:pt x="58" y="178"/>
                  <a:pt x="58" y="178"/>
                </a:cubicBezTo>
                <a:cubicBezTo>
                  <a:pt x="60" y="179"/>
                  <a:pt x="60" y="180"/>
                  <a:pt x="61" y="181"/>
                </a:cubicBezTo>
                <a:cubicBezTo>
                  <a:pt x="61" y="181"/>
                  <a:pt x="61" y="182"/>
                  <a:pt x="61" y="182"/>
                </a:cubicBezTo>
                <a:cubicBezTo>
                  <a:pt x="61" y="182"/>
                  <a:pt x="61" y="182"/>
                  <a:pt x="62" y="182"/>
                </a:cubicBezTo>
                <a:cubicBezTo>
                  <a:pt x="62" y="181"/>
                  <a:pt x="63" y="181"/>
                  <a:pt x="63" y="180"/>
                </a:cubicBezTo>
                <a:cubicBezTo>
                  <a:pt x="63" y="179"/>
                  <a:pt x="63" y="178"/>
                  <a:pt x="63" y="177"/>
                </a:cubicBezTo>
                <a:cubicBezTo>
                  <a:pt x="63" y="176"/>
                  <a:pt x="63" y="175"/>
                  <a:pt x="63" y="174"/>
                </a:cubicBezTo>
                <a:cubicBezTo>
                  <a:pt x="61" y="173"/>
                  <a:pt x="62" y="171"/>
                  <a:pt x="63" y="170"/>
                </a:cubicBezTo>
                <a:cubicBezTo>
                  <a:pt x="63" y="170"/>
                  <a:pt x="64" y="170"/>
                  <a:pt x="64" y="170"/>
                </a:cubicBezTo>
                <a:cubicBezTo>
                  <a:pt x="64" y="170"/>
                  <a:pt x="64" y="169"/>
                  <a:pt x="64" y="169"/>
                </a:cubicBezTo>
                <a:cubicBezTo>
                  <a:pt x="64" y="168"/>
                  <a:pt x="64" y="167"/>
                  <a:pt x="63" y="168"/>
                </a:cubicBezTo>
                <a:cubicBezTo>
                  <a:pt x="62" y="168"/>
                  <a:pt x="62" y="168"/>
                  <a:pt x="62" y="169"/>
                </a:cubicBezTo>
                <a:cubicBezTo>
                  <a:pt x="63" y="173"/>
                  <a:pt x="59" y="170"/>
                  <a:pt x="59" y="168"/>
                </a:cubicBezTo>
                <a:cubicBezTo>
                  <a:pt x="58" y="166"/>
                  <a:pt x="58" y="164"/>
                  <a:pt x="58" y="162"/>
                </a:cubicBezTo>
                <a:cubicBezTo>
                  <a:pt x="57" y="162"/>
                  <a:pt x="57" y="161"/>
                  <a:pt x="56" y="161"/>
                </a:cubicBezTo>
                <a:cubicBezTo>
                  <a:pt x="56" y="160"/>
                  <a:pt x="56" y="160"/>
                  <a:pt x="56" y="159"/>
                </a:cubicBezTo>
                <a:cubicBezTo>
                  <a:pt x="55" y="159"/>
                  <a:pt x="55" y="159"/>
                  <a:pt x="55" y="159"/>
                </a:cubicBezTo>
                <a:cubicBezTo>
                  <a:pt x="54" y="159"/>
                  <a:pt x="54" y="159"/>
                  <a:pt x="53" y="159"/>
                </a:cubicBezTo>
                <a:cubicBezTo>
                  <a:pt x="53" y="158"/>
                  <a:pt x="52" y="157"/>
                  <a:pt x="53" y="156"/>
                </a:cubicBezTo>
                <a:cubicBezTo>
                  <a:pt x="54" y="156"/>
                  <a:pt x="55" y="156"/>
                  <a:pt x="56" y="156"/>
                </a:cubicBezTo>
                <a:cubicBezTo>
                  <a:pt x="56" y="156"/>
                  <a:pt x="57" y="156"/>
                  <a:pt x="57" y="156"/>
                </a:cubicBezTo>
                <a:cubicBezTo>
                  <a:pt x="57" y="155"/>
                  <a:pt x="59" y="155"/>
                  <a:pt x="58" y="157"/>
                </a:cubicBezTo>
                <a:cubicBezTo>
                  <a:pt x="59" y="157"/>
                  <a:pt x="59" y="157"/>
                  <a:pt x="59" y="157"/>
                </a:cubicBezTo>
                <a:cubicBezTo>
                  <a:pt x="60" y="157"/>
                  <a:pt x="60" y="157"/>
                  <a:pt x="61" y="157"/>
                </a:cubicBezTo>
                <a:cubicBezTo>
                  <a:pt x="61" y="158"/>
                  <a:pt x="62" y="159"/>
                  <a:pt x="63" y="159"/>
                </a:cubicBezTo>
                <a:cubicBezTo>
                  <a:pt x="63" y="159"/>
                  <a:pt x="64" y="159"/>
                  <a:pt x="64" y="159"/>
                </a:cubicBezTo>
                <a:cubicBezTo>
                  <a:pt x="65" y="160"/>
                  <a:pt x="65" y="159"/>
                  <a:pt x="65" y="158"/>
                </a:cubicBezTo>
                <a:cubicBezTo>
                  <a:pt x="65" y="158"/>
                  <a:pt x="65" y="157"/>
                  <a:pt x="65" y="157"/>
                </a:cubicBezTo>
                <a:cubicBezTo>
                  <a:pt x="65" y="157"/>
                  <a:pt x="65" y="156"/>
                  <a:pt x="65" y="156"/>
                </a:cubicBezTo>
                <a:cubicBezTo>
                  <a:pt x="64" y="156"/>
                  <a:pt x="64" y="155"/>
                  <a:pt x="63" y="155"/>
                </a:cubicBezTo>
                <a:cubicBezTo>
                  <a:pt x="62" y="155"/>
                  <a:pt x="62" y="154"/>
                  <a:pt x="61" y="153"/>
                </a:cubicBezTo>
                <a:cubicBezTo>
                  <a:pt x="60" y="153"/>
                  <a:pt x="60" y="153"/>
                  <a:pt x="59" y="153"/>
                </a:cubicBezTo>
                <a:cubicBezTo>
                  <a:pt x="59" y="152"/>
                  <a:pt x="58" y="152"/>
                  <a:pt x="58" y="151"/>
                </a:cubicBezTo>
                <a:cubicBezTo>
                  <a:pt x="58" y="151"/>
                  <a:pt x="57" y="151"/>
                  <a:pt x="57" y="151"/>
                </a:cubicBezTo>
                <a:cubicBezTo>
                  <a:pt x="57" y="151"/>
                  <a:pt x="57" y="150"/>
                  <a:pt x="57" y="150"/>
                </a:cubicBezTo>
                <a:cubicBezTo>
                  <a:pt x="57" y="149"/>
                  <a:pt x="57" y="149"/>
                  <a:pt x="57" y="149"/>
                </a:cubicBezTo>
                <a:cubicBezTo>
                  <a:pt x="57" y="148"/>
                  <a:pt x="57" y="147"/>
                  <a:pt x="58" y="147"/>
                </a:cubicBezTo>
                <a:cubicBezTo>
                  <a:pt x="61" y="147"/>
                  <a:pt x="59" y="152"/>
                  <a:pt x="63" y="151"/>
                </a:cubicBezTo>
                <a:cubicBezTo>
                  <a:pt x="63" y="149"/>
                  <a:pt x="62" y="148"/>
                  <a:pt x="62" y="147"/>
                </a:cubicBezTo>
                <a:cubicBezTo>
                  <a:pt x="62" y="146"/>
                  <a:pt x="62" y="145"/>
                  <a:pt x="62" y="144"/>
                </a:cubicBezTo>
                <a:cubicBezTo>
                  <a:pt x="62" y="144"/>
                  <a:pt x="62" y="143"/>
                  <a:pt x="62" y="143"/>
                </a:cubicBezTo>
                <a:cubicBezTo>
                  <a:pt x="61" y="143"/>
                  <a:pt x="61" y="143"/>
                  <a:pt x="61" y="143"/>
                </a:cubicBezTo>
                <a:cubicBezTo>
                  <a:pt x="60" y="142"/>
                  <a:pt x="59" y="142"/>
                  <a:pt x="59" y="140"/>
                </a:cubicBezTo>
                <a:cubicBezTo>
                  <a:pt x="59" y="140"/>
                  <a:pt x="59" y="140"/>
                  <a:pt x="59" y="139"/>
                </a:cubicBezTo>
                <a:cubicBezTo>
                  <a:pt x="56" y="139"/>
                  <a:pt x="57" y="133"/>
                  <a:pt x="55" y="131"/>
                </a:cubicBezTo>
                <a:cubicBezTo>
                  <a:pt x="55" y="130"/>
                  <a:pt x="55" y="130"/>
                  <a:pt x="55" y="130"/>
                </a:cubicBezTo>
                <a:cubicBezTo>
                  <a:pt x="55" y="130"/>
                  <a:pt x="56" y="130"/>
                  <a:pt x="57" y="130"/>
                </a:cubicBezTo>
                <a:cubicBezTo>
                  <a:pt x="57" y="129"/>
                  <a:pt x="57" y="129"/>
                  <a:pt x="57" y="128"/>
                </a:cubicBezTo>
                <a:cubicBezTo>
                  <a:pt x="57" y="128"/>
                  <a:pt x="58" y="127"/>
                  <a:pt x="59" y="127"/>
                </a:cubicBezTo>
                <a:cubicBezTo>
                  <a:pt x="61" y="127"/>
                  <a:pt x="61" y="129"/>
                  <a:pt x="63" y="128"/>
                </a:cubicBezTo>
                <a:cubicBezTo>
                  <a:pt x="63" y="129"/>
                  <a:pt x="63" y="129"/>
                  <a:pt x="63" y="130"/>
                </a:cubicBezTo>
                <a:cubicBezTo>
                  <a:pt x="64" y="130"/>
                  <a:pt x="65" y="130"/>
                  <a:pt x="67" y="130"/>
                </a:cubicBezTo>
                <a:cubicBezTo>
                  <a:pt x="67" y="129"/>
                  <a:pt x="67" y="127"/>
                  <a:pt x="68" y="127"/>
                </a:cubicBezTo>
                <a:cubicBezTo>
                  <a:pt x="68" y="127"/>
                  <a:pt x="68" y="126"/>
                  <a:pt x="68" y="126"/>
                </a:cubicBezTo>
                <a:cubicBezTo>
                  <a:pt x="68" y="126"/>
                  <a:pt x="68" y="125"/>
                  <a:pt x="68" y="125"/>
                </a:cubicBezTo>
                <a:cubicBezTo>
                  <a:pt x="68" y="124"/>
                  <a:pt x="69" y="123"/>
                  <a:pt x="69" y="123"/>
                </a:cubicBezTo>
                <a:cubicBezTo>
                  <a:pt x="69" y="123"/>
                  <a:pt x="70" y="123"/>
                  <a:pt x="70" y="123"/>
                </a:cubicBezTo>
                <a:cubicBezTo>
                  <a:pt x="71" y="123"/>
                  <a:pt x="72" y="123"/>
                  <a:pt x="71" y="124"/>
                </a:cubicBezTo>
                <a:cubicBezTo>
                  <a:pt x="72" y="124"/>
                  <a:pt x="72" y="124"/>
                  <a:pt x="72" y="124"/>
                </a:cubicBezTo>
                <a:cubicBezTo>
                  <a:pt x="73" y="123"/>
                  <a:pt x="73" y="121"/>
                  <a:pt x="74" y="121"/>
                </a:cubicBezTo>
                <a:cubicBezTo>
                  <a:pt x="74" y="121"/>
                  <a:pt x="74" y="121"/>
                  <a:pt x="75" y="121"/>
                </a:cubicBezTo>
                <a:cubicBezTo>
                  <a:pt x="75" y="121"/>
                  <a:pt x="75" y="121"/>
                  <a:pt x="75" y="120"/>
                </a:cubicBezTo>
                <a:cubicBezTo>
                  <a:pt x="76" y="120"/>
                  <a:pt x="77" y="120"/>
                  <a:pt x="78" y="120"/>
                </a:cubicBezTo>
                <a:cubicBezTo>
                  <a:pt x="79" y="120"/>
                  <a:pt x="79" y="120"/>
                  <a:pt x="80" y="120"/>
                </a:cubicBezTo>
                <a:cubicBezTo>
                  <a:pt x="80" y="120"/>
                  <a:pt x="80" y="119"/>
                  <a:pt x="80" y="119"/>
                </a:cubicBezTo>
                <a:cubicBezTo>
                  <a:pt x="80" y="118"/>
                  <a:pt x="80" y="117"/>
                  <a:pt x="80" y="117"/>
                </a:cubicBezTo>
                <a:cubicBezTo>
                  <a:pt x="80" y="116"/>
                  <a:pt x="80" y="116"/>
                  <a:pt x="80" y="115"/>
                </a:cubicBezTo>
                <a:cubicBezTo>
                  <a:pt x="80" y="115"/>
                  <a:pt x="80" y="115"/>
                  <a:pt x="80" y="114"/>
                </a:cubicBezTo>
                <a:cubicBezTo>
                  <a:pt x="81" y="114"/>
                  <a:pt x="81" y="112"/>
                  <a:pt x="82" y="114"/>
                </a:cubicBezTo>
                <a:cubicBezTo>
                  <a:pt x="83" y="114"/>
                  <a:pt x="83" y="113"/>
                  <a:pt x="84" y="113"/>
                </a:cubicBezTo>
                <a:cubicBezTo>
                  <a:pt x="85" y="112"/>
                  <a:pt x="84" y="111"/>
                  <a:pt x="86" y="111"/>
                </a:cubicBezTo>
                <a:cubicBezTo>
                  <a:pt x="86" y="110"/>
                  <a:pt x="87" y="110"/>
                  <a:pt x="88" y="109"/>
                </a:cubicBezTo>
                <a:cubicBezTo>
                  <a:pt x="89" y="109"/>
                  <a:pt x="90" y="109"/>
                  <a:pt x="91" y="109"/>
                </a:cubicBezTo>
                <a:cubicBezTo>
                  <a:pt x="92" y="108"/>
                  <a:pt x="93" y="107"/>
                  <a:pt x="93" y="105"/>
                </a:cubicBezTo>
                <a:cubicBezTo>
                  <a:pt x="93" y="105"/>
                  <a:pt x="93" y="105"/>
                  <a:pt x="94" y="105"/>
                </a:cubicBezTo>
                <a:cubicBezTo>
                  <a:pt x="94" y="104"/>
                  <a:pt x="95" y="104"/>
                  <a:pt x="96" y="104"/>
                </a:cubicBezTo>
                <a:cubicBezTo>
                  <a:pt x="97" y="104"/>
                  <a:pt x="97" y="104"/>
                  <a:pt x="97" y="104"/>
                </a:cubicBezTo>
                <a:cubicBezTo>
                  <a:pt x="97" y="103"/>
                  <a:pt x="94" y="99"/>
                  <a:pt x="97" y="99"/>
                </a:cubicBezTo>
                <a:cubicBezTo>
                  <a:pt x="97" y="98"/>
                  <a:pt x="97" y="98"/>
                  <a:pt x="97" y="98"/>
                </a:cubicBezTo>
                <a:cubicBezTo>
                  <a:pt x="97" y="98"/>
                  <a:pt x="97" y="98"/>
                  <a:pt x="96" y="98"/>
                </a:cubicBezTo>
                <a:cubicBezTo>
                  <a:pt x="96" y="97"/>
                  <a:pt x="96" y="97"/>
                  <a:pt x="96" y="96"/>
                </a:cubicBezTo>
                <a:cubicBezTo>
                  <a:pt x="96" y="96"/>
                  <a:pt x="96" y="95"/>
                  <a:pt x="97" y="95"/>
                </a:cubicBezTo>
                <a:cubicBezTo>
                  <a:pt x="98" y="95"/>
                  <a:pt x="99" y="95"/>
                  <a:pt x="99" y="94"/>
                </a:cubicBezTo>
                <a:cubicBezTo>
                  <a:pt x="98" y="94"/>
                  <a:pt x="98" y="94"/>
                  <a:pt x="97" y="94"/>
                </a:cubicBezTo>
                <a:cubicBezTo>
                  <a:pt x="97" y="94"/>
                  <a:pt x="97" y="93"/>
                  <a:pt x="97" y="93"/>
                </a:cubicBezTo>
                <a:cubicBezTo>
                  <a:pt x="97" y="91"/>
                  <a:pt x="98" y="91"/>
                  <a:pt x="99" y="90"/>
                </a:cubicBezTo>
                <a:cubicBezTo>
                  <a:pt x="99" y="90"/>
                  <a:pt x="100" y="89"/>
                  <a:pt x="100" y="87"/>
                </a:cubicBezTo>
                <a:cubicBezTo>
                  <a:pt x="100" y="86"/>
                  <a:pt x="100" y="85"/>
                  <a:pt x="101" y="85"/>
                </a:cubicBezTo>
                <a:cubicBezTo>
                  <a:pt x="101" y="84"/>
                  <a:pt x="101" y="84"/>
                  <a:pt x="101" y="83"/>
                </a:cubicBezTo>
                <a:cubicBezTo>
                  <a:pt x="102" y="83"/>
                  <a:pt x="102" y="82"/>
                  <a:pt x="102" y="81"/>
                </a:cubicBezTo>
                <a:cubicBezTo>
                  <a:pt x="103" y="81"/>
                  <a:pt x="103" y="81"/>
                  <a:pt x="103" y="81"/>
                </a:cubicBezTo>
                <a:cubicBezTo>
                  <a:pt x="103" y="80"/>
                  <a:pt x="103" y="79"/>
                  <a:pt x="103" y="79"/>
                </a:cubicBezTo>
                <a:cubicBezTo>
                  <a:pt x="103" y="79"/>
                  <a:pt x="103" y="79"/>
                  <a:pt x="102" y="79"/>
                </a:cubicBezTo>
                <a:cubicBezTo>
                  <a:pt x="102" y="78"/>
                  <a:pt x="102" y="76"/>
                  <a:pt x="103" y="76"/>
                </a:cubicBezTo>
                <a:cubicBezTo>
                  <a:pt x="104" y="75"/>
                  <a:pt x="103" y="74"/>
                  <a:pt x="105" y="74"/>
                </a:cubicBezTo>
                <a:cubicBezTo>
                  <a:pt x="105" y="74"/>
                  <a:pt x="106" y="74"/>
                  <a:pt x="107" y="74"/>
                </a:cubicBezTo>
                <a:cubicBezTo>
                  <a:pt x="108" y="74"/>
                  <a:pt x="109" y="74"/>
                  <a:pt x="109" y="73"/>
                </a:cubicBezTo>
                <a:cubicBezTo>
                  <a:pt x="109" y="70"/>
                  <a:pt x="109" y="68"/>
                  <a:pt x="109" y="66"/>
                </a:cubicBezTo>
                <a:cubicBezTo>
                  <a:pt x="109" y="65"/>
                  <a:pt x="110" y="64"/>
                  <a:pt x="110" y="64"/>
                </a:cubicBezTo>
                <a:cubicBezTo>
                  <a:pt x="111" y="61"/>
                  <a:pt x="108" y="62"/>
                  <a:pt x="109" y="58"/>
                </a:cubicBezTo>
                <a:cubicBezTo>
                  <a:pt x="110" y="58"/>
                  <a:pt x="110" y="58"/>
                  <a:pt x="110" y="58"/>
                </a:cubicBezTo>
                <a:cubicBezTo>
                  <a:pt x="112" y="57"/>
                  <a:pt x="111" y="57"/>
                  <a:pt x="110" y="55"/>
                </a:cubicBezTo>
                <a:cubicBezTo>
                  <a:pt x="109" y="55"/>
                  <a:pt x="109" y="53"/>
                  <a:pt x="109" y="51"/>
                </a:cubicBezTo>
                <a:cubicBezTo>
                  <a:pt x="109" y="51"/>
                  <a:pt x="109" y="51"/>
                  <a:pt x="108" y="51"/>
                </a:cubicBezTo>
                <a:cubicBezTo>
                  <a:pt x="109" y="49"/>
                  <a:pt x="111" y="47"/>
                  <a:pt x="110" y="43"/>
                </a:cubicBezTo>
                <a:cubicBezTo>
                  <a:pt x="111" y="43"/>
                  <a:pt x="111" y="43"/>
                  <a:pt x="112" y="43"/>
                </a:cubicBezTo>
                <a:cubicBezTo>
                  <a:pt x="112" y="42"/>
                  <a:pt x="112" y="41"/>
                  <a:pt x="112" y="39"/>
                </a:cubicBezTo>
                <a:close/>
                <a:moveTo>
                  <a:pt x="7" y="165"/>
                </a:moveTo>
                <a:cubicBezTo>
                  <a:pt x="5" y="166"/>
                  <a:pt x="4" y="164"/>
                  <a:pt x="6" y="163"/>
                </a:cubicBezTo>
                <a:cubicBezTo>
                  <a:pt x="7" y="163"/>
                  <a:pt x="8" y="163"/>
                  <a:pt x="8" y="162"/>
                </a:cubicBezTo>
                <a:cubicBezTo>
                  <a:pt x="9" y="162"/>
                  <a:pt x="10" y="163"/>
                  <a:pt x="10" y="164"/>
                </a:cubicBezTo>
                <a:cubicBezTo>
                  <a:pt x="8" y="164"/>
                  <a:pt x="8" y="165"/>
                  <a:pt x="7" y="165"/>
                </a:cubicBezTo>
                <a:close/>
                <a:moveTo>
                  <a:pt x="48" y="170"/>
                </a:moveTo>
                <a:cubicBezTo>
                  <a:pt x="52" y="169"/>
                  <a:pt x="50" y="174"/>
                  <a:pt x="48" y="171"/>
                </a:cubicBezTo>
                <a:cubicBezTo>
                  <a:pt x="48" y="171"/>
                  <a:pt x="48" y="170"/>
                  <a:pt x="48" y="170"/>
                </a:cubicBezTo>
                <a:close/>
                <a:moveTo>
                  <a:pt x="55" y="153"/>
                </a:moveTo>
                <a:cubicBezTo>
                  <a:pt x="55" y="154"/>
                  <a:pt x="54" y="155"/>
                  <a:pt x="53" y="155"/>
                </a:cubicBezTo>
                <a:cubicBezTo>
                  <a:pt x="53" y="153"/>
                  <a:pt x="52" y="153"/>
                  <a:pt x="51" y="152"/>
                </a:cubicBezTo>
                <a:cubicBezTo>
                  <a:pt x="51" y="152"/>
                  <a:pt x="51" y="151"/>
                  <a:pt x="51" y="151"/>
                </a:cubicBezTo>
                <a:cubicBezTo>
                  <a:pt x="51" y="150"/>
                  <a:pt x="51" y="148"/>
                  <a:pt x="53" y="149"/>
                </a:cubicBezTo>
                <a:cubicBezTo>
                  <a:pt x="55" y="149"/>
                  <a:pt x="55" y="150"/>
                  <a:pt x="56" y="151"/>
                </a:cubicBezTo>
                <a:cubicBezTo>
                  <a:pt x="56" y="152"/>
                  <a:pt x="56" y="153"/>
                  <a:pt x="55" y="153"/>
                </a:cubicBezTo>
                <a:close/>
                <a:moveTo>
                  <a:pt x="53" y="145"/>
                </a:moveTo>
                <a:cubicBezTo>
                  <a:pt x="54" y="145"/>
                  <a:pt x="55" y="146"/>
                  <a:pt x="56" y="146"/>
                </a:cubicBezTo>
                <a:cubicBezTo>
                  <a:pt x="55" y="149"/>
                  <a:pt x="50" y="147"/>
                  <a:pt x="53" y="145"/>
                </a:cubicBezTo>
                <a:close/>
                <a:moveTo>
                  <a:pt x="40" y="81"/>
                </a:moveTo>
                <a:cubicBezTo>
                  <a:pt x="41" y="81"/>
                  <a:pt x="42" y="81"/>
                  <a:pt x="43" y="81"/>
                </a:cubicBezTo>
                <a:cubicBezTo>
                  <a:pt x="43" y="82"/>
                  <a:pt x="43" y="83"/>
                  <a:pt x="43" y="83"/>
                </a:cubicBezTo>
                <a:cubicBezTo>
                  <a:pt x="42" y="83"/>
                  <a:pt x="41" y="83"/>
                  <a:pt x="40" y="83"/>
                </a:cubicBezTo>
                <a:cubicBezTo>
                  <a:pt x="40" y="83"/>
                  <a:pt x="40" y="82"/>
                  <a:pt x="40" y="81"/>
                </a:cubicBezTo>
                <a:close/>
                <a:moveTo>
                  <a:pt x="56" y="119"/>
                </a:moveTo>
                <a:cubicBezTo>
                  <a:pt x="56" y="119"/>
                  <a:pt x="56" y="118"/>
                  <a:pt x="56" y="118"/>
                </a:cubicBezTo>
                <a:cubicBezTo>
                  <a:pt x="55" y="118"/>
                  <a:pt x="55" y="118"/>
                  <a:pt x="55" y="118"/>
                </a:cubicBezTo>
                <a:cubicBezTo>
                  <a:pt x="55" y="115"/>
                  <a:pt x="51" y="116"/>
                  <a:pt x="51" y="114"/>
                </a:cubicBezTo>
                <a:cubicBezTo>
                  <a:pt x="50" y="114"/>
                  <a:pt x="50" y="114"/>
                  <a:pt x="49" y="114"/>
                </a:cubicBezTo>
                <a:cubicBezTo>
                  <a:pt x="48" y="114"/>
                  <a:pt x="47" y="113"/>
                  <a:pt x="48" y="112"/>
                </a:cubicBezTo>
                <a:cubicBezTo>
                  <a:pt x="48" y="111"/>
                  <a:pt x="48" y="109"/>
                  <a:pt x="48" y="108"/>
                </a:cubicBezTo>
                <a:cubicBezTo>
                  <a:pt x="47" y="108"/>
                  <a:pt x="47" y="108"/>
                  <a:pt x="46" y="108"/>
                </a:cubicBezTo>
                <a:cubicBezTo>
                  <a:pt x="46" y="108"/>
                  <a:pt x="46" y="107"/>
                  <a:pt x="45" y="107"/>
                </a:cubicBezTo>
                <a:cubicBezTo>
                  <a:pt x="44" y="106"/>
                  <a:pt x="43" y="105"/>
                  <a:pt x="43" y="102"/>
                </a:cubicBezTo>
                <a:cubicBezTo>
                  <a:pt x="44" y="102"/>
                  <a:pt x="44" y="102"/>
                  <a:pt x="45" y="102"/>
                </a:cubicBezTo>
                <a:cubicBezTo>
                  <a:pt x="45" y="103"/>
                  <a:pt x="46" y="103"/>
                  <a:pt x="46" y="104"/>
                </a:cubicBezTo>
                <a:cubicBezTo>
                  <a:pt x="46" y="103"/>
                  <a:pt x="46" y="103"/>
                  <a:pt x="46" y="102"/>
                </a:cubicBezTo>
                <a:cubicBezTo>
                  <a:pt x="46" y="102"/>
                  <a:pt x="46" y="102"/>
                  <a:pt x="46" y="101"/>
                </a:cubicBezTo>
                <a:cubicBezTo>
                  <a:pt x="46" y="101"/>
                  <a:pt x="46" y="101"/>
                  <a:pt x="45" y="101"/>
                </a:cubicBezTo>
                <a:cubicBezTo>
                  <a:pt x="45" y="100"/>
                  <a:pt x="45" y="100"/>
                  <a:pt x="45" y="99"/>
                </a:cubicBezTo>
                <a:cubicBezTo>
                  <a:pt x="45" y="98"/>
                  <a:pt x="45" y="98"/>
                  <a:pt x="45" y="98"/>
                </a:cubicBezTo>
                <a:cubicBezTo>
                  <a:pt x="45" y="98"/>
                  <a:pt x="44" y="98"/>
                  <a:pt x="44" y="98"/>
                </a:cubicBezTo>
                <a:cubicBezTo>
                  <a:pt x="44" y="98"/>
                  <a:pt x="43" y="98"/>
                  <a:pt x="43" y="98"/>
                </a:cubicBezTo>
                <a:cubicBezTo>
                  <a:pt x="42" y="98"/>
                  <a:pt x="42" y="98"/>
                  <a:pt x="42" y="98"/>
                </a:cubicBezTo>
                <a:cubicBezTo>
                  <a:pt x="41" y="97"/>
                  <a:pt x="40" y="98"/>
                  <a:pt x="40" y="99"/>
                </a:cubicBezTo>
                <a:cubicBezTo>
                  <a:pt x="40" y="99"/>
                  <a:pt x="40" y="100"/>
                  <a:pt x="40" y="100"/>
                </a:cubicBezTo>
                <a:cubicBezTo>
                  <a:pt x="36" y="101"/>
                  <a:pt x="39" y="98"/>
                  <a:pt x="39" y="96"/>
                </a:cubicBezTo>
                <a:cubicBezTo>
                  <a:pt x="39" y="96"/>
                  <a:pt x="39" y="95"/>
                  <a:pt x="39" y="94"/>
                </a:cubicBezTo>
                <a:cubicBezTo>
                  <a:pt x="39" y="94"/>
                  <a:pt x="39" y="93"/>
                  <a:pt x="39" y="93"/>
                </a:cubicBezTo>
                <a:cubicBezTo>
                  <a:pt x="40" y="93"/>
                  <a:pt x="40" y="93"/>
                  <a:pt x="40" y="93"/>
                </a:cubicBezTo>
                <a:cubicBezTo>
                  <a:pt x="40" y="92"/>
                  <a:pt x="40" y="92"/>
                  <a:pt x="40" y="92"/>
                </a:cubicBezTo>
                <a:cubicBezTo>
                  <a:pt x="41" y="92"/>
                  <a:pt x="42" y="92"/>
                  <a:pt x="43" y="92"/>
                </a:cubicBezTo>
                <a:cubicBezTo>
                  <a:pt x="43" y="92"/>
                  <a:pt x="44" y="92"/>
                  <a:pt x="44" y="92"/>
                </a:cubicBezTo>
                <a:cubicBezTo>
                  <a:pt x="45" y="92"/>
                  <a:pt x="46" y="92"/>
                  <a:pt x="46" y="92"/>
                </a:cubicBezTo>
                <a:cubicBezTo>
                  <a:pt x="47" y="92"/>
                  <a:pt x="47" y="92"/>
                  <a:pt x="48" y="92"/>
                </a:cubicBezTo>
                <a:cubicBezTo>
                  <a:pt x="48" y="91"/>
                  <a:pt x="48" y="91"/>
                  <a:pt x="48" y="90"/>
                </a:cubicBezTo>
                <a:cubicBezTo>
                  <a:pt x="48" y="90"/>
                  <a:pt x="48" y="90"/>
                  <a:pt x="49" y="90"/>
                </a:cubicBezTo>
                <a:cubicBezTo>
                  <a:pt x="49" y="91"/>
                  <a:pt x="50" y="91"/>
                  <a:pt x="50" y="92"/>
                </a:cubicBezTo>
                <a:cubicBezTo>
                  <a:pt x="50" y="92"/>
                  <a:pt x="51" y="92"/>
                  <a:pt x="51" y="92"/>
                </a:cubicBezTo>
                <a:cubicBezTo>
                  <a:pt x="52" y="92"/>
                  <a:pt x="53" y="92"/>
                  <a:pt x="53" y="93"/>
                </a:cubicBezTo>
                <a:cubicBezTo>
                  <a:pt x="54" y="93"/>
                  <a:pt x="54" y="93"/>
                  <a:pt x="55" y="93"/>
                </a:cubicBezTo>
                <a:cubicBezTo>
                  <a:pt x="55" y="93"/>
                  <a:pt x="55" y="94"/>
                  <a:pt x="55" y="94"/>
                </a:cubicBezTo>
                <a:cubicBezTo>
                  <a:pt x="55" y="94"/>
                  <a:pt x="56" y="94"/>
                  <a:pt x="57" y="94"/>
                </a:cubicBezTo>
                <a:cubicBezTo>
                  <a:pt x="58" y="94"/>
                  <a:pt x="59" y="94"/>
                  <a:pt x="59" y="94"/>
                </a:cubicBezTo>
                <a:cubicBezTo>
                  <a:pt x="60" y="94"/>
                  <a:pt x="61" y="94"/>
                  <a:pt x="61" y="95"/>
                </a:cubicBezTo>
                <a:cubicBezTo>
                  <a:pt x="61" y="95"/>
                  <a:pt x="61" y="95"/>
                  <a:pt x="62" y="95"/>
                </a:cubicBezTo>
                <a:cubicBezTo>
                  <a:pt x="62" y="96"/>
                  <a:pt x="63" y="96"/>
                  <a:pt x="63" y="98"/>
                </a:cubicBezTo>
                <a:cubicBezTo>
                  <a:pt x="63" y="98"/>
                  <a:pt x="64" y="98"/>
                  <a:pt x="64" y="98"/>
                </a:cubicBezTo>
                <a:cubicBezTo>
                  <a:pt x="64" y="98"/>
                  <a:pt x="64" y="99"/>
                  <a:pt x="65" y="99"/>
                </a:cubicBezTo>
                <a:cubicBezTo>
                  <a:pt x="66" y="100"/>
                  <a:pt x="65" y="101"/>
                  <a:pt x="67" y="101"/>
                </a:cubicBezTo>
                <a:cubicBezTo>
                  <a:pt x="67" y="101"/>
                  <a:pt x="67" y="101"/>
                  <a:pt x="68" y="101"/>
                </a:cubicBezTo>
                <a:cubicBezTo>
                  <a:pt x="69" y="101"/>
                  <a:pt x="69" y="102"/>
                  <a:pt x="70" y="102"/>
                </a:cubicBezTo>
                <a:cubicBezTo>
                  <a:pt x="71" y="102"/>
                  <a:pt x="72" y="103"/>
                  <a:pt x="71" y="104"/>
                </a:cubicBezTo>
                <a:cubicBezTo>
                  <a:pt x="71" y="104"/>
                  <a:pt x="70" y="104"/>
                  <a:pt x="71" y="105"/>
                </a:cubicBezTo>
                <a:cubicBezTo>
                  <a:pt x="71" y="105"/>
                  <a:pt x="71" y="106"/>
                  <a:pt x="71" y="106"/>
                </a:cubicBezTo>
                <a:cubicBezTo>
                  <a:pt x="71" y="106"/>
                  <a:pt x="71" y="107"/>
                  <a:pt x="71" y="107"/>
                </a:cubicBezTo>
                <a:cubicBezTo>
                  <a:pt x="71" y="109"/>
                  <a:pt x="71" y="110"/>
                  <a:pt x="70" y="111"/>
                </a:cubicBezTo>
                <a:cubicBezTo>
                  <a:pt x="69" y="110"/>
                  <a:pt x="68" y="111"/>
                  <a:pt x="68" y="112"/>
                </a:cubicBezTo>
                <a:cubicBezTo>
                  <a:pt x="67" y="112"/>
                  <a:pt x="67" y="112"/>
                  <a:pt x="67" y="112"/>
                </a:cubicBezTo>
                <a:cubicBezTo>
                  <a:pt x="66" y="114"/>
                  <a:pt x="63" y="113"/>
                  <a:pt x="63" y="115"/>
                </a:cubicBezTo>
                <a:cubicBezTo>
                  <a:pt x="63" y="115"/>
                  <a:pt x="62" y="115"/>
                  <a:pt x="62" y="115"/>
                </a:cubicBezTo>
                <a:cubicBezTo>
                  <a:pt x="61" y="115"/>
                  <a:pt x="61" y="115"/>
                  <a:pt x="61" y="115"/>
                </a:cubicBezTo>
                <a:cubicBezTo>
                  <a:pt x="60" y="117"/>
                  <a:pt x="59" y="117"/>
                  <a:pt x="58" y="118"/>
                </a:cubicBezTo>
                <a:cubicBezTo>
                  <a:pt x="58" y="118"/>
                  <a:pt x="58" y="119"/>
                  <a:pt x="58" y="119"/>
                </a:cubicBezTo>
                <a:cubicBezTo>
                  <a:pt x="57" y="119"/>
                  <a:pt x="57" y="119"/>
                  <a:pt x="56" y="119"/>
                </a:cubicBezTo>
                <a:close/>
                <a:moveTo>
                  <a:pt x="89" y="101"/>
                </a:moveTo>
                <a:cubicBezTo>
                  <a:pt x="86" y="99"/>
                  <a:pt x="89" y="94"/>
                  <a:pt x="93" y="95"/>
                </a:cubicBezTo>
                <a:cubicBezTo>
                  <a:pt x="95" y="96"/>
                  <a:pt x="87" y="97"/>
                  <a:pt x="89" y="101"/>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112" name="Freeform 249" title=""/>
          <p:cNvSpPr/>
          <p:nvPr>
            <p:custDataLst>
              <p:tags r:id="rId57"/>
            </p:custDataLst>
          </p:nvPr>
        </p:nvSpPr>
        <p:spPr bwMode="auto">
          <a:xfrm rot="1740000">
            <a:off x="3200141" y="3140677"/>
            <a:ext cx="1586" cy="1315"/>
          </a:xfrm>
          <a:custGeom>
            <a:gdLst>
              <a:gd name="T0" fmla="*/ 2 w 3"/>
              <a:gd name="T1" fmla="*/ 2 h 2"/>
              <a:gd name="T2" fmla="*/ 3 w 3"/>
              <a:gd name="T3" fmla="*/ 2 h 2"/>
              <a:gd name="T4" fmla="*/ 2 w 3"/>
              <a:gd name="T5" fmla="*/ 2 h 2"/>
            </a:gdLst>
            <a:cxnLst>
              <a:cxn ang="0">
                <a:pos x="T0" y="T1"/>
              </a:cxn>
              <a:cxn ang="0">
                <a:pos x="T2" y="T3"/>
              </a:cxn>
              <a:cxn ang="0">
                <a:pos x="T4" y="T5"/>
              </a:cxn>
            </a:cxnLst>
            <a:rect l="0" t="0" r="r" b="b"/>
            <a:pathLst>
              <a:path w="3" h="2">
                <a:moveTo>
                  <a:pt x="2" y="2"/>
                </a:moveTo>
                <a:cubicBezTo>
                  <a:pt x="2" y="2"/>
                  <a:pt x="3" y="2"/>
                  <a:pt x="3" y="2"/>
                </a:cubicBezTo>
                <a:cubicBezTo>
                  <a:pt x="2" y="0"/>
                  <a:pt x="0" y="2"/>
                  <a:pt x="2" y="2"/>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113" name="Freeform 250" title=""/>
          <p:cNvSpPr>
            <a:spLocks noEditPoints="1"/>
          </p:cNvSpPr>
          <p:nvPr>
            <p:custDataLst>
              <p:tags r:id="rId58"/>
            </p:custDataLst>
          </p:nvPr>
        </p:nvSpPr>
        <p:spPr bwMode="auto">
          <a:xfrm rot="1740000">
            <a:off x="3196006" y="3141219"/>
            <a:ext cx="44938" cy="24183"/>
          </a:xfrm>
          <a:custGeom>
            <a:gdLst>
              <a:gd name="T0" fmla="*/ 16 w 79"/>
              <a:gd name="T1" fmla="*/ 24 h 43"/>
              <a:gd name="T2" fmla="*/ 11 w 79"/>
              <a:gd name="T3" fmla="*/ 25 h 43"/>
              <a:gd name="T4" fmla="*/ 6 w 79"/>
              <a:gd name="T5" fmla="*/ 28 h 43"/>
              <a:gd name="T6" fmla="*/ 4 w 79"/>
              <a:gd name="T7" fmla="*/ 32 h 43"/>
              <a:gd name="T8" fmla="*/ 0 w 79"/>
              <a:gd name="T9" fmla="*/ 37 h 43"/>
              <a:gd name="T10" fmla="*/ 3 w 79"/>
              <a:gd name="T11" fmla="*/ 33 h 43"/>
              <a:gd name="T12" fmla="*/ 5 w 79"/>
              <a:gd name="T13" fmla="*/ 37 h 43"/>
              <a:gd name="T14" fmla="*/ 6 w 79"/>
              <a:gd name="T15" fmla="*/ 37 h 43"/>
              <a:gd name="T16" fmla="*/ 11 w 79"/>
              <a:gd name="T17" fmla="*/ 34 h 43"/>
              <a:gd name="T18" fmla="*/ 12 w 79"/>
              <a:gd name="T19" fmla="*/ 32 h 43"/>
              <a:gd name="T20" fmla="*/ 18 w 79"/>
              <a:gd name="T21" fmla="*/ 30 h 43"/>
              <a:gd name="T22" fmla="*/ 15 w 79"/>
              <a:gd name="T23" fmla="*/ 34 h 43"/>
              <a:gd name="T24" fmla="*/ 12 w 79"/>
              <a:gd name="T25" fmla="*/ 40 h 43"/>
              <a:gd name="T26" fmla="*/ 16 w 79"/>
              <a:gd name="T27" fmla="*/ 43 h 43"/>
              <a:gd name="T28" fmla="*/ 23 w 79"/>
              <a:gd name="T29" fmla="*/ 38 h 43"/>
              <a:gd name="T30" fmla="*/ 27 w 79"/>
              <a:gd name="T31" fmla="*/ 39 h 43"/>
              <a:gd name="T32" fmla="*/ 33 w 79"/>
              <a:gd name="T33" fmla="*/ 39 h 43"/>
              <a:gd name="T34" fmla="*/ 37 w 79"/>
              <a:gd name="T35" fmla="*/ 38 h 43"/>
              <a:gd name="T36" fmla="*/ 37 w 79"/>
              <a:gd name="T37" fmla="*/ 32 h 43"/>
              <a:gd name="T38" fmla="*/ 40 w 79"/>
              <a:gd name="T39" fmla="*/ 32 h 43"/>
              <a:gd name="T40" fmla="*/ 41 w 79"/>
              <a:gd name="T41" fmla="*/ 34 h 43"/>
              <a:gd name="T42" fmla="*/ 46 w 79"/>
              <a:gd name="T43" fmla="*/ 33 h 43"/>
              <a:gd name="T44" fmla="*/ 49 w 79"/>
              <a:gd name="T45" fmla="*/ 32 h 43"/>
              <a:gd name="T46" fmla="*/ 52 w 79"/>
              <a:gd name="T47" fmla="*/ 32 h 43"/>
              <a:gd name="T48" fmla="*/ 54 w 79"/>
              <a:gd name="T49" fmla="*/ 34 h 43"/>
              <a:gd name="T50" fmla="*/ 61 w 79"/>
              <a:gd name="T51" fmla="*/ 34 h 43"/>
              <a:gd name="T52" fmla="*/ 69 w 79"/>
              <a:gd name="T53" fmla="*/ 32 h 43"/>
              <a:gd name="T54" fmla="*/ 73 w 79"/>
              <a:gd name="T55" fmla="*/ 34 h 43"/>
              <a:gd name="T56" fmla="*/ 75 w 79"/>
              <a:gd name="T57" fmla="*/ 34 h 43"/>
              <a:gd name="T58" fmla="*/ 79 w 79"/>
              <a:gd name="T59" fmla="*/ 30 h 43"/>
              <a:gd name="T60" fmla="*/ 75 w 79"/>
              <a:gd name="T61" fmla="*/ 28 h 43"/>
              <a:gd name="T62" fmla="*/ 73 w 79"/>
              <a:gd name="T63" fmla="*/ 26 h 43"/>
              <a:gd name="T64" fmla="*/ 73 w 79"/>
              <a:gd name="T65" fmla="*/ 21 h 43"/>
              <a:gd name="T66" fmla="*/ 69 w 79"/>
              <a:gd name="T67" fmla="*/ 26 h 43"/>
              <a:gd name="T68" fmla="*/ 63 w 79"/>
              <a:gd name="T69" fmla="*/ 24 h 43"/>
              <a:gd name="T70" fmla="*/ 57 w 79"/>
              <a:gd name="T71" fmla="*/ 24 h 43"/>
              <a:gd name="T72" fmla="*/ 55 w 79"/>
              <a:gd name="T73" fmla="*/ 24 h 43"/>
              <a:gd name="T74" fmla="*/ 53 w 79"/>
              <a:gd name="T75" fmla="*/ 25 h 43"/>
              <a:gd name="T76" fmla="*/ 46 w 79"/>
              <a:gd name="T77" fmla="*/ 26 h 43"/>
              <a:gd name="T78" fmla="*/ 40 w 79"/>
              <a:gd name="T79" fmla="*/ 25 h 43"/>
              <a:gd name="T80" fmla="*/ 43 w 79"/>
              <a:gd name="T81" fmla="*/ 21 h 43"/>
              <a:gd name="T82" fmla="*/ 38 w 79"/>
              <a:gd name="T83" fmla="*/ 17 h 43"/>
              <a:gd name="T84" fmla="*/ 36 w 79"/>
              <a:gd name="T85" fmla="*/ 20 h 43"/>
              <a:gd name="T86" fmla="*/ 33 w 79"/>
              <a:gd name="T87" fmla="*/ 18 h 43"/>
              <a:gd name="T88" fmla="*/ 33 w 79"/>
              <a:gd name="T89" fmla="*/ 13 h 43"/>
              <a:gd name="T90" fmla="*/ 36 w 79"/>
              <a:gd name="T91" fmla="*/ 8 h 43"/>
              <a:gd name="T92" fmla="*/ 40 w 79"/>
              <a:gd name="T93" fmla="*/ 5 h 43"/>
              <a:gd name="T94" fmla="*/ 41 w 79"/>
              <a:gd name="T95" fmla="*/ 1 h 43"/>
              <a:gd name="T96" fmla="*/ 27 w 79"/>
              <a:gd name="T97" fmla="*/ 8 h 43"/>
              <a:gd name="T98" fmla="*/ 24 w 79"/>
              <a:gd name="T99" fmla="*/ 13 h 43"/>
              <a:gd name="T100" fmla="*/ 21 w 79"/>
              <a:gd name="T101" fmla="*/ 17 h 43"/>
              <a:gd name="T102" fmla="*/ 15 w 79"/>
              <a:gd name="T103" fmla="*/ 20 h 43"/>
              <a:gd name="T104" fmla="*/ 30 w 79"/>
              <a:gd name="T105" fmla="*/ 21 h 43"/>
              <a:gd name="T106" fmla="*/ 24 w 79"/>
              <a:gd name="T107" fmla="*/ 21 h 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9" h="43">
                <a:moveTo>
                  <a:pt x="15" y="21"/>
                </a:moveTo>
                <a:cubicBezTo>
                  <a:pt x="15" y="22"/>
                  <a:pt x="15" y="23"/>
                  <a:pt x="15" y="24"/>
                </a:cubicBezTo>
                <a:cubicBezTo>
                  <a:pt x="15" y="24"/>
                  <a:pt x="16" y="24"/>
                  <a:pt x="16" y="24"/>
                </a:cubicBezTo>
                <a:cubicBezTo>
                  <a:pt x="16" y="24"/>
                  <a:pt x="16" y="24"/>
                  <a:pt x="16" y="25"/>
                </a:cubicBezTo>
                <a:cubicBezTo>
                  <a:pt x="15" y="25"/>
                  <a:pt x="14" y="25"/>
                  <a:pt x="14" y="25"/>
                </a:cubicBezTo>
                <a:cubicBezTo>
                  <a:pt x="13" y="25"/>
                  <a:pt x="12" y="25"/>
                  <a:pt x="11" y="25"/>
                </a:cubicBezTo>
                <a:cubicBezTo>
                  <a:pt x="10" y="25"/>
                  <a:pt x="9" y="25"/>
                  <a:pt x="9" y="26"/>
                </a:cubicBezTo>
                <a:cubicBezTo>
                  <a:pt x="8" y="26"/>
                  <a:pt x="7" y="27"/>
                  <a:pt x="6" y="27"/>
                </a:cubicBezTo>
                <a:cubicBezTo>
                  <a:pt x="6" y="28"/>
                  <a:pt x="6" y="28"/>
                  <a:pt x="6" y="28"/>
                </a:cubicBezTo>
                <a:cubicBezTo>
                  <a:pt x="6" y="29"/>
                  <a:pt x="6" y="29"/>
                  <a:pt x="6" y="30"/>
                </a:cubicBezTo>
                <a:cubicBezTo>
                  <a:pt x="5" y="29"/>
                  <a:pt x="5" y="30"/>
                  <a:pt x="5" y="31"/>
                </a:cubicBezTo>
                <a:cubicBezTo>
                  <a:pt x="5" y="32"/>
                  <a:pt x="5" y="32"/>
                  <a:pt x="4" y="32"/>
                </a:cubicBezTo>
                <a:cubicBezTo>
                  <a:pt x="4" y="32"/>
                  <a:pt x="3" y="32"/>
                  <a:pt x="3" y="32"/>
                </a:cubicBezTo>
                <a:cubicBezTo>
                  <a:pt x="2" y="32"/>
                  <a:pt x="2" y="33"/>
                  <a:pt x="0" y="33"/>
                </a:cubicBezTo>
                <a:cubicBezTo>
                  <a:pt x="0" y="34"/>
                  <a:pt x="0" y="36"/>
                  <a:pt x="0" y="37"/>
                </a:cubicBezTo>
                <a:cubicBezTo>
                  <a:pt x="1" y="38"/>
                  <a:pt x="3" y="38"/>
                  <a:pt x="3" y="37"/>
                </a:cubicBezTo>
                <a:cubicBezTo>
                  <a:pt x="3" y="36"/>
                  <a:pt x="3" y="36"/>
                  <a:pt x="3" y="36"/>
                </a:cubicBezTo>
                <a:cubicBezTo>
                  <a:pt x="1" y="35"/>
                  <a:pt x="2" y="34"/>
                  <a:pt x="3" y="33"/>
                </a:cubicBezTo>
                <a:cubicBezTo>
                  <a:pt x="4" y="33"/>
                  <a:pt x="4" y="33"/>
                  <a:pt x="4" y="34"/>
                </a:cubicBezTo>
                <a:cubicBezTo>
                  <a:pt x="4" y="34"/>
                  <a:pt x="5" y="34"/>
                  <a:pt x="5" y="34"/>
                </a:cubicBezTo>
                <a:cubicBezTo>
                  <a:pt x="5" y="35"/>
                  <a:pt x="5" y="36"/>
                  <a:pt x="5" y="37"/>
                </a:cubicBezTo>
                <a:cubicBezTo>
                  <a:pt x="5" y="37"/>
                  <a:pt x="5" y="38"/>
                  <a:pt x="5" y="38"/>
                </a:cubicBezTo>
                <a:cubicBezTo>
                  <a:pt x="6" y="38"/>
                  <a:pt x="6" y="38"/>
                  <a:pt x="6" y="38"/>
                </a:cubicBezTo>
                <a:cubicBezTo>
                  <a:pt x="6" y="38"/>
                  <a:pt x="6" y="37"/>
                  <a:pt x="6" y="37"/>
                </a:cubicBezTo>
                <a:cubicBezTo>
                  <a:pt x="7" y="36"/>
                  <a:pt x="8" y="36"/>
                  <a:pt x="9" y="36"/>
                </a:cubicBezTo>
                <a:cubicBezTo>
                  <a:pt x="10" y="36"/>
                  <a:pt x="10" y="35"/>
                  <a:pt x="10" y="34"/>
                </a:cubicBezTo>
                <a:cubicBezTo>
                  <a:pt x="10" y="34"/>
                  <a:pt x="11" y="34"/>
                  <a:pt x="11" y="34"/>
                </a:cubicBezTo>
                <a:cubicBezTo>
                  <a:pt x="12" y="34"/>
                  <a:pt x="12" y="34"/>
                  <a:pt x="12" y="34"/>
                </a:cubicBezTo>
                <a:cubicBezTo>
                  <a:pt x="12" y="34"/>
                  <a:pt x="12" y="34"/>
                  <a:pt x="12" y="33"/>
                </a:cubicBezTo>
                <a:cubicBezTo>
                  <a:pt x="12" y="33"/>
                  <a:pt x="12" y="32"/>
                  <a:pt x="12" y="32"/>
                </a:cubicBezTo>
                <a:cubicBezTo>
                  <a:pt x="12" y="30"/>
                  <a:pt x="13" y="30"/>
                  <a:pt x="15" y="30"/>
                </a:cubicBezTo>
                <a:cubicBezTo>
                  <a:pt x="16" y="29"/>
                  <a:pt x="17" y="28"/>
                  <a:pt x="18" y="28"/>
                </a:cubicBezTo>
                <a:cubicBezTo>
                  <a:pt x="18" y="29"/>
                  <a:pt x="18" y="29"/>
                  <a:pt x="18" y="30"/>
                </a:cubicBezTo>
                <a:cubicBezTo>
                  <a:pt x="18" y="31"/>
                  <a:pt x="18" y="32"/>
                  <a:pt x="17" y="32"/>
                </a:cubicBezTo>
                <a:cubicBezTo>
                  <a:pt x="17" y="32"/>
                  <a:pt x="16" y="32"/>
                  <a:pt x="16" y="32"/>
                </a:cubicBezTo>
                <a:cubicBezTo>
                  <a:pt x="16" y="33"/>
                  <a:pt x="16" y="34"/>
                  <a:pt x="15" y="34"/>
                </a:cubicBezTo>
                <a:cubicBezTo>
                  <a:pt x="15" y="36"/>
                  <a:pt x="14" y="36"/>
                  <a:pt x="14" y="37"/>
                </a:cubicBezTo>
                <a:cubicBezTo>
                  <a:pt x="14" y="37"/>
                  <a:pt x="14" y="38"/>
                  <a:pt x="14" y="38"/>
                </a:cubicBezTo>
                <a:cubicBezTo>
                  <a:pt x="13" y="38"/>
                  <a:pt x="12" y="39"/>
                  <a:pt x="12" y="40"/>
                </a:cubicBezTo>
                <a:cubicBezTo>
                  <a:pt x="13" y="41"/>
                  <a:pt x="12" y="43"/>
                  <a:pt x="14" y="43"/>
                </a:cubicBezTo>
                <a:cubicBezTo>
                  <a:pt x="14" y="43"/>
                  <a:pt x="14" y="43"/>
                  <a:pt x="15" y="43"/>
                </a:cubicBezTo>
                <a:cubicBezTo>
                  <a:pt x="15" y="43"/>
                  <a:pt x="16" y="43"/>
                  <a:pt x="16" y="43"/>
                </a:cubicBezTo>
                <a:cubicBezTo>
                  <a:pt x="16" y="42"/>
                  <a:pt x="17" y="41"/>
                  <a:pt x="18" y="41"/>
                </a:cubicBezTo>
                <a:cubicBezTo>
                  <a:pt x="19" y="41"/>
                  <a:pt x="19" y="40"/>
                  <a:pt x="21" y="40"/>
                </a:cubicBezTo>
                <a:cubicBezTo>
                  <a:pt x="22" y="40"/>
                  <a:pt x="22" y="38"/>
                  <a:pt x="23" y="38"/>
                </a:cubicBezTo>
                <a:cubicBezTo>
                  <a:pt x="23" y="38"/>
                  <a:pt x="23" y="37"/>
                  <a:pt x="23" y="37"/>
                </a:cubicBezTo>
                <a:cubicBezTo>
                  <a:pt x="24" y="37"/>
                  <a:pt x="25" y="37"/>
                  <a:pt x="25" y="37"/>
                </a:cubicBezTo>
                <a:cubicBezTo>
                  <a:pt x="25" y="38"/>
                  <a:pt x="26" y="38"/>
                  <a:pt x="27" y="39"/>
                </a:cubicBezTo>
                <a:cubicBezTo>
                  <a:pt x="26" y="40"/>
                  <a:pt x="27" y="40"/>
                  <a:pt x="28" y="40"/>
                </a:cubicBezTo>
                <a:cubicBezTo>
                  <a:pt x="29" y="40"/>
                  <a:pt x="31" y="40"/>
                  <a:pt x="31" y="39"/>
                </a:cubicBezTo>
                <a:cubicBezTo>
                  <a:pt x="32" y="39"/>
                  <a:pt x="32" y="39"/>
                  <a:pt x="33" y="39"/>
                </a:cubicBezTo>
                <a:cubicBezTo>
                  <a:pt x="33" y="39"/>
                  <a:pt x="33" y="39"/>
                  <a:pt x="34" y="39"/>
                </a:cubicBezTo>
                <a:cubicBezTo>
                  <a:pt x="35" y="39"/>
                  <a:pt x="35" y="38"/>
                  <a:pt x="36" y="38"/>
                </a:cubicBezTo>
                <a:cubicBezTo>
                  <a:pt x="37" y="38"/>
                  <a:pt x="37" y="38"/>
                  <a:pt x="37" y="38"/>
                </a:cubicBezTo>
                <a:cubicBezTo>
                  <a:pt x="37" y="36"/>
                  <a:pt x="39" y="35"/>
                  <a:pt x="37" y="34"/>
                </a:cubicBezTo>
                <a:cubicBezTo>
                  <a:pt x="37" y="34"/>
                  <a:pt x="37" y="34"/>
                  <a:pt x="37" y="33"/>
                </a:cubicBezTo>
                <a:cubicBezTo>
                  <a:pt x="37" y="33"/>
                  <a:pt x="37" y="32"/>
                  <a:pt x="37" y="32"/>
                </a:cubicBezTo>
                <a:cubicBezTo>
                  <a:pt x="37" y="32"/>
                  <a:pt x="37" y="31"/>
                  <a:pt x="37" y="31"/>
                </a:cubicBezTo>
                <a:cubicBezTo>
                  <a:pt x="35" y="31"/>
                  <a:pt x="38" y="29"/>
                  <a:pt x="38" y="31"/>
                </a:cubicBezTo>
                <a:cubicBezTo>
                  <a:pt x="39" y="31"/>
                  <a:pt x="40" y="31"/>
                  <a:pt x="40" y="32"/>
                </a:cubicBezTo>
                <a:cubicBezTo>
                  <a:pt x="40" y="32"/>
                  <a:pt x="40" y="32"/>
                  <a:pt x="41" y="32"/>
                </a:cubicBezTo>
                <a:cubicBezTo>
                  <a:pt x="41" y="32"/>
                  <a:pt x="41" y="33"/>
                  <a:pt x="41" y="33"/>
                </a:cubicBezTo>
                <a:cubicBezTo>
                  <a:pt x="41" y="34"/>
                  <a:pt x="41" y="34"/>
                  <a:pt x="41" y="34"/>
                </a:cubicBezTo>
                <a:cubicBezTo>
                  <a:pt x="42" y="34"/>
                  <a:pt x="43" y="36"/>
                  <a:pt x="43" y="34"/>
                </a:cubicBezTo>
                <a:cubicBezTo>
                  <a:pt x="43" y="34"/>
                  <a:pt x="43" y="33"/>
                  <a:pt x="44" y="33"/>
                </a:cubicBezTo>
                <a:cubicBezTo>
                  <a:pt x="45" y="33"/>
                  <a:pt x="45" y="33"/>
                  <a:pt x="46" y="33"/>
                </a:cubicBezTo>
                <a:cubicBezTo>
                  <a:pt x="46" y="33"/>
                  <a:pt x="46" y="33"/>
                  <a:pt x="47" y="33"/>
                </a:cubicBezTo>
                <a:cubicBezTo>
                  <a:pt x="48" y="33"/>
                  <a:pt x="48" y="33"/>
                  <a:pt x="48" y="32"/>
                </a:cubicBezTo>
                <a:cubicBezTo>
                  <a:pt x="48" y="32"/>
                  <a:pt x="49" y="32"/>
                  <a:pt x="49" y="32"/>
                </a:cubicBezTo>
                <a:cubicBezTo>
                  <a:pt x="49" y="32"/>
                  <a:pt x="49" y="33"/>
                  <a:pt x="49" y="33"/>
                </a:cubicBezTo>
                <a:cubicBezTo>
                  <a:pt x="50" y="33"/>
                  <a:pt x="50" y="33"/>
                  <a:pt x="50" y="33"/>
                </a:cubicBezTo>
                <a:cubicBezTo>
                  <a:pt x="50" y="32"/>
                  <a:pt x="51" y="32"/>
                  <a:pt x="52" y="32"/>
                </a:cubicBezTo>
                <a:cubicBezTo>
                  <a:pt x="52" y="32"/>
                  <a:pt x="53" y="32"/>
                  <a:pt x="54" y="32"/>
                </a:cubicBezTo>
                <a:cubicBezTo>
                  <a:pt x="54" y="32"/>
                  <a:pt x="54" y="33"/>
                  <a:pt x="54" y="33"/>
                </a:cubicBezTo>
                <a:cubicBezTo>
                  <a:pt x="54" y="34"/>
                  <a:pt x="54" y="34"/>
                  <a:pt x="54" y="34"/>
                </a:cubicBezTo>
                <a:cubicBezTo>
                  <a:pt x="57" y="37"/>
                  <a:pt x="55" y="34"/>
                  <a:pt x="57" y="33"/>
                </a:cubicBezTo>
                <a:cubicBezTo>
                  <a:pt x="58" y="33"/>
                  <a:pt x="60" y="33"/>
                  <a:pt x="60" y="34"/>
                </a:cubicBezTo>
                <a:cubicBezTo>
                  <a:pt x="60" y="34"/>
                  <a:pt x="61" y="34"/>
                  <a:pt x="61" y="34"/>
                </a:cubicBezTo>
                <a:cubicBezTo>
                  <a:pt x="61" y="33"/>
                  <a:pt x="61" y="32"/>
                  <a:pt x="62" y="32"/>
                </a:cubicBezTo>
                <a:cubicBezTo>
                  <a:pt x="64" y="32"/>
                  <a:pt x="65" y="31"/>
                  <a:pt x="67" y="31"/>
                </a:cubicBezTo>
                <a:cubicBezTo>
                  <a:pt x="68" y="31"/>
                  <a:pt x="69" y="31"/>
                  <a:pt x="69" y="32"/>
                </a:cubicBezTo>
                <a:cubicBezTo>
                  <a:pt x="70" y="32"/>
                  <a:pt x="70" y="32"/>
                  <a:pt x="71" y="32"/>
                </a:cubicBezTo>
                <a:cubicBezTo>
                  <a:pt x="71" y="32"/>
                  <a:pt x="71" y="32"/>
                  <a:pt x="72" y="32"/>
                </a:cubicBezTo>
                <a:cubicBezTo>
                  <a:pt x="73" y="32"/>
                  <a:pt x="73" y="33"/>
                  <a:pt x="73" y="34"/>
                </a:cubicBezTo>
                <a:cubicBezTo>
                  <a:pt x="73" y="35"/>
                  <a:pt x="73" y="35"/>
                  <a:pt x="73" y="36"/>
                </a:cubicBezTo>
                <a:cubicBezTo>
                  <a:pt x="74" y="36"/>
                  <a:pt x="75" y="36"/>
                  <a:pt x="75" y="36"/>
                </a:cubicBezTo>
                <a:cubicBezTo>
                  <a:pt x="75" y="35"/>
                  <a:pt x="75" y="35"/>
                  <a:pt x="75" y="34"/>
                </a:cubicBezTo>
                <a:cubicBezTo>
                  <a:pt x="75" y="34"/>
                  <a:pt x="75" y="33"/>
                  <a:pt x="76" y="33"/>
                </a:cubicBezTo>
                <a:cubicBezTo>
                  <a:pt x="76" y="32"/>
                  <a:pt x="77" y="32"/>
                  <a:pt x="78" y="31"/>
                </a:cubicBezTo>
                <a:cubicBezTo>
                  <a:pt x="78" y="30"/>
                  <a:pt x="78" y="29"/>
                  <a:pt x="79" y="30"/>
                </a:cubicBezTo>
                <a:cubicBezTo>
                  <a:pt x="79" y="29"/>
                  <a:pt x="79" y="29"/>
                  <a:pt x="79" y="28"/>
                </a:cubicBezTo>
                <a:cubicBezTo>
                  <a:pt x="79" y="28"/>
                  <a:pt x="79" y="28"/>
                  <a:pt x="79" y="27"/>
                </a:cubicBezTo>
                <a:cubicBezTo>
                  <a:pt x="77" y="27"/>
                  <a:pt x="76" y="28"/>
                  <a:pt x="75" y="28"/>
                </a:cubicBezTo>
                <a:cubicBezTo>
                  <a:pt x="74" y="29"/>
                  <a:pt x="74" y="28"/>
                  <a:pt x="74" y="27"/>
                </a:cubicBezTo>
                <a:cubicBezTo>
                  <a:pt x="74" y="27"/>
                  <a:pt x="74" y="26"/>
                  <a:pt x="74" y="26"/>
                </a:cubicBezTo>
                <a:cubicBezTo>
                  <a:pt x="74" y="26"/>
                  <a:pt x="73" y="26"/>
                  <a:pt x="73" y="26"/>
                </a:cubicBezTo>
                <a:cubicBezTo>
                  <a:pt x="73" y="25"/>
                  <a:pt x="73" y="24"/>
                  <a:pt x="74" y="24"/>
                </a:cubicBezTo>
                <a:cubicBezTo>
                  <a:pt x="74" y="23"/>
                  <a:pt x="74" y="23"/>
                  <a:pt x="74" y="22"/>
                </a:cubicBezTo>
                <a:cubicBezTo>
                  <a:pt x="74" y="21"/>
                  <a:pt x="74" y="21"/>
                  <a:pt x="73" y="21"/>
                </a:cubicBezTo>
                <a:cubicBezTo>
                  <a:pt x="73" y="23"/>
                  <a:pt x="71" y="23"/>
                  <a:pt x="71" y="25"/>
                </a:cubicBezTo>
                <a:cubicBezTo>
                  <a:pt x="71" y="25"/>
                  <a:pt x="71" y="26"/>
                  <a:pt x="71" y="26"/>
                </a:cubicBezTo>
                <a:cubicBezTo>
                  <a:pt x="70" y="26"/>
                  <a:pt x="70" y="26"/>
                  <a:pt x="69" y="26"/>
                </a:cubicBezTo>
                <a:cubicBezTo>
                  <a:pt x="68" y="26"/>
                  <a:pt x="68" y="28"/>
                  <a:pt x="66" y="27"/>
                </a:cubicBezTo>
                <a:cubicBezTo>
                  <a:pt x="62" y="28"/>
                  <a:pt x="62" y="27"/>
                  <a:pt x="63" y="25"/>
                </a:cubicBezTo>
                <a:cubicBezTo>
                  <a:pt x="63" y="24"/>
                  <a:pt x="63" y="24"/>
                  <a:pt x="63" y="24"/>
                </a:cubicBezTo>
                <a:cubicBezTo>
                  <a:pt x="63" y="24"/>
                  <a:pt x="62" y="24"/>
                  <a:pt x="61" y="24"/>
                </a:cubicBezTo>
                <a:cubicBezTo>
                  <a:pt x="60" y="24"/>
                  <a:pt x="59" y="24"/>
                  <a:pt x="59" y="24"/>
                </a:cubicBezTo>
                <a:cubicBezTo>
                  <a:pt x="58" y="24"/>
                  <a:pt x="58" y="24"/>
                  <a:pt x="57" y="24"/>
                </a:cubicBezTo>
                <a:cubicBezTo>
                  <a:pt x="57" y="24"/>
                  <a:pt x="57" y="24"/>
                  <a:pt x="57" y="25"/>
                </a:cubicBezTo>
                <a:cubicBezTo>
                  <a:pt x="57" y="25"/>
                  <a:pt x="56" y="25"/>
                  <a:pt x="55" y="25"/>
                </a:cubicBezTo>
                <a:cubicBezTo>
                  <a:pt x="55" y="24"/>
                  <a:pt x="55" y="24"/>
                  <a:pt x="55" y="24"/>
                </a:cubicBezTo>
                <a:cubicBezTo>
                  <a:pt x="55" y="24"/>
                  <a:pt x="54" y="24"/>
                  <a:pt x="54" y="24"/>
                </a:cubicBezTo>
                <a:cubicBezTo>
                  <a:pt x="54" y="24"/>
                  <a:pt x="54" y="24"/>
                  <a:pt x="54" y="25"/>
                </a:cubicBezTo>
                <a:cubicBezTo>
                  <a:pt x="54" y="25"/>
                  <a:pt x="53" y="25"/>
                  <a:pt x="53" y="25"/>
                </a:cubicBezTo>
                <a:cubicBezTo>
                  <a:pt x="52" y="25"/>
                  <a:pt x="52" y="26"/>
                  <a:pt x="50" y="26"/>
                </a:cubicBezTo>
                <a:cubicBezTo>
                  <a:pt x="50" y="26"/>
                  <a:pt x="50" y="26"/>
                  <a:pt x="49" y="26"/>
                </a:cubicBezTo>
                <a:cubicBezTo>
                  <a:pt x="48" y="26"/>
                  <a:pt x="47" y="26"/>
                  <a:pt x="46" y="26"/>
                </a:cubicBezTo>
                <a:cubicBezTo>
                  <a:pt x="44" y="26"/>
                  <a:pt x="43" y="27"/>
                  <a:pt x="42" y="27"/>
                </a:cubicBezTo>
                <a:cubicBezTo>
                  <a:pt x="41" y="29"/>
                  <a:pt x="39" y="28"/>
                  <a:pt x="40" y="26"/>
                </a:cubicBezTo>
                <a:cubicBezTo>
                  <a:pt x="40" y="26"/>
                  <a:pt x="40" y="25"/>
                  <a:pt x="40" y="25"/>
                </a:cubicBezTo>
                <a:cubicBezTo>
                  <a:pt x="40" y="24"/>
                  <a:pt x="40" y="24"/>
                  <a:pt x="40" y="24"/>
                </a:cubicBezTo>
                <a:cubicBezTo>
                  <a:pt x="39" y="23"/>
                  <a:pt x="40" y="23"/>
                  <a:pt x="41" y="22"/>
                </a:cubicBezTo>
                <a:cubicBezTo>
                  <a:pt x="42" y="23"/>
                  <a:pt x="43" y="22"/>
                  <a:pt x="43" y="21"/>
                </a:cubicBezTo>
                <a:cubicBezTo>
                  <a:pt x="42" y="20"/>
                  <a:pt x="39" y="21"/>
                  <a:pt x="40" y="18"/>
                </a:cubicBezTo>
                <a:cubicBezTo>
                  <a:pt x="40" y="17"/>
                  <a:pt x="40" y="17"/>
                  <a:pt x="40" y="17"/>
                </a:cubicBezTo>
                <a:cubicBezTo>
                  <a:pt x="39" y="17"/>
                  <a:pt x="39" y="17"/>
                  <a:pt x="38" y="17"/>
                </a:cubicBezTo>
                <a:cubicBezTo>
                  <a:pt x="37" y="16"/>
                  <a:pt x="37" y="17"/>
                  <a:pt x="37" y="18"/>
                </a:cubicBezTo>
                <a:cubicBezTo>
                  <a:pt x="38" y="19"/>
                  <a:pt x="37" y="19"/>
                  <a:pt x="36" y="19"/>
                </a:cubicBezTo>
                <a:cubicBezTo>
                  <a:pt x="36" y="19"/>
                  <a:pt x="36" y="20"/>
                  <a:pt x="36" y="20"/>
                </a:cubicBezTo>
                <a:cubicBezTo>
                  <a:pt x="36" y="20"/>
                  <a:pt x="36" y="21"/>
                  <a:pt x="36" y="21"/>
                </a:cubicBezTo>
                <a:cubicBezTo>
                  <a:pt x="35" y="21"/>
                  <a:pt x="35" y="21"/>
                  <a:pt x="34" y="21"/>
                </a:cubicBezTo>
                <a:cubicBezTo>
                  <a:pt x="32" y="21"/>
                  <a:pt x="32" y="19"/>
                  <a:pt x="33" y="18"/>
                </a:cubicBezTo>
                <a:cubicBezTo>
                  <a:pt x="33" y="17"/>
                  <a:pt x="33" y="16"/>
                  <a:pt x="33" y="15"/>
                </a:cubicBezTo>
                <a:cubicBezTo>
                  <a:pt x="33" y="15"/>
                  <a:pt x="33" y="15"/>
                  <a:pt x="33" y="14"/>
                </a:cubicBezTo>
                <a:cubicBezTo>
                  <a:pt x="33" y="14"/>
                  <a:pt x="33" y="13"/>
                  <a:pt x="33" y="13"/>
                </a:cubicBezTo>
                <a:cubicBezTo>
                  <a:pt x="34" y="13"/>
                  <a:pt x="34" y="12"/>
                  <a:pt x="35" y="12"/>
                </a:cubicBezTo>
                <a:cubicBezTo>
                  <a:pt x="35" y="11"/>
                  <a:pt x="35" y="11"/>
                  <a:pt x="35" y="11"/>
                </a:cubicBezTo>
                <a:cubicBezTo>
                  <a:pt x="35" y="9"/>
                  <a:pt x="36" y="9"/>
                  <a:pt x="36" y="8"/>
                </a:cubicBezTo>
                <a:cubicBezTo>
                  <a:pt x="36" y="7"/>
                  <a:pt x="37" y="7"/>
                  <a:pt x="38" y="7"/>
                </a:cubicBezTo>
                <a:cubicBezTo>
                  <a:pt x="39" y="7"/>
                  <a:pt x="40" y="7"/>
                  <a:pt x="40" y="6"/>
                </a:cubicBezTo>
                <a:cubicBezTo>
                  <a:pt x="40" y="5"/>
                  <a:pt x="40" y="5"/>
                  <a:pt x="40" y="5"/>
                </a:cubicBezTo>
                <a:cubicBezTo>
                  <a:pt x="40" y="5"/>
                  <a:pt x="41" y="5"/>
                  <a:pt x="42" y="5"/>
                </a:cubicBezTo>
                <a:cubicBezTo>
                  <a:pt x="44" y="4"/>
                  <a:pt x="43" y="2"/>
                  <a:pt x="43" y="0"/>
                </a:cubicBezTo>
                <a:cubicBezTo>
                  <a:pt x="42" y="0"/>
                  <a:pt x="42" y="1"/>
                  <a:pt x="41" y="1"/>
                </a:cubicBezTo>
                <a:cubicBezTo>
                  <a:pt x="41" y="2"/>
                  <a:pt x="39" y="2"/>
                  <a:pt x="37" y="2"/>
                </a:cubicBezTo>
                <a:cubicBezTo>
                  <a:pt x="37" y="2"/>
                  <a:pt x="36" y="2"/>
                  <a:pt x="35" y="2"/>
                </a:cubicBezTo>
                <a:cubicBezTo>
                  <a:pt x="34" y="6"/>
                  <a:pt x="30" y="6"/>
                  <a:pt x="27" y="8"/>
                </a:cubicBezTo>
                <a:cubicBezTo>
                  <a:pt x="27" y="9"/>
                  <a:pt x="27" y="9"/>
                  <a:pt x="27" y="9"/>
                </a:cubicBezTo>
                <a:cubicBezTo>
                  <a:pt x="26" y="11"/>
                  <a:pt x="25" y="11"/>
                  <a:pt x="24" y="12"/>
                </a:cubicBezTo>
                <a:cubicBezTo>
                  <a:pt x="24" y="12"/>
                  <a:pt x="24" y="13"/>
                  <a:pt x="24" y="13"/>
                </a:cubicBezTo>
                <a:cubicBezTo>
                  <a:pt x="24" y="14"/>
                  <a:pt x="22" y="14"/>
                  <a:pt x="22" y="15"/>
                </a:cubicBezTo>
                <a:cubicBezTo>
                  <a:pt x="21" y="15"/>
                  <a:pt x="21" y="15"/>
                  <a:pt x="21" y="15"/>
                </a:cubicBezTo>
                <a:cubicBezTo>
                  <a:pt x="21" y="16"/>
                  <a:pt x="21" y="16"/>
                  <a:pt x="21" y="17"/>
                </a:cubicBezTo>
                <a:cubicBezTo>
                  <a:pt x="21" y="17"/>
                  <a:pt x="21" y="17"/>
                  <a:pt x="21" y="18"/>
                </a:cubicBezTo>
                <a:cubicBezTo>
                  <a:pt x="18" y="18"/>
                  <a:pt x="19" y="21"/>
                  <a:pt x="16" y="20"/>
                </a:cubicBezTo>
                <a:cubicBezTo>
                  <a:pt x="16" y="20"/>
                  <a:pt x="15" y="20"/>
                  <a:pt x="15" y="20"/>
                </a:cubicBezTo>
                <a:cubicBezTo>
                  <a:pt x="15" y="20"/>
                  <a:pt x="15" y="21"/>
                  <a:pt x="15" y="21"/>
                </a:cubicBezTo>
                <a:close/>
                <a:moveTo>
                  <a:pt x="27" y="20"/>
                </a:moveTo>
                <a:cubicBezTo>
                  <a:pt x="28" y="20"/>
                  <a:pt x="30" y="20"/>
                  <a:pt x="30" y="21"/>
                </a:cubicBezTo>
                <a:cubicBezTo>
                  <a:pt x="30" y="22"/>
                  <a:pt x="29" y="23"/>
                  <a:pt x="28" y="22"/>
                </a:cubicBezTo>
                <a:cubicBezTo>
                  <a:pt x="28" y="23"/>
                  <a:pt x="28" y="24"/>
                  <a:pt x="27" y="24"/>
                </a:cubicBezTo>
                <a:cubicBezTo>
                  <a:pt x="25" y="23"/>
                  <a:pt x="25" y="22"/>
                  <a:pt x="24" y="21"/>
                </a:cubicBezTo>
                <a:cubicBezTo>
                  <a:pt x="25" y="21"/>
                  <a:pt x="25" y="20"/>
                  <a:pt x="27" y="20"/>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114" name="Freeform 251" title=""/>
          <p:cNvSpPr/>
          <p:nvPr>
            <p:custDataLst>
              <p:tags r:id="rId59"/>
            </p:custDataLst>
          </p:nvPr>
        </p:nvSpPr>
        <p:spPr bwMode="auto">
          <a:xfrm rot="1740000">
            <a:off x="3165474" y="3123890"/>
            <a:ext cx="529" cy="1578"/>
          </a:xfrm>
          <a:custGeom>
            <a:gdLst>
              <a:gd name="T0" fmla="*/ 1 w 1"/>
              <a:gd name="T1" fmla="*/ 3 h 3"/>
              <a:gd name="T2" fmla="*/ 0 w 1"/>
              <a:gd name="T3" fmla="*/ 0 h 3"/>
              <a:gd name="T4" fmla="*/ 1 w 1"/>
              <a:gd name="T5" fmla="*/ 3 h 3"/>
            </a:gdLst>
            <a:cxnLst>
              <a:cxn ang="0">
                <a:pos x="T0" y="T1"/>
              </a:cxn>
              <a:cxn ang="0">
                <a:pos x="T2" y="T3"/>
              </a:cxn>
              <a:cxn ang="0">
                <a:pos x="T4" y="T5"/>
              </a:cxn>
            </a:cxnLst>
            <a:rect l="0" t="0" r="r" b="b"/>
            <a:pathLst>
              <a:path w="1" h="3">
                <a:moveTo>
                  <a:pt x="1" y="3"/>
                </a:moveTo>
                <a:cubicBezTo>
                  <a:pt x="1" y="1"/>
                  <a:pt x="1" y="1"/>
                  <a:pt x="0" y="0"/>
                </a:cubicBezTo>
                <a:cubicBezTo>
                  <a:pt x="0" y="2"/>
                  <a:pt x="0" y="2"/>
                  <a:pt x="1" y="3"/>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116" name="Freeform 252" title=""/>
          <p:cNvSpPr/>
          <p:nvPr>
            <p:custDataLst>
              <p:tags r:id="rId60"/>
            </p:custDataLst>
          </p:nvPr>
        </p:nvSpPr>
        <p:spPr bwMode="auto">
          <a:xfrm rot="1740000">
            <a:off x="3231188" y="3161100"/>
            <a:ext cx="1322" cy="1051"/>
          </a:xfrm>
          <a:custGeom>
            <a:gdLst>
              <a:gd name="T0" fmla="*/ 0 w 2"/>
              <a:gd name="T1" fmla="*/ 2 h 2"/>
              <a:gd name="T2" fmla="*/ 2 w 2"/>
              <a:gd name="T3" fmla="*/ 0 h 2"/>
              <a:gd name="T4" fmla="*/ 0 w 2"/>
              <a:gd name="T5" fmla="*/ 2 h 2"/>
            </a:gdLst>
            <a:cxnLst>
              <a:cxn ang="0">
                <a:pos x="T0" y="T1"/>
              </a:cxn>
              <a:cxn ang="0">
                <a:pos x="T2" y="T3"/>
              </a:cxn>
              <a:cxn ang="0">
                <a:pos x="T4" y="T5"/>
              </a:cxn>
            </a:cxnLst>
            <a:rect l="0" t="0" r="r" b="b"/>
            <a:pathLst>
              <a:path w="2" h="2">
                <a:moveTo>
                  <a:pt x="0" y="2"/>
                </a:moveTo>
                <a:cubicBezTo>
                  <a:pt x="1" y="1"/>
                  <a:pt x="2" y="2"/>
                  <a:pt x="2" y="0"/>
                </a:cubicBezTo>
                <a:cubicBezTo>
                  <a:pt x="1" y="1"/>
                  <a:pt x="0" y="1"/>
                  <a:pt x="0" y="2"/>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117" name="Freeform 253" title=""/>
          <p:cNvSpPr/>
          <p:nvPr>
            <p:custDataLst>
              <p:tags r:id="rId61"/>
            </p:custDataLst>
          </p:nvPr>
        </p:nvSpPr>
        <p:spPr bwMode="auto">
          <a:xfrm rot="1740000">
            <a:off x="3132469" y="3134748"/>
            <a:ext cx="11367" cy="5783"/>
          </a:xfrm>
          <a:custGeom>
            <a:gdLst>
              <a:gd name="T0" fmla="*/ 20 w 20"/>
              <a:gd name="T1" fmla="*/ 4 h 10"/>
              <a:gd name="T2" fmla="*/ 18 w 20"/>
              <a:gd name="T3" fmla="*/ 2 h 10"/>
              <a:gd name="T4" fmla="*/ 17 w 20"/>
              <a:gd name="T5" fmla="*/ 2 h 10"/>
              <a:gd name="T6" fmla="*/ 16 w 20"/>
              <a:gd name="T7" fmla="*/ 2 h 10"/>
              <a:gd name="T8" fmla="*/ 14 w 20"/>
              <a:gd name="T9" fmla="*/ 2 h 10"/>
              <a:gd name="T10" fmla="*/ 12 w 20"/>
              <a:gd name="T11" fmla="*/ 4 h 10"/>
              <a:gd name="T12" fmla="*/ 11 w 20"/>
              <a:gd name="T13" fmla="*/ 4 h 10"/>
              <a:gd name="T14" fmla="*/ 10 w 20"/>
              <a:gd name="T15" fmla="*/ 2 h 10"/>
              <a:gd name="T16" fmla="*/ 7 w 20"/>
              <a:gd name="T17" fmla="*/ 2 h 10"/>
              <a:gd name="T18" fmla="*/ 4 w 20"/>
              <a:gd name="T19" fmla="*/ 1 h 10"/>
              <a:gd name="T20" fmla="*/ 3 w 20"/>
              <a:gd name="T21" fmla="*/ 1 h 10"/>
              <a:gd name="T22" fmla="*/ 1 w 20"/>
              <a:gd name="T23" fmla="*/ 4 h 10"/>
              <a:gd name="T24" fmla="*/ 2 w 20"/>
              <a:gd name="T25" fmla="*/ 5 h 10"/>
              <a:gd name="T26" fmla="*/ 3 w 20"/>
              <a:gd name="T27" fmla="*/ 8 h 10"/>
              <a:gd name="T28" fmla="*/ 3 w 20"/>
              <a:gd name="T29" fmla="*/ 9 h 10"/>
              <a:gd name="T30" fmla="*/ 5 w 20"/>
              <a:gd name="T31" fmla="*/ 9 h 10"/>
              <a:gd name="T32" fmla="*/ 8 w 20"/>
              <a:gd name="T33" fmla="*/ 9 h 10"/>
              <a:gd name="T34" fmla="*/ 9 w 20"/>
              <a:gd name="T35" fmla="*/ 5 h 10"/>
              <a:gd name="T36" fmla="*/ 10 w 20"/>
              <a:gd name="T37" fmla="*/ 5 h 10"/>
              <a:gd name="T38" fmla="*/ 12 w 20"/>
              <a:gd name="T39" fmla="*/ 5 h 10"/>
              <a:gd name="T40" fmla="*/ 15 w 20"/>
              <a:gd name="T41" fmla="*/ 5 h 10"/>
              <a:gd name="T42" fmla="*/ 15 w 20"/>
              <a:gd name="T43" fmla="*/ 7 h 10"/>
              <a:gd name="T44" fmla="*/ 14 w 20"/>
              <a:gd name="T45" fmla="*/ 10 h 10"/>
              <a:gd name="T46" fmla="*/ 15 w 20"/>
              <a:gd name="T47" fmla="*/ 10 h 10"/>
              <a:gd name="T48" fmla="*/ 16 w 20"/>
              <a:gd name="T49" fmla="*/ 8 h 10"/>
              <a:gd name="T50" fmla="*/ 17 w 20"/>
              <a:gd name="T51" fmla="*/ 8 h 10"/>
              <a:gd name="T52" fmla="*/ 18 w 20"/>
              <a:gd name="T53" fmla="*/ 8 h 10"/>
              <a:gd name="T54" fmla="*/ 20 w 20"/>
              <a:gd name="T55" fmla="*/ 5 h 10"/>
              <a:gd name="T56" fmla="*/ 20 w 20"/>
              <a:gd name="T57" fmla="*/ 4 h 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 h="10">
                <a:moveTo>
                  <a:pt x="20" y="4"/>
                </a:moveTo>
                <a:cubicBezTo>
                  <a:pt x="19" y="3"/>
                  <a:pt x="18" y="3"/>
                  <a:pt x="18" y="2"/>
                </a:cubicBezTo>
                <a:cubicBezTo>
                  <a:pt x="18" y="2"/>
                  <a:pt x="18" y="2"/>
                  <a:pt x="17" y="2"/>
                </a:cubicBezTo>
                <a:cubicBezTo>
                  <a:pt x="17" y="2"/>
                  <a:pt x="16" y="2"/>
                  <a:pt x="16" y="2"/>
                </a:cubicBezTo>
                <a:cubicBezTo>
                  <a:pt x="15" y="2"/>
                  <a:pt x="14" y="0"/>
                  <a:pt x="14" y="2"/>
                </a:cubicBezTo>
                <a:cubicBezTo>
                  <a:pt x="15" y="2"/>
                  <a:pt x="14" y="4"/>
                  <a:pt x="12" y="4"/>
                </a:cubicBezTo>
                <a:cubicBezTo>
                  <a:pt x="12" y="4"/>
                  <a:pt x="12" y="4"/>
                  <a:pt x="11" y="4"/>
                </a:cubicBezTo>
                <a:cubicBezTo>
                  <a:pt x="10" y="4"/>
                  <a:pt x="10" y="3"/>
                  <a:pt x="10" y="2"/>
                </a:cubicBezTo>
                <a:cubicBezTo>
                  <a:pt x="9" y="2"/>
                  <a:pt x="8" y="2"/>
                  <a:pt x="7" y="2"/>
                </a:cubicBezTo>
                <a:cubicBezTo>
                  <a:pt x="5" y="2"/>
                  <a:pt x="5" y="1"/>
                  <a:pt x="4" y="1"/>
                </a:cubicBezTo>
                <a:cubicBezTo>
                  <a:pt x="4" y="1"/>
                  <a:pt x="3" y="1"/>
                  <a:pt x="3" y="1"/>
                </a:cubicBezTo>
                <a:cubicBezTo>
                  <a:pt x="3" y="3"/>
                  <a:pt x="0" y="2"/>
                  <a:pt x="1" y="4"/>
                </a:cubicBezTo>
                <a:cubicBezTo>
                  <a:pt x="1" y="4"/>
                  <a:pt x="2" y="4"/>
                  <a:pt x="2" y="5"/>
                </a:cubicBezTo>
                <a:cubicBezTo>
                  <a:pt x="4" y="5"/>
                  <a:pt x="5" y="7"/>
                  <a:pt x="3" y="8"/>
                </a:cubicBezTo>
                <a:cubicBezTo>
                  <a:pt x="3" y="8"/>
                  <a:pt x="3" y="9"/>
                  <a:pt x="3" y="9"/>
                </a:cubicBezTo>
                <a:cubicBezTo>
                  <a:pt x="4" y="9"/>
                  <a:pt x="5" y="9"/>
                  <a:pt x="5" y="9"/>
                </a:cubicBezTo>
                <a:cubicBezTo>
                  <a:pt x="6" y="9"/>
                  <a:pt x="7" y="9"/>
                  <a:pt x="8" y="9"/>
                </a:cubicBezTo>
                <a:cubicBezTo>
                  <a:pt x="8" y="8"/>
                  <a:pt x="8" y="6"/>
                  <a:pt x="9" y="5"/>
                </a:cubicBezTo>
                <a:cubicBezTo>
                  <a:pt x="9" y="5"/>
                  <a:pt x="10" y="5"/>
                  <a:pt x="10" y="5"/>
                </a:cubicBezTo>
                <a:cubicBezTo>
                  <a:pt x="11" y="5"/>
                  <a:pt x="12" y="5"/>
                  <a:pt x="12" y="5"/>
                </a:cubicBezTo>
                <a:cubicBezTo>
                  <a:pt x="13" y="5"/>
                  <a:pt x="14" y="5"/>
                  <a:pt x="15" y="5"/>
                </a:cubicBezTo>
                <a:cubicBezTo>
                  <a:pt x="15" y="6"/>
                  <a:pt x="15" y="6"/>
                  <a:pt x="15" y="7"/>
                </a:cubicBezTo>
                <a:cubicBezTo>
                  <a:pt x="13" y="7"/>
                  <a:pt x="14" y="8"/>
                  <a:pt x="14" y="10"/>
                </a:cubicBezTo>
                <a:cubicBezTo>
                  <a:pt x="14" y="10"/>
                  <a:pt x="14" y="10"/>
                  <a:pt x="15" y="10"/>
                </a:cubicBezTo>
                <a:cubicBezTo>
                  <a:pt x="15" y="9"/>
                  <a:pt x="15" y="8"/>
                  <a:pt x="16" y="8"/>
                </a:cubicBezTo>
                <a:cubicBezTo>
                  <a:pt x="16" y="8"/>
                  <a:pt x="17" y="8"/>
                  <a:pt x="17" y="8"/>
                </a:cubicBezTo>
                <a:cubicBezTo>
                  <a:pt x="18" y="8"/>
                  <a:pt x="18" y="8"/>
                  <a:pt x="18" y="8"/>
                </a:cubicBezTo>
                <a:cubicBezTo>
                  <a:pt x="18" y="7"/>
                  <a:pt x="19" y="6"/>
                  <a:pt x="20" y="5"/>
                </a:cubicBezTo>
                <a:cubicBezTo>
                  <a:pt x="20" y="5"/>
                  <a:pt x="20" y="5"/>
                  <a:pt x="20" y="4"/>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118" name="Freeform 254" title=""/>
          <p:cNvSpPr/>
          <p:nvPr>
            <p:custDataLst>
              <p:tags r:id="rId62"/>
            </p:custDataLst>
          </p:nvPr>
        </p:nvSpPr>
        <p:spPr bwMode="auto">
          <a:xfrm rot="1740000">
            <a:off x="3144586" y="3139996"/>
            <a:ext cx="11895" cy="8412"/>
          </a:xfrm>
          <a:custGeom>
            <a:gdLst>
              <a:gd name="T0" fmla="*/ 15 w 21"/>
              <a:gd name="T1" fmla="*/ 11 h 15"/>
              <a:gd name="T2" fmla="*/ 21 w 21"/>
              <a:gd name="T3" fmla="*/ 10 h 15"/>
              <a:gd name="T4" fmla="*/ 18 w 21"/>
              <a:gd name="T5" fmla="*/ 6 h 15"/>
              <a:gd name="T6" fmla="*/ 18 w 21"/>
              <a:gd name="T7" fmla="*/ 5 h 15"/>
              <a:gd name="T8" fmla="*/ 15 w 21"/>
              <a:gd name="T9" fmla="*/ 7 h 15"/>
              <a:gd name="T10" fmla="*/ 12 w 21"/>
              <a:gd name="T11" fmla="*/ 8 h 15"/>
              <a:gd name="T12" fmla="*/ 11 w 21"/>
              <a:gd name="T13" fmla="*/ 8 h 15"/>
              <a:gd name="T14" fmla="*/ 9 w 21"/>
              <a:gd name="T15" fmla="*/ 8 h 15"/>
              <a:gd name="T16" fmla="*/ 9 w 21"/>
              <a:gd name="T17" fmla="*/ 6 h 15"/>
              <a:gd name="T18" fmla="*/ 5 w 21"/>
              <a:gd name="T19" fmla="*/ 4 h 15"/>
              <a:gd name="T20" fmla="*/ 4 w 21"/>
              <a:gd name="T21" fmla="*/ 4 h 15"/>
              <a:gd name="T22" fmla="*/ 3 w 21"/>
              <a:gd name="T23" fmla="*/ 0 h 15"/>
              <a:gd name="T24" fmla="*/ 0 w 21"/>
              <a:gd name="T25" fmla="*/ 1 h 15"/>
              <a:gd name="T26" fmla="*/ 0 w 21"/>
              <a:gd name="T27" fmla="*/ 2 h 15"/>
              <a:gd name="T28" fmla="*/ 0 w 21"/>
              <a:gd name="T29" fmla="*/ 5 h 15"/>
              <a:gd name="T30" fmla="*/ 2 w 21"/>
              <a:gd name="T31" fmla="*/ 6 h 15"/>
              <a:gd name="T32" fmla="*/ 5 w 21"/>
              <a:gd name="T33" fmla="*/ 6 h 15"/>
              <a:gd name="T34" fmla="*/ 6 w 21"/>
              <a:gd name="T35" fmla="*/ 7 h 15"/>
              <a:gd name="T36" fmla="*/ 6 w 21"/>
              <a:gd name="T37" fmla="*/ 8 h 15"/>
              <a:gd name="T38" fmla="*/ 7 w 21"/>
              <a:gd name="T39" fmla="*/ 8 h 15"/>
              <a:gd name="T40" fmla="*/ 7 w 21"/>
              <a:gd name="T41" fmla="*/ 10 h 15"/>
              <a:gd name="T42" fmla="*/ 5 w 21"/>
              <a:gd name="T43" fmla="*/ 12 h 15"/>
              <a:gd name="T44" fmla="*/ 5 w 21"/>
              <a:gd name="T45" fmla="*/ 13 h 15"/>
              <a:gd name="T46" fmla="*/ 7 w 21"/>
              <a:gd name="T47" fmla="*/ 13 h 15"/>
              <a:gd name="T48" fmla="*/ 9 w 21"/>
              <a:gd name="T49" fmla="*/ 12 h 15"/>
              <a:gd name="T50" fmla="*/ 11 w 21"/>
              <a:gd name="T51" fmla="*/ 12 h 15"/>
              <a:gd name="T52" fmla="*/ 11 w 21"/>
              <a:gd name="T53" fmla="*/ 13 h 15"/>
              <a:gd name="T54" fmla="*/ 13 w 21"/>
              <a:gd name="T55" fmla="*/ 14 h 15"/>
              <a:gd name="T56" fmla="*/ 13 w 21"/>
              <a:gd name="T57" fmla="*/ 13 h 15"/>
              <a:gd name="T58" fmla="*/ 13 w 21"/>
              <a:gd name="T59" fmla="*/ 11 h 15"/>
              <a:gd name="T60" fmla="*/ 15 w 21"/>
              <a:gd name="T61" fmla="*/ 11 h 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1" h="15">
                <a:moveTo>
                  <a:pt x="15" y="11"/>
                </a:moveTo>
                <a:cubicBezTo>
                  <a:pt x="17" y="11"/>
                  <a:pt x="17" y="9"/>
                  <a:pt x="21" y="10"/>
                </a:cubicBezTo>
                <a:cubicBezTo>
                  <a:pt x="21" y="8"/>
                  <a:pt x="20" y="7"/>
                  <a:pt x="18" y="6"/>
                </a:cubicBezTo>
                <a:cubicBezTo>
                  <a:pt x="18" y="6"/>
                  <a:pt x="18" y="5"/>
                  <a:pt x="18" y="5"/>
                </a:cubicBezTo>
                <a:cubicBezTo>
                  <a:pt x="16" y="4"/>
                  <a:pt x="14" y="5"/>
                  <a:pt x="15" y="7"/>
                </a:cubicBezTo>
                <a:cubicBezTo>
                  <a:pt x="15" y="8"/>
                  <a:pt x="13" y="8"/>
                  <a:pt x="12" y="8"/>
                </a:cubicBezTo>
                <a:cubicBezTo>
                  <a:pt x="12" y="8"/>
                  <a:pt x="11" y="8"/>
                  <a:pt x="11" y="8"/>
                </a:cubicBezTo>
                <a:cubicBezTo>
                  <a:pt x="10" y="8"/>
                  <a:pt x="9" y="8"/>
                  <a:pt x="9" y="8"/>
                </a:cubicBezTo>
                <a:cubicBezTo>
                  <a:pt x="9" y="8"/>
                  <a:pt x="9" y="7"/>
                  <a:pt x="9" y="6"/>
                </a:cubicBezTo>
                <a:cubicBezTo>
                  <a:pt x="8" y="5"/>
                  <a:pt x="7" y="4"/>
                  <a:pt x="5" y="4"/>
                </a:cubicBezTo>
                <a:cubicBezTo>
                  <a:pt x="5" y="4"/>
                  <a:pt x="4" y="4"/>
                  <a:pt x="4" y="4"/>
                </a:cubicBezTo>
                <a:cubicBezTo>
                  <a:pt x="3" y="3"/>
                  <a:pt x="3" y="1"/>
                  <a:pt x="3" y="0"/>
                </a:cubicBezTo>
                <a:cubicBezTo>
                  <a:pt x="2" y="0"/>
                  <a:pt x="2" y="1"/>
                  <a:pt x="0" y="1"/>
                </a:cubicBezTo>
                <a:cubicBezTo>
                  <a:pt x="0" y="2"/>
                  <a:pt x="0" y="2"/>
                  <a:pt x="0" y="2"/>
                </a:cubicBezTo>
                <a:cubicBezTo>
                  <a:pt x="2" y="2"/>
                  <a:pt x="2" y="5"/>
                  <a:pt x="0" y="5"/>
                </a:cubicBezTo>
                <a:cubicBezTo>
                  <a:pt x="0" y="6"/>
                  <a:pt x="1" y="6"/>
                  <a:pt x="2" y="6"/>
                </a:cubicBezTo>
                <a:cubicBezTo>
                  <a:pt x="3" y="6"/>
                  <a:pt x="4" y="4"/>
                  <a:pt x="5" y="6"/>
                </a:cubicBezTo>
                <a:cubicBezTo>
                  <a:pt x="6" y="6"/>
                  <a:pt x="7" y="6"/>
                  <a:pt x="6" y="7"/>
                </a:cubicBezTo>
                <a:cubicBezTo>
                  <a:pt x="6" y="8"/>
                  <a:pt x="6" y="8"/>
                  <a:pt x="6" y="8"/>
                </a:cubicBezTo>
                <a:cubicBezTo>
                  <a:pt x="7" y="8"/>
                  <a:pt x="7" y="8"/>
                  <a:pt x="7" y="8"/>
                </a:cubicBezTo>
                <a:cubicBezTo>
                  <a:pt x="7" y="9"/>
                  <a:pt x="7" y="9"/>
                  <a:pt x="7" y="10"/>
                </a:cubicBezTo>
                <a:cubicBezTo>
                  <a:pt x="7" y="11"/>
                  <a:pt x="7" y="12"/>
                  <a:pt x="5" y="12"/>
                </a:cubicBezTo>
                <a:cubicBezTo>
                  <a:pt x="5" y="12"/>
                  <a:pt x="5" y="13"/>
                  <a:pt x="5" y="13"/>
                </a:cubicBezTo>
                <a:cubicBezTo>
                  <a:pt x="6" y="13"/>
                  <a:pt x="7" y="15"/>
                  <a:pt x="7" y="13"/>
                </a:cubicBezTo>
                <a:cubicBezTo>
                  <a:pt x="8" y="12"/>
                  <a:pt x="8" y="12"/>
                  <a:pt x="9" y="12"/>
                </a:cubicBezTo>
                <a:cubicBezTo>
                  <a:pt x="9" y="12"/>
                  <a:pt x="10" y="12"/>
                  <a:pt x="11" y="12"/>
                </a:cubicBezTo>
                <a:cubicBezTo>
                  <a:pt x="11" y="12"/>
                  <a:pt x="11" y="13"/>
                  <a:pt x="11" y="13"/>
                </a:cubicBezTo>
                <a:cubicBezTo>
                  <a:pt x="11" y="14"/>
                  <a:pt x="12" y="14"/>
                  <a:pt x="13" y="14"/>
                </a:cubicBezTo>
                <a:cubicBezTo>
                  <a:pt x="13" y="14"/>
                  <a:pt x="13" y="14"/>
                  <a:pt x="13" y="13"/>
                </a:cubicBezTo>
                <a:cubicBezTo>
                  <a:pt x="12" y="13"/>
                  <a:pt x="14" y="12"/>
                  <a:pt x="13" y="11"/>
                </a:cubicBezTo>
                <a:cubicBezTo>
                  <a:pt x="14" y="11"/>
                  <a:pt x="14" y="11"/>
                  <a:pt x="15" y="11"/>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119" name="Freeform 255" title=""/>
          <p:cNvSpPr/>
          <p:nvPr>
            <p:custDataLst>
              <p:tags r:id="rId63"/>
            </p:custDataLst>
          </p:nvPr>
        </p:nvSpPr>
        <p:spPr bwMode="auto">
          <a:xfrm rot="1740000">
            <a:off x="3144534" y="3144287"/>
            <a:ext cx="1058" cy="1578"/>
          </a:xfrm>
          <a:custGeom>
            <a:gdLst>
              <a:gd name="T0" fmla="*/ 2 w 2"/>
              <a:gd name="T1" fmla="*/ 1 h 3"/>
              <a:gd name="T2" fmla="*/ 2 w 2"/>
              <a:gd name="T3" fmla="*/ 0 h 3"/>
              <a:gd name="T4" fmla="*/ 1 w 2"/>
              <a:gd name="T5" fmla="*/ 0 h 3"/>
              <a:gd name="T6" fmla="*/ 0 w 2"/>
              <a:gd name="T7" fmla="*/ 0 h 3"/>
              <a:gd name="T8" fmla="*/ 0 w 2"/>
              <a:gd name="T9" fmla="*/ 2 h 3"/>
              <a:gd name="T10" fmla="*/ 1 w 2"/>
              <a:gd name="T11" fmla="*/ 2 h 3"/>
              <a:gd name="T12" fmla="*/ 2 w 2"/>
              <a:gd name="T13" fmla="*/ 1 h 3"/>
            </a:gdLst>
            <a:cxnLst>
              <a:cxn ang="0">
                <a:pos x="T0" y="T1"/>
              </a:cxn>
              <a:cxn ang="0">
                <a:pos x="T2" y="T3"/>
              </a:cxn>
              <a:cxn ang="0">
                <a:pos x="T4" y="T5"/>
              </a:cxn>
              <a:cxn ang="0">
                <a:pos x="T6" y="T7"/>
              </a:cxn>
              <a:cxn ang="0">
                <a:pos x="T8" y="T9"/>
              </a:cxn>
              <a:cxn ang="0">
                <a:pos x="T10" y="T11"/>
              </a:cxn>
              <a:cxn ang="0">
                <a:pos x="T12" y="T13"/>
              </a:cxn>
            </a:cxnLst>
            <a:rect l="0" t="0" r="r" b="b"/>
            <a:pathLst>
              <a:path w="2" h="3">
                <a:moveTo>
                  <a:pt x="2" y="1"/>
                </a:moveTo>
                <a:cubicBezTo>
                  <a:pt x="2" y="1"/>
                  <a:pt x="2" y="0"/>
                  <a:pt x="2" y="0"/>
                </a:cubicBezTo>
                <a:cubicBezTo>
                  <a:pt x="2" y="0"/>
                  <a:pt x="1" y="0"/>
                  <a:pt x="1" y="0"/>
                </a:cubicBezTo>
                <a:cubicBezTo>
                  <a:pt x="0" y="0"/>
                  <a:pt x="0" y="0"/>
                  <a:pt x="0" y="0"/>
                </a:cubicBezTo>
                <a:cubicBezTo>
                  <a:pt x="0" y="1"/>
                  <a:pt x="0" y="2"/>
                  <a:pt x="0" y="2"/>
                </a:cubicBezTo>
                <a:cubicBezTo>
                  <a:pt x="0" y="2"/>
                  <a:pt x="0" y="2"/>
                  <a:pt x="1" y="2"/>
                </a:cubicBezTo>
                <a:cubicBezTo>
                  <a:pt x="2" y="3"/>
                  <a:pt x="2" y="2"/>
                  <a:pt x="2" y="1"/>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120" name="Freeform 256" title=""/>
          <p:cNvSpPr>
            <a:spLocks noEditPoints="1"/>
          </p:cNvSpPr>
          <p:nvPr>
            <p:custDataLst>
              <p:tags r:id="rId64"/>
            </p:custDataLst>
          </p:nvPr>
        </p:nvSpPr>
        <p:spPr bwMode="auto">
          <a:xfrm rot="1740000">
            <a:off x="3169033" y="3168008"/>
            <a:ext cx="18239" cy="30492"/>
          </a:xfrm>
          <a:custGeom>
            <a:gdLst>
              <a:gd name="T0" fmla="*/ 6 w 32"/>
              <a:gd name="T1" fmla="*/ 23 h 54"/>
              <a:gd name="T2" fmla="*/ 6 w 32"/>
              <a:gd name="T3" fmla="*/ 21 h 54"/>
              <a:gd name="T4" fmla="*/ 8 w 32"/>
              <a:gd name="T5" fmla="*/ 21 h 54"/>
              <a:gd name="T6" fmla="*/ 12 w 32"/>
              <a:gd name="T7" fmla="*/ 23 h 54"/>
              <a:gd name="T8" fmla="*/ 15 w 32"/>
              <a:gd name="T9" fmla="*/ 26 h 54"/>
              <a:gd name="T10" fmla="*/ 17 w 32"/>
              <a:gd name="T11" fmla="*/ 33 h 54"/>
              <a:gd name="T12" fmla="*/ 18 w 32"/>
              <a:gd name="T13" fmla="*/ 38 h 54"/>
              <a:gd name="T14" fmla="*/ 21 w 32"/>
              <a:gd name="T15" fmla="*/ 40 h 54"/>
              <a:gd name="T16" fmla="*/ 22 w 32"/>
              <a:gd name="T17" fmla="*/ 45 h 54"/>
              <a:gd name="T18" fmla="*/ 23 w 32"/>
              <a:gd name="T19" fmla="*/ 47 h 54"/>
              <a:gd name="T20" fmla="*/ 25 w 32"/>
              <a:gd name="T21" fmla="*/ 48 h 54"/>
              <a:gd name="T22" fmla="*/ 28 w 32"/>
              <a:gd name="T23" fmla="*/ 51 h 54"/>
              <a:gd name="T24" fmla="*/ 31 w 32"/>
              <a:gd name="T25" fmla="*/ 54 h 54"/>
              <a:gd name="T26" fmla="*/ 31 w 32"/>
              <a:gd name="T27" fmla="*/ 52 h 54"/>
              <a:gd name="T28" fmla="*/ 30 w 32"/>
              <a:gd name="T29" fmla="*/ 51 h 54"/>
              <a:gd name="T30" fmla="*/ 29 w 32"/>
              <a:gd name="T31" fmla="*/ 44 h 54"/>
              <a:gd name="T32" fmla="*/ 27 w 32"/>
              <a:gd name="T33" fmla="*/ 38 h 54"/>
              <a:gd name="T34" fmla="*/ 25 w 32"/>
              <a:gd name="T35" fmla="*/ 32 h 54"/>
              <a:gd name="T36" fmla="*/ 25 w 32"/>
              <a:gd name="T37" fmla="*/ 29 h 54"/>
              <a:gd name="T38" fmla="*/ 23 w 32"/>
              <a:gd name="T39" fmla="*/ 25 h 54"/>
              <a:gd name="T40" fmla="*/ 22 w 32"/>
              <a:gd name="T41" fmla="*/ 22 h 54"/>
              <a:gd name="T42" fmla="*/ 18 w 32"/>
              <a:gd name="T43" fmla="*/ 20 h 54"/>
              <a:gd name="T44" fmla="*/ 16 w 32"/>
              <a:gd name="T45" fmla="*/ 19 h 54"/>
              <a:gd name="T46" fmla="*/ 17 w 32"/>
              <a:gd name="T47" fmla="*/ 15 h 54"/>
              <a:gd name="T48" fmla="*/ 18 w 32"/>
              <a:gd name="T49" fmla="*/ 12 h 54"/>
              <a:gd name="T50" fmla="*/ 18 w 32"/>
              <a:gd name="T51" fmla="*/ 9 h 54"/>
              <a:gd name="T52" fmla="*/ 18 w 32"/>
              <a:gd name="T53" fmla="*/ 4 h 54"/>
              <a:gd name="T54" fmla="*/ 12 w 32"/>
              <a:gd name="T55" fmla="*/ 4 h 54"/>
              <a:gd name="T56" fmla="*/ 12 w 32"/>
              <a:gd name="T57" fmla="*/ 1 h 54"/>
              <a:gd name="T58" fmla="*/ 9 w 32"/>
              <a:gd name="T59" fmla="*/ 0 h 54"/>
              <a:gd name="T60" fmla="*/ 10 w 32"/>
              <a:gd name="T61" fmla="*/ 1 h 54"/>
              <a:gd name="T62" fmla="*/ 8 w 32"/>
              <a:gd name="T63" fmla="*/ 4 h 54"/>
              <a:gd name="T64" fmla="*/ 9 w 32"/>
              <a:gd name="T65" fmla="*/ 6 h 54"/>
              <a:gd name="T66" fmla="*/ 8 w 32"/>
              <a:gd name="T67" fmla="*/ 10 h 54"/>
              <a:gd name="T68" fmla="*/ 5 w 32"/>
              <a:gd name="T69" fmla="*/ 13 h 54"/>
              <a:gd name="T70" fmla="*/ 3 w 32"/>
              <a:gd name="T71" fmla="*/ 16 h 54"/>
              <a:gd name="T72" fmla="*/ 0 w 32"/>
              <a:gd name="T73" fmla="*/ 19 h 54"/>
              <a:gd name="T74" fmla="*/ 0 w 32"/>
              <a:gd name="T75" fmla="*/ 25 h 54"/>
              <a:gd name="T76" fmla="*/ 6 w 32"/>
              <a:gd name="T77" fmla="*/ 25 h 54"/>
              <a:gd name="T78" fmla="*/ 11 w 32"/>
              <a:gd name="T79" fmla="*/ 15 h 54"/>
              <a:gd name="T80" fmla="*/ 9 w 32"/>
              <a:gd name="T81" fmla="*/ 14 h 5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 h="54">
                <a:moveTo>
                  <a:pt x="6" y="25"/>
                </a:moveTo>
                <a:cubicBezTo>
                  <a:pt x="6" y="24"/>
                  <a:pt x="6" y="24"/>
                  <a:pt x="6" y="23"/>
                </a:cubicBezTo>
                <a:cubicBezTo>
                  <a:pt x="6" y="23"/>
                  <a:pt x="6" y="23"/>
                  <a:pt x="6" y="22"/>
                </a:cubicBezTo>
                <a:cubicBezTo>
                  <a:pt x="6" y="22"/>
                  <a:pt x="6" y="21"/>
                  <a:pt x="6" y="21"/>
                </a:cubicBezTo>
                <a:cubicBezTo>
                  <a:pt x="5" y="21"/>
                  <a:pt x="6" y="19"/>
                  <a:pt x="8" y="19"/>
                </a:cubicBezTo>
                <a:cubicBezTo>
                  <a:pt x="8" y="20"/>
                  <a:pt x="8" y="20"/>
                  <a:pt x="8" y="21"/>
                </a:cubicBezTo>
                <a:cubicBezTo>
                  <a:pt x="10" y="21"/>
                  <a:pt x="10" y="22"/>
                  <a:pt x="12" y="22"/>
                </a:cubicBezTo>
                <a:cubicBezTo>
                  <a:pt x="12" y="23"/>
                  <a:pt x="12" y="23"/>
                  <a:pt x="12" y="23"/>
                </a:cubicBezTo>
                <a:cubicBezTo>
                  <a:pt x="12" y="24"/>
                  <a:pt x="12" y="24"/>
                  <a:pt x="12" y="25"/>
                </a:cubicBezTo>
                <a:cubicBezTo>
                  <a:pt x="13" y="25"/>
                  <a:pt x="14" y="26"/>
                  <a:pt x="15" y="26"/>
                </a:cubicBezTo>
                <a:cubicBezTo>
                  <a:pt x="15" y="28"/>
                  <a:pt x="16" y="28"/>
                  <a:pt x="16" y="31"/>
                </a:cubicBezTo>
                <a:cubicBezTo>
                  <a:pt x="16" y="32"/>
                  <a:pt x="17" y="32"/>
                  <a:pt x="17" y="33"/>
                </a:cubicBezTo>
                <a:cubicBezTo>
                  <a:pt x="17" y="34"/>
                  <a:pt x="17" y="35"/>
                  <a:pt x="17" y="35"/>
                </a:cubicBezTo>
                <a:cubicBezTo>
                  <a:pt x="19" y="36"/>
                  <a:pt x="16" y="37"/>
                  <a:pt x="18" y="38"/>
                </a:cubicBezTo>
                <a:cubicBezTo>
                  <a:pt x="19" y="38"/>
                  <a:pt x="20" y="38"/>
                  <a:pt x="19" y="39"/>
                </a:cubicBezTo>
                <a:cubicBezTo>
                  <a:pt x="20" y="39"/>
                  <a:pt x="21" y="39"/>
                  <a:pt x="21" y="40"/>
                </a:cubicBezTo>
                <a:cubicBezTo>
                  <a:pt x="21" y="40"/>
                  <a:pt x="21" y="40"/>
                  <a:pt x="22" y="40"/>
                </a:cubicBezTo>
                <a:cubicBezTo>
                  <a:pt x="20" y="43"/>
                  <a:pt x="25" y="45"/>
                  <a:pt x="22" y="45"/>
                </a:cubicBezTo>
                <a:cubicBezTo>
                  <a:pt x="22" y="45"/>
                  <a:pt x="22" y="46"/>
                  <a:pt x="22" y="46"/>
                </a:cubicBezTo>
                <a:cubicBezTo>
                  <a:pt x="22" y="47"/>
                  <a:pt x="22" y="47"/>
                  <a:pt x="23" y="47"/>
                </a:cubicBezTo>
                <a:cubicBezTo>
                  <a:pt x="23" y="47"/>
                  <a:pt x="24" y="47"/>
                  <a:pt x="24" y="47"/>
                </a:cubicBezTo>
                <a:cubicBezTo>
                  <a:pt x="25" y="47"/>
                  <a:pt x="26" y="47"/>
                  <a:pt x="25" y="48"/>
                </a:cubicBezTo>
                <a:cubicBezTo>
                  <a:pt x="26" y="48"/>
                  <a:pt x="26" y="48"/>
                  <a:pt x="27" y="48"/>
                </a:cubicBezTo>
                <a:cubicBezTo>
                  <a:pt x="28" y="48"/>
                  <a:pt x="27" y="50"/>
                  <a:pt x="28" y="51"/>
                </a:cubicBezTo>
                <a:cubicBezTo>
                  <a:pt x="29" y="51"/>
                  <a:pt x="29" y="53"/>
                  <a:pt x="29" y="54"/>
                </a:cubicBezTo>
                <a:cubicBezTo>
                  <a:pt x="30" y="54"/>
                  <a:pt x="31" y="54"/>
                  <a:pt x="31" y="54"/>
                </a:cubicBezTo>
                <a:cubicBezTo>
                  <a:pt x="32" y="54"/>
                  <a:pt x="32" y="54"/>
                  <a:pt x="32" y="54"/>
                </a:cubicBezTo>
                <a:cubicBezTo>
                  <a:pt x="32" y="53"/>
                  <a:pt x="32" y="53"/>
                  <a:pt x="31" y="52"/>
                </a:cubicBezTo>
                <a:cubicBezTo>
                  <a:pt x="31" y="52"/>
                  <a:pt x="31" y="51"/>
                  <a:pt x="31" y="51"/>
                </a:cubicBezTo>
                <a:cubicBezTo>
                  <a:pt x="31" y="51"/>
                  <a:pt x="31" y="51"/>
                  <a:pt x="30" y="51"/>
                </a:cubicBezTo>
                <a:cubicBezTo>
                  <a:pt x="30" y="49"/>
                  <a:pt x="30" y="48"/>
                  <a:pt x="30" y="46"/>
                </a:cubicBezTo>
                <a:cubicBezTo>
                  <a:pt x="29" y="46"/>
                  <a:pt x="29" y="45"/>
                  <a:pt x="29" y="44"/>
                </a:cubicBezTo>
                <a:cubicBezTo>
                  <a:pt x="28" y="43"/>
                  <a:pt x="28" y="41"/>
                  <a:pt x="28" y="40"/>
                </a:cubicBezTo>
                <a:cubicBezTo>
                  <a:pt x="27" y="39"/>
                  <a:pt x="28" y="38"/>
                  <a:pt x="27" y="38"/>
                </a:cubicBezTo>
                <a:cubicBezTo>
                  <a:pt x="25" y="38"/>
                  <a:pt x="26" y="36"/>
                  <a:pt x="25" y="34"/>
                </a:cubicBezTo>
                <a:cubicBezTo>
                  <a:pt x="25" y="33"/>
                  <a:pt x="25" y="33"/>
                  <a:pt x="25" y="32"/>
                </a:cubicBezTo>
                <a:cubicBezTo>
                  <a:pt x="26" y="31"/>
                  <a:pt x="27" y="31"/>
                  <a:pt x="27" y="29"/>
                </a:cubicBezTo>
                <a:cubicBezTo>
                  <a:pt x="26" y="29"/>
                  <a:pt x="26" y="29"/>
                  <a:pt x="25" y="29"/>
                </a:cubicBezTo>
                <a:cubicBezTo>
                  <a:pt x="25" y="28"/>
                  <a:pt x="23" y="28"/>
                  <a:pt x="23" y="26"/>
                </a:cubicBezTo>
                <a:cubicBezTo>
                  <a:pt x="23" y="25"/>
                  <a:pt x="23" y="25"/>
                  <a:pt x="23" y="25"/>
                </a:cubicBezTo>
                <a:cubicBezTo>
                  <a:pt x="23" y="24"/>
                  <a:pt x="23" y="24"/>
                  <a:pt x="23" y="23"/>
                </a:cubicBezTo>
                <a:cubicBezTo>
                  <a:pt x="23" y="22"/>
                  <a:pt x="23" y="22"/>
                  <a:pt x="22" y="22"/>
                </a:cubicBezTo>
                <a:cubicBezTo>
                  <a:pt x="20" y="23"/>
                  <a:pt x="20" y="21"/>
                  <a:pt x="18" y="21"/>
                </a:cubicBezTo>
                <a:cubicBezTo>
                  <a:pt x="18" y="21"/>
                  <a:pt x="18" y="20"/>
                  <a:pt x="18" y="20"/>
                </a:cubicBezTo>
                <a:cubicBezTo>
                  <a:pt x="18" y="20"/>
                  <a:pt x="17" y="20"/>
                  <a:pt x="17" y="19"/>
                </a:cubicBezTo>
                <a:cubicBezTo>
                  <a:pt x="17" y="19"/>
                  <a:pt x="16" y="19"/>
                  <a:pt x="16" y="19"/>
                </a:cubicBezTo>
                <a:cubicBezTo>
                  <a:pt x="16" y="18"/>
                  <a:pt x="16" y="16"/>
                  <a:pt x="17" y="16"/>
                </a:cubicBezTo>
                <a:cubicBezTo>
                  <a:pt x="17" y="16"/>
                  <a:pt x="17" y="16"/>
                  <a:pt x="17" y="15"/>
                </a:cubicBezTo>
                <a:cubicBezTo>
                  <a:pt x="17" y="15"/>
                  <a:pt x="17" y="14"/>
                  <a:pt x="17" y="14"/>
                </a:cubicBezTo>
                <a:cubicBezTo>
                  <a:pt x="17" y="13"/>
                  <a:pt x="18" y="13"/>
                  <a:pt x="18" y="12"/>
                </a:cubicBezTo>
                <a:cubicBezTo>
                  <a:pt x="18" y="11"/>
                  <a:pt x="18" y="11"/>
                  <a:pt x="18" y="10"/>
                </a:cubicBezTo>
                <a:cubicBezTo>
                  <a:pt x="18" y="10"/>
                  <a:pt x="18" y="10"/>
                  <a:pt x="18" y="9"/>
                </a:cubicBezTo>
                <a:cubicBezTo>
                  <a:pt x="18" y="7"/>
                  <a:pt x="16" y="6"/>
                  <a:pt x="18" y="6"/>
                </a:cubicBezTo>
                <a:cubicBezTo>
                  <a:pt x="18" y="5"/>
                  <a:pt x="18" y="5"/>
                  <a:pt x="18" y="4"/>
                </a:cubicBezTo>
                <a:cubicBezTo>
                  <a:pt x="18" y="3"/>
                  <a:pt x="17" y="3"/>
                  <a:pt x="16" y="2"/>
                </a:cubicBezTo>
                <a:cubicBezTo>
                  <a:pt x="15" y="4"/>
                  <a:pt x="14" y="5"/>
                  <a:pt x="12" y="4"/>
                </a:cubicBezTo>
                <a:cubicBezTo>
                  <a:pt x="12" y="4"/>
                  <a:pt x="12" y="4"/>
                  <a:pt x="11" y="4"/>
                </a:cubicBezTo>
                <a:cubicBezTo>
                  <a:pt x="11" y="3"/>
                  <a:pt x="11" y="1"/>
                  <a:pt x="12" y="1"/>
                </a:cubicBezTo>
                <a:cubicBezTo>
                  <a:pt x="13" y="0"/>
                  <a:pt x="12" y="0"/>
                  <a:pt x="11" y="0"/>
                </a:cubicBezTo>
                <a:cubicBezTo>
                  <a:pt x="10" y="0"/>
                  <a:pt x="10" y="0"/>
                  <a:pt x="9" y="0"/>
                </a:cubicBezTo>
                <a:cubicBezTo>
                  <a:pt x="9" y="0"/>
                  <a:pt x="9" y="1"/>
                  <a:pt x="9" y="1"/>
                </a:cubicBezTo>
                <a:cubicBezTo>
                  <a:pt x="9" y="1"/>
                  <a:pt x="10" y="1"/>
                  <a:pt x="10" y="1"/>
                </a:cubicBezTo>
                <a:cubicBezTo>
                  <a:pt x="10" y="1"/>
                  <a:pt x="10" y="2"/>
                  <a:pt x="10" y="2"/>
                </a:cubicBezTo>
                <a:cubicBezTo>
                  <a:pt x="9" y="2"/>
                  <a:pt x="8" y="3"/>
                  <a:pt x="8" y="4"/>
                </a:cubicBezTo>
                <a:cubicBezTo>
                  <a:pt x="8" y="5"/>
                  <a:pt x="8" y="5"/>
                  <a:pt x="8" y="6"/>
                </a:cubicBezTo>
                <a:cubicBezTo>
                  <a:pt x="8" y="6"/>
                  <a:pt x="8" y="6"/>
                  <a:pt x="9" y="6"/>
                </a:cubicBezTo>
                <a:cubicBezTo>
                  <a:pt x="12" y="6"/>
                  <a:pt x="8" y="8"/>
                  <a:pt x="9" y="10"/>
                </a:cubicBezTo>
                <a:cubicBezTo>
                  <a:pt x="8" y="10"/>
                  <a:pt x="8" y="10"/>
                  <a:pt x="8" y="10"/>
                </a:cubicBezTo>
                <a:cubicBezTo>
                  <a:pt x="7" y="10"/>
                  <a:pt x="7" y="10"/>
                  <a:pt x="6" y="10"/>
                </a:cubicBezTo>
                <a:cubicBezTo>
                  <a:pt x="6" y="11"/>
                  <a:pt x="5" y="12"/>
                  <a:pt x="5" y="13"/>
                </a:cubicBezTo>
                <a:cubicBezTo>
                  <a:pt x="5" y="13"/>
                  <a:pt x="5" y="14"/>
                  <a:pt x="5" y="14"/>
                </a:cubicBezTo>
                <a:cubicBezTo>
                  <a:pt x="8" y="14"/>
                  <a:pt x="5" y="17"/>
                  <a:pt x="3" y="16"/>
                </a:cubicBezTo>
                <a:cubicBezTo>
                  <a:pt x="2" y="16"/>
                  <a:pt x="1" y="17"/>
                  <a:pt x="2" y="18"/>
                </a:cubicBezTo>
                <a:cubicBezTo>
                  <a:pt x="2" y="19"/>
                  <a:pt x="1" y="19"/>
                  <a:pt x="0" y="19"/>
                </a:cubicBezTo>
                <a:cubicBezTo>
                  <a:pt x="0" y="20"/>
                  <a:pt x="0" y="22"/>
                  <a:pt x="0" y="23"/>
                </a:cubicBezTo>
                <a:cubicBezTo>
                  <a:pt x="0" y="24"/>
                  <a:pt x="0" y="24"/>
                  <a:pt x="0" y="25"/>
                </a:cubicBezTo>
                <a:cubicBezTo>
                  <a:pt x="1" y="25"/>
                  <a:pt x="2" y="25"/>
                  <a:pt x="3" y="25"/>
                </a:cubicBezTo>
                <a:cubicBezTo>
                  <a:pt x="4" y="25"/>
                  <a:pt x="5" y="25"/>
                  <a:pt x="6" y="25"/>
                </a:cubicBezTo>
                <a:close/>
                <a:moveTo>
                  <a:pt x="9" y="14"/>
                </a:moveTo>
                <a:cubicBezTo>
                  <a:pt x="10" y="14"/>
                  <a:pt x="10" y="15"/>
                  <a:pt x="11" y="15"/>
                </a:cubicBezTo>
                <a:cubicBezTo>
                  <a:pt x="11" y="17"/>
                  <a:pt x="9" y="16"/>
                  <a:pt x="8" y="16"/>
                </a:cubicBezTo>
                <a:cubicBezTo>
                  <a:pt x="8" y="15"/>
                  <a:pt x="9" y="15"/>
                  <a:pt x="9" y="14"/>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121" name="Freeform 257" title=""/>
          <p:cNvSpPr/>
          <p:nvPr>
            <p:custDataLst>
              <p:tags r:id="rId65"/>
            </p:custDataLst>
          </p:nvPr>
        </p:nvSpPr>
        <p:spPr bwMode="auto">
          <a:xfrm rot="1740000">
            <a:off x="3182944" y="3189880"/>
            <a:ext cx="1850" cy="2102"/>
          </a:xfrm>
          <a:custGeom>
            <a:gdLst>
              <a:gd name="T0" fmla="*/ 1 w 3"/>
              <a:gd name="T1" fmla="*/ 0 h 4"/>
              <a:gd name="T2" fmla="*/ 0 w 3"/>
              <a:gd name="T3" fmla="*/ 1 h 4"/>
              <a:gd name="T4" fmla="*/ 0 w 3"/>
              <a:gd name="T5" fmla="*/ 2 h 4"/>
              <a:gd name="T6" fmla="*/ 1 w 3"/>
              <a:gd name="T7" fmla="*/ 2 h 4"/>
              <a:gd name="T8" fmla="*/ 2 w 3"/>
              <a:gd name="T9" fmla="*/ 1 h 4"/>
              <a:gd name="T10" fmla="*/ 1 w 3"/>
              <a:gd name="T11" fmla="*/ 0 h 4"/>
            </a:gdLst>
            <a:cxnLst>
              <a:cxn ang="0">
                <a:pos x="T0" y="T1"/>
              </a:cxn>
              <a:cxn ang="0">
                <a:pos x="T2" y="T3"/>
              </a:cxn>
              <a:cxn ang="0">
                <a:pos x="T4" y="T5"/>
              </a:cxn>
              <a:cxn ang="0">
                <a:pos x="T6" y="T7"/>
              </a:cxn>
              <a:cxn ang="0">
                <a:pos x="T8" y="T9"/>
              </a:cxn>
              <a:cxn ang="0">
                <a:pos x="T10" y="T11"/>
              </a:cxn>
            </a:cxnLst>
            <a:rect l="0" t="0" r="r" b="b"/>
            <a:pathLst>
              <a:path w="3" h="4">
                <a:moveTo>
                  <a:pt x="1" y="0"/>
                </a:moveTo>
                <a:cubicBezTo>
                  <a:pt x="0" y="0"/>
                  <a:pt x="0" y="0"/>
                  <a:pt x="0" y="1"/>
                </a:cubicBezTo>
                <a:cubicBezTo>
                  <a:pt x="0" y="1"/>
                  <a:pt x="0" y="2"/>
                  <a:pt x="0" y="2"/>
                </a:cubicBezTo>
                <a:cubicBezTo>
                  <a:pt x="1" y="2"/>
                  <a:pt x="1" y="2"/>
                  <a:pt x="1" y="2"/>
                </a:cubicBezTo>
                <a:cubicBezTo>
                  <a:pt x="2" y="4"/>
                  <a:pt x="3" y="2"/>
                  <a:pt x="2" y="1"/>
                </a:cubicBezTo>
                <a:cubicBezTo>
                  <a:pt x="3" y="0"/>
                  <a:pt x="2" y="0"/>
                  <a:pt x="1" y="0"/>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122" name="Freeform 258" title=""/>
          <p:cNvSpPr/>
          <p:nvPr>
            <p:custDataLst>
              <p:tags r:id="rId66"/>
            </p:custDataLst>
          </p:nvPr>
        </p:nvSpPr>
        <p:spPr bwMode="auto">
          <a:xfrm rot="1740000">
            <a:off x="3180295" y="3197353"/>
            <a:ext cx="1586" cy="2102"/>
          </a:xfrm>
          <a:custGeom>
            <a:gdLst>
              <a:gd name="T0" fmla="*/ 0 w 3"/>
              <a:gd name="T1" fmla="*/ 1 h 4"/>
              <a:gd name="T2" fmla="*/ 3 w 3"/>
              <a:gd name="T3" fmla="*/ 4 h 4"/>
              <a:gd name="T4" fmla="*/ 3 w 3"/>
              <a:gd name="T5" fmla="*/ 2 h 4"/>
              <a:gd name="T6" fmla="*/ 3 w 3"/>
              <a:gd name="T7" fmla="*/ 0 h 4"/>
              <a:gd name="T8" fmla="*/ 0 w 3"/>
              <a:gd name="T9" fmla="*/ 0 h 4"/>
              <a:gd name="T10" fmla="*/ 0 w 3"/>
              <a:gd name="T11" fmla="*/ 1 h 4"/>
            </a:gdLst>
            <a:cxnLst>
              <a:cxn ang="0">
                <a:pos x="T0" y="T1"/>
              </a:cxn>
              <a:cxn ang="0">
                <a:pos x="T2" y="T3"/>
              </a:cxn>
              <a:cxn ang="0">
                <a:pos x="T4" y="T5"/>
              </a:cxn>
              <a:cxn ang="0">
                <a:pos x="T6" y="T7"/>
              </a:cxn>
              <a:cxn ang="0">
                <a:pos x="T8" y="T9"/>
              </a:cxn>
              <a:cxn ang="0">
                <a:pos x="T10" y="T11"/>
              </a:cxn>
            </a:cxnLst>
            <a:rect l="0" t="0" r="r" b="b"/>
            <a:pathLst>
              <a:path w="3" h="4">
                <a:moveTo>
                  <a:pt x="0" y="1"/>
                </a:moveTo>
                <a:cubicBezTo>
                  <a:pt x="2" y="2"/>
                  <a:pt x="1" y="4"/>
                  <a:pt x="3" y="4"/>
                </a:cubicBezTo>
                <a:cubicBezTo>
                  <a:pt x="3" y="3"/>
                  <a:pt x="3" y="3"/>
                  <a:pt x="3" y="2"/>
                </a:cubicBezTo>
                <a:cubicBezTo>
                  <a:pt x="3" y="2"/>
                  <a:pt x="3" y="1"/>
                  <a:pt x="3" y="0"/>
                </a:cubicBezTo>
                <a:cubicBezTo>
                  <a:pt x="2" y="0"/>
                  <a:pt x="1" y="0"/>
                  <a:pt x="0" y="0"/>
                </a:cubicBezTo>
                <a:cubicBezTo>
                  <a:pt x="0" y="0"/>
                  <a:pt x="0" y="1"/>
                  <a:pt x="0" y="1"/>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123" name="Freeform 259" title=""/>
          <p:cNvSpPr/>
          <p:nvPr>
            <p:custDataLst>
              <p:tags r:id="rId67"/>
            </p:custDataLst>
          </p:nvPr>
        </p:nvSpPr>
        <p:spPr bwMode="auto">
          <a:xfrm rot="1740000">
            <a:off x="3179483" y="3200171"/>
            <a:ext cx="1586" cy="1578"/>
          </a:xfrm>
          <a:custGeom>
            <a:gdLst>
              <a:gd name="T0" fmla="*/ 1 w 3"/>
              <a:gd name="T1" fmla="*/ 1 h 3"/>
              <a:gd name="T2" fmla="*/ 2 w 3"/>
              <a:gd name="T3" fmla="*/ 3 h 3"/>
              <a:gd name="T4" fmla="*/ 3 w 3"/>
              <a:gd name="T5" fmla="*/ 0 h 3"/>
              <a:gd name="T6" fmla="*/ 2 w 3"/>
              <a:gd name="T7" fmla="*/ 0 h 3"/>
              <a:gd name="T8" fmla="*/ 1 w 3"/>
              <a:gd name="T9" fmla="*/ 1 h 3"/>
            </a:gdLst>
            <a:cxnLst>
              <a:cxn ang="0">
                <a:pos x="T0" y="T1"/>
              </a:cxn>
              <a:cxn ang="0">
                <a:pos x="T2" y="T3"/>
              </a:cxn>
              <a:cxn ang="0">
                <a:pos x="T4" y="T5"/>
              </a:cxn>
              <a:cxn ang="0">
                <a:pos x="T6" y="T7"/>
              </a:cxn>
              <a:cxn ang="0">
                <a:pos x="T8" y="T9"/>
              </a:cxn>
            </a:cxnLst>
            <a:rect l="0" t="0" r="r" b="b"/>
            <a:pathLst>
              <a:path w="3" h="3">
                <a:moveTo>
                  <a:pt x="1" y="1"/>
                </a:moveTo>
                <a:cubicBezTo>
                  <a:pt x="0" y="2"/>
                  <a:pt x="1" y="3"/>
                  <a:pt x="2" y="3"/>
                </a:cubicBezTo>
                <a:cubicBezTo>
                  <a:pt x="3" y="3"/>
                  <a:pt x="3" y="1"/>
                  <a:pt x="3" y="0"/>
                </a:cubicBezTo>
                <a:cubicBezTo>
                  <a:pt x="3" y="0"/>
                  <a:pt x="2" y="0"/>
                  <a:pt x="2" y="0"/>
                </a:cubicBezTo>
                <a:cubicBezTo>
                  <a:pt x="1" y="0"/>
                  <a:pt x="1" y="0"/>
                  <a:pt x="1" y="1"/>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124" name="Freeform 260" title=""/>
          <p:cNvSpPr/>
          <p:nvPr>
            <p:custDataLst>
              <p:tags r:id="rId68"/>
            </p:custDataLst>
          </p:nvPr>
        </p:nvSpPr>
        <p:spPr bwMode="auto">
          <a:xfrm rot="1740000">
            <a:off x="3169163" y="3200561"/>
            <a:ext cx="793" cy="1840"/>
          </a:xfrm>
          <a:custGeom>
            <a:gdLst>
              <a:gd name="T0" fmla="*/ 0 w 1"/>
              <a:gd name="T1" fmla="*/ 2 h 3"/>
              <a:gd name="T2" fmla="*/ 1 w 1"/>
              <a:gd name="T3" fmla="*/ 2 h 3"/>
              <a:gd name="T4" fmla="*/ 1 w 1"/>
              <a:gd name="T5" fmla="*/ 0 h 3"/>
              <a:gd name="T6" fmla="*/ 0 w 1"/>
              <a:gd name="T7" fmla="*/ 0 h 3"/>
              <a:gd name="T8" fmla="*/ 0 w 1"/>
              <a:gd name="T9" fmla="*/ 2 h 3"/>
            </a:gdLst>
            <a:cxnLst>
              <a:cxn ang="0">
                <a:pos x="T0" y="T1"/>
              </a:cxn>
              <a:cxn ang="0">
                <a:pos x="T2" y="T3"/>
              </a:cxn>
              <a:cxn ang="0">
                <a:pos x="T4" y="T5"/>
              </a:cxn>
              <a:cxn ang="0">
                <a:pos x="T6" y="T7"/>
              </a:cxn>
              <a:cxn ang="0">
                <a:pos x="T8" y="T9"/>
              </a:cxn>
            </a:cxnLst>
            <a:rect l="0" t="0" r="r" b="b"/>
            <a:pathLst>
              <a:path w="1" h="3">
                <a:moveTo>
                  <a:pt x="0" y="2"/>
                </a:moveTo>
                <a:cubicBezTo>
                  <a:pt x="0" y="3"/>
                  <a:pt x="1" y="2"/>
                  <a:pt x="1" y="2"/>
                </a:cubicBezTo>
                <a:cubicBezTo>
                  <a:pt x="1" y="1"/>
                  <a:pt x="1" y="1"/>
                  <a:pt x="1" y="0"/>
                </a:cubicBezTo>
                <a:cubicBezTo>
                  <a:pt x="1" y="0"/>
                  <a:pt x="1" y="0"/>
                  <a:pt x="0" y="0"/>
                </a:cubicBezTo>
                <a:cubicBezTo>
                  <a:pt x="0" y="1"/>
                  <a:pt x="0" y="1"/>
                  <a:pt x="0" y="2"/>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125" name="Freeform 261" title=""/>
          <p:cNvSpPr/>
          <p:nvPr>
            <p:custDataLst>
              <p:tags r:id="rId69"/>
            </p:custDataLst>
          </p:nvPr>
        </p:nvSpPr>
        <p:spPr bwMode="auto">
          <a:xfrm rot="1740000">
            <a:off x="3169535" y="3209632"/>
            <a:ext cx="6344" cy="3417"/>
          </a:xfrm>
          <a:custGeom>
            <a:gdLst>
              <a:gd name="T0" fmla="*/ 3 w 11"/>
              <a:gd name="T1" fmla="*/ 0 h 6"/>
              <a:gd name="T2" fmla="*/ 1 w 11"/>
              <a:gd name="T3" fmla="*/ 0 h 6"/>
              <a:gd name="T4" fmla="*/ 8 w 11"/>
              <a:gd name="T5" fmla="*/ 1 h 6"/>
              <a:gd name="T6" fmla="*/ 5 w 11"/>
              <a:gd name="T7" fmla="*/ 1 h 6"/>
              <a:gd name="T8" fmla="*/ 3 w 11"/>
              <a:gd name="T9" fmla="*/ 0 h 6"/>
            </a:gdLst>
            <a:cxnLst>
              <a:cxn ang="0">
                <a:pos x="T0" y="T1"/>
              </a:cxn>
              <a:cxn ang="0">
                <a:pos x="T2" y="T3"/>
              </a:cxn>
              <a:cxn ang="0">
                <a:pos x="T4" y="T5"/>
              </a:cxn>
              <a:cxn ang="0">
                <a:pos x="T6" y="T7"/>
              </a:cxn>
              <a:cxn ang="0">
                <a:pos x="T8" y="T9"/>
              </a:cxn>
            </a:cxnLst>
            <a:rect l="0" t="0" r="r" b="b"/>
            <a:pathLst>
              <a:path w="11" h="6">
                <a:moveTo>
                  <a:pt x="3" y="0"/>
                </a:moveTo>
                <a:cubicBezTo>
                  <a:pt x="2" y="0"/>
                  <a:pt x="1" y="0"/>
                  <a:pt x="1" y="0"/>
                </a:cubicBezTo>
                <a:cubicBezTo>
                  <a:pt x="0" y="3"/>
                  <a:pt x="11" y="6"/>
                  <a:pt x="8" y="1"/>
                </a:cubicBezTo>
                <a:cubicBezTo>
                  <a:pt x="7" y="1"/>
                  <a:pt x="6" y="1"/>
                  <a:pt x="5" y="1"/>
                </a:cubicBezTo>
                <a:cubicBezTo>
                  <a:pt x="4" y="1"/>
                  <a:pt x="3" y="1"/>
                  <a:pt x="3" y="0"/>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126" name="Freeform 262" title=""/>
          <p:cNvSpPr/>
          <p:nvPr>
            <p:custDataLst>
              <p:tags r:id="rId70"/>
            </p:custDataLst>
          </p:nvPr>
        </p:nvSpPr>
        <p:spPr bwMode="auto">
          <a:xfrm rot="1740000">
            <a:off x="3100859" y="3172636"/>
            <a:ext cx="1058" cy="1051"/>
          </a:xfrm>
          <a:custGeom>
            <a:gdLst>
              <a:gd name="T0" fmla="*/ 2 w 2"/>
              <a:gd name="T1" fmla="*/ 0 h 2"/>
              <a:gd name="T2" fmla="*/ 1 w 2"/>
              <a:gd name="T3" fmla="*/ 0 h 2"/>
              <a:gd name="T4" fmla="*/ 0 w 2"/>
              <a:gd name="T5" fmla="*/ 1 h 2"/>
              <a:gd name="T6" fmla="*/ 0 w 2"/>
              <a:gd name="T7" fmla="*/ 2 h 2"/>
              <a:gd name="T8" fmla="*/ 2 w 2"/>
              <a:gd name="T9" fmla="*/ 2 h 2"/>
              <a:gd name="T10" fmla="*/ 2 w 2"/>
              <a:gd name="T11" fmla="*/ 0 h 2"/>
            </a:gdLst>
            <a:cxnLst>
              <a:cxn ang="0">
                <a:pos x="T0" y="T1"/>
              </a:cxn>
              <a:cxn ang="0">
                <a:pos x="T2" y="T3"/>
              </a:cxn>
              <a:cxn ang="0">
                <a:pos x="T4" y="T5"/>
              </a:cxn>
              <a:cxn ang="0">
                <a:pos x="T6" y="T7"/>
              </a:cxn>
              <a:cxn ang="0">
                <a:pos x="T8" y="T9"/>
              </a:cxn>
              <a:cxn ang="0">
                <a:pos x="T10" y="T11"/>
              </a:cxn>
            </a:cxnLst>
            <a:rect l="0" t="0" r="r" b="b"/>
            <a:pathLst>
              <a:path w="2" h="2">
                <a:moveTo>
                  <a:pt x="2" y="0"/>
                </a:moveTo>
                <a:cubicBezTo>
                  <a:pt x="2" y="0"/>
                  <a:pt x="1" y="0"/>
                  <a:pt x="1" y="0"/>
                </a:cubicBezTo>
                <a:cubicBezTo>
                  <a:pt x="0" y="0"/>
                  <a:pt x="0" y="0"/>
                  <a:pt x="0" y="1"/>
                </a:cubicBezTo>
                <a:cubicBezTo>
                  <a:pt x="0" y="1"/>
                  <a:pt x="0" y="2"/>
                  <a:pt x="0" y="2"/>
                </a:cubicBezTo>
                <a:cubicBezTo>
                  <a:pt x="1" y="2"/>
                  <a:pt x="1" y="2"/>
                  <a:pt x="2" y="2"/>
                </a:cubicBezTo>
                <a:cubicBezTo>
                  <a:pt x="2" y="1"/>
                  <a:pt x="2" y="1"/>
                  <a:pt x="2" y="0"/>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127" name="Freeform 263" title=""/>
          <p:cNvSpPr/>
          <p:nvPr>
            <p:custDataLst>
              <p:tags r:id="rId71"/>
            </p:custDataLst>
          </p:nvPr>
        </p:nvSpPr>
        <p:spPr bwMode="auto">
          <a:xfrm rot="1740000">
            <a:off x="3225968" y="3128805"/>
            <a:ext cx="2115" cy="2892"/>
          </a:xfrm>
          <a:custGeom>
            <a:gdLst>
              <a:gd name="T0" fmla="*/ 2 w 4"/>
              <a:gd name="T1" fmla="*/ 4 h 5"/>
              <a:gd name="T2" fmla="*/ 4 w 4"/>
              <a:gd name="T3" fmla="*/ 5 h 5"/>
              <a:gd name="T4" fmla="*/ 4 w 4"/>
              <a:gd name="T5" fmla="*/ 1 h 5"/>
              <a:gd name="T6" fmla="*/ 2 w 4"/>
              <a:gd name="T7" fmla="*/ 0 h 5"/>
              <a:gd name="T8" fmla="*/ 0 w 4"/>
              <a:gd name="T9" fmla="*/ 3 h 5"/>
              <a:gd name="T10" fmla="*/ 2 w 4"/>
              <a:gd name="T11" fmla="*/ 4 h 5"/>
            </a:gdLst>
            <a:cxnLst>
              <a:cxn ang="0">
                <a:pos x="T0" y="T1"/>
              </a:cxn>
              <a:cxn ang="0">
                <a:pos x="T2" y="T3"/>
              </a:cxn>
              <a:cxn ang="0">
                <a:pos x="T4" y="T5"/>
              </a:cxn>
              <a:cxn ang="0">
                <a:pos x="T6" y="T7"/>
              </a:cxn>
              <a:cxn ang="0">
                <a:pos x="T8" y="T9"/>
              </a:cxn>
              <a:cxn ang="0">
                <a:pos x="T10" y="T11"/>
              </a:cxn>
            </a:cxnLst>
            <a:rect l="0" t="0" r="r" b="b"/>
            <a:pathLst>
              <a:path w="4" h="5">
                <a:moveTo>
                  <a:pt x="2" y="4"/>
                </a:moveTo>
                <a:cubicBezTo>
                  <a:pt x="3" y="4"/>
                  <a:pt x="3" y="5"/>
                  <a:pt x="4" y="5"/>
                </a:cubicBezTo>
                <a:cubicBezTo>
                  <a:pt x="4" y="4"/>
                  <a:pt x="4" y="3"/>
                  <a:pt x="4" y="1"/>
                </a:cubicBezTo>
                <a:cubicBezTo>
                  <a:pt x="3" y="1"/>
                  <a:pt x="3" y="0"/>
                  <a:pt x="2" y="0"/>
                </a:cubicBezTo>
                <a:cubicBezTo>
                  <a:pt x="2" y="1"/>
                  <a:pt x="1" y="2"/>
                  <a:pt x="0" y="3"/>
                </a:cubicBezTo>
                <a:cubicBezTo>
                  <a:pt x="1" y="2"/>
                  <a:pt x="1" y="3"/>
                  <a:pt x="2" y="4"/>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128" name="Freeform 264" title=""/>
          <p:cNvSpPr/>
          <p:nvPr>
            <p:custDataLst>
              <p:tags r:id="rId72"/>
            </p:custDataLst>
          </p:nvPr>
        </p:nvSpPr>
        <p:spPr bwMode="auto">
          <a:xfrm rot="1740000">
            <a:off x="3236534" y="3139671"/>
            <a:ext cx="5551" cy="4995"/>
          </a:xfrm>
          <a:custGeom>
            <a:gdLst>
              <a:gd name="T0" fmla="*/ 3 w 10"/>
              <a:gd name="T1" fmla="*/ 4 h 9"/>
              <a:gd name="T2" fmla="*/ 2 w 10"/>
              <a:gd name="T3" fmla="*/ 4 h 9"/>
              <a:gd name="T4" fmla="*/ 0 w 10"/>
              <a:gd name="T5" fmla="*/ 6 h 9"/>
              <a:gd name="T6" fmla="*/ 3 w 10"/>
              <a:gd name="T7" fmla="*/ 6 h 9"/>
              <a:gd name="T8" fmla="*/ 6 w 10"/>
              <a:gd name="T9" fmla="*/ 8 h 9"/>
              <a:gd name="T10" fmla="*/ 8 w 10"/>
              <a:gd name="T11" fmla="*/ 8 h 9"/>
              <a:gd name="T12" fmla="*/ 9 w 10"/>
              <a:gd name="T13" fmla="*/ 7 h 9"/>
              <a:gd name="T14" fmla="*/ 9 w 10"/>
              <a:gd name="T15" fmla="*/ 6 h 9"/>
              <a:gd name="T16" fmla="*/ 10 w 10"/>
              <a:gd name="T17" fmla="*/ 4 h 9"/>
              <a:gd name="T18" fmla="*/ 10 w 10"/>
              <a:gd name="T19" fmla="*/ 2 h 9"/>
              <a:gd name="T20" fmla="*/ 8 w 10"/>
              <a:gd name="T21" fmla="*/ 0 h 9"/>
              <a:gd name="T22" fmla="*/ 6 w 10"/>
              <a:gd name="T23" fmla="*/ 0 h 9"/>
              <a:gd name="T24" fmla="*/ 3 w 10"/>
              <a:gd name="T25" fmla="*/ 4 h 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9">
                <a:moveTo>
                  <a:pt x="3" y="4"/>
                </a:moveTo>
                <a:cubicBezTo>
                  <a:pt x="2" y="4"/>
                  <a:pt x="2" y="4"/>
                  <a:pt x="2" y="4"/>
                </a:cubicBezTo>
                <a:cubicBezTo>
                  <a:pt x="2" y="5"/>
                  <a:pt x="1" y="5"/>
                  <a:pt x="0" y="6"/>
                </a:cubicBezTo>
                <a:cubicBezTo>
                  <a:pt x="1" y="6"/>
                  <a:pt x="2" y="6"/>
                  <a:pt x="3" y="6"/>
                </a:cubicBezTo>
                <a:cubicBezTo>
                  <a:pt x="4" y="6"/>
                  <a:pt x="5" y="8"/>
                  <a:pt x="6" y="8"/>
                </a:cubicBezTo>
                <a:cubicBezTo>
                  <a:pt x="7" y="8"/>
                  <a:pt x="7" y="8"/>
                  <a:pt x="8" y="8"/>
                </a:cubicBezTo>
                <a:cubicBezTo>
                  <a:pt x="9" y="9"/>
                  <a:pt x="9" y="8"/>
                  <a:pt x="9" y="7"/>
                </a:cubicBezTo>
                <a:cubicBezTo>
                  <a:pt x="9" y="7"/>
                  <a:pt x="9" y="6"/>
                  <a:pt x="9" y="6"/>
                </a:cubicBezTo>
                <a:cubicBezTo>
                  <a:pt x="9" y="5"/>
                  <a:pt x="9" y="4"/>
                  <a:pt x="10" y="4"/>
                </a:cubicBezTo>
                <a:cubicBezTo>
                  <a:pt x="10" y="3"/>
                  <a:pt x="10" y="3"/>
                  <a:pt x="10" y="2"/>
                </a:cubicBezTo>
                <a:cubicBezTo>
                  <a:pt x="10" y="0"/>
                  <a:pt x="9" y="0"/>
                  <a:pt x="8" y="0"/>
                </a:cubicBezTo>
                <a:cubicBezTo>
                  <a:pt x="7" y="0"/>
                  <a:pt x="7" y="0"/>
                  <a:pt x="6" y="0"/>
                </a:cubicBezTo>
                <a:cubicBezTo>
                  <a:pt x="4" y="2"/>
                  <a:pt x="8" y="4"/>
                  <a:pt x="3" y="4"/>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129" name="Freeform 265" title=""/>
          <p:cNvSpPr/>
          <p:nvPr>
            <p:custDataLst>
              <p:tags r:id="rId73"/>
            </p:custDataLst>
          </p:nvPr>
        </p:nvSpPr>
        <p:spPr bwMode="auto">
          <a:xfrm rot="1740000">
            <a:off x="3220346" y="3126099"/>
            <a:ext cx="13218" cy="11829"/>
          </a:xfrm>
          <a:custGeom>
            <a:gdLst>
              <a:gd name="T0" fmla="*/ 2 w 23"/>
              <a:gd name="T1" fmla="*/ 18 h 21"/>
              <a:gd name="T2" fmla="*/ 4 w 23"/>
              <a:gd name="T3" fmla="*/ 18 h 21"/>
              <a:gd name="T4" fmla="*/ 5 w 23"/>
              <a:gd name="T5" fmla="*/ 18 h 21"/>
              <a:gd name="T6" fmla="*/ 5 w 23"/>
              <a:gd name="T7" fmla="*/ 17 h 21"/>
              <a:gd name="T8" fmla="*/ 7 w 23"/>
              <a:gd name="T9" fmla="*/ 17 h 21"/>
              <a:gd name="T10" fmla="*/ 7 w 23"/>
              <a:gd name="T11" fmla="*/ 18 h 21"/>
              <a:gd name="T12" fmla="*/ 12 w 23"/>
              <a:gd name="T13" fmla="*/ 17 h 21"/>
              <a:gd name="T14" fmla="*/ 13 w 23"/>
              <a:gd name="T15" fmla="*/ 16 h 21"/>
              <a:gd name="T16" fmla="*/ 14 w 23"/>
              <a:gd name="T17" fmla="*/ 16 h 21"/>
              <a:gd name="T18" fmla="*/ 15 w 23"/>
              <a:gd name="T19" fmla="*/ 15 h 21"/>
              <a:gd name="T20" fmla="*/ 17 w 23"/>
              <a:gd name="T21" fmla="*/ 13 h 21"/>
              <a:gd name="T22" fmla="*/ 17 w 23"/>
              <a:gd name="T23" fmla="*/ 12 h 21"/>
              <a:gd name="T24" fmla="*/ 18 w 23"/>
              <a:gd name="T25" fmla="*/ 9 h 21"/>
              <a:gd name="T26" fmla="*/ 19 w 23"/>
              <a:gd name="T27" fmla="*/ 8 h 21"/>
              <a:gd name="T28" fmla="*/ 20 w 23"/>
              <a:gd name="T29" fmla="*/ 8 h 21"/>
              <a:gd name="T30" fmla="*/ 21 w 23"/>
              <a:gd name="T31" fmla="*/ 8 h 21"/>
              <a:gd name="T32" fmla="*/ 21 w 23"/>
              <a:gd name="T33" fmla="*/ 4 h 21"/>
              <a:gd name="T34" fmla="*/ 20 w 23"/>
              <a:gd name="T35" fmla="*/ 4 h 21"/>
              <a:gd name="T36" fmla="*/ 20 w 23"/>
              <a:gd name="T37" fmla="*/ 3 h 21"/>
              <a:gd name="T38" fmla="*/ 20 w 23"/>
              <a:gd name="T39" fmla="*/ 0 h 21"/>
              <a:gd name="T40" fmla="*/ 18 w 23"/>
              <a:gd name="T41" fmla="*/ 0 h 21"/>
              <a:gd name="T42" fmla="*/ 14 w 23"/>
              <a:gd name="T43" fmla="*/ 3 h 21"/>
              <a:gd name="T44" fmla="*/ 17 w 23"/>
              <a:gd name="T45" fmla="*/ 4 h 21"/>
              <a:gd name="T46" fmla="*/ 17 w 23"/>
              <a:gd name="T47" fmla="*/ 5 h 21"/>
              <a:gd name="T48" fmla="*/ 15 w 23"/>
              <a:gd name="T49" fmla="*/ 8 h 21"/>
              <a:gd name="T50" fmla="*/ 15 w 23"/>
              <a:gd name="T51" fmla="*/ 9 h 21"/>
              <a:gd name="T52" fmla="*/ 15 w 23"/>
              <a:gd name="T53" fmla="*/ 10 h 21"/>
              <a:gd name="T54" fmla="*/ 14 w 23"/>
              <a:gd name="T55" fmla="*/ 12 h 21"/>
              <a:gd name="T56" fmla="*/ 13 w 23"/>
              <a:gd name="T57" fmla="*/ 13 h 21"/>
              <a:gd name="T58" fmla="*/ 11 w 23"/>
              <a:gd name="T59" fmla="*/ 12 h 21"/>
              <a:gd name="T60" fmla="*/ 8 w 23"/>
              <a:gd name="T61" fmla="*/ 12 h 21"/>
              <a:gd name="T62" fmla="*/ 4 w 23"/>
              <a:gd name="T63" fmla="*/ 13 h 21"/>
              <a:gd name="T64" fmla="*/ 1 w 23"/>
              <a:gd name="T65" fmla="*/ 15 h 21"/>
              <a:gd name="T66" fmla="*/ 0 w 23"/>
              <a:gd name="T67" fmla="*/ 17 h 21"/>
              <a:gd name="T68" fmla="*/ 2 w 23"/>
              <a:gd name="T69" fmla="*/ 18 h 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 h="21">
                <a:moveTo>
                  <a:pt x="2" y="18"/>
                </a:moveTo>
                <a:cubicBezTo>
                  <a:pt x="3" y="18"/>
                  <a:pt x="3" y="18"/>
                  <a:pt x="4" y="18"/>
                </a:cubicBezTo>
                <a:cubicBezTo>
                  <a:pt x="4" y="18"/>
                  <a:pt x="4" y="18"/>
                  <a:pt x="5" y="18"/>
                </a:cubicBezTo>
                <a:cubicBezTo>
                  <a:pt x="5" y="18"/>
                  <a:pt x="5" y="17"/>
                  <a:pt x="5" y="17"/>
                </a:cubicBezTo>
                <a:cubicBezTo>
                  <a:pt x="6" y="17"/>
                  <a:pt x="6" y="17"/>
                  <a:pt x="7" y="17"/>
                </a:cubicBezTo>
                <a:cubicBezTo>
                  <a:pt x="7" y="17"/>
                  <a:pt x="7" y="18"/>
                  <a:pt x="7" y="18"/>
                </a:cubicBezTo>
                <a:cubicBezTo>
                  <a:pt x="10" y="21"/>
                  <a:pt x="8" y="16"/>
                  <a:pt x="12" y="17"/>
                </a:cubicBezTo>
                <a:cubicBezTo>
                  <a:pt x="12" y="16"/>
                  <a:pt x="12" y="16"/>
                  <a:pt x="13" y="16"/>
                </a:cubicBezTo>
                <a:cubicBezTo>
                  <a:pt x="14" y="16"/>
                  <a:pt x="14" y="16"/>
                  <a:pt x="14" y="16"/>
                </a:cubicBezTo>
                <a:cubicBezTo>
                  <a:pt x="14" y="15"/>
                  <a:pt x="14" y="14"/>
                  <a:pt x="15" y="15"/>
                </a:cubicBezTo>
                <a:cubicBezTo>
                  <a:pt x="16" y="15"/>
                  <a:pt x="17" y="14"/>
                  <a:pt x="17" y="13"/>
                </a:cubicBezTo>
                <a:cubicBezTo>
                  <a:pt x="17" y="13"/>
                  <a:pt x="17" y="13"/>
                  <a:pt x="17" y="12"/>
                </a:cubicBezTo>
                <a:cubicBezTo>
                  <a:pt x="17" y="11"/>
                  <a:pt x="18" y="10"/>
                  <a:pt x="18" y="9"/>
                </a:cubicBezTo>
                <a:cubicBezTo>
                  <a:pt x="19" y="9"/>
                  <a:pt x="19" y="8"/>
                  <a:pt x="19" y="8"/>
                </a:cubicBezTo>
                <a:cubicBezTo>
                  <a:pt x="19" y="8"/>
                  <a:pt x="20" y="8"/>
                  <a:pt x="20" y="8"/>
                </a:cubicBezTo>
                <a:cubicBezTo>
                  <a:pt x="21" y="8"/>
                  <a:pt x="21" y="8"/>
                  <a:pt x="21" y="8"/>
                </a:cubicBezTo>
                <a:cubicBezTo>
                  <a:pt x="23" y="7"/>
                  <a:pt x="22" y="5"/>
                  <a:pt x="21" y="4"/>
                </a:cubicBezTo>
                <a:cubicBezTo>
                  <a:pt x="21" y="4"/>
                  <a:pt x="21" y="4"/>
                  <a:pt x="20" y="4"/>
                </a:cubicBezTo>
                <a:cubicBezTo>
                  <a:pt x="20" y="4"/>
                  <a:pt x="20" y="3"/>
                  <a:pt x="20" y="3"/>
                </a:cubicBezTo>
                <a:cubicBezTo>
                  <a:pt x="20" y="2"/>
                  <a:pt x="20" y="1"/>
                  <a:pt x="20" y="0"/>
                </a:cubicBezTo>
                <a:cubicBezTo>
                  <a:pt x="19" y="0"/>
                  <a:pt x="19" y="0"/>
                  <a:pt x="18" y="0"/>
                </a:cubicBezTo>
                <a:cubicBezTo>
                  <a:pt x="17" y="2"/>
                  <a:pt x="16" y="3"/>
                  <a:pt x="14" y="3"/>
                </a:cubicBezTo>
                <a:cubicBezTo>
                  <a:pt x="15" y="4"/>
                  <a:pt x="15" y="4"/>
                  <a:pt x="17" y="4"/>
                </a:cubicBezTo>
                <a:cubicBezTo>
                  <a:pt x="17" y="4"/>
                  <a:pt x="17" y="5"/>
                  <a:pt x="17" y="5"/>
                </a:cubicBezTo>
                <a:cubicBezTo>
                  <a:pt x="16" y="5"/>
                  <a:pt x="16" y="7"/>
                  <a:pt x="15" y="8"/>
                </a:cubicBezTo>
                <a:cubicBezTo>
                  <a:pt x="15" y="8"/>
                  <a:pt x="15" y="8"/>
                  <a:pt x="15" y="9"/>
                </a:cubicBezTo>
                <a:cubicBezTo>
                  <a:pt x="15" y="9"/>
                  <a:pt x="15" y="10"/>
                  <a:pt x="15" y="10"/>
                </a:cubicBezTo>
                <a:cubicBezTo>
                  <a:pt x="15" y="11"/>
                  <a:pt x="15" y="11"/>
                  <a:pt x="14" y="12"/>
                </a:cubicBezTo>
                <a:cubicBezTo>
                  <a:pt x="14" y="13"/>
                  <a:pt x="14" y="14"/>
                  <a:pt x="13" y="13"/>
                </a:cubicBezTo>
                <a:cubicBezTo>
                  <a:pt x="12" y="14"/>
                  <a:pt x="11" y="13"/>
                  <a:pt x="11" y="12"/>
                </a:cubicBezTo>
                <a:cubicBezTo>
                  <a:pt x="10" y="12"/>
                  <a:pt x="9" y="12"/>
                  <a:pt x="8" y="12"/>
                </a:cubicBezTo>
                <a:cubicBezTo>
                  <a:pt x="6" y="12"/>
                  <a:pt x="5" y="13"/>
                  <a:pt x="4" y="13"/>
                </a:cubicBezTo>
                <a:cubicBezTo>
                  <a:pt x="3" y="14"/>
                  <a:pt x="2" y="15"/>
                  <a:pt x="1" y="15"/>
                </a:cubicBezTo>
                <a:cubicBezTo>
                  <a:pt x="1" y="16"/>
                  <a:pt x="0" y="16"/>
                  <a:pt x="0" y="17"/>
                </a:cubicBezTo>
                <a:cubicBezTo>
                  <a:pt x="1" y="17"/>
                  <a:pt x="2" y="17"/>
                  <a:pt x="2" y="18"/>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130" name="Freeform 266" title=""/>
          <p:cNvSpPr/>
          <p:nvPr>
            <p:custDataLst>
              <p:tags r:id="rId74"/>
            </p:custDataLst>
          </p:nvPr>
        </p:nvSpPr>
        <p:spPr bwMode="auto">
          <a:xfrm rot="1740000">
            <a:off x="3150925" y="3102380"/>
            <a:ext cx="21676" cy="13143"/>
          </a:xfrm>
          <a:custGeom>
            <a:gdLst>
              <a:gd name="T0" fmla="*/ 12 w 38"/>
              <a:gd name="T1" fmla="*/ 0 h 23"/>
              <a:gd name="T2" fmla="*/ 9 w 38"/>
              <a:gd name="T3" fmla="*/ 0 h 23"/>
              <a:gd name="T4" fmla="*/ 9 w 38"/>
              <a:gd name="T5" fmla="*/ 2 h 23"/>
              <a:gd name="T6" fmla="*/ 5 w 38"/>
              <a:gd name="T7" fmla="*/ 2 h 23"/>
              <a:gd name="T8" fmla="*/ 4 w 38"/>
              <a:gd name="T9" fmla="*/ 2 h 23"/>
              <a:gd name="T10" fmla="*/ 2 w 38"/>
              <a:gd name="T11" fmla="*/ 2 h 23"/>
              <a:gd name="T12" fmla="*/ 2 w 38"/>
              <a:gd name="T13" fmla="*/ 3 h 23"/>
              <a:gd name="T14" fmla="*/ 5 w 38"/>
              <a:gd name="T15" fmla="*/ 5 h 23"/>
              <a:gd name="T16" fmla="*/ 5 w 38"/>
              <a:gd name="T17" fmla="*/ 6 h 23"/>
              <a:gd name="T18" fmla="*/ 7 w 38"/>
              <a:gd name="T19" fmla="*/ 9 h 23"/>
              <a:gd name="T20" fmla="*/ 8 w 38"/>
              <a:gd name="T21" fmla="*/ 9 h 23"/>
              <a:gd name="T22" fmla="*/ 9 w 38"/>
              <a:gd name="T23" fmla="*/ 9 h 23"/>
              <a:gd name="T24" fmla="*/ 12 w 38"/>
              <a:gd name="T25" fmla="*/ 10 h 23"/>
              <a:gd name="T26" fmla="*/ 14 w 38"/>
              <a:gd name="T27" fmla="*/ 11 h 23"/>
              <a:gd name="T28" fmla="*/ 14 w 38"/>
              <a:gd name="T29" fmla="*/ 10 h 23"/>
              <a:gd name="T30" fmla="*/ 17 w 38"/>
              <a:gd name="T31" fmla="*/ 10 h 23"/>
              <a:gd name="T32" fmla="*/ 17 w 38"/>
              <a:gd name="T33" fmla="*/ 9 h 23"/>
              <a:gd name="T34" fmla="*/ 19 w 38"/>
              <a:gd name="T35" fmla="*/ 8 h 23"/>
              <a:gd name="T36" fmla="*/ 20 w 38"/>
              <a:gd name="T37" fmla="*/ 5 h 23"/>
              <a:gd name="T38" fmla="*/ 23 w 38"/>
              <a:gd name="T39" fmla="*/ 6 h 23"/>
              <a:gd name="T40" fmla="*/ 21 w 38"/>
              <a:gd name="T41" fmla="*/ 10 h 23"/>
              <a:gd name="T42" fmla="*/ 21 w 38"/>
              <a:gd name="T43" fmla="*/ 11 h 23"/>
              <a:gd name="T44" fmla="*/ 24 w 38"/>
              <a:gd name="T45" fmla="*/ 11 h 23"/>
              <a:gd name="T46" fmla="*/ 25 w 38"/>
              <a:gd name="T47" fmla="*/ 11 h 23"/>
              <a:gd name="T48" fmla="*/ 25 w 38"/>
              <a:gd name="T49" fmla="*/ 12 h 23"/>
              <a:gd name="T50" fmla="*/ 27 w 38"/>
              <a:gd name="T51" fmla="*/ 13 h 23"/>
              <a:gd name="T52" fmla="*/ 27 w 38"/>
              <a:gd name="T53" fmla="*/ 15 h 23"/>
              <a:gd name="T54" fmla="*/ 27 w 38"/>
              <a:gd name="T55" fmla="*/ 17 h 23"/>
              <a:gd name="T56" fmla="*/ 26 w 38"/>
              <a:gd name="T57" fmla="*/ 21 h 23"/>
              <a:gd name="T58" fmla="*/ 26 w 38"/>
              <a:gd name="T59" fmla="*/ 22 h 23"/>
              <a:gd name="T60" fmla="*/ 28 w 38"/>
              <a:gd name="T61" fmla="*/ 23 h 23"/>
              <a:gd name="T62" fmla="*/ 31 w 38"/>
              <a:gd name="T63" fmla="*/ 23 h 23"/>
              <a:gd name="T64" fmla="*/ 32 w 38"/>
              <a:gd name="T65" fmla="*/ 23 h 23"/>
              <a:gd name="T66" fmla="*/ 32 w 38"/>
              <a:gd name="T67" fmla="*/ 22 h 23"/>
              <a:gd name="T68" fmla="*/ 31 w 38"/>
              <a:gd name="T69" fmla="*/ 19 h 23"/>
              <a:gd name="T70" fmla="*/ 32 w 38"/>
              <a:gd name="T71" fmla="*/ 17 h 23"/>
              <a:gd name="T72" fmla="*/ 32 w 38"/>
              <a:gd name="T73" fmla="*/ 16 h 23"/>
              <a:gd name="T74" fmla="*/ 31 w 38"/>
              <a:gd name="T75" fmla="*/ 16 h 23"/>
              <a:gd name="T76" fmla="*/ 30 w 38"/>
              <a:gd name="T77" fmla="*/ 15 h 23"/>
              <a:gd name="T78" fmla="*/ 32 w 38"/>
              <a:gd name="T79" fmla="*/ 15 h 23"/>
              <a:gd name="T80" fmla="*/ 34 w 38"/>
              <a:gd name="T81" fmla="*/ 15 h 23"/>
              <a:gd name="T82" fmla="*/ 36 w 38"/>
              <a:gd name="T83" fmla="*/ 15 h 23"/>
              <a:gd name="T84" fmla="*/ 37 w 38"/>
              <a:gd name="T85" fmla="*/ 15 h 23"/>
              <a:gd name="T86" fmla="*/ 38 w 38"/>
              <a:gd name="T87" fmla="*/ 13 h 23"/>
              <a:gd name="T88" fmla="*/ 38 w 38"/>
              <a:gd name="T89" fmla="*/ 12 h 23"/>
              <a:gd name="T90" fmla="*/ 37 w 38"/>
              <a:gd name="T91" fmla="*/ 11 h 23"/>
              <a:gd name="T92" fmla="*/ 33 w 38"/>
              <a:gd name="T93" fmla="*/ 11 h 23"/>
              <a:gd name="T94" fmla="*/ 31 w 38"/>
              <a:gd name="T95" fmla="*/ 10 h 23"/>
              <a:gd name="T96" fmla="*/ 31 w 38"/>
              <a:gd name="T97" fmla="*/ 9 h 23"/>
              <a:gd name="T98" fmla="*/ 30 w 38"/>
              <a:gd name="T99" fmla="*/ 9 h 23"/>
              <a:gd name="T100" fmla="*/ 28 w 38"/>
              <a:gd name="T101" fmla="*/ 8 h 23"/>
              <a:gd name="T102" fmla="*/ 27 w 38"/>
              <a:gd name="T103" fmla="*/ 5 h 23"/>
              <a:gd name="T104" fmla="*/ 27 w 38"/>
              <a:gd name="T105" fmla="*/ 4 h 23"/>
              <a:gd name="T106" fmla="*/ 25 w 38"/>
              <a:gd name="T107" fmla="*/ 4 h 23"/>
              <a:gd name="T108" fmla="*/ 21 w 38"/>
              <a:gd name="T109" fmla="*/ 2 h 23"/>
              <a:gd name="T110" fmla="*/ 20 w 38"/>
              <a:gd name="T111" fmla="*/ 2 h 23"/>
              <a:gd name="T112" fmla="*/ 18 w 38"/>
              <a:gd name="T113" fmla="*/ 3 h 23"/>
              <a:gd name="T114" fmla="*/ 17 w 38"/>
              <a:gd name="T115" fmla="*/ 3 h 23"/>
              <a:gd name="T116" fmla="*/ 14 w 38"/>
              <a:gd name="T117" fmla="*/ 3 h 23"/>
              <a:gd name="T118" fmla="*/ 14 w 38"/>
              <a:gd name="T119" fmla="*/ 2 h 23"/>
              <a:gd name="T120" fmla="*/ 12 w 38"/>
              <a:gd name="T121" fmla="*/ 0 h 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8" h="23">
                <a:moveTo>
                  <a:pt x="12" y="0"/>
                </a:moveTo>
                <a:cubicBezTo>
                  <a:pt x="11" y="0"/>
                  <a:pt x="10" y="0"/>
                  <a:pt x="9" y="0"/>
                </a:cubicBezTo>
                <a:cubicBezTo>
                  <a:pt x="9" y="1"/>
                  <a:pt x="9" y="1"/>
                  <a:pt x="9" y="2"/>
                </a:cubicBezTo>
                <a:cubicBezTo>
                  <a:pt x="8" y="2"/>
                  <a:pt x="6" y="2"/>
                  <a:pt x="5" y="2"/>
                </a:cubicBezTo>
                <a:cubicBezTo>
                  <a:pt x="4" y="2"/>
                  <a:pt x="4" y="2"/>
                  <a:pt x="4" y="2"/>
                </a:cubicBezTo>
                <a:cubicBezTo>
                  <a:pt x="3" y="2"/>
                  <a:pt x="3" y="2"/>
                  <a:pt x="2" y="2"/>
                </a:cubicBezTo>
                <a:cubicBezTo>
                  <a:pt x="2" y="2"/>
                  <a:pt x="2" y="2"/>
                  <a:pt x="2" y="3"/>
                </a:cubicBezTo>
                <a:cubicBezTo>
                  <a:pt x="6" y="3"/>
                  <a:pt x="0" y="6"/>
                  <a:pt x="5" y="5"/>
                </a:cubicBezTo>
                <a:cubicBezTo>
                  <a:pt x="5" y="6"/>
                  <a:pt x="5" y="6"/>
                  <a:pt x="5" y="6"/>
                </a:cubicBezTo>
                <a:cubicBezTo>
                  <a:pt x="6" y="7"/>
                  <a:pt x="7" y="7"/>
                  <a:pt x="7" y="9"/>
                </a:cubicBezTo>
                <a:cubicBezTo>
                  <a:pt x="7" y="9"/>
                  <a:pt x="8" y="9"/>
                  <a:pt x="8" y="9"/>
                </a:cubicBezTo>
                <a:cubicBezTo>
                  <a:pt x="9" y="9"/>
                  <a:pt x="9" y="9"/>
                  <a:pt x="9" y="9"/>
                </a:cubicBezTo>
                <a:cubicBezTo>
                  <a:pt x="10" y="9"/>
                  <a:pt x="12" y="9"/>
                  <a:pt x="12" y="10"/>
                </a:cubicBezTo>
                <a:cubicBezTo>
                  <a:pt x="13" y="10"/>
                  <a:pt x="13" y="11"/>
                  <a:pt x="14" y="11"/>
                </a:cubicBezTo>
                <a:cubicBezTo>
                  <a:pt x="14" y="11"/>
                  <a:pt x="14" y="10"/>
                  <a:pt x="14" y="10"/>
                </a:cubicBezTo>
                <a:cubicBezTo>
                  <a:pt x="15" y="10"/>
                  <a:pt x="16" y="10"/>
                  <a:pt x="17" y="10"/>
                </a:cubicBezTo>
                <a:cubicBezTo>
                  <a:pt x="17" y="10"/>
                  <a:pt x="17" y="9"/>
                  <a:pt x="17" y="9"/>
                </a:cubicBezTo>
                <a:cubicBezTo>
                  <a:pt x="18" y="8"/>
                  <a:pt x="18" y="8"/>
                  <a:pt x="19" y="8"/>
                </a:cubicBezTo>
                <a:cubicBezTo>
                  <a:pt x="20" y="7"/>
                  <a:pt x="20" y="7"/>
                  <a:pt x="20" y="5"/>
                </a:cubicBezTo>
                <a:cubicBezTo>
                  <a:pt x="21" y="5"/>
                  <a:pt x="23" y="5"/>
                  <a:pt x="23" y="6"/>
                </a:cubicBezTo>
                <a:cubicBezTo>
                  <a:pt x="22" y="8"/>
                  <a:pt x="23" y="10"/>
                  <a:pt x="21" y="10"/>
                </a:cubicBezTo>
                <a:cubicBezTo>
                  <a:pt x="21" y="10"/>
                  <a:pt x="21" y="11"/>
                  <a:pt x="21" y="11"/>
                </a:cubicBezTo>
                <a:cubicBezTo>
                  <a:pt x="22" y="11"/>
                  <a:pt x="23" y="11"/>
                  <a:pt x="24" y="11"/>
                </a:cubicBezTo>
                <a:cubicBezTo>
                  <a:pt x="24" y="11"/>
                  <a:pt x="25" y="11"/>
                  <a:pt x="25" y="11"/>
                </a:cubicBezTo>
                <a:cubicBezTo>
                  <a:pt x="25" y="11"/>
                  <a:pt x="25" y="12"/>
                  <a:pt x="25" y="12"/>
                </a:cubicBezTo>
                <a:cubicBezTo>
                  <a:pt x="26" y="13"/>
                  <a:pt x="27" y="12"/>
                  <a:pt x="27" y="13"/>
                </a:cubicBezTo>
                <a:cubicBezTo>
                  <a:pt x="27" y="14"/>
                  <a:pt x="27" y="14"/>
                  <a:pt x="27" y="15"/>
                </a:cubicBezTo>
                <a:cubicBezTo>
                  <a:pt x="27" y="15"/>
                  <a:pt x="27" y="16"/>
                  <a:pt x="27" y="17"/>
                </a:cubicBezTo>
                <a:cubicBezTo>
                  <a:pt x="30" y="17"/>
                  <a:pt x="29" y="22"/>
                  <a:pt x="26" y="21"/>
                </a:cubicBezTo>
                <a:cubicBezTo>
                  <a:pt x="26" y="21"/>
                  <a:pt x="26" y="21"/>
                  <a:pt x="26" y="22"/>
                </a:cubicBezTo>
                <a:cubicBezTo>
                  <a:pt x="27" y="22"/>
                  <a:pt x="28" y="23"/>
                  <a:pt x="28" y="23"/>
                </a:cubicBezTo>
                <a:cubicBezTo>
                  <a:pt x="30" y="23"/>
                  <a:pt x="30" y="21"/>
                  <a:pt x="31" y="23"/>
                </a:cubicBezTo>
                <a:cubicBezTo>
                  <a:pt x="31" y="23"/>
                  <a:pt x="32" y="23"/>
                  <a:pt x="32" y="23"/>
                </a:cubicBezTo>
                <a:cubicBezTo>
                  <a:pt x="32" y="23"/>
                  <a:pt x="32" y="22"/>
                  <a:pt x="32" y="22"/>
                </a:cubicBezTo>
                <a:cubicBezTo>
                  <a:pt x="32" y="21"/>
                  <a:pt x="31" y="20"/>
                  <a:pt x="31" y="19"/>
                </a:cubicBezTo>
                <a:cubicBezTo>
                  <a:pt x="31" y="18"/>
                  <a:pt x="31" y="17"/>
                  <a:pt x="32" y="17"/>
                </a:cubicBezTo>
                <a:cubicBezTo>
                  <a:pt x="32" y="17"/>
                  <a:pt x="32" y="16"/>
                  <a:pt x="32" y="16"/>
                </a:cubicBezTo>
                <a:cubicBezTo>
                  <a:pt x="32" y="16"/>
                  <a:pt x="31" y="16"/>
                  <a:pt x="31" y="16"/>
                </a:cubicBezTo>
                <a:cubicBezTo>
                  <a:pt x="31" y="15"/>
                  <a:pt x="30" y="15"/>
                  <a:pt x="30" y="15"/>
                </a:cubicBezTo>
                <a:cubicBezTo>
                  <a:pt x="30" y="13"/>
                  <a:pt x="31" y="14"/>
                  <a:pt x="32" y="15"/>
                </a:cubicBezTo>
                <a:cubicBezTo>
                  <a:pt x="33" y="15"/>
                  <a:pt x="34" y="15"/>
                  <a:pt x="34" y="15"/>
                </a:cubicBezTo>
                <a:cubicBezTo>
                  <a:pt x="35" y="15"/>
                  <a:pt x="35" y="15"/>
                  <a:pt x="36" y="15"/>
                </a:cubicBezTo>
                <a:cubicBezTo>
                  <a:pt x="36" y="15"/>
                  <a:pt x="36" y="15"/>
                  <a:pt x="37" y="15"/>
                </a:cubicBezTo>
                <a:cubicBezTo>
                  <a:pt x="37" y="14"/>
                  <a:pt x="37" y="13"/>
                  <a:pt x="38" y="13"/>
                </a:cubicBezTo>
                <a:cubicBezTo>
                  <a:pt x="38" y="13"/>
                  <a:pt x="38" y="13"/>
                  <a:pt x="38" y="12"/>
                </a:cubicBezTo>
                <a:cubicBezTo>
                  <a:pt x="38" y="11"/>
                  <a:pt x="38" y="11"/>
                  <a:pt x="37" y="11"/>
                </a:cubicBezTo>
                <a:cubicBezTo>
                  <a:pt x="36" y="11"/>
                  <a:pt x="34" y="11"/>
                  <a:pt x="33" y="11"/>
                </a:cubicBezTo>
                <a:cubicBezTo>
                  <a:pt x="32" y="11"/>
                  <a:pt x="31" y="11"/>
                  <a:pt x="31" y="10"/>
                </a:cubicBezTo>
                <a:cubicBezTo>
                  <a:pt x="31" y="10"/>
                  <a:pt x="31" y="9"/>
                  <a:pt x="31" y="9"/>
                </a:cubicBezTo>
                <a:cubicBezTo>
                  <a:pt x="30" y="9"/>
                  <a:pt x="30" y="9"/>
                  <a:pt x="30" y="9"/>
                </a:cubicBezTo>
                <a:cubicBezTo>
                  <a:pt x="29" y="9"/>
                  <a:pt x="29" y="8"/>
                  <a:pt x="28" y="8"/>
                </a:cubicBezTo>
                <a:cubicBezTo>
                  <a:pt x="28" y="7"/>
                  <a:pt x="27" y="6"/>
                  <a:pt x="27" y="5"/>
                </a:cubicBezTo>
                <a:cubicBezTo>
                  <a:pt x="27" y="5"/>
                  <a:pt x="27" y="4"/>
                  <a:pt x="27" y="4"/>
                </a:cubicBezTo>
                <a:cubicBezTo>
                  <a:pt x="26" y="4"/>
                  <a:pt x="26" y="4"/>
                  <a:pt x="25" y="4"/>
                </a:cubicBezTo>
                <a:cubicBezTo>
                  <a:pt x="22" y="5"/>
                  <a:pt x="23" y="2"/>
                  <a:pt x="21" y="2"/>
                </a:cubicBezTo>
                <a:cubicBezTo>
                  <a:pt x="21" y="2"/>
                  <a:pt x="21" y="2"/>
                  <a:pt x="20" y="2"/>
                </a:cubicBezTo>
                <a:cubicBezTo>
                  <a:pt x="20" y="3"/>
                  <a:pt x="19" y="3"/>
                  <a:pt x="18" y="3"/>
                </a:cubicBezTo>
                <a:cubicBezTo>
                  <a:pt x="17" y="3"/>
                  <a:pt x="17" y="3"/>
                  <a:pt x="17" y="3"/>
                </a:cubicBezTo>
                <a:cubicBezTo>
                  <a:pt x="16" y="3"/>
                  <a:pt x="15" y="3"/>
                  <a:pt x="14" y="3"/>
                </a:cubicBezTo>
                <a:cubicBezTo>
                  <a:pt x="14" y="2"/>
                  <a:pt x="14" y="2"/>
                  <a:pt x="14" y="2"/>
                </a:cubicBezTo>
                <a:cubicBezTo>
                  <a:pt x="13" y="1"/>
                  <a:pt x="12" y="2"/>
                  <a:pt x="12" y="0"/>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131" name="Freeform 267" title=""/>
          <p:cNvSpPr/>
          <p:nvPr>
            <p:custDataLst>
              <p:tags r:id="rId75"/>
            </p:custDataLst>
          </p:nvPr>
        </p:nvSpPr>
        <p:spPr bwMode="auto">
          <a:xfrm rot="1740000">
            <a:off x="3204383" y="3132774"/>
            <a:ext cx="6872" cy="9726"/>
          </a:xfrm>
          <a:custGeom>
            <a:gdLst>
              <a:gd name="T0" fmla="*/ 2 w 12"/>
              <a:gd name="T1" fmla="*/ 17 h 17"/>
              <a:gd name="T2" fmla="*/ 2 w 12"/>
              <a:gd name="T3" fmla="*/ 16 h 17"/>
              <a:gd name="T4" fmla="*/ 4 w 12"/>
              <a:gd name="T5" fmla="*/ 15 h 17"/>
              <a:gd name="T6" fmla="*/ 5 w 12"/>
              <a:gd name="T7" fmla="*/ 15 h 17"/>
              <a:gd name="T8" fmla="*/ 5 w 12"/>
              <a:gd name="T9" fmla="*/ 14 h 17"/>
              <a:gd name="T10" fmla="*/ 5 w 12"/>
              <a:gd name="T11" fmla="*/ 13 h 17"/>
              <a:gd name="T12" fmla="*/ 5 w 12"/>
              <a:gd name="T13" fmla="*/ 11 h 17"/>
              <a:gd name="T14" fmla="*/ 6 w 12"/>
              <a:gd name="T15" fmla="*/ 11 h 17"/>
              <a:gd name="T16" fmla="*/ 7 w 12"/>
              <a:gd name="T17" fmla="*/ 10 h 17"/>
              <a:gd name="T18" fmla="*/ 8 w 12"/>
              <a:gd name="T19" fmla="*/ 8 h 17"/>
              <a:gd name="T20" fmla="*/ 10 w 12"/>
              <a:gd name="T21" fmla="*/ 7 h 17"/>
              <a:gd name="T22" fmla="*/ 11 w 12"/>
              <a:gd name="T23" fmla="*/ 7 h 17"/>
              <a:gd name="T24" fmla="*/ 11 w 12"/>
              <a:gd name="T25" fmla="*/ 5 h 17"/>
              <a:gd name="T26" fmla="*/ 11 w 12"/>
              <a:gd name="T27" fmla="*/ 4 h 17"/>
              <a:gd name="T28" fmla="*/ 11 w 12"/>
              <a:gd name="T29" fmla="*/ 3 h 17"/>
              <a:gd name="T30" fmla="*/ 11 w 12"/>
              <a:gd name="T31" fmla="*/ 1 h 17"/>
              <a:gd name="T32" fmla="*/ 8 w 12"/>
              <a:gd name="T33" fmla="*/ 0 h 17"/>
              <a:gd name="T34" fmla="*/ 7 w 12"/>
              <a:gd name="T35" fmla="*/ 0 h 17"/>
              <a:gd name="T36" fmla="*/ 5 w 12"/>
              <a:gd name="T37" fmla="*/ 2 h 17"/>
              <a:gd name="T38" fmla="*/ 5 w 12"/>
              <a:gd name="T39" fmla="*/ 3 h 17"/>
              <a:gd name="T40" fmla="*/ 5 w 12"/>
              <a:gd name="T41" fmla="*/ 4 h 17"/>
              <a:gd name="T42" fmla="*/ 5 w 12"/>
              <a:gd name="T43" fmla="*/ 5 h 17"/>
              <a:gd name="T44" fmla="*/ 4 w 12"/>
              <a:gd name="T45" fmla="*/ 5 h 17"/>
              <a:gd name="T46" fmla="*/ 2 w 12"/>
              <a:gd name="T47" fmla="*/ 7 h 17"/>
              <a:gd name="T48" fmla="*/ 2 w 12"/>
              <a:gd name="T49" fmla="*/ 9 h 17"/>
              <a:gd name="T50" fmla="*/ 2 w 12"/>
              <a:gd name="T51" fmla="*/ 11 h 17"/>
              <a:gd name="T52" fmla="*/ 1 w 12"/>
              <a:gd name="T53" fmla="*/ 11 h 17"/>
              <a:gd name="T54" fmla="*/ 0 w 12"/>
              <a:gd name="T55" fmla="*/ 13 h 17"/>
              <a:gd name="T56" fmla="*/ 0 w 12"/>
              <a:gd name="T57" fmla="*/ 15 h 17"/>
              <a:gd name="T58" fmla="*/ 2 w 12"/>
              <a:gd name="T59" fmla="*/ 17 h 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 h="17">
                <a:moveTo>
                  <a:pt x="2" y="17"/>
                </a:moveTo>
                <a:cubicBezTo>
                  <a:pt x="2" y="17"/>
                  <a:pt x="2" y="17"/>
                  <a:pt x="2" y="16"/>
                </a:cubicBezTo>
                <a:cubicBezTo>
                  <a:pt x="3" y="16"/>
                  <a:pt x="4" y="16"/>
                  <a:pt x="4" y="15"/>
                </a:cubicBezTo>
                <a:cubicBezTo>
                  <a:pt x="4" y="15"/>
                  <a:pt x="4" y="15"/>
                  <a:pt x="5" y="15"/>
                </a:cubicBezTo>
                <a:cubicBezTo>
                  <a:pt x="5" y="15"/>
                  <a:pt x="5" y="14"/>
                  <a:pt x="5" y="14"/>
                </a:cubicBezTo>
                <a:cubicBezTo>
                  <a:pt x="5" y="13"/>
                  <a:pt x="5" y="13"/>
                  <a:pt x="5" y="13"/>
                </a:cubicBezTo>
                <a:cubicBezTo>
                  <a:pt x="5" y="12"/>
                  <a:pt x="5" y="12"/>
                  <a:pt x="5" y="11"/>
                </a:cubicBezTo>
                <a:cubicBezTo>
                  <a:pt x="5" y="11"/>
                  <a:pt x="6" y="11"/>
                  <a:pt x="6" y="11"/>
                </a:cubicBezTo>
                <a:cubicBezTo>
                  <a:pt x="6" y="10"/>
                  <a:pt x="6" y="10"/>
                  <a:pt x="7" y="10"/>
                </a:cubicBezTo>
                <a:cubicBezTo>
                  <a:pt x="7" y="9"/>
                  <a:pt x="8" y="9"/>
                  <a:pt x="8" y="8"/>
                </a:cubicBezTo>
                <a:cubicBezTo>
                  <a:pt x="9" y="8"/>
                  <a:pt x="9" y="7"/>
                  <a:pt x="10" y="7"/>
                </a:cubicBezTo>
                <a:cubicBezTo>
                  <a:pt x="10" y="7"/>
                  <a:pt x="10" y="7"/>
                  <a:pt x="11" y="7"/>
                </a:cubicBezTo>
                <a:cubicBezTo>
                  <a:pt x="11" y="6"/>
                  <a:pt x="11" y="6"/>
                  <a:pt x="11" y="5"/>
                </a:cubicBezTo>
                <a:cubicBezTo>
                  <a:pt x="11" y="5"/>
                  <a:pt x="11" y="5"/>
                  <a:pt x="11" y="4"/>
                </a:cubicBezTo>
                <a:cubicBezTo>
                  <a:pt x="11" y="4"/>
                  <a:pt x="11" y="3"/>
                  <a:pt x="11" y="3"/>
                </a:cubicBezTo>
                <a:cubicBezTo>
                  <a:pt x="12" y="3"/>
                  <a:pt x="11" y="2"/>
                  <a:pt x="11" y="1"/>
                </a:cubicBezTo>
                <a:cubicBezTo>
                  <a:pt x="10" y="0"/>
                  <a:pt x="10" y="0"/>
                  <a:pt x="8" y="0"/>
                </a:cubicBezTo>
                <a:cubicBezTo>
                  <a:pt x="8" y="0"/>
                  <a:pt x="8" y="0"/>
                  <a:pt x="7" y="0"/>
                </a:cubicBezTo>
                <a:cubicBezTo>
                  <a:pt x="7" y="1"/>
                  <a:pt x="6" y="2"/>
                  <a:pt x="5" y="2"/>
                </a:cubicBezTo>
                <a:cubicBezTo>
                  <a:pt x="5" y="2"/>
                  <a:pt x="5" y="3"/>
                  <a:pt x="5" y="3"/>
                </a:cubicBezTo>
                <a:cubicBezTo>
                  <a:pt x="5" y="3"/>
                  <a:pt x="5" y="4"/>
                  <a:pt x="5" y="4"/>
                </a:cubicBezTo>
                <a:cubicBezTo>
                  <a:pt x="5" y="5"/>
                  <a:pt x="5" y="5"/>
                  <a:pt x="5" y="5"/>
                </a:cubicBezTo>
                <a:cubicBezTo>
                  <a:pt x="4" y="5"/>
                  <a:pt x="4" y="5"/>
                  <a:pt x="4" y="5"/>
                </a:cubicBezTo>
                <a:cubicBezTo>
                  <a:pt x="3" y="5"/>
                  <a:pt x="2" y="6"/>
                  <a:pt x="2" y="7"/>
                </a:cubicBezTo>
                <a:cubicBezTo>
                  <a:pt x="2" y="7"/>
                  <a:pt x="2" y="8"/>
                  <a:pt x="2" y="9"/>
                </a:cubicBezTo>
                <a:cubicBezTo>
                  <a:pt x="2" y="10"/>
                  <a:pt x="2" y="11"/>
                  <a:pt x="2" y="11"/>
                </a:cubicBezTo>
                <a:cubicBezTo>
                  <a:pt x="2" y="11"/>
                  <a:pt x="2" y="11"/>
                  <a:pt x="1" y="11"/>
                </a:cubicBezTo>
                <a:cubicBezTo>
                  <a:pt x="1" y="12"/>
                  <a:pt x="1" y="13"/>
                  <a:pt x="0" y="13"/>
                </a:cubicBezTo>
                <a:cubicBezTo>
                  <a:pt x="0" y="13"/>
                  <a:pt x="0" y="14"/>
                  <a:pt x="0" y="15"/>
                </a:cubicBezTo>
                <a:cubicBezTo>
                  <a:pt x="1" y="16"/>
                  <a:pt x="1" y="17"/>
                  <a:pt x="2" y="17"/>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132" name="Freeform 268" title=""/>
          <p:cNvSpPr/>
          <p:nvPr>
            <p:custDataLst>
              <p:tags r:id="rId76"/>
            </p:custDataLst>
          </p:nvPr>
        </p:nvSpPr>
        <p:spPr bwMode="auto">
          <a:xfrm rot="1740000">
            <a:off x="3193605" y="3140690"/>
            <a:ext cx="5551" cy="7360"/>
          </a:xfrm>
          <a:custGeom>
            <a:gdLst>
              <a:gd name="T0" fmla="*/ 2 w 10"/>
              <a:gd name="T1" fmla="*/ 8 h 13"/>
              <a:gd name="T2" fmla="*/ 2 w 10"/>
              <a:gd name="T3" fmla="*/ 10 h 13"/>
              <a:gd name="T4" fmla="*/ 4 w 10"/>
              <a:gd name="T5" fmla="*/ 11 h 13"/>
              <a:gd name="T6" fmla="*/ 6 w 10"/>
              <a:gd name="T7" fmla="*/ 13 h 13"/>
              <a:gd name="T8" fmla="*/ 7 w 10"/>
              <a:gd name="T9" fmla="*/ 10 h 13"/>
              <a:gd name="T10" fmla="*/ 7 w 10"/>
              <a:gd name="T11" fmla="*/ 8 h 13"/>
              <a:gd name="T12" fmla="*/ 9 w 10"/>
              <a:gd name="T13" fmla="*/ 5 h 13"/>
              <a:gd name="T14" fmla="*/ 10 w 10"/>
              <a:gd name="T15" fmla="*/ 4 h 13"/>
              <a:gd name="T16" fmla="*/ 10 w 10"/>
              <a:gd name="T17" fmla="*/ 2 h 13"/>
              <a:gd name="T18" fmla="*/ 10 w 10"/>
              <a:gd name="T19" fmla="*/ 0 h 13"/>
              <a:gd name="T20" fmla="*/ 6 w 10"/>
              <a:gd name="T21" fmla="*/ 0 h 13"/>
              <a:gd name="T22" fmla="*/ 5 w 10"/>
              <a:gd name="T23" fmla="*/ 0 h 13"/>
              <a:gd name="T24" fmla="*/ 4 w 10"/>
              <a:gd name="T25" fmla="*/ 0 h 13"/>
              <a:gd name="T26" fmla="*/ 4 w 10"/>
              <a:gd name="T27" fmla="*/ 2 h 13"/>
              <a:gd name="T28" fmla="*/ 4 w 10"/>
              <a:gd name="T29" fmla="*/ 5 h 13"/>
              <a:gd name="T30" fmla="*/ 3 w 10"/>
              <a:gd name="T31" fmla="*/ 5 h 13"/>
              <a:gd name="T32" fmla="*/ 0 w 10"/>
              <a:gd name="T33" fmla="*/ 5 h 13"/>
              <a:gd name="T34" fmla="*/ 2 w 10"/>
              <a:gd name="T35" fmla="*/ 7 h 13"/>
              <a:gd name="T36" fmla="*/ 2 w 10"/>
              <a:gd name="T37" fmla="*/ 8 h 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 h="13">
                <a:moveTo>
                  <a:pt x="2" y="8"/>
                </a:moveTo>
                <a:cubicBezTo>
                  <a:pt x="2" y="9"/>
                  <a:pt x="2" y="9"/>
                  <a:pt x="2" y="10"/>
                </a:cubicBezTo>
                <a:cubicBezTo>
                  <a:pt x="3" y="10"/>
                  <a:pt x="3" y="11"/>
                  <a:pt x="4" y="11"/>
                </a:cubicBezTo>
                <a:cubicBezTo>
                  <a:pt x="3" y="13"/>
                  <a:pt x="5" y="13"/>
                  <a:pt x="6" y="13"/>
                </a:cubicBezTo>
                <a:cubicBezTo>
                  <a:pt x="6" y="11"/>
                  <a:pt x="6" y="10"/>
                  <a:pt x="7" y="10"/>
                </a:cubicBezTo>
                <a:cubicBezTo>
                  <a:pt x="7" y="9"/>
                  <a:pt x="7" y="9"/>
                  <a:pt x="7" y="8"/>
                </a:cubicBezTo>
                <a:cubicBezTo>
                  <a:pt x="7" y="7"/>
                  <a:pt x="7" y="5"/>
                  <a:pt x="9" y="5"/>
                </a:cubicBezTo>
                <a:cubicBezTo>
                  <a:pt x="10" y="5"/>
                  <a:pt x="10" y="4"/>
                  <a:pt x="10" y="4"/>
                </a:cubicBezTo>
                <a:cubicBezTo>
                  <a:pt x="10" y="3"/>
                  <a:pt x="10" y="3"/>
                  <a:pt x="10" y="2"/>
                </a:cubicBezTo>
                <a:cubicBezTo>
                  <a:pt x="10" y="2"/>
                  <a:pt x="10" y="1"/>
                  <a:pt x="10" y="0"/>
                </a:cubicBezTo>
                <a:cubicBezTo>
                  <a:pt x="9" y="0"/>
                  <a:pt x="7" y="0"/>
                  <a:pt x="6" y="0"/>
                </a:cubicBezTo>
                <a:cubicBezTo>
                  <a:pt x="6" y="0"/>
                  <a:pt x="6" y="0"/>
                  <a:pt x="5" y="0"/>
                </a:cubicBezTo>
                <a:cubicBezTo>
                  <a:pt x="5" y="0"/>
                  <a:pt x="4" y="0"/>
                  <a:pt x="4" y="0"/>
                </a:cubicBezTo>
                <a:cubicBezTo>
                  <a:pt x="4" y="1"/>
                  <a:pt x="4" y="2"/>
                  <a:pt x="4" y="2"/>
                </a:cubicBezTo>
                <a:cubicBezTo>
                  <a:pt x="4" y="3"/>
                  <a:pt x="4" y="4"/>
                  <a:pt x="4" y="5"/>
                </a:cubicBezTo>
                <a:cubicBezTo>
                  <a:pt x="4" y="5"/>
                  <a:pt x="3" y="5"/>
                  <a:pt x="3" y="5"/>
                </a:cubicBezTo>
                <a:cubicBezTo>
                  <a:pt x="2" y="5"/>
                  <a:pt x="1" y="5"/>
                  <a:pt x="0" y="5"/>
                </a:cubicBezTo>
                <a:cubicBezTo>
                  <a:pt x="0" y="6"/>
                  <a:pt x="1" y="6"/>
                  <a:pt x="2" y="7"/>
                </a:cubicBezTo>
                <a:cubicBezTo>
                  <a:pt x="2" y="8"/>
                  <a:pt x="2" y="8"/>
                  <a:pt x="2" y="8"/>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133" name="Freeform 269" title=""/>
          <p:cNvSpPr/>
          <p:nvPr>
            <p:custDataLst>
              <p:tags r:id="rId77"/>
            </p:custDataLst>
          </p:nvPr>
        </p:nvSpPr>
        <p:spPr bwMode="auto">
          <a:xfrm rot="1740000">
            <a:off x="3140510" y="3122469"/>
            <a:ext cx="13746" cy="6309"/>
          </a:xfrm>
          <a:custGeom>
            <a:gdLst>
              <a:gd name="T0" fmla="*/ 19 w 24"/>
              <a:gd name="T1" fmla="*/ 10 h 11"/>
              <a:gd name="T2" fmla="*/ 24 w 24"/>
              <a:gd name="T3" fmla="*/ 6 h 11"/>
              <a:gd name="T4" fmla="*/ 24 w 24"/>
              <a:gd name="T5" fmla="*/ 4 h 11"/>
              <a:gd name="T6" fmla="*/ 19 w 24"/>
              <a:gd name="T7" fmla="*/ 0 h 11"/>
              <a:gd name="T8" fmla="*/ 18 w 24"/>
              <a:gd name="T9" fmla="*/ 0 h 11"/>
              <a:gd name="T10" fmla="*/ 13 w 24"/>
              <a:gd name="T11" fmla="*/ 2 h 11"/>
              <a:gd name="T12" fmla="*/ 12 w 24"/>
              <a:gd name="T13" fmla="*/ 2 h 11"/>
              <a:gd name="T14" fmla="*/ 9 w 24"/>
              <a:gd name="T15" fmla="*/ 2 h 11"/>
              <a:gd name="T16" fmla="*/ 7 w 24"/>
              <a:gd name="T17" fmla="*/ 3 h 11"/>
              <a:gd name="T18" fmla="*/ 7 w 24"/>
              <a:gd name="T19" fmla="*/ 4 h 11"/>
              <a:gd name="T20" fmla="*/ 6 w 24"/>
              <a:gd name="T21" fmla="*/ 4 h 11"/>
              <a:gd name="T22" fmla="*/ 5 w 24"/>
              <a:gd name="T23" fmla="*/ 3 h 11"/>
              <a:gd name="T24" fmla="*/ 2 w 24"/>
              <a:gd name="T25" fmla="*/ 5 h 11"/>
              <a:gd name="T26" fmla="*/ 3 w 24"/>
              <a:gd name="T27" fmla="*/ 5 h 11"/>
              <a:gd name="T28" fmla="*/ 3 w 24"/>
              <a:gd name="T29" fmla="*/ 7 h 11"/>
              <a:gd name="T30" fmla="*/ 2 w 24"/>
              <a:gd name="T31" fmla="*/ 10 h 11"/>
              <a:gd name="T32" fmla="*/ 2 w 24"/>
              <a:gd name="T33" fmla="*/ 11 h 11"/>
              <a:gd name="T34" fmla="*/ 5 w 24"/>
              <a:gd name="T35" fmla="*/ 11 h 11"/>
              <a:gd name="T36" fmla="*/ 7 w 24"/>
              <a:gd name="T37" fmla="*/ 10 h 11"/>
              <a:gd name="T38" fmla="*/ 8 w 24"/>
              <a:gd name="T39" fmla="*/ 9 h 11"/>
              <a:gd name="T40" fmla="*/ 7 w 24"/>
              <a:gd name="T41" fmla="*/ 7 h 11"/>
              <a:gd name="T42" fmla="*/ 7 w 24"/>
              <a:gd name="T43" fmla="*/ 6 h 11"/>
              <a:gd name="T44" fmla="*/ 12 w 24"/>
              <a:gd name="T45" fmla="*/ 10 h 11"/>
              <a:gd name="T46" fmla="*/ 15 w 24"/>
              <a:gd name="T47" fmla="*/ 10 h 11"/>
              <a:gd name="T48" fmla="*/ 18 w 24"/>
              <a:gd name="T49" fmla="*/ 9 h 11"/>
              <a:gd name="T50" fmla="*/ 19 w 24"/>
              <a:gd name="T51" fmla="*/ 10 h 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 h="11">
                <a:moveTo>
                  <a:pt x="19" y="10"/>
                </a:moveTo>
                <a:cubicBezTo>
                  <a:pt x="21" y="9"/>
                  <a:pt x="21" y="7"/>
                  <a:pt x="24" y="6"/>
                </a:cubicBezTo>
                <a:cubicBezTo>
                  <a:pt x="24" y="5"/>
                  <a:pt x="24" y="5"/>
                  <a:pt x="24" y="4"/>
                </a:cubicBezTo>
                <a:cubicBezTo>
                  <a:pt x="23" y="1"/>
                  <a:pt x="20" y="2"/>
                  <a:pt x="19" y="0"/>
                </a:cubicBezTo>
                <a:cubicBezTo>
                  <a:pt x="18" y="0"/>
                  <a:pt x="18" y="0"/>
                  <a:pt x="18" y="0"/>
                </a:cubicBezTo>
                <a:cubicBezTo>
                  <a:pt x="16" y="1"/>
                  <a:pt x="13" y="0"/>
                  <a:pt x="13" y="2"/>
                </a:cubicBezTo>
                <a:cubicBezTo>
                  <a:pt x="12" y="2"/>
                  <a:pt x="12" y="2"/>
                  <a:pt x="12" y="2"/>
                </a:cubicBezTo>
                <a:cubicBezTo>
                  <a:pt x="11" y="2"/>
                  <a:pt x="10" y="2"/>
                  <a:pt x="9" y="2"/>
                </a:cubicBezTo>
                <a:cubicBezTo>
                  <a:pt x="9" y="2"/>
                  <a:pt x="8" y="3"/>
                  <a:pt x="7" y="3"/>
                </a:cubicBezTo>
                <a:cubicBezTo>
                  <a:pt x="7" y="3"/>
                  <a:pt x="7" y="4"/>
                  <a:pt x="7" y="4"/>
                </a:cubicBezTo>
                <a:cubicBezTo>
                  <a:pt x="7" y="4"/>
                  <a:pt x="6" y="4"/>
                  <a:pt x="6" y="4"/>
                </a:cubicBezTo>
                <a:cubicBezTo>
                  <a:pt x="5" y="4"/>
                  <a:pt x="4" y="4"/>
                  <a:pt x="5" y="3"/>
                </a:cubicBezTo>
                <a:cubicBezTo>
                  <a:pt x="1" y="2"/>
                  <a:pt x="0" y="3"/>
                  <a:pt x="2" y="5"/>
                </a:cubicBezTo>
                <a:cubicBezTo>
                  <a:pt x="3" y="5"/>
                  <a:pt x="3" y="5"/>
                  <a:pt x="3" y="5"/>
                </a:cubicBezTo>
                <a:cubicBezTo>
                  <a:pt x="5" y="5"/>
                  <a:pt x="5" y="7"/>
                  <a:pt x="3" y="7"/>
                </a:cubicBezTo>
                <a:cubicBezTo>
                  <a:pt x="4" y="9"/>
                  <a:pt x="5" y="10"/>
                  <a:pt x="2" y="10"/>
                </a:cubicBezTo>
                <a:cubicBezTo>
                  <a:pt x="2" y="10"/>
                  <a:pt x="2" y="11"/>
                  <a:pt x="2" y="11"/>
                </a:cubicBezTo>
                <a:cubicBezTo>
                  <a:pt x="3" y="11"/>
                  <a:pt x="4" y="11"/>
                  <a:pt x="5" y="11"/>
                </a:cubicBezTo>
                <a:cubicBezTo>
                  <a:pt x="5" y="10"/>
                  <a:pt x="6" y="10"/>
                  <a:pt x="7" y="10"/>
                </a:cubicBezTo>
                <a:cubicBezTo>
                  <a:pt x="7" y="9"/>
                  <a:pt x="7" y="8"/>
                  <a:pt x="8" y="9"/>
                </a:cubicBezTo>
                <a:cubicBezTo>
                  <a:pt x="8" y="8"/>
                  <a:pt x="8" y="8"/>
                  <a:pt x="7" y="7"/>
                </a:cubicBezTo>
                <a:cubicBezTo>
                  <a:pt x="7" y="7"/>
                  <a:pt x="7" y="7"/>
                  <a:pt x="7" y="6"/>
                </a:cubicBezTo>
                <a:cubicBezTo>
                  <a:pt x="10" y="4"/>
                  <a:pt x="10" y="8"/>
                  <a:pt x="12" y="10"/>
                </a:cubicBezTo>
                <a:cubicBezTo>
                  <a:pt x="13" y="10"/>
                  <a:pt x="14" y="10"/>
                  <a:pt x="15" y="10"/>
                </a:cubicBezTo>
                <a:cubicBezTo>
                  <a:pt x="15" y="9"/>
                  <a:pt x="16" y="8"/>
                  <a:pt x="18" y="9"/>
                </a:cubicBezTo>
                <a:cubicBezTo>
                  <a:pt x="18" y="9"/>
                  <a:pt x="19" y="9"/>
                  <a:pt x="19" y="10"/>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134" name="Freeform 270" title=""/>
          <p:cNvSpPr/>
          <p:nvPr>
            <p:custDataLst>
              <p:tags r:id="rId78"/>
            </p:custDataLst>
          </p:nvPr>
        </p:nvSpPr>
        <p:spPr bwMode="auto">
          <a:xfrm rot="1740000">
            <a:off x="3189795" y="3144850"/>
            <a:ext cx="2908" cy="4470"/>
          </a:xfrm>
          <a:custGeom>
            <a:gdLst>
              <a:gd name="T0" fmla="*/ 5 w 5"/>
              <a:gd name="T1" fmla="*/ 5 h 8"/>
              <a:gd name="T2" fmla="*/ 5 w 5"/>
              <a:gd name="T3" fmla="*/ 3 h 8"/>
              <a:gd name="T4" fmla="*/ 3 w 5"/>
              <a:gd name="T5" fmla="*/ 2 h 8"/>
              <a:gd name="T6" fmla="*/ 3 w 5"/>
              <a:gd name="T7" fmla="*/ 1 h 8"/>
              <a:gd name="T8" fmla="*/ 3 w 5"/>
              <a:gd name="T9" fmla="*/ 0 h 8"/>
              <a:gd name="T10" fmla="*/ 1 w 5"/>
              <a:gd name="T11" fmla="*/ 0 h 8"/>
              <a:gd name="T12" fmla="*/ 0 w 5"/>
              <a:gd name="T13" fmla="*/ 1 h 8"/>
              <a:gd name="T14" fmla="*/ 0 w 5"/>
              <a:gd name="T15" fmla="*/ 2 h 8"/>
              <a:gd name="T16" fmla="*/ 0 w 5"/>
              <a:gd name="T17" fmla="*/ 3 h 8"/>
              <a:gd name="T18" fmla="*/ 0 w 5"/>
              <a:gd name="T19" fmla="*/ 5 h 8"/>
              <a:gd name="T20" fmla="*/ 0 w 5"/>
              <a:gd name="T21" fmla="*/ 7 h 8"/>
              <a:gd name="T22" fmla="*/ 0 w 5"/>
              <a:gd name="T23" fmla="*/ 8 h 8"/>
              <a:gd name="T24" fmla="*/ 5 w 5"/>
              <a:gd name="T25" fmla="*/ 5 h 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 h="8">
                <a:moveTo>
                  <a:pt x="5" y="5"/>
                </a:moveTo>
                <a:cubicBezTo>
                  <a:pt x="5" y="4"/>
                  <a:pt x="5" y="4"/>
                  <a:pt x="5" y="3"/>
                </a:cubicBezTo>
                <a:cubicBezTo>
                  <a:pt x="4" y="3"/>
                  <a:pt x="3" y="3"/>
                  <a:pt x="3" y="2"/>
                </a:cubicBezTo>
                <a:cubicBezTo>
                  <a:pt x="3" y="2"/>
                  <a:pt x="3" y="1"/>
                  <a:pt x="3" y="1"/>
                </a:cubicBezTo>
                <a:cubicBezTo>
                  <a:pt x="3" y="1"/>
                  <a:pt x="3" y="0"/>
                  <a:pt x="3" y="0"/>
                </a:cubicBezTo>
                <a:cubicBezTo>
                  <a:pt x="3" y="0"/>
                  <a:pt x="2" y="0"/>
                  <a:pt x="1" y="0"/>
                </a:cubicBezTo>
                <a:cubicBezTo>
                  <a:pt x="0" y="0"/>
                  <a:pt x="0" y="0"/>
                  <a:pt x="0" y="1"/>
                </a:cubicBezTo>
                <a:cubicBezTo>
                  <a:pt x="0" y="1"/>
                  <a:pt x="0" y="2"/>
                  <a:pt x="0" y="2"/>
                </a:cubicBezTo>
                <a:cubicBezTo>
                  <a:pt x="0" y="3"/>
                  <a:pt x="0" y="3"/>
                  <a:pt x="0" y="3"/>
                </a:cubicBezTo>
                <a:cubicBezTo>
                  <a:pt x="0" y="4"/>
                  <a:pt x="0" y="4"/>
                  <a:pt x="0" y="5"/>
                </a:cubicBezTo>
                <a:cubicBezTo>
                  <a:pt x="0" y="5"/>
                  <a:pt x="0" y="6"/>
                  <a:pt x="0" y="7"/>
                </a:cubicBezTo>
                <a:cubicBezTo>
                  <a:pt x="0" y="7"/>
                  <a:pt x="0" y="8"/>
                  <a:pt x="0" y="8"/>
                </a:cubicBezTo>
                <a:cubicBezTo>
                  <a:pt x="2" y="8"/>
                  <a:pt x="2" y="5"/>
                  <a:pt x="5" y="5"/>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135" name="Freeform 271" title=""/>
          <p:cNvSpPr/>
          <p:nvPr>
            <p:custDataLst>
              <p:tags r:id="rId79"/>
            </p:custDataLst>
          </p:nvPr>
        </p:nvSpPr>
        <p:spPr bwMode="auto">
          <a:xfrm rot="1740000">
            <a:off x="3132977" y="3116352"/>
            <a:ext cx="6872" cy="5783"/>
          </a:xfrm>
          <a:custGeom>
            <a:gdLst>
              <a:gd name="T0" fmla="*/ 5 w 12"/>
              <a:gd name="T1" fmla="*/ 2 h 10"/>
              <a:gd name="T2" fmla="*/ 4 w 12"/>
              <a:gd name="T3" fmla="*/ 0 h 10"/>
              <a:gd name="T4" fmla="*/ 3 w 12"/>
              <a:gd name="T5" fmla="*/ 0 h 10"/>
              <a:gd name="T6" fmla="*/ 2 w 12"/>
              <a:gd name="T7" fmla="*/ 0 h 10"/>
              <a:gd name="T8" fmla="*/ 0 w 12"/>
              <a:gd name="T9" fmla="*/ 4 h 10"/>
              <a:gd name="T10" fmla="*/ 2 w 12"/>
              <a:gd name="T11" fmla="*/ 6 h 10"/>
              <a:gd name="T12" fmla="*/ 4 w 12"/>
              <a:gd name="T13" fmla="*/ 5 h 10"/>
              <a:gd name="T14" fmla="*/ 6 w 12"/>
              <a:gd name="T15" fmla="*/ 10 h 10"/>
              <a:gd name="T16" fmla="*/ 10 w 12"/>
              <a:gd name="T17" fmla="*/ 6 h 10"/>
              <a:gd name="T18" fmla="*/ 10 w 12"/>
              <a:gd name="T19" fmla="*/ 5 h 10"/>
              <a:gd name="T20" fmla="*/ 9 w 12"/>
              <a:gd name="T21" fmla="*/ 5 h 10"/>
              <a:gd name="T22" fmla="*/ 7 w 12"/>
              <a:gd name="T23" fmla="*/ 4 h 10"/>
              <a:gd name="T24" fmla="*/ 7 w 12"/>
              <a:gd name="T25" fmla="*/ 3 h 10"/>
              <a:gd name="T26" fmla="*/ 5 w 12"/>
              <a:gd name="T27" fmla="*/ 2 h 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 h="10">
                <a:moveTo>
                  <a:pt x="5" y="2"/>
                </a:moveTo>
                <a:cubicBezTo>
                  <a:pt x="4" y="2"/>
                  <a:pt x="4" y="1"/>
                  <a:pt x="4" y="0"/>
                </a:cubicBezTo>
                <a:cubicBezTo>
                  <a:pt x="4" y="0"/>
                  <a:pt x="3" y="0"/>
                  <a:pt x="3" y="0"/>
                </a:cubicBezTo>
                <a:cubicBezTo>
                  <a:pt x="2" y="0"/>
                  <a:pt x="2" y="0"/>
                  <a:pt x="2" y="0"/>
                </a:cubicBezTo>
                <a:cubicBezTo>
                  <a:pt x="1" y="1"/>
                  <a:pt x="0" y="2"/>
                  <a:pt x="0" y="4"/>
                </a:cubicBezTo>
                <a:cubicBezTo>
                  <a:pt x="0" y="5"/>
                  <a:pt x="1" y="6"/>
                  <a:pt x="2" y="6"/>
                </a:cubicBezTo>
                <a:cubicBezTo>
                  <a:pt x="2" y="6"/>
                  <a:pt x="3" y="5"/>
                  <a:pt x="4" y="5"/>
                </a:cubicBezTo>
                <a:cubicBezTo>
                  <a:pt x="6" y="6"/>
                  <a:pt x="6" y="8"/>
                  <a:pt x="6" y="10"/>
                </a:cubicBezTo>
                <a:cubicBezTo>
                  <a:pt x="10" y="10"/>
                  <a:pt x="12" y="8"/>
                  <a:pt x="10" y="6"/>
                </a:cubicBezTo>
                <a:cubicBezTo>
                  <a:pt x="10" y="6"/>
                  <a:pt x="10" y="5"/>
                  <a:pt x="10" y="5"/>
                </a:cubicBezTo>
                <a:cubicBezTo>
                  <a:pt x="9" y="5"/>
                  <a:pt x="9" y="5"/>
                  <a:pt x="9" y="5"/>
                </a:cubicBezTo>
                <a:cubicBezTo>
                  <a:pt x="9" y="4"/>
                  <a:pt x="8" y="4"/>
                  <a:pt x="7" y="4"/>
                </a:cubicBezTo>
                <a:cubicBezTo>
                  <a:pt x="7" y="4"/>
                  <a:pt x="7" y="3"/>
                  <a:pt x="7" y="3"/>
                </a:cubicBezTo>
                <a:cubicBezTo>
                  <a:pt x="7" y="2"/>
                  <a:pt x="6" y="2"/>
                  <a:pt x="5" y="2"/>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136" name="Freeform 272" title=""/>
          <p:cNvSpPr/>
          <p:nvPr>
            <p:custDataLst>
              <p:tags r:id="rId80"/>
            </p:custDataLst>
          </p:nvPr>
        </p:nvSpPr>
        <p:spPr bwMode="auto">
          <a:xfrm rot="1740000">
            <a:off x="3157350" y="3137898"/>
            <a:ext cx="7402" cy="6834"/>
          </a:xfrm>
          <a:custGeom>
            <a:gdLst>
              <a:gd name="T0" fmla="*/ 8 w 13"/>
              <a:gd name="T1" fmla="*/ 11 h 12"/>
              <a:gd name="T2" fmla="*/ 11 w 13"/>
              <a:gd name="T3" fmla="*/ 9 h 12"/>
              <a:gd name="T4" fmla="*/ 12 w 13"/>
              <a:gd name="T5" fmla="*/ 9 h 12"/>
              <a:gd name="T6" fmla="*/ 13 w 13"/>
              <a:gd name="T7" fmla="*/ 9 h 12"/>
              <a:gd name="T8" fmla="*/ 13 w 13"/>
              <a:gd name="T9" fmla="*/ 7 h 12"/>
              <a:gd name="T10" fmla="*/ 10 w 13"/>
              <a:gd name="T11" fmla="*/ 6 h 12"/>
              <a:gd name="T12" fmla="*/ 8 w 13"/>
              <a:gd name="T13" fmla="*/ 7 h 12"/>
              <a:gd name="T14" fmla="*/ 7 w 13"/>
              <a:gd name="T15" fmla="*/ 10 h 12"/>
              <a:gd name="T16" fmla="*/ 6 w 13"/>
              <a:gd name="T17" fmla="*/ 9 h 12"/>
              <a:gd name="T18" fmla="*/ 5 w 13"/>
              <a:gd name="T19" fmla="*/ 9 h 12"/>
              <a:gd name="T20" fmla="*/ 4 w 13"/>
              <a:gd name="T21" fmla="*/ 7 h 12"/>
              <a:gd name="T22" fmla="*/ 4 w 13"/>
              <a:gd name="T23" fmla="*/ 6 h 12"/>
              <a:gd name="T24" fmla="*/ 6 w 13"/>
              <a:gd name="T25" fmla="*/ 5 h 12"/>
              <a:gd name="T26" fmla="*/ 6 w 13"/>
              <a:gd name="T27" fmla="*/ 4 h 12"/>
              <a:gd name="T28" fmla="*/ 6 w 13"/>
              <a:gd name="T29" fmla="*/ 3 h 12"/>
              <a:gd name="T30" fmla="*/ 0 w 13"/>
              <a:gd name="T31" fmla="*/ 0 h 12"/>
              <a:gd name="T32" fmla="*/ 0 w 13"/>
              <a:gd name="T33" fmla="*/ 3 h 12"/>
              <a:gd name="T34" fmla="*/ 3 w 13"/>
              <a:gd name="T35" fmla="*/ 5 h 12"/>
              <a:gd name="T36" fmla="*/ 3 w 13"/>
              <a:gd name="T37" fmla="*/ 7 h 12"/>
              <a:gd name="T38" fmla="*/ 4 w 13"/>
              <a:gd name="T39" fmla="*/ 11 h 12"/>
              <a:gd name="T40" fmla="*/ 6 w 13"/>
              <a:gd name="T41" fmla="*/ 12 h 12"/>
              <a:gd name="T42" fmla="*/ 8 w 13"/>
              <a:gd name="T43" fmla="*/ 11 h 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 h="12">
                <a:moveTo>
                  <a:pt x="8" y="11"/>
                </a:moveTo>
                <a:cubicBezTo>
                  <a:pt x="9" y="10"/>
                  <a:pt x="10" y="9"/>
                  <a:pt x="11" y="9"/>
                </a:cubicBezTo>
                <a:cubicBezTo>
                  <a:pt x="11" y="9"/>
                  <a:pt x="12" y="9"/>
                  <a:pt x="12" y="9"/>
                </a:cubicBezTo>
                <a:cubicBezTo>
                  <a:pt x="12" y="9"/>
                  <a:pt x="13" y="9"/>
                  <a:pt x="13" y="9"/>
                </a:cubicBezTo>
                <a:cubicBezTo>
                  <a:pt x="13" y="8"/>
                  <a:pt x="13" y="8"/>
                  <a:pt x="13" y="7"/>
                </a:cubicBezTo>
                <a:cubicBezTo>
                  <a:pt x="12" y="7"/>
                  <a:pt x="11" y="7"/>
                  <a:pt x="10" y="6"/>
                </a:cubicBezTo>
                <a:cubicBezTo>
                  <a:pt x="10" y="7"/>
                  <a:pt x="9" y="8"/>
                  <a:pt x="8" y="7"/>
                </a:cubicBezTo>
                <a:cubicBezTo>
                  <a:pt x="8" y="8"/>
                  <a:pt x="8" y="10"/>
                  <a:pt x="7" y="10"/>
                </a:cubicBezTo>
                <a:cubicBezTo>
                  <a:pt x="7" y="10"/>
                  <a:pt x="6" y="10"/>
                  <a:pt x="6" y="9"/>
                </a:cubicBezTo>
                <a:cubicBezTo>
                  <a:pt x="6" y="9"/>
                  <a:pt x="5" y="9"/>
                  <a:pt x="5" y="9"/>
                </a:cubicBezTo>
                <a:cubicBezTo>
                  <a:pt x="4" y="9"/>
                  <a:pt x="4" y="8"/>
                  <a:pt x="4" y="7"/>
                </a:cubicBezTo>
                <a:cubicBezTo>
                  <a:pt x="4" y="7"/>
                  <a:pt x="4" y="7"/>
                  <a:pt x="4" y="6"/>
                </a:cubicBezTo>
                <a:cubicBezTo>
                  <a:pt x="5" y="6"/>
                  <a:pt x="5" y="5"/>
                  <a:pt x="6" y="5"/>
                </a:cubicBezTo>
                <a:cubicBezTo>
                  <a:pt x="6" y="5"/>
                  <a:pt x="6" y="4"/>
                  <a:pt x="6" y="4"/>
                </a:cubicBezTo>
                <a:cubicBezTo>
                  <a:pt x="6" y="3"/>
                  <a:pt x="6" y="3"/>
                  <a:pt x="6" y="3"/>
                </a:cubicBezTo>
                <a:cubicBezTo>
                  <a:pt x="4" y="2"/>
                  <a:pt x="3" y="0"/>
                  <a:pt x="0" y="0"/>
                </a:cubicBezTo>
                <a:cubicBezTo>
                  <a:pt x="0" y="1"/>
                  <a:pt x="0" y="2"/>
                  <a:pt x="0" y="3"/>
                </a:cubicBezTo>
                <a:cubicBezTo>
                  <a:pt x="0" y="4"/>
                  <a:pt x="2" y="4"/>
                  <a:pt x="3" y="5"/>
                </a:cubicBezTo>
                <a:cubicBezTo>
                  <a:pt x="3" y="6"/>
                  <a:pt x="3" y="7"/>
                  <a:pt x="3" y="7"/>
                </a:cubicBezTo>
                <a:cubicBezTo>
                  <a:pt x="3" y="9"/>
                  <a:pt x="4" y="9"/>
                  <a:pt x="4" y="11"/>
                </a:cubicBezTo>
                <a:cubicBezTo>
                  <a:pt x="4" y="12"/>
                  <a:pt x="5" y="12"/>
                  <a:pt x="6" y="12"/>
                </a:cubicBezTo>
                <a:cubicBezTo>
                  <a:pt x="6" y="11"/>
                  <a:pt x="7" y="11"/>
                  <a:pt x="8" y="11"/>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137" name="Freeform 273" title=""/>
          <p:cNvSpPr/>
          <p:nvPr>
            <p:custDataLst>
              <p:tags r:id="rId81"/>
            </p:custDataLst>
          </p:nvPr>
        </p:nvSpPr>
        <p:spPr bwMode="auto">
          <a:xfrm rot="1740000">
            <a:off x="3152134" y="3136074"/>
            <a:ext cx="5022" cy="5783"/>
          </a:xfrm>
          <a:custGeom>
            <a:gdLst>
              <a:gd name="T0" fmla="*/ 2 w 9"/>
              <a:gd name="T1" fmla="*/ 9 h 10"/>
              <a:gd name="T2" fmla="*/ 4 w 9"/>
              <a:gd name="T3" fmla="*/ 10 h 10"/>
              <a:gd name="T4" fmla="*/ 5 w 9"/>
              <a:gd name="T5" fmla="*/ 10 h 10"/>
              <a:gd name="T6" fmla="*/ 5 w 9"/>
              <a:gd name="T7" fmla="*/ 9 h 10"/>
              <a:gd name="T8" fmla="*/ 5 w 9"/>
              <a:gd name="T9" fmla="*/ 6 h 10"/>
              <a:gd name="T10" fmla="*/ 8 w 9"/>
              <a:gd name="T11" fmla="*/ 8 h 10"/>
              <a:gd name="T12" fmla="*/ 9 w 9"/>
              <a:gd name="T13" fmla="*/ 6 h 10"/>
              <a:gd name="T14" fmla="*/ 9 w 9"/>
              <a:gd name="T15" fmla="*/ 3 h 10"/>
              <a:gd name="T16" fmla="*/ 9 w 9"/>
              <a:gd name="T17" fmla="*/ 1 h 10"/>
              <a:gd name="T18" fmla="*/ 3 w 9"/>
              <a:gd name="T19" fmla="*/ 2 h 10"/>
              <a:gd name="T20" fmla="*/ 2 w 9"/>
              <a:gd name="T21" fmla="*/ 2 h 10"/>
              <a:gd name="T22" fmla="*/ 2 w 9"/>
              <a:gd name="T23" fmla="*/ 4 h 10"/>
              <a:gd name="T24" fmla="*/ 1 w 9"/>
              <a:gd name="T25" fmla="*/ 8 h 10"/>
              <a:gd name="T26" fmla="*/ 2 w 9"/>
              <a:gd name="T27" fmla="*/ 9 h 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 h="10">
                <a:moveTo>
                  <a:pt x="2" y="9"/>
                </a:moveTo>
                <a:cubicBezTo>
                  <a:pt x="3" y="9"/>
                  <a:pt x="3" y="10"/>
                  <a:pt x="4" y="10"/>
                </a:cubicBezTo>
                <a:cubicBezTo>
                  <a:pt x="5" y="10"/>
                  <a:pt x="5" y="10"/>
                  <a:pt x="5" y="10"/>
                </a:cubicBezTo>
                <a:cubicBezTo>
                  <a:pt x="5" y="10"/>
                  <a:pt x="5" y="9"/>
                  <a:pt x="5" y="9"/>
                </a:cubicBezTo>
                <a:cubicBezTo>
                  <a:pt x="5" y="8"/>
                  <a:pt x="5" y="7"/>
                  <a:pt x="5" y="6"/>
                </a:cubicBezTo>
                <a:cubicBezTo>
                  <a:pt x="7" y="6"/>
                  <a:pt x="7" y="8"/>
                  <a:pt x="8" y="8"/>
                </a:cubicBezTo>
                <a:cubicBezTo>
                  <a:pt x="8" y="7"/>
                  <a:pt x="8" y="6"/>
                  <a:pt x="9" y="6"/>
                </a:cubicBezTo>
                <a:cubicBezTo>
                  <a:pt x="9" y="5"/>
                  <a:pt x="9" y="4"/>
                  <a:pt x="9" y="3"/>
                </a:cubicBezTo>
                <a:cubicBezTo>
                  <a:pt x="9" y="2"/>
                  <a:pt x="9" y="2"/>
                  <a:pt x="9" y="1"/>
                </a:cubicBezTo>
                <a:cubicBezTo>
                  <a:pt x="6" y="0"/>
                  <a:pt x="6" y="2"/>
                  <a:pt x="3" y="2"/>
                </a:cubicBezTo>
                <a:cubicBezTo>
                  <a:pt x="3" y="2"/>
                  <a:pt x="2" y="2"/>
                  <a:pt x="2" y="2"/>
                </a:cubicBezTo>
                <a:cubicBezTo>
                  <a:pt x="2" y="3"/>
                  <a:pt x="2" y="4"/>
                  <a:pt x="2" y="4"/>
                </a:cubicBezTo>
                <a:cubicBezTo>
                  <a:pt x="2" y="6"/>
                  <a:pt x="1" y="7"/>
                  <a:pt x="1" y="8"/>
                </a:cubicBezTo>
                <a:cubicBezTo>
                  <a:pt x="0" y="9"/>
                  <a:pt x="1" y="9"/>
                  <a:pt x="2" y="9"/>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138" name="Freeform 274" title=""/>
          <p:cNvSpPr/>
          <p:nvPr>
            <p:custDataLst>
              <p:tags r:id="rId82"/>
            </p:custDataLst>
          </p:nvPr>
        </p:nvSpPr>
        <p:spPr bwMode="auto">
          <a:xfrm rot="1740000">
            <a:off x="3143001" y="3147787"/>
            <a:ext cx="2379" cy="2628"/>
          </a:xfrm>
          <a:custGeom>
            <a:gdLst>
              <a:gd name="T0" fmla="*/ 2 w 4"/>
              <a:gd name="T1" fmla="*/ 5 h 5"/>
              <a:gd name="T2" fmla="*/ 2 w 4"/>
              <a:gd name="T3" fmla="*/ 3 h 5"/>
              <a:gd name="T4" fmla="*/ 2 w 4"/>
              <a:gd name="T5" fmla="*/ 2 h 5"/>
              <a:gd name="T6" fmla="*/ 2 w 4"/>
              <a:gd name="T7" fmla="*/ 0 h 5"/>
              <a:gd name="T8" fmla="*/ 1 w 4"/>
              <a:gd name="T9" fmla="*/ 0 h 5"/>
              <a:gd name="T10" fmla="*/ 0 w 4"/>
              <a:gd name="T11" fmla="*/ 2 h 5"/>
              <a:gd name="T12" fmla="*/ 0 w 4"/>
              <a:gd name="T13" fmla="*/ 5 h 5"/>
              <a:gd name="T14" fmla="*/ 1 w 4"/>
              <a:gd name="T15" fmla="*/ 5 h 5"/>
              <a:gd name="T16" fmla="*/ 2 w 4"/>
              <a:gd name="T17" fmla="*/ 5 h 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5">
                <a:moveTo>
                  <a:pt x="2" y="5"/>
                </a:moveTo>
                <a:cubicBezTo>
                  <a:pt x="2" y="4"/>
                  <a:pt x="2" y="4"/>
                  <a:pt x="2" y="3"/>
                </a:cubicBezTo>
                <a:cubicBezTo>
                  <a:pt x="2" y="3"/>
                  <a:pt x="2" y="3"/>
                  <a:pt x="2" y="2"/>
                </a:cubicBezTo>
                <a:cubicBezTo>
                  <a:pt x="4" y="2"/>
                  <a:pt x="3" y="1"/>
                  <a:pt x="2" y="0"/>
                </a:cubicBezTo>
                <a:cubicBezTo>
                  <a:pt x="2" y="0"/>
                  <a:pt x="1" y="0"/>
                  <a:pt x="1" y="0"/>
                </a:cubicBezTo>
                <a:cubicBezTo>
                  <a:pt x="0" y="0"/>
                  <a:pt x="0" y="1"/>
                  <a:pt x="0" y="2"/>
                </a:cubicBezTo>
                <a:cubicBezTo>
                  <a:pt x="0" y="3"/>
                  <a:pt x="0" y="4"/>
                  <a:pt x="0" y="5"/>
                </a:cubicBezTo>
                <a:cubicBezTo>
                  <a:pt x="0" y="5"/>
                  <a:pt x="1" y="5"/>
                  <a:pt x="1" y="5"/>
                </a:cubicBezTo>
                <a:cubicBezTo>
                  <a:pt x="1" y="5"/>
                  <a:pt x="2" y="5"/>
                  <a:pt x="2" y="5"/>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139" name="Freeform 275" title=""/>
          <p:cNvSpPr/>
          <p:nvPr>
            <p:custDataLst>
              <p:tags r:id="rId83"/>
            </p:custDataLst>
          </p:nvPr>
        </p:nvSpPr>
        <p:spPr bwMode="auto">
          <a:xfrm rot="1740000">
            <a:off x="3139868" y="3146615"/>
            <a:ext cx="2379" cy="2102"/>
          </a:xfrm>
          <a:custGeom>
            <a:gdLst>
              <a:gd name="T0" fmla="*/ 1 w 4"/>
              <a:gd name="T1" fmla="*/ 4 h 4"/>
              <a:gd name="T2" fmla="*/ 2 w 4"/>
              <a:gd name="T3" fmla="*/ 2 h 4"/>
              <a:gd name="T4" fmla="*/ 3 w 4"/>
              <a:gd name="T5" fmla="*/ 2 h 4"/>
              <a:gd name="T6" fmla="*/ 2 w 4"/>
              <a:gd name="T7" fmla="*/ 0 h 4"/>
              <a:gd name="T8" fmla="*/ 1 w 4"/>
              <a:gd name="T9" fmla="*/ 0 h 4"/>
              <a:gd name="T10" fmla="*/ 0 w 4"/>
              <a:gd name="T11" fmla="*/ 2 h 4"/>
              <a:gd name="T12" fmla="*/ 1 w 4"/>
              <a:gd name="T13" fmla="*/ 4 h 4"/>
            </a:gdLst>
            <a:cxnLst>
              <a:cxn ang="0">
                <a:pos x="T0" y="T1"/>
              </a:cxn>
              <a:cxn ang="0">
                <a:pos x="T2" y="T3"/>
              </a:cxn>
              <a:cxn ang="0">
                <a:pos x="T4" y="T5"/>
              </a:cxn>
              <a:cxn ang="0">
                <a:pos x="T6" y="T7"/>
              </a:cxn>
              <a:cxn ang="0">
                <a:pos x="T8" y="T9"/>
              </a:cxn>
              <a:cxn ang="0">
                <a:pos x="T10" y="T11"/>
              </a:cxn>
              <a:cxn ang="0">
                <a:pos x="T12" y="T13"/>
              </a:cxn>
            </a:cxnLst>
            <a:rect l="0" t="0" r="r" b="b"/>
            <a:pathLst>
              <a:path w="4" h="4">
                <a:moveTo>
                  <a:pt x="1" y="4"/>
                </a:moveTo>
                <a:cubicBezTo>
                  <a:pt x="1" y="3"/>
                  <a:pt x="1" y="2"/>
                  <a:pt x="2" y="2"/>
                </a:cubicBezTo>
                <a:cubicBezTo>
                  <a:pt x="3" y="2"/>
                  <a:pt x="3" y="2"/>
                  <a:pt x="3" y="2"/>
                </a:cubicBezTo>
                <a:cubicBezTo>
                  <a:pt x="4" y="1"/>
                  <a:pt x="3" y="0"/>
                  <a:pt x="2" y="0"/>
                </a:cubicBezTo>
                <a:cubicBezTo>
                  <a:pt x="2" y="0"/>
                  <a:pt x="1" y="0"/>
                  <a:pt x="1" y="0"/>
                </a:cubicBezTo>
                <a:cubicBezTo>
                  <a:pt x="1" y="1"/>
                  <a:pt x="1" y="2"/>
                  <a:pt x="0" y="2"/>
                </a:cubicBezTo>
                <a:cubicBezTo>
                  <a:pt x="0" y="3"/>
                  <a:pt x="0" y="4"/>
                  <a:pt x="1" y="4"/>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140" name="Freeform 276" title=""/>
          <p:cNvSpPr>
            <a:spLocks noEditPoints="1"/>
          </p:cNvSpPr>
          <p:nvPr>
            <p:custDataLst>
              <p:tags r:id="rId84"/>
            </p:custDataLst>
          </p:nvPr>
        </p:nvSpPr>
        <p:spPr bwMode="auto">
          <a:xfrm rot="1740000">
            <a:off x="3109394" y="3088995"/>
            <a:ext cx="61592" cy="110665"/>
          </a:xfrm>
          <a:custGeom>
            <a:gdLst>
              <a:gd name="T0" fmla="*/ 96 w 108"/>
              <a:gd name="T1" fmla="*/ 97 h 195"/>
              <a:gd name="T2" fmla="*/ 89 w 108"/>
              <a:gd name="T3" fmla="*/ 97 h 195"/>
              <a:gd name="T4" fmla="*/ 99 w 108"/>
              <a:gd name="T5" fmla="*/ 89 h 195"/>
              <a:gd name="T6" fmla="*/ 87 w 108"/>
              <a:gd name="T7" fmla="*/ 92 h 195"/>
              <a:gd name="T8" fmla="*/ 64 w 108"/>
              <a:gd name="T9" fmla="*/ 106 h 195"/>
              <a:gd name="T10" fmla="*/ 43 w 108"/>
              <a:gd name="T11" fmla="*/ 110 h 195"/>
              <a:gd name="T12" fmla="*/ 24 w 108"/>
              <a:gd name="T13" fmla="*/ 94 h 195"/>
              <a:gd name="T14" fmla="*/ 18 w 108"/>
              <a:gd name="T15" fmla="*/ 66 h 195"/>
              <a:gd name="T16" fmla="*/ 17 w 108"/>
              <a:gd name="T17" fmla="*/ 30 h 195"/>
              <a:gd name="T18" fmla="*/ 36 w 108"/>
              <a:gd name="T19" fmla="*/ 11 h 195"/>
              <a:gd name="T20" fmla="*/ 64 w 108"/>
              <a:gd name="T21" fmla="*/ 7 h 195"/>
              <a:gd name="T22" fmla="*/ 82 w 108"/>
              <a:gd name="T23" fmla="*/ 25 h 195"/>
              <a:gd name="T24" fmla="*/ 81 w 108"/>
              <a:gd name="T25" fmla="*/ 35 h 195"/>
              <a:gd name="T26" fmla="*/ 75 w 108"/>
              <a:gd name="T27" fmla="*/ 49 h 195"/>
              <a:gd name="T28" fmla="*/ 62 w 108"/>
              <a:gd name="T29" fmla="*/ 61 h 195"/>
              <a:gd name="T30" fmla="*/ 80 w 108"/>
              <a:gd name="T31" fmla="*/ 67 h 195"/>
              <a:gd name="T32" fmla="*/ 95 w 108"/>
              <a:gd name="T33" fmla="*/ 63 h 195"/>
              <a:gd name="T34" fmla="*/ 94 w 108"/>
              <a:gd name="T35" fmla="*/ 53 h 195"/>
              <a:gd name="T36" fmla="*/ 94 w 108"/>
              <a:gd name="T37" fmla="*/ 48 h 195"/>
              <a:gd name="T38" fmla="*/ 97 w 108"/>
              <a:gd name="T39" fmla="*/ 37 h 195"/>
              <a:gd name="T40" fmla="*/ 82 w 108"/>
              <a:gd name="T41" fmla="*/ 18 h 195"/>
              <a:gd name="T42" fmla="*/ 61 w 108"/>
              <a:gd name="T43" fmla="*/ 2 h 195"/>
              <a:gd name="T44" fmla="*/ 39 w 108"/>
              <a:gd name="T45" fmla="*/ 4 h 195"/>
              <a:gd name="T46" fmla="*/ 14 w 108"/>
              <a:gd name="T47" fmla="*/ 21 h 195"/>
              <a:gd name="T48" fmla="*/ 8 w 108"/>
              <a:gd name="T49" fmla="*/ 42 h 195"/>
              <a:gd name="T50" fmla="*/ 0 w 108"/>
              <a:gd name="T51" fmla="*/ 66 h 195"/>
              <a:gd name="T52" fmla="*/ 9 w 108"/>
              <a:gd name="T53" fmla="*/ 97 h 195"/>
              <a:gd name="T54" fmla="*/ 33 w 108"/>
              <a:gd name="T55" fmla="*/ 117 h 195"/>
              <a:gd name="T56" fmla="*/ 38 w 108"/>
              <a:gd name="T57" fmla="*/ 136 h 195"/>
              <a:gd name="T58" fmla="*/ 59 w 108"/>
              <a:gd name="T59" fmla="*/ 118 h 195"/>
              <a:gd name="T60" fmla="*/ 77 w 108"/>
              <a:gd name="T61" fmla="*/ 114 h 195"/>
              <a:gd name="T62" fmla="*/ 66 w 108"/>
              <a:gd name="T63" fmla="*/ 129 h 195"/>
              <a:gd name="T64" fmla="*/ 62 w 108"/>
              <a:gd name="T65" fmla="*/ 127 h 195"/>
              <a:gd name="T66" fmla="*/ 57 w 108"/>
              <a:gd name="T67" fmla="*/ 138 h 195"/>
              <a:gd name="T68" fmla="*/ 49 w 108"/>
              <a:gd name="T69" fmla="*/ 155 h 195"/>
              <a:gd name="T70" fmla="*/ 55 w 108"/>
              <a:gd name="T71" fmla="*/ 171 h 195"/>
              <a:gd name="T72" fmla="*/ 59 w 108"/>
              <a:gd name="T73" fmla="*/ 182 h 195"/>
              <a:gd name="T74" fmla="*/ 44 w 108"/>
              <a:gd name="T75" fmla="*/ 184 h 195"/>
              <a:gd name="T76" fmla="*/ 38 w 108"/>
              <a:gd name="T77" fmla="*/ 171 h 195"/>
              <a:gd name="T78" fmla="*/ 37 w 108"/>
              <a:gd name="T79" fmla="*/ 155 h 195"/>
              <a:gd name="T80" fmla="*/ 33 w 108"/>
              <a:gd name="T81" fmla="*/ 140 h 195"/>
              <a:gd name="T82" fmla="*/ 28 w 108"/>
              <a:gd name="T83" fmla="*/ 157 h 195"/>
              <a:gd name="T84" fmla="*/ 18 w 108"/>
              <a:gd name="T85" fmla="*/ 170 h 195"/>
              <a:gd name="T86" fmla="*/ 31 w 108"/>
              <a:gd name="T87" fmla="*/ 184 h 195"/>
              <a:gd name="T88" fmla="*/ 55 w 108"/>
              <a:gd name="T89" fmla="*/ 190 h 195"/>
              <a:gd name="T90" fmla="*/ 83 w 108"/>
              <a:gd name="T91" fmla="*/ 174 h 195"/>
              <a:gd name="T92" fmla="*/ 93 w 108"/>
              <a:gd name="T93" fmla="*/ 152 h 195"/>
              <a:gd name="T94" fmla="*/ 104 w 108"/>
              <a:gd name="T95" fmla="*/ 125 h 195"/>
              <a:gd name="T96" fmla="*/ 82 w 108"/>
              <a:gd name="T97" fmla="*/ 60 h 195"/>
              <a:gd name="T98" fmla="*/ 51 w 108"/>
              <a:gd name="T99" fmla="*/ 112 h 195"/>
              <a:gd name="T100" fmla="*/ 93 w 108"/>
              <a:gd name="T101" fmla="*/ 118 h 195"/>
              <a:gd name="T102" fmla="*/ 80 w 108"/>
              <a:gd name="T103" fmla="*/ 113 h 195"/>
              <a:gd name="T104" fmla="*/ 82 w 108"/>
              <a:gd name="T105" fmla="*/ 117 h 195"/>
              <a:gd name="T106" fmla="*/ 70 w 108"/>
              <a:gd name="T107" fmla="*/ 139 h 195"/>
              <a:gd name="T108" fmla="*/ 83 w 108"/>
              <a:gd name="T109" fmla="*/ 152 h 195"/>
              <a:gd name="T110" fmla="*/ 68 w 108"/>
              <a:gd name="T111" fmla="*/ 175 h 195"/>
              <a:gd name="T112" fmla="*/ 63 w 108"/>
              <a:gd name="T113" fmla="*/ 159 h 195"/>
              <a:gd name="T114" fmla="*/ 70 w 108"/>
              <a:gd name="T115" fmla="*/ 151 h 195"/>
              <a:gd name="T116" fmla="*/ 74 w 108"/>
              <a:gd name="T117" fmla="*/ 140 h 195"/>
              <a:gd name="T118" fmla="*/ 81 w 108"/>
              <a:gd name="T119" fmla="*/ 127 h 195"/>
              <a:gd name="T120" fmla="*/ 84 w 108"/>
              <a:gd name="T121" fmla="*/ 130 h 1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8" h="195">
                <a:moveTo>
                  <a:pt x="107" y="113"/>
                </a:moveTo>
                <a:cubicBezTo>
                  <a:pt x="107" y="112"/>
                  <a:pt x="107" y="111"/>
                  <a:pt x="107" y="110"/>
                </a:cubicBezTo>
                <a:cubicBezTo>
                  <a:pt x="107" y="109"/>
                  <a:pt x="106" y="108"/>
                  <a:pt x="106" y="108"/>
                </a:cubicBezTo>
                <a:cubicBezTo>
                  <a:pt x="105" y="108"/>
                  <a:pt x="105" y="108"/>
                  <a:pt x="104" y="108"/>
                </a:cubicBezTo>
                <a:cubicBezTo>
                  <a:pt x="104" y="108"/>
                  <a:pt x="104" y="107"/>
                  <a:pt x="104" y="106"/>
                </a:cubicBezTo>
                <a:cubicBezTo>
                  <a:pt x="104" y="105"/>
                  <a:pt x="104" y="104"/>
                  <a:pt x="104" y="104"/>
                </a:cubicBezTo>
                <a:cubicBezTo>
                  <a:pt x="104" y="103"/>
                  <a:pt x="104" y="103"/>
                  <a:pt x="104" y="102"/>
                </a:cubicBezTo>
                <a:cubicBezTo>
                  <a:pt x="104" y="102"/>
                  <a:pt x="104" y="102"/>
                  <a:pt x="103" y="102"/>
                </a:cubicBezTo>
                <a:cubicBezTo>
                  <a:pt x="103" y="102"/>
                  <a:pt x="103" y="102"/>
                  <a:pt x="103" y="101"/>
                </a:cubicBezTo>
                <a:cubicBezTo>
                  <a:pt x="103" y="100"/>
                  <a:pt x="102" y="100"/>
                  <a:pt x="102" y="99"/>
                </a:cubicBezTo>
                <a:cubicBezTo>
                  <a:pt x="102" y="99"/>
                  <a:pt x="101" y="99"/>
                  <a:pt x="101" y="99"/>
                </a:cubicBezTo>
                <a:cubicBezTo>
                  <a:pt x="99" y="99"/>
                  <a:pt x="99" y="97"/>
                  <a:pt x="97" y="97"/>
                </a:cubicBezTo>
                <a:cubicBezTo>
                  <a:pt x="97" y="97"/>
                  <a:pt x="97" y="97"/>
                  <a:pt x="96" y="97"/>
                </a:cubicBezTo>
                <a:cubicBezTo>
                  <a:pt x="96" y="98"/>
                  <a:pt x="96" y="98"/>
                  <a:pt x="95" y="98"/>
                </a:cubicBezTo>
                <a:cubicBezTo>
                  <a:pt x="95" y="98"/>
                  <a:pt x="95" y="99"/>
                  <a:pt x="95" y="99"/>
                </a:cubicBezTo>
                <a:cubicBezTo>
                  <a:pt x="96" y="99"/>
                  <a:pt x="96" y="101"/>
                  <a:pt x="96" y="102"/>
                </a:cubicBezTo>
                <a:cubicBezTo>
                  <a:pt x="96" y="104"/>
                  <a:pt x="92" y="108"/>
                  <a:pt x="90" y="105"/>
                </a:cubicBezTo>
                <a:cubicBezTo>
                  <a:pt x="90" y="105"/>
                  <a:pt x="89" y="105"/>
                  <a:pt x="89" y="105"/>
                </a:cubicBezTo>
                <a:cubicBezTo>
                  <a:pt x="88" y="106"/>
                  <a:pt x="86" y="106"/>
                  <a:pt x="84" y="106"/>
                </a:cubicBezTo>
                <a:cubicBezTo>
                  <a:pt x="84" y="106"/>
                  <a:pt x="84" y="106"/>
                  <a:pt x="83" y="106"/>
                </a:cubicBezTo>
                <a:cubicBezTo>
                  <a:pt x="83" y="105"/>
                  <a:pt x="83" y="105"/>
                  <a:pt x="82" y="105"/>
                </a:cubicBezTo>
                <a:cubicBezTo>
                  <a:pt x="82" y="104"/>
                  <a:pt x="82" y="104"/>
                  <a:pt x="82" y="104"/>
                </a:cubicBezTo>
                <a:cubicBezTo>
                  <a:pt x="84" y="103"/>
                  <a:pt x="84" y="99"/>
                  <a:pt x="87" y="99"/>
                </a:cubicBezTo>
                <a:cubicBezTo>
                  <a:pt x="87" y="99"/>
                  <a:pt x="87" y="98"/>
                  <a:pt x="87" y="98"/>
                </a:cubicBezTo>
                <a:cubicBezTo>
                  <a:pt x="88" y="98"/>
                  <a:pt x="88" y="97"/>
                  <a:pt x="88" y="97"/>
                </a:cubicBezTo>
                <a:cubicBezTo>
                  <a:pt x="88" y="97"/>
                  <a:pt x="89" y="97"/>
                  <a:pt x="89" y="97"/>
                </a:cubicBezTo>
                <a:cubicBezTo>
                  <a:pt x="90" y="97"/>
                  <a:pt x="91" y="97"/>
                  <a:pt x="91" y="97"/>
                </a:cubicBezTo>
                <a:cubicBezTo>
                  <a:pt x="92" y="97"/>
                  <a:pt x="92" y="97"/>
                  <a:pt x="93" y="97"/>
                </a:cubicBezTo>
                <a:cubicBezTo>
                  <a:pt x="93" y="96"/>
                  <a:pt x="93" y="96"/>
                  <a:pt x="93" y="95"/>
                </a:cubicBezTo>
                <a:cubicBezTo>
                  <a:pt x="93" y="95"/>
                  <a:pt x="93" y="95"/>
                  <a:pt x="93" y="94"/>
                </a:cubicBezTo>
                <a:cubicBezTo>
                  <a:pt x="93" y="94"/>
                  <a:pt x="94" y="94"/>
                  <a:pt x="95" y="94"/>
                </a:cubicBezTo>
                <a:cubicBezTo>
                  <a:pt x="96" y="94"/>
                  <a:pt x="97" y="94"/>
                  <a:pt x="97" y="94"/>
                </a:cubicBezTo>
                <a:cubicBezTo>
                  <a:pt x="98" y="93"/>
                  <a:pt x="99" y="94"/>
                  <a:pt x="99" y="94"/>
                </a:cubicBezTo>
                <a:cubicBezTo>
                  <a:pt x="99" y="94"/>
                  <a:pt x="100" y="94"/>
                  <a:pt x="100" y="95"/>
                </a:cubicBezTo>
                <a:cubicBezTo>
                  <a:pt x="101" y="95"/>
                  <a:pt x="101" y="95"/>
                  <a:pt x="102" y="95"/>
                </a:cubicBezTo>
                <a:cubicBezTo>
                  <a:pt x="102" y="93"/>
                  <a:pt x="101" y="93"/>
                  <a:pt x="101" y="92"/>
                </a:cubicBezTo>
                <a:cubicBezTo>
                  <a:pt x="100" y="92"/>
                  <a:pt x="100" y="92"/>
                  <a:pt x="100" y="91"/>
                </a:cubicBezTo>
                <a:cubicBezTo>
                  <a:pt x="100" y="90"/>
                  <a:pt x="100" y="90"/>
                  <a:pt x="100" y="89"/>
                </a:cubicBezTo>
                <a:cubicBezTo>
                  <a:pt x="99" y="89"/>
                  <a:pt x="99" y="89"/>
                  <a:pt x="99" y="89"/>
                </a:cubicBezTo>
                <a:cubicBezTo>
                  <a:pt x="99" y="88"/>
                  <a:pt x="100" y="88"/>
                  <a:pt x="101" y="87"/>
                </a:cubicBezTo>
                <a:cubicBezTo>
                  <a:pt x="101" y="87"/>
                  <a:pt x="101" y="86"/>
                  <a:pt x="101" y="86"/>
                </a:cubicBezTo>
                <a:cubicBezTo>
                  <a:pt x="101" y="84"/>
                  <a:pt x="101" y="83"/>
                  <a:pt x="101" y="81"/>
                </a:cubicBezTo>
                <a:cubicBezTo>
                  <a:pt x="101" y="80"/>
                  <a:pt x="101" y="80"/>
                  <a:pt x="101" y="79"/>
                </a:cubicBezTo>
                <a:cubicBezTo>
                  <a:pt x="100" y="79"/>
                  <a:pt x="99" y="79"/>
                  <a:pt x="97" y="79"/>
                </a:cubicBezTo>
                <a:cubicBezTo>
                  <a:pt x="97" y="80"/>
                  <a:pt x="96" y="81"/>
                  <a:pt x="96" y="82"/>
                </a:cubicBezTo>
                <a:cubicBezTo>
                  <a:pt x="96" y="84"/>
                  <a:pt x="94" y="84"/>
                  <a:pt x="93" y="85"/>
                </a:cubicBezTo>
                <a:cubicBezTo>
                  <a:pt x="92" y="86"/>
                  <a:pt x="93" y="87"/>
                  <a:pt x="91" y="87"/>
                </a:cubicBezTo>
                <a:cubicBezTo>
                  <a:pt x="90" y="87"/>
                  <a:pt x="89" y="87"/>
                  <a:pt x="88" y="87"/>
                </a:cubicBezTo>
                <a:cubicBezTo>
                  <a:pt x="88" y="87"/>
                  <a:pt x="88" y="88"/>
                  <a:pt x="88" y="88"/>
                </a:cubicBezTo>
                <a:cubicBezTo>
                  <a:pt x="88" y="89"/>
                  <a:pt x="88" y="89"/>
                  <a:pt x="88" y="89"/>
                </a:cubicBezTo>
                <a:cubicBezTo>
                  <a:pt x="88" y="90"/>
                  <a:pt x="88" y="91"/>
                  <a:pt x="88" y="92"/>
                </a:cubicBezTo>
                <a:cubicBezTo>
                  <a:pt x="87" y="92"/>
                  <a:pt x="87" y="92"/>
                  <a:pt x="87" y="92"/>
                </a:cubicBezTo>
                <a:cubicBezTo>
                  <a:pt x="86" y="93"/>
                  <a:pt x="86" y="93"/>
                  <a:pt x="84" y="93"/>
                </a:cubicBezTo>
                <a:cubicBezTo>
                  <a:pt x="84" y="93"/>
                  <a:pt x="84" y="93"/>
                  <a:pt x="83" y="93"/>
                </a:cubicBezTo>
                <a:cubicBezTo>
                  <a:pt x="83" y="93"/>
                  <a:pt x="82" y="93"/>
                  <a:pt x="82" y="93"/>
                </a:cubicBezTo>
                <a:cubicBezTo>
                  <a:pt x="82" y="94"/>
                  <a:pt x="81" y="95"/>
                  <a:pt x="80" y="95"/>
                </a:cubicBezTo>
                <a:cubicBezTo>
                  <a:pt x="80" y="96"/>
                  <a:pt x="80" y="96"/>
                  <a:pt x="80" y="97"/>
                </a:cubicBezTo>
                <a:cubicBezTo>
                  <a:pt x="79" y="97"/>
                  <a:pt x="79" y="98"/>
                  <a:pt x="78" y="98"/>
                </a:cubicBezTo>
                <a:cubicBezTo>
                  <a:pt x="77" y="98"/>
                  <a:pt x="77" y="99"/>
                  <a:pt x="76" y="99"/>
                </a:cubicBezTo>
                <a:cubicBezTo>
                  <a:pt x="76" y="99"/>
                  <a:pt x="76" y="100"/>
                  <a:pt x="76" y="100"/>
                </a:cubicBezTo>
                <a:cubicBezTo>
                  <a:pt x="74" y="100"/>
                  <a:pt x="75" y="102"/>
                  <a:pt x="74" y="102"/>
                </a:cubicBezTo>
                <a:cubicBezTo>
                  <a:pt x="72" y="102"/>
                  <a:pt x="72" y="103"/>
                  <a:pt x="71" y="104"/>
                </a:cubicBezTo>
                <a:cubicBezTo>
                  <a:pt x="70" y="105"/>
                  <a:pt x="69" y="106"/>
                  <a:pt x="66" y="106"/>
                </a:cubicBezTo>
                <a:cubicBezTo>
                  <a:pt x="66" y="106"/>
                  <a:pt x="66" y="106"/>
                  <a:pt x="65" y="106"/>
                </a:cubicBezTo>
                <a:cubicBezTo>
                  <a:pt x="65" y="106"/>
                  <a:pt x="64" y="106"/>
                  <a:pt x="64" y="106"/>
                </a:cubicBezTo>
                <a:cubicBezTo>
                  <a:pt x="64" y="107"/>
                  <a:pt x="62" y="107"/>
                  <a:pt x="62" y="108"/>
                </a:cubicBezTo>
                <a:cubicBezTo>
                  <a:pt x="62" y="109"/>
                  <a:pt x="58" y="112"/>
                  <a:pt x="58" y="110"/>
                </a:cubicBezTo>
                <a:cubicBezTo>
                  <a:pt x="58" y="110"/>
                  <a:pt x="57" y="110"/>
                  <a:pt x="57" y="110"/>
                </a:cubicBezTo>
                <a:cubicBezTo>
                  <a:pt x="57" y="108"/>
                  <a:pt x="55" y="109"/>
                  <a:pt x="53" y="108"/>
                </a:cubicBezTo>
                <a:cubicBezTo>
                  <a:pt x="53" y="108"/>
                  <a:pt x="53" y="108"/>
                  <a:pt x="53" y="107"/>
                </a:cubicBezTo>
                <a:cubicBezTo>
                  <a:pt x="53" y="107"/>
                  <a:pt x="53" y="106"/>
                  <a:pt x="53" y="106"/>
                </a:cubicBezTo>
                <a:cubicBezTo>
                  <a:pt x="53" y="106"/>
                  <a:pt x="52" y="106"/>
                  <a:pt x="52" y="105"/>
                </a:cubicBezTo>
                <a:cubicBezTo>
                  <a:pt x="50" y="105"/>
                  <a:pt x="50" y="106"/>
                  <a:pt x="49" y="106"/>
                </a:cubicBezTo>
                <a:cubicBezTo>
                  <a:pt x="47" y="106"/>
                  <a:pt x="47" y="105"/>
                  <a:pt x="46" y="105"/>
                </a:cubicBezTo>
                <a:cubicBezTo>
                  <a:pt x="46" y="105"/>
                  <a:pt x="45" y="105"/>
                  <a:pt x="45" y="105"/>
                </a:cubicBezTo>
                <a:cubicBezTo>
                  <a:pt x="45" y="105"/>
                  <a:pt x="45" y="106"/>
                  <a:pt x="45" y="106"/>
                </a:cubicBezTo>
                <a:cubicBezTo>
                  <a:pt x="45" y="106"/>
                  <a:pt x="45" y="107"/>
                  <a:pt x="45" y="107"/>
                </a:cubicBezTo>
                <a:cubicBezTo>
                  <a:pt x="45" y="109"/>
                  <a:pt x="44" y="109"/>
                  <a:pt x="43" y="110"/>
                </a:cubicBezTo>
                <a:cubicBezTo>
                  <a:pt x="43" y="108"/>
                  <a:pt x="41" y="108"/>
                  <a:pt x="42" y="106"/>
                </a:cubicBezTo>
                <a:cubicBezTo>
                  <a:pt x="42" y="105"/>
                  <a:pt x="43" y="105"/>
                  <a:pt x="43" y="104"/>
                </a:cubicBezTo>
                <a:cubicBezTo>
                  <a:pt x="42" y="104"/>
                  <a:pt x="42" y="104"/>
                  <a:pt x="42" y="104"/>
                </a:cubicBezTo>
                <a:cubicBezTo>
                  <a:pt x="42" y="103"/>
                  <a:pt x="42" y="103"/>
                  <a:pt x="42" y="102"/>
                </a:cubicBezTo>
                <a:cubicBezTo>
                  <a:pt x="41" y="102"/>
                  <a:pt x="41" y="102"/>
                  <a:pt x="40" y="102"/>
                </a:cubicBezTo>
                <a:cubicBezTo>
                  <a:pt x="40" y="104"/>
                  <a:pt x="40" y="105"/>
                  <a:pt x="39" y="106"/>
                </a:cubicBezTo>
                <a:cubicBezTo>
                  <a:pt x="39" y="106"/>
                  <a:pt x="38" y="106"/>
                  <a:pt x="38" y="106"/>
                </a:cubicBezTo>
                <a:cubicBezTo>
                  <a:pt x="38" y="106"/>
                  <a:pt x="37" y="106"/>
                  <a:pt x="37" y="106"/>
                </a:cubicBezTo>
                <a:cubicBezTo>
                  <a:pt x="37" y="105"/>
                  <a:pt x="37" y="104"/>
                  <a:pt x="36" y="104"/>
                </a:cubicBezTo>
                <a:cubicBezTo>
                  <a:pt x="32" y="103"/>
                  <a:pt x="30" y="101"/>
                  <a:pt x="28" y="99"/>
                </a:cubicBezTo>
                <a:cubicBezTo>
                  <a:pt x="29" y="97"/>
                  <a:pt x="27" y="96"/>
                  <a:pt x="28" y="95"/>
                </a:cubicBezTo>
                <a:cubicBezTo>
                  <a:pt x="28" y="92"/>
                  <a:pt x="24" y="95"/>
                  <a:pt x="24" y="95"/>
                </a:cubicBezTo>
                <a:cubicBezTo>
                  <a:pt x="24" y="95"/>
                  <a:pt x="24" y="95"/>
                  <a:pt x="24" y="94"/>
                </a:cubicBezTo>
                <a:cubicBezTo>
                  <a:pt x="24" y="93"/>
                  <a:pt x="24" y="93"/>
                  <a:pt x="24" y="92"/>
                </a:cubicBezTo>
                <a:cubicBezTo>
                  <a:pt x="23" y="92"/>
                  <a:pt x="23" y="92"/>
                  <a:pt x="23" y="92"/>
                </a:cubicBezTo>
                <a:cubicBezTo>
                  <a:pt x="23" y="91"/>
                  <a:pt x="23" y="91"/>
                  <a:pt x="23" y="91"/>
                </a:cubicBezTo>
                <a:cubicBezTo>
                  <a:pt x="23" y="90"/>
                  <a:pt x="23" y="89"/>
                  <a:pt x="23" y="88"/>
                </a:cubicBezTo>
                <a:cubicBezTo>
                  <a:pt x="22" y="88"/>
                  <a:pt x="20" y="88"/>
                  <a:pt x="20" y="87"/>
                </a:cubicBezTo>
                <a:cubicBezTo>
                  <a:pt x="19" y="87"/>
                  <a:pt x="19" y="87"/>
                  <a:pt x="19" y="86"/>
                </a:cubicBezTo>
                <a:cubicBezTo>
                  <a:pt x="19" y="85"/>
                  <a:pt x="19" y="85"/>
                  <a:pt x="19" y="85"/>
                </a:cubicBezTo>
                <a:cubicBezTo>
                  <a:pt x="19" y="83"/>
                  <a:pt x="18" y="82"/>
                  <a:pt x="17" y="81"/>
                </a:cubicBezTo>
                <a:cubicBezTo>
                  <a:pt x="15" y="81"/>
                  <a:pt x="10" y="79"/>
                  <a:pt x="15" y="79"/>
                </a:cubicBezTo>
                <a:cubicBezTo>
                  <a:pt x="15" y="78"/>
                  <a:pt x="15" y="76"/>
                  <a:pt x="15" y="75"/>
                </a:cubicBezTo>
                <a:cubicBezTo>
                  <a:pt x="14" y="75"/>
                  <a:pt x="14" y="73"/>
                  <a:pt x="15" y="73"/>
                </a:cubicBezTo>
                <a:cubicBezTo>
                  <a:pt x="15" y="72"/>
                  <a:pt x="15" y="72"/>
                  <a:pt x="15" y="72"/>
                </a:cubicBezTo>
                <a:cubicBezTo>
                  <a:pt x="12" y="70"/>
                  <a:pt x="16" y="66"/>
                  <a:pt x="18" y="66"/>
                </a:cubicBezTo>
                <a:cubicBezTo>
                  <a:pt x="18" y="63"/>
                  <a:pt x="16" y="62"/>
                  <a:pt x="14" y="61"/>
                </a:cubicBezTo>
                <a:cubicBezTo>
                  <a:pt x="14" y="63"/>
                  <a:pt x="16" y="67"/>
                  <a:pt x="13" y="67"/>
                </a:cubicBezTo>
                <a:cubicBezTo>
                  <a:pt x="12" y="59"/>
                  <a:pt x="9" y="59"/>
                  <a:pt x="9" y="51"/>
                </a:cubicBezTo>
                <a:cubicBezTo>
                  <a:pt x="10" y="51"/>
                  <a:pt x="11" y="51"/>
                  <a:pt x="12" y="51"/>
                </a:cubicBezTo>
                <a:cubicBezTo>
                  <a:pt x="12" y="51"/>
                  <a:pt x="12" y="51"/>
                  <a:pt x="12" y="50"/>
                </a:cubicBezTo>
                <a:cubicBezTo>
                  <a:pt x="12" y="49"/>
                  <a:pt x="13" y="49"/>
                  <a:pt x="13" y="47"/>
                </a:cubicBezTo>
                <a:cubicBezTo>
                  <a:pt x="13" y="46"/>
                  <a:pt x="13" y="45"/>
                  <a:pt x="13" y="44"/>
                </a:cubicBezTo>
                <a:cubicBezTo>
                  <a:pt x="13" y="44"/>
                  <a:pt x="13" y="43"/>
                  <a:pt x="13" y="43"/>
                </a:cubicBezTo>
                <a:cubicBezTo>
                  <a:pt x="14" y="43"/>
                  <a:pt x="15" y="42"/>
                  <a:pt x="15" y="41"/>
                </a:cubicBezTo>
                <a:cubicBezTo>
                  <a:pt x="17" y="39"/>
                  <a:pt x="12" y="37"/>
                  <a:pt x="15" y="36"/>
                </a:cubicBezTo>
                <a:cubicBezTo>
                  <a:pt x="15" y="36"/>
                  <a:pt x="15" y="35"/>
                  <a:pt x="15" y="35"/>
                </a:cubicBezTo>
                <a:cubicBezTo>
                  <a:pt x="16" y="33"/>
                  <a:pt x="15" y="31"/>
                  <a:pt x="17" y="31"/>
                </a:cubicBezTo>
                <a:cubicBezTo>
                  <a:pt x="17" y="31"/>
                  <a:pt x="17" y="30"/>
                  <a:pt x="17" y="30"/>
                </a:cubicBezTo>
                <a:cubicBezTo>
                  <a:pt x="17" y="28"/>
                  <a:pt x="16" y="26"/>
                  <a:pt x="18" y="25"/>
                </a:cubicBezTo>
                <a:cubicBezTo>
                  <a:pt x="18" y="24"/>
                  <a:pt x="18" y="24"/>
                  <a:pt x="18" y="23"/>
                </a:cubicBezTo>
                <a:cubicBezTo>
                  <a:pt x="18" y="21"/>
                  <a:pt x="19" y="20"/>
                  <a:pt x="19" y="18"/>
                </a:cubicBezTo>
                <a:cubicBezTo>
                  <a:pt x="20" y="18"/>
                  <a:pt x="21" y="18"/>
                  <a:pt x="21" y="18"/>
                </a:cubicBezTo>
                <a:cubicBezTo>
                  <a:pt x="21" y="18"/>
                  <a:pt x="21" y="17"/>
                  <a:pt x="21" y="17"/>
                </a:cubicBezTo>
                <a:cubicBezTo>
                  <a:pt x="22" y="17"/>
                  <a:pt x="22" y="17"/>
                  <a:pt x="23" y="17"/>
                </a:cubicBezTo>
                <a:cubicBezTo>
                  <a:pt x="24" y="17"/>
                  <a:pt x="24" y="16"/>
                  <a:pt x="25" y="16"/>
                </a:cubicBezTo>
                <a:cubicBezTo>
                  <a:pt x="25" y="15"/>
                  <a:pt x="25" y="15"/>
                  <a:pt x="26" y="15"/>
                </a:cubicBezTo>
                <a:cubicBezTo>
                  <a:pt x="28" y="15"/>
                  <a:pt x="28" y="11"/>
                  <a:pt x="31" y="12"/>
                </a:cubicBezTo>
                <a:cubicBezTo>
                  <a:pt x="31" y="12"/>
                  <a:pt x="32" y="12"/>
                  <a:pt x="32" y="12"/>
                </a:cubicBezTo>
                <a:cubicBezTo>
                  <a:pt x="32" y="11"/>
                  <a:pt x="32" y="11"/>
                  <a:pt x="33" y="11"/>
                </a:cubicBezTo>
                <a:cubicBezTo>
                  <a:pt x="34" y="11"/>
                  <a:pt x="34" y="11"/>
                  <a:pt x="34" y="11"/>
                </a:cubicBezTo>
                <a:cubicBezTo>
                  <a:pt x="35" y="11"/>
                  <a:pt x="35" y="11"/>
                  <a:pt x="36" y="11"/>
                </a:cubicBezTo>
                <a:cubicBezTo>
                  <a:pt x="36" y="10"/>
                  <a:pt x="37" y="10"/>
                  <a:pt x="37" y="9"/>
                </a:cubicBezTo>
                <a:cubicBezTo>
                  <a:pt x="37" y="9"/>
                  <a:pt x="38" y="9"/>
                  <a:pt x="38" y="9"/>
                </a:cubicBezTo>
                <a:cubicBezTo>
                  <a:pt x="40" y="9"/>
                  <a:pt x="40" y="7"/>
                  <a:pt x="43" y="7"/>
                </a:cubicBezTo>
                <a:cubicBezTo>
                  <a:pt x="43" y="7"/>
                  <a:pt x="44" y="7"/>
                  <a:pt x="44" y="7"/>
                </a:cubicBezTo>
                <a:cubicBezTo>
                  <a:pt x="45" y="6"/>
                  <a:pt x="46" y="6"/>
                  <a:pt x="47" y="5"/>
                </a:cubicBezTo>
                <a:cubicBezTo>
                  <a:pt x="48" y="5"/>
                  <a:pt x="48" y="5"/>
                  <a:pt x="49" y="5"/>
                </a:cubicBezTo>
                <a:cubicBezTo>
                  <a:pt x="49" y="5"/>
                  <a:pt x="50" y="5"/>
                  <a:pt x="51" y="5"/>
                </a:cubicBezTo>
                <a:cubicBezTo>
                  <a:pt x="52" y="5"/>
                  <a:pt x="53" y="5"/>
                  <a:pt x="53" y="5"/>
                </a:cubicBezTo>
                <a:cubicBezTo>
                  <a:pt x="54" y="5"/>
                  <a:pt x="54" y="5"/>
                  <a:pt x="55" y="5"/>
                </a:cubicBezTo>
                <a:cubicBezTo>
                  <a:pt x="56" y="5"/>
                  <a:pt x="57" y="5"/>
                  <a:pt x="58" y="5"/>
                </a:cubicBezTo>
                <a:cubicBezTo>
                  <a:pt x="60" y="5"/>
                  <a:pt x="62" y="5"/>
                  <a:pt x="62" y="6"/>
                </a:cubicBezTo>
                <a:cubicBezTo>
                  <a:pt x="62" y="7"/>
                  <a:pt x="62" y="8"/>
                  <a:pt x="63" y="7"/>
                </a:cubicBezTo>
                <a:cubicBezTo>
                  <a:pt x="63" y="7"/>
                  <a:pt x="64" y="7"/>
                  <a:pt x="64" y="7"/>
                </a:cubicBezTo>
                <a:cubicBezTo>
                  <a:pt x="65" y="7"/>
                  <a:pt x="66" y="8"/>
                  <a:pt x="66" y="9"/>
                </a:cubicBezTo>
                <a:cubicBezTo>
                  <a:pt x="66" y="9"/>
                  <a:pt x="66" y="9"/>
                  <a:pt x="66" y="10"/>
                </a:cubicBezTo>
                <a:cubicBezTo>
                  <a:pt x="67" y="10"/>
                  <a:pt x="67" y="10"/>
                  <a:pt x="68" y="10"/>
                </a:cubicBezTo>
                <a:cubicBezTo>
                  <a:pt x="68" y="10"/>
                  <a:pt x="68" y="10"/>
                  <a:pt x="69" y="10"/>
                </a:cubicBezTo>
                <a:cubicBezTo>
                  <a:pt x="71" y="10"/>
                  <a:pt x="71" y="12"/>
                  <a:pt x="72" y="12"/>
                </a:cubicBezTo>
                <a:cubicBezTo>
                  <a:pt x="73" y="13"/>
                  <a:pt x="74" y="13"/>
                  <a:pt x="76" y="13"/>
                </a:cubicBezTo>
                <a:cubicBezTo>
                  <a:pt x="76" y="14"/>
                  <a:pt x="76" y="15"/>
                  <a:pt x="76" y="16"/>
                </a:cubicBezTo>
                <a:cubicBezTo>
                  <a:pt x="76" y="17"/>
                  <a:pt x="76" y="17"/>
                  <a:pt x="77" y="17"/>
                </a:cubicBezTo>
                <a:cubicBezTo>
                  <a:pt x="77" y="17"/>
                  <a:pt x="77" y="18"/>
                  <a:pt x="77" y="18"/>
                </a:cubicBezTo>
                <a:cubicBezTo>
                  <a:pt x="77" y="19"/>
                  <a:pt x="79" y="19"/>
                  <a:pt x="80" y="19"/>
                </a:cubicBezTo>
                <a:cubicBezTo>
                  <a:pt x="81" y="20"/>
                  <a:pt x="81" y="21"/>
                  <a:pt x="82" y="22"/>
                </a:cubicBezTo>
                <a:cubicBezTo>
                  <a:pt x="83" y="22"/>
                  <a:pt x="83" y="23"/>
                  <a:pt x="83" y="24"/>
                </a:cubicBezTo>
                <a:cubicBezTo>
                  <a:pt x="83" y="25"/>
                  <a:pt x="83" y="25"/>
                  <a:pt x="82" y="25"/>
                </a:cubicBezTo>
                <a:cubicBezTo>
                  <a:pt x="82" y="25"/>
                  <a:pt x="81" y="25"/>
                  <a:pt x="81" y="25"/>
                </a:cubicBezTo>
                <a:cubicBezTo>
                  <a:pt x="81" y="26"/>
                  <a:pt x="81" y="27"/>
                  <a:pt x="80" y="26"/>
                </a:cubicBezTo>
                <a:cubicBezTo>
                  <a:pt x="80" y="28"/>
                  <a:pt x="80" y="30"/>
                  <a:pt x="80" y="31"/>
                </a:cubicBezTo>
                <a:cubicBezTo>
                  <a:pt x="80" y="32"/>
                  <a:pt x="81" y="33"/>
                  <a:pt x="81" y="34"/>
                </a:cubicBezTo>
                <a:cubicBezTo>
                  <a:pt x="82" y="34"/>
                  <a:pt x="82" y="33"/>
                  <a:pt x="82" y="32"/>
                </a:cubicBezTo>
                <a:cubicBezTo>
                  <a:pt x="82" y="32"/>
                  <a:pt x="82" y="32"/>
                  <a:pt x="82" y="31"/>
                </a:cubicBezTo>
                <a:cubicBezTo>
                  <a:pt x="83" y="30"/>
                  <a:pt x="84" y="30"/>
                  <a:pt x="84" y="31"/>
                </a:cubicBezTo>
                <a:cubicBezTo>
                  <a:pt x="85" y="31"/>
                  <a:pt x="85" y="31"/>
                  <a:pt x="85" y="31"/>
                </a:cubicBezTo>
                <a:cubicBezTo>
                  <a:pt x="86" y="31"/>
                  <a:pt x="87" y="31"/>
                  <a:pt x="87" y="32"/>
                </a:cubicBezTo>
                <a:cubicBezTo>
                  <a:pt x="87" y="33"/>
                  <a:pt x="87" y="34"/>
                  <a:pt x="87" y="35"/>
                </a:cubicBezTo>
                <a:cubicBezTo>
                  <a:pt x="87" y="35"/>
                  <a:pt x="87" y="36"/>
                  <a:pt x="87" y="36"/>
                </a:cubicBezTo>
                <a:cubicBezTo>
                  <a:pt x="85" y="36"/>
                  <a:pt x="83" y="36"/>
                  <a:pt x="82" y="37"/>
                </a:cubicBezTo>
                <a:cubicBezTo>
                  <a:pt x="82" y="36"/>
                  <a:pt x="82" y="35"/>
                  <a:pt x="81" y="35"/>
                </a:cubicBezTo>
                <a:cubicBezTo>
                  <a:pt x="80" y="35"/>
                  <a:pt x="80" y="35"/>
                  <a:pt x="80" y="35"/>
                </a:cubicBezTo>
                <a:cubicBezTo>
                  <a:pt x="80" y="35"/>
                  <a:pt x="80" y="36"/>
                  <a:pt x="80" y="36"/>
                </a:cubicBezTo>
                <a:cubicBezTo>
                  <a:pt x="83" y="38"/>
                  <a:pt x="78" y="40"/>
                  <a:pt x="78" y="36"/>
                </a:cubicBezTo>
                <a:cubicBezTo>
                  <a:pt x="78" y="36"/>
                  <a:pt x="78" y="36"/>
                  <a:pt x="77" y="36"/>
                </a:cubicBezTo>
                <a:cubicBezTo>
                  <a:pt x="77" y="36"/>
                  <a:pt x="77" y="37"/>
                  <a:pt x="77" y="37"/>
                </a:cubicBezTo>
                <a:cubicBezTo>
                  <a:pt x="77" y="38"/>
                  <a:pt x="77" y="40"/>
                  <a:pt x="77" y="41"/>
                </a:cubicBezTo>
                <a:cubicBezTo>
                  <a:pt x="77" y="41"/>
                  <a:pt x="77" y="42"/>
                  <a:pt x="77" y="42"/>
                </a:cubicBezTo>
                <a:cubicBezTo>
                  <a:pt x="78" y="42"/>
                  <a:pt x="78" y="42"/>
                  <a:pt x="78" y="42"/>
                </a:cubicBezTo>
                <a:cubicBezTo>
                  <a:pt x="79" y="42"/>
                  <a:pt x="81" y="42"/>
                  <a:pt x="81" y="43"/>
                </a:cubicBezTo>
                <a:cubicBezTo>
                  <a:pt x="83" y="43"/>
                  <a:pt x="82" y="47"/>
                  <a:pt x="84" y="47"/>
                </a:cubicBezTo>
                <a:cubicBezTo>
                  <a:pt x="84" y="49"/>
                  <a:pt x="82" y="47"/>
                  <a:pt x="81" y="47"/>
                </a:cubicBezTo>
                <a:cubicBezTo>
                  <a:pt x="81" y="47"/>
                  <a:pt x="81" y="48"/>
                  <a:pt x="80" y="48"/>
                </a:cubicBezTo>
                <a:cubicBezTo>
                  <a:pt x="79" y="50"/>
                  <a:pt x="78" y="48"/>
                  <a:pt x="75" y="49"/>
                </a:cubicBezTo>
                <a:cubicBezTo>
                  <a:pt x="75" y="49"/>
                  <a:pt x="75" y="50"/>
                  <a:pt x="75" y="50"/>
                </a:cubicBezTo>
                <a:cubicBezTo>
                  <a:pt x="75" y="51"/>
                  <a:pt x="75" y="51"/>
                  <a:pt x="75" y="51"/>
                </a:cubicBezTo>
                <a:cubicBezTo>
                  <a:pt x="74" y="51"/>
                  <a:pt x="72" y="51"/>
                  <a:pt x="71" y="51"/>
                </a:cubicBezTo>
                <a:cubicBezTo>
                  <a:pt x="71" y="51"/>
                  <a:pt x="71" y="51"/>
                  <a:pt x="71" y="50"/>
                </a:cubicBezTo>
                <a:cubicBezTo>
                  <a:pt x="70" y="50"/>
                  <a:pt x="70" y="50"/>
                  <a:pt x="70" y="49"/>
                </a:cubicBezTo>
                <a:cubicBezTo>
                  <a:pt x="69" y="49"/>
                  <a:pt x="69" y="49"/>
                  <a:pt x="69" y="48"/>
                </a:cubicBezTo>
                <a:cubicBezTo>
                  <a:pt x="68" y="48"/>
                  <a:pt x="68" y="48"/>
                  <a:pt x="68" y="48"/>
                </a:cubicBezTo>
                <a:cubicBezTo>
                  <a:pt x="67" y="48"/>
                  <a:pt x="66" y="48"/>
                  <a:pt x="65" y="48"/>
                </a:cubicBezTo>
                <a:cubicBezTo>
                  <a:pt x="65" y="48"/>
                  <a:pt x="64" y="48"/>
                  <a:pt x="64" y="48"/>
                </a:cubicBezTo>
                <a:cubicBezTo>
                  <a:pt x="62" y="52"/>
                  <a:pt x="66" y="53"/>
                  <a:pt x="64" y="55"/>
                </a:cubicBezTo>
                <a:cubicBezTo>
                  <a:pt x="64" y="56"/>
                  <a:pt x="64" y="56"/>
                  <a:pt x="63" y="56"/>
                </a:cubicBezTo>
                <a:cubicBezTo>
                  <a:pt x="63" y="57"/>
                  <a:pt x="63" y="57"/>
                  <a:pt x="63" y="57"/>
                </a:cubicBezTo>
                <a:cubicBezTo>
                  <a:pt x="62" y="58"/>
                  <a:pt x="62" y="59"/>
                  <a:pt x="62" y="61"/>
                </a:cubicBezTo>
                <a:cubicBezTo>
                  <a:pt x="62" y="61"/>
                  <a:pt x="63" y="61"/>
                  <a:pt x="63" y="62"/>
                </a:cubicBezTo>
                <a:cubicBezTo>
                  <a:pt x="64" y="62"/>
                  <a:pt x="65" y="62"/>
                  <a:pt x="65" y="61"/>
                </a:cubicBezTo>
                <a:cubicBezTo>
                  <a:pt x="65" y="60"/>
                  <a:pt x="65" y="59"/>
                  <a:pt x="65" y="57"/>
                </a:cubicBezTo>
                <a:cubicBezTo>
                  <a:pt x="66" y="57"/>
                  <a:pt x="66" y="57"/>
                  <a:pt x="66" y="57"/>
                </a:cubicBezTo>
                <a:cubicBezTo>
                  <a:pt x="67" y="59"/>
                  <a:pt x="68" y="59"/>
                  <a:pt x="69" y="60"/>
                </a:cubicBezTo>
                <a:cubicBezTo>
                  <a:pt x="70" y="60"/>
                  <a:pt x="70" y="60"/>
                  <a:pt x="70" y="61"/>
                </a:cubicBezTo>
                <a:cubicBezTo>
                  <a:pt x="71" y="61"/>
                  <a:pt x="72" y="61"/>
                  <a:pt x="72" y="61"/>
                </a:cubicBezTo>
                <a:cubicBezTo>
                  <a:pt x="73" y="60"/>
                  <a:pt x="72" y="59"/>
                  <a:pt x="74" y="59"/>
                </a:cubicBezTo>
                <a:cubicBezTo>
                  <a:pt x="74" y="59"/>
                  <a:pt x="74" y="59"/>
                  <a:pt x="75" y="59"/>
                </a:cubicBezTo>
                <a:cubicBezTo>
                  <a:pt x="76" y="60"/>
                  <a:pt x="78" y="59"/>
                  <a:pt x="78" y="61"/>
                </a:cubicBezTo>
                <a:cubicBezTo>
                  <a:pt x="78" y="62"/>
                  <a:pt x="79" y="62"/>
                  <a:pt x="80" y="63"/>
                </a:cubicBezTo>
                <a:cubicBezTo>
                  <a:pt x="80" y="64"/>
                  <a:pt x="80" y="65"/>
                  <a:pt x="80" y="66"/>
                </a:cubicBezTo>
                <a:cubicBezTo>
                  <a:pt x="80" y="66"/>
                  <a:pt x="80" y="66"/>
                  <a:pt x="80" y="67"/>
                </a:cubicBezTo>
                <a:cubicBezTo>
                  <a:pt x="80" y="67"/>
                  <a:pt x="80" y="68"/>
                  <a:pt x="80" y="68"/>
                </a:cubicBezTo>
                <a:cubicBezTo>
                  <a:pt x="81" y="68"/>
                  <a:pt x="81" y="67"/>
                  <a:pt x="82" y="66"/>
                </a:cubicBezTo>
                <a:cubicBezTo>
                  <a:pt x="83" y="66"/>
                  <a:pt x="84" y="66"/>
                  <a:pt x="84" y="66"/>
                </a:cubicBezTo>
                <a:cubicBezTo>
                  <a:pt x="84" y="66"/>
                  <a:pt x="84" y="66"/>
                  <a:pt x="84" y="67"/>
                </a:cubicBezTo>
                <a:cubicBezTo>
                  <a:pt x="84" y="67"/>
                  <a:pt x="84" y="68"/>
                  <a:pt x="84" y="68"/>
                </a:cubicBezTo>
                <a:cubicBezTo>
                  <a:pt x="85" y="68"/>
                  <a:pt x="85" y="68"/>
                  <a:pt x="85" y="68"/>
                </a:cubicBezTo>
                <a:cubicBezTo>
                  <a:pt x="86" y="68"/>
                  <a:pt x="87" y="68"/>
                  <a:pt x="87" y="67"/>
                </a:cubicBezTo>
                <a:cubicBezTo>
                  <a:pt x="87" y="66"/>
                  <a:pt x="87" y="66"/>
                  <a:pt x="87" y="66"/>
                </a:cubicBezTo>
                <a:cubicBezTo>
                  <a:pt x="87" y="66"/>
                  <a:pt x="88" y="65"/>
                  <a:pt x="88" y="64"/>
                </a:cubicBezTo>
                <a:cubicBezTo>
                  <a:pt x="88" y="64"/>
                  <a:pt x="89" y="64"/>
                  <a:pt x="89" y="64"/>
                </a:cubicBezTo>
                <a:cubicBezTo>
                  <a:pt x="89" y="64"/>
                  <a:pt x="90" y="63"/>
                  <a:pt x="90" y="64"/>
                </a:cubicBezTo>
                <a:cubicBezTo>
                  <a:pt x="91" y="64"/>
                  <a:pt x="93" y="64"/>
                  <a:pt x="94" y="64"/>
                </a:cubicBezTo>
                <a:cubicBezTo>
                  <a:pt x="94" y="64"/>
                  <a:pt x="94" y="63"/>
                  <a:pt x="95" y="63"/>
                </a:cubicBezTo>
                <a:cubicBezTo>
                  <a:pt x="95" y="63"/>
                  <a:pt x="95" y="62"/>
                  <a:pt x="95" y="62"/>
                </a:cubicBezTo>
                <a:cubicBezTo>
                  <a:pt x="95" y="62"/>
                  <a:pt x="96" y="62"/>
                  <a:pt x="96" y="62"/>
                </a:cubicBezTo>
                <a:cubicBezTo>
                  <a:pt x="98" y="62"/>
                  <a:pt x="100" y="62"/>
                  <a:pt x="100" y="64"/>
                </a:cubicBezTo>
                <a:cubicBezTo>
                  <a:pt x="100" y="65"/>
                  <a:pt x="100" y="65"/>
                  <a:pt x="100" y="66"/>
                </a:cubicBezTo>
                <a:cubicBezTo>
                  <a:pt x="101" y="66"/>
                  <a:pt x="101" y="64"/>
                  <a:pt x="102" y="63"/>
                </a:cubicBezTo>
                <a:cubicBezTo>
                  <a:pt x="102" y="62"/>
                  <a:pt x="102" y="62"/>
                  <a:pt x="102" y="61"/>
                </a:cubicBezTo>
                <a:cubicBezTo>
                  <a:pt x="102" y="60"/>
                  <a:pt x="103" y="60"/>
                  <a:pt x="103" y="60"/>
                </a:cubicBezTo>
                <a:cubicBezTo>
                  <a:pt x="103" y="59"/>
                  <a:pt x="103" y="59"/>
                  <a:pt x="103" y="59"/>
                </a:cubicBezTo>
                <a:cubicBezTo>
                  <a:pt x="102" y="58"/>
                  <a:pt x="101" y="59"/>
                  <a:pt x="101" y="60"/>
                </a:cubicBezTo>
                <a:cubicBezTo>
                  <a:pt x="99" y="60"/>
                  <a:pt x="99" y="61"/>
                  <a:pt x="97" y="60"/>
                </a:cubicBezTo>
                <a:cubicBezTo>
                  <a:pt x="97" y="60"/>
                  <a:pt x="96" y="60"/>
                  <a:pt x="96" y="59"/>
                </a:cubicBezTo>
                <a:cubicBezTo>
                  <a:pt x="95" y="58"/>
                  <a:pt x="94" y="57"/>
                  <a:pt x="94" y="56"/>
                </a:cubicBezTo>
                <a:cubicBezTo>
                  <a:pt x="96" y="56"/>
                  <a:pt x="93" y="55"/>
                  <a:pt x="94" y="53"/>
                </a:cubicBezTo>
                <a:cubicBezTo>
                  <a:pt x="93" y="52"/>
                  <a:pt x="93" y="51"/>
                  <a:pt x="91" y="51"/>
                </a:cubicBezTo>
                <a:cubicBezTo>
                  <a:pt x="91" y="52"/>
                  <a:pt x="91" y="53"/>
                  <a:pt x="91" y="54"/>
                </a:cubicBezTo>
                <a:cubicBezTo>
                  <a:pt x="91" y="54"/>
                  <a:pt x="91" y="55"/>
                  <a:pt x="91" y="55"/>
                </a:cubicBezTo>
                <a:cubicBezTo>
                  <a:pt x="91" y="55"/>
                  <a:pt x="90" y="55"/>
                  <a:pt x="90" y="56"/>
                </a:cubicBezTo>
                <a:cubicBezTo>
                  <a:pt x="90" y="56"/>
                  <a:pt x="89" y="56"/>
                  <a:pt x="89" y="56"/>
                </a:cubicBezTo>
                <a:cubicBezTo>
                  <a:pt x="89" y="56"/>
                  <a:pt x="88" y="56"/>
                  <a:pt x="88" y="56"/>
                </a:cubicBezTo>
                <a:cubicBezTo>
                  <a:pt x="88" y="57"/>
                  <a:pt x="86" y="57"/>
                  <a:pt x="85" y="57"/>
                </a:cubicBezTo>
                <a:cubicBezTo>
                  <a:pt x="85" y="56"/>
                  <a:pt x="84" y="56"/>
                  <a:pt x="84" y="55"/>
                </a:cubicBezTo>
                <a:cubicBezTo>
                  <a:pt x="84" y="54"/>
                  <a:pt x="84" y="53"/>
                  <a:pt x="84" y="51"/>
                </a:cubicBezTo>
                <a:cubicBezTo>
                  <a:pt x="84" y="51"/>
                  <a:pt x="84" y="50"/>
                  <a:pt x="84" y="49"/>
                </a:cubicBezTo>
                <a:cubicBezTo>
                  <a:pt x="86" y="47"/>
                  <a:pt x="88" y="46"/>
                  <a:pt x="89" y="43"/>
                </a:cubicBezTo>
                <a:cubicBezTo>
                  <a:pt x="89" y="46"/>
                  <a:pt x="92" y="45"/>
                  <a:pt x="94" y="47"/>
                </a:cubicBezTo>
                <a:cubicBezTo>
                  <a:pt x="94" y="47"/>
                  <a:pt x="94" y="47"/>
                  <a:pt x="94" y="48"/>
                </a:cubicBezTo>
                <a:cubicBezTo>
                  <a:pt x="94" y="49"/>
                  <a:pt x="94" y="50"/>
                  <a:pt x="95" y="51"/>
                </a:cubicBezTo>
                <a:cubicBezTo>
                  <a:pt x="96" y="52"/>
                  <a:pt x="97" y="51"/>
                  <a:pt x="97" y="53"/>
                </a:cubicBezTo>
                <a:cubicBezTo>
                  <a:pt x="98" y="53"/>
                  <a:pt x="98" y="53"/>
                  <a:pt x="99" y="53"/>
                </a:cubicBezTo>
                <a:cubicBezTo>
                  <a:pt x="99" y="54"/>
                  <a:pt x="100" y="55"/>
                  <a:pt x="101" y="56"/>
                </a:cubicBezTo>
                <a:cubicBezTo>
                  <a:pt x="101" y="56"/>
                  <a:pt x="102" y="56"/>
                  <a:pt x="102" y="56"/>
                </a:cubicBezTo>
                <a:cubicBezTo>
                  <a:pt x="103" y="56"/>
                  <a:pt x="103" y="56"/>
                  <a:pt x="103" y="56"/>
                </a:cubicBezTo>
                <a:cubicBezTo>
                  <a:pt x="103" y="55"/>
                  <a:pt x="104" y="55"/>
                  <a:pt x="104" y="55"/>
                </a:cubicBezTo>
                <a:cubicBezTo>
                  <a:pt x="104" y="54"/>
                  <a:pt x="104" y="53"/>
                  <a:pt x="104" y="53"/>
                </a:cubicBezTo>
                <a:cubicBezTo>
                  <a:pt x="104" y="53"/>
                  <a:pt x="104" y="53"/>
                  <a:pt x="103" y="53"/>
                </a:cubicBezTo>
                <a:cubicBezTo>
                  <a:pt x="103" y="50"/>
                  <a:pt x="100" y="55"/>
                  <a:pt x="101" y="49"/>
                </a:cubicBezTo>
                <a:cubicBezTo>
                  <a:pt x="101" y="48"/>
                  <a:pt x="101" y="47"/>
                  <a:pt x="101" y="47"/>
                </a:cubicBezTo>
                <a:cubicBezTo>
                  <a:pt x="101" y="46"/>
                  <a:pt x="101" y="45"/>
                  <a:pt x="101" y="44"/>
                </a:cubicBezTo>
                <a:cubicBezTo>
                  <a:pt x="99" y="43"/>
                  <a:pt x="99" y="39"/>
                  <a:pt x="97" y="37"/>
                </a:cubicBezTo>
                <a:cubicBezTo>
                  <a:pt x="97" y="37"/>
                  <a:pt x="97" y="37"/>
                  <a:pt x="96" y="37"/>
                </a:cubicBezTo>
                <a:cubicBezTo>
                  <a:pt x="96" y="36"/>
                  <a:pt x="96" y="36"/>
                  <a:pt x="95" y="36"/>
                </a:cubicBezTo>
                <a:cubicBezTo>
                  <a:pt x="95" y="35"/>
                  <a:pt x="94" y="35"/>
                  <a:pt x="94" y="34"/>
                </a:cubicBezTo>
                <a:cubicBezTo>
                  <a:pt x="94" y="33"/>
                  <a:pt x="94" y="32"/>
                  <a:pt x="94" y="31"/>
                </a:cubicBezTo>
                <a:cubicBezTo>
                  <a:pt x="93" y="31"/>
                  <a:pt x="93" y="31"/>
                  <a:pt x="93" y="31"/>
                </a:cubicBezTo>
                <a:cubicBezTo>
                  <a:pt x="92" y="31"/>
                  <a:pt x="92" y="31"/>
                  <a:pt x="91" y="31"/>
                </a:cubicBezTo>
                <a:cubicBezTo>
                  <a:pt x="91" y="30"/>
                  <a:pt x="91" y="29"/>
                  <a:pt x="91" y="28"/>
                </a:cubicBezTo>
                <a:cubicBezTo>
                  <a:pt x="91" y="26"/>
                  <a:pt x="90" y="26"/>
                  <a:pt x="90" y="24"/>
                </a:cubicBezTo>
                <a:cubicBezTo>
                  <a:pt x="90" y="23"/>
                  <a:pt x="89" y="22"/>
                  <a:pt x="88" y="22"/>
                </a:cubicBezTo>
                <a:cubicBezTo>
                  <a:pt x="88" y="20"/>
                  <a:pt x="87" y="20"/>
                  <a:pt x="85" y="19"/>
                </a:cubicBezTo>
                <a:cubicBezTo>
                  <a:pt x="85" y="18"/>
                  <a:pt x="85" y="17"/>
                  <a:pt x="85" y="16"/>
                </a:cubicBezTo>
                <a:cubicBezTo>
                  <a:pt x="85" y="16"/>
                  <a:pt x="84" y="17"/>
                  <a:pt x="82" y="17"/>
                </a:cubicBezTo>
                <a:cubicBezTo>
                  <a:pt x="82" y="17"/>
                  <a:pt x="82" y="18"/>
                  <a:pt x="82" y="18"/>
                </a:cubicBezTo>
                <a:cubicBezTo>
                  <a:pt x="79" y="17"/>
                  <a:pt x="84" y="14"/>
                  <a:pt x="80" y="12"/>
                </a:cubicBezTo>
                <a:cubicBezTo>
                  <a:pt x="80" y="12"/>
                  <a:pt x="80" y="11"/>
                  <a:pt x="80" y="11"/>
                </a:cubicBezTo>
                <a:cubicBezTo>
                  <a:pt x="79" y="11"/>
                  <a:pt x="79" y="11"/>
                  <a:pt x="78" y="11"/>
                </a:cubicBezTo>
                <a:cubicBezTo>
                  <a:pt x="78" y="11"/>
                  <a:pt x="78" y="11"/>
                  <a:pt x="77" y="11"/>
                </a:cubicBezTo>
                <a:cubicBezTo>
                  <a:pt x="77" y="11"/>
                  <a:pt x="77" y="10"/>
                  <a:pt x="77" y="10"/>
                </a:cubicBezTo>
                <a:cubicBezTo>
                  <a:pt x="77" y="9"/>
                  <a:pt x="76" y="8"/>
                  <a:pt x="75" y="7"/>
                </a:cubicBezTo>
                <a:cubicBezTo>
                  <a:pt x="75" y="6"/>
                  <a:pt x="74" y="6"/>
                  <a:pt x="74" y="6"/>
                </a:cubicBezTo>
                <a:cubicBezTo>
                  <a:pt x="74" y="6"/>
                  <a:pt x="74" y="5"/>
                  <a:pt x="74" y="5"/>
                </a:cubicBezTo>
                <a:cubicBezTo>
                  <a:pt x="73" y="5"/>
                  <a:pt x="72" y="5"/>
                  <a:pt x="71" y="5"/>
                </a:cubicBezTo>
                <a:cubicBezTo>
                  <a:pt x="70" y="5"/>
                  <a:pt x="70" y="3"/>
                  <a:pt x="69" y="3"/>
                </a:cubicBezTo>
                <a:cubicBezTo>
                  <a:pt x="68" y="3"/>
                  <a:pt x="67" y="3"/>
                  <a:pt x="66" y="3"/>
                </a:cubicBezTo>
                <a:cubicBezTo>
                  <a:pt x="66" y="1"/>
                  <a:pt x="64" y="2"/>
                  <a:pt x="63" y="2"/>
                </a:cubicBezTo>
                <a:cubicBezTo>
                  <a:pt x="62" y="2"/>
                  <a:pt x="61" y="2"/>
                  <a:pt x="61" y="2"/>
                </a:cubicBezTo>
                <a:cubicBezTo>
                  <a:pt x="60" y="2"/>
                  <a:pt x="59" y="1"/>
                  <a:pt x="59" y="0"/>
                </a:cubicBezTo>
                <a:cubicBezTo>
                  <a:pt x="59" y="0"/>
                  <a:pt x="59" y="0"/>
                  <a:pt x="58" y="0"/>
                </a:cubicBezTo>
                <a:cubicBezTo>
                  <a:pt x="57" y="0"/>
                  <a:pt x="57" y="0"/>
                  <a:pt x="56" y="0"/>
                </a:cubicBezTo>
                <a:cubicBezTo>
                  <a:pt x="55" y="0"/>
                  <a:pt x="53" y="0"/>
                  <a:pt x="52" y="0"/>
                </a:cubicBezTo>
                <a:cubicBezTo>
                  <a:pt x="52" y="1"/>
                  <a:pt x="52" y="1"/>
                  <a:pt x="52" y="2"/>
                </a:cubicBezTo>
                <a:cubicBezTo>
                  <a:pt x="51" y="2"/>
                  <a:pt x="51" y="2"/>
                  <a:pt x="50" y="2"/>
                </a:cubicBezTo>
                <a:cubicBezTo>
                  <a:pt x="49" y="2"/>
                  <a:pt x="49" y="2"/>
                  <a:pt x="49" y="2"/>
                </a:cubicBezTo>
                <a:cubicBezTo>
                  <a:pt x="48" y="2"/>
                  <a:pt x="48" y="2"/>
                  <a:pt x="47" y="2"/>
                </a:cubicBezTo>
                <a:cubicBezTo>
                  <a:pt x="47" y="2"/>
                  <a:pt x="47" y="2"/>
                  <a:pt x="47" y="3"/>
                </a:cubicBezTo>
                <a:cubicBezTo>
                  <a:pt x="47" y="3"/>
                  <a:pt x="47" y="3"/>
                  <a:pt x="46" y="3"/>
                </a:cubicBezTo>
                <a:cubicBezTo>
                  <a:pt x="46" y="3"/>
                  <a:pt x="45" y="3"/>
                  <a:pt x="45" y="3"/>
                </a:cubicBezTo>
                <a:cubicBezTo>
                  <a:pt x="43" y="3"/>
                  <a:pt x="41" y="3"/>
                  <a:pt x="39" y="3"/>
                </a:cubicBezTo>
                <a:cubicBezTo>
                  <a:pt x="39" y="3"/>
                  <a:pt x="39" y="4"/>
                  <a:pt x="39" y="4"/>
                </a:cubicBezTo>
                <a:cubicBezTo>
                  <a:pt x="38" y="4"/>
                  <a:pt x="38" y="4"/>
                  <a:pt x="37" y="4"/>
                </a:cubicBezTo>
                <a:cubicBezTo>
                  <a:pt x="36" y="5"/>
                  <a:pt x="35" y="6"/>
                  <a:pt x="33" y="6"/>
                </a:cubicBezTo>
                <a:cubicBezTo>
                  <a:pt x="33" y="6"/>
                  <a:pt x="32" y="6"/>
                  <a:pt x="32" y="6"/>
                </a:cubicBezTo>
                <a:cubicBezTo>
                  <a:pt x="32" y="6"/>
                  <a:pt x="31" y="6"/>
                  <a:pt x="31" y="6"/>
                </a:cubicBezTo>
                <a:cubicBezTo>
                  <a:pt x="31" y="8"/>
                  <a:pt x="28" y="7"/>
                  <a:pt x="28" y="9"/>
                </a:cubicBezTo>
                <a:cubicBezTo>
                  <a:pt x="29" y="10"/>
                  <a:pt x="28" y="10"/>
                  <a:pt x="27" y="10"/>
                </a:cubicBezTo>
                <a:cubicBezTo>
                  <a:pt x="26" y="10"/>
                  <a:pt x="25" y="11"/>
                  <a:pt x="25" y="12"/>
                </a:cubicBezTo>
                <a:cubicBezTo>
                  <a:pt x="25" y="12"/>
                  <a:pt x="24" y="12"/>
                  <a:pt x="24" y="12"/>
                </a:cubicBezTo>
                <a:cubicBezTo>
                  <a:pt x="23" y="12"/>
                  <a:pt x="22" y="12"/>
                  <a:pt x="21" y="12"/>
                </a:cubicBezTo>
                <a:cubicBezTo>
                  <a:pt x="21" y="13"/>
                  <a:pt x="21" y="13"/>
                  <a:pt x="21" y="13"/>
                </a:cubicBezTo>
                <a:cubicBezTo>
                  <a:pt x="21" y="13"/>
                  <a:pt x="21" y="13"/>
                  <a:pt x="20" y="13"/>
                </a:cubicBezTo>
                <a:cubicBezTo>
                  <a:pt x="20" y="15"/>
                  <a:pt x="19" y="15"/>
                  <a:pt x="18" y="16"/>
                </a:cubicBezTo>
                <a:cubicBezTo>
                  <a:pt x="16" y="17"/>
                  <a:pt x="15" y="19"/>
                  <a:pt x="14" y="21"/>
                </a:cubicBezTo>
                <a:cubicBezTo>
                  <a:pt x="13" y="24"/>
                  <a:pt x="11" y="19"/>
                  <a:pt x="9" y="22"/>
                </a:cubicBezTo>
                <a:cubicBezTo>
                  <a:pt x="9" y="22"/>
                  <a:pt x="9" y="23"/>
                  <a:pt x="9" y="23"/>
                </a:cubicBezTo>
                <a:cubicBezTo>
                  <a:pt x="9" y="23"/>
                  <a:pt x="9" y="23"/>
                  <a:pt x="8" y="23"/>
                </a:cubicBezTo>
                <a:cubicBezTo>
                  <a:pt x="8" y="23"/>
                  <a:pt x="8" y="24"/>
                  <a:pt x="8" y="24"/>
                </a:cubicBezTo>
                <a:cubicBezTo>
                  <a:pt x="9" y="24"/>
                  <a:pt x="9" y="25"/>
                  <a:pt x="9" y="25"/>
                </a:cubicBezTo>
                <a:cubicBezTo>
                  <a:pt x="9" y="26"/>
                  <a:pt x="9" y="26"/>
                  <a:pt x="9" y="26"/>
                </a:cubicBezTo>
                <a:cubicBezTo>
                  <a:pt x="10" y="29"/>
                  <a:pt x="8" y="29"/>
                  <a:pt x="8" y="31"/>
                </a:cubicBezTo>
                <a:cubicBezTo>
                  <a:pt x="8" y="32"/>
                  <a:pt x="8" y="32"/>
                  <a:pt x="8" y="32"/>
                </a:cubicBezTo>
                <a:cubicBezTo>
                  <a:pt x="8" y="33"/>
                  <a:pt x="8" y="33"/>
                  <a:pt x="8" y="34"/>
                </a:cubicBezTo>
                <a:cubicBezTo>
                  <a:pt x="8" y="35"/>
                  <a:pt x="8" y="36"/>
                  <a:pt x="7" y="36"/>
                </a:cubicBezTo>
                <a:cubicBezTo>
                  <a:pt x="7" y="37"/>
                  <a:pt x="6" y="38"/>
                  <a:pt x="6" y="40"/>
                </a:cubicBezTo>
                <a:cubicBezTo>
                  <a:pt x="7" y="40"/>
                  <a:pt x="7" y="40"/>
                  <a:pt x="8" y="40"/>
                </a:cubicBezTo>
                <a:cubicBezTo>
                  <a:pt x="8" y="40"/>
                  <a:pt x="8" y="41"/>
                  <a:pt x="8" y="42"/>
                </a:cubicBezTo>
                <a:cubicBezTo>
                  <a:pt x="5" y="42"/>
                  <a:pt x="7" y="47"/>
                  <a:pt x="4" y="45"/>
                </a:cubicBezTo>
                <a:cubicBezTo>
                  <a:pt x="4" y="46"/>
                  <a:pt x="4" y="46"/>
                  <a:pt x="4" y="47"/>
                </a:cubicBezTo>
                <a:cubicBezTo>
                  <a:pt x="5" y="47"/>
                  <a:pt x="5" y="49"/>
                  <a:pt x="4" y="49"/>
                </a:cubicBezTo>
                <a:cubicBezTo>
                  <a:pt x="3" y="49"/>
                  <a:pt x="3" y="49"/>
                  <a:pt x="2" y="49"/>
                </a:cubicBezTo>
                <a:cubicBezTo>
                  <a:pt x="2" y="50"/>
                  <a:pt x="1" y="50"/>
                  <a:pt x="1" y="51"/>
                </a:cubicBezTo>
                <a:cubicBezTo>
                  <a:pt x="1" y="52"/>
                  <a:pt x="1" y="52"/>
                  <a:pt x="1" y="53"/>
                </a:cubicBezTo>
                <a:cubicBezTo>
                  <a:pt x="1" y="53"/>
                  <a:pt x="1" y="53"/>
                  <a:pt x="1" y="54"/>
                </a:cubicBezTo>
                <a:cubicBezTo>
                  <a:pt x="1" y="54"/>
                  <a:pt x="1" y="55"/>
                  <a:pt x="1" y="55"/>
                </a:cubicBezTo>
                <a:cubicBezTo>
                  <a:pt x="1" y="55"/>
                  <a:pt x="0" y="55"/>
                  <a:pt x="0" y="55"/>
                </a:cubicBezTo>
                <a:cubicBezTo>
                  <a:pt x="0" y="55"/>
                  <a:pt x="0" y="56"/>
                  <a:pt x="0" y="56"/>
                </a:cubicBezTo>
                <a:cubicBezTo>
                  <a:pt x="0" y="59"/>
                  <a:pt x="0" y="60"/>
                  <a:pt x="2" y="60"/>
                </a:cubicBezTo>
                <a:cubicBezTo>
                  <a:pt x="2" y="61"/>
                  <a:pt x="3" y="63"/>
                  <a:pt x="1" y="63"/>
                </a:cubicBezTo>
                <a:cubicBezTo>
                  <a:pt x="1" y="64"/>
                  <a:pt x="0" y="64"/>
                  <a:pt x="0" y="66"/>
                </a:cubicBezTo>
                <a:cubicBezTo>
                  <a:pt x="1" y="67"/>
                  <a:pt x="0" y="68"/>
                  <a:pt x="0" y="69"/>
                </a:cubicBezTo>
                <a:cubicBezTo>
                  <a:pt x="1" y="70"/>
                  <a:pt x="2" y="71"/>
                  <a:pt x="2" y="73"/>
                </a:cubicBezTo>
                <a:cubicBezTo>
                  <a:pt x="3" y="73"/>
                  <a:pt x="4" y="74"/>
                  <a:pt x="4" y="75"/>
                </a:cubicBezTo>
                <a:cubicBezTo>
                  <a:pt x="4" y="75"/>
                  <a:pt x="5" y="76"/>
                  <a:pt x="5" y="78"/>
                </a:cubicBezTo>
                <a:cubicBezTo>
                  <a:pt x="5" y="78"/>
                  <a:pt x="5" y="78"/>
                  <a:pt x="5" y="79"/>
                </a:cubicBezTo>
                <a:cubicBezTo>
                  <a:pt x="5" y="80"/>
                  <a:pt x="5" y="80"/>
                  <a:pt x="5" y="81"/>
                </a:cubicBezTo>
                <a:cubicBezTo>
                  <a:pt x="5" y="82"/>
                  <a:pt x="5" y="83"/>
                  <a:pt x="5" y="85"/>
                </a:cubicBezTo>
                <a:cubicBezTo>
                  <a:pt x="5" y="85"/>
                  <a:pt x="6" y="85"/>
                  <a:pt x="6" y="85"/>
                </a:cubicBezTo>
                <a:cubicBezTo>
                  <a:pt x="6" y="85"/>
                  <a:pt x="6" y="85"/>
                  <a:pt x="6" y="86"/>
                </a:cubicBezTo>
                <a:cubicBezTo>
                  <a:pt x="6" y="86"/>
                  <a:pt x="6" y="87"/>
                  <a:pt x="6" y="87"/>
                </a:cubicBezTo>
                <a:cubicBezTo>
                  <a:pt x="8" y="87"/>
                  <a:pt x="10" y="90"/>
                  <a:pt x="6" y="89"/>
                </a:cubicBezTo>
                <a:cubicBezTo>
                  <a:pt x="6" y="91"/>
                  <a:pt x="7" y="91"/>
                  <a:pt x="7" y="93"/>
                </a:cubicBezTo>
                <a:cubicBezTo>
                  <a:pt x="9" y="93"/>
                  <a:pt x="10" y="95"/>
                  <a:pt x="9" y="97"/>
                </a:cubicBezTo>
                <a:cubicBezTo>
                  <a:pt x="9" y="98"/>
                  <a:pt x="10" y="99"/>
                  <a:pt x="11" y="99"/>
                </a:cubicBezTo>
                <a:cubicBezTo>
                  <a:pt x="11" y="99"/>
                  <a:pt x="11" y="99"/>
                  <a:pt x="12" y="99"/>
                </a:cubicBezTo>
                <a:cubicBezTo>
                  <a:pt x="12" y="100"/>
                  <a:pt x="13" y="100"/>
                  <a:pt x="13" y="101"/>
                </a:cubicBezTo>
                <a:cubicBezTo>
                  <a:pt x="13" y="102"/>
                  <a:pt x="13" y="103"/>
                  <a:pt x="13" y="104"/>
                </a:cubicBezTo>
                <a:cubicBezTo>
                  <a:pt x="14" y="104"/>
                  <a:pt x="14" y="105"/>
                  <a:pt x="15" y="105"/>
                </a:cubicBezTo>
                <a:cubicBezTo>
                  <a:pt x="16" y="105"/>
                  <a:pt x="17" y="105"/>
                  <a:pt x="18" y="105"/>
                </a:cubicBezTo>
                <a:cubicBezTo>
                  <a:pt x="18" y="105"/>
                  <a:pt x="19" y="105"/>
                  <a:pt x="19" y="105"/>
                </a:cubicBezTo>
                <a:cubicBezTo>
                  <a:pt x="19" y="106"/>
                  <a:pt x="21" y="107"/>
                  <a:pt x="21" y="108"/>
                </a:cubicBezTo>
                <a:cubicBezTo>
                  <a:pt x="22" y="108"/>
                  <a:pt x="22" y="108"/>
                  <a:pt x="23" y="108"/>
                </a:cubicBezTo>
                <a:cubicBezTo>
                  <a:pt x="24" y="108"/>
                  <a:pt x="24" y="109"/>
                  <a:pt x="24" y="110"/>
                </a:cubicBezTo>
                <a:cubicBezTo>
                  <a:pt x="25" y="112"/>
                  <a:pt x="28" y="112"/>
                  <a:pt x="30" y="113"/>
                </a:cubicBezTo>
                <a:cubicBezTo>
                  <a:pt x="31" y="113"/>
                  <a:pt x="31" y="114"/>
                  <a:pt x="32" y="114"/>
                </a:cubicBezTo>
                <a:cubicBezTo>
                  <a:pt x="32" y="116"/>
                  <a:pt x="33" y="116"/>
                  <a:pt x="33" y="117"/>
                </a:cubicBezTo>
                <a:cubicBezTo>
                  <a:pt x="34" y="117"/>
                  <a:pt x="34" y="117"/>
                  <a:pt x="34" y="117"/>
                </a:cubicBezTo>
                <a:cubicBezTo>
                  <a:pt x="36" y="117"/>
                  <a:pt x="37" y="118"/>
                  <a:pt x="38" y="119"/>
                </a:cubicBezTo>
                <a:cubicBezTo>
                  <a:pt x="39" y="119"/>
                  <a:pt x="40" y="119"/>
                  <a:pt x="42" y="119"/>
                </a:cubicBezTo>
                <a:cubicBezTo>
                  <a:pt x="42" y="119"/>
                  <a:pt x="42" y="120"/>
                  <a:pt x="42" y="120"/>
                </a:cubicBezTo>
                <a:cubicBezTo>
                  <a:pt x="42" y="120"/>
                  <a:pt x="43" y="120"/>
                  <a:pt x="44" y="120"/>
                </a:cubicBezTo>
                <a:cubicBezTo>
                  <a:pt x="44" y="122"/>
                  <a:pt x="43" y="122"/>
                  <a:pt x="43" y="124"/>
                </a:cubicBezTo>
                <a:cubicBezTo>
                  <a:pt x="43" y="124"/>
                  <a:pt x="43" y="125"/>
                  <a:pt x="43" y="125"/>
                </a:cubicBezTo>
                <a:cubicBezTo>
                  <a:pt x="42" y="125"/>
                  <a:pt x="42" y="126"/>
                  <a:pt x="40" y="126"/>
                </a:cubicBezTo>
                <a:cubicBezTo>
                  <a:pt x="40" y="127"/>
                  <a:pt x="40" y="127"/>
                  <a:pt x="40" y="127"/>
                </a:cubicBezTo>
                <a:cubicBezTo>
                  <a:pt x="39" y="128"/>
                  <a:pt x="39" y="129"/>
                  <a:pt x="38" y="129"/>
                </a:cubicBezTo>
                <a:cubicBezTo>
                  <a:pt x="38" y="130"/>
                  <a:pt x="37" y="130"/>
                  <a:pt x="37" y="131"/>
                </a:cubicBezTo>
                <a:cubicBezTo>
                  <a:pt x="37" y="132"/>
                  <a:pt x="37" y="133"/>
                  <a:pt x="37" y="133"/>
                </a:cubicBezTo>
                <a:cubicBezTo>
                  <a:pt x="37" y="135"/>
                  <a:pt x="38" y="135"/>
                  <a:pt x="38" y="136"/>
                </a:cubicBezTo>
                <a:cubicBezTo>
                  <a:pt x="40" y="134"/>
                  <a:pt x="41" y="131"/>
                  <a:pt x="44" y="130"/>
                </a:cubicBezTo>
                <a:cubicBezTo>
                  <a:pt x="44" y="130"/>
                  <a:pt x="45" y="130"/>
                  <a:pt x="45" y="130"/>
                </a:cubicBezTo>
                <a:cubicBezTo>
                  <a:pt x="45" y="130"/>
                  <a:pt x="45" y="131"/>
                  <a:pt x="45" y="131"/>
                </a:cubicBezTo>
                <a:cubicBezTo>
                  <a:pt x="47" y="131"/>
                  <a:pt x="47" y="129"/>
                  <a:pt x="49" y="129"/>
                </a:cubicBezTo>
                <a:cubicBezTo>
                  <a:pt x="49" y="128"/>
                  <a:pt x="49" y="128"/>
                  <a:pt x="49" y="127"/>
                </a:cubicBezTo>
                <a:cubicBezTo>
                  <a:pt x="50" y="127"/>
                  <a:pt x="50" y="126"/>
                  <a:pt x="51" y="126"/>
                </a:cubicBezTo>
                <a:cubicBezTo>
                  <a:pt x="51" y="126"/>
                  <a:pt x="51" y="125"/>
                  <a:pt x="51" y="125"/>
                </a:cubicBezTo>
                <a:cubicBezTo>
                  <a:pt x="51" y="124"/>
                  <a:pt x="51" y="124"/>
                  <a:pt x="52" y="124"/>
                </a:cubicBezTo>
                <a:cubicBezTo>
                  <a:pt x="52" y="123"/>
                  <a:pt x="52" y="122"/>
                  <a:pt x="52" y="121"/>
                </a:cubicBezTo>
                <a:cubicBezTo>
                  <a:pt x="53" y="120"/>
                  <a:pt x="54" y="119"/>
                  <a:pt x="56" y="119"/>
                </a:cubicBezTo>
                <a:cubicBezTo>
                  <a:pt x="56" y="119"/>
                  <a:pt x="57" y="119"/>
                  <a:pt x="57" y="119"/>
                </a:cubicBezTo>
                <a:cubicBezTo>
                  <a:pt x="57" y="118"/>
                  <a:pt x="57" y="118"/>
                  <a:pt x="58" y="118"/>
                </a:cubicBezTo>
                <a:cubicBezTo>
                  <a:pt x="59" y="118"/>
                  <a:pt x="59" y="118"/>
                  <a:pt x="59" y="118"/>
                </a:cubicBezTo>
                <a:cubicBezTo>
                  <a:pt x="60" y="118"/>
                  <a:pt x="60" y="118"/>
                  <a:pt x="61" y="118"/>
                </a:cubicBezTo>
                <a:cubicBezTo>
                  <a:pt x="62" y="118"/>
                  <a:pt x="62" y="116"/>
                  <a:pt x="64" y="117"/>
                </a:cubicBezTo>
                <a:cubicBezTo>
                  <a:pt x="64" y="116"/>
                  <a:pt x="64" y="116"/>
                  <a:pt x="64" y="116"/>
                </a:cubicBezTo>
                <a:cubicBezTo>
                  <a:pt x="67" y="115"/>
                  <a:pt x="67" y="112"/>
                  <a:pt x="70" y="111"/>
                </a:cubicBezTo>
                <a:cubicBezTo>
                  <a:pt x="71" y="111"/>
                  <a:pt x="72" y="111"/>
                  <a:pt x="72" y="111"/>
                </a:cubicBezTo>
                <a:cubicBezTo>
                  <a:pt x="74" y="111"/>
                  <a:pt x="74" y="110"/>
                  <a:pt x="75" y="110"/>
                </a:cubicBezTo>
                <a:cubicBezTo>
                  <a:pt x="75" y="108"/>
                  <a:pt x="77" y="107"/>
                  <a:pt x="78" y="106"/>
                </a:cubicBezTo>
                <a:cubicBezTo>
                  <a:pt x="79" y="106"/>
                  <a:pt x="79" y="106"/>
                  <a:pt x="80" y="106"/>
                </a:cubicBezTo>
                <a:cubicBezTo>
                  <a:pt x="80" y="106"/>
                  <a:pt x="80" y="106"/>
                  <a:pt x="81" y="106"/>
                </a:cubicBezTo>
                <a:cubicBezTo>
                  <a:pt x="80" y="107"/>
                  <a:pt x="81" y="108"/>
                  <a:pt x="80" y="108"/>
                </a:cubicBezTo>
                <a:cubicBezTo>
                  <a:pt x="80" y="109"/>
                  <a:pt x="80" y="109"/>
                  <a:pt x="80" y="110"/>
                </a:cubicBezTo>
                <a:cubicBezTo>
                  <a:pt x="79" y="111"/>
                  <a:pt x="78" y="112"/>
                  <a:pt x="77" y="112"/>
                </a:cubicBezTo>
                <a:cubicBezTo>
                  <a:pt x="77" y="113"/>
                  <a:pt x="77" y="114"/>
                  <a:pt x="77" y="114"/>
                </a:cubicBezTo>
                <a:cubicBezTo>
                  <a:pt x="79" y="116"/>
                  <a:pt x="76" y="118"/>
                  <a:pt x="75" y="120"/>
                </a:cubicBezTo>
                <a:cubicBezTo>
                  <a:pt x="75" y="121"/>
                  <a:pt x="75" y="122"/>
                  <a:pt x="74" y="121"/>
                </a:cubicBezTo>
                <a:cubicBezTo>
                  <a:pt x="74" y="122"/>
                  <a:pt x="74" y="122"/>
                  <a:pt x="74" y="123"/>
                </a:cubicBezTo>
                <a:cubicBezTo>
                  <a:pt x="72" y="123"/>
                  <a:pt x="72" y="124"/>
                  <a:pt x="71" y="124"/>
                </a:cubicBezTo>
                <a:cubicBezTo>
                  <a:pt x="71" y="125"/>
                  <a:pt x="71" y="125"/>
                  <a:pt x="72" y="125"/>
                </a:cubicBezTo>
                <a:cubicBezTo>
                  <a:pt x="73" y="125"/>
                  <a:pt x="74" y="125"/>
                  <a:pt x="74" y="126"/>
                </a:cubicBezTo>
                <a:cubicBezTo>
                  <a:pt x="74" y="127"/>
                  <a:pt x="74" y="127"/>
                  <a:pt x="74" y="127"/>
                </a:cubicBezTo>
                <a:cubicBezTo>
                  <a:pt x="74" y="128"/>
                  <a:pt x="74" y="128"/>
                  <a:pt x="74" y="129"/>
                </a:cubicBezTo>
                <a:cubicBezTo>
                  <a:pt x="73" y="129"/>
                  <a:pt x="72" y="129"/>
                  <a:pt x="71" y="129"/>
                </a:cubicBezTo>
                <a:cubicBezTo>
                  <a:pt x="70" y="128"/>
                  <a:pt x="70" y="127"/>
                  <a:pt x="70" y="125"/>
                </a:cubicBezTo>
                <a:cubicBezTo>
                  <a:pt x="70" y="125"/>
                  <a:pt x="69" y="125"/>
                  <a:pt x="69" y="125"/>
                </a:cubicBezTo>
                <a:cubicBezTo>
                  <a:pt x="68" y="125"/>
                  <a:pt x="68" y="125"/>
                  <a:pt x="68" y="125"/>
                </a:cubicBezTo>
                <a:cubicBezTo>
                  <a:pt x="67" y="126"/>
                  <a:pt x="68" y="128"/>
                  <a:pt x="66" y="129"/>
                </a:cubicBezTo>
                <a:cubicBezTo>
                  <a:pt x="66" y="129"/>
                  <a:pt x="66" y="129"/>
                  <a:pt x="66" y="130"/>
                </a:cubicBezTo>
                <a:cubicBezTo>
                  <a:pt x="67" y="130"/>
                  <a:pt x="67" y="130"/>
                  <a:pt x="68" y="130"/>
                </a:cubicBezTo>
                <a:cubicBezTo>
                  <a:pt x="68" y="131"/>
                  <a:pt x="69" y="131"/>
                  <a:pt x="69" y="132"/>
                </a:cubicBezTo>
                <a:cubicBezTo>
                  <a:pt x="71" y="131"/>
                  <a:pt x="71" y="131"/>
                  <a:pt x="70" y="133"/>
                </a:cubicBezTo>
                <a:cubicBezTo>
                  <a:pt x="70" y="134"/>
                  <a:pt x="70" y="134"/>
                  <a:pt x="70" y="135"/>
                </a:cubicBezTo>
                <a:cubicBezTo>
                  <a:pt x="70" y="135"/>
                  <a:pt x="70" y="136"/>
                  <a:pt x="70" y="137"/>
                </a:cubicBezTo>
                <a:cubicBezTo>
                  <a:pt x="69" y="137"/>
                  <a:pt x="69" y="136"/>
                  <a:pt x="68" y="136"/>
                </a:cubicBezTo>
                <a:cubicBezTo>
                  <a:pt x="68" y="135"/>
                  <a:pt x="67" y="134"/>
                  <a:pt x="66" y="135"/>
                </a:cubicBezTo>
                <a:cubicBezTo>
                  <a:pt x="66" y="134"/>
                  <a:pt x="66" y="134"/>
                  <a:pt x="66" y="133"/>
                </a:cubicBezTo>
                <a:cubicBezTo>
                  <a:pt x="66" y="132"/>
                  <a:pt x="66" y="132"/>
                  <a:pt x="65" y="131"/>
                </a:cubicBezTo>
                <a:cubicBezTo>
                  <a:pt x="64" y="131"/>
                  <a:pt x="65" y="130"/>
                  <a:pt x="65" y="130"/>
                </a:cubicBezTo>
                <a:cubicBezTo>
                  <a:pt x="65" y="129"/>
                  <a:pt x="64" y="129"/>
                  <a:pt x="64" y="127"/>
                </a:cubicBezTo>
                <a:cubicBezTo>
                  <a:pt x="63" y="127"/>
                  <a:pt x="63" y="127"/>
                  <a:pt x="62" y="127"/>
                </a:cubicBezTo>
                <a:cubicBezTo>
                  <a:pt x="61" y="131"/>
                  <a:pt x="64" y="130"/>
                  <a:pt x="64" y="132"/>
                </a:cubicBezTo>
                <a:cubicBezTo>
                  <a:pt x="64" y="133"/>
                  <a:pt x="64" y="134"/>
                  <a:pt x="63" y="133"/>
                </a:cubicBezTo>
                <a:cubicBezTo>
                  <a:pt x="63" y="133"/>
                  <a:pt x="62" y="133"/>
                  <a:pt x="62" y="133"/>
                </a:cubicBezTo>
                <a:cubicBezTo>
                  <a:pt x="62" y="134"/>
                  <a:pt x="62" y="134"/>
                  <a:pt x="62" y="135"/>
                </a:cubicBezTo>
                <a:cubicBezTo>
                  <a:pt x="62" y="135"/>
                  <a:pt x="62" y="135"/>
                  <a:pt x="62" y="136"/>
                </a:cubicBezTo>
                <a:cubicBezTo>
                  <a:pt x="62" y="136"/>
                  <a:pt x="62" y="137"/>
                  <a:pt x="62" y="137"/>
                </a:cubicBezTo>
                <a:cubicBezTo>
                  <a:pt x="62" y="138"/>
                  <a:pt x="62" y="139"/>
                  <a:pt x="62" y="140"/>
                </a:cubicBezTo>
                <a:cubicBezTo>
                  <a:pt x="61" y="141"/>
                  <a:pt x="62" y="143"/>
                  <a:pt x="61" y="143"/>
                </a:cubicBezTo>
                <a:cubicBezTo>
                  <a:pt x="60" y="142"/>
                  <a:pt x="60" y="141"/>
                  <a:pt x="58" y="142"/>
                </a:cubicBezTo>
                <a:cubicBezTo>
                  <a:pt x="58" y="141"/>
                  <a:pt x="58" y="141"/>
                  <a:pt x="58" y="140"/>
                </a:cubicBezTo>
                <a:cubicBezTo>
                  <a:pt x="58" y="140"/>
                  <a:pt x="58" y="140"/>
                  <a:pt x="58" y="139"/>
                </a:cubicBezTo>
                <a:cubicBezTo>
                  <a:pt x="58" y="139"/>
                  <a:pt x="58" y="138"/>
                  <a:pt x="58" y="138"/>
                </a:cubicBezTo>
                <a:cubicBezTo>
                  <a:pt x="58" y="138"/>
                  <a:pt x="57" y="138"/>
                  <a:pt x="57" y="138"/>
                </a:cubicBezTo>
                <a:cubicBezTo>
                  <a:pt x="56" y="138"/>
                  <a:pt x="56" y="139"/>
                  <a:pt x="56" y="140"/>
                </a:cubicBezTo>
                <a:cubicBezTo>
                  <a:pt x="55" y="140"/>
                  <a:pt x="55" y="140"/>
                  <a:pt x="55" y="140"/>
                </a:cubicBezTo>
                <a:cubicBezTo>
                  <a:pt x="55" y="141"/>
                  <a:pt x="54" y="142"/>
                  <a:pt x="53" y="142"/>
                </a:cubicBezTo>
                <a:cubicBezTo>
                  <a:pt x="53" y="142"/>
                  <a:pt x="53" y="142"/>
                  <a:pt x="53" y="143"/>
                </a:cubicBezTo>
                <a:cubicBezTo>
                  <a:pt x="54" y="143"/>
                  <a:pt x="55" y="143"/>
                  <a:pt x="55" y="144"/>
                </a:cubicBezTo>
                <a:cubicBezTo>
                  <a:pt x="54" y="145"/>
                  <a:pt x="54" y="147"/>
                  <a:pt x="52" y="146"/>
                </a:cubicBezTo>
                <a:cubicBezTo>
                  <a:pt x="52" y="147"/>
                  <a:pt x="52" y="148"/>
                  <a:pt x="53" y="148"/>
                </a:cubicBezTo>
                <a:cubicBezTo>
                  <a:pt x="53" y="148"/>
                  <a:pt x="53" y="148"/>
                  <a:pt x="53" y="149"/>
                </a:cubicBezTo>
                <a:cubicBezTo>
                  <a:pt x="53" y="150"/>
                  <a:pt x="54" y="150"/>
                  <a:pt x="55" y="151"/>
                </a:cubicBezTo>
                <a:cubicBezTo>
                  <a:pt x="53" y="152"/>
                  <a:pt x="53" y="154"/>
                  <a:pt x="51" y="154"/>
                </a:cubicBezTo>
                <a:cubicBezTo>
                  <a:pt x="51" y="154"/>
                  <a:pt x="50" y="154"/>
                  <a:pt x="50" y="154"/>
                </a:cubicBezTo>
                <a:cubicBezTo>
                  <a:pt x="50" y="154"/>
                  <a:pt x="50" y="154"/>
                  <a:pt x="50" y="155"/>
                </a:cubicBezTo>
                <a:cubicBezTo>
                  <a:pt x="49" y="155"/>
                  <a:pt x="49" y="155"/>
                  <a:pt x="49" y="155"/>
                </a:cubicBezTo>
                <a:cubicBezTo>
                  <a:pt x="49" y="154"/>
                  <a:pt x="48" y="154"/>
                  <a:pt x="47" y="154"/>
                </a:cubicBezTo>
                <a:cubicBezTo>
                  <a:pt x="47" y="154"/>
                  <a:pt x="47" y="154"/>
                  <a:pt x="46" y="154"/>
                </a:cubicBezTo>
                <a:cubicBezTo>
                  <a:pt x="47" y="155"/>
                  <a:pt x="45" y="156"/>
                  <a:pt x="45" y="157"/>
                </a:cubicBezTo>
                <a:cubicBezTo>
                  <a:pt x="45" y="158"/>
                  <a:pt x="46" y="159"/>
                  <a:pt x="46" y="159"/>
                </a:cubicBezTo>
                <a:cubicBezTo>
                  <a:pt x="46" y="162"/>
                  <a:pt x="48" y="161"/>
                  <a:pt x="47" y="159"/>
                </a:cubicBezTo>
                <a:cubicBezTo>
                  <a:pt x="48" y="159"/>
                  <a:pt x="48" y="159"/>
                  <a:pt x="49" y="159"/>
                </a:cubicBezTo>
                <a:cubicBezTo>
                  <a:pt x="49" y="161"/>
                  <a:pt x="49" y="162"/>
                  <a:pt x="49" y="163"/>
                </a:cubicBezTo>
                <a:cubicBezTo>
                  <a:pt x="49" y="164"/>
                  <a:pt x="50" y="165"/>
                  <a:pt x="49" y="165"/>
                </a:cubicBezTo>
                <a:cubicBezTo>
                  <a:pt x="49" y="166"/>
                  <a:pt x="49" y="166"/>
                  <a:pt x="49" y="167"/>
                </a:cubicBezTo>
                <a:cubicBezTo>
                  <a:pt x="50" y="167"/>
                  <a:pt x="53" y="163"/>
                  <a:pt x="53" y="165"/>
                </a:cubicBezTo>
                <a:cubicBezTo>
                  <a:pt x="52" y="166"/>
                  <a:pt x="52" y="167"/>
                  <a:pt x="51" y="168"/>
                </a:cubicBezTo>
                <a:cubicBezTo>
                  <a:pt x="51" y="168"/>
                  <a:pt x="52" y="168"/>
                  <a:pt x="52" y="168"/>
                </a:cubicBezTo>
                <a:cubicBezTo>
                  <a:pt x="54" y="168"/>
                  <a:pt x="55" y="169"/>
                  <a:pt x="55" y="171"/>
                </a:cubicBezTo>
                <a:cubicBezTo>
                  <a:pt x="53" y="171"/>
                  <a:pt x="52" y="172"/>
                  <a:pt x="51" y="173"/>
                </a:cubicBezTo>
                <a:cubicBezTo>
                  <a:pt x="51" y="173"/>
                  <a:pt x="51" y="173"/>
                  <a:pt x="51" y="174"/>
                </a:cubicBezTo>
                <a:cubicBezTo>
                  <a:pt x="53" y="174"/>
                  <a:pt x="54" y="174"/>
                  <a:pt x="55" y="175"/>
                </a:cubicBezTo>
                <a:cubicBezTo>
                  <a:pt x="56" y="175"/>
                  <a:pt x="58" y="175"/>
                  <a:pt x="59" y="175"/>
                </a:cubicBezTo>
                <a:cubicBezTo>
                  <a:pt x="60" y="176"/>
                  <a:pt x="59" y="176"/>
                  <a:pt x="58" y="176"/>
                </a:cubicBezTo>
                <a:cubicBezTo>
                  <a:pt x="58" y="176"/>
                  <a:pt x="58" y="177"/>
                  <a:pt x="58" y="177"/>
                </a:cubicBezTo>
                <a:cubicBezTo>
                  <a:pt x="57" y="177"/>
                  <a:pt x="57" y="177"/>
                  <a:pt x="57" y="178"/>
                </a:cubicBezTo>
                <a:cubicBezTo>
                  <a:pt x="57" y="179"/>
                  <a:pt x="57" y="179"/>
                  <a:pt x="57" y="180"/>
                </a:cubicBezTo>
                <a:cubicBezTo>
                  <a:pt x="57" y="180"/>
                  <a:pt x="58" y="180"/>
                  <a:pt x="58" y="180"/>
                </a:cubicBezTo>
                <a:cubicBezTo>
                  <a:pt x="59" y="180"/>
                  <a:pt x="59" y="180"/>
                  <a:pt x="59" y="180"/>
                </a:cubicBezTo>
                <a:cubicBezTo>
                  <a:pt x="60" y="180"/>
                  <a:pt x="60" y="180"/>
                  <a:pt x="61" y="180"/>
                </a:cubicBezTo>
                <a:cubicBezTo>
                  <a:pt x="62" y="180"/>
                  <a:pt x="63" y="182"/>
                  <a:pt x="62" y="182"/>
                </a:cubicBezTo>
                <a:cubicBezTo>
                  <a:pt x="61" y="182"/>
                  <a:pt x="60" y="182"/>
                  <a:pt x="59" y="182"/>
                </a:cubicBezTo>
                <a:cubicBezTo>
                  <a:pt x="59" y="183"/>
                  <a:pt x="58" y="183"/>
                  <a:pt x="58" y="184"/>
                </a:cubicBezTo>
                <a:cubicBezTo>
                  <a:pt x="57" y="184"/>
                  <a:pt x="56" y="186"/>
                  <a:pt x="56" y="184"/>
                </a:cubicBezTo>
                <a:cubicBezTo>
                  <a:pt x="55" y="184"/>
                  <a:pt x="55" y="184"/>
                  <a:pt x="55" y="184"/>
                </a:cubicBezTo>
                <a:cubicBezTo>
                  <a:pt x="54" y="184"/>
                  <a:pt x="54" y="184"/>
                  <a:pt x="53" y="184"/>
                </a:cubicBezTo>
                <a:cubicBezTo>
                  <a:pt x="53" y="185"/>
                  <a:pt x="53" y="186"/>
                  <a:pt x="52" y="186"/>
                </a:cubicBezTo>
                <a:cubicBezTo>
                  <a:pt x="52" y="187"/>
                  <a:pt x="51" y="187"/>
                  <a:pt x="51" y="188"/>
                </a:cubicBezTo>
                <a:cubicBezTo>
                  <a:pt x="51" y="188"/>
                  <a:pt x="50" y="188"/>
                  <a:pt x="50" y="188"/>
                </a:cubicBezTo>
                <a:cubicBezTo>
                  <a:pt x="49" y="188"/>
                  <a:pt x="48" y="188"/>
                  <a:pt x="49" y="187"/>
                </a:cubicBezTo>
                <a:cubicBezTo>
                  <a:pt x="48" y="187"/>
                  <a:pt x="48" y="187"/>
                  <a:pt x="47" y="187"/>
                </a:cubicBezTo>
                <a:cubicBezTo>
                  <a:pt x="47" y="187"/>
                  <a:pt x="47" y="187"/>
                  <a:pt x="46" y="187"/>
                </a:cubicBezTo>
                <a:cubicBezTo>
                  <a:pt x="46" y="186"/>
                  <a:pt x="46" y="185"/>
                  <a:pt x="45" y="186"/>
                </a:cubicBezTo>
                <a:cubicBezTo>
                  <a:pt x="45" y="185"/>
                  <a:pt x="45" y="185"/>
                  <a:pt x="45" y="184"/>
                </a:cubicBezTo>
                <a:cubicBezTo>
                  <a:pt x="45" y="184"/>
                  <a:pt x="44" y="184"/>
                  <a:pt x="44" y="184"/>
                </a:cubicBezTo>
                <a:cubicBezTo>
                  <a:pt x="44" y="184"/>
                  <a:pt x="43" y="184"/>
                  <a:pt x="43" y="184"/>
                </a:cubicBezTo>
                <a:cubicBezTo>
                  <a:pt x="42" y="184"/>
                  <a:pt x="42" y="184"/>
                  <a:pt x="42" y="184"/>
                </a:cubicBezTo>
                <a:cubicBezTo>
                  <a:pt x="42" y="184"/>
                  <a:pt x="42" y="183"/>
                  <a:pt x="42" y="182"/>
                </a:cubicBezTo>
                <a:cubicBezTo>
                  <a:pt x="41" y="182"/>
                  <a:pt x="40" y="181"/>
                  <a:pt x="39" y="181"/>
                </a:cubicBezTo>
                <a:cubicBezTo>
                  <a:pt x="39" y="181"/>
                  <a:pt x="38" y="181"/>
                  <a:pt x="38" y="181"/>
                </a:cubicBezTo>
                <a:cubicBezTo>
                  <a:pt x="37" y="181"/>
                  <a:pt x="37" y="181"/>
                  <a:pt x="37" y="180"/>
                </a:cubicBezTo>
                <a:cubicBezTo>
                  <a:pt x="35" y="180"/>
                  <a:pt x="34" y="179"/>
                  <a:pt x="34" y="177"/>
                </a:cubicBezTo>
                <a:cubicBezTo>
                  <a:pt x="36" y="177"/>
                  <a:pt x="37" y="177"/>
                  <a:pt x="38" y="177"/>
                </a:cubicBezTo>
                <a:cubicBezTo>
                  <a:pt x="38" y="178"/>
                  <a:pt x="37" y="178"/>
                  <a:pt x="37" y="180"/>
                </a:cubicBezTo>
                <a:cubicBezTo>
                  <a:pt x="38" y="180"/>
                  <a:pt x="38" y="180"/>
                  <a:pt x="39" y="180"/>
                </a:cubicBezTo>
                <a:cubicBezTo>
                  <a:pt x="40" y="180"/>
                  <a:pt x="40" y="178"/>
                  <a:pt x="40" y="177"/>
                </a:cubicBezTo>
                <a:cubicBezTo>
                  <a:pt x="39" y="177"/>
                  <a:pt x="38" y="176"/>
                  <a:pt x="38" y="175"/>
                </a:cubicBezTo>
                <a:cubicBezTo>
                  <a:pt x="37" y="174"/>
                  <a:pt x="36" y="172"/>
                  <a:pt x="38" y="171"/>
                </a:cubicBezTo>
                <a:cubicBezTo>
                  <a:pt x="38" y="171"/>
                  <a:pt x="38" y="171"/>
                  <a:pt x="38" y="170"/>
                </a:cubicBezTo>
                <a:cubicBezTo>
                  <a:pt x="39" y="166"/>
                  <a:pt x="34" y="169"/>
                  <a:pt x="34" y="165"/>
                </a:cubicBezTo>
                <a:cubicBezTo>
                  <a:pt x="36" y="165"/>
                  <a:pt x="37" y="165"/>
                  <a:pt x="38" y="165"/>
                </a:cubicBezTo>
                <a:cubicBezTo>
                  <a:pt x="38" y="166"/>
                  <a:pt x="38" y="166"/>
                  <a:pt x="38" y="167"/>
                </a:cubicBezTo>
                <a:cubicBezTo>
                  <a:pt x="39" y="167"/>
                  <a:pt x="40" y="167"/>
                  <a:pt x="40" y="167"/>
                </a:cubicBezTo>
                <a:cubicBezTo>
                  <a:pt x="40" y="166"/>
                  <a:pt x="40" y="166"/>
                  <a:pt x="40" y="165"/>
                </a:cubicBezTo>
                <a:cubicBezTo>
                  <a:pt x="40" y="165"/>
                  <a:pt x="40" y="165"/>
                  <a:pt x="39" y="165"/>
                </a:cubicBezTo>
                <a:cubicBezTo>
                  <a:pt x="39" y="165"/>
                  <a:pt x="39" y="165"/>
                  <a:pt x="39" y="164"/>
                </a:cubicBezTo>
                <a:cubicBezTo>
                  <a:pt x="39" y="163"/>
                  <a:pt x="38" y="162"/>
                  <a:pt x="37" y="162"/>
                </a:cubicBezTo>
                <a:cubicBezTo>
                  <a:pt x="37" y="161"/>
                  <a:pt x="37" y="160"/>
                  <a:pt x="37" y="159"/>
                </a:cubicBezTo>
                <a:cubicBezTo>
                  <a:pt x="37" y="158"/>
                  <a:pt x="38" y="158"/>
                  <a:pt x="38" y="156"/>
                </a:cubicBezTo>
                <a:cubicBezTo>
                  <a:pt x="38" y="156"/>
                  <a:pt x="37" y="156"/>
                  <a:pt x="37" y="156"/>
                </a:cubicBezTo>
                <a:cubicBezTo>
                  <a:pt x="37" y="156"/>
                  <a:pt x="37" y="155"/>
                  <a:pt x="37" y="155"/>
                </a:cubicBezTo>
                <a:cubicBezTo>
                  <a:pt x="35" y="154"/>
                  <a:pt x="36" y="152"/>
                  <a:pt x="37" y="151"/>
                </a:cubicBezTo>
                <a:cubicBezTo>
                  <a:pt x="37" y="151"/>
                  <a:pt x="38" y="151"/>
                  <a:pt x="38" y="151"/>
                </a:cubicBezTo>
                <a:cubicBezTo>
                  <a:pt x="38" y="151"/>
                  <a:pt x="38" y="150"/>
                  <a:pt x="38" y="150"/>
                </a:cubicBezTo>
                <a:cubicBezTo>
                  <a:pt x="38" y="150"/>
                  <a:pt x="38" y="149"/>
                  <a:pt x="38" y="149"/>
                </a:cubicBezTo>
                <a:cubicBezTo>
                  <a:pt x="38" y="148"/>
                  <a:pt x="38" y="147"/>
                  <a:pt x="38" y="146"/>
                </a:cubicBezTo>
                <a:cubicBezTo>
                  <a:pt x="38" y="146"/>
                  <a:pt x="38" y="146"/>
                  <a:pt x="38" y="145"/>
                </a:cubicBezTo>
                <a:cubicBezTo>
                  <a:pt x="39" y="145"/>
                  <a:pt x="39" y="145"/>
                  <a:pt x="39" y="144"/>
                </a:cubicBezTo>
                <a:cubicBezTo>
                  <a:pt x="39" y="144"/>
                  <a:pt x="39" y="143"/>
                  <a:pt x="39" y="143"/>
                </a:cubicBezTo>
                <a:cubicBezTo>
                  <a:pt x="38" y="142"/>
                  <a:pt x="39" y="138"/>
                  <a:pt x="37" y="138"/>
                </a:cubicBezTo>
                <a:cubicBezTo>
                  <a:pt x="36" y="138"/>
                  <a:pt x="36" y="138"/>
                  <a:pt x="36" y="138"/>
                </a:cubicBezTo>
                <a:cubicBezTo>
                  <a:pt x="35" y="138"/>
                  <a:pt x="34" y="138"/>
                  <a:pt x="33" y="138"/>
                </a:cubicBezTo>
                <a:cubicBezTo>
                  <a:pt x="33" y="138"/>
                  <a:pt x="33" y="139"/>
                  <a:pt x="33" y="139"/>
                </a:cubicBezTo>
                <a:cubicBezTo>
                  <a:pt x="33" y="140"/>
                  <a:pt x="33" y="140"/>
                  <a:pt x="33" y="140"/>
                </a:cubicBezTo>
                <a:cubicBezTo>
                  <a:pt x="33" y="140"/>
                  <a:pt x="32" y="140"/>
                  <a:pt x="32" y="140"/>
                </a:cubicBezTo>
                <a:cubicBezTo>
                  <a:pt x="32" y="141"/>
                  <a:pt x="31" y="142"/>
                  <a:pt x="31" y="143"/>
                </a:cubicBezTo>
                <a:cubicBezTo>
                  <a:pt x="30" y="143"/>
                  <a:pt x="30" y="143"/>
                  <a:pt x="30" y="144"/>
                </a:cubicBezTo>
                <a:cubicBezTo>
                  <a:pt x="29" y="146"/>
                  <a:pt x="28" y="146"/>
                  <a:pt x="27" y="148"/>
                </a:cubicBezTo>
                <a:cubicBezTo>
                  <a:pt x="27" y="148"/>
                  <a:pt x="26" y="148"/>
                  <a:pt x="26" y="148"/>
                </a:cubicBezTo>
                <a:cubicBezTo>
                  <a:pt x="26" y="149"/>
                  <a:pt x="26" y="150"/>
                  <a:pt x="25" y="151"/>
                </a:cubicBezTo>
                <a:cubicBezTo>
                  <a:pt x="26" y="151"/>
                  <a:pt x="26" y="151"/>
                  <a:pt x="26" y="152"/>
                </a:cubicBezTo>
                <a:cubicBezTo>
                  <a:pt x="26" y="153"/>
                  <a:pt x="26" y="153"/>
                  <a:pt x="26" y="154"/>
                </a:cubicBezTo>
                <a:cubicBezTo>
                  <a:pt x="27" y="154"/>
                  <a:pt x="28" y="155"/>
                  <a:pt x="28" y="154"/>
                </a:cubicBezTo>
                <a:cubicBezTo>
                  <a:pt x="29" y="154"/>
                  <a:pt x="29" y="154"/>
                  <a:pt x="30" y="154"/>
                </a:cubicBezTo>
                <a:cubicBezTo>
                  <a:pt x="30" y="154"/>
                  <a:pt x="30" y="154"/>
                  <a:pt x="30" y="155"/>
                </a:cubicBezTo>
                <a:cubicBezTo>
                  <a:pt x="30" y="155"/>
                  <a:pt x="29" y="156"/>
                  <a:pt x="28" y="156"/>
                </a:cubicBezTo>
                <a:cubicBezTo>
                  <a:pt x="28" y="156"/>
                  <a:pt x="28" y="157"/>
                  <a:pt x="28" y="157"/>
                </a:cubicBezTo>
                <a:cubicBezTo>
                  <a:pt x="29" y="159"/>
                  <a:pt x="28" y="160"/>
                  <a:pt x="26" y="161"/>
                </a:cubicBezTo>
                <a:cubicBezTo>
                  <a:pt x="24" y="161"/>
                  <a:pt x="25" y="158"/>
                  <a:pt x="23" y="158"/>
                </a:cubicBezTo>
                <a:cubicBezTo>
                  <a:pt x="22" y="158"/>
                  <a:pt x="22" y="158"/>
                  <a:pt x="21" y="158"/>
                </a:cubicBezTo>
                <a:cubicBezTo>
                  <a:pt x="20" y="158"/>
                  <a:pt x="20" y="160"/>
                  <a:pt x="20" y="161"/>
                </a:cubicBezTo>
                <a:cubicBezTo>
                  <a:pt x="20" y="161"/>
                  <a:pt x="20" y="162"/>
                  <a:pt x="21" y="162"/>
                </a:cubicBezTo>
                <a:cubicBezTo>
                  <a:pt x="21" y="161"/>
                  <a:pt x="23" y="160"/>
                  <a:pt x="24" y="162"/>
                </a:cubicBezTo>
                <a:cubicBezTo>
                  <a:pt x="24" y="162"/>
                  <a:pt x="24" y="163"/>
                  <a:pt x="24" y="163"/>
                </a:cubicBezTo>
                <a:cubicBezTo>
                  <a:pt x="24" y="164"/>
                  <a:pt x="24" y="164"/>
                  <a:pt x="23" y="164"/>
                </a:cubicBezTo>
                <a:cubicBezTo>
                  <a:pt x="21" y="164"/>
                  <a:pt x="21" y="162"/>
                  <a:pt x="19" y="162"/>
                </a:cubicBezTo>
                <a:cubicBezTo>
                  <a:pt x="19" y="162"/>
                  <a:pt x="19" y="163"/>
                  <a:pt x="19" y="163"/>
                </a:cubicBezTo>
                <a:cubicBezTo>
                  <a:pt x="21" y="163"/>
                  <a:pt x="20" y="166"/>
                  <a:pt x="19" y="167"/>
                </a:cubicBezTo>
                <a:cubicBezTo>
                  <a:pt x="19" y="167"/>
                  <a:pt x="18" y="167"/>
                  <a:pt x="18" y="167"/>
                </a:cubicBezTo>
                <a:cubicBezTo>
                  <a:pt x="18" y="168"/>
                  <a:pt x="18" y="169"/>
                  <a:pt x="18" y="170"/>
                </a:cubicBezTo>
                <a:cubicBezTo>
                  <a:pt x="18" y="170"/>
                  <a:pt x="19" y="170"/>
                  <a:pt x="19" y="170"/>
                </a:cubicBezTo>
                <a:cubicBezTo>
                  <a:pt x="19" y="169"/>
                  <a:pt x="19" y="169"/>
                  <a:pt x="20" y="169"/>
                </a:cubicBezTo>
                <a:cubicBezTo>
                  <a:pt x="20" y="168"/>
                  <a:pt x="21" y="168"/>
                  <a:pt x="21" y="167"/>
                </a:cubicBezTo>
                <a:cubicBezTo>
                  <a:pt x="23" y="167"/>
                  <a:pt x="23" y="168"/>
                  <a:pt x="23" y="170"/>
                </a:cubicBezTo>
                <a:cubicBezTo>
                  <a:pt x="23" y="171"/>
                  <a:pt x="23" y="171"/>
                  <a:pt x="23" y="171"/>
                </a:cubicBezTo>
                <a:cubicBezTo>
                  <a:pt x="23" y="173"/>
                  <a:pt x="23" y="175"/>
                  <a:pt x="23" y="176"/>
                </a:cubicBezTo>
                <a:cubicBezTo>
                  <a:pt x="19" y="176"/>
                  <a:pt x="19" y="179"/>
                  <a:pt x="20" y="181"/>
                </a:cubicBezTo>
                <a:cubicBezTo>
                  <a:pt x="21" y="181"/>
                  <a:pt x="22" y="181"/>
                  <a:pt x="21" y="180"/>
                </a:cubicBezTo>
                <a:cubicBezTo>
                  <a:pt x="22" y="179"/>
                  <a:pt x="24" y="180"/>
                  <a:pt x="24" y="178"/>
                </a:cubicBezTo>
                <a:cubicBezTo>
                  <a:pt x="24" y="179"/>
                  <a:pt x="25" y="179"/>
                  <a:pt x="25" y="180"/>
                </a:cubicBezTo>
                <a:cubicBezTo>
                  <a:pt x="27" y="180"/>
                  <a:pt x="26" y="184"/>
                  <a:pt x="27" y="184"/>
                </a:cubicBezTo>
                <a:cubicBezTo>
                  <a:pt x="28" y="184"/>
                  <a:pt x="28" y="184"/>
                  <a:pt x="28" y="184"/>
                </a:cubicBezTo>
                <a:cubicBezTo>
                  <a:pt x="29" y="184"/>
                  <a:pt x="30" y="184"/>
                  <a:pt x="31" y="184"/>
                </a:cubicBezTo>
                <a:cubicBezTo>
                  <a:pt x="31" y="185"/>
                  <a:pt x="31" y="186"/>
                  <a:pt x="31" y="187"/>
                </a:cubicBezTo>
                <a:cubicBezTo>
                  <a:pt x="31" y="188"/>
                  <a:pt x="30" y="188"/>
                  <a:pt x="30" y="189"/>
                </a:cubicBezTo>
                <a:cubicBezTo>
                  <a:pt x="30" y="190"/>
                  <a:pt x="30" y="190"/>
                  <a:pt x="30" y="190"/>
                </a:cubicBezTo>
                <a:cubicBezTo>
                  <a:pt x="30" y="190"/>
                  <a:pt x="30" y="190"/>
                  <a:pt x="31" y="190"/>
                </a:cubicBezTo>
                <a:cubicBezTo>
                  <a:pt x="32" y="191"/>
                  <a:pt x="33" y="190"/>
                  <a:pt x="33" y="192"/>
                </a:cubicBezTo>
                <a:cubicBezTo>
                  <a:pt x="34" y="192"/>
                  <a:pt x="34" y="192"/>
                  <a:pt x="34" y="192"/>
                </a:cubicBezTo>
                <a:cubicBezTo>
                  <a:pt x="36" y="192"/>
                  <a:pt x="37" y="193"/>
                  <a:pt x="39" y="193"/>
                </a:cubicBezTo>
                <a:cubicBezTo>
                  <a:pt x="40" y="193"/>
                  <a:pt x="41" y="193"/>
                  <a:pt x="42" y="193"/>
                </a:cubicBezTo>
                <a:cubicBezTo>
                  <a:pt x="42" y="193"/>
                  <a:pt x="42" y="193"/>
                  <a:pt x="43" y="193"/>
                </a:cubicBezTo>
                <a:cubicBezTo>
                  <a:pt x="45" y="195"/>
                  <a:pt x="49" y="193"/>
                  <a:pt x="51" y="192"/>
                </a:cubicBezTo>
                <a:cubicBezTo>
                  <a:pt x="52" y="192"/>
                  <a:pt x="53" y="192"/>
                  <a:pt x="53" y="192"/>
                </a:cubicBezTo>
                <a:cubicBezTo>
                  <a:pt x="54" y="192"/>
                  <a:pt x="54" y="192"/>
                  <a:pt x="55" y="192"/>
                </a:cubicBezTo>
                <a:cubicBezTo>
                  <a:pt x="55" y="191"/>
                  <a:pt x="55" y="191"/>
                  <a:pt x="55" y="190"/>
                </a:cubicBezTo>
                <a:cubicBezTo>
                  <a:pt x="56" y="190"/>
                  <a:pt x="58" y="190"/>
                  <a:pt x="59" y="190"/>
                </a:cubicBezTo>
                <a:cubicBezTo>
                  <a:pt x="60" y="189"/>
                  <a:pt x="62" y="189"/>
                  <a:pt x="63" y="188"/>
                </a:cubicBezTo>
                <a:cubicBezTo>
                  <a:pt x="63" y="188"/>
                  <a:pt x="64" y="188"/>
                  <a:pt x="64" y="188"/>
                </a:cubicBezTo>
                <a:cubicBezTo>
                  <a:pt x="64" y="187"/>
                  <a:pt x="64" y="187"/>
                  <a:pt x="65" y="187"/>
                </a:cubicBezTo>
                <a:cubicBezTo>
                  <a:pt x="66" y="187"/>
                  <a:pt x="66" y="187"/>
                  <a:pt x="66" y="187"/>
                </a:cubicBezTo>
                <a:cubicBezTo>
                  <a:pt x="67" y="187"/>
                  <a:pt x="67" y="187"/>
                  <a:pt x="68" y="187"/>
                </a:cubicBezTo>
                <a:cubicBezTo>
                  <a:pt x="68" y="186"/>
                  <a:pt x="68" y="186"/>
                  <a:pt x="68" y="186"/>
                </a:cubicBezTo>
                <a:cubicBezTo>
                  <a:pt x="69" y="186"/>
                  <a:pt x="70" y="186"/>
                  <a:pt x="71" y="186"/>
                </a:cubicBezTo>
                <a:cubicBezTo>
                  <a:pt x="71" y="183"/>
                  <a:pt x="74" y="184"/>
                  <a:pt x="74" y="181"/>
                </a:cubicBezTo>
                <a:cubicBezTo>
                  <a:pt x="74" y="180"/>
                  <a:pt x="75" y="179"/>
                  <a:pt x="76" y="178"/>
                </a:cubicBezTo>
                <a:cubicBezTo>
                  <a:pt x="77" y="178"/>
                  <a:pt x="78" y="177"/>
                  <a:pt x="78" y="176"/>
                </a:cubicBezTo>
                <a:cubicBezTo>
                  <a:pt x="78" y="175"/>
                  <a:pt x="79" y="173"/>
                  <a:pt x="81" y="174"/>
                </a:cubicBezTo>
                <a:cubicBezTo>
                  <a:pt x="82" y="174"/>
                  <a:pt x="82" y="174"/>
                  <a:pt x="83" y="174"/>
                </a:cubicBezTo>
                <a:cubicBezTo>
                  <a:pt x="83" y="172"/>
                  <a:pt x="83" y="172"/>
                  <a:pt x="84" y="171"/>
                </a:cubicBezTo>
                <a:cubicBezTo>
                  <a:pt x="84" y="171"/>
                  <a:pt x="84" y="171"/>
                  <a:pt x="84" y="170"/>
                </a:cubicBezTo>
                <a:cubicBezTo>
                  <a:pt x="85" y="170"/>
                  <a:pt x="85" y="169"/>
                  <a:pt x="87" y="169"/>
                </a:cubicBezTo>
                <a:cubicBezTo>
                  <a:pt x="87" y="169"/>
                  <a:pt x="87" y="169"/>
                  <a:pt x="88" y="169"/>
                </a:cubicBezTo>
                <a:cubicBezTo>
                  <a:pt x="88" y="169"/>
                  <a:pt x="88" y="168"/>
                  <a:pt x="88" y="168"/>
                </a:cubicBezTo>
                <a:cubicBezTo>
                  <a:pt x="89" y="166"/>
                  <a:pt x="89" y="163"/>
                  <a:pt x="90" y="162"/>
                </a:cubicBezTo>
                <a:cubicBezTo>
                  <a:pt x="91" y="162"/>
                  <a:pt x="91" y="162"/>
                  <a:pt x="91" y="162"/>
                </a:cubicBezTo>
                <a:cubicBezTo>
                  <a:pt x="92" y="161"/>
                  <a:pt x="93" y="160"/>
                  <a:pt x="93" y="158"/>
                </a:cubicBezTo>
                <a:cubicBezTo>
                  <a:pt x="93" y="157"/>
                  <a:pt x="93" y="157"/>
                  <a:pt x="93" y="156"/>
                </a:cubicBezTo>
                <a:cubicBezTo>
                  <a:pt x="92" y="156"/>
                  <a:pt x="92" y="156"/>
                  <a:pt x="91" y="156"/>
                </a:cubicBezTo>
                <a:cubicBezTo>
                  <a:pt x="91" y="156"/>
                  <a:pt x="91" y="155"/>
                  <a:pt x="91" y="155"/>
                </a:cubicBezTo>
                <a:cubicBezTo>
                  <a:pt x="91" y="154"/>
                  <a:pt x="91" y="153"/>
                  <a:pt x="91" y="152"/>
                </a:cubicBezTo>
                <a:cubicBezTo>
                  <a:pt x="92" y="152"/>
                  <a:pt x="92" y="152"/>
                  <a:pt x="93" y="152"/>
                </a:cubicBezTo>
                <a:cubicBezTo>
                  <a:pt x="93" y="151"/>
                  <a:pt x="95" y="151"/>
                  <a:pt x="95" y="152"/>
                </a:cubicBezTo>
                <a:cubicBezTo>
                  <a:pt x="95" y="152"/>
                  <a:pt x="96" y="152"/>
                  <a:pt x="96" y="152"/>
                </a:cubicBezTo>
                <a:cubicBezTo>
                  <a:pt x="98" y="152"/>
                  <a:pt x="98" y="149"/>
                  <a:pt x="96" y="149"/>
                </a:cubicBezTo>
                <a:cubicBezTo>
                  <a:pt x="96" y="148"/>
                  <a:pt x="96" y="147"/>
                  <a:pt x="96" y="146"/>
                </a:cubicBezTo>
                <a:cubicBezTo>
                  <a:pt x="96" y="146"/>
                  <a:pt x="96" y="146"/>
                  <a:pt x="96" y="145"/>
                </a:cubicBezTo>
                <a:cubicBezTo>
                  <a:pt x="96" y="144"/>
                  <a:pt x="96" y="144"/>
                  <a:pt x="96" y="143"/>
                </a:cubicBezTo>
                <a:cubicBezTo>
                  <a:pt x="96" y="141"/>
                  <a:pt x="97" y="140"/>
                  <a:pt x="97" y="139"/>
                </a:cubicBezTo>
                <a:cubicBezTo>
                  <a:pt x="98" y="139"/>
                  <a:pt x="98" y="139"/>
                  <a:pt x="99" y="139"/>
                </a:cubicBezTo>
                <a:cubicBezTo>
                  <a:pt x="99" y="138"/>
                  <a:pt x="100" y="137"/>
                  <a:pt x="101" y="137"/>
                </a:cubicBezTo>
                <a:cubicBezTo>
                  <a:pt x="101" y="137"/>
                  <a:pt x="101" y="136"/>
                  <a:pt x="101" y="136"/>
                </a:cubicBezTo>
                <a:cubicBezTo>
                  <a:pt x="98" y="136"/>
                  <a:pt x="101" y="132"/>
                  <a:pt x="101" y="131"/>
                </a:cubicBezTo>
                <a:cubicBezTo>
                  <a:pt x="101" y="130"/>
                  <a:pt x="101" y="130"/>
                  <a:pt x="102" y="130"/>
                </a:cubicBezTo>
                <a:cubicBezTo>
                  <a:pt x="102" y="127"/>
                  <a:pt x="102" y="125"/>
                  <a:pt x="104" y="125"/>
                </a:cubicBezTo>
                <a:cubicBezTo>
                  <a:pt x="104" y="125"/>
                  <a:pt x="104" y="124"/>
                  <a:pt x="104" y="124"/>
                </a:cubicBezTo>
                <a:cubicBezTo>
                  <a:pt x="105" y="123"/>
                  <a:pt x="105" y="122"/>
                  <a:pt x="106" y="121"/>
                </a:cubicBezTo>
                <a:cubicBezTo>
                  <a:pt x="106" y="121"/>
                  <a:pt x="106" y="121"/>
                  <a:pt x="106" y="120"/>
                </a:cubicBezTo>
                <a:cubicBezTo>
                  <a:pt x="106" y="119"/>
                  <a:pt x="106" y="118"/>
                  <a:pt x="107" y="118"/>
                </a:cubicBezTo>
                <a:cubicBezTo>
                  <a:pt x="107" y="117"/>
                  <a:pt x="107" y="116"/>
                  <a:pt x="107" y="116"/>
                </a:cubicBezTo>
                <a:cubicBezTo>
                  <a:pt x="107" y="116"/>
                  <a:pt x="108" y="116"/>
                  <a:pt x="108" y="116"/>
                </a:cubicBezTo>
                <a:cubicBezTo>
                  <a:pt x="108" y="115"/>
                  <a:pt x="108" y="115"/>
                  <a:pt x="108" y="114"/>
                </a:cubicBezTo>
                <a:cubicBezTo>
                  <a:pt x="108" y="114"/>
                  <a:pt x="107" y="114"/>
                  <a:pt x="107" y="114"/>
                </a:cubicBezTo>
                <a:cubicBezTo>
                  <a:pt x="107" y="114"/>
                  <a:pt x="107" y="114"/>
                  <a:pt x="107" y="113"/>
                </a:cubicBezTo>
                <a:close/>
                <a:moveTo>
                  <a:pt x="82" y="60"/>
                </a:moveTo>
                <a:cubicBezTo>
                  <a:pt x="83" y="60"/>
                  <a:pt x="85" y="60"/>
                  <a:pt x="84" y="62"/>
                </a:cubicBezTo>
                <a:cubicBezTo>
                  <a:pt x="83" y="62"/>
                  <a:pt x="82" y="62"/>
                  <a:pt x="82" y="61"/>
                </a:cubicBezTo>
                <a:cubicBezTo>
                  <a:pt x="82" y="61"/>
                  <a:pt x="82" y="60"/>
                  <a:pt x="82" y="60"/>
                </a:cubicBezTo>
                <a:close/>
                <a:moveTo>
                  <a:pt x="89" y="42"/>
                </a:moveTo>
                <a:cubicBezTo>
                  <a:pt x="86" y="38"/>
                  <a:pt x="93" y="45"/>
                  <a:pt x="89" y="42"/>
                </a:cubicBezTo>
                <a:close/>
                <a:moveTo>
                  <a:pt x="7" y="75"/>
                </a:moveTo>
                <a:cubicBezTo>
                  <a:pt x="7" y="74"/>
                  <a:pt x="7" y="72"/>
                  <a:pt x="8" y="72"/>
                </a:cubicBezTo>
                <a:cubicBezTo>
                  <a:pt x="9" y="73"/>
                  <a:pt x="10" y="74"/>
                  <a:pt x="9" y="76"/>
                </a:cubicBezTo>
                <a:cubicBezTo>
                  <a:pt x="9" y="76"/>
                  <a:pt x="7" y="76"/>
                  <a:pt x="7" y="75"/>
                </a:cubicBezTo>
                <a:close/>
                <a:moveTo>
                  <a:pt x="8" y="60"/>
                </a:moveTo>
                <a:cubicBezTo>
                  <a:pt x="7" y="63"/>
                  <a:pt x="7" y="62"/>
                  <a:pt x="8" y="66"/>
                </a:cubicBezTo>
                <a:cubicBezTo>
                  <a:pt x="4" y="65"/>
                  <a:pt x="6" y="60"/>
                  <a:pt x="5" y="60"/>
                </a:cubicBezTo>
                <a:cubicBezTo>
                  <a:pt x="5" y="58"/>
                  <a:pt x="6" y="60"/>
                  <a:pt x="8" y="60"/>
                </a:cubicBezTo>
                <a:close/>
                <a:moveTo>
                  <a:pt x="47" y="114"/>
                </a:moveTo>
                <a:cubicBezTo>
                  <a:pt x="46" y="114"/>
                  <a:pt x="47" y="112"/>
                  <a:pt x="45" y="112"/>
                </a:cubicBezTo>
                <a:cubicBezTo>
                  <a:pt x="46" y="108"/>
                  <a:pt x="49" y="113"/>
                  <a:pt x="51" y="112"/>
                </a:cubicBezTo>
                <a:cubicBezTo>
                  <a:pt x="51" y="114"/>
                  <a:pt x="47" y="112"/>
                  <a:pt x="47" y="114"/>
                </a:cubicBezTo>
                <a:close/>
                <a:moveTo>
                  <a:pt x="28" y="170"/>
                </a:moveTo>
                <a:cubicBezTo>
                  <a:pt x="30" y="170"/>
                  <a:pt x="32" y="173"/>
                  <a:pt x="28" y="173"/>
                </a:cubicBezTo>
                <a:cubicBezTo>
                  <a:pt x="27" y="172"/>
                  <a:pt x="27" y="170"/>
                  <a:pt x="28" y="170"/>
                </a:cubicBezTo>
                <a:close/>
                <a:moveTo>
                  <a:pt x="89" y="119"/>
                </a:moveTo>
                <a:cubicBezTo>
                  <a:pt x="90" y="119"/>
                  <a:pt x="90" y="118"/>
                  <a:pt x="90" y="117"/>
                </a:cubicBezTo>
                <a:cubicBezTo>
                  <a:pt x="90" y="116"/>
                  <a:pt x="90" y="116"/>
                  <a:pt x="90" y="116"/>
                </a:cubicBezTo>
                <a:cubicBezTo>
                  <a:pt x="91" y="115"/>
                  <a:pt x="93" y="116"/>
                  <a:pt x="93" y="114"/>
                </a:cubicBezTo>
                <a:cubicBezTo>
                  <a:pt x="94" y="114"/>
                  <a:pt x="94" y="113"/>
                  <a:pt x="95" y="113"/>
                </a:cubicBezTo>
                <a:cubicBezTo>
                  <a:pt x="95" y="113"/>
                  <a:pt x="96" y="113"/>
                  <a:pt x="96" y="113"/>
                </a:cubicBezTo>
                <a:cubicBezTo>
                  <a:pt x="96" y="114"/>
                  <a:pt x="98" y="115"/>
                  <a:pt x="96" y="116"/>
                </a:cubicBezTo>
                <a:cubicBezTo>
                  <a:pt x="96" y="116"/>
                  <a:pt x="96" y="118"/>
                  <a:pt x="95" y="118"/>
                </a:cubicBezTo>
                <a:cubicBezTo>
                  <a:pt x="94" y="118"/>
                  <a:pt x="93" y="118"/>
                  <a:pt x="93" y="118"/>
                </a:cubicBezTo>
                <a:cubicBezTo>
                  <a:pt x="91" y="118"/>
                  <a:pt x="92" y="121"/>
                  <a:pt x="89" y="120"/>
                </a:cubicBezTo>
                <a:cubicBezTo>
                  <a:pt x="89" y="120"/>
                  <a:pt x="89" y="119"/>
                  <a:pt x="89" y="119"/>
                </a:cubicBezTo>
                <a:close/>
                <a:moveTo>
                  <a:pt x="102" y="118"/>
                </a:moveTo>
                <a:cubicBezTo>
                  <a:pt x="102" y="118"/>
                  <a:pt x="102" y="119"/>
                  <a:pt x="102" y="119"/>
                </a:cubicBezTo>
                <a:cubicBezTo>
                  <a:pt x="102" y="121"/>
                  <a:pt x="100" y="121"/>
                  <a:pt x="100" y="123"/>
                </a:cubicBezTo>
                <a:cubicBezTo>
                  <a:pt x="99" y="123"/>
                  <a:pt x="98" y="123"/>
                  <a:pt x="97" y="123"/>
                </a:cubicBezTo>
                <a:cubicBezTo>
                  <a:pt x="97" y="122"/>
                  <a:pt x="97" y="121"/>
                  <a:pt x="97" y="120"/>
                </a:cubicBezTo>
                <a:cubicBezTo>
                  <a:pt x="97" y="119"/>
                  <a:pt x="97" y="119"/>
                  <a:pt x="97" y="118"/>
                </a:cubicBezTo>
                <a:cubicBezTo>
                  <a:pt x="98" y="118"/>
                  <a:pt x="98" y="118"/>
                  <a:pt x="99" y="118"/>
                </a:cubicBezTo>
                <a:cubicBezTo>
                  <a:pt x="99" y="117"/>
                  <a:pt x="99" y="116"/>
                  <a:pt x="100" y="116"/>
                </a:cubicBezTo>
                <a:cubicBezTo>
                  <a:pt x="100" y="114"/>
                  <a:pt x="102" y="114"/>
                  <a:pt x="102" y="116"/>
                </a:cubicBezTo>
                <a:cubicBezTo>
                  <a:pt x="102" y="116"/>
                  <a:pt x="102" y="117"/>
                  <a:pt x="102" y="118"/>
                </a:cubicBezTo>
                <a:close/>
                <a:moveTo>
                  <a:pt x="80" y="113"/>
                </a:moveTo>
                <a:cubicBezTo>
                  <a:pt x="81" y="113"/>
                  <a:pt x="83" y="111"/>
                  <a:pt x="84" y="111"/>
                </a:cubicBezTo>
                <a:cubicBezTo>
                  <a:pt x="85" y="111"/>
                  <a:pt x="85" y="112"/>
                  <a:pt x="87" y="112"/>
                </a:cubicBezTo>
                <a:cubicBezTo>
                  <a:pt x="88" y="112"/>
                  <a:pt x="89" y="112"/>
                  <a:pt x="89" y="113"/>
                </a:cubicBezTo>
                <a:cubicBezTo>
                  <a:pt x="89" y="114"/>
                  <a:pt x="89" y="115"/>
                  <a:pt x="88" y="114"/>
                </a:cubicBezTo>
                <a:cubicBezTo>
                  <a:pt x="88" y="116"/>
                  <a:pt x="86" y="115"/>
                  <a:pt x="85" y="113"/>
                </a:cubicBezTo>
                <a:cubicBezTo>
                  <a:pt x="86" y="112"/>
                  <a:pt x="85" y="112"/>
                  <a:pt x="84" y="112"/>
                </a:cubicBezTo>
                <a:cubicBezTo>
                  <a:pt x="84" y="113"/>
                  <a:pt x="83" y="113"/>
                  <a:pt x="83" y="114"/>
                </a:cubicBezTo>
                <a:cubicBezTo>
                  <a:pt x="83" y="115"/>
                  <a:pt x="83" y="115"/>
                  <a:pt x="83" y="116"/>
                </a:cubicBezTo>
                <a:cubicBezTo>
                  <a:pt x="84" y="116"/>
                  <a:pt x="84" y="116"/>
                  <a:pt x="84" y="116"/>
                </a:cubicBezTo>
                <a:cubicBezTo>
                  <a:pt x="85" y="116"/>
                  <a:pt x="87" y="116"/>
                  <a:pt x="87" y="117"/>
                </a:cubicBezTo>
                <a:cubicBezTo>
                  <a:pt x="86" y="117"/>
                  <a:pt x="84" y="117"/>
                  <a:pt x="84" y="118"/>
                </a:cubicBezTo>
                <a:cubicBezTo>
                  <a:pt x="84" y="118"/>
                  <a:pt x="84" y="118"/>
                  <a:pt x="83" y="118"/>
                </a:cubicBezTo>
                <a:cubicBezTo>
                  <a:pt x="82" y="118"/>
                  <a:pt x="82" y="118"/>
                  <a:pt x="82" y="117"/>
                </a:cubicBezTo>
                <a:cubicBezTo>
                  <a:pt x="82" y="117"/>
                  <a:pt x="81" y="117"/>
                  <a:pt x="81" y="117"/>
                </a:cubicBezTo>
                <a:cubicBezTo>
                  <a:pt x="81" y="116"/>
                  <a:pt x="80" y="115"/>
                  <a:pt x="80" y="114"/>
                </a:cubicBezTo>
                <a:cubicBezTo>
                  <a:pt x="80" y="114"/>
                  <a:pt x="80" y="114"/>
                  <a:pt x="80" y="113"/>
                </a:cubicBezTo>
                <a:close/>
                <a:moveTo>
                  <a:pt x="80" y="125"/>
                </a:moveTo>
                <a:cubicBezTo>
                  <a:pt x="79" y="125"/>
                  <a:pt x="79" y="125"/>
                  <a:pt x="78" y="125"/>
                </a:cubicBezTo>
                <a:cubicBezTo>
                  <a:pt x="78" y="123"/>
                  <a:pt x="80" y="122"/>
                  <a:pt x="82" y="123"/>
                </a:cubicBezTo>
                <a:cubicBezTo>
                  <a:pt x="82" y="123"/>
                  <a:pt x="82" y="123"/>
                  <a:pt x="82" y="124"/>
                </a:cubicBezTo>
                <a:cubicBezTo>
                  <a:pt x="81" y="124"/>
                  <a:pt x="81" y="125"/>
                  <a:pt x="80" y="125"/>
                </a:cubicBezTo>
                <a:close/>
                <a:moveTo>
                  <a:pt x="70" y="139"/>
                </a:moveTo>
                <a:cubicBezTo>
                  <a:pt x="70" y="139"/>
                  <a:pt x="71" y="139"/>
                  <a:pt x="71" y="139"/>
                </a:cubicBezTo>
                <a:cubicBezTo>
                  <a:pt x="71" y="140"/>
                  <a:pt x="71" y="140"/>
                  <a:pt x="71" y="140"/>
                </a:cubicBezTo>
                <a:cubicBezTo>
                  <a:pt x="71" y="142"/>
                  <a:pt x="70" y="141"/>
                  <a:pt x="69" y="140"/>
                </a:cubicBezTo>
                <a:cubicBezTo>
                  <a:pt x="69" y="140"/>
                  <a:pt x="69" y="139"/>
                  <a:pt x="70" y="139"/>
                </a:cubicBezTo>
                <a:close/>
                <a:moveTo>
                  <a:pt x="57" y="167"/>
                </a:moveTo>
                <a:cubicBezTo>
                  <a:pt x="57" y="166"/>
                  <a:pt x="58" y="165"/>
                  <a:pt x="59" y="165"/>
                </a:cubicBezTo>
                <a:cubicBezTo>
                  <a:pt x="59" y="166"/>
                  <a:pt x="59" y="166"/>
                  <a:pt x="59" y="167"/>
                </a:cubicBezTo>
                <a:cubicBezTo>
                  <a:pt x="59" y="167"/>
                  <a:pt x="59" y="167"/>
                  <a:pt x="58" y="167"/>
                </a:cubicBezTo>
                <a:cubicBezTo>
                  <a:pt x="58" y="167"/>
                  <a:pt x="57" y="167"/>
                  <a:pt x="57" y="167"/>
                </a:cubicBezTo>
                <a:close/>
                <a:moveTo>
                  <a:pt x="87" y="139"/>
                </a:moveTo>
                <a:cubicBezTo>
                  <a:pt x="87" y="140"/>
                  <a:pt x="87" y="140"/>
                  <a:pt x="87" y="140"/>
                </a:cubicBezTo>
                <a:cubicBezTo>
                  <a:pt x="86" y="142"/>
                  <a:pt x="87" y="144"/>
                  <a:pt x="85" y="144"/>
                </a:cubicBezTo>
                <a:cubicBezTo>
                  <a:pt x="85" y="145"/>
                  <a:pt x="85" y="145"/>
                  <a:pt x="84" y="146"/>
                </a:cubicBezTo>
                <a:cubicBezTo>
                  <a:pt x="83" y="147"/>
                  <a:pt x="83" y="149"/>
                  <a:pt x="83" y="150"/>
                </a:cubicBezTo>
                <a:cubicBezTo>
                  <a:pt x="83" y="151"/>
                  <a:pt x="84" y="151"/>
                  <a:pt x="84" y="151"/>
                </a:cubicBezTo>
                <a:cubicBezTo>
                  <a:pt x="84" y="152"/>
                  <a:pt x="84" y="152"/>
                  <a:pt x="84" y="152"/>
                </a:cubicBezTo>
                <a:cubicBezTo>
                  <a:pt x="84" y="152"/>
                  <a:pt x="84" y="152"/>
                  <a:pt x="83" y="152"/>
                </a:cubicBezTo>
                <a:cubicBezTo>
                  <a:pt x="81" y="152"/>
                  <a:pt x="82" y="156"/>
                  <a:pt x="81" y="156"/>
                </a:cubicBezTo>
                <a:cubicBezTo>
                  <a:pt x="81" y="156"/>
                  <a:pt x="81" y="157"/>
                  <a:pt x="81" y="157"/>
                </a:cubicBezTo>
                <a:cubicBezTo>
                  <a:pt x="81" y="157"/>
                  <a:pt x="81" y="158"/>
                  <a:pt x="81" y="158"/>
                </a:cubicBezTo>
                <a:cubicBezTo>
                  <a:pt x="80" y="158"/>
                  <a:pt x="80" y="158"/>
                  <a:pt x="80" y="158"/>
                </a:cubicBezTo>
                <a:cubicBezTo>
                  <a:pt x="80" y="159"/>
                  <a:pt x="80" y="160"/>
                  <a:pt x="80" y="161"/>
                </a:cubicBezTo>
                <a:cubicBezTo>
                  <a:pt x="79" y="162"/>
                  <a:pt x="78" y="163"/>
                  <a:pt x="77" y="163"/>
                </a:cubicBezTo>
                <a:cubicBezTo>
                  <a:pt x="77" y="163"/>
                  <a:pt x="77" y="164"/>
                  <a:pt x="77" y="164"/>
                </a:cubicBezTo>
                <a:cubicBezTo>
                  <a:pt x="77" y="166"/>
                  <a:pt x="77" y="168"/>
                  <a:pt x="76" y="168"/>
                </a:cubicBezTo>
                <a:cubicBezTo>
                  <a:pt x="76" y="169"/>
                  <a:pt x="76" y="170"/>
                  <a:pt x="75" y="170"/>
                </a:cubicBezTo>
                <a:cubicBezTo>
                  <a:pt x="75" y="171"/>
                  <a:pt x="75" y="172"/>
                  <a:pt x="74" y="171"/>
                </a:cubicBezTo>
                <a:cubicBezTo>
                  <a:pt x="72" y="171"/>
                  <a:pt x="71" y="172"/>
                  <a:pt x="71" y="173"/>
                </a:cubicBezTo>
                <a:cubicBezTo>
                  <a:pt x="70" y="173"/>
                  <a:pt x="68" y="173"/>
                  <a:pt x="69" y="175"/>
                </a:cubicBezTo>
                <a:cubicBezTo>
                  <a:pt x="68" y="175"/>
                  <a:pt x="68" y="175"/>
                  <a:pt x="68" y="175"/>
                </a:cubicBezTo>
                <a:cubicBezTo>
                  <a:pt x="68" y="175"/>
                  <a:pt x="68" y="176"/>
                  <a:pt x="68" y="176"/>
                </a:cubicBezTo>
                <a:cubicBezTo>
                  <a:pt x="68" y="177"/>
                  <a:pt x="67" y="178"/>
                  <a:pt x="66" y="178"/>
                </a:cubicBezTo>
                <a:cubicBezTo>
                  <a:pt x="66" y="178"/>
                  <a:pt x="66" y="178"/>
                  <a:pt x="65" y="178"/>
                </a:cubicBezTo>
                <a:cubicBezTo>
                  <a:pt x="65" y="178"/>
                  <a:pt x="64" y="178"/>
                  <a:pt x="64" y="177"/>
                </a:cubicBezTo>
                <a:cubicBezTo>
                  <a:pt x="64" y="177"/>
                  <a:pt x="63" y="177"/>
                  <a:pt x="63" y="177"/>
                </a:cubicBezTo>
                <a:cubicBezTo>
                  <a:pt x="63" y="176"/>
                  <a:pt x="61" y="175"/>
                  <a:pt x="63" y="175"/>
                </a:cubicBezTo>
                <a:cubicBezTo>
                  <a:pt x="63" y="175"/>
                  <a:pt x="63" y="174"/>
                  <a:pt x="63" y="174"/>
                </a:cubicBezTo>
                <a:cubicBezTo>
                  <a:pt x="69" y="172"/>
                  <a:pt x="59" y="171"/>
                  <a:pt x="63" y="168"/>
                </a:cubicBezTo>
                <a:cubicBezTo>
                  <a:pt x="63" y="167"/>
                  <a:pt x="63" y="166"/>
                  <a:pt x="64" y="167"/>
                </a:cubicBezTo>
                <a:cubicBezTo>
                  <a:pt x="64" y="166"/>
                  <a:pt x="64" y="166"/>
                  <a:pt x="64" y="165"/>
                </a:cubicBezTo>
                <a:cubicBezTo>
                  <a:pt x="64" y="165"/>
                  <a:pt x="64" y="164"/>
                  <a:pt x="64" y="163"/>
                </a:cubicBezTo>
                <a:cubicBezTo>
                  <a:pt x="64" y="163"/>
                  <a:pt x="65" y="163"/>
                  <a:pt x="65" y="163"/>
                </a:cubicBezTo>
                <a:cubicBezTo>
                  <a:pt x="65" y="162"/>
                  <a:pt x="63" y="162"/>
                  <a:pt x="63" y="159"/>
                </a:cubicBezTo>
                <a:cubicBezTo>
                  <a:pt x="63" y="159"/>
                  <a:pt x="63" y="159"/>
                  <a:pt x="63" y="158"/>
                </a:cubicBezTo>
                <a:cubicBezTo>
                  <a:pt x="63" y="158"/>
                  <a:pt x="64" y="158"/>
                  <a:pt x="64" y="158"/>
                </a:cubicBezTo>
                <a:cubicBezTo>
                  <a:pt x="64" y="158"/>
                  <a:pt x="64" y="157"/>
                  <a:pt x="64" y="157"/>
                </a:cubicBezTo>
                <a:cubicBezTo>
                  <a:pt x="64" y="156"/>
                  <a:pt x="64" y="156"/>
                  <a:pt x="64" y="155"/>
                </a:cubicBezTo>
                <a:cubicBezTo>
                  <a:pt x="64" y="154"/>
                  <a:pt x="64" y="154"/>
                  <a:pt x="63" y="154"/>
                </a:cubicBezTo>
                <a:cubicBezTo>
                  <a:pt x="63" y="153"/>
                  <a:pt x="63" y="153"/>
                  <a:pt x="63" y="152"/>
                </a:cubicBezTo>
                <a:cubicBezTo>
                  <a:pt x="63" y="152"/>
                  <a:pt x="64" y="152"/>
                  <a:pt x="64" y="152"/>
                </a:cubicBezTo>
                <a:cubicBezTo>
                  <a:pt x="64" y="152"/>
                  <a:pt x="64" y="152"/>
                  <a:pt x="64" y="151"/>
                </a:cubicBezTo>
                <a:cubicBezTo>
                  <a:pt x="64" y="150"/>
                  <a:pt x="65" y="149"/>
                  <a:pt x="66" y="149"/>
                </a:cubicBezTo>
                <a:cubicBezTo>
                  <a:pt x="66" y="147"/>
                  <a:pt x="67" y="147"/>
                  <a:pt x="68" y="146"/>
                </a:cubicBezTo>
                <a:cubicBezTo>
                  <a:pt x="68" y="147"/>
                  <a:pt x="68" y="148"/>
                  <a:pt x="69" y="148"/>
                </a:cubicBezTo>
                <a:cubicBezTo>
                  <a:pt x="69" y="148"/>
                  <a:pt x="69" y="149"/>
                  <a:pt x="69" y="150"/>
                </a:cubicBezTo>
                <a:cubicBezTo>
                  <a:pt x="70" y="150"/>
                  <a:pt x="70" y="150"/>
                  <a:pt x="70" y="151"/>
                </a:cubicBezTo>
                <a:cubicBezTo>
                  <a:pt x="72" y="151"/>
                  <a:pt x="72" y="153"/>
                  <a:pt x="74" y="152"/>
                </a:cubicBezTo>
                <a:cubicBezTo>
                  <a:pt x="74" y="152"/>
                  <a:pt x="74" y="152"/>
                  <a:pt x="74" y="151"/>
                </a:cubicBezTo>
                <a:cubicBezTo>
                  <a:pt x="73" y="148"/>
                  <a:pt x="75" y="148"/>
                  <a:pt x="75" y="145"/>
                </a:cubicBezTo>
                <a:cubicBezTo>
                  <a:pt x="75" y="145"/>
                  <a:pt x="76" y="145"/>
                  <a:pt x="76" y="145"/>
                </a:cubicBezTo>
                <a:cubicBezTo>
                  <a:pt x="76" y="145"/>
                  <a:pt x="76" y="144"/>
                  <a:pt x="76" y="144"/>
                </a:cubicBezTo>
                <a:cubicBezTo>
                  <a:pt x="76" y="143"/>
                  <a:pt x="76" y="143"/>
                  <a:pt x="77" y="143"/>
                </a:cubicBezTo>
                <a:cubicBezTo>
                  <a:pt x="77" y="142"/>
                  <a:pt x="77" y="142"/>
                  <a:pt x="77" y="142"/>
                </a:cubicBezTo>
                <a:cubicBezTo>
                  <a:pt x="77" y="141"/>
                  <a:pt x="78" y="140"/>
                  <a:pt x="80" y="140"/>
                </a:cubicBezTo>
                <a:cubicBezTo>
                  <a:pt x="80" y="140"/>
                  <a:pt x="80" y="140"/>
                  <a:pt x="81" y="140"/>
                </a:cubicBezTo>
                <a:cubicBezTo>
                  <a:pt x="81" y="140"/>
                  <a:pt x="81" y="139"/>
                  <a:pt x="81" y="138"/>
                </a:cubicBezTo>
                <a:cubicBezTo>
                  <a:pt x="80" y="138"/>
                  <a:pt x="79" y="138"/>
                  <a:pt x="80" y="137"/>
                </a:cubicBezTo>
                <a:cubicBezTo>
                  <a:pt x="79" y="137"/>
                  <a:pt x="79" y="137"/>
                  <a:pt x="78" y="137"/>
                </a:cubicBezTo>
                <a:cubicBezTo>
                  <a:pt x="77" y="139"/>
                  <a:pt x="74" y="138"/>
                  <a:pt x="74" y="140"/>
                </a:cubicBezTo>
                <a:cubicBezTo>
                  <a:pt x="74" y="140"/>
                  <a:pt x="74" y="140"/>
                  <a:pt x="74" y="139"/>
                </a:cubicBezTo>
                <a:cubicBezTo>
                  <a:pt x="74" y="139"/>
                  <a:pt x="74" y="138"/>
                  <a:pt x="74" y="138"/>
                </a:cubicBezTo>
                <a:cubicBezTo>
                  <a:pt x="73" y="138"/>
                  <a:pt x="72" y="138"/>
                  <a:pt x="72" y="137"/>
                </a:cubicBezTo>
                <a:cubicBezTo>
                  <a:pt x="72" y="136"/>
                  <a:pt x="73" y="136"/>
                  <a:pt x="74" y="136"/>
                </a:cubicBezTo>
                <a:cubicBezTo>
                  <a:pt x="74" y="136"/>
                  <a:pt x="74" y="136"/>
                  <a:pt x="75" y="136"/>
                </a:cubicBezTo>
                <a:cubicBezTo>
                  <a:pt x="75" y="134"/>
                  <a:pt x="76" y="135"/>
                  <a:pt x="77" y="136"/>
                </a:cubicBezTo>
                <a:cubicBezTo>
                  <a:pt x="77" y="135"/>
                  <a:pt x="77" y="135"/>
                  <a:pt x="77" y="135"/>
                </a:cubicBezTo>
                <a:cubicBezTo>
                  <a:pt x="77" y="134"/>
                  <a:pt x="77" y="134"/>
                  <a:pt x="77" y="133"/>
                </a:cubicBezTo>
                <a:cubicBezTo>
                  <a:pt x="77" y="132"/>
                  <a:pt x="75" y="132"/>
                  <a:pt x="77" y="131"/>
                </a:cubicBezTo>
                <a:cubicBezTo>
                  <a:pt x="78" y="131"/>
                  <a:pt x="79" y="131"/>
                  <a:pt x="80" y="131"/>
                </a:cubicBezTo>
                <a:cubicBezTo>
                  <a:pt x="80" y="130"/>
                  <a:pt x="81" y="129"/>
                  <a:pt x="82" y="129"/>
                </a:cubicBezTo>
                <a:cubicBezTo>
                  <a:pt x="82" y="128"/>
                  <a:pt x="82" y="128"/>
                  <a:pt x="82" y="127"/>
                </a:cubicBezTo>
                <a:cubicBezTo>
                  <a:pt x="82" y="127"/>
                  <a:pt x="81" y="127"/>
                  <a:pt x="81" y="127"/>
                </a:cubicBezTo>
                <a:cubicBezTo>
                  <a:pt x="81" y="127"/>
                  <a:pt x="81" y="127"/>
                  <a:pt x="81" y="126"/>
                </a:cubicBezTo>
                <a:cubicBezTo>
                  <a:pt x="81" y="126"/>
                  <a:pt x="82" y="126"/>
                  <a:pt x="82" y="125"/>
                </a:cubicBezTo>
                <a:cubicBezTo>
                  <a:pt x="83" y="125"/>
                  <a:pt x="84" y="125"/>
                  <a:pt x="84" y="125"/>
                </a:cubicBezTo>
                <a:cubicBezTo>
                  <a:pt x="84" y="124"/>
                  <a:pt x="83" y="123"/>
                  <a:pt x="83" y="121"/>
                </a:cubicBezTo>
                <a:cubicBezTo>
                  <a:pt x="84" y="121"/>
                  <a:pt x="85" y="121"/>
                  <a:pt x="87" y="121"/>
                </a:cubicBezTo>
                <a:cubicBezTo>
                  <a:pt x="87" y="122"/>
                  <a:pt x="88" y="122"/>
                  <a:pt x="88" y="123"/>
                </a:cubicBezTo>
                <a:cubicBezTo>
                  <a:pt x="88" y="123"/>
                  <a:pt x="89" y="123"/>
                  <a:pt x="89" y="123"/>
                </a:cubicBezTo>
                <a:cubicBezTo>
                  <a:pt x="89" y="123"/>
                  <a:pt x="89" y="123"/>
                  <a:pt x="89" y="124"/>
                </a:cubicBezTo>
                <a:cubicBezTo>
                  <a:pt x="89" y="125"/>
                  <a:pt x="89" y="126"/>
                  <a:pt x="89" y="127"/>
                </a:cubicBezTo>
                <a:cubicBezTo>
                  <a:pt x="89" y="128"/>
                  <a:pt x="89" y="128"/>
                  <a:pt x="89" y="129"/>
                </a:cubicBezTo>
                <a:cubicBezTo>
                  <a:pt x="89" y="130"/>
                  <a:pt x="89" y="131"/>
                  <a:pt x="88" y="131"/>
                </a:cubicBezTo>
                <a:cubicBezTo>
                  <a:pt x="87" y="131"/>
                  <a:pt x="86" y="131"/>
                  <a:pt x="85" y="130"/>
                </a:cubicBezTo>
                <a:cubicBezTo>
                  <a:pt x="85" y="130"/>
                  <a:pt x="85" y="130"/>
                  <a:pt x="84" y="130"/>
                </a:cubicBezTo>
                <a:cubicBezTo>
                  <a:pt x="84" y="130"/>
                  <a:pt x="84" y="131"/>
                  <a:pt x="84" y="131"/>
                </a:cubicBezTo>
                <a:cubicBezTo>
                  <a:pt x="84" y="133"/>
                  <a:pt x="86" y="132"/>
                  <a:pt x="87" y="133"/>
                </a:cubicBezTo>
                <a:cubicBezTo>
                  <a:pt x="87" y="133"/>
                  <a:pt x="87" y="133"/>
                  <a:pt x="88" y="133"/>
                </a:cubicBezTo>
                <a:cubicBezTo>
                  <a:pt x="89" y="133"/>
                  <a:pt x="89" y="134"/>
                  <a:pt x="89" y="135"/>
                </a:cubicBezTo>
                <a:cubicBezTo>
                  <a:pt x="90" y="135"/>
                  <a:pt x="90" y="135"/>
                  <a:pt x="90" y="136"/>
                </a:cubicBezTo>
                <a:cubicBezTo>
                  <a:pt x="90" y="136"/>
                  <a:pt x="90" y="137"/>
                  <a:pt x="90" y="137"/>
                </a:cubicBezTo>
                <a:cubicBezTo>
                  <a:pt x="90" y="137"/>
                  <a:pt x="90" y="138"/>
                  <a:pt x="90" y="138"/>
                </a:cubicBezTo>
                <a:cubicBezTo>
                  <a:pt x="89" y="138"/>
                  <a:pt x="88" y="139"/>
                  <a:pt x="87" y="139"/>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141" name="Freeform 277" title=""/>
          <p:cNvSpPr/>
          <p:nvPr>
            <p:custDataLst>
              <p:tags r:id="rId85"/>
            </p:custDataLst>
          </p:nvPr>
        </p:nvSpPr>
        <p:spPr bwMode="auto">
          <a:xfrm rot="1740000">
            <a:off x="3182059" y="3175665"/>
            <a:ext cx="3437" cy="5783"/>
          </a:xfrm>
          <a:custGeom>
            <a:gdLst>
              <a:gd name="T0" fmla="*/ 1 w 6"/>
              <a:gd name="T1" fmla="*/ 4 h 10"/>
              <a:gd name="T2" fmla="*/ 0 w 6"/>
              <a:gd name="T3" fmla="*/ 8 h 10"/>
              <a:gd name="T4" fmla="*/ 1 w 6"/>
              <a:gd name="T5" fmla="*/ 9 h 10"/>
              <a:gd name="T6" fmla="*/ 4 w 6"/>
              <a:gd name="T7" fmla="*/ 10 h 10"/>
              <a:gd name="T8" fmla="*/ 5 w 6"/>
              <a:gd name="T9" fmla="*/ 9 h 10"/>
              <a:gd name="T10" fmla="*/ 6 w 6"/>
              <a:gd name="T11" fmla="*/ 9 h 10"/>
              <a:gd name="T12" fmla="*/ 6 w 6"/>
              <a:gd name="T13" fmla="*/ 6 h 10"/>
              <a:gd name="T14" fmla="*/ 5 w 6"/>
              <a:gd name="T15" fmla="*/ 4 h 10"/>
              <a:gd name="T16" fmla="*/ 5 w 6"/>
              <a:gd name="T17" fmla="*/ 2 h 10"/>
              <a:gd name="T18" fmla="*/ 3 w 6"/>
              <a:gd name="T19" fmla="*/ 0 h 10"/>
              <a:gd name="T20" fmla="*/ 1 w 6"/>
              <a:gd name="T21" fmla="*/ 2 h 10"/>
              <a:gd name="T22" fmla="*/ 1 w 6"/>
              <a:gd name="T23" fmla="*/ 4 h 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 h="10">
                <a:moveTo>
                  <a:pt x="1" y="4"/>
                </a:moveTo>
                <a:cubicBezTo>
                  <a:pt x="1" y="6"/>
                  <a:pt x="1" y="7"/>
                  <a:pt x="0" y="8"/>
                </a:cubicBezTo>
                <a:cubicBezTo>
                  <a:pt x="1" y="8"/>
                  <a:pt x="2" y="8"/>
                  <a:pt x="1" y="9"/>
                </a:cubicBezTo>
                <a:cubicBezTo>
                  <a:pt x="3" y="9"/>
                  <a:pt x="3" y="10"/>
                  <a:pt x="4" y="10"/>
                </a:cubicBezTo>
                <a:cubicBezTo>
                  <a:pt x="5" y="10"/>
                  <a:pt x="5" y="9"/>
                  <a:pt x="5" y="9"/>
                </a:cubicBezTo>
                <a:cubicBezTo>
                  <a:pt x="5" y="9"/>
                  <a:pt x="6" y="9"/>
                  <a:pt x="6" y="9"/>
                </a:cubicBezTo>
                <a:cubicBezTo>
                  <a:pt x="6" y="8"/>
                  <a:pt x="6" y="7"/>
                  <a:pt x="6" y="6"/>
                </a:cubicBezTo>
                <a:cubicBezTo>
                  <a:pt x="5" y="6"/>
                  <a:pt x="5" y="5"/>
                  <a:pt x="5" y="4"/>
                </a:cubicBezTo>
                <a:cubicBezTo>
                  <a:pt x="5" y="3"/>
                  <a:pt x="5" y="2"/>
                  <a:pt x="5" y="2"/>
                </a:cubicBezTo>
                <a:cubicBezTo>
                  <a:pt x="4" y="1"/>
                  <a:pt x="3" y="2"/>
                  <a:pt x="3" y="0"/>
                </a:cubicBezTo>
                <a:cubicBezTo>
                  <a:pt x="2" y="0"/>
                  <a:pt x="1" y="1"/>
                  <a:pt x="1" y="2"/>
                </a:cubicBezTo>
                <a:cubicBezTo>
                  <a:pt x="2" y="3"/>
                  <a:pt x="3" y="4"/>
                  <a:pt x="1" y="4"/>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142" name="Freeform 278" title=""/>
          <p:cNvSpPr/>
          <p:nvPr>
            <p:custDataLst>
              <p:tags r:id="rId86"/>
            </p:custDataLst>
          </p:nvPr>
        </p:nvSpPr>
        <p:spPr bwMode="auto">
          <a:xfrm rot="1740000">
            <a:off x="3183100" y="3183521"/>
            <a:ext cx="2115" cy="3417"/>
          </a:xfrm>
          <a:custGeom>
            <a:gdLst>
              <a:gd name="T0" fmla="*/ 0 w 4"/>
              <a:gd name="T1" fmla="*/ 1 h 6"/>
              <a:gd name="T2" fmla="*/ 0 w 4"/>
              <a:gd name="T3" fmla="*/ 3 h 6"/>
              <a:gd name="T4" fmla="*/ 4 w 4"/>
              <a:gd name="T5" fmla="*/ 5 h 6"/>
              <a:gd name="T6" fmla="*/ 4 w 4"/>
              <a:gd name="T7" fmla="*/ 3 h 6"/>
              <a:gd name="T8" fmla="*/ 3 w 4"/>
              <a:gd name="T9" fmla="*/ 0 h 6"/>
              <a:gd name="T10" fmla="*/ 0 w 4"/>
              <a:gd name="T11" fmla="*/ 1 h 6"/>
            </a:gdLst>
            <a:cxnLst>
              <a:cxn ang="0">
                <a:pos x="T0" y="T1"/>
              </a:cxn>
              <a:cxn ang="0">
                <a:pos x="T2" y="T3"/>
              </a:cxn>
              <a:cxn ang="0">
                <a:pos x="T4" y="T5"/>
              </a:cxn>
              <a:cxn ang="0">
                <a:pos x="T6" y="T7"/>
              </a:cxn>
              <a:cxn ang="0">
                <a:pos x="T8" y="T9"/>
              </a:cxn>
              <a:cxn ang="0">
                <a:pos x="T10" y="T11"/>
              </a:cxn>
            </a:cxnLst>
            <a:rect l="0" t="0" r="r" b="b"/>
            <a:pathLst>
              <a:path w="4" h="6">
                <a:moveTo>
                  <a:pt x="0" y="1"/>
                </a:moveTo>
                <a:cubicBezTo>
                  <a:pt x="0" y="2"/>
                  <a:pt x="0" y="2"/>
                  <a:pt x="0" y="3"/>
                </a:cubicBezTo>
                <a:cubicBezTo>
                  <a:pt x="2" y="3"/>
                  <a:pt x="1" y="6"/>
                  <a:pt x="4" y="5"/>
                </a:cubicBezTo>
                <a:cubicBezTo>
                  <a:pt x="4" y="4"/>
                  <a:pt x="4" y="3"/>
                  <a:pt x="4" y="3"/>
                </a:cubicBezTo>
                <a:cubicBezTo>
                  <a:pt x="3" y="2"/>
                  <a:pt x="3" y="2"/>
                  <a:pt x="3" y="0"/>
                </a:cubicBezTo>
                <a:cubicBezTo>
                  <a:pt x="2" y="1"/>
                  <a:pt x="2" y="1"/>
                  <a:pt x="0" y="1"/>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143" name="Freeform 279" title=""/>
          <p:cNvSpPr/>
          <p:nvPr>
            <p:custDataLst>
              <p:tags r:id="rId87"/>
            </p:custDataLst>
          </p:nvPr>
        </p:nvSpPr>
        <p:spPr bwMode="auto">
          <a:xfrm rot="1740000">
            <a:off x="3171416" y="3181366"/>
            <a:ext cx="1850" cy="1840"/>
          </a:xfrm>
          <a:custGeom>
            <a:gdLst>
              <a:gd name="T0" fmla="*/ 1 w 3"/>
              <a:gd name="T1" fmla="*/ 3 h 3"/>
              <a:gd name="T2" fmla="*/ 3 w 3"/>
              <a:gd name="T3" fmla="*/ 3 h 3"/>
              <a:gd name="T4" fmla="*/ 0 w 3"/>
              <a:gd name="T5" fmla="*/ 0 h 3"/>
              <a:gd name="T6" fmla="*/ 1 w 3"/>
              <a:gd name="T7" fmla="*/ 3 h 3"/>
            </a:gdLst>
            <a:cxnLst>
              <a:cxn ang="0">
                <a:pos x="T0" y="T1"/>
              </a:cxn>
              <a:cxn ang="0">
                <a:pos x="T2" y="T3"/>
              </a:cxn>
              <a:cxn ang="0">
                <a:pos x="T4" y="T5"/>
              </a:cxn>
              <a:cxn ang="0">
                <a:pos x="T6" y="T7"/>
              </a:cxn>
            </a:cxnLst>
            <a:rect l="0" t="0" r="r" b="b"/>
            <a:pathLst>
              <a:path w="3" h="3">
                <a:moveTo>
                  <a:pt x="1" y="3"/>
                </a:moveTo>
                <a:cubicBezTo>
                  <a:pt x="2" y="3"/>
                  <a:pt x="2" y="3"/>
                  <a:pt x="3" y="3"/>
                </a:cubicBezTo>
                <a:cubicBezTo>
                  <a:pt x="2" y="2"/>
                  <a:pt x="1" y="1"/>
                  <a:pt x="0" y="0"/>
                </a:cubicBezTo>
                <a:cubicBezTo>
                  <a:pt x="0" y="2"/>
                  <a:pt x="1" y="2"/>
                  <a:pt x="1" y="3"/>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144" name="Freeform 280" title=""/>
          <p:cNvSpPr/>
          <p:nvPr>
            <p:custDataLst>
              <p:tags r:id="rId88"/>
            </p:custDataLst>
          </p:nvPr>
        </p:nvSpPr>
        <p:spPr bwMode="auto">
          <a:xfrm rot="1740000">
            <a:off x="3115671" y="3169244"/>
            <a:ext cx="2908" cy="3943"/>
          </a:xfrm>
          <a:custGeom>
            <a:gdLst>
              <a:gd name="T0" fmla="*/ 3 w 5"/>
              <a:gd name="T1" fmla="*/ 7 h 7"/>
              <a:gd name="T2" fmla="*/ 4 w 5"/>
              <a:gd name="T3" fmla="*/ 7 h 7"/>
              <a:gd name="T4" fmla="*/ 5 w 5"/>
              <a:gd name="T5" fmla="*/ 4 h 7"/>
              <a:gd name="T6" fmla="*/ 5 w 5"/>
              <a:gd name="T7" fmla="*/ 2 h 7"/>
              <a:gd name="T8" fmla="*/ 4 w 5"/>
              <a:gd name="T9" fmla="*/ 0 h 7"/>
              <a:gd name="T10" fmla="*/ 1 w 5"/>
              <a:gd name="T11" fmla="*/ 0 h 7"/>
              <a:gd name="T12" fmla="*/ 1 w 5"/>
              <a:gd name="T13" fmla="*/ 1 h 7"/>
              <a:gd name="T14" fmla="*/ 0 w 5"/>
              <a:gd name="T15" fmla="*/ 3 h 7"/>
              <a:gd name="T16" fmla="*/ 1 w 5"/>
              <a:gd name="T17" fmla="*/ 3 h 7"/>
              <a:gd name="T18" fmla="*/ 1 w 5"/>
              <a:gd name="T19" fmla="*/ 4 h 7"/>
              <a:gd name="T20" fmla="*/ 3 w 5"/>
              <a:gd name="T21" fmla="*/ 4 h 7"/>
              <a:gd name="T22" fmla="*/ 1 w 5"/>
              <a:gd name="T23" fmla="*/ 7 h 7"/>
              <a:gd name="T24" fmla="*/ 3 w 5"/>
              <a:gd name="T25" fmla="*/ 7 h 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 h="7">
                <a:moveTo>
                  <a:pt x="3" y="7"/>
                </a:moveTo>
                <a:cubicBezTo>
                  <a:pt x="3" y="7"/>
                  <a:pt x="3" y="7"/>
                  <a:pt x="4" y="7"/>
                </a:cubicBezTo>
                <a:cubicBezTo>
                  <a:pt x="4" y="6"/>
                  <a:pt x="5" y="5"/>
                  <a:pt x="5" y="4"/>
                </a:cubicBezTo>
                <a:cubicBezTo>
                  <a:pt x="5" y="4"/>
                  <a:pt x="5" y="3"/>
                  <a:pt x="5" y="2"/>
                </a:cubicBezTo>
                <a:cubicBezTo>
                  <a:pt x="5" y="1"/>
                  <a:pt x="5" y="0"/>
                  <a:pt x="4" y="0"/>
                </a:cubicBezTo>
                <a:cubicBezTo>
                  <a:pt x="3" y="0"/>
                  <a:pt x="2" y="0"/>
                  <a:pt x="1" y="0"/>
                </a:cubicBezTo>
                <a:cubicBezTo>
                  <a:pt x="1" y="0"/>
                  <a:pt x="1" y="1"/>
                  <a:pt x="1" y="1"/>
                </a:cubicBezTo>
                <a:cubicBezTo>
                  <a:pt x="0" y="1"/>
                  <a:pt x="0" y="2"/>
                  <a:pt x="0" y="3"/>
                </a:cubicBezTo>
                <a:cubicBezTo>
                  <a:pt x="1" y="3"/>
                  <a:pt x="1" y="3"/>
                  <a:pt x="1" y="3"/>
                </a:cubicBezTo>
                <a:cubicBezTo>
                  <a:pt x="1" y="4"/>
                  <a:pt x="1" y="4"/>
                  <a:pt x="1" y="4"/>
                </a:cubicBezTo>
                <a:cubicBezTo>
                  <a:pt x="2" y="4"/>
                  <a:pt x="2" y="4"/>
                  <a:pt x="3" y="4"/>
                </a:cubicBezTo>
                <a:cubicBezTo>
                  <a:pt x="3" y="6"/>
                  <a:pt x="2" y="6"/>
                  <a:pt x="1" y="7"/>
                </a:cubicBezTo>
                <a:cubicBezTo>
                  <a:pt x="2" y="7"/>
                  <a:pt x="2" y="7"/>
                  <a:pt x="3" y="7"/>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145" name="Freeform 281" title=""/>
          <p:cNvSpPr/>
          <p:nvPr>
            <p:custDataLst>
              <p:tags r:id="rId89"/>
            </p:custDataLst>
          </p:nvPr>
        </p:nvSpPr>
        <p:spPr bwMode="auto">
          <a:xfrm rot="1740000">
            <a:off x="3190930" y="3211245"/>
            <a:ext cx="2379" cy="1578"/>
          </a:xfrm>
          <a:custGeom>
            <a:gdLst>
              <a:gd name="T0" fmla="*/ 2 w 4"/>
              <a:gd name="T1" fmla="*/ 0 h 3"/>
              <a:gd name="T2" fmla="*/ 1 w 4"/>
              <a:gd name="T3" fmla="*/ 1 h 3"/>
              <a:gd name="T4" fmla="*/ 0 w 4"/>
              <a:gd name="T5" fmla="*/ 3 h 3"/>
              <a:gd name="T6" fmla="*/ 3 w 4"/>
              <a:gd name="T7" fmla="*/ 2 h 3"/>
              <a:gd name="T8" fmla="*/ 2 w 4"/>
              <a:gd name="T9" fmla="*/ 0 h 3"/>
            </a:gdLst>
            <a:cxnLst>
              <a:cxn ang="0">
                <a:pos x="T0" y="T1"/>
              </a:cxn>
              <a:cxn ang="0">
                <a:pos x="T2" y="T3"/>
              </a:cxn>
              <a:cxn ang="0">
                <a:pos x="T4" y="T5"/>
              </a:cxn>
              <a:cxn ang="0">
                <a:pos x="T6" y="T7"/>
              </a:cxn>
              <a:cxn ang="0">
                <a:pos x="T8" y="T9"/>
              </a:cxn>
            </a:cxnLst>
            <a:rect l="0" t="0" r="r" b="b"/>
            <a:pathLst>
              <a:path w="4" h="3">
                <a:moveTo>
                  <a:pt x="2" y="0"/>
                </a:moveTo>
                <a:cubicBezTo>
                  <a:pt x="2" y="1"/>
                  <a:pt x="2" y="1"/>
                  <a:pt x="1" y="1"/>
                </a:cubicBezTo>
                <a:cubicBezTo>
                  <a:pt x="1" y="2"/>
                  <a:pt x="0" y="2"/>
                  <a:pt x="0" y="3"/>
                </a:cubicBezTo>
                <a:cubicBezTo>
                  <a:pt x="1" y="3"/>
                  <a:pt x="1" y="2"/>
                  <a:pt x="3" y="2"/>
                </a:cubicBezTo>
                <a:cubicBezTo>
                  <a:pt x="4" y="1"/>
                  <a:pt x="3" y="0"/>
                  <a:pt x="2" y="0"/>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146" name="Freeform 282" title=""/>
          <p:cNvSpPr/>
          <p:nvPr>
            <p:custDataLst>
              <p:tags r:id="rId90"/>
            </p:custDataLst>
          </p:nvPr>
        </p:nvSpPr>
        <p:spPr bwMode="auto">
          <a:xfrm rot="1740000">
            <a:off x="3170348" y="3194923"/>
            <a:ext cx="4229" cy="9726"/>
          </a:xfrm>
          <a:custGeom>
            <a:gdLst>
              <a:gd name="T0" fmla="*/ 7 w 7"/>
              <a:gd name="T1" fmla="*/ 12 h 17"/>
              <a:gd name="T2" fmla="*/ 7 w 7"/>
              <a:gd name="T3" fmla="*/ 11 h 17"/>
              <a:gd name="T4" fmla="*/ 7 w 7"/>
              <a:gd name="T5" fmla="*/ 10 h 17"/>
              <a:gd name="T6" fmla="*/ 6 w 7"/>
              <a:gd name="T7" fmla="*/ 10 h 17"/>
              <a:gd name="T8" fmla="*/ 4 w 7"/>
              <a:gd name="T9" fmla="*/ 10 h 17"/>
              <a:gd name="T10" fmla="*/ 3 w 7"/>
              <a:gd name="T11" fmla="*/ 8 h 17"/>
              <a:gd name="T12" fmla="*/ 5 w 7"/>
              <a:gd name="T13" fmla="*/ 8 h 17"/>
              <a:gd name="T14" fmla="*/ 5 w 7"/>
              <a:gd name="T15" fmla="*/ 4 h 17"/>
              <a:gd name="T16" fmla="*/ 6 w 7"/>
              <a:gd name="T17" fmla="*/ 4 h 17"/>
              <a:gd name="T18" fmla="*/ 6 w 7"/>
              <a:gd name="T19" fmla="*/ 3 h 17"/>
              <a:gd name="T20" fmla="*/ 6 w 7"/>
              <a:gd name="T21" fmla="*/ 2 h 17"/>
              <a:gd name="T22" fmla="*/ 6 w 7"/>
              <a:gd name="T23" fmla="*/ 1 h 17"/>
              <a:gd name="T24" fmla="*/ 5 w 7"/>
              <a:gd name="T25" fmla="*/ 1 h 17"/>
              <a:gd name="T26" fmla="*/ 4 w 7"/>
              <a:gd name="T27" fmla="*/ 2 h 17"/>
              <a:gd name="T28" fmla="*/ 4 w 7"/>
              <a:gd name="T29" fmla="*/ 3 h 17"/>
              <a:gd name="T30" fmla="*/ 3 w 7"/>
              <a:gd name="T31" fmla="*/ 4 h 17"/>
              <a:gd name="T32" fmla="*/ 0 w 7"/>
              <a:gd name="T33" fmla="*/ 7 h 17"/>
              <a:gd name="T34" fmla="*/ 0 w 7"/>
              <a:gd name="T35" fmla="*/ 8 h 17"/>
              <a:gd name="T36" fmla="*/ 1 w 7"/>
              <a:gd name="T37" fmla="*/ 11 h 17"/>
              <a:gd name="T38" fmla="*/ 3 w 7"/>
              <a:gd name="T39" fmla="*/ 11 h 17"/>
              <a:gd name="T40" fmla="*/ 4 w 7"/>
              <a:gd name="T41" fmla="*/ 11 h 17"/>
              <a:gd name="T42" fmla="*/ 4 w 7"/>
              <a:gd name="T43" fmla="*/ 16 h 17"/>
              <a:gd name="T44" fmla="*/ 4 w 7"/>
              <a:gd name="T45" fmla="*/ 17 h 17"/>
              <a:gd name="T46" fmla="*/ 5 w 7"/>
              <a:gd name="T47" fmla="*/ 17 h 17"/>
              <a:gd name="T48" fmla="*/ 7 w 7"/>
              <a:gd name="T49" fmla="*/ 16 h 17"/>
              <a:gd name="T50" fmla="*/ 6 w 7"/>
              <a:gd name="T51" fmla="*/ 14 h 17"/>
              <a:gd name="T52" fmla="*/ 7 w 7"/>
              <a:gd name="T53" fmla="*/ 12 h 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 h="17">
                <a:moveTo>
                  <a:pt x="7" y="12"/>
                </a:moveTo>
                <a:cubicBezTo>
                  <a:pt x="7" y="12"/>
                  <a:pt x="7" y="12"/>
                  <a:pt x="7" y="11"/>
                </a:cubicBezTo>
                <a:cubicBezTo>
                  <a:pt x="7" y="11"/>
                  <a:pt x="7" y="10"/>
                  <a:pt x="7" y="10"/>
                </a:cubicBezTo>
                <a:cubicBezTo>
                  <a:pt x="7" y="10"/>
                  <a:pt x="7" y="10"/>
                  <a:pt x="6" y="10"/>
                </a:cubicBezTo>
                <a:cubicBezTo>
                  <a:pt x="5" y="10"/>
                  <a:pt x="5" y="10"/>
                  <a:pt x="4" y="10"/>
                </a:cubicBezTo>
                <a:cubicBezTo>
                  <a:pt x="4" y="9"/>
                  <a:pt x="3" y="9"/>
                  <a:pt x="3" y="8"/>
                </a:cubicBezTo>
                <a:cubicBezTo>
                  <a:pt x="3" y="8"/>
                  <a:pt x="4" y="8"/>
                  <a:pt x="5" y="8"/>
                </a:cubicBezTo>
                <a:cubicBezTo>
                  <a:pt x="5" y="7"/>
                  <a:pt x="5" y="5"/>
                  <a:pt x="5" y="4"/>
                </a:cubicBezTo>
                <a:cubicBezTo>
                  <a:pt x="5" y="4"/>
                  <a:pt x="6" y="4"/>
                  <a:pt x="6" y="4"/>
                </a:cubicBezTo>
                <a:cubicBezTo>
                  <a:pt x="6" y="4"/>
                  <a:pt x="6" y="3"/>
                  <a:pt x="6" y="3"/>
                </a:cubicBezTo>
                <a:cubicBezTo>
                  <a:pt x="6" y="3"/>
                  <a:pt x="6" y="2"/>
                  <a:pt x="6" y="2"/>
                </a:cubicBezTo>
                <a:cubicBezTo>
                  <a:pt x="6" y="1"/>
                  <a:pt x="6" y="1"/>
                  <a:pt x="6" y="1"/>
                </a:cubicBezTo>
                <a:cubicBezTo>
                  <a:pt x="6" y="1"/>
                  <a:pt x="5" y="1"/>
                  <a:pt x="5" y="1"/>
                </a:cubicBezTo>
                <a:cubicBezTo>
                  <a:pt x="4" y="0"/>
                  <a:pt x="4" y="1"/>
                  <a:pt x="4" y="2"/>
                </a:cubicBezTo>
                <a:cubicBezTo>
                  <a:pt x="4" y="2"/>
                  <a:pt x="4" y="3"/>
                  <a:pt x="4" y="3"/>
                </a:cubicBezTo>
                <a:cubicBezTo>
                  <a:pt x="4" y="4"/>
                  <a:pt x="4" y="4"/>
                  <a:pt x="3" y="4"/>
                </a:cubicBezTo>
                <a:cubicBezTo>
                  <a:pt x="1" y="4"/>
                  <a:pt x="2" y="7"/>
                  <a:pt x="0" y="7"/>
                </a:cubicBezTo>
                <a:cubicBezTo>
                  <a:pt x="0" y="7"/>
                  <a:pt x="0" y="7"/>
                  <a:pt x="0" y="8"/>
                </a:cubicBezTo>
                <a:cubicBezTo>
                  <a:pt x="0" y="10"/>
                  <a:pt x="1" y="10"/>
                  <a:pt x="1" y="11"/>
                </a:cubicBezTo>
                <a:cubicBezTo>
                  <a:pt x="2" y="11"/>
                  <a:pt x="2" y="11"/>
                  <a:pt x="3" y="11"/>
                </a:cubicBezTo>
                <a:cubicBezTo>
                  <a:pt x="3" y="11"/>
                  <a:pt x="3" y="11"/>
                  <a:pt x="4" y="11"/>
                </a:cubicBezTo>
                <a:cubicBezTo>
                  <a:pt x="6" y="14"/>
                  <a:pt x="4" y="13"/>
                  <a:pt x="4" y="16"/>
                </a:cubicBezTo>
                <a:cubicBezTo>
                  <a:pt x="4" y="16"/>
                  <a:pt x="4" y="17"/>
                  <a:pt x="4" y="17"/>
                </a:cubicBezTo>
                <a:cubicBezTo>
                  <a:pt x="4" y="17"/>
                  <a:pt x="5" y="17"/>
                  <a:pt x="5" y="17"/>
                </a:cubicBezTo>
                <a:cubicBezTo>
                  <a:pt x="6" y="17"/>
                  <a:pt x="7" y="17"/>
                  <a:pt x="7" y="16"/>
                </a:cubicBezTo>
                <a:cubicBezTo>
                  <a:pt x="6" y="16"/>
                  <a:pt x="6" y="15"/>
                  <a:pt x="6" y="14"/>
                </a:cubicBezTo>
                <a:cubicBezTo>
                  <a:pt x="6" y="13"/>
                  <a:pt x="6" y="12"/>
                  <a:pt x="7" y="12"/>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147" name="Freeform 283" title=""/>
          <p:cNvSpPr/>
          <p:nvPr>
            <p:custDataLst>
              <p:tags r:id="rId91"/>
            </p:custDataLst>
          </p:nvPr>
        </p:nvSpPr>
        <p:spPr bwMode="auto">
          <a:xfrm rot="1740000">
            <a:off x="3114219" y="3182474"/>
            <a:ext cx="5022" cy="2892"/>
          </a:xfrm>
          <a:custGeom>
            <a:gdLst>
              <a:gd name="T0" fmla="*/ 6 w 9"/>
              <a:gd name="T1" fmla="*/ 4 h 5"/>
              <a:gd name="T2" fmla="*/ 8 w 9"/>
              <a:gd name="T3" fmla="*/ 4 h 5"/>
              <a:gd name="T4" fmla="*/ 6 w 9"/>
              <a:gd name="T5" fmla="*/ 1 h 5"/>
              <a:gd name="T6" fmla="*/ 0 w 9"/>
              <a:gd name="T7" fmla="*/ 2 h 5"/>
              <a:gd name="T8" fmla="*/ 0 w 9"/>
              <a:gd name="T9" fmla="*/ 5 h 5"/>
              <a:gd name="T10" fmla="*/ 5 w 9"/>
              <a:gd name="T11" fmla="*/ 4 h 5"/>
              <a:gd name="T12" fmla="*/ 6 w 9"/>
              <a:gd name="T13" fmla="*/ 4 h 5"/>
            </a:gdLst>
            <a:cxnLst>
              <a:cxn ang="0">
                <a:pos x="T0" y="T1"/>
              </a:cxn>
              <a:cxn ang="0">
                <a:pos x="T2" y="T3"/>
              </a:cxn>
              <a:cxn ang="0">
                <a:pos x="T4" y="T5"/>
              </a:cxn>
              <a:cxn ang="0">
                <a:pos x="T6" y="T7"/>
              </a:cxn>
              <a:cxn ang="0">
                <a:pos x="T8" y="T9"/>
              </a:cxn>
              <a:cxn ang="0">
                <a:pos x="T10" y="T11"/>
              </a:cxn>
              <a:cxn ang="0">
                <a:pos x="T12" y="T13"/>
              </a:cxn>
            </a:cxnLst>
            <a:rect l="0" t="0" r="r" b="b"/>
            <a:pathLst>
              <a:path w="9" h="5">
                <a:moveTo>
                  <a:pt x="6" y="4"/>
                </a:moveTo>
                <a:cubicBezTo>
                  <a:pt x="7" y="4"/>
                  <a:pt x="7" y="4"/>
                  <a:pt x="8" y="4"/>
                </a:cubicBezTo>
                <a:cubicBezTo>
                  <a:pt x="9" y="3"/>
                  <a:pt x="8" y="2"/>
                  <a:pt x="6" y="1"/>
                </a:cubicBezTo>
                <a:cubicBezTo>
                  <a:pt x="3" y="0"/>
                  <a:pt x="3" y="3"/>
                  <a:pt x="0" y="2"/>
                </a:cubicBezTo>
                <a:cubicBezTo>
                  <a:pt x="0" y="3"/>
                  <a:pt x="0" y="4"/>
                  <a:pt x="0" y="5"/>
                </a:cubicBezTo>
                <a:cubicBezTo>
                  <a:pt x="3" y="5"/>
                  <a:pt x="3" y="4"/>
                  <a:pt x="5" y="4"/>
                </a:cubicBezTo>
                <a:cubicBezTo>
                  <a:pt x="6" y="4"/>
                  <a:pt x="6" y="4"/>
                  <a:pt x="6" y="4"/>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148" name="Freeform 284" title=""/>
          <p:cNvSpPr/>
          <p:nvPr>
            <p:custDataLst>
              <p:tags r:id="rId92"/>
            </p:custDataLst>
          </p:nvPr>
        </p:nvSpPr>
        <p:spPr bwMode="auto">
          <a:xfrm rot="1740000">
            <a:off x="3213230" y="3133559"/>
            <a:ext cx="7402" cy="4732"/>
          </a:xfrm>
          <a:custGeom>
            <a:gdLst>
              <a:gd name="T0" fmla="*/ 3 w 13"/>
              <a:gd name="T1" fmla="*/ 7 h 8"/>
              <a:gd name="T2" fmla="*/ 5 w 13"/>
              <a:gd name="T3" fmla="*/ 7 h 8"/>
              <a:gd name="T4" fmla="*/ 6 w 13"/>
              <a:gd name="T5" fmla="*/ 7 h 8"/>
              <a:gd name="T6" fmla="*/ 7 w 13"/>
              <a:gd name="T7" fmla="*/ 6 h 8"/>
              <a:gd name="T8" fmla="*/ 9 w 13"/>
              <a:gd name="T9" fmla="*/ 3 h 8"/>
              <a:gd name="T10" fmla="*/ 9 w 13"/>
              <a:gd name="T11" fmla="*/ 2 h 8"/>
              <a:gd name="T12" fmla="*/ 13 w 13"/>
              <a:gd name="T13" fmla="*/ 1 h 8"/>
              <a:gd name="T14" fmla="*/ 12 w 13"/>
              <a:gd name="T15" fmla="*/ 0 h 8"/>
              <a:gd name="T16" fmla="*/ 11 w 13"/>
              <a:gd name="T17" fmla="*/ 0 h 8"/>
              <a:gd name="T18" fmla="*/ 8 w 13"/>
              <a:gd name="T19" fmla="*/ 0 h 8"/>
              <a:gd name="T20" fmla="*/ 6 w 13"/>
              <a:gd name="T21" fmla="*/ 0 h 8"/>
              <a:gd name="T22" fmla="*/ 2 w 13"/>
              <a:gd name="T23" fmla="*/ 3 h 8"/>
              <a:gd name="T24" fmla="*/ 2 w 13"/>
              <a:gd name="T25" fmla="*/ 4 h 8"/>
              <a:gd name="T26" fmla="*/ 1 w 13"/>
              <a:gd name="T27" fmla="*/ 4 h 8"/>
              <a:gd name="T28" fmla="*/ 1 w 13"/>
              <a:gd name="T29" fmla="*/ 6 h 8"/>
              <a:gd name="T30" fmla="*/ 0 w 13"/>
              <a:gd name="T31" fmla="*/ 7 h 8"/>
              <a:gd name="T32" fmla="*/ 3 w 13"/>
              <a:gd name="T33" fmla="*/ 7 h 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 h="8">
                <a:moveTo>
                  <a:pt x="3" y="7"/>
                </a:moveTo>
                <a:cubicBezTo>
                  <a:pt x="4" y="7"/>
                  <a:pt x="4" y="7"/>
                  <a:pt x="5" y="7"/>
                </a:cubicBezTo>
                <a:cubicBezTo>
                  <a:pt x="5" y="7"/>
                  <a:pt x="5" y="7"/>
                  <a:pt x="6" y="7"/>
                </a:cubicBezTo>
                <a:cubicBezTo>
                  <a:pt x="6" y="6"/>
                  <a:pt x="6" y="6"/>
                  <a:pt x="7" y="6"/>
                </a:cubicBezTo>
                <a:cubicBezTo>
                  <a:pt x="8" y="4"/>
                  <a:pt x="8" y="3"/>
                  <a:pt x="9" y="3"/>
                </a:cubicBezTo>
                <a:cubicBezTo>
                  <a:pt x="9" y="3"/>
                  <a:pt x="9" y="2"/>
                  <a:pt x="9" y="2"/>
                </a:cubicBezTo>
                <a:cubicBezTo>
                  <a:pt x="10" y="1"/>
                  <a:pt x="11" y="1"/>
                  <a:pt x="13" y="1"/>
                </a:cubicBezTo>
                <a:cubicBezTo>
                  <a:pt x="13" y="0"/>
                  <a:pt x="13" y="0"/>
                  <a:pt x="12" y="0"/>
                </a:cubicBezTo>
                <a:cubicBezTo>
                  <a:pt x="11" y="0"/>
                  <a:pt x="11" y="0"/>
                  <a:pt x="11" y="0"/>
                </a:cubicBezTo>
                <a:cubicBezTo>
                  <a:pt x="10" y="0"/>
                  <a:pt x="9" y="0"/>
                  <a:pt x="8" y="0"/>
                </a:cubicBezTo>
                <a:cubicBezTo>
                  <a:pt x="7" y="0"/>
                  <a:pt x="7" y="0"/>
                  <a:pt x="6" y="0"/>
                </a:cubicBezTo>
                <a:cubicBezTo>
                  <a:pt x="4" y="0"/>
                  <a:pt x="3" y="1"/>
                  <a:pt x="2" y="3"/>
                </a:cubicBezTo>
                <a:cubicBezTo>
                  <a:pt x="2" y="4"/>
                  <a:pt x="2" y="4"/>
                  <a:pt x="2" y="4"/>
                </a:cubicBezTo>
                <a:cubicBezTo>
                  <a:pt x="2" y="4"/>
                  <a:pt x="2" y="4"/>
                  <a:pt x="1" y="4"/>
                </a:cubicBezTo>
                <a:cubicBezTo>
                  <a:pt x="1" y="5"/>
                  <a:pt x="1" y="5"/>
                  <a:pt x="1" y="6"/>
                </a:cubicBezTo>
                <a:cubicBezTo>
                  <a:pt x="1" y="7"/>
                  <a:pt x="1" y="7"/>
                  <a:pt x="0" y="7"/>
                </a:cubicBezTo>
                <a:cubicBezTo>
                  <a:pt x="0" y="8"/>
                  <a:pt x="3" y="8"/>
                  <a:pt x="3" y="7"/>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149" name="Freeform 285" title=""/>
          <p:cNvSpPr/>
          <p:nvPr>
            <p:custDataLst>
              <p:tags r:id="rId93"/>
            </p:custDataLst>
          </p:nvPr>
        </p:nvSpPr>
        <p:spPr bwMode="auto">
          <a:xfrm rot="1740000">
            <a:off x="3229441" y="3140344"/>
            <a:ext cx="5287" cy="7360"/>
          </a:xfrm>
          <a:custGeom>
            <a:gdLst>
              <a:gd name="T0" fmla="*/ 1 w 9"/>
              <a:gd name="T1" fmla="*/ 13 h 13"/>
              <a:gd name="T2" fmla="*/ 9 w 9"/>
              <a:gd name="T3" fmla="*/ 6 h 13"/>
              <a:gd name="T4" fmla="*/ 9 w 9"/>
              <a:gd name="T5" fmla="*/ 5 h 13"/>
              <a:gd name="T6" fmla="*/ 9 w 9"/>
              <a:gd name="T7" fmla="*/ 4 h 13"/>
              <a:gd name="T8" fmla="*/ 8 w 9"/>
              <a:gd name="T9" fmla="*/ 4 h 13"/>
              <a:gd name="T10" fmla="*/ 8 w 9"/>
              <a:gd name="T11" fmla="*/ 1 h 13"/>
              <a:gd name="T12" fmla="*/ 8 w 9"/>
              <a:gd name="T13" fmla="*/ 0 h 13"/>
              <a:gd name="T14" fmla="*/ 5 w 9"/>
              <a:gd name="T15" fmla="*/ 0 h 13"/>
              <a:gd name="T16" fmla="*/ 5 w 9"/>
              <a:gd name="T17" fmla="*/ 1 h 13"/>
              <a:gd name="T18" fmla="*/ 4 w 9"/>
              <a:gd name="T19" fmla="*/ 4 h 13"/>
              <a:gd name="T20" fmla="*/ 4 w 9"/>
              <a:gd name="T21" fmla="*/ 5 h 13"/>
              <a:gd name="T22" fmla="*/ 2 w 9"/>
              <a:gd name="T23" fmla="*/ 7 h 13"/>
              <a:gd name="T24" fmla="*/ 0 w 9"/>
              <a:gd name="T25" fmla="*/ 10 h 13"/>
              <a:gd name="T26" fmla="*/ 0 w 9"/>
              <a:gd name="T27" fmla="*/ 11 h 13"/>
              <a:gd name="T28" fmla="*/ 1 w 9"/>
              <a:gd name="T29" fmla="*/ 13 h 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 h="13">
                <a:moveTo>
                  <a:pt x="1" y="13"/>
                </a:moveTo>
                <a:cubicBezTo>
                  <a:pt x="5" y="12"/>
                  <a:pt x="8" y="10"/>
                  <a:pt x="9" y="6"/>
                </a:cubicBezTo>
                <a:cubicBezTo>
                  <a:pt x="9" y="6"/>
                  <a:pt x="9" y="5"/>
                  <a:pt x="9" y="5"/>
                </a:cubicBezTo>
                <a:cubicBezTo>
                  <a:pt x="9" y="5"/>
                  <a:pt x="9" y="4"/>
                  <a:pt x="9" y="4"/>
                </a:cubicBezTo>
                <a:cubicBezTo>
                  <a:pt x="9" y="4"/>
                  <a:pt x="9" y="4"/>
                  <a:pt x="8" y="4"/>
                </a:cubicBezTo>
                <a:cubicBezTo>
                  <a:pt x="8" y="3"/>
                  <a:pt x="8" y="2"/>
                  <a:pt x="8" y="1"/>
                </a:cubicBezTo>
                <a:cubicBezTo>
                  <a:pt x="8" y="1"/>
                  <a:pt x="8" y="1"/>
                  <a:pt x="8" y="0"/>
                </a:cubicBezTo>
                <a:cubicBezTo>
                  <a:pt x="7" y="0"/>
                  <a:pt x="6" y="0"/>
                  <a:pt x="5" y="0"/>
                </a:cubicBezTo>
                <a:cubicBezTo>
                  <a:pt x="5" y="1"/>
                  <a:pt x="5" y="1"/>
                  <a:pt x="5" y="1"/>
                </a:cubicBezTo>
                <a:cubicBezTo>
                  <a:pt x="4" y="2"/>
                  <a:pt x="5" y="4"/>
                  <a:pt x="4" y="4"/>
                </a:cubicBezTo>
                <a:cubicBezTo>
                  <a:pt x="4" y="4"/>
                  <a:pt x="4" y="5"/>
                  <a:pt x="4" y="5"/>
                </a:cubicBezTo>
                <a:cubicBezTo>
                  <a:pt x="5" y="5"/>
                  <a:pt x="4" y="7"/>
                  <a:pt x="2" y="7"/>
                </a:cubicBezTo>
                <a:cubicBezTo>
                  <a:pt x="2" y="9"/>
                  <a:pt x="0" y="8"/>
                  <a:pt x="0" y="10"/>
                </a:cubicBezTo>
                <a:cubicBezTo>
                  <a:pt x="0" y="10"/>
                  <a:pt x="0" y="11"/>
                  <a:pt x="0" y="11"/>
                </a:cubicBezTo>
                <a:cubicBezTo>
                  <a:pt x="0" y="12"/>
                  <a:pt x="0" y="13"/>
                  <a:pt x="1" y="13"/>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150" name="Freeform 286" title=""/>
          <p:cNvSpPr/>
          <p:nvPr>
            <p:custDataLst>
              <p:tags r:id="rId94"/>
            </p:custDataLst>
          </p:nvPr>
        </p:nvSpPr>
        <p:spPr bwMode="auto">
          <a:xfrm rot="1740000">
            <a:off x="3201208" y="3137924"/>
            <a:ext cx="1586" cy="789"/>
          </a:xfrm>
          <a:custGeom>
            <a:gdLst>
              <a:gd name="T0" fmla="*/ 3 w 3"/>
              <a:gd name="T1" fmla="*/ 0 h 1"/>
              <a:gd name="T2" fmla="*/ 0 w 3"/>
              <a:gd name="T3" fmla="*/ 1 h 1"/>
              <a:gd name="T4" fmla="*/ 3 w 3"/>
              <a:gd name="T5" fmla="*/ 1 h 1"/>
              <a:gd name="T6" fmla="*/ 3 w 3"/>
              <a:gd name="T7" fmla="*/ 0 h 1"/>
            </a:gdLst>
            <a:cxnLst>
              <a:cxn ang="0">
                <a:pos x="T0" y="T1"/>
              </a:cxn>
              <a:cxn ang="0">
                <a:pos x="T2" y="T3"/>
              </a:cxn>
              <a:cxn ang="0">
                <a:pos x="T4" y="T5"/>
              </a:cxn>
              <a:cxn ang="0">
                <a:pos x="T6" y="T7"/>
              </a:cxn>
            </a:cxnLst>
            <a:rect l="0" t="0" r="r" b="b"/>
            <a:pathLst>
              <a:path w="3" h="1">
                <a:moveTo>
                  <a:pt x="3" y="0"/>
                </a:moveTo>
                <a:cubicBezTo>
                  <a:pt x="1" y="0"/>
                  <a:pt x="1" y="0"/>
                  <a:pt x="0" y="1"/>
                </a:cubicBezTo>
                <a:cubicBezTo>
                  <a:pt x="1" y="1"/>
                  <a:pt x="2" y="1"/>
                  <a:pt x="3" y="1"/>
                </a:cubicBezTo>
                <a:cubicBezTo>
                  <a:pt x="3" y="1"/>
                  <a:pt x="3" y="0"/>
                  <a:pt x="3" y="0"/>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151" name="Freeform 287" title=""/>
          <p:cNvSpPr/>
          <p:nvPr>
            <p:custDataLst>
              <p:tags r:id="rId95"/>
            </p:custDataLst>
          </p:nvPr>
        </p:nvSpPr>
        <p:spPr bwMode="auto">
          <a:xfrm rot="1740000">
            <a:off x="3139118" y="3121721"/>
            <a:ext cx="2643" cy="3417"/>
          </a:xfrm>
          <a:custGeom>
            <a:gdLst>
              <a:gd name="T0" fmla="*/ 0 w 5"/>
              <a:gd name="T1" fmla="*/ 6 h 6"/>
              <a:gd name="T2" fmla="*/ 3 w 5"/>
              <a:gd name="T3" fmla="*/ 6 h 6"/>
              <a:gd name="T4" fmla="*/ 4 w 5"/>
              <a:gd name="T5" fmla="*/ 4 h 6"/>
              <a:gd name="T6" fmla="*/ 5 w 5"/>
              <a:gd name="T7" fmla="*/ 4 h 6"/>
              <a:gd name="T8" fmla="*/ 5 w 5"/>
              <a:gd name="T9" fmla="*/ 2 h 6"/>
              <a:gd name="T10" fmla="*/ 4 w 5"/>
              <a:gd name="T11" fmla="*/ 2 h 6"/>
              <a:gd name="T12" fmla="*/ 3 w 5"/>
              <a:gd name="T13" fmla="*/ 0 h 6"/>
              <a:gd name="T14" fmla="*/ 2 w 5"/>
              <a:gd name="T15" fmla="*/ 2 h 6"/>
              <a:gd name="T16" fmla="*/ 0 w 5"/>
              <a:gd name="T17" fmla="*/ 6 h 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6">
                <a:moveTo>
                  <a:pt x="0" y="6"/>
                </a:moveTo>
                <a:cubicBezTo>
                  <a:pt x="1" y="6"/>
                  <a:pt x="2" y="6"/>
                  <a:pt x="3" y="6"/>
                </a:cubicBezTo>
                <a:cubicBezTo>
                  <a:pt x="3" y="5"/>
                  <a:pt x="4" y="5"/>
                  <a:pt x="4" y="4"/>
                </a:cubicBezTo>
                <a:cubicBezTo>
                  <a:pt x="4" y="4"/>
                  <a:pt x="5" y="4"/>
                  <a:pt x="5" y="4"/>
                </a:cubicBezTo>
                <a:cubicBezTo>
                  <a:pt x="5" y="3"/>
                  <a:pt x="5" y="3"/>
                  <a:pt x="5" y="2"/>
                </a:cubicBezTo>
                <a:cubicBezTo>
                  <a:pt x="5" y="2"/>
                  <a:pt x="4" y="2"/>
                  <a:pt x="4" y="2"/>
                </a:cubicBezTo>
                <a:cubicBezTo>
                  <a:pt x="4" y="2"/>
                  <a:pt x="3" y="1"/>
                  <a:pt x="3" y="0"/>
                </a:cubicBezTo>
                <a:cubicBezTo>
                  <a:pt x="2" y="0"/>
                  <a:pt x="2" y="2"/>
                  <a:pt x="2" y="2"/>
                </a:cubicBezTo>
                <a:cubicBezTo>
                  <a:pt x="2" y="4"/>
                  <a:pt x="0" y="5"/>
                  <a:pt x="0" y="6"/>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152" name="Freeform 288" title=""/>
          <p:cNvSpPr/>
          <p:nvPr>
            <p:custDataLst>
              <p:tags r:id="rId96"/>
            </p:custDataLst>
          </p:nvPr>
        </p:nvSpPr>
        <p:spPr bwMode="auto">
          <a:xfrm rot="1740000">
            <a:off x="3165588" y="3140618"/>
            <a:ext cx="5551" cy="4995"/>
          </a:xfrm>
          <a:custGeom>
            <a:gdLst>
              <a:gd name="T0" fmla="*/ 10 w 10"/>
              <a:gd name="T1" fmla="*/ 1 h 9"/>
              <a:gd name="T2" fmla="*/ 10 w 10"/>
              <a:gd name="T3" fmla="*/ 0 h 9"/>
              <a:gd name="T4" fmla="*/ 8 w 10"/>
              <a:gd name="T5" fmla="*/ 0 h 9"/>
              <a:gd name="T6" fmla="*/ 6 w 10"/>
              <a:gd name="T7" fmla="*/ 0 h 9"/>
              <a:gd name="T8" fmla="*/ 4 w 10"/>
              <a:gd name="T9" fmla="*/ 0 h 9"/>
              <a:gd name="T10" fmla="*/ 3 w 10"/>
              <a:gd name="T11" fmla="*/ 2 h 9"/>
              <a:gd name="T12" fmla="*/ 2 w 10"/>
              <a:gd name="T13" fmla="*/ 2 h 9"/>
              <a:gd name="T14" fmla="*/ 0 w 10"/>
              <a:gd name="T15" fmla="*/ 5 h 9"/>
              <a:gd name="T16" fmla="*/ 0 w 10"/>
              <a:gd name="T17" fmla="*/ 7 h 9"/>
              <a:gd name="T18" fmla="*/ 0 w 10"/>
              <a:gd name="T19" fmla="*/ 8 h 9"/>
              <a:gd name="T20" fmla="*/ 2 w 10"/>
              <a:gd name="T21" fmla="*/ 8 h 9"/>
              <a:gd name="T22" fmla="*/ 2 w 10"/>
              <a:gd name="T23" fmla="*/ 9 h 9"/>
              <a:gd name="T24" fmla="*/ 3 w 10"/>
              <a:gd name="T25" fmla="*/ 9 h 9"/>
              <a:gd name="T26" fmla="*/ 5 w 10"/>
              <a:gd name="T27" fmla="*/ 8 h 9"/>
              <a:gd name="T28" fmla="*/ 6 w 10"/>
              <a:gd name="T29" fmla="*/ 7 h 9"/>
              <a:gd name="T30" fmla="*/ 10 w 10"/>
              <a:gd name="T31" fmla="*/ 5 h 9"/>
              <a:gd name="T32" fmla="*/ 10 w 10"/>
              <a:gd name="T33" fmla="*/ 1 h 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 h="9">
                <a:moveTo>
                  <a:pt x="10" y="1"/>
                </a:moveTo>
                <a:cubicBezTo>
                  <a:pt x="10" y="1"/>
                  <a:pt x="10" y="0"/>
                  <a:pt x="10" y="0"/>
                </a:cubicBezTo>
                <a:cubicBezTo>
                  <a:pt x="9" y="0"/>
                  <a:pt x="8" y="0"/>
                  <a:pt x="8" y="0"/>
                </a:cubicBezTo>
                <a:cubicBezTo>
                  <a:pt x="7" y="1"/>
                  <a:pt x="6" y="1"/>
                  <a:pt x="6" y="0"/>
                </a:cubicBezTo>
                <a:cubicBezTo>
                  <a:pt x="6" y="0"/>
                  <a:pt x="5" y="0"/>
                  <a:pt x="4" y="0"/>
                </a:cubicBezTo>
                <a:cubicBezTo>
                  <a:pt x="4" y="1"/>
                  <a:pt x="4" y="2"/>
                  <a:pt x="3" y="2"/>
                </a:cubicBezTo>
                <a:cubicBezTo>
                  <a:pt x="2" y="2"/>
                  <a:pt x="2" y="2"/>
                  <a:pt x="2" y="2"/>
                </a:cubicBezTo>
                <a:cubicBezTo>
                  <a:pt x="2" y="4"/>
                  <a:pt x="1" y="4"/>
                  <a:pt x="0" y="5"/>
                </a:cubicBezTo>
                <a:cubicBezTo>
                  <a:pt x="0" y="5"/>
                  <a:pt x="0" y="6"/>
                  <a:pt x="0" y="7"/>
                </a:cubicBezTo>
                <a:cubicBezTo>
                  <a:pt x="0" y="7"/>
                  <a:pt x="0" y="8"/>
                  <a:pt x="0" y="8"/>
                </a:cubicBezTo>
                <a:cubicBezTo>
                  <a:pt x="1" y="8"/>
                  <a:pt x="1" y="8"/>
                  <a:pt x="2" y="8"/>
                </a:cubicBezTo>
                <a:cubicBezTo>
                  <a:pt x="2" y="9"/>
                  <a:pt x="2" y="9"/>
                  <a:pt x="2" y="9"/>
                </a:cubicBezTo>
                <a:cubicBezTo>
                  <a:pt x="2" y="9"/>
                  <a:pt x="2" y="9"/>
                  <a:pt x="3" y="9"/>
                </a:cubicBezTo>
                <a:cubicBezTo>
                  <a:pt x="4" y="9"/>
                  <a:pt x="4" y="8"/>
                  <a:pt x="5" y="8"/>
                </a:cubicBezTo>
                <a:cubicBezTo>
                  <a:pt x="6" y="8"/>
                  <a:pt x="7" y="8"/>
                  <a:pt x="6" y="7"/>
                </a:cubicBezTo>
                <a:cubicBezTo>
                  <a:pt x="7" y="6"/>
                  <a:pt x="9" y="5"/>
                  <a:pt x="10" y="5"/>
                </a:cubicBezTo>
                <a:cubicBezTo>
                  <a:pt x="10" y="3"/>
                  <a:pt x="10" y="2"/>
                  <a:pt x="10" y="1"/>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153" name="Freeform 289" title=""/>
          <p:cNvSpPr/>
          <p:nvPr>
            <p:custDataLst>
              <p:tags r:id="rId97"/>
            </p:custDataLst>
          </p:nvPr>
        </p:nvSpPr>
        <p:spPr bwMode="auto">
          <a:xfrm rot="1740000">
            <a:off x="3157296" y="3145933"/>
            <a:ext cx="1058" cy="1315"/>
          </a:xfrm>
          <a:custGeom>
            <a:gdLst>
              <a:gd name="T0" fmla="*/ 0 w 2"/>
              <a:gd name="T1" fmla="*/ 2 h 2"/>
              <a:gd name="T2" fmla="*/ 2 w 2"/>
              <a:gd name="T3" fmla="*/ 1 h 2"/>
              <a:gd name="T4" fmla="*/ 2 w 2"/>
              <a:gd name="T5" fmla="*/ 0 h 2"/>
              <a:gd name="T6" fmla="*/ 0 w 2"/>
              <a:gd name="T7" fmla="*/ 0 h 2"/>
              <a:gd name="T8" fmla="*/ 0 w 2"/>
              <a:gd name="T9" fmla="*/ 2 h 2"/>
            </a:gdLst>
            <a:cxnLst>
              <a:cxn ang="0">
                <a:pos x="T0" y="T1"/>
              </a:cxn>
              <a:cxn ang="0">
                <a:pos x="T2" y="T3"/>
              </a:cxn>
              <a:cxn ang="0">
                <a:pos x="T4" y="T5"/>
              </a:cxn>
              <a:cxn ang="0">
                <a:pos x="T6" y="T7"/>
              </a:cxn>
              <a:cxn ang="0">
                <a:pos x="T8" y="T9"/>
              </a:cxn>
            </a:cxnLst>
            <a:rect l="0" t="0" r="r" b="b"/>
            <a:pathLst>
              <a:path w="2" h="2">
                <a:moveTo>
                  <a:pt x="0" y="2"/>
                </a:moveTo>
                <a:cubicBezTo>
                  <a:pt x="1" y="2"/>
                  <a:pt x="1" y="1"/>
                  <a:pt x="2" y="1"/>
                </a:cubicBezTo>
                <a:cubicBezTo>
                  <a:pt x="2" y="0"/>
                  <a:pt x="2" y="0"/>
                  <a:pt x="2" y="0"/>
                </a:cubicBezTo>
                <a:cubicBezTo>
                  <a:pt x="2" y="0"/>
                  <a:pt x="1" y="0"/>
                  <a:pt x="0" y="0"/>
                </a:cubicBezTo>
                <a:cubicBezTo>
                  <a:pt x="0" y="0"/>
                  <a:pt x="0" y="1"/>
                  <a:pt x="0" y="2"/>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154" name="Freeform 290" title=""/>
          <p:cNvSpPr/>
          <p:nvPr>
            <p:custDataLst>
              <p:tags r:id="rId98"/>
            </p:custDataLst>
          </p:nvPr>
        </p:nvSpPr>
        <p:spPr bwMode="auto">
          <a:xfrm rot="1740000">
            <a:off x="3184211" y="3167174"/>
            <a:ext cx="2115" cy="1578"/>
          </a:xfrm>
          <a:custGeom>
            <a:gdLst>
              <a:gd name="T0" fmla="*/ 3 w 4"/>
              <a:gd name="T1" fmla="*/ 3 h 3"/>
              <a:gd name="T2" fmla="*/ 4 w 4"/>
              <a:gd name="T3" fmla="*/ 0 h 3"/>
              <a:gd name="T4" fmla="*/ 3 w 4"/>
              <a:gd name="T5" fmla="*/ 0 h 3"/>
              <a:gd name="T6" fmla="*/ 0 w 4"/>
              <a:gd name="T7" fmla="*/ 3 h 3"/>
              <a:gd name="T8" fmla="*/ 1 w 4"/>
              <a:gd name="T9" fmla="*/ 3 h 3"/>
              <a:gd name="T10" fmla="*/ 3 w 4"/>
              <a:gd name="T11" fmla="*/ 3 h 3"/>
            </a:gdLst>
            <a:cxnLst>
              <a:cxn ang="0">
                <a:pos x="T0" y="T1"/>
              </a:cxn>
              <a:cxn ang="0">
                <a:pos x="T2" y="T3"/>
              </a:cxn>
              <a:cxn ang="0">
                <a:pos x="T4" y="T5"/>
              </a:cxn>
              <a:cxn ang="0">
                <a:pos x="T6" y="T7"/>
              </a:cxn>
              <a:cxn ang="0">
                <a:pos x="T8" y="T9"/>
              </a:cxn>
              <a:cxn ang="0">
                <a:pos x="T10" y="T11"/>
              </a:cxn>
            </a:cxnLst>
            <a:rect l="0" t="0" r="r" b="b"/>
            <a:pathLst>
              <a:path w="4" h="3">
                <a:moveTo>
                  <a:pt x="3" y="3"/>
                </a:moveTo>
                <a:cubicBezTo>
                  <a:pt x="3" y="2"/>
                  <a:pt x="4" y="1"/>
                  <a:pt x="4" y="0"/>
                </a:cubicBezTo>
                <a:cubicBezTo>
                  <a:pt x="3" y="0"/>
                  <a:pt x="3" y="0"/>
                  <a:pt x="3" y="0"/>
                </a:cubicBezTo>
                <a:cubicBezTo>
                  <a:pt x="2" y="1"/>
                  <a:pt x="1" y="1"/>
                  <a:pt x="0" y="3"/>
                </a:cubicBezTo>
                <a:cubicBezTo>
                  <a:pt x="1" y="3"/>
                  <a:pt x="1" y="3"/>
                  <a:pt x="1" y="3"/>
                </a:cubicBezTo>
                <a:cubicBezTo>
                  <a:pt x="2" y="3"/>
                  <a:pt x="2" y="3"/>
                  <a:pt x="3" y="3"/>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155" name="Freeform 291" title=""/>
          <p:cNvSpPr/>
          <p:nvPr>
            <p:custDataLst>
              <p:tags r:id="rId99"/>
            </p:custDataLst>
          </p:nvPr>
        </p:nvSpPr>
        <p:spPr bwMode="auto">
          <a:xfrm rot="1740000">
            <a:off x="3167629" y="3198635"/>
            <a:ext cx="1586" cy="526"/>
          </a:xfrm>
          <a:custGeom>
            <a:gdLst>
              <a:gd name="T0" fmla="*/ 0 w 3"/>
              <a:gd name="T1" fmla="*/ 0 h 1"/>
              <a:gd name="T2" fmla="*/ 0 w 3"/>
              <a:gd name="T3" fmla="*/ 1 h 1"/>
              <a:gd name="T4" fmla="*/ 0 w 3"/>
              <a:gd name="T5" fmla="*/ 0 h 1"/>
            </a:gdLst>
            <a:cxnLst>
              <a:cxn ang="0">
                <a:pos x="T0" y="T1"/>
              </a:cxn>
              <a:cxn ang="0">
                <a:pos x="T2" y="T3"/>
              </a:cxn>
              <a:cxn ang="0">
                <a:pos x="T4" y="T5"/>
              </a:cxn>
            </a:cxnLst>
            <a:rect l="0" t="0" r="r" b="b"/>
            <a:pathLst>
              <a:path w="3" h="1">
                <a:moveTo>
                  <a:pt x="0" y="0"/>
                </a:moveTo>
                <a:cubicBezTo>
                  <a:pt x="0" y="0"/>
                  <a:pt x="0" y="1"/>
                  <a:pt x="0" y="1"/>
                </a:cubicBezTo>
                <a:cubicBezTo>
                  <a:pt x="3" y="1"/>
                  <a:pt x="3" y="0"/>
                  <a:pt x="0" y="0"/>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156" name="Freeform 292" title=""/>
          <p:cNvSpPr/>
          <p:nvPr>
            <p:custDataLst>
              <p:tags r:id="rId100"/>
            </p:custDataLst>
          </p:nvPr>
        </p:nvSpPr>
        <p:spPr bwMode="auto">
          <a:xfrm rot="1740000">
            <a:off x="3137821" y="3145333"/>
            <a:ext cx="1850" cy="2102"/>
          </a:xfrm>
          <a:custGeom>
            <a:gdLst>
              <a:gd name="T0" fmla="*/ 0 w 3"/>
              <a:gd name="T1" fmla="*/ 1 h 4"/>
              <a:gd name="T2" fmla="*/ 0 w 3"/>
              <a:gd name="T3" fmla="*/ 4 h 4"/>
              <a:gd name="T4" fmla="*/ 3 w 3"/>
              <a:gd name="T5" fmla="*/ 1 h 4"/>
              <a:gd name="T6" fmla="*/ 3 w 3"/>
              <a:gd name="T7" fmla="*/ 0 h 4"/>
              <a:gd name="T8" fmla="*/ 0 w 3"/>
              <a:gd name="T9" fmla="*/ 0 h 4"/>
              <a:gd name="T10" fmla="*/ 0 w 3"/>
              <a:gd name="T11" fmla="*/ 1 h 4"/>
            </a:gdLst>
            <a:cxnLst>
              <a:cxn ang="0">
                <a:pos x="T0" y="T1"/>
              </a:cxn>
              <a:cxn ang="0">
                <a:pos x="T2" y="T3"/>
              </a:cxn>
              <a:cxn ang="0">
                <a:pos x="T4" y="T5"/>
              </a:cxn>
              <a:cxn ang="0">
                <a:pos x="T6" y="T7"/>
              </a:cxn>
              <a:cxn ang="0">
                <a:pos x="T8" y="T9"/>
              </a:cxn>
              <a:cxn ang="0">
                <a:pos x="T10" y="T11"/>
              </a:cxn>
            </a:cxnLst>
            <a:rect l="0" t="0" r="r" b="b"/>
            <a:pathLst>
              <a:path w="3" h="4">
                <a:moveTo>
                  <a:pt x="0" y="1"/>
                </a:moveTo>
                <a:cubicBezTo>
                  <a:pt x="0" y="2"/>
                  <a:pt x="0" y="3"/>
                  <a:pt x="0" y="4"/>
                </a:cubicBezTo>
                <a:cubicBezTo>
                  <a:pt x="1" y="3"/>
                  <a:pt x="2" y="3"/>
                  <a:pt x="3" y="1"/>
                </a:cubicBezTo>
                <a:cubicBezTo>
                  <a:pt x="3" y="1"/>
                  <a:pt x="3" y="0"/>
                  <a:pt x="3" y="0"/>
                </a:cubicBezTo>
                <a:cubicBezTo>
                  <a:pt x="2" y="0"/>
                  <a:pt x="1" y="0"/>
                  <a:pt x="0" y="0"/>
                </a:cubicBezTo>
                <a:cubicBezTo>
                  <a:pt x="0" y="0"/>
                  <a:pt x="0" y="1"/>
                  <a:pt x="0" y="1"/>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157" name="Freeform 293" title=""/>
          <p:cNvSpPr>
            <a:spLocks noEditPoints="1"/>
          </p:cNvSpPr>
          <p:nvPr>
            <p:custDataLst>
              <p:tags r:id="rId101"/>
            </p:custDataLst>
          </p:nvPr>
        </p:nvSpPr>
        <p:spPr bwMode="auto">
          <a:xfrm rot="1740000">
            <a:off x="3161998" y="3110000"/>
            <a:ext cx="16866" cy="106332"/>
          </a:xfrm>
          <a:custGeom>
            <a:gdLst>
              <a:gd name="T0" fmla="*/ 26 w 30"/>
              <a:gd name="T1" fmla="*/ 48 h 186"/>
              <a:gd name="T2" fmla="*/ 27 w 30"/>
              <a:gd name="T3" fmla="*/ 43 h 186"/>
              <a:gd name="T4" fmla="*/ 24 w 30"/>
              <a:gd name="T5" fmla="*/ 40 h 186"/>
              <a:gd name="T6" fmla="*/ 25 w 30"/>
              <a:gd name="T7" fmla="*/ 28 h 186"/>
              <a:gd name="T8" fmla="*/ 26 w 30"/>
              <a:gd name="T9" fmla="*/ 23 h 186"/>
              <a:gd name="T10" fmla="*/ 26 w 30"/>
              <a:gd name="T11" fmla="*/ 17 h 186"/>
              <a:gd name="T12" fmla="*/ 24 w 30"/>
              <a:gd name="T13" fmla="*/ 12 h 186"/>
              <a:gd name="T14" fmla="*/ 18 w 30"/>
              <a:gd name="T15" fmla="*/ 4 h 186"/>
              <a:gd name="T16" fmla="*/ 13 w 30"/>
              <a:gd name="T17" fmla="*/ 5 h 186"/>
              <a:gd name="T18" fmla="*/ 5 w 30"/>
              <a:gd name="T19" fmla="*/ 19 h 186"/>
              <a:gd name="T20" fmla="*/ 1 w 30"/>
              <a:gd name="T21" fmla="*/ 24 h 186"/>
              <a:gd name="T22" fmla="*/ 2 w 30"/>
              <a:gd name="T23" fmla="*/ 29 h 186"/>
              <a:gd name="T24" fmla="*/ 2 w 30"/>
              <a:gd name="T25" fmla="*/ 34 h 186"/>
              <a:gd name="T26" fmla="*/ 7 w 30"/>
              <a:gd name="T27" fmla="*/ 37 h 186"/>
              <a:gd name="T28" fmla="*/ 6 w 30"/>
              <a:gd name="T29" fmla="*/ 44 h 186"/>
              <a:gd name="T30" fmla="*/ 0 w 30"/>
              <a:gd name="T31" fmla="*/ 65 h 186"/>
              <a:gd name="T32" fmla="*/ 0 w 30"/>
              <a:gd name="T33" fmla="*/ 68 h 186"/>
              <a:gd name="T34" fmla="*/ 5 w 30"/>
              <a:gd name="T35" fmla="*/ 92 h 186"/>
              <a:gd name="T36" fmla="*/ 2 w 30"/>
              <a:gd name="T37" fmla="*/ 136 h 186"/>
              <a:gd name="T38" fmla="*/ 5 w 30"/>
              <a:gd name="T39" fmla="*/ 148 h 186"/>
              <a:gd name="T40" fmla="*/ 3 w 30"/>
              <a:gd name="T41" fmla="*/ 152 h 186"/>
              <a:gd name="T42" fmla="*/ 5 w 30"/>
              <a:gd name="T43" fmla="*/ 158 h 186"/>
              <a:gd name="T44" fmla="*/ 7 w 30"/>
              <a:gd name="T45" fmla="*/ 166 h 186"/>
              <a:gd name="T46" fmla="*/ 8 w 30"/>
              <a:gd name="T47" fmla="*/ 176 h 186"/>
              <a:gd name="T48" fmla="*/ 11 w 30"/>
              <a:gd name="T49" fmla="*/ 180 h 186"/>
              <a:gd name="T50" fmla="*/ 13 w 30"/>
              <a:gd name="T51" fmla="*/ 186 h 186"/>
              <a:gd name="T52" fmla="*/ 18 w 30"/>
              <a:gd name="T53" fmla="*/ 185 h 186"/>
              <a:gd name="T54" fmla="*/ 21 w 30"/>
              <a:gd name="T55" fmla="*/ 183 h 186"/>
              <a:gd name="T56" fmla="*/ 24 w 30"/>
              <a:gd name="T57" fmla="*/ 182 h 186"/>
              <a:gd name="T58" fmla="*/ 25 w 30"/>
              <a:gd name="T59" fmla="*/ 177 h 186"/>
              <a:gd name="T60" fmla="*/ 27 w 30"/>
              <a:gd name="T61" fmla="*/ 166 h 186"/>
              <a:gd name="T62" fmla="*/ 25 w 30"/>
              <a:gd name="T63" fmla="*/ 154 h 186"/>
              <a:gd name="T64" fmla="*/ 27 w 30"/>
              <a:gd name="T65" fmla="*/ 143 h 186"/>
              <a:gd name="T66" fmla="*/ 26 w 30"/>
              <a:gd name="T67" fmla="*/ 138 h 186"/>
              <a:gd name="T68" fmla="*/ 26 w 30"/>
              <a:gd name="T69" fmla="*/ 131 h 186"/>
              <a:gd name="T70" fmla="*/ 26 w 30"/>
              <a:gd name="T71" fmla="*/ 125 h 186"/>
              <a:gd name="T72" fmla="*/ 26 w 30"/>
              <a:gd name="T73" fmla="*/ 116 h 186"/>
              <a:gd name="T74" fmla="*/ 25 w 30"/>
              <a:gd name="T75" fmla="*/ 105 h 186"/>
              <a:gd name="T76" fmla="*/ 14 w 30"/>
              <a:gd name="T77" fmla="*/ 107 h 186"/>
              <a:gd name="T78" fmla="*/ 20 w 30"/>
              <a:gd name="T79" fmla="*/ 103 h 186"/>
              <a:gd name="T80" fmla="*/ 20 w 30"/>
              <a:gd name="T81" fmla="*/ 95 h 186"/>
              <a:gd name="T82" fmla="*/ 27 w 30"/>
              <a:gd name="T83" fmla="*/ 82 h 186"/>
              <a:gd name="T84" fmla="*/ 25 w 30"/>
              <a:gd name="T85" fmla="*/ 73 h 186"/>
              <a:gd name="T86" fmla="*/ 24 w 30"/>
              <a:gd name="T87" fmla="*/ 68 h 186"/>
              <a:gd name="T88" fmla="*/ 30 w 30"/>
              <a:gd name="T89" fmla="*/ 56 h 186"/>
              <a:gd name="T90" fmla="*/ 15 w 30"/>
              <a:gd name="T91" fmla="*/ 90 h 186"/>
              <a:gd name="T92" fmla="*/ 14 w 30"/>
              <a:gd name="T93" fmla="*/ 85 h 186"/>
              <a:gd name="T94" fmla="*/ 8 w 30"/>
              <a:gd name="T95" fmla="*/ 34 h 186"/>
              <a:gd name="T96" fmla="*/ 15 w 30"/>
              <a:gd name="T97" fmla="*/ 74 h 186"/>
              <a:gd name="T98" fmla="*/ 17 w 30"/>
              <a:gd name="T99" fmla="*/ 24 h 186"/>
              <a:gd name="T100" fmla="*/ 12 w 30"/>
              <a:gd name="T101" fmla="*/ 29 h 186"/>
              <a:gd name="T102" fmla="*/ 9 w 30"/>
              <a:gd name="T103" fmla="*/ 24 h 186"/>
              <a:gd name="T104" fmla="*/ 24 w 30"/>
              <a:gd name="T105" fmla="*/ 143 h 186"/>
              <a:gd name="T106" fmla="*/ 20 w 30"/>
              <a:gd name="T107" fmla="*/ 152 h 186"/>
              <a:gd name="T108" fmla="*/ 20 w 30"/>
              <a:gd name="T109" fmla="*/ 152 h 186"/>
              <a:gd name="T110" fmla="*/ 11 w 30"/>
              <a:gd name="T111" fmla="*/ 129 h 186"/>
              <a:gd name="T112" fmla="*/ 8 w 30"/>
              <a:gd name="T113" fmla="*/ 125 h 186"/>
              <a:gd name="T114" fmla="*/ 25 w 30"/>
              <a:gd name="T115" fmla="*/ 59 h 186"/>
              <a:gd name="T116" fmla="*/ 11 w 30"/>
              <a:gd name="T117" fmla="*/ 12 h 186"/>
              <a:gd name="T118" fmla="*/ 8 w 30"/>
              <a:gd name="T119" fmla="*/ 42 h 186"/>
              <a:gd name="T120" fmla="*/ 18 w 30"/>
              <a:gd name="T121" fmla="*/ 71 h 18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0" h="186">
                <a:moveTo>
                  <a:pt x="28" y="52"/>
                </a:moveTo>
                <a:cubicBezTo>
                  <a:pt x="29" y="50"/>
                  <a:pt x="27" y="49"/>
                  <a:pt x="26" y="49"/>
                </a:cubicBezTo>
                <a:cubicBezTo>
                  <a:pt x="26" y="49"/>
                  <a:pt x="26" y="48"/>
                  <a:pt x="26" y="48"/>
                </a:cubicBezTo>
                <a:cubicBezTo>
                  <a:pt x="26" y="48"/>
                  <a:pt x="26" y="47"/>
                  <a:pt x="26" y="47"/>
                </a:cubicBezTo>
                <a:cubicBezTo>
                  <a:pt x="26" y="46"/>
                  <a:pt x="26" y="44"/>
                  <a:pt x="27" y="44"/>
                </a:cubicBezTo>
                <a:cubicBezTo>
                  <a:pt x="27" y="44"/>
                  <a:pt x="27" y="44"/>
                  <a:pt x="27" y="43"/>
                </a:cubicBezTo>
                <a:cubicBezTo>
                  <a:pt x="26" y="43"/>
                  <a:pt x="25" y="42"/>
                  <a:pt x="25" y="41"/>
                </a:cubicBezTo>
                <a:cubicBezTo>
                  <a:pt x="25" y="40"/>
                  <a:pt x="25" y="40"/>
                  <a:pt x="25" y="40"/>
                </a:cubicBezTo>
                <a:cubicBezTo>
                  <a:pt x="24" y="40"/>
                  <a:pt x="24" y="40"/>
                  <a:pt x="24" y="40"/>
                </a:cubicBezTo>
                <a:cubicBezTo>
                  <a:pt x="24" y="39"/>
                  <a:pt x="24" y="38"/>
                  <a:pt x="24" y="37"/>
                </a:cubicBezTo>
                <a:cubicBezTo>
                  <a:pt x="27" y="38"/>
                  <a:pt x="21" y="34"/>
                  <a:pt x="25" y="34"/>
                </a:cubicBezTo>
                <a:cubicBezTo>
                  <a:pt x="25" y="32"/>
                  <a:pt x="25" y="30"/>
                  <a:pt x="25" y="28"/>
                </a:cubicBezTo>
                <a:cubicBezTo>
                  <a:pt x="25" y="27"/>
                  <a:pt x="25" y="27"/>
                  <a:pt x="25" y="27"/>
                </a:cubicBezTo>
                <a:cubicBezTo>
                  <a:pt x="26" y="26"/>
                  <a:pt x="27" y="25"/>
                  <a:pt x="27" y="23"/>
                </a:cubicBezTo>
                <a:cubicBezTo>
                  <a:pt x="27" y="23"/>
                  <a:pt x="26" y="23"/>
                  <a:pt x="26" y="23"/>
                </a:cubicBezTo>
                <a:cubicBezTo>
                  <a:pt x="23" y="23"/>
                  <a:pt x="22" y="23"/>
                  <a:pt x="24" y="21"/>
                </a:cubicBezTo>
                <a:cubicBezTo>
                  <a:pt x="24" y="20"/>
                  <a:pt x="24" y="20"/>
                  <a:pt x="24" y="19"/>
                </a:cubicBezTo>
                <a:cubicBezTo>
                  <a:pt x="23" y="17"/>
                  <a:pt x="25" y="17"/>
                  <a:pt x="26" y="17"/>
                </a:cubicBezTo>
                <a:cubicBezTo>
                  <a:pt x="26" y="17"/>
                  <a:pt x="26" y="16"/>
                  <a:pt x="26" y="16"/>
                </a:cubicBezTo>
                <a:cubicBezTo>
                  <a:pt x="25" y="16"/>
                  <a:pt x="25" y="15"/>
                  <a:pt x="24" y="15"/>
                </a:cubicBezTo>
                <a:cubicBezTo>
                  <a:pt x="24" y="14"/>
                  <a:pt x="24" y="13"/>
                  <a:pt x="24" y="12"/>
                </a:cubicBezTo>
                <a:cubicBezTo>
                  <a:pt x="24" y="12"/>
                  <a:pt x="24" y="12"/>
                  <a:pt x="24" y="11"/>
                </a:cubicBezTo>
                <a:cubicBezTo>
                  <a:pt x="21" y="11"/>
                  <a:pt x="21" y="10"/>
                  <a:pt x="22" y="9"/>
                </a:cubicBezTo>
                <a:cubicBezTo>
                  <a:pt x="21" y="7"/>
                  <a:pt x="20" y="5"/>
                  <a:pt x="18" y="4"/>
                </a:cubicBezTo>
                <a:cubicBezTo>
                  <a:pt x="18" y="3"/>
                  <a:pt x="19" y="3"/>
                  <a:pt x="20" y="3"/>
                </a:cubicBezTo>
                <a:cubicBezTo>
                  <a:pt x="20" y="2"/>
                  <a:pt x="20" y="2"/>
                  <a:pt x="20" y="2"/>
                </a:cubicBezTo>
                <a:cubicBezTo>
                  <a:pt x="15" y="0"/>
                  <a:pt x="17" y="6"/>
                  <a:pt x="13" y="5"/>
                </a:cubicBezTo>
                <a:cubicBezTo>
                  <a:pt x="13" y="5"/>
                  <a:pt x="12" y="5"/>
                  <a:pt x="12" y="5"/>
                </a:cubicBezTo>
                <a:cubicBezTo>
                  <a:pt x="10" y="9"/>
                  <a:pt x="6" y="10"/>
                  <a:pt x="3" y="14"/>
                </a:cubicBezTo>
                <a:cubicBezTo>
                  <a:pt x="3" y="16"/>
                  <a:pt x="6" y="16"/>
                  <a:pt x="5" y="19"/>
                </a:cubicBezTo>
                <a:cubicBezTo>
                  <a:pt x="3" y="20"/>
                  <a:pt x="2" y="20"/>
                  <a:pt x="2" y="22"/>
                </a:cubicBezTo>
                <a:cubicBezTo>
                  <a:pt x="2" y="22"/>
                  <a:pt x="2" y="22"/>
                  <a:pt x="1" y="22"/>
                </a:cubicBezTo>
                <a:cubicBezTo>
                  <a:pt x="1" y="23"/>
                  <a:pt x="1" y="23"/>
                  <a:pt x="1" y="24"/>
                </a:cubicBezTo>
                <a:cubicBezTo>
                  <a:pt x="2" y="24"/>
                  <a:pt x="2" y="24"/>
                  <a:pt x="2" y="24"/>
                </a:cubicBezTo>
                <a:cubicBezTo>
                  <a:pt x="2" y="25"/>
                  <a:pt x="2" y="26"/>
                  <a:pt x="2" y="27"/>
                </a:cubicBezTo>
                <a:cubicBezTo>
                  <a:pt x="2" y="27"/>
                  <a:pt x="2" y="28"/>
                  <a:pt x="2" y="29"/>
                </a:cubicBezTo>
                <a:cubicBezTo>
                  <a:pt x="3" y="29"/>
                  <a:pt x="4" y="29"/>
                  <a:pt x="3" y="28"/>
                </a:cubicBezTo>
                <a:cubicBezTo>
                  <a:pt x="6" y="28"/>
                  <a:pt x="3" y="32"/>
                  <a:pt x="2" y="33"/>
                </a:cubicBezTo>
                <a:cubicBezTo>
                  <a:pt x="2" y="33"/>
                  <a:pt x="2" y="33"/>
                  <a:pt x="2" y="34"/>
                </a:cubicBezTo>
                <a:cubicBezTo>
                  <a:pt x="4" y="34"/>
                  <a:pt x="4" y="35"/>
                  <a:pt x="5" y="36"/>
                </a:cubicBezTo>
                <a:cubicBezTo>
                  <a:pt x="5" y="36"/>
                  <a:pt x="6" y="36"/>
                  <a:pt x="6" y="37"/>
                </a:cubicBezTo>
                <a:cubicBezTo>
                  <a:pt x="6" y="37"/>
                  <a:pt x="7" y="37"/>
                  <a:pt x="7" y="37"/>
                </a:cubicBezTo>
                <a:cubicBezTo>
                  <a:pt x="7" y="38"/>
                  <a:pt x="7" y="38"/>
                  <a:pt x="7" y="38"/>
                </a:cubicBezTo>
                <a:cubicBezTo>
                  <a:pt x="7" y="40"/>
                  <a:pt x="7" y="41"/>
                  <a:pt x="7" y="42"/>
                </a:cubicBezTo>
                <a:cubicBezTo>
                  <a:pt x="7" y="43"/>
                  <a:pt x="6" y="43"/>
                  <a:pt x="6" y="44"/>
                </a:cubicBezTo>
                <a:cubicBezTo>
                  <a:pt x="4" y="49"/>
                  <a:pt x="1" y="54"/>
                  <a:pt x="1" y="61"/>
                </a:cubicBezTo>
                <a:cubicBezTo>
                  <a:pt x="0" y="61"/>
                  <a:pt x="0" y="62"/>
                  <a:pt x="0" y="63"/>
                </a:cubicBezTo>
                <a:cubicBezTo>
                  <a:pt x="0" y="64"/>
                  <a:pt x="0" y="64"/>
                  <a:pt x="0" y="65"/>
                </a:cubicBezTo>
                <a:cubicBezTo>
                  <a:pt x="0" y="65"/>
                  <a:pt x="1" y="65"/>
                  <a:pt x="1" y="65"/>
                </a:cubicBezTo>
                <a:cubicBezTo>
                  <a:pt x="1" y="66"/>
                  <a:pt x="1" y="67"/>
                  <a:pt x="1" y="68"/>
                </a:cubicBezTo>
                <a:cubicBezTo>
                  <a:pt x="1" y="68"/>
                  <a:pt x="0" y="68"/>
                  <a:pt x="0" y="68"/>
                </a:cubicBezTo>
                <a:cubicBezTo>
                  <a:pt x="0" y="69"/>
                  <a:pt x="0" y="71"/>
                  <a:pt x="0" y="72"/>
                </a:cubicBezTo>
                <a:cubicBezTo>
                  <a:pt x="0" y="73"/>
                  <a:pt x="1" y="74"/>
                  <a:pt x="0" y="75"/>
                </a:cubicBezTo>
                <a:cubicBezTo>
                  <a:pt x="3" y="79"/>
                  <a:pt x="3" y="87"/>
                  <a:pt x="5" y="92"/>
                </a:cubicBezTo>
                <a:cubicBezTo>
                  <a:pt x="6" y="92"/>
                  <a:pt x="6" y="94"/>
                  <a:pt x="6" y="95"/>
                </a:cubicBezTo>
                <a:cubicBezTo>
                  <a:pt x="12" y="107"/>
                  <a:pt x="4" y="123"/>
                  <a:pt x="2" y="135"/>
                </a:cubicBezTo>
                <a:cubicBezTo>
                  <a:pt x="2" y="135"/>
                  <a:pt x="2" y="135"/>
                  <a:pt x="2" y="136"/>
                </a:cubicBezTo>
                <a:cubicBezTo>
                  <a:pt x="2" y="139"/>
                  <a:pt x="2" y="144"/>
                  <a:pt x="3" y="145"/>
                </a:cubicBezTo>
                <a:cubicBezTo>
                  <a:pt x="3" y="146"/>
                  <a:pt x="3" y="146"/>
                  <a:pt x="3" y="147"/>
                </a:cubicBezTo>
                <a:cubicBezTo>
                  <a:pt x="4" y="147"/>
                  <a:pt x="5" y="147"/>
                  <a:pt x="5" y="148"/>
                </a:cubicBezTo>
                <a:cubicBezTo>
                  <a:pt x="4" y="148"/>
                  <a:pt x="3" y="148"/>
                  <a:pt x="2" y="148"/>
                </a:cubicBezTo>
                <a:cubicBezTo>
                  <a:pt x="2" y="149"/>
                  <a:pt x="2" y="149"/>
                  <a:pt x="2" y="150"/>
                </a:cubicBezTo>
                <a:cubicBezTo>
                  <a:pt x="3" y="150"/>
                  <a:pt x="4" y="151"/>
                  <a:pt x="3" y="152"/>
                </a:cubicBezTo>
                <a:cubicBezTo>
                  <a:pt x="3" y="153"/>
                  <a:pt x="3" y="153"/>
                  <a:pt x="3" y="154"/>
                </a:cubicBezTo>
                <a:cubicBezTo>
                  <a:pt x="5" y="154"/>
                  <a:pt x="5" y="156"/>
                  <a:pt x="5" y="157"/>
                </a:cubicBezTo>
                <a:cubicBezTo>
                  <a:pt x="5" y="158"/>
                  <a:pt x="5" y="158"/>
                  <a:pt x="5" y="158"/>
                </a:cubicBezTo>
                <a:cubicBezTo>
                  <a:pt x="5" y="160"/>
                  <a:pt x="4" y="162"/>
                  <a:pt x="6" y="162"/>
                </a:cubicBezTo>
                <a:cubicBezTo>
                  <a:pt x="6" y="163"/>
                  <a:pt x="6" y="164"/>
                  <a:pt x="6" y="164"/>
                </a:cubicBezTo>
                <a:cubicBezTo>
                  <a:pt x="7" y="164"/>
                  <a:pt x="7" y="165"/>
                  <a:pt x="7" y="166"/>
                </a:cubicBezTo>
                <a:cubicBezTo>
                  <a:pt x="6" y="166"/>
                  <a:pt x="6" y="167"/>
                  <a:pt x="6" y="168"/>
                </a:cubicBezTo>
                <a:cubicBezTo>
                  <a:pt x="6" y="168"/>
                  <a:pt x="6" y="169"/>
                  <a:pt x="6" y="169"/>
                </a:cubicBezTo>
                <a:cubicBezTo>
                  <a:pt x="7" y="171"/>
                  <a:pt x="6" y="175"/>
                  <a:pt x="8" y="176"/>
                </a:cubicBezTo>
                <a:cubicBezTo>
                  <a:pt x="8" y="177"/>
                  <a:pt x="8" y="177"/>
                  <a:pt x="8" y="177"/>
                </a:cubicBezTo>
                <a:cubicBezTo>
                  <a:pt x="8" y="178"/>
                  <a:pt x="8" y="178"/>
                  <a:pt x="8" y="179"/>
                </a:cubicBezTo>
                <a:cubicBezTo>
                  <a:pt x="9" y="179"/>
                  <a:pt x="10" y="180"/>
                  <a:pt x="11" y="180"/>
                </a:cubicBezTo>
                <a:cubicBezTo>
                  <a:pt x="11" y="181"/>
                  <a:pt x="11" y="181"/>
                  <a:pt x="11" y="182"/>
                </a:cubicBezTo>
                <a:cubicBezTo>
                  <a:pt x="10" y="184"/>
                  <a:pt x="12" y="184"/>
                  <a:pt x="12" y="186"/>
                </a:cubicBezTo>
                <a:cubicBezTo>
                  <a:pt x="12" y="186"/>
                  <a:pt x="13" y="186"/>
                  <a:pt x="13" y="186"/>
                </a:cubicBezTo>
                <a:cubicBezTo>
                  <a:pt x="14" y="185"/>
                  <a:pt x="15" y="186"/>
                  <a:pt x="15" y="185"/>
                </a:cubicBezTo>
                <a:cubicBezTo>
                  <a:pt x="16" y="185"/>
                  <a:pt x="16" y="185"/>
                  <a:pt x="17" y="185"/>
                </a:cubicBezTo>
                <a:cubicBezTo>
                  <a:pt x="17" y="185"/>
                  <a:pt x="17" y="185"/>
                  <a:pt x="18" y="185"/>
                </a:cubicBezTo>
                <a:cubicBezTo>
                  <a:pt x="19" y="185"/>
                  <a:pt x="19" y="185"/>
                  <a:pt x="20" y="185"/>
                </a:cubicBezTo>
                <a:cubicBezTo>
                  <a:pt x="20" y="184"/>
                  <a:pt x="20" y="184"/>
                  <a:pt x="20" y="183"/>
                </a:cubicBezTo>
                <a:cubicBezTo>
                  <a:pt x="21" y="183"/>
                  <a:pt x="21" y="183"/>
                  <a:pt x="21" y="183"/>
                </a:cubicBezTo>
                <a:cubicBezTo>
                  <a:pt x="22" y="183"/>
                  <a:pt x="22" y="184"/>
                  <a:pt x="22" y="185"/>
                </a:cubicBezTo>
                <a:cubicBezTo>
                  <a:pt x="24" y="184"/>
                  <a:pt x="24" y="183"/>
                  <a:pt x="25" y="182"/>
                </a:cubicBezTo>
                <a:cubicBezTo>
                  <a:pt x="24" y="182"/>
                  <a:pt x="24" y="182"/>
                  <a:pt x="24" y="182"/>
                </a:cubicBezTo>
                <a:cubicBezTo>
                  <a:pt x="24" y="181"/>
                  <a:pt x="24" y="181"/>
                  <a:pt x="24" y="180"/>
                </a:cubicBezTo>
                <a:cubicBezTo>
                  <a:pt x="24" y="180"/>
                  <a:pt x="24" y="180"/>
                  <a:pt x="25" y="180"/>
                </a:cubicBezTo>
                <a:cubicBezTo>
                  <a:pt x="25" y="179"/>
                  <a:pt x="25" y="178"/>
                  <a:pt x="25" y="177"/>
                </a:cubicBezTo>
                <a:cubicBezTo>
                  <a:pt x="24" y="177"/>
                  <a:pt x="24" y="177"/>
                  <a:pt x="24" y="177"/>
                </a:cubicBezTo>
                <a:cubicBezTo>
                  <a:pt x="24" y="177"/>
                  <a:pt x="24" y="176"/>
                  <a:pt x="24" y="175"/>
                </a:cubicBezTo>
                <a:cubicBezTo>
                  <a:pt x="21" y="171"/>
                  <a:pt x="21" y="166"/>
                  <a:pt x="27" y="166"/>
                </a:cubicBezTo>
                <a:cubicBezTo>
                  <a:pt x="27" y="163"/>
                  <a:pt x="26" y="163"/>
                  <a:pt x="26" y="161"/>
                </a:cubicBezTo>
                <a:cubicBezTo>
                  <a:pt x="26" y="159"/>
                  <a:pt x="28" y="158"/>
                  <a:pt x="26" y="157"/>
                </a:cubicBezTo>
                <a:cubicBezTo>
                  <a:pt x="26" y="156"/>
                  <a:pt x="25" y="155"/>
                  <a:pt x="25" y="154"/>
                </a:cubicBezTo>
                <a:cubicBezTo>
                  <a:pt x="27" y="153"/>
                  <a:pt x="29" y="157"/>
                  <a:pt x="28" y="152"/>
                </a:cubicBezTo>
                <a:cubicBezTo>
                  <a:pt x="29" y="149"/>
                  <a:pt x="28" y="147"/>
                  <a:pt x="27" y="144"/>
                </a:cubicBezTo>
                <a:cubicBezTo>
                  <a:pt x="27" y="144"/>
                  <a:pt x="27" y="143"/>
                  <a:pt x="27" y="143"/>
                </a:cubicBezTo>
                <a:cubicBezTo>
                  <a:pt x="27" y="143"/>
                  <a:pt x="27" y="142"/>
                  <a:pt x="27" y="142"/>
                </a:cubicBezTo>
                <a:cubicBezTo>
                  <a:pt x="27" y="142"/>
                  <a:pt x="26" y="142"/>
                  <a:pt x="26" y="142"/>
                </a:cubicBezTo>
                <a:cubicBezTo>
                  <a:pt x="26" y="141"/>
                  <a:pt x="26" y="139"/>
                  <a:pt x="26" y="138"/>
                </a:cubicBezTo>
                <a:cubicBezTo>
                  <a:pt x="26" y="137"/>
                  <a:pt x="26" y="136"/>
                  <a:pt x="26" y="135"/>
                </a:cubicBezTo>
                <a:cubicBezTo>
                  <a:pt x="26" y="135"/>
                  <a:pt x="25" y="135"/>
                  <a:pt x="25" y="135"/>
                </a:cubicBezTo>
                <a:cubicBezTo>
                  <a:pt x="25" y="133"/>
                  <a:pt x="25" y="131"/>
                  <a:pt x="26" y="131"/>
                </a:cubicBezTo>
                <a:cubicBezTo>
                  <a:pt x="26" y="130"/>
                  <a:pt x="26" y="129"/>
                  <a:pt x="26" y="128"/>
                </a:cubicBezTo>
                <a:cubicBezTo>
                  <a:pt x="26" y="127"/>
                  <a:pt x="26" y="127"/>
                  <a:pt x="26" y="126"/>
                </a:cubicBezTo>
                <a:cubicBezTo>
                  <a:pt x="26" y="126"/>
                  <a:pt x="26" y="126"/>
                  <a:pt x="26" y="125"/>
                </a:cubicBezTo>
                <a:cubicBezTo>
                  <a:pt x="26" y="122"/>
                  <a:pt x="26" y="119"/>
                  <a:pt x="27" y="118"/>
                </a:cubicBezTo>
                <a:cubicBezTo>
                  <a:pt x="27" y="118"/>
                  <a:pt x="26" y="118"/>
                  <a:pt x="26" y="118"/>
                </a:cubicBezTo>
                <a:cubicBezTo>
                  <a:pt x="26" y="117"/>
                  <a:pt x="26" y="116"/>
                  <a:pt x="26" y="116"/>
                </a:cubicBezTo>
                <a:cubicBezTo>
                  <a:pt x="28" y="115"/>
                  <a:pt x="29" y="113"/>
                  <a:pt x="28" y="110"/>
                </a:cubicBezTo>
                <a:cubicBezTo>
                  <a:pt x="28" y="109"/>
                  <a:pt x="28" y="108"/>
                  <a:pt x="28" y="107"/>
                </a:cubicBezTo>
                <a:cubicBezTo>
                  <a:pt x="27" y="107"/>
                  <a:pt x="27" y="104"/>
                  <a:pt x="25" y="105"/>
                </a:cubicBezTo>
                <a:cubicBezTo>
                  <a:pt x="25" y="104"/>
                  <a:pt x="24" y="104"/>
                  <a:pt x="24" y="103"/>
                </a:cubicBezTo>
                <a:cubicBezTo>
                  <a:pt x="21" y="102"/>
                  <a:pt x="19" y="107"/>
                  <a:pt x="18" y="104"/>
                </a:cubicBezTo>
                <a:cubicBezTo>
                  <a:pt x="15" y="103"/>
                  <a:pt x="18" y="109"/>
                  <a:pt x="14" y="107"/>
                </a:cubicBezTo>
                <a:cubicBezTo>
                  <a:pt x="14" y="106"/>
                  <a:pt x="14" y="105"/>
                  <a:pt x="14" y="104"/>
                </a:cubicBezTo>
                <a:cubicBezTo>
                  <a:pt x="14" y="103"/>
                  <a:pt x="15" y="103"/>
                  <a:pt x="15" y="101"/>
                </a:cubicBezTo>
                <a:cubicBezTo>
                  <a:pt x="17" y="101"/>
                  <a:pt x="18" y="103"/>
                  <a:pt x="20" y="103"/>
                </a:cubicBezTo>
                <a:cubicBezTo>
                  <a:pt x="22" y="97"/>
                  <a:pt x="15" y="101"/>
                  <a:pt x="17" y="95"/>
                </a:cubicBezTo>
                <a:cubicBezTo>
                  <a:pt x="17" y="95"/>
                  <a:pt x="17" y="95"/>
                  <a:pt x="18" y="95"/>
                </a:cubicBezTo>
                <a:cubicBezTo>
                  <a:pt x="19" y="95"/>
                  <a:pt x="19" y="95"/>
                  <a:pt x="20" y="95"/>
                </a:cubicBezTo>
                <a:cubicBezTo>
                  <a:pt x="21" y="91"/>
                  <a:pt x="18" y="91"/>
                  <a:pt x="18" y="87"/>
                </a:cubicBezTo>
                <a:cubicBezTo>
                  <a:pt x="24" y="89"/>
                  <a:pt x="22" y="82"/>
                  <a:pt x="24" y="80"/>
                </a:cubicBezTo>
                <a:cubicBezTo>
                  <a:pt x="25" y="81"/>
                  <a:pt x="25" y="83"/>
                  <a:pt x="27" y="82"/>
                </a:cubicBezTo>
                <a:cubicBezTo>
                  <a:pt x="27" y="82"/>
                  <a:pt x="27" y="81"/>
                  <a:pt x="27" y="80"/>
                </a:cubicBezTo>
                <a:cubicBezTo>
                  <a:pt x="26" y="78"/>
                  <a:pt x="24" y="76"/>
                  <a:pt x="24" y="73"/>
                </a:cubicBezTo>
                <a:cubicBezTo>
                  <a:pt x="24" y="73"/>
                  <a:pt x="24" y="73"/>
                  <a:pt x="25" y="73"/>
                </a:cubicBezTo>
                <a:cubicBezTo>
                  <a:pt x="25" y="73"/>
                  <a:pt x="25" y="72"/>
                  <a:pt x="25" y="72"/>
                </a:cubicBezTo>
                <a:cubicBezTo>
                  <a:pt x="24" y="72"/>
                  <a:pt x="24" y="72"/>
                  <a:pt x="24" y="72"/>
                </a:cubicBezTo>
                <a:cubicBezTo>
                  <a:pt x="24" y="71"/>
                  <a:pt x="24" y="69"/>
                  <a:pt x="24" y="68"/>
                </a:cubicBezTo>
                <a:cubicBezTo>
                  <a:pt x="28" y="69"/>
                  <a:pt x="30" y="60"/>
                  <a:pt x="27" y="57"/>
                </a:cubicBezTo>
                <a:cubicBezTo>
                  <a:pt x="28" y="56"/>
                  <a:pt x="28" y="58"/>
                  <a:pt x="30" y="57"/>
                </a:cubicBezTo>
                <a:cubicBezTo>
                  <a:pt x="30" y="57"/>
                  <a:pt x="30" y="57"/>
                  <a:pt x="30" y="56"/>
                </a:cubicBezTo>
                <a:cubicBezTo>
                  <a:pt x="30" y="54"/>
                  <a:pt x="30" y="52"/>
                  <a:pt x="28" y="52"/>
                </a:cubicBezTo>
                <a:close/>
                <a:moveTo>
                  <a:pt x="15" y="92"/>
                </a:moveTo>
                <a:cubicBezTo>
                  <a:pt x="15" y="91"/>
                  <a:pt x="15" y="90"/>
                  <a:pt x="15" y="90"/>
                </a:cubicBezTo>
                <a:cubicBezTo>
                  <a:pt x="17" y="90"/>
                  <a:pt x="19" y="93"/>
                  <a:pt x="15" y="92"/>
                </a:cubicBezTo>
                <a:close/>
                <a:moveTo>
                  <a:pt x="17" y="88"/>
                </a:moveTo>
                <a:cubicBezTo>
                  <a:pt x="15" y="88"/>
                  <a:pt x="15" y="86"/>
                  <a:pt x="14" y="85"/>
                </a:cubicBezTo>
                <a:cubicBezTo>
                  <a:pt x="14" y="84"/>
                  <a:pt x="14" y="83"/>
                  <a:pt x="14" y="82"/>
                </a:cubicBezTo>
                <a:cubicBezTo>
                  <a:pt x="18" y="81"/>
                  <a:pt x="16" y="86"/>
                  <a:pt x="17" y="88"/>
                </a:cubicBezTo>
                <a:close/>
                <a:moveTo>
                  <a:pt x="8" y="34"/>
                </a:moveTo>
                <a:cubicBezTo>
                  <a:pt x="8" y="33"/>
                  <a:pt x="8" y="33"/>
                  <a:pt x="8" y="33"/>
                </a:cubicBezTo>
                <a:cubicBezTo>
                  <a:pt x="10" y="32"/>
                  <a:pt x="9" y="36"/>
                  <a:pt x="8" y="34"/>
                </a:cubicBezTo>
                <a:close/>
                <a:moveTo>
                  <a:pt x="15" y="74"/>
                </a:moveTo>
                <a:cubicBezTo>
                  <a:pt x="15" y="71"/>
                  <a:pt x="16" y="80"/>
                  <a:pt x="15" y="74"/>
                </a:cubicBezTo>
                <a:close/>
                <a:moveTo>
                  <a:pt x="15" y="18"/>
                </a:moveTo>
                <a:cubicBezTo>
                  <a:pt x="18" y="18"/>
                  <a:pt x="18" y="23"/>
                  <a:pt x="17" y="24"/>
                </a:cubicBezTo>
                <a:cubicBezTo>
                  <a:pt x="13" y="23"/>
                  <a:pt x="15" y="21"/>
                  <a:pt x="15" y="18"/>
                </a:cubicBezTo>
                <a:close/>
                <a:moveTo>
                  <a:pt x="17" y="30"/>
                </a:moveTo>
                <a:cubicBezTo>
                  <a:pt x="15" y="32"/>
                  <a:pt x="13" y="31"/>
                  <a:pt x="12" y="29"/>
                </a:cubicBezTo>
                <a:cubicBezTo>
                  <a:pt x="12" y="29"/>
                  <a:pt x="12" y="28"/>
                  <a:pt x="12" y="28"/>
                </a:cubicBezTo>
                <a:cubicBezTo>
                  <a:pt x="12" y="26"/>
                  <a:pt x="12" y="24"/>
                  <a:pt x="11" y="24"/>
                </a:cubicBezTo>
                <a:cubicBezTo>
                  <a:pt x="11" y="25"/>
                  <a:pt x="10" y="26"/>
                  <a:pt x="9" y="24"/>
                </a:cubicBezTo>
                <a:cubicBezTo>
                  <a:pt x="11" y="24"/>
                  <a:pt x="11" y="23"/>
                  <a:pt x="12" y="23"/>
                </a:cubicBezTo>
                <a:cubicBezTo>
                  <a:pt x="13" y="25"/>
                  <a:pt x="18" y="25"/>
                  <a:pt x="17" y="30"/>
                </a:cubicBezTo>
                <a:close/>
                <a:moveTo>
                  <a:pt x="24" y="143"/>
                </a:moveTo>
                <a:cubicBezTo>
                  <a:pt x="19" y="143"/>
                  <a:pt x="22" y="137"/>
                  <a:pt x="24" y="142"/>
                </a:cubicBezTo>
                <a:cubicBezTo>
                  <a:pt x="24" y="142"/>
                  <a:pt x="24" y="143"/>
                  <a:pt x="24" y="143"/>
                </a:cubicBezTo>
                <a:close/>
                <a:moveTo>
                  <a:pt x="20" y="152"/>
                </a:moveTo>
                <a:cubicBezTo>
                  <a:pt x="19" y="152"/>
                  <a:pt x="19" y="151"/>
                  <a:pt x="19" y="149"/>
                </a:cubicBezTo>
                <a:cubicBezTo>
                  <a:pt x="20" y="149"/>
                  <a:pt x="21" y="150"/>
                  <a:pt x="21" y="152"/>
                </a:cubicBezTo>
                <a:cubicBezTo>
                  <a:pt x="21" y="152"/>
                  <a:pt x="21" y="152"/>
                  <a:pt x="20" y="152"/>
                </a:cubicBezTo>
                <a:close/>
                <a:moveTo>
                  <a:pt x="11" y="125"/>
                </a:moveTo>
                <a:cubicBezTo>
                  <a:pt x="11" y="126"/>
                  <a:pt x="11" y="126"/>
                  <a:pt x="11" y="126"/>
                </a:cubicBezTo>
                <a:cubicBezTo>
                  <a:pt x="11" y="127"/>
                  <a:pt x="11" y="128"/>
                  <a:pt x="11" y="129"/>
                </a:cubicBezTo>
                <a:cubicBezTo>
                  <a:pt x="9" y="129"/>
                  <a:pt x="9" y="128"/>
                  <a:pt x="8" y="128"/>
                </a:cubicBezTo>
                <a:cubicBezTo>
                  <a:pt x="8" y="127"/>
                  <a:pt x="8" y="127"/>
                  <a:pt x="8" y="126"/>
                </a:cubicBezTo>
                <a:cubicBezTo>
                  <a:pt x="8" y="126"/>
                  <a:pt x="8" y="126"/>
                  <a:pt x="8" y="125"/>
                </a:cubicBezTo>
                <a:cubicBezTo>
                  <a:pt x="9" y="125"/>
                  <a:pt x="10" y="125"/>
                  <a:pt x="11" y="125"/>
                </a:cubicBezTo>
                <a:close/>
                <a:moveTo>
                  <a:pt x="25" y="59"/>
                </a:moveTo>
                <a:cubicBezTo>
                  <a:pt x="28" y="55"/>
                  <a:pt x="22" y="62"/>
                  <a:pt x="25" y="59"/>
                </a:cubicBezTo>
                <a:close/>
                <a:moveTo>
                  <a:pt x="12" y="10"/>
                </a:moveTo>
                <a:cubicBezTo>
                  <a:pt x="13" y="10"/>
                  <a:pt x="13" y="10"/>
                  <a:pt x="14" y="10"/>
                </a:cubicBezTo>
                <a:cubicBezTo>
                  <a:pt x="15" y="12"/>
                  <a:pt x="12" y="12"/>
                  <a:pt x="11" y="12"/>
                </a:cubicBezTo>
                <a:cubicBezTo>
                  <a:pt x="11" y="11"/>
                  <a:pt x="12" y="11"/>
                  <a:pt x="12" y="10"/>
                </a:cubicBezTo>
                <a:close/>
                <a:moveTo>
                  <a:pt x="9" y="42"/>
                </a:moveTo>
                <a:cubicBezTo>
                  <a:pt x="9" y="42"/>
                  <a:pt x="9" y="42"/>
                  <a:pt x="8" y="42"/>
                </a:cubicBezTo>
                <a:cubicBezTo>
                  <a:pt x="8" y="40"/>
                  <a:pt x="10" y="39"/>
                  <a:pt x="9" y="42"/>
                </a:cubicBezTo>
                <a:close/>
                <a:moveTo>
                  <a:pt x="18" y="72"/>
                </a:moveTo>
                <a:cubicBezTo>
                  <a:pt x="18" y="71"/>
                  <a:pt x="18" y="71"/>
                  <a:pt x="18" y="71"/>
                </a:cubicBezTo>
                <a:cubicBezTo>
                  <a:pt x="21" y="70"/>
                  <a:pt x="19" y="75"/>
                  <a:pt x="18" y="72"/>
                </a:cubicBezTo>
                <a:close/>
              </a:path>
            </a:pathLst>
          </a:custGeom>
          <a:solidFill>
            <a:schemeClr val="dk1">
              <a:lumMod val="50000"/>
              <a:lumOff val="50000"/>
            </a:schemeClr>
          </a:solidFill>
          <a:ln>
            <a:noFill/>
          </a:ln>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264" name="椭圆 263" title=""/>
          <p:cNvSpPr/>
          <p:nvPr>
            <p:custDataLst>
              <p:tags r:id="rId102"/>
            </p:custDataLst>
          </p:nvPr>
        </p:nvSpPr>
        <p:spPr>
          <a:xfrm>
            <a:off x="8286494" y="3021268"/>
            <a:ext cx="557330" cy="558063"/>
          </a:xfrm>
          <a:prstGeom prst="ellipse">
            <a:avLst/>
          </a:prstGeom>
          <a:noFill/>
          <a:ln w="3175">
            <a:solidFill>
              <a:schemeClr val="accent4">
                <a:lumMod val="60000"/>
                <a:lumOff val="40000"/>
              </a:schemeClr>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US" altLang="zh-CN" sz="1600" b="1">
              <a:solidFill>
                <a:schemeClr val="accent4"/>
              </a:solidFill>
              <a:latin typeface="微软雅黑"/>
              <a:ea typeface="微软雅黑"/>
              <a:cs typeface="Arial" panose="020b0604020202020204" pitchFamily="34" charset="0"/>
              <a:sym typeface="Arial" panose="020b0604020202020204" pitchFamily="34" charset="0"/>
            </a:endParaRPr>
          </a:p>
        </p:txBody>
      </p:sp>
      <p:sp>
        <p:nvSpPr>
          <p:cNvPr id="266" name="Freeform 247" title=""/>
          <p:cNvSpPr>
            <a:spLocks noEditPoints="1"/>
          </p:cNvSpPr>
          <p:nvPr>
            <p:custDataLst>
              <p:tags r:id="rId103"/>
            </p:custDataLst>
          </p:nvPr>
        </p:nvSpPr>
        <p:spPr bwMode="auto">
          <a:xfrm rot="3000000">
            <a:off x="8377696" y="2968594"/>
            <a:ext cx="29760" cy="22301"/>
          </a:xfrm>
          <a:custGeom>
            <a:gdLst>
              <a:gd name="T0" fmla="*/ 3 w 28"/>
              <a:gd name="T1" fmla="*/ 8 h 21"/>
              <a:gd name="T2" fmla="*/ 2 w 28"/>
              <a:gd name="T3" fmla="*/ 6 h 21"/>
              <a:gd name="T4" fmla="*/ 1 w 28"/>
              <a:gd name="T5" fmla="*/ 9 h 21"/>
              <a:gd name="T6" fmla="*/ 2 w 28"/>
              <a:gd name="T7" fmla="*/ 12 h 21"/>
              <a:gd name="T8" fmla="*/ 4 w 28"/>
              <a:gd name="T9" fmla="*/ 13 h 21"/>
              <a:gd name="T10" fmla="*/ 7 w 28"/>
              <a:gd name="T11" fmla="*/ 16 h 21"/>
              <a:gd name="T12" fmla="*/ 10 w 28"/>
              <a:gd name="T13" fmla="*/ 17 h 21"/>
              <a:gd name="T14" fmla="*/ 16 w 28"/>
              <a:gd name="T15" fmla="*/ 18 h 21"/>
              <a:gd name="T16" fmla="*/ 20 w 28"/>
              <a:gd name="T17" fmla="*/ 18 h 21"/>
              <a:gd name="T18" fmla="*/ 20 w 28"/>
              <a:gd name="T19" fmla="*/ 19 h 21"/>
              <a:gd name="T20" fmla="*/ 21 w 28"/>
              <a:gd name="T21" fmla="*/ 19 h 21"/>
              <a:gd name="T22" fmla="*/ 23 w 28"/>
              <a:gd name="T23" fmla="*/ 19 h 21"/>
              <a:gd name="T24" fmla="*/ 26 w 28"/>
              <a:gd name="T25" fmla="*/ 21 h 21"/>
              <a:gd name="T26" fmla="*/ 26 w 28"/>
              <a:gd name="T27" fmla="*/ 18 h 21"/>
              <a:gd name="T28" fmla="*/ 27 w 28"/>
              <a:gd name="T29" fmla="*/ 18 h 21"/>
              <a:gd name="T30" fmla="*/ 28 w 28"/>
              <a:gd name="T31" fmla="*/ 16 h 21"/>
              <a:gd name="T32" fmla="*/ 26 w 28"/>
              <a:gd name="T33" fmla="*/ 15 h 21"/>
              <a:gd name="T34" fmla="*/ 26 w 28"/>
              <a:gd name="T35" fmla="*/ 13 h 21"/>
              <a:gd name="T36" fmla="*/ 26 w 28"/>
              <a:gd name="T37" fmla="*/ 12 h 21"/>
              <a:gd name="T38" fmla="*/ 23 w 28"/>
              <a:gd name="T39" fmla="*/ 11 h 21"/>
              <a:gd name="T40" fmla="*/ 20 w 28"/>
              <a:gd name="T41" fmla="*/ 11 h 21"/>
              <a:gd name="T42" fmla="*/ 17 w 28"/>
              <a:gd name="T43" fmla="*/ 13 h 21"/>
              <a:gd name="T44" fmla="*/ 16 w 28"/>
              <a:gd name="T45" fmla="*/ 13 h 21"/>
              <a:gd name="T46" fmla="*/ 15 w 28"/>
              <a:gd name="T47" fmla="*/ 12 h 21"/>
              <a:gd name="T48" fmla="*/ 14 w 28"/>
              <a:gd name="T49" fmla="*/ 12 h 21"/>
              <a:gd name="T50" fmla="*/ 14 w 28"/>
              <a:gd name="T51" fmla="*/ 10 h 21"/>
              <a:gd name="T52" fmla="*/ 10 w 28"/>
              <a:gd name="T53" fmla="*/ 9 h 21"/>
              <a:gd name="T54" fmla="*/ 10 w 28"/>
              <a:gd name="T55" fmla="*/ 8 h 21"/>
              <a:gd name="T56" fmla="*/ 10 w 28"/>
              <a:gd name="T57" fmla="*/ 5 h 21"/>
              <a:gd name="T58" fmla="*/ 11 w 28"/>
              <a:gd name="T59" fmla="*/ 5 h 21"/>
              <a:gd name="T60" fmla="*/ 11 w 28"/>
              <a:gd name="T61" fmla="*/ 4 h 21"/>
              <a:gd name="T62" fmla="*/ 11 w 28"/>
              <a:gd name="T63" fmla="*/ 3 h 21"/>
              <a:gd name="T64" fmla="*/ 9 w 28"/>
              <a:gd name="T65" fmla="*/ 2 h 21"/>
              <a:gd name="T66" fmla="*/ 8 w 28"/>
              <a:gd name="T67" fmla="*/ 0 h 21"/>
              <a:gd name="T68" fmla="*/ 4 w 28"/>
              <a:gd name="T69" fmla="*/ 0 h 21"/>
              <a:gd name="T70" fmla="*/ 2 w 28"/>
              <a:gd name="T71" fmla="*/ 0 h 21"/>
              <a:gd name="T72" fmla="*/ 1 w 28"/>
              <a:gd name="T73" fmla="*/ 2 h 21"/>
              <a:gd name="T74" fmla="*/ 1 w 28"/>
              <a:gd name="T75" fmla="*/ 5 h 21"/>
              <a:gd name="T76" fmla="*/ 2 w 28"/>
              <a:gd name="T77" fmla="*/ 5 h 21"/>
              <a:gd name="T78" fmla="*/ 3 w 28"/>
              <a:gd name="T79" fmla="*/ 5 h 21"/>
              <a:gd name="T80" fmla="*/ 3 w 28"/>
              <a:gd name="T81" fmla="*/ 8 h 21"/>
              <a:gd name="T82" fmla="*/ 7 w 28"/>
              <a:gd name="T83" fmla="*/ 6 h 21"/>
              <a:gd name="T84" fmla="*/ 7 w 28"/>
              <a:gd name="T85" fmla="*/ 8 h 21"/>
              <a:gd name="T86" fmla="*/ 7 w 28"/>
              <a:gd name="T87" fmla="*/ 9 h 21"/>
              <a:gd name="T88" fmla="*/ 5 w 28"/>
              <a:gd name="T89" fmla="*/ 9 h 21"/>
              <a:gd name="T90" fmla="*/ 7 w 28"/>
              <a:gd name="T91" fmla="*/ 6 h 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8" h="21">
                <a:moveTo>
                  <a:pt x="3" y="8"/>
                </a:moveTo>
                <a:cubicBezTo>
                  <a:pt x="3" y="7"/>
                  <a:pt x="3" y="6"/>
                  <a:pt x="2" y="6"/>
                </a:cubicBezTo>
                <a:cubicBezTo>
                  <a:pt x="1" y="6"/>
                  <a:pt x="1" y="8"/>
                  <a:pt x="1" y="9"/>
                </a:cubicBezTo>
                <a:cubicBezTo>
                  <a:pt x="0" y="11"/>
                  <a:pt x="2" y="11"/>
                  <a:pt x="2" y="12"/>
                </a:cubicBezTo>
                <a:cubicBezTo>
                  <a:pt x="2" y="13"/>
                  <a:pt x="3" y="13"/>
                  <a:pt x="4" y="13"/>
                </a:cubicBezTo>
                <a:cubicBezTo>
                  <a:pt x="5" y="14"/>
                  <a:pt x="6" y="15"/>
                  <a:pt x="7" y="16"/>
                </a:cubicBezTo>
                <a:cubicBezTo>
                  <a:pt x="7" y="16"/>
                  <a:pt x="8" y="17"/>
                  <a:pt x="10" y="17"/>
                </a:cubicBezTo>
                <a:cubicBezTo>
                  <a:pt x="11" y="18"/>
                  <a:pt x="13" y="19"/>
                  <a:pt x="16" y="18"/>
                </a:cubicBezTo>
                <a:cubicBezTo>
                  <a:pt x="17" y="18"/>
                  <a:pt x="18" y="18"/>
                  <a:pt x="20" y="18"/>
                </a:cubicBezTo>
                <a:cubicBezTo>
                  <a:pt x="20" y="19"/>
                  <a:pt x="20" y="19"/>
                  <a:pt x="20" y="19"/>
                </a:cubicBezTo>
                <a:cubicBezTo>
                  <a:pt x="20" y="19"/>
                  <a:pt x="20" y="19"/>
                  <a:pt x="21" y="19"/>
                </a:cubicBezTo>
                <a:cubicBezTo>
                  <a:pt x="22" y="19"/>
                  <a:pt x="23" y="21"/>
                  <a:pt x="23" y="19"/>
                </a:cubicBezTo>
                <a:cubicBezTo>
                  <a:pt x="24" y="20"/>
                  <a:pt x="24" y="21"/>
                  <a:pt x="26" y="21"/>
                </a:cubicBezTo>
                <a:cubicBezTo>
                  <a:pt x="26" y="20"/>
                  <a:pt x="26" y="19"/>
                  <a:pt x="26" y="18"/>
                </a:cubicBezTo>
                <a:cubicBezTo>
                  <a:pt x="26" y="18"/>
                  <a:pt x="26" y="18"/>
                  <a:pt x="27" y="18"/>
                </a:cubicBezTo>
                <a:cubicBezTo>
                  <a:pt x="27" y="17"/>
                  <a:pt x="28" y="17"/>
                  <a:pt x="28" y="16"/>
                </a:cubicBezTo>
                <a:cubicBezTo>
                  <a:pt x="27" y="16"/>
                  <a:pt x="26" y="15"/>
                  <a:pt x="26" y="15"/>
                </a:cubicBezTo>
                <a:cubicBezTo>
                  <a:pt x="26" y="14"/>
                  <a:pt x="26" y="14"/>
                  <a:pt x="26" y="13"/>
                </a:cubicBezTo>
                <a:cubicBezTo>
                  <a:pt x="26" y="13"/>
                  <a:pt x="26" y="13"/>
                  <a:pt x="26" y="12"/>
                </a:cubicBezTo>
                <a:cubicBezTo>
                  <a:pt x="25" y="12"/>
                  <a:pt x="23" y="12"/>
                  <a:pt x="23" y="11"/>
                </a:cubicBezTo>
                <a:cubicBezTo>
                  <a:pt x="22" y="10"/>
                  <a:pt x="21" y="11"/>
                  <a:pt x="20" y="11"/>
                </a:cubicBezTo>
                <a:cubicBezTo>
                  <a:pt x="19" y="13"/>
                  <a:pt x="19" y="14"/>
                  <a:pt x="17" y="13"/>
                </a:cubicBezTo>
                <a:cubicBezTo>
                  <a:pt x="17" y="13"/>
                  <a:pt x="16" y="13"/>
                  <a:pt x="16" y="13"/>
                </a:cubicBezTo>
                <a:cubicBezTo>
                  <a:pt x="15" y="13"/>
                  <a:pt x="15" y="13"/>
                  <a:pt x="15" y="12"/>
                </a:cubicBezTo>
                <a:cubicBezTo>
                  <a:pt x="14" y="12"/>
                  <a:pt x="14" y="12"/>
                  <a:pt x="14" y="12"/>
                </a:cubicBezTo>
                <a:cubicBezTo>
                  <a:pt x="14" y="11"/>
                  <a:pt x="14" y="11"/>
                  <a:pt x="14" y="10"/>
                </a:cubicBezTo>
                <a:cubicBezTo>
                  <a:pt x="12" y="10"/>
                  <a:pt x="12" y="9"/>
                  <a:pt x="10" y="9"/>
                </a:cubicBezTo>
                <a:cubicBezTo>
                  <a:pt x="10" y="8"/>
                  <a:pt x="10" y="8"/>
                  <a:pt x="10" y="8"/>
                </a:cubicBezTo>
                <a:cubicBezTo>
                  <a:pt x="6" y="8"/>
                  <a:pt x="9" y="2"/>
                  <a:pt x="10" y="5"/>
                </a:cubicBezTo>
                <a:cubicBezTo>
                  <a:pt x="10" y="5"/>
                  <a:pt x="11" y="5"/>
                  <a:pt x="11" y="5"/>
                </a:cubicBezTo>
                <a:cubicBezTo>
                  <a:pt x="11" y="5"/>
                  <a:pt x="11" y="4"/>
                  <a:pt x="11" y="4"/>
                </a:cubicBezTo>
                <a:cubicBezTo>
                  <a:pt x="11" y="4"/>
                  <a:pt x="11" y="3"/>
                  <a:pt x="11" y="3"/>
                </a:cubicBezTo>
                <a:cubicBezTo>
                  <a:pt x="11" y="2"/>
                  <a:pt x="10" y="2"/>
                  <a:pt x="9" y="2"/>
                </a:cubicBezTo>
                <a:cubicBezTo>
                  <a:pt x="8" y="2"/>
                  <a:pt x="8" y="1"/>
                  <a:pt x="8" y="0"/>
                </a:cubicBezTo>
                <a:cubicBezTo>
                  <a:pt x="7" y="0"/>
                  <a:pt x="5" y="0"/>
                  <a:pt x="4" y="0"/>
                </a:cubicBezTo>
                <a:cubicBezTo>
                  <a:pt x="3" y="0"/>
                  <a:pt x="3" y="0"/>
                  <a:pt x="2" y="0"/>
                </a:cubicBezTo>
                <a:cubicBezTo>
                  <a:pt x="1" y="0"/>
                  <a:pt x="1" y="1"/>
                  <a:pt x="1" y="2"/>
                </a:cubicBezTo>
                <a:cubicBezTo>
                  <a:pt x="1" y="3"/>
                  <a:pt x="1" y="4"/>
                  <a:pt x="1" y="5"/>
                </a:cubicBezTo>
                <a:cubicBezTo>
                  <a:pt x="1" y="5"/>
                  <a:pt x="1" y="5"/>
                  <a:pt x="2" y="5"/>
                </a:cubicBezTo>
                <a:cubicBezTo>
                  <a:pt x="2" y="5"/>
                  <a:pt x="3" y="5"/>
                  <a:pt x="3" y="5"/>
                </a:cubicBezTo>
                <a:cubicBezTo>
                  <a:pt x="4" y="5"/>
                  <a:pt x="4" y="7"/>
                  <a:pt x="3" y="8"/>
                </a:cubicBezTo>
                <a:close/>
                <a:moveTo>
                  <a:pt x="7" y="6"/>
                </a:moveTo>
                <a:cubicBezTo>
                  <a:pt x="7" y="7"/>
                  <a:pt x="7" y="7"/>
                  <a:pt x="7" y="8"/>
                </a:cubicBezTo>
                <a:cubicBezTo>
                  <a:pt x="7" y="8"/>
                  <a:pt x="7" y="8"/>
                  <a:pt x="7" y="9"/>
                </a:cubicBezTo>
                <a:cubicBezTo>
                  <a:pt x="6" y="9"/>
                  <a:pt x="6" y="9"/>
                  <a:pt x="5" y="9"/>
                </a:cubicBezTo>
                <a:cubicBezTo>
                  <a:pt x="6" y="8"/>
                  <a:pt x="5" y="6"/>
                  <a:pt x="7" y="6"/>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267" name="Freeform 248" title=""/>
          <p:cNvSpPr>
            <a:spLocks noEditPoints="1"/>
          </p:cNvSpPr>
          <p:nvPr>
            <p:custDataLst>
              <p:tags r:id="rId104"/>
            </p:custDataLst>
          </p:nvPr>
        </p:nvSpPr>
        <p:spPr bwMode="auto">
          <a:xfrm rot="3000000">
            <a:off x="8381990" y="3016855"/>
            <a:ext cx="120030" cy="217066"/>
          </a:xfrm>
          <a:custGeom>
            <a:gdLst>
              <a:gd name="T0" fmla="*/ 108 w 112"/>
              <a:gd name="T1" fmla="*/ 20 h 203"/>
              <a:gd name="T2" fmla="*/ 95 w 112"/>
              <a:gd name="T3" fmla="*/ 4 h 203"/>
              <a:gd name="T4" fmla="*/ 72 w 112"/>
              <a:gd name="T5" fmla="*/ 1 h 203"/>
              <a:gd name="T6" fmla="*/ 70 w 112"/>
              <a:gd name="T7" fmla="*/ 9 h 203"/>
              <a:gd name="T8" fmla="*/ 87 w 112"/>
              <a:gd name="T9" fmla="*/ 5 h 203"/>
              <a:gd name="T10" fmla="*/ 91 w 112"/>
              <a:gd name="T11" fmla="*/ 12 h 203"/>
              <a:gd name="T12" fmla="*/ 96 w 112"/>
              <a:gd name="T13" fmla="*/ 10 h 203"/>
              <a:gd name="T14" fmla="*/ 103 w 112"/>
              <a:gd name="T15" fmla="*/ 32 h 203"/>
              <a:gd name="T16" fmla="*/ 87 w 112"/>
              <a:gd name="T17" fmla="*/ 37 h 203"/>
              <a:gd name="T18" fmla="*/ 70 w 112"/>
              <a:gd name="T19" fmla="*/ 37 h 203"/>
              <a:gd name="T20" fmla="*/ 57 w 112"/>
              <a:gd name="T21" fmla="*/ 45 h 203"/>
              <a:gd name="T22" fmla="*/ 68 w 112"/>
              <a:gd name="T23" fmla="*/ 48 h 203"/>
              <a:gd name="T24" fmla="*/ 78 w 112"/>
              <a:gd name="T25" fmla="*/ 42 h 203"/>
              <a:gd name="T26" fmla="*/ 97 w 112"/>
              <a:gd name="T27" fmla="*/ 42 h 203"/>
              <a:gd name="T28" fmla="*/ 103 w 112"/>
              <a:gd name="T29" fmla="*/ 57 h 203"/>
              <a:gd name="T30" fmla="*/ 96 w 112"/>
              <a:gd name="T31" fmla="*/ 69 h 203"/>
              <a:gd name="T32" fmla="*/ 82 w 112"/>
              <a:gd name="T33" fmla="*/ 96 h 203"/>
              <a:gd name="T34" fmla="*/ 70 w 112"/>
              <a:gd name="T35" fmla="*/ 95 h 203"/>
              <a:gd name="T36" fmla="*/ 53 w 112"/>
              <a:gd name="T37" fmla="*/ 85 h 203"/>
              <a:gd name="T38" fmla="*/ 42 w 112"/>
              <a:gd name="T39" fmla="*/ 79 h 203"/>
              <a:gd name="T40" fmla="*/ 32 w 112"/>
              <a:gd name="T41" fmla="*/ 87 h 203"/>
              <a:gd name="T42" fmla="*/ 12 w 112"/>
              <a:gd name="T43" fmla="*/ 69 h 203"/>
              <a:gd name="T44" fmla="*/ 10 w 112"/>
              <a:gd name="T45" fmla="*/ 87 h 203"/>
              <a:gd name="T46" fmla="*/ 17 w 112"/>
              <a:gd name="T47" fmla="*/ 98 h 203"/>
              <a:gd name="T48" fmla="*/ 33 w 112"/>
              <a:gd name="T49" fmla="*/ 115 h 203"/>
              <a:gd name="T50" fmla="*/ 52 w 112"/>
              <a:gd name="T51" fmla="*/ 128 h 203"/>
              <a:gd name="T52" fmla="*/ 44 w 112"/>
              <a:gd name="T53" fmla="*/ 133 h 203"/>
              <a:gd name="T54" fmla="*/ 52 w 112"/>
              <a:gd name="T55" fmla="*/ 142 h 203"/>
              <a:gd name="T56" fmla="*/ 40 w 112"/>
              <a:gd name="T57" fmla="*/ 137 h 203"/>
              <a:gd name="T58" fmla="*/ 43 w 112"/>
              <a:gd name="T59" fmla="*/ 150 h 203"/>
              <a:gd name="T60" fmla="*/ 44 w 112"/>
              <a:gd name="T61" fmla="*/ 163 h 203"/>
              <a:gd name="T62" fmla="*/ 34 w 112"/>
              <a:gd name="T63" fmla="*/ 163 h 203"/>
              <a:gd name="T64" fmla="*/ 44 w 112"/>
              <a:gd name="T65" fmla="*/ 176 h 203"/>
              <a:gd name="T66" fmla="*/ 44 w 112"/>
              <a:gd name="T67" fmla="*/ 194 h 203"/>
              <a:gd name="T68" fmla="*/ 25 w 112"/>
              <a:gd name="T69" fmla="*/ 182 h 203"/>
              <a:gd name="T70" fmla="*/ 21 w 112"/>
              <a:gd name="T71" fmla="*/ 171 h 203"/>
              <a:gd name="T72" fmla="*/ 14 w 112"/>
              <a:gd name="T73" fmla="*/ 171 h 203"/>
              <a:gd name="T74" fmla="*/ 12 w 112"/>
              <a:gd name="T75" fmla="*/ 155 h 203"/>
              <a:gd name="T76" fmla="*/ 7 w 112"/>
              <a:gd name="T77" fmla="*/ 140 h 203"/>
              <a:gd name="T78" fmla="*/ 0 w 112"/>
              <a:gd name="T79" fmla="*/ 153 h 203"/>
              <a:gd name="T80" fmla="*/ 14 w 112"/>
              <a:gd name="T81" fmla="*/ 188 h 203"/>
              <a:gd name="T82" fmla="*/ 40 w 112"/>
              <a:gd name="T83" fmla="*/ 203 h 203"/>
              <a:gd name="T84" fmla="*/ 56 w 112"/>
              <a:gd name="T85" fmla="*/ 191 h 203"/>
              <a:gd name="T86" fmla="*/ 57 w 112"/>
              <a:gd name="T87" fmla="*/ 175 h 203"/>
              <a:gd name="T88" fmla="*/ 63 w 112"/>
              <a:gd name="T89" fmla="*/ 170 h 203"/>
              <a:gd name="T90" fmla="*/ 53 w 112"/>
              <a:gd name="T91" fmla="*/ 159 h 203"/>
              <a:gd name="T92" fmla="*/ 65 w 112"/>
              <a:gd name="T93" fmla="*/ 157 h 203"/>
              <a:gd name="T94" fmla="*/ 63 w 112"/>
              <a:gd name="T95" fmla="*/ 151 h 203"/>
              <a:gd name="T96" fmla="*/ 57 w 112"/>
              <a:gd name="T97" fmla="*/ 128 h 203"/>
              <a:gd name="T98" fmla="*/ 71 w 112"/>
              <a:gd name="T99" fmla="*/ 124 h 203"/>
              <a:gd name="T100" fmla="*/ 80 w 112"/>
              <a:gd name="T101" fmla="*/ 114 h 203"/>
              <a:gd name="T102" fmla="*/ 97 w 112"/>
              <a:gd name="T103" fmla="*/ 99 h 203"/>
              <a:gd name="T104" fmla="*/ 101 w 112"/>
              <a:gd name="T105" fmla="*/ 85 h 203"/>
              <a:gd name="T106" fmla="*/ 109 w 112"/>
              <a:gd name="T107" fmla="*/ 66 h 203"/>
              <a:gd name="T108" fmla="*/ 7 w 112"/>
              <a:gd name="T109" fmla="*/ 165 h 203"/>
              <a:gd name="T110" fmla="*/ 51 w 112"/>
              <a:gd name="T111" fmla="*/ 152 h 203"/>
              <a:gd name="T112" fmla="*/ 43 w 112"/>
              <a:gd name="T113" fmla="*/ 83 h 203"/>
              <a:gd name="T114" fmla="*/ 46 w 112"/>
              <a:gd name="T115" fmla="*/ 108 h 203"/>
              <a:gd name="T116" fmla="*/ 44 w 112"/>
              <a:gd name="T117" fmla="*/ 98 h 203"/>
              <a:gd name="T118" fmla="*/ 43 w 112"/>
              <a:gd name="T119" fmla="*/ 92 h 203"/>
              <a:gd name="T120" fmla="*/ 55 w 112"/>
              <a:gd name="T121" fmla="*/ 94 h 203"/>
              <a:gd name="T122" fmla="*/ 70 w 112"/>
              <a:gd name="T123" fmla="*/ 102 h 203"/>
              <a:gd name="T124" fmla="*/ 61 w 112"/>
              <a:gd name="T125" fmla="*/ 115 h 2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2" h="203">
                <a:moveTo>
                  <a:pt x="112" y="39"/>
                </a:moveTo>
                <a:cubicBezTo>
                  <a:pt x="111" y="39"/>
                  <a:pt x="111" y="39"/>
                  <a:pt x="110" y="39"/>
                </a:cubicBezTo>
                <a:cubicBezTo>
                  <a:pt x="110" y="39"/>
                  <a:pt x="110" y="38"/>
                  <a:pt x="110" y="37"/>
                </a:cubicBezTo>
                <a:cubicBezTo>
                  <a:pt x="110" y="36"/>
                  <a:pt x="110" y="35"/>
                  <a:pt x="110" y="35"/>
                </a:cubicBezTo>
                <a:cubicBezTo>
                  <a:pt x="111" y="33"/>
                  <a:pt x="109" y="33"/>
                  <a:pt x="110" y="32"/>
                </a:cubicBezTo>
                <a:cubicBezTo>
                  <a:pt x="110" y="31"/>
                  <a:pt x="110" y="29"/>
                  <a:pt x="110" y="28"/>
                </a:cubicBezTo>
                <a:cubicBezTo>
                  <a:pt x="110" y="27"/>
                  <a:pt x="110" y="27"/>
                  <a:pt x="110" y="26"/>
                </a:cubicBezTo>
                <a:cubicBezTo>
                  <a:pt x="109" y="26"/>
                  <a:pt x="109" y="24"/>
                  <a:pt x="109" y="23"/>
                </a:cubicBezTo>
                <a:cubicBezTo>
                  <a:pt x="109" y="22"/>
                  <a:pt x="109" y="22"/>
                  <a:pt x="109" y="22"/>
                </a:cubicBezTo>
                <a:cubicBezTo>
                  <a:pt x="108" y="22"/>
                  <a:pt x="108" y="21"/>
                  <a:pt x="108" y="20"/>
                </a:cubicBezTo>
                <a:cubicBezTo>
                  <a:pt x="108" y="20"/>
                  <a:pt x="107" y="20"/>
                  <a:pt x="107" y="20"/>
                </a:cubicBezTo>
                <a:cubicBezTo>
                  <a:pt x="107" y="17"/>
                  <a:pt x="104" y="17"/>
                  <a:pt x="105" y="11"/>
                </a:cubicBezTo>
                <a:cubicBezTo>
                  <a:pt x="104" y="10"/>
                  <a:pt x="103" y="10"/>
                  <a:pt x="101" y="10"/>
                </a:cubicBezTo>
                <a:cubicBezTo>
                  <a:pt x="101" y="9"/>
                  <a:pt x="101" y="9"/>
                  <a:pt x="101" y="9"/>
                </a:cubicBezTo>
                <a:cubicBezTo>
                  <a:pt x="101" y="8"/>
                  <a:pt x="101" y="7"/>
                  <a:pt x="101" y="6"/>
                </a:cubicBezTo>
                <a:cubicBezTo>
                  <a:pt x="101" y="6"/>
                  <a:pt x="100" y="6"/>
                  <a:pt x="100" y="6"/>
                </a:cubicBezTo>
                <a:cubicBezTo>
                  <a:pt x="99" y="6"/>
                  <a:pt x="99" y="5"/>
                  <a:pt x="97" y="5"/>
                </a:cubicBezTo>
                <a:cubicBezTo>
                  <a:pt x="97" y="5"/>
                  <a:pt x="97" y="4"/>
                  <a:pt x="97" y="4"/>
                </a:cubicBezTo>
                <a:cubicBezTo>
                  <a:pt x="97" y="4"/>
                  <a:pt x="97" y="4"/>
                  <a:pt x="96" y="4"/>
                </a:cubicBezTo>
                <a:cubicBezTo>
                  <a:pt x="96" y="4"/>
                  <a:pt x="95" y="4"/>
                  <a:pt x="95" y="4"/>
                </a:cubicBezTo>
                <a:cubicBezTo>
                  <a:pt x="95" y="4"/>
                  <a:pt x="94" y="4"/>
                  <a:pt x="94" y="4"/>
                </a:cubicBezTo>
                <a:cubicBezTo>
                  <a:pt x="92" y="4"/>
                  <a:pt x="90" y="4"/>
                  <a:pt x="90" y="3"/>
                </a:cubicBezTo>
                <a:cubicBezTo>
                  <a:pt x="90" y="2"/>
                  <a:pt x="90" y="2"/>
                  <a:pt x="90" y="1"/>
                </a:cubicBezTo>
                <a:cubicBezTo>
                  <a:pt x="89" y="2"/>
                  <a:pt x="87" y="2"/>
                  <a:pt x="87" y="0"/>
                </a:cubicBezTo>
                <a:cubicBezTo>
                  <a:pt x="85" y="0"/>
                  <a:pt x="84" y="0"/>
                  <a:pt x="82" y="0"/>
                </a:cubicBezTo>
                <a:cubicBezTo>
                  <a:pt x="81" y="0"/>
                  <a:pt x="80" y="0"/>
                  <a:pt x="78" y="0"/>
                </a:cubicBezTo>
                <a:cubicBezTo>
                  <a:pt x="78" y="0"/>
                  <a:pt x="77" y="0"/>
                  <a:pt x="76" y="0"/>
                </a:cubicBezTo>
                <a:cubicBezTo>
                  <a:pt x="76" y="0"/>
                  <a:pt x="75" y="0"/>
                  <a:pt x="75" y="0"/>
                </a:cubicBezTo>
                <a:cubicBezTo>
                  <a:pt x="75" y="1"/>
                  <a:pt x="75" y="2"/>
                  <a:pt x="74" y="1"/>
                </a:cubicBezTo>
                <a:cubicBezTo>
                  <a:pt x="73" y="1"/>
                  <a:pt x="73" y="1"/>
                  <a:pt x="72" y="1"/>
                </a:cubicBezTo>
                <a:cubicBezTo>
                  <a:pt x="72" y="1"/>
                  <a:pt x="72" y="1"/>
                  <a:pt x="72" y="0"/>
                </a:cubicBezTo>
                <a:cubicBezTo>
                  <a:pt x="72" y="0"/>
                  <a:pt x="72" y="0"/>
                  <a:pt x="71" y="0"/>
                </a:cubicBezTo>
                <a:cubicBezTo>
                  <a:pt x="71" y="0"/>
                  <a:pt x="71" y="0"/>
                  <a:pt x="70" y="0"/>
                </a:cubicBezTo>
                <a:cubicBezTo>
                  <a:pt x="70" y="1"/>
                  <a:pt x="69" y="2"/>
                  <a:pt x="68" y="1"/>
                </a:cubicBezTo>
                <a:cubicBezTo>
                  <a:pt x="67" y="2"/>
                  <a:pt x="67" y="1"/>
                  <a:pt x="67" y="0"/>
                </a:cubicBezTo>
                <a:cubicBezTo>
                  <a:pt x="66" y="0"/>
                  <a:pt x="65" y="1"/>
                  <a:pt x="65" y="1"/>
                </a:cubicBezTo>
                <a:cubicBezTo>
                  <a:pt x="65" y="2"/>
                  <a:pt x="65" y="3"/>
                  <a:pt x="65" y="4"/>
                </a:cubicBezTo>
                <a:cubicBezTo>
                  <a:pt x="66" y="4"/>
                  <a:pt x="67" y="5"/>
                  <a:pt x="67" y="6"/>
                </a:cubicBezTo>
                <a:cubicBezTo>
                  <a:pt x="67" y="7"/>
                  <a:pt x="67" y="8"/>
                  <a:pt x="68" y="7"/>
                </a:cubicBezTo>
                <a:cubicBezTo>
                  <a:pt x="69" y="7"/>
                  <a:pt x="69" y="8"/>
                  <a:pt x="70" y="9"/>
                </a:cubicBezTo>
                <a:cubicBezTo>
                  <a:pt x="71" y="9"/>
                  <a:pt x="71" y="9"/>
                  <a:pt x="71" y="9"/>
                </a:cubicBezTo>
                <a:cubicBezTo>
                  <a:pt x="75" y="10"/>
                  <a:pt x="74" y="7"/>
                  <a:pt x="77" y="7"/>
                </a:cubicBezTo>
                <a:cubicBezTo>
                  <a:pt x="78" y="7"/>
                  <a:pt x="79" y="7"/>
                  <a:pt x="80" y="7"/>
                </a:cubicBezTo>
                <a:cubicBezTo>
                  <a:pt x="81" y="7"/>
                  <a:pt x="82" y="7"/>
                  <a:pt x="82" y="6"/>
                </a:cubicBezTo>
                <a:cubicBezTo>
                  <a:pt x="81" y="6"/>
                  <a:pt x="80" y="6"/>
                  <a:pt x="80" y="6"/>
                </a:cubicBezTo>
                <a:cubicBezTo>
                  <a:pt x="80" y="5"/>
                  <a:pt x="81" y="5"/>
                  <a:pt x="81" y="4"/>
                </a:cubicBezTo>
                <a:cubicBezTo>
                  <a:pt x="82" y="4"/>
                  <a:pt x="82" y="4"/>
                  <a:pt x="83" y="4"/>
                </a:cubicBezTo>
                <a:cubicBezTo>
                  <a:pt x="84" y="4"/>
                  <a:pt x="84" y="4"/>
                  <a:pt x="84" y="4"/>
                </a:cubicBezTo>
                <a:cubicBezTo>
                  <a:pt x="85" y="4"/>
                  <a:pt x="86" y="4"/>
                  <a:pt x="87" y="4"/>
                </a:cubicBezTo>
                <a:cubicBezTo>
                  <a:pt x="87" y="4"/>
                  <a:pt x="87" y="5"/>
                  <a:pt x="87" y="5"/>
                </a:cubicBezTo>
                <a:cubicBezTo>
                  <a:pt x="88" y="5"/>
                  <a:pt x="89" y="6"/>
                  <a:pt x="89" y="9"/>
                </a:cubicBezTo>
                <a:cubicBezTo>
                  <a:pt x="89" y="9"/>
                  <a:pt x="89" y="10"/>
                  <a:pt x="89" y="11"/>
                </a:cubicBezTo>
                <a:cubicBezTo>
                  <a:pt x="90" y="11"/>
                  <a:pt x="90" y="11"/>
                  <a:pt x="90" y="11"/>
                </a:cubicBezTo>
                <a:cubicBezTo>
                  <a:pt x="90" y="11"/>
                  <a:pt x="90" y="12"/>
                  <a:pt x="90" y="12"/>
                </a:cubicBezTo>
                <a:cubicBezTo>
                  <a:pt x="89" y="12"/>
                  <a:pt x="89" y="13"/>
                  <a:pt x="88" y="13"/>
                </a:cubicBezTo>
                <a:cubicBezTo>
                  <a:pt x="88" y="14"/>
                  <a:pt x="88" y="14"/>
                  <a:pt x="88" y="14"/>
                </a:cubicBezTo>
                <a:cubicBezTo>
                  <a:pt x="89" y="14"/>
                  <a:pt x="89" y="16"/>
                  <a:pt x="89" y="17"/>
                </a:cubicBezTo>
                <a:cubicBezTo>
                  <a:pt x="90" y="17"/>
                  <a:pt x="90" y="17"/>
                  <a:pt x="90" y="17"/>
                </a:cubicBezTo>
                <a:cubicBezTo>
                  <a:pt x="90" y="15"/>
                  <a:pt x="90" y="13"/>
                  <a:pt x="91" y="13"/>
                </a:cubicBezTo>
                <a:cubicBezTo>
                  <a:pt x="91" y="13"/>
                  <a:pt x="91" y="12"/>
                  <a:pt x="91" y="12"/>
                </a:cubicBezTo>
                <a:cubicBezTo>
                  <a:pt x="92" y="12"/>
                  <a:pt x="92" y="12"/>
                  <a:pt x="93" y="12"/>
                </a:cubicBezTo>
                <a:cubicBezTo>
                  <a:pt x="94" y="12"/>
                  <a:pt x="96" y="13"/>
                  <a:pt x="94" y="13"/>
                </a:cubicBezTo>
                <a:cubicBezTo>
                  <a:pt x="94" y="14"/>
                  <a:pt x="93" y="15"/>
                  <a:pt x="93" y="16"/>
                </a:cubicBezTo>
                <a:cubicBezTo>
                  <a:pt x="93" y="16"/>
                  <a:pt x="93" y="16"/>
                  <a:pt x="93" y="17"/>
                </a:cubicBezTo>
                <a:cubicBezTo>
                  <a:pt x="94" y="17"/>
                  <a:pt x="95" y="18"/>
                  <a:pt x="96" y="18"/>
                </a:cubicBezTo>
                <a:cubicBezTo>
                  <a:pt x="97" y="18"/>
                  <a:pt x="97" y="17"/>
                  <a:pt x="97" y="16"/>
                </a:cubicBezTo>
                <a:cubicBezTo>
                  <a:pt x="96" y="15"/>
                  <a:pt x="96" y="15"/>
                  <a:pt x="96" y="13"/>
                </a:cubicBezTo>
                <a:cubicBezTo>
                  <a:pt x="96" y="13"/>
                  <a:pt x="96" y="12"/>
                  <a:pt x="96" y="12"/>
                </a:cubicBezTo>
                <a:cubicBezTo>
                  <a:pt x="96" y="12"/>
                  <a:pt x="95" y="12"/>
                  <a:pt x="95" y="11"/>
                </a:cubicBezTo>
                <a:cubicBezTo>
                  <a:pt x="95" y="10"/>
                  <a:pt x="95" y="10"/>
                  <a:pt x="96" y="10"/>
                </a:cubicBezTo>
                <a:cubicBezTo>
                  <a:pt x="96" y="10"/>
                  <a:pt x="96" y="11"/>
                  <a:pt x="97" y="11"/>
                </a:cubicBezTo>
                <a:cubicBezTo>
                  <a:pt x="100" y="11"/>
                  <a:pt x="100" y="14"/>
                  <a:pt x="101" y="16"/>
                </a:cubicBezTo>
                <a:cubicBezTo>
                  <a:pt x="101" y="16"/>
                  <a:pt x="101" y="17"/>
                  <a:pt x="101" y="18"/>
                </a:cubicBezTo>
                <a:cubicBezTo>
                  <a:pt x="101" y="19"/>
                  <a:pt x="102" y="19"/>
                  <a:pt x="102" y="20"/>
                </a:cubicBezTo>
                <a:cubicBezTo>
                  <a:pt x="103" y="21"/>
                  <a:pt x="104" y="21"/>
                  <a:pt x="103" y="23"/>
                </a:cubicBezTo>
                <a:cubicBezTo>
                  <a:pt x="103" y="23"/>
                  <a:pt x="103" y="23"/>
                  <a:pt x="102" y="23"/>
                </a:cubicBezTo>
                <a:cubicBezTo>
                  <a:pt x="102" y="23"/>
                  <a:pt x="102" y="24"/>
                  <a:pt x="102" y="24"/>
                </a:cubicBezTo>
                <a:cubicBezTo>
                  <a:pt x="102" y="25"/>
                  <a:pt x="102" y="26"/>
                  <a:pt x="102" y="26"/>
                </a:cubicBezTo>
                <a:cubicBezTo>
                  <a:pt x="104" y="27"/>
                  <a:pt x="103" y="28"/>
                  <a:pt x="103" y="30"/>
                </a:cubicBezTo>
                <a:cubicBezTo>
                  <a:pt x="103" y="31"/>
                  <a:pt x="103" y="31"/>
                  <a:pt x="103" y="32"/>
                </a:cubicBezTo>
                <a:cubicBezTo>
                  <a:pt x="103" y="34"/>
                  <a:pt x="102" y="35"/>
                  <a:pt x="102" y="37"/>
                </a:cubicBezTo>
                <a:cubicBezTo>
                  <a:pt x="102" y="37"/>
                  <a:pt x="101" y="37"/>
                  <a:pt x="101" y="37"/>
                </a:cubicBezTo>
                <a:cubicBezTo>
                  <a:pt x="101" y="37"/>
                  <a:pt x="100" y="37"/>
                  <a:pt x="100" y="37"/>
                </a:cubicBezTo>
                <a:cubicBezTo>
                  <a:pt x="100" y="36"/>
                  <a:pt x="99" y="36"/>
                  <a:pt x="99" y="35"/>
                </a:cubicBezTo>
                <a:cubicBezTo>
                  <a:pt x="98" y="33"/>
                  <a:pt x="96" y="34"/>
                  <a:pt x="94" y="33"/>
                </a:cubicBezTo>
                <a:cubicBezTo>
                  <a:pt x="93" y="33"/>
                  <a:pt x="92" y="33"/>
                  <a:pt x="91" y="33"/>
                </a:cubicBezTo>
                <a:cubicBezTo>
                  <a:pt x="91" y="33"/>
                  <a:pt x="91" y="33"/>
                  <a:pt x="90" y="33"/>
                </a:cubicBezTo>
                <a:cubicBezTo>
                  <a:pt x="89" y="33"/>
                  <a:pt x="88" y="34"/>
                  <a:pt x="88" y="35"/>
                </a:cubicBezTo>
                <a:cubicBezTo>
                  <a:pt x="88" y="35"/>
                  <a:pt x="88" y="35"/>
                  <a:pt x="88" y="36"/>
                </a:cubicBezTo>
                <a:cubicBezTo>
                  <a:pt x="87" y="36"/>
                  <a:pt x="87" y="36"/>
                  <a:pt x="87" y="37"/>
                </a:cubicBezTo>
                <a:cubicBezTo>
                  <a:pt x="87" y="38"/>
                  <a:pt x="87" y="39"/>
                  <a:pt x="87" y="39"/>
                </a:cubicBezTo>
                <a:cubicBezTo>
                  <a:pt x="86" y="40"/>
                  <a:pt x="86" y="41"/>
                  <a:pt x="84" y="41"/>
                </a:cubicBezTo>
                <a:cubicBezTo>
                  <a:pt x="85" y="40"/>
                  <a:pt x="84" y="39"/>
                  <a:pt x="83" y="39"/>
                </a:cubicBezTo>
                <a:cubicBezTo>
                  <a:pt x="81" y="40"/>
                  <a:pt x="81" y="38"/>
                  <a:pt x="80" y="38"/>
                </a:cubicBezTo>
                <a:cubicBezTo>
                  <a:pt x="79" y="38"/>
                  <a:pt x="78" y="38"/>
                  <a:pt x="78" y="37"/>
                </a:cubicBezTo>
                <a:cubicBezTo>
                  <a:pt x="78" y="37"/>
                  <a:pt x="78" y="37"/>
                  <a:pt x="77" y="37"/>
                </a:cubicBezTo>
                <a:cubicBezTo>
                  <a:pt x="76" y="37"/>
                  <a:pt x="76" y="37"/>
                  <a:pt x="75" y="37"/>
                </a:cubicBezTo>
                <a:cubicBezTo>
                  <a:pt x="74" y="37"/>
                  <a:pt x="74" y="37"/>
                  <a:pt x="74" y="37"/>
                </a:cubicBezTo>
                <a:cubicBezTo>
                  <a:pt x="73" y="37"/>
                  <a:pt x="73" y="37"/>
                  <a:pt x="72" y="37"/>
                </a:cubicBezTo>
                <a:cubicBezTo>
                  <a:pt x="72" y="37"/>
                  <a:pt x="71" y="37"/>
                  <a:pt x="70" y="37"/>
                </a:cubicBezTo>
                <a:cubicBezTo>
                  <a:pt x="70" y="37"/>
                  <a:pt x="70" y="38"/>
                  <a:pt x="70" y="38"/>
                </a:cubicBezTo>
                <a:cubicBezTo>
                  <a:pt x="69" y="38"/>
                  <a:pt x="69" y="39"/>
                  <a:pt x="68" y="39"/>
                </a:cubicBezTo>
                <a:cubicBezTo>
                  <a:pt x="67" y="40"/>
                  <a:pt x="65" y="41"/>
                  <a:pt x="63" y="41"/>
                </a:cubicBezTo>
                <a:cubicBezTo>
                  <a:pt x="63" y="41"/>
                  <a:pt x="63" y="41"/>
                  <a:pt x="63" y="42"/>
                </a:cubicBezTo>
                <a:cubicBezTo>
                  <a:pt x="64" y="42"/>
                  <a:pt x="64" y="43"/>
                  <a:pt x="65" y="43"/>
                </a:cubicBezTo>
                <a:cubicBezTo>
                  <a:pt x="66" y="43"/>
                  <a:pt x="67" y="43"/>
                  <a:pt x="67" y="44"/>
                </a:cubicBezTo>
                <a:cubicBezTo>
                  <a:pt x="66" y="45"/>
                  <a:pt x="66" y="46"/>
                  <a:pt x="65" y="45"/>
                </a:cubicBezTo>
                <a:cubicBezTo>
                  <a:pt x="65" y="45"/>
                  <a:pt x="65" y="45"/>
                  <a:pt x="64" y="45"/>
                </a:cubicBezTo>
                <a:cubicBezTo>
                  <a:pt x="62" y="45"/>
                  <a:pt x="60" y="45"/>
                  <a:pt x="58" y="45"/>
                </a:cubicBezTo>
                <a:cubicBezTo>
                  <a:pt x="58" y="45"/>
                  <a:pt x="57" y="45"/>
                  <a:pt x="57" y="45"/>
                </a:cubicBezTo>
                <a:cubicBezTo>
                  <a:pt x="57" y="45"/>
                  <a:pt x="56" y="45"/>
                  <a:pt x="56" y="45"/>
                </a:cubicBezTo>
                <a:cubicBezTo>
                  <a:pt x="56" y="46"/>
                  <a:pt x="56" y="46"/>
                  <a:pt x="56" y="47"/>
                </a:cubicBezTo>
                <a:cubicBezTo>
                  <a:pt x="56" y="47"/>
                  <a:pt x="56" y="47"/>
                  <a:pt x="56" y="48"/>
                </a:cubicBezTo>
                <a:cubicBezTo>
                  <a:pt x="56" y="49"/>
                  <a:pt x="57" y="50"/>
                  <a:pt x="58" y="50"/>
                </a:cubicBezTo>
                <a:cubicBezTo>
                  <a:pt x="59" y="50"/>
                  <a:pt x="59" y="50"/>
                  <a:pt x="59" y="49"/>
                </a:cubicBezTo>
                <a:cubicBezTo>
                  <a:pt x="60" y="49"/>
                  <a:pt x="61" y="48"/>
                  <a:pt x="62" y="48"/>
                </a:cubicBezTo>
                <a:cubicBezTo>
                  <a:pt x="62" y="48"/>
                  <a:pt x="63" y="48"/>
                  <a:pt x="63" y="48"/>
                </a:cubicBezTo>
                <a:cubicBezTo>
                  <a:pt x="64" y="48"/>
                  <a:pt x="65" y="48"/>
                  <a:pt x="65" y="48"/>
                </a:cubicBezTo>
                <a:cubicBezTo>
                  <a:pt x="66" y="48"/>
                  <a:pt x="66" y="48"/>
                  <a:pt x="67" y="48"/>
                </a:cubicBezTo>
                <a:cubicBezTo>
                  <a:pt x="67" y="48"/>
                  <a:pt x="67" y="48"/>
                  <a:pt x="68" y="48"/>
                </a:cubicBezTo>
                <a:cubicBezTo>
                  <a:pt x="68" y="47"/>
                  <a:pt x="68" y="47"/>
                  <a:pt x="68" y="47"/>
                </a:cubicBezTo>
                <a:cubicBezTo>
                  <a:pt x="68" y="45"/>
                  <a:pt x="69" y="45"/>
                  <a:pt x="69" y="44"/>
                </a:cubicBezTo>
                <a:cubicBezTo>
                  <a:pt x="69" y="44"/>
                  <a:pt x="69" y="43"/>
                  <a:pt x="69" y="43"/>
                </a:cubicBezTo>
                <a:cubicBezTo>
                  <a:pt x="70" y="43"/>
                  <a:pt x="70" y="42"/>
                  <a:pt x="71" y="42"/>
                </a:cubicBezTo>
                <a:cubicBezTo>
                  <a:pt x="71" y="42"/>
                  <a:pt x="71" y="43"/>
                  <a:pt x="71" y="43"/>
                </a:cubicBezTo>
                <a:cubicBezTo>
                  <a:pt x="72" y="43"/>
                  <a:pt x="73" y="43"/>
                  <a:pt x="72" y="44"/>
                </a:cubicBezTo>
                <a:cubicBezTo>
                  <a:pt x="73" y="45"/>
                  <a:pt x="73" y="46"/>
                  <a:pt x="75" y="45"/>
                </a:cubicBezTo>
                <a:cubicBezTo>
                  <a:pt x="75" y="45"/>
                  <a:pt x="75" y="45"/>
                  <a:pt x="75" y="44"/>
                </a:cubicBezTo>
                <a:cubicBezTo>
                  <a:pt x="75" y="41"/>
                  <a:pt x="75" y="40"/>
                  <a:pt x="77" y="42"/>
                </a:cubicBezTo>
                <a:cubicBezTo>
                  <a:pt x="78" y="42"/>
                  <a:pt x="78" y="42"/>
                  <a:pt x="78" y="42"/>
                </a:cubicBezTo>
                <a:cubicBezTo>
                  <a:pt x="79" y="42"/>
                  <a:pt x="80" y="42"/>
                  <a:pt x="81" y="42"/>
                </a:cubicBezTo>
                <a:cubicBezTo>
                  <a:pt x="81" y="42"/>
                  <a:pt x="82" y="42"/>
                  <a:pt x="82" y="42"/>
                </a:cubicBezTo>
                <a:cubicBezTo>
                  <a:pt x="83" y="42"/>
                  <a:pt x="84" y="43"/>
                  <a:pt x="84" y="44"/>
                </a:cubicBezTo>
                <a:cubicBezTo>
                  <a:pt x="85" y="44"/>
                  <a:pt x="85" y="44"/>
                  <a:pt x="86" y="44"/>
                </a:cubicBezTo>
                <a:cubicBezTo>
                  <a:pt x="86" y="44"/>
                  <a:pt x="86" y="43"/>
                  <a:pt x="86" y="43"/>
                </a:cubicBezTo>
                <a:cubicBezTo>
                  <a:pt x="86" y="43"/>
                  <a:pt x="87" y="43"/>
                  <a:pt x="88" y="43"/>
                </a:cubicBezTo>
                <a:cubicBezTo>
                  <a:pt x="88" y="43"/>
                  <a:pt x="89" y="43"/>
                  <a:pt x="89" y="43"/>
                </a:cubicBezTo>
                <a:cubicBezTo>
                  <a:pt x="89" y="42"/>
                  <a:pt x="89" y="42"/>
                  <a:pt x="90" y="42"/>
                </a:cubicBezTo>
                <a:cubicBezTo>
                  <a:pt x="90" y="40"/>
                  <a:pt x="92" y="40"/>
                  <a:pt x="94" y="41"/>
                </a:cubicBezTo>
                <a:cubicBezTo>
                  <a:pt x="95" y="41"/>
                  <a:pt x="96" y="42"/>
                  <a:pt x="97" y="42"/>
                </a:cubicBezTo>
                <a:cubicBezTo>
                  <a:pt x="98" y="42"/>
                  <a:pt x="99" y="41"/>
                  <a:pt x="100" y="41"/>
                </a:cubicBezTo>
                <a:cubicBezTo>
                  <a:pt x="101" y="41"/>
                  <a:pt x="101" y="42"/>
                  <a:pt x="102" y="42"/>
                </a:cubicBezTo>
                <a:cubicBezTo>
                  <a:pt x="102" y="44"/>
                  <a:pt x="103" y="46"/>
                  <a:pt x="101" y="47"/>
                </a:cubicBezTo>
                <a:cubicBezTo>
                  <a:pt x="101" y="47"/>
                  <a:pt x="101" y="47"/>
                  <a:pt x="101" y="48"/>
                </a:cubicBezTo>
                <a:cubicBezTo>
                  <a:pt x="101" y="49"/>
                  <a:pt x="101" y="49"/>
                  <a:pt x="101" y="50"/>
                </a:cubicBezTo>
                <a:cubicBezTo>
                  <a:pt x="102" y="50"/>
                  <a:pt x="102" y="51"/>
                  <a:pt x="102" y="52"/>
                </a:cubicBezTo>
                <a:cubicBezTo>
                  <a:pt x="102" y="52"/>
                  <a:pt x="101" y="52"/>
                  <a:pt x="101" y="52"/>
                </a:cubicBezTo>
                <a:cubicBezTo>
                  <a:pt x="99" y="53"/>
                  <a:pt x="100" y="55"/>
                  <a:pt x="102" y="55"/>
                </a:cubicBezTo>
                <a:cubicBezTo>
                  <a:pt x="103" y="55"/>
                  <a:pt x="104" y="55"/>
                  <a:pt x="105" y="55"/>
                </a:cubicBezTo>
                <a:cubicBezTo>
                  <a:pt x="104" y="56"/>
                  <a:pt x="105" y="57"/>
                  <a:pt x="103" y="57"/>
                </a:cubicBezTo>
                <a:cubicBezTo>
                  <a:pt x="103" y="58"/>
                  <a:pt x="103" y="58"/>
                  <a:pt x="103" y="58"/>
                </a:cubicBezTo>
                <a:cubicBezTo>
                  <a:pt x="102" y="58"/>
                  <a:pt x="102" y="57"/>
                  <a:pt x="101" y="57"/>
                </a:cubicBezTo>
                <a:cubicBezTo>
                  <a:pt x="101" y="56"/>
                  <a:pt x="101" y="56"/>
                  <a:pt x="100" y="56"/>
                </a:cubicBezTo>
                <a:cubicBezTo>
                  <a:pt x="100" y="57"/>
                  <a:pt x="100" y="58"/>
                  <a:pt x="100" y="58"/>
                </a:cubicBezTo>
                <a:cubicBezTo>
                  <a:pt x="100" y="59"/>
                  <a:pt x="100" y="60"/>
                  <a:pt x="100" y="61"/>
                </a:cubicBezTo>
                <a:cubicBezTo>
                  <a:pt x="100" y="61"/>
                  <a:pt x="100" y="62"/>
                  <a:pt x="100" y="62"/>
                </a:cubicBezTo>
                <a:cubicBezTo>
                  <a:pt x="100" y="62"/>
                  <a:pt x="100" y="63"/>
                  <a:pt x="100" y="63"/>
                </a:cubicBezTo>
                <a:cubicBezTo>
                  <a:pt x="98" y="63"/>
                  <a:pt x="98" y="64"/>
                  <a:pt x="96" y="64"/>
                </a:cubicBezTo>
                <a:cubicBezTo>
                  <a:pt x="96" y="65"/>
                  <a:pt x="96" y="66"/>
                  <a:pt x="96" y="67"/>
                </a:cubicBezTo>
                <a:cubicBezTo>
                  <a:pt x="96" y="68"/>
                  <a:pt x="96" y="68"/>
                  <a:pt x="96" y="69"/>
                </a:cubicBezTo>
                <a:cubicBezTo>
                  <a:pt x="96" y="71"/>
                  <a:pt x="95" y="73"/>
                  <a:pt x="94" y="74"/>
                </a:cubicBezTo>
                <a:cubicBezTo>
                  <a:pt x="94" y="74"/>
                  <a:pt x="94" y="75"/>
                  <a:pt x="94" y="75"/>
                </a:cubicBezTo>
                <a:cubicBezTo>
                  <a:pt x="93" y="75"/>
                  <a:pt x="93" y="75"/>
                  <a:pt x="93" y="75"/>
                </a:cubicBezTo>
                <a:cubicBezTo>
                  <a:pt x="93" y="76"/>
                  <a:pt x="93" y="77"/>
                  <a:pt x="93" y="77"/>
                </a:cubicBezTo>
                <a:cubicBezTo>
                  <a:pt x="91" y="81"/>
                  <a:pt x="87" y="83"/>
                  <a:pt x="87" y="88"/>
                </a:cubicBezTo>
                <a:cubicBezTo>
                  <a:pt x="88" y="87"/>
                  <a:pt x="93" y="85"/>
                  <a:pt x="91" y="89"/>
                </a:cubicBezTo>
                <a:cubicBezTo>
                  <a:pt x="90" y="89"/>
                  <a:pt x="90" y="88"/>
                  <a:pt x="88" y="88"/>
                </a:cubicBezTo>
                <a:cubicBezTo>
                  <a:pt x="85" y="91"/>
                  <a:pt x="90" y="94"/>
                  <a:pt x="86" y="94"/>
                </a:cubicBezTo>
                <a:cubicBezTo>
                  <a:pt x="85" y="95"/>
                  <a:pt x="85" y="97"/>
                  <a:pt x="83" y="96"/>
                </a:cubicBezTo>
                <a:cubicBezTo>
                  <a:pt x="83" y="97"/>
                  <a:pt x="82" y="98"/>
                  <a:pt x="82" y="96"/>
                </a:cubicBezTo>
                <a:cubicBezTo>
                  <a:pt x="82" y="96"/>
                  <a:pt x="82" y="96"/>
                  <a:pt x="82" y="95"/>
                </a:cubicBezTo>
                <a:cubicBezTo>
                  <a:pt x="82" y="95"/>
                  <a:pt x="81" y="95"/>
                  <a:pt x="81" y="95"/>
                </a:cubicBezTo>
                <a:cubicBezTo>
                  <a:pt x="79" y="96"/>
                  <a:pt x="78" y="98"/>
                  <a:pt x="77" y="100"/>
                </a:cubicBezTo>
                <a:cubicBezTo>
                  <a:pt x="77" y="101"/>
                  <a:pt x="77" y="103"/>
                  <a:pt x="76" y="104"/>
                </a:cubicBezTo>
                <a:cubicBezTo>
                  <a:pt x="76" y="104"/>
                  <a:pt x="76" y="104"/>
                  <a:pt x="76" y="105"/>
                </a:cubicBezTo>
                <a:cubicBezTo>
                  <a:pt x="76" y="105"/>
                  <a:pt x="75" y="105"/>
                  <a:pt x="75" y="105"/>
                </a:cubicBezTo>
                <a:cubicBezTo>
                  <a:pt x="74" y="105"/>
                  <a:pt x="73" y="105"/>
                  <a:pt x="74" y="104"/>
                </a:cubicBezTo>
                <a:cubicBezTo>
                  <a:pt x="74" y="103"/>
                  <a:pt x="74" y="103"/>
                  <a:pt x="74" y="102"/>
                </a:cubicBezTo>
                <a:cubicBezTo>
                  <a:pt x="72" y="102"/>
                  <a:pt x="72" y="100"/>
                  <a:pt x="70" y="100"/>
                </a:cubicBezTo>
                <a:cubicBezTo>
                  <a:pt x="70" y="98"/>
                  <a:pt x="70" y="97"/>
                  <a:pt x="70" y="95"/>
                </a:cubicBezTo>
                <a:cubicBezTo>
                  <a:pt x="69" y="95"/>
                  <a:pt x="69" y="95"/>
                  <a:pt x="69" y="94"/>
                </a:cubicBezTo>
                <a:cubicBezTo>
                  <a:pt x="67" y="93"/>
                  <a:pt x="67" y="91"/>
                  <a:pt x="65" y="89"/>
                </a:cubicBezTo>
                <a:cubicBezTo>
                  <a:pt x="65" y="88"/>
                  <a:pt x="65" y="86"/>
                  <a:pt x="65" y="85"/>
                </a:cubicBezTo>
                <a:cubicBezTo>
                  <a:pt x="65" y="85"/>
                  <a:pt x="64" y="85"/>
                  <a:pt x="63" y="85"/>
                </a:cubicBezTo>
                <a:cubicBezTo>
                  <a:pt x="62" y="85"/>
                  <a:pt x="61" y="85"/>
                  <a:pt x="61" y="85"/>
                </a:cubicBezTo>
                <a:cubicBezTo>
                  <a:pt x="60" y="86"/>
                  <a:pt x="60" y="84"/>
                  <a:pt x="58" y="85"/>
                </a:cubicBezTo>
                <a:cubicBezTo>
                  <a:pt x="58" y="85"/>
                  <a:pt x="57" y="85"/>
                  <a:pt x="57" y="85"/>
                </a:cubicBezTo>
                <a:cubicBezTo>
                  <a:pt x="57" y="84"/>
                  <a:pt x="56" y="83"/>
                  <a:pt x="56" y="82"/>
                </a:cubicBezTo>
                <a:cubicBezTo>
                  <a:pt x="55" y="82"/>
                  <a:pt x="55" y="84"/>
                  <a:pt x="55" y="85"/>
                </a:cubicBezTo>
                <a:cubicBezTo>
                  <a:pt x="54" y="85"/>
                  <a:pt x="54" y="85"/>
                  <a:pt x="53" y="85"/>
                </a:cubicBezTo>
                <a:cubicBezTo>
                  <a:pt x="52" y="85"/>
                  <a:pt x="52" y="84"/>
                  <a:pt x="52" y="83"/>
                </a:cubicBezTo>
                <a:cubicBezTo>
                  <a:pt x="51" y="83"/>
                  <a:pt x="51" y="81"/>
                  <a:pt x="50" y="80"/>
                </a:cubicBezTo>
                <a:cubicBezTo>
                  <a:pt x="50" y="80"/>
                  <a:pt x="49" y="80"/>
                  <a:pt x="49" y="80"/>
                </a:cubicBezTo>
                <a:cubicBezTo>
                  <a:pt x="47" y="80"/>
                  <a:pt x="45" y="80"/>
                  <a:pt x="45" y="79"/>
                </a:cubicBezTo>
                <a:cubicBezTo>
                  <a:pt x="44" y="79"/>
                  <a:pt x="44" y="78"/>
                  <a:pt x="44" y="77"/>
                </a:cubicBezTo>
                <a:cubicBezTo>
                  <a:pt x="44" y="76"/>
                  <a:pt x="43" y="76"/>
                  <a:pt x="43" y="75"/>
                </a:cubicBezTo>
                <a:cubicBezTo>
                  <a:pt x="42" y="75"/>
                  <a:pt x="41" y="75"/>
                  <a:pt x="40" y="75"/>
                </a:cubicBezTo>
                <a:cubicBezTo>
                  <a:pt x="40" y="76"/>
                  <a:pt x="39" y="77"/>
                  <a:pt x="38" y="77"/>
                </a:cubicBezTo>
                <a:cubicBezTo>
                  <a:pt x="38" y="78"/>
                  <a:pt x="38" y="79"/>
                  <a:pt x="39" y="79"/>
                </a:cubicBezTo>
                <a:cubicBezTo>
                  <a:pt x="40" y="79"/>
                  <a:pt x="41" y="79"/>
                  <a:pt x="42" y="79"/>
                </a:cubicBezTo>
                <a:cubicBezTo>
                  <a:pt x="42" y="79"/>
                  <a:pt x="42" y="79"/>
                  <a:pt x="42" y="80"/>
                </a:cubicBezTo>
                <a:cubicBezTo>
                  <a:pt x="41" y="80"/>
                  <a:pt x="40" y="80"/>
                  <a:pt x="39" y="80"/>
                </a:cubicBezTo>
                <a:cubicBezTo>
                  <a:pt x="39" y="81"/>
                  <a:pt x="39" y="81"/>
                  <a:pt x="38" y="81"/>
                </a:cubicBezTo>
                <a:cubicBezTo>
                  <a:pt x="38" y="82"/>
                  <a:pt x="38" y="83"/>
                  <a:pt x="38" y="83"/>
                </a:cubicBezTo>
                <a:cubicBezTo>
                  <a:pt x="38" y="84"/>
                  <a:pt x="38" y="85"/>
                  <a:pt x="38" y="86"/>
                </a:cubicBezTo>
                <a:cubicBezTo>
                  <a:pt x="38" y="86"/>
                  <a:pt x="37" y="86"/>
                  <a:pt x="37" y="86"/>
                </a:cubicBezTo>
                <a:cubicBezTo>
                  <a:pt x="37" y="87"/>
                  <a:pt x="37" y="88"/>
                  <a:pt x="37" y="89"/>
                </a:cubicBezTo>
                <a:cubicBezTo>
                  <a:pt x="35" y="89"/>
                  <a:pt x="34" y="94"/>
                  <a:pt x="33" y="90"/>
                </a:cubicBezTo>
                <a:cubicBezTo>
                  <a:pt x="33" y="90"/>
                  <a:pt x="33" y="90"/>
                  <a:pt x="33" y="89"/>
                </a:cubicBezTo>
                <a:cubicBezTo>
                  <a:pt x="33" y="88"/>
                  <a:pt x="32" y="88"/>
                  <a:pt x="32" y="87"/>
                </a:cubicBezTo>
                <a:cubicBezTo>
                  <a:pt x="31" y="87"/>
                  <a:pt x="31" y="88"/>
                  <a:pt x="30" y="88"/>
                </a:cubicBezTo>
                <a:cubicBezTo>
                  <a:pt x="29" y="88"/>
                  <a:pt x="29" y="88"/>
                  <a:pt x="29" y="88"/>
                </a:cubicBezTo>
                <a:cubicBezTo>
                  <a:pt x="29" y="88"/>
                  <a:pt x="29" y="89"/>
                  <a:pt x="29" y="89"/>
                </a:cubicBezTo>
                <a:cubicBezTo>
                  <a:pt x="27" y="89"/>
                  <a:pt x="26" y="87"/>
                  <a:pt x="25" y="86"/>
                </a:cubicBezTo>
                <a:cubicBezTo>
                  <a:pt x="25" y="84"/>
                  <a:pt x="23" y="84"/>
                  <a:pt x="23" y="82"/>
                </a:cubicBezTo>
                <a:cubicBezTo>
                  <a:pt x="21" y="81"/>
                  <a:pt x="18" y="80"/>
                  <a:pt x="18" y="76"/>
                </a:cubicBezTo>
                <a:cubicBezTo>
                  <a:pt x="18" y="75"/>
                  <a:pt x="17" y="75"/>
                  <a:pt x="17" y="74"/>
                </a:cubicBezTo>
                <a:cubicBezTo>
                  <a:pt x="17" y="73"/>
                  <a:pt x="17" y="73"/>
                  <a:pt x="17" y="73"/>
                </a:cubicBezTo>
                <a:cubicBezTo>
                  <a:pt x="17" y="72"/>
                  <a:pt x="17" y="72"/>
                  <a:pt x="17" y="71"/>
                </a:cubicBezTo>
                <a:cubicBezTo>
                  <a:pt x="15" y="71"/>
                  <a:pt x="14" y="70"/>
                  <a:pt x="12" y="69"/>
                </a:cubicBezTo>
                <a:cubicBezTo>
                  <a:pt x="12" y="69"/>
                  <a:pt x="12" y="70"/>
                  <a:pt x="12" y="70"/>
                </a:cubicBezTo>
                <a:cubicBezTo>
                  <a:pt x="12" y="71"/>
                  <a:pt x="10" y="71"/>
                  <a:pt x="10" y="71"/>
                </a:cubicBezTo>
                <a:cubicBezTo>
                  <a:pt x="10" y="72"/>
                  <a:pt x="10" y="72"/>
                  <a:pt x="10" y="73"/>
                </a:cubicBezTo>
                <a:cubicBezTo>
                  <a:pt x="8" y="73"/>
                  <a:pt x="9" y="74"/>
                  <a:pt x="8" y="75"/>
                </a:cubicBezTo>
                <a:cubicBezTo>
                  <a:pt x="8" y="75"/>
                  <a:pt x="8" y="75"/>
                  <a:pt x="7" y="75"/>
                </a:cubicBezTo>
                <a:cubicBezTo>
                  <a:pt x="7" y="77"/>
                  <a:pt x="8" y="77"/>
                  <a:pt x="8" y="79"/>
                </a:cubicBezTo>
                <a:cubicBezTo>
                  <a:pt x="8" y="80"/>
                  <a:pt x="5" y="79"/>
                  <a:pt x="5" y="81"/>
                </a:cubicBezTo>
                <a:cubicBezTo>
                  <a:pt x="5" y="81"/>
                  <a:pt x="5" y="82"/>
                  <a:pt x="5" y="82"/>
                </a:cubicBezTo>
                <a:cubicBezTo>
                  <a:pt x="5" y="84"/>
                  <a:pt x="6" y="85"/>
                  <a:pt x="8" y="85"/>
                </a:cubicBezTo>
                <a:cubicBezTo>
                  <a:pt x="9" y="85"/>
                  <a:pt x="10" y="86"/>
                  <a:pt x="10" y="87"/>
                </a:cubicBezTo>
                <a:cubicBezTo>
                  <a:pt x="11" y="87"/>
                  <a:pt x="11" y="87"/>
                  <a:pt x="11" y="88"/>
                </a:cubicBezTo>
                <a:cubicBezTo>
                  <a:pt x="11" y="89"/>
                  <a:pt x="11" y="90"/>
                  <a:pt x="11" y="90"/>
                </a:cubicBezTo>
                <a:cubicBezTo>
                  <a:pt x="11" y="91"/>
                  <a:pt x="11" y="91"/>
                  <a:pt x="11" y="92"/>
                </a:cubicBezTo>
                <a:cubicBezTo>
                  <a:pt x="12" y="92"/>
                  <a:pt x="14" y="94"/>
                  <a:pt x="12" y="94"/>
                </a:cubicBezTo>
                <a:cubicBezTo>
                  <a:pt x="12" y="94"/>
                  <a:pt x="12" y="95"/>
                  <a:pt x="12" y="95"/>
                </a:cubicBezTo>
                <a:cubicBezTo>
                  <a:pt x="12" y="96"/>
                  <a:pt x="12" y="98"/>
                  <a:pt x="12" y="99"/>
                </a:cubicBezTo>
                <a:cubicBezTo>
                  <a:pt x="12" y="99"/>
                  <a:pt x="12" y="100"/>
                  <a:pt x="12" y="100"/>
                </a:cubicBezTo>
                <a:cubicBezTo>
                  <a:pt x="13" y="100"/>
                  <a:pt x="14" y="100"/>
                  <a:pt x="14" y="99"/>
                </a:cubicBezTo>
                <a:cubicBezTo>
                  <a:pt x="14" y="98"/>
                  <a:pt x="14" y="98"/>
                  <a:pt x="14" y="98"/>
                </a:cubicBezTo>
                <a:cubicBezTo>
                  <a:pt x="14" y="96"/>
                  <a:pt x="16" y="96"/>
                  <a:pt x="17" y="98"/>
                </a:cubicBezTo>
                <a:cubicBezTo>
                  <a:pt x="17" y="98"/>
                  <a:pt x="18" y="98"/>
                  <a:pt x="18" y="99"/>
                </a:cubicBezTo>
                <a:cubicBezTo>
                  <a:pt x="18" y="99"/>
                  <a:pt x="19" y="99"/>
                  <a:pt x="19" y="99"/>
                </a:cubicBezTo>
                <a:cubicBezTo>
                  <a:pt x="19" y="99"/>
                  <a:pt x="19" y="100"/>
                  <a:pt x="19" y="100"/>
                </a:cubicBezTo>
                <a:cubicBezTo>
                  <a:pt x="19" y="103"/>
                  <a:pt x="17" y="102"/>
                  <a:pt x="19" y="105"/>
                </a:cubicBezTo>
                <a:cubicBezTo>
                  <a:pt x="19" y="105"/>
                  <a:pt x="20" y="105"/>
                  <a:pt x="20" y="105"/>
                </a:cubicBezTo>
                <a:cubicBezTo>
                  <a:pt x="21" y="105"/>
                  <a:pt x="21" y="105"/>
                  <a:pt x="21" y="105"/>
                </a:cubicBezTo>
                <a:cubicBezTo>
                  <a:pt x="25" y="105"/>
                  <a:pt x="28" y="106"/>
                  <a:pt x="29" y="109"/>
                </a:cubicBezTo>
                <a:cubicBezTo>
                  <a:pt x="29" y="111"/>
                  <a:pt x="32" y="111"/>
                  <a:pt x="30" y="112"/>
                </a:cubicBezTo>
                <a:cubicBezTo>
                  <a:pt x="30" y="113"/>
                  <a:pt x="31" y="113"/>
                  <a:pt x="31" y="115"/>
                </a:cubicBezTo>
                <a:cubicBezTo>
                  <a:pt x="32" y="115"/>
                  <a:pt x="33" y="115"/>
                  <a:pt x="33" y="115"/>
                </a:cubicBezTo>
                <a:cubicBezTo>
                  <a:pt x="33" y="116"/>
                  <a:pt x="33" y="116"/>
                  <a:pt x="33" y="117"/>
                </a:cubicBezTo>
                <a:cubicBezTo>
                  <a:pt x="34" y="116"/>
                  <a:pt x="34" y="117"/>
                  <a:pt x="34" y="118"/>
                </a:cubicBezTo>
                <a:cubicBezTo>
                  <a:pt x="37" y="118"/>
                  <a:pt x="37" y="121"/>
                  <a:pt x="39" y="121"/>
                </a:cubicBezTo>
                <a:cubicBezTo>
                  <a:pt x="41" y="122"/>
                  <a:pt x="43" y="121"/>
                  <a:pt x="43" y="123"/>
                </a:cubicBezTo>
                <a:cubicBezTo>
                  <a:pt x="43" y="123"/>
                  <a:pt x="44" y="123"/>
                  <a:pt x="44" y="123"/>
                </a:cubicBezTo>
                <a:cubicBezTo>
                  <a:pt x="44" y="124"/>
                  <a:pt x="45" y="124"/>
                  <a:pt x="45" y="125"/>
                </a:cubicBezTo>
                <a:cubicBezTo>
                  <a:pt x="46" y="125"/>
                  <a:pt x="47" y="125"/>
                  <a:pt x="46" y="126"/>
                </a:cubicBezTo>
                <a:cubicBezTo>
                  <a:pt x="47" y="126"/>
                  <a:pt x="47" y="126"/>
                  <a:pt x="48" y="126"/>
                </a:cubicBezTo>
                <a:cubicBezTo>
                  <a:pt x="49" y="126"/>
                  <a:pt x="52" y="126"/>
                  <a:pt x="52" y="127"/>
                </a:cubicBezTo>
                <a:cubicBezTo>
                  <a:pt x="52" y="128"/>
                  <a:pt x="52" y="128"/>
                  <a:pt x="52" y="128"/>
                </a:cubicBezTo>
                <a:cubicBezTo>
                  <a:pt x="51" y="128"/>
                  <a:pt x="51" y="129"/>
                  <a:pt x="50" y="130"/>
                </a:cubicBezTo>
                <a:cubicBezTo>
                  <a:pt x="50" y="130"/>
                  <a:pt x="50" y="130"/>
                  <a:pt x="50" y="131"/>
                </a:cubicBezTo>
                <a:cubicBezTo>
                  <a:pt x="50" y="131"/>
                  <a:pt x="51" y="131"/>
                  <a:pt x="51" y="131"/>
                </a:cubicBezTo>
                <a:cubicBezTo>
                  <a:pt x="51" y="131"/>
                  <a:pt x="51" y="132"/>
                  <a:pt x="51" y="132"/>
                </a:cubicBezTo>
                <a:cubicBezTo>
                  <a:pt x="50" y="132"/>
                  <a:pt x="49" y="134"/>
                  <a:pt x="49" y="131"/>
                </a:cubicBezTo>
                <a:cubicBezTo>
                  <a:pt x="48" y="131"/>
                  <a:pt x="46" y="131"/>
                  <a:pt x="46" y="130"/>
                </a:cubicBezTo>
                <a:cubicBezTo>
                  <a:pt x="46" y="130"/>
                  <a:pt x="46" y="130"/>
                  <a:pt x="45" y="130"/>
                </a:cubicBezTo>
                <a:cubicBezTo>
                  <a:pt x="45" y="130"/>
                  <a:pt x="44" y="130"/>
                  <a:pt x="44" y="130"/>
                </a:cubicBezTo>
                <a:cubicBezTo>
                  <a:pt x="44" y="130"/>
                  <a:pt x="44" y="131"/>
                  <a:pt x="44" y="132"/>
                </a:cubicBezTo>
                <a:cubicBezTo>
                  <a:pt x="44" y="132"/>
                  <a:pt x="44" y="133"/>
                  <a:pt x="44" y="133"/>
                </a:cubicBezTo>
                <a:cubicBezTo>
                  <a:pt x="45" y="133"/>
                  <a:pt x="45" y="133"/>
                  <a:pt x="45" y="134"/>
                </a:cubicBezTo>
                <a:cubicBezTo>
                  <a:pt x="46" y="134"/>
                  <a:pt x="47" y="135"/>
                  <a:pt x="46" y="136"/>
                </a:cubicBezTo>
                <a:cubicBezTo>
                  <a:pt x="48" y="136"/>
                  <a:pt x="48" y="139"/>
                  <a:pt x="49" y="137"/>
                </a:cubicBezTo>
                <a:cubicBezTo>
                  <a:pt x="49" y="137"/>
                  <a:pt x="50" y="137"/>
                  <a:pt x="50" y="137"/>
                </a:cubicBezTo>
                <a:cubicBezTo>
                  <a:pt x="51" y="137"/>
                  <a:pt x="52" y="137"/>
                  <a:pt x="53" y="137"/>
                </a:cubicBezTo>
                <a:cubicBezTo>
                  <a:pt x="53" y="136"/>
                  <a:pt x="53" y="136"/>
                  <a:pt x="53" y="136"/>
                </a:cubicBezTo>
                <a:cubicBezTo>
                  <a:pt x="54" y="136"/>
                  <a:pt x="54" y="136"/>
                  <a:pt x="55" y="136"/>
                </a:cubicBezTo>
                <a:cubicBezTo>
                  <a:pt x="55" y="137"/>
                  <a:pt x="55" y="138"/>
                  <a:pt x="55" y="139"/>
                </a:cubicBezTo>
                <a:cubicBezTo>
                  <a:pt x="55" y="140"/>
                  <a:pt x="54" y="140"/>
                  <a:pt x="53" y="140"/>
                </a:cubicBezTo>
                <a:cubicBezTo>
                  <a:pt x="53" y="140"/>
                  <a:pt x="52" y="141"/>
                  <a:pt x="52" y="142"/>
                </a:cubicBezTo>
                <a:cubicBezTo>
                  <a:pt x="52" y="143"/>
                  <a:pt x="50" y="143"/>
                  <a:pt x="49" y="143"/>
                </a:cubicBezTo>
                <a:cubicBezTo>
                  <a:pt x="48" y="143"/>
                  <a:pt x="47" y="143"/>
                  <a:pt x="48" y="142"/>
                </a:cubicBezTo>
                <a:cubicBezTo>
                  <a:pt x="48" y="141"/>
                  <a:pt x="48" y="140"/>
                  <a:pt x="48" y="139"/>
                </a:cubicBezTo>
                <a:cubicBezTo>
                  <a:pt x="47" y="139"/>
                  <a:pt x="46" y="140"/>
                  <a:pt x="46" y="140"/>
                </a:cubicBezTo>
                <a:cubicBezTo>
                  <a:pt x="45" y="140"/>
                  <a:pt x="45" y="139"/>
                  <a:pt x="45" y="138"/>
                </a:cubicBezTo>
                <a:cubicBezTo>
                  <a:pt x="46" y="138"/>
                  <a:pt x="46" y="138"/>
                  <a:pt x="46" y="138"/>
                </a:cubicBezTo>
                <a:cubicBezTo>
                  <a:pt x="46" y="138"/>
                  <a:pt x="46" y="137"/>
                  <a:pt x="46" y="137"/>
                </a:cubicBezTo>
                <a:cubicBezTo>
                  <a:pt x="46" y="137"/>
                  <a:pt x="45" y="137"/>
                  <a:pt x="45" y="136"/>
                </a:cubicBezTo>
                <a:cubicBezTo>
                  <a:pt x="44" y="136"/>
                  <a:pt x="43" y="136"/>
                  <a:pt x="42" y="137"/>
                </a:cubicBezTo>
                <a:cubicBezTo>
                  <a:pt x="41" y="137"/>
                  <a:pt x="41" y="137"/>
                  <a:pt x="40" y="137"/>
                </a:cubicBezTo>
                <a:cubicBezTo>
                  <a:pt x="40" y="138"/>
                  <a:pt x="38" y="138"/>
                  <a:pt x="38" y="139"/>
                </a:cubicBezTo>
                <a:cubicBezTo>
                  <a:pt x="39" y="139"/>
                  <a:pt x="39" y="140"/>
                  <a:pt x="38" y="140"/>
                </a:cubicBezTo>
                <a:cubicBezTo>
                  <a:pt x="38" y="141"/>
                  <a:pt x="38" y="142"/>
                  <a:pt x="38" y="143"/>
                </a:cubicBezTo>
                <a:cubicBezTo>
                  <a:pt x="38" y="144"/>
                  <a:pt x="36" y="145"/>
                  <a:pt x="38" y="145"/>
                </a:cubicBezTo>
                <a:cubicBezTo>
                  <a:pt x="38" y="145"/>
                  <a:pt x="39" y="145"/>
                  <a:pt x="39" y="145"/>
                </a:cubicBezTo>
                <a:cubicBezTo>
                  <a:pt x="39" y="144"/>
                  <a:pt x="41" y="144"/>
                  <a:pt x="42" y="145"/>
                </a:cubicBezTo>
                <a:cubicBezTo>
                  <a:pt x="42" y="145"/>
                  <a:pt x="42" y="146"/>
                  <a:pt x="42" y="146"/>
                </a:cubicBezTo>
                <a:cubicBezTo>
                  <a:pt x="42" y="147"/>
                  <a:pt x="42" y="147"/>
                  <a:pt x="42" y="147"/>
                </a:cubicBezTo>
                <a:cubicBezTo>
                  <a:pt x="43" y="147"/>
                  <a:pt x="43" y="148"/>
                  <a:pt x="43" y="149"/>
                </a:cubicBezTo>
                <a:cubicBezTo>
                  <a:pt x="43" y="149"/>
                  <a:pt x="43" y="149"/>
                  <a:pt x="43" y="150"/>
                </a:cubicBezTo>
                <a:cubicBezTo>
                  <a:pt x="43" y="151"/>
                  <a:pt x="43" y="151"/>
                  <a:pt x="44" y="151"/>
                </a:cubicBezTo>
                <a:cubicBezTo>
                  <a:pt x="44" y="151"/>
                  <a:pt x="45" y="151"/>
                  <a:pt x="45" y="151"/>
                </a:cubicBezTo>
                <a:cubicBezTo>
                  <a:pt x="46" y="151"/>
                  <a:pt x="47" y="150"/>
                  <a:pt x="48" y="150"/>
                </a:cubicBezTo>
                <a:cubicBezTo>
                  <a:pt x="48" y="151"/>
                  <a:pt x="47" y="152"/>
                  <a:pt x="46" y="153"/>
                </a:cubicBezTo>
                <a:cubicBezTo>
                  <a:pt x="47" y="154"/>
                  <a:pt x="48" y="154"/>
                  <a:pt x="48" y="156"/>
                </a:cubicBezTo>
                <a:cubicBezTo>
                  <a:pt x="48" y="157"/>
                  <a:pt x="48" y="158"/>
                  <a:pt x="48" y="159"/>
                </a:cubicBezTo>
                <a:cubicBezTo>
                  <a:pt x="48" y="160"/>
                  <a:pt x="48" y="161"/>
                  <a:pt x="48" y="162"/>
                </a:cubicBezTo>
                <a:cubicBezTo>
                  <a:pt x="49" y="162"/>
                  <a:pt x="49" y="165"/>
                  <a:pt x="48" y="165"/>
                </a:cubicBezTo>
                <a:cubicBezTo>
                  <a:pt x="46" y="165"/>
                  <a:pt x="46" y="164"/>
                  <a:pt x="45" y="164"/>
                </a:cubicBezTo>
                <a:cubicBezTo>
                  <a:pt x="44" y="164"/>
                  <a:pt x="44" y="164"/>
                  <a:pt x="44" y="163"/>
                </a:cubicBezTo>
                <a:cubicBezTo>
                  <a:pt x="44" y="163"/>
                  <a:pt x="43" y="163"/>
                  <a:pt x="43" y="163"/>
                </a:cubicBezTo>
                <a:cubicBezTo>
                  <a:pt x="42" y="163"/>
                  <a:pt x="40" y="162"/>
                  <a:pt x="42" y="162"/>
                </a:cubicBezTo>
                <a:cubicBezTo>
                  <a:pt x="42" y="161"/>
                  <a:pt x="42" y="161"/>
                  <a:pt x="42" y="161"/>
                </a:cubicBezTo>
                <a:cubicBezTo>
                  <a:pt x="41" y="160"/>
                  <a:pt x="40" y="160"/>
                  <a:pt x="40" y="158"/>
                </a:cubicBezTo>
                <a:cubicBezTo>
                  <a:pt x="40" y="158"/>
                  <a:pt x="40" y="158"/>
                  <a:pt x="39" y="158"/>
                </a:cubicBezTo>
                <a:cubicBezTo>
                  <a:pt x="39" y="160"/>
                  <a:pt x="38" y="160"/>
                  <a:pt x="39" y="162"/>
                </a:cubicBezTo>
                <a:cubicBezTo>
                  <a:pt x="39" y="162"/>
                  <a:pt x="38" y="162"/>
                  <a:pt x="38" y="162"/>
                </a:cubicBezTo>
                <a:cubicBezTo>
                  <a:pt x="38" y="162"/>
                  <a:pt x="37" y="162"/>
                  <a:pt x="37" y="162"/>
                </a:cubicBezTo>
                <a:cubicBezTo>
                  <a:pt x="37" y="162"/>
                  <a:pt x="37" y="163"/>
                  <a:pt x="37" y="163"/>
                </a:cubicBezTo>
                <a:cubicBezTo>
                  <a:pt x="36" y="163"/>
                  <a:pt x="35" y="163"/>
                  <a:pt x="34" y="163"/>
                </a:cubicBezTo>
                <a:cubicBezTo>
                  <a:pt x="34" y="164"/>
                  <a:pt x="34" y="164"/>
                  <a:pt x="34" y="165"/>
                </a:cubicBezTo>
                <a:cubicBezTo>
                  <a:pt x="35" y="166"/>
                  <a:pt x="37" y="165"/>
                  <a:pt x="37" y="166"/>
                </a:cubicBezTo>
                <a:cubicBezTo>
                  <a:pt x="37" y="166"/>
                  <a:pt x="38" y="166"/>
                  <a:pt x="38" y="166"/>
                </a:cubicBezTo>
                <a:cubicBezTo>
                  <a:pt x="38" y="167"/>
                  <a:pt x="38" y="167"/>
                  <a:pt x="38" y="168"/>
                </a:cubicBezTo>
                <a:cubicBezTo>
                  <a:pt x="39" y="168"/>
                  <a:pt x="39" y="169"/>
                  <a:pt x="40" y="169"/>
                </a:cubicBezTo>
                <a:cubicBezTo>
                  <a:pt x="42" y="169"/>
                  <a:pt x="42" y="171"/>
                  <a:pt x="43" y="172"/>
                </a:cubicBezTo>
                <a:cubicBezTo>
                  <a:pt x="43" y="173"/>
                  <a:pt x="43" y="173"/>
                  <a:pt x="43" y="174"/>
                </a:cubicBezTo>
                <a:cubicBezTo>
                  <a:pt x="43" y="174"/>
                  <a:pt x="44" y="174"/>
                  <a:pt x="44" y="174"/>
                </a:cubicBezTo>
                <a:cubicBezTo>
                  <a:pt x="44" y="174"/>
                  <a:pt x="44" y="174"/>
                  <a:pt x="44" y="175"/>
                </a:cubicBezTo>
                <a:cubicBezTo>
                  <a:pt x="44" y="175"/>
                  <a:pt x="44" y="176"/>
                  <a:pt x="44" y="176"/>
                </a:cubicBezTo>
                <a:cubicBezTo>
                  <a:pt x="45" y="176"/>
                  <a:pt x="45" y="176"/>
                  <a:pt x="45" y="177"/>
                </a:cubicBezTo>
                <a:cubicBezTo>
                  <a:pt x="46" y="177"/>
                  <a:pt x="46" y="177"/>
                  <a:pt x="46" y="177"/>
                </a:cubicBezTo>
                <a:cubicBezTo>
                  <a:pt x="46" y="178"/>
                  <a:pt x="47" y="179"/>
                  <a:pt x="48" y="178"/>
                </a:cubicBezTo>
                <a:cubicBezTo>
                  <a:pt x="48" y="179"/>
                  <a:pt x="50" y="178"/>
                  <a:pt x="50" y="180"/>
                </a:cubicBezTo>
                <a:cubicBezTo>
                  <a:pt x="49" y="180"/>
                  <a:pt x="49" y="180"/>
                  <a:pt x="49" y="181"/>
                </a:cubicBezTo>
                <a:cubicBezTo>
                  <a:pt x="49" y="183"/>
                  <a:pt x="48" y="184"/>
                  <a:pt x="48" y="185"/>
                </a:cubicBezTo>
                <a:cubicBezTo>
                  <a:pt x="47" y="186"/>
                  <a:pt x="48" y="188"/>
                  <a:pt x="46" y="188"/>
                </a:cubicBezTo>
                <a:cubicBezTo>
                  <a:pt x="46" y="188"/>
                  <a:pt x="46" y="189"/>
                  <a:pt x="46" y="189"/>
                </a:cubicBezTo>
                <a:cubicBezTo>
                  <a:pt x="46" y="190"/>
                  <a:pt x="45" y="190"/>
                  <a:pt x="45" y="191"/>
                </a:cubicBezTo>
                <a:cubicBezTo>
                  <a:pt x="44" y="191"/>
                  <a:pt x="44" y="193"/>
                  <a:pt x="44" y="194"/>
                </a:cubicBezTo>
                <a:cubicBezTo>
                  <a:pt x="44" y="195"/>
                  <a:pt x="44" y="195"/>
                  <a:pt x="43" y="195"/>
                </a:cubicBezTo>
                <a:cubicBezTo>
                  <a:pt x="42" y="195"/>
                  <a:pt x="41" y="195"/>
                  <a:pt x="40" y="195"/>
                </a:cubicBezTo>
                <a:cubicBezTo>
                  <a:pt x="38" y="195"/>
                  <a:pt x="39" y="198"/>
                  <a:pt x="37" y="199"/>
                </a:cubicBezTo>
                <a:cubicBezTo>
                  <a:pt x="37" y="194"/>
                  <a:pt x="33" y="195"/>
                  <a:pt x="32" y="191"/>
                </a:cubicBezTo>
                <a:cubicBezTo>
                  <a:pt x="32" y="191"/>
                  <a:pt x="32" y="191"/>
                  <a:pt x="32" y="190"/>
                </a:cubicBezTo>
                <a:cubicBezTo>
                  <a:pt x="31" y="190"/>
                  <a:pt x="31" y="188"/>
                  <a:pt x="30" y="188"/>
                </a:cubicBezTo>
                <a:cubicBezTo>
                  <a:pt x="29" y="188"/>
                  <a:pt x="27" y="188"/>
                  <a:pt x="27" y="187"/>
                </a:cubicBezTo>
                <a:cubicBezTo>
                  <a:pt x="27" y="186"/>
                  <a:pt x="27" y="185"/>
                  <a:pt x="27" y="184"/>
                </a:cubicBezTo>
                <a:cubicBezTo>
                  <a:pt x="27" y="183"/>
                  <a:pt x="26" y="183"/>
                  <a:pt x="26" y="182"/>
                </a:cubicBezTo>
                <a:cubicBezTo>
                  <a:pt x="26" y="182"/>
                  <a:pt x="25" y="182"/>
                  <a:pt x="25" y="182"/>
                </a:cubicBezTo>
                <a:cubicBezTo>
                  <a:pt x="24" y="182"/>
                  <a:pt x="24" y="181"/>
                  <a:pt x="24" y="180"/>
                </a:cubicBezTo>
                <a:cubicBezTo>
                  <a:pt x="25" y="180"/>
                  <a:pt x="25" y="180"/>
                  <a:pt x="26" y="180"/>
                </a:cubicBezTo>
                <a:cubicBezTo>
                  <a:pt x="26" y="179"/>
                  <a:pt x="26" y="178"/>
                  <a:pt x="27" y="178"/>
                </a:cubicBezTo>
                <a:cubicBezTo>
                  <a:pt x="27" y="178"/>
                  <a:pt x="27" y="178"/>
                  <a:pt x="27" y="177"/>
                </a:cubicBezTo>
                <a:cubicBezTo>
                  <a:pt x="27" y="177"/>
                  <a:pt x="27" y="176"/>
                  <a:pt x="27" y="176"/>
                </a:cubicBezTo>
                <a:cubicBezTo>
                  <a:pt x="27" y="176"/>
                  <a:pt x="26" y="176"/>
                  <a:pt x="25" y="176"/>
                </a:cubicBezTo>
                <a:cubicBezTo>
                  <a:pt x="25" y="176"/>
                  <a:pt x="24" y="176"/>
                  <a:pt x="24" y="176"/>
                </a:cubicBezTo>
                <a:cubicBezTo>
                  <a:pt x="24" y="176"/>
                  <a:pt x="24" y="175"/>
                  <a:pt x="24" y="175"/>
                </a:cubicBezTo>
                <a:cubicBezTo>
                  <a:pt x="23" y="175"/>
                  <a:pt x="22" y="174"/>
                  <a:pt x="23" y="172"/>
                </a:cubicBezTo>
                <a:cubicBezTo>
                  <a:pt x="22" y="172"/>
                  <a:pt x="21" y="172"/>
                  <a:pt x="21" y="171"/>
                </a:cubicBezTo>
                <a:cubicBezTo>
                  <a:pt x="21" y="169"/>
                  <a:pt x="19" y="170"/>
                  <a:pt x="17" y="170"/>
                </a:cubicBezTo>
                <a:cubicBezTo>
                  <a:pt x="17" y="170"/>
                  <a:pt x="17" y="171"/>
                  <a:pt x="17" y="171"/>
                </a:cubicBezTo>
                <a:cubicBezTo>
                  <a:pt x="17" y="172"/>
                  <a:pt x="17" y="172"/>
                  <a:pt x="17" y="172"/>
                </a:cubicBezTo>
                <a:cubicBezTo>
                  <a:pt x="17" y="173"/>
                  <a:pt x="17" y="173"/>
                  <a:pt x="17" y="174"/>
                </a:cubicBezTo>
                <a:cubicBezTo>
                  <a:pt x="17" y="174"/>
                  <a:pt x="18" y="174"/>
                  <a:pt x="18" y="175"/>
                </a:cubicBezTo>
                <a:cubicBezTo>
                  <a:pt x="18" y="175"/>
                  <a:pt x="18" y="176"/>
                  <a:pt x="18" y="176"/>
                </a:cubicBezTo>
                <a:cubicBezTo>
                  <a:pt x="16" y="176"/>
                  <a:pt x="16" y="177"/>
                  <a:pt x="14" y="177"/>
                </a:cubicBezTo>
                <a:cubicBezTo>
                  <a:pt x="14" y="177"/>
                  <a:pt x="14" y="177"/>
                  <a:pt x="13" y="177"/>
                </a:cubicBezTo>
                <a:cubicBezTo>
                  <a:pt x="13" y="176"/>
                  <a:pt x="13" y="174"/>
                  <a:pt x="14" y="174"/>
                </a:cubicBezTo>
                <a:cubicBezTo>
                  <a:pt x="14" y="173"/>
                  <a:pt x="14" y="172"/>
                  <a:pt x="14" y="171"/>
                </a:cubicBezTo>
                <a:cubicBezTo>
                  <a:pt x="11" y="171"/>
                  <a:pt x="13" y="165"/>
                  <a:pt x="11" y="164"/>
                </a:cubicBezTo>
                <a:cubicBezTo>
                  <a:pt x="11" y="163"/>
                  <a:pt x="11" y="163"/>
                  <a:pt x="12" y="163"/>
                </a:cubicBezTo>
                <a:cubicBezTo>
                  <a:pt x="12" y="162"/>
                  <a:pt x="13" y="162"/>
                  <a:pt x="13" y="163"/>
                </a:cubicBezTo>
                <a:cubicBezTo>
                  <a:pt x="14" y="163"/>
                  <a:pt x="14" y="163"/>
                  <a:pt x="14" y="163"/>
                </a:cubicBezTo>
                <a:cubicBezTo>
                  <a:pt x="14" y="161"/>
                  <a:pt x="14" y="160"/>
                  <a:pt x="13" y="159"/>
                </a:cubicBezTo>
                <a:cubicBezTo>
                  <a:pt x="13" y="161"/>
                  <a:pt x="11" y="161"/>
                  <a:pt x="11" y="159"/>
                </a:cubicBezTo>
                <a:cubicBezTo>
                  <a:pt x="11" y="159"/>
                  <a:pt x="11" y="159"/>
                  <a:pt x="11" y="158"/>
                </a:cubicBezTo>
                <a:cubicBezTo>
                  <a:pt x="10" y="158"/>
                  <a:pt x="9" y="158"/>
                  <a:pt x="8" y="158"/>
                </a:cubicBezTo>
                <a:cubicBezTo>
                  <a:pt x="9" y="157"/>
                  <a:pt x="9" y="157"/>
                  <a:pt x="11" y="157"/>
                </a:cubicBezTo>
                <a:cubicBezTo>
                  <a:pt x="12" y="157"/>
                  <a:pt x="12" y="156"/>
                  <a:pt x="12" y="155"/>
                </a:cubicBezTo>
                <a:cubicBezTo>
                  <a:pt x="11" y="155"/>
                  <a:pt x="11" y="154"/>
                  <a:pt x="11" y="153"/>
                </a:cubicBezTo>
                <a:cubicBezTo>
                  <a:pt x="10" y="153"/>
                  <a:pt x="9" y="152"/>
                  <a:pt x="7" y="152"/>
                </a:cubicBezTo>
                <a:cubicBezTo>
                  <a:pt x="6" y="152"/>
                  <a:pt x="5" y="152"/>
                  <a:pt x="4" y="152"/>
                </a:cubicBezTo>
                <a:cubicBezTo>
                  <a:pt x="3" y="148"/>
                  <a:pt x="5" y="148"/>
                  <a:pt x="5" y="144"/>
                </a:cubicBezTo>
                <a:cubicBezTo>
                  <a:pt x="6" y="144"/>
                  <a:pt x="6" y="144"/>
                  <a:pt x="7" y="144"/>
                </a:cubicBezTo>
                <a:cubicBezTo>
                  <a:pt x="8" y="144"/>
                  <a:pt x="8" y="144"/>
                  <a:pt x="8" y="144"/>
                </a:cubicBezTo>
                <a:cubicBezTo>
                  <a:pt x="8" y="144"/>
                  <a:pt x="8" y="143"/>
                  <a:pt x="8" y="143"/>
                </a:cubicBezTo>
                <a:cubicBezTo>
                  <a:pt x="7" y="143"/>
                  <a:pt x="7" y="141"/>
                  <a:pt x="10" y="142"/>
                </a:cubicBezTo>
                <a:cubicBezTo>
                  <a:pt x="10" y="141"/>
                  <a:pt x="10" y="141"/>
                  <a:pt x="10" y="140"/>
                </a:cubicBezTo>
                <a:cubicBezTo>
                  <a:pt x="9" y="140"/>
                  <a:pt x="8" y="140"/>
                  <a:pt x="7" y="140"/>
                </a:cubicBezTo>
                <a:cubicBezTo>
                  <a:pt x="7" y="141"/>
                  <a:pt x="6" y="142"/>
                  <a:pt x="5" y="142"/>
                </a:cubicBezTo>
                <a:cubicBezTo>
                  <a:pt x="5" y="141"/>
                  <a:pt x="5" y="141"/>
                  <a:pt x="5" y="140"/>
                </a:cubicBezTo>
                <a:cubicBezTo>
                  <a:pt x="2" y="139"/>
                  <a:pt x="4" y="134"/>
                  <a:pt x="4" y="131"/>
                </a:cubicBezTo>
                <a:cubicBezTo>
                  <a:pt x="2" y="131"/>
                  <a:pt x="3" y="133"/>
                  <a:pt x="1" y="133"/>
                </a:cubicBezTo>
                <a:cubicBezTo>
                  <a:pt x="1" y="134"/>
                  <a:pt x="1" y="134"/>
                  <a:pt x="1" y="134"/>
                </a:cubicBezTo>
                <a:cubicBezTo>
                  <a:pt x="1" y="136"/>
                  <a:pt x="3" y="141"/>
                  <a:pt x="0" y="140"/>
                </a:cubicBezTo>
                <a:cubicBezTo>
                  <a:pt x="0" y="142"/>
                  <a:pt x="0" y="143"/>
                  <a:pt x="0" y="144"/>
                </a:cubicBezTo>
                <a:cubicBezTo>
                  <a:pt x="0" y="144"/>
                  <a:pt x="0" y="145"/>
                  <a:pt x="0" y="145"/>
                </a:cubicBezTo>
                <a:cubicBezTo>
                  <a:pt x="4" y="145"/>
                  <a:pt x="2" y="150"/>
                  <a:pt x="0" y="151"/>
                </a:cubicBezTo>
                <a:cubicBezTo>
                  <a:pt x="0" y="152"/>
                  <a:pt x="0" y="153"/>
                  <a:pt x="0" y="153"/>
                </a:cubicBezTo>
                <a:cubicBezTo>
                  <a:pt x="8" y="155"/>
                  <a:pt x="1" y="165"/>
                  <a:pt x="5" y="172"/>
                </a:cubicBezTo>
                <a:cubicBezTo>
                  <a:pt x="5" y="173"/>
                  <a:pt x="5" y="174"/>
                  <a:pt x="5" y="175"/>
                </a:cubicBezTo>
                <a:cubicBezTo>
                  <a:pt x="5" y="175"/>
                  <a:pt x="6" y="175"/>
                  <a:pt x="6" y="175"/>
                </a:cubicBezTo>
                <a:cubicBezTo>
                  <a:pt x="7" y="175"/>
                  <a:pt x="7" y="176"/>
                  <a:pt x="7" y="177"/>
                </a:cubicBezTo>
                <a:cubicBezTo>
                  <a:pt x="7" y="178"/>
                  <a:pt x="7" y="178"/>
                  <a:pt x="7" y="178"/>
                </a:cubicBezTo>
                <a:cubicBezTo>
                  <a:pt x="9" y="178"/>
                  <a:pt x="8" y="180"/>
                  <a:pt x="10" y="181"/>
                </a:cubicBezTo>
                <a:cubicBezTo>
                  <a:pt x="10" y="182"/>
                  <a:pt x="11" y="182"/>
                  <a:pt x="11" y="183"/>
                </a:cubicBezTo>
                <a:cubicBezTo>
                  <a:pt x="11" y="184"/>
                  <a:pt x="12" y="185"/>
                  <a:pt x="12" y="185"/>
                </a:cubicBezTo>
                <a:cubicBezTo>
                  <a:pt x="12" y="186"/>
                  <a:pt x="13" y="187"/>
                  <a:pt x="13" y="188"/>
                </a:cubicBezTo>
                <a:cubicBezTo>
                  <a:pt x="14" y="188"/>
                  <a:pt x="14" y="188"/>
                  <a:pt x="14" y="188"/>
                </a:cubicBezTo>
                <a:cubicBezTo>
                  <a:pt x="15" y="188"/>
                  <a:pt x="15" y="188"/>
                  <a:pt x="15" y="188"/>
                </a:cubicBezTo>
                <a:cubicBezTo>
                  <a:pt x="17" y="189"/>
                  <a:pt x="18" y="193"/>
                  <a:pt x="21" y="190"/>
                </a:cubicBezTo>
                <a:cubicBezTo>
                  <a:pt x="21" y="192"/>
                  <a:pt x="22" y="194"/>
                  <a:pt x="23" y="195"/>
                </a:cubicBezTo>
                <a:cubicBezTo>
                  <a:pt x="24" y="196"/>
                  <a:pt x="25" y="196"/>
                  <a:pt x="25" y="197"/>
                </a:cubicBezTo>
                <a:cubicBezTo>
                  <a:pt x="25" y="198"/>
                  <a:pt x="25" y="198"/>
                  <a:pt x="25" y="199"/>
                </a:cubicBezTo>
                <a:cubicBezTo>
                  <a:pt x="27" y="198"/>
                  <a:pt x="29" y="199"/>
                  <a:pt x="30" y="200"/>
                </a:cubicBezTo>
                <a:cubicBezTo>
                  <a:pt x="30" y="200"/>
                  <a:pt x="30" y="201"/>
                  <a:pt x="30" y="201"/>
                </a:cubicBezTo>
                <a:cubicBezTo>
                  <a:pt x="30" y="201"/>
                  <a:pt x="31" y="201"/>
                  <a:pt x="31" y="201"/>
                </a:cubicBezTo>
                <a:cubicBezTo>
                  <a:pt x="31" y="201"/>
                  <a:pt x="32" y="201"/>
                  <a:pt x="32" y="201"/>
                </a:cubicBezTo>
                <a:cubicBezTo>
                  <a:pt x="33" y="203"/>
                  <a:pt x="37" y="203"/>
                  <a:pt x="40" y="203"/>
                </a:cubicBezTo>
                <a:cubicBezTo>
                  <a:pt x="41" y="202"/>
                  <a:pt x="43" y="202"/>
                  <a:pt x="45" y="202"/>
                </a:cubicBezTo>
                <a:cubicBezTo>
                  <a:pt x="46" y="200"/>
                  <a:pt x="47" y="199"/>
                  <a:pt x="49" y="199"/>
                </a:cubicBezTo>
                <a:cubicBezTo>
                  <a:pt x="50" y="199"/>
                  <a:pt x="50" y="199"/>
                  <a:pt x="51" y="199"/>
                </a:cubicBezTo>
                <a:cubicBezTo>
                  <a:pt x="51" y="198"/>
                  <a:pt x="52" y="197"/>
                  <a:pt x="52" y="197"/>
                </a:cubicBezTo>
                <a:cubicBezTo>
                  <a:pt x="52" y="197"/>
                  <a:pt x="52" y="197"/>
                  <a:pt x="52" y="196"/>
                </a:cubicBezTo>
                <a:cubicBezTo>
                  <a:pt x="53" y="196"/>
                  <a:pt x="53" y="196"/>
                  <a:pt x="53" y="196"/>
                </a:cubicBezTo>
                <a:cubicBezTo>
                  <a:pt x="53" y="196"/>
                  <a:pt x="53" y="195"/>
                  <a:pt x="53" y="195"/>
                </a:cubicBezTo>
                <a:cubicBezTo>
                  <a:pt x="53" y="194"/>
                  <a:pt x="53" y="193"/>
                  <a:pt x="53" y="193"/>
                </a:cubicBezTo>
                <a:cubicBezTo>
                  <a:pt x="54" y="192"/>
                  <a:pt x="54" y="191"/>
                  <a:pt x="55" y="191"/>
                </a:cubicBezTo>
                <a:cubicBezTo>
                  <a:pt x="55" y="191"/>
                  <a:pt x="55" y="191"/>
                  <a:pt x="56" y="191"/>
                </a:cubicBezTo>
                <a:cubicBezTo>
                  <a:pt x="57" y="191"/>
                  <a:pt x="58" y="190"/>
                  <a:pt x="58" y="189"/>
                </a:cubicBezTo>
                <a:cubicBezTo>
                  <a:pt x="57" y="189"/>
                  <a:pt x="56" y="189"/>
                  <a:pt x="56" y="188"/>
                </a:cubicBezTo>
                <a:cubicBezTo>
                  <a:pt x="56" y="187"/>
                  <a:pt x="56" y="187"/>
                  <a:pt x="56" y="187"/>
                </a:cubicBezTo>
                <a:cubicBezTo>
                  <a:pt x="58" y="186"/>
                  <a:pt x="57" y="184"/>
                  <a:pt x="56" y="183"/>
                </a:cubicBezTo>
                <a:cubicBezTo>
                  <a:pt x="55" y="183"/>
                  <a:pt x="54" y="183"/>
                  <a:pt x="55" y="182"/>
                </a:cubicBezTo>
                <a:cubicBezTo>
                  <a:pt x="52" y="181"/>
                  <a:pt x="56" y="180"/>
                  <a:pt x="53" y="178"/>
                </a:cubicBezTo>
                <a:cubicBezTo>
                  <a:pt x="53" y="178"/>
                  <a:pt x="53" y="178"/>
                  <a:pt x="53" y="177"/>
                </a:cubicBezTo>
                <a:cubicBezTo>
                  <a:pt x="52" y="177"/>
                  <a:pt x="52" y="175"/>
                  <a:pt x="53" y="175"/>
                </a:cubicBezTo>
                <a:cubicBezTo>
                  <a:pt x="55" y="175"/>
                  <a:pt x="55" y="173"/>
                  <a:pt x="56" y="175"/>
                </a:cubicBezTo>
                <a:cubicBezTo>
                  <a:pt x="56" y="175"/>
                  <a:pt x="57" y="175"/>
                  <a:pt x="57" y="175"/>
                </a:cubicBezTo>
                <a:cubicBezTo>
                  <a:pt x="58" y="175"/>
                  <a:pt x="59" y="176"/>
                  <a:pt x="59" y="177"/>
                </a:cubicBezTo>
                <a:cubicBezTo>
                  <a:pt x="59" y="177"/>
                  <a:pt x="59" y="177"/>
                  <a:pt x="58" y="177"/>
                </a:cubicBezTo>
                <a:cubicBezTo>
                  <a:pt x="58" y="178"/>
                  <a:pt x="58" y="178"/>
                  <a:pt x="58" y="178"/>
                </a:cubicBezTo>
                <a:cubicBezTo>
                  <a:pt x="60" y="179"/>
                  <a:pt x="60" y="180"/>
                  <a:pt x="61" y="181"/>
                </a:cubicBezTo>
                <a:cubicBezTo>
                  <a:pt x="61" y="181"/>
                  <a:pt x="61" y="182"/>
                  <a:pt x="61" y="182"/>
                </a:cubicBezTo>
                <a:cubicBezTo>
                  <a:pt x="61" y="182"/>
                  <a:pt x="61" y="182"/>
                  <a:pt x="62" y="182"/>
                </a:cubicBezTo>
                <a:cubicBezTo>
                  <a:pt x="62" y="181"/>
                  <a:pt x="63" y="181"/>
                  <a:pt x="63" y="180"/>
                </a:cubicBezTo>
                <a:cubicBezTo>
                  <a:pt x="63" y="179"/>
                  <a:pt x="63" y="178"/>
                  <a:pt x="63" y="177"/>
                </a:cubicBezTo>
                <a:cubicBezTo>
                  <a:pt x="63" y="176"/>
                  <a:pt x="63" y="175"/>
                  <a:pt x="63" y="174"/>
                </a:cubicBezTo>
                <a:cubicBezTo>
                  <a:pt x="61" y="173"/>
                  <a:pt x="62" y="171"/>
                  <a:pt x="63" y="170"/>
                </a:cubicBezTo>
                <a:cubicBezTo>
                  <a:pt x="63" y="170"/>
                  <a:pt x="64" y="170"/>
                  <a:pt x="64" y="170"/>
                </a:cubicBezTo>
                <a:cubicBezTo>
                  <a:pt x="64" y="170"/>
                  <a:pt x="64" y="169"/>
                  <a:pt x="64" y="169"/>
                </a:cubicBezTo>
                <a:cubicBezTo>
                  <a:pt x="64" y="168"/>
                  <a:pt x="64" y="167"/>
                  <a:pt x="63" y="168"/>
                </a:cubicBezTo>
                <a:cubicBezTo>
                  <a:pt x="62" y="168"/>
                  <a:pt x="62" y="168"/>
                  <a:pt x="62" y="169"/>
                </a:cubicBezTo>
                <a:cubicBezTo>
                  <a:pt x="63" y="173"/>
                  <a:pt x="59" y="170"/>
                  <a:pt x="59" y="168"/>
                </a:cubicBezTo>
                <a:cubicBezTo>
                  <a:pt x="58" y="166"/>
                  <a:pt x="58" y="164"/>
                  <a:pt x="58" y="162"/>
                </a:cubicBezTo>
                <a:cubicBezTo>
                  <a:pt x="57" y="162"/>
                  <a:pt x="57" y="161"/>
                  <a:pt x="56" y="161"/>
                </a:cubicBezTo>
                <a:cubicBezTo>
                  <a:pt x="56" y="160"/>
                  <a:pt x="56" y="160"/>
                  <a:pt x="56" y="159"/>
                </a:cubicBezTo>
                <a:cubicBezTo>
                  <a:pt x="55" y="159"/>
                  <a:pt x="55" y="159"/>
                  <a:pt x="55" y="159"/>
                </a:cubicBezTo>
                <a:cubicBezTo>
                  <a:pt x="54" y="159"/>
                  <a:pt x="54" y="159"/>
                  <a:pt x="53" y="159"/>
                </a:cubicBezTo>
                <a:cubicBezTo>
                  <a:pt x="53" y="158"/>
                  <a:pt x="52" y="157"/>
                  <a:pt x="53" y="156"/>
                </a:cubicBezTo>
                <a:cubicBezTo>
                  <a:pt x="54" y="156"/>
                  <a:pt x="55" y="156"/>
                  <a:pt x="56" y="156"/>
                </a:cubicBezTo>
                <a:cubicBezTo>
                  <a:pt x="56" y="156"/>
                  <a:pt x="57" y="156"/>
                  <a:pt x="57" y="156"/>
                </a:cubicBezTo>
                <a:cubicBezTo>
                  <a:pt x="57" y="155"/>
                  <a:pt x="59" y="155"/>
                  <a:pt x="58" y="157"/>
                </a:cubicBezTo>
                <a:cubicBezTo>
                  <a:pt x="59" y="157"/>
                  <a:pt x="59" y="157"/>
                  <a:pt x="59" y="157"/>
                </a:cubicBezTo>
                <a:cubicBezTo>
                  <a:pt x="60" y="157"/>
                  <a:pt x="60" y="157"/>
                  <a:pt x="61" y="157"/>
                </a:cubicBezTo>
                <a:cubicBezTo>
                  <a:pt x="61" y="158"/>
                  <a:pt x="62" y="159"/>
                  <a:pt x="63" y="159"/>
                </a:cubicBezTo>
                <a:cubicBezTo>
                  <a:pt x="63" y="159"/>
                  <a:pt x="64" y="159"/>
                  <a:pt x="64" y="159"/>
                </a:cubicBezTo>
                <a:cubicBezTo>
                  <a:pt x="65" y="160"/>
                  <a:pt x="65" y="159"/>
                  <a:pt x="65" y="158"/>
                </a:cubicBezTo>
                <a:cubicBezTo>
                  <a:pt x="65" y="158"/>
                  <a:pt x="65" y="157"/>
                  <a:pt x="65" y="157"/>
                </a:cubicBezTo>
                <a:cubicBezTo>
                  <a:pt x="65" y="157"/>
                  <a:pt x="65" y="156"/>
                  <a:pt x="65" y="156"/>
                </a:cubicBezTo>
                <a:cubicBezTo>
                  <a:pt x="64" y="156"/>
                  <a:pt x="64" y="155"/>
                  <a:pt x="63" y="155"/>
                </a:cubicBezTo>
                <a:cubicBezTo>
                  <a:pt x="62" y="155"/>
                  <a:pt x="62" y="154"/>
                  <a:pt x="61" y="153"/>
                </a:cubicBezTo>
                <a:cubicBezTo>
                  <a:pt x="60" y="153"/>
                  <a:pt x="60" y="153"/>
                  <a:pt x="59" y="153"/>
                </a:cubicBezTo>
                <a:cubicBezTo>
                  <a:pt x="59" y="152"/>
                  <a:pt x="58" y="152"/>
                  <a:pt x="58" y="151"/>
                </a:cubicBezTo>
                <a:cubicBezTo>
                  <a:pt x="58" y="151"/>
                  <a:pt x="57" y="151"/>
                  <a:pt x="57" y="151"/>
                </a:cubicBezTo>
                <a:cubicBezTo>
                  <a:pt x="57" y="151"/>
                  <a:pt x="57" y="150"/>
                  <a:pt x="57" y="150"/>
                </a:cubicBezTo>
                <a:cubicBezTo>
                  <a:pt x="57" y="149"/>
                  <a:pt x="57" y="149"/>
                  <a:pt x="57" y="149"/>
                </a:cubicBezTo>
                <a:cubicBezTo>
                  <a:pt x="57" y="148"/>
                  <a:pt x="57" y="147"/>
                  <a:pt x="58" y="147"/>
                </a:cubicBezTo>
                <a:cubicBezTo>
                  <a:pt x="61" y="147"/>
                  <a:pt x="59" y="152"/>
                  <a:pt x="63" y="151"/>
                </a:cubicBezTo>
                <a:cubicBezTo>
                  <a:pt x="63" y="149"/>
                  <a:pt x="62" y="148"/>
                  <a:pt x="62" y="147"/>
                </a:cubicBezTo>
                <a:cubicBezTo>
                  <a:pt x="62" y="146"/>
                  <a:pt x="62" y="145"/>
                  <a:pt x="62" y="144"/>
                </a:cubicBezTo>
                <a:cubicBezTo>
                  <a:pt x="62" y="144"/>
                  <a:pt x="62" y="143"/>
                  <a:pt x="62" y="143"/>
                </a:cubicBezTo>
                <a:cubicBezTo>
                  <a:pt x="61" y="143"/>
                  <a:pt x="61" y="143"/>
                  <a:pt x="61" y="143"/>
                </a:cubicBezTo>
                <a:cubicBezTo>
                  <a:pt x="60" y="142"/>
                  <a:pt x="59" y="142"/>
                  <a:pt x="59" y="140"/>
                </a:cubicBezTo>
                <a:cubicBezTo>
                  <a:pt x="59" y="140"/>
                  <a:pt x="59" y="140"/>
                  <a:pt x="59" y="139"/>
                </a:cubicBezTo>
                <a:cubicBezTo>
                  <a:pt x="56" y="139"/>
                  <a:pt x="57" y="133"/>
                  <a:pt x="55" y="131"/>
                </a:cubicBezTo>
                <a:cubicBezTo>
                  <a:pt x="55" y="130"/>
                  <a:pt x="55" y="130"/>
                  <a:pt x="55" y="130"/>
                </a:cubicBezTo>
                <a:cubicBezTo>
                  <a:pt x="55" y="130"/>
                  <a:pt x="56" y="130"/>
                  <a:pt x="57" y="130"/>
                </a:cubicBezTo>
                <a:cubicBezTo>
                  <a:pt x="57" y="129"/>
                  <a:pt x="57" y="129"/>
                  <a:pt x="57" y="128"/>
                </a:cubicBezTo>
                <a:cubicBezTo>
                  <a:pt x="57" y="128"/>
                  <a:pt x="58" y="127"/>
                  <a:pt x="59" y="127"/>
                </a:cubicBezTo>
                <a:cubicBezTo>
                  <a:pt x="61" y="127"/>
                  <a:pt x="61" y="129"/>
                  <a:pt x="63" y="128"/>
                </a:cubicBezTo>
                <a:cubicBezTo>
                  <a:pt x="63" y="129"/>
                  <a:pt x="63" y="129"/>
                  <a:pt x="63" y="130"/>
                </a:cubicBezTo>
                <a:cubicBezTo>
                  <a:pt x="64" y="130"/>
                  <a:pt x="65" y="130"/>
                  <a:pt x="67" y="130"/>
                </a:cubicBezTo>
                <a:cubicBezTo>
                  <a:pt x="67" y="129"/>
                  <a:pt x="67" y="127"/>
                  <a:pt x="68" y="127"/>
                </a:cubicBezTo>
                <a:cubicBezTo>
                  <a:pt x="68" y="127"/>
                  <a:pt x="68" y="126"/>
                  <a:pt x="68" y="126"/>
                </a:cubicBezTo>
                <a:cubicBezTo>
                  <a:pt x="68" y="126"/>
                  <a:pt x="68" y="125"/>
                  <a:pt x="68" y="125"/>
                </a:cubicBezTo>
                <a:cubicBezTo>
                  <a:pt x="68" y="124"/>
                  <a:pt x="69" y="123"/>
                  <a:pt x="69" y="123"/>
                </a:cubicBezTo>
                <a:cubicBezTo>
                  <a:pt x="69" y="123"/>
                  <a:pt x="70" y="123"/>
                  <a:pt x="70" y="123"/>
                </a:cubicBezTo>
                <a:cubicBezTo>
                  <a:pt x="71" y="123"/>
                  <a:pt x="72" y="123"/>
                  <a:pt x="71" y="124"/>
                </a:cubicBezTo>
                <a:cubicBezTo>
                  <a:pt x="72" y="124"/>
                  <a:pt x="72" y="124"/>
                  <a:pt x="72" y="124"/>
                </a:cubicBezTo>
                <a:cubicBezTo>
                  <a:pt x="73" y="123"/>
                  <a:pt x="73" y="121"/>
                  <a:pt x="74" y="121"/>
                </a:cubicBezTo>
                <a:cubicBezTo>
                  <a:pt x="74" y="121"/>
                  <a:pt x="74" y="121"/>
                  <a:pt x="75" y="121"/>
                </a:cubicBezTo>
                <a:cubicBezTo>
                  <a:pt x="75" y="121"/>
                  <a:pt x="75" y="121"/>
                  <a:pt x="75" y="120"/>
                </a:cubicBezTo>
                <a:cubicBezTo>
                  <a:pt x="76" y="120"/>
                  <a:pt x="77" y="120"/>
                  <a:pt x="78" y="120"/>
                </a:cubicBezTo>
                <a:cubicBezTo>
                  <a:pt x="79" y="120"/>
                  <a:pt x="79" y="120"/>
                  <a:pt x="80" y="120"/>
                </a:cubicBezTo>
                <a:cubicBezTo>
                  <a:pt x="80" y="120"/>
                  <a:pt x="80" y="119"/>
                  <a:pt x="80" y="119"/>
                </a:cubicBezTo>
                <a:cubicBezTo>
                  <a:pt x="80" y="118"/>
                  <a:pt x="80" y="117"/>
                  <a:pt x="80" y="117"/>
                </a:cubicBezTo>
                <a:cubicBezTo>
                  <a:pt x="80" y="116"/>
                  <a:pt x="80" y="116"/>
                  <a:pt x="80" y="115"/>
                </a:cubicBezTo>
                <a:cubicBezTo>
                  <a:pt x="80" y="115"/>
                  <a:pt x="80" y="115"/>
                  <a:pt x="80" y="114"/>
                </a:cubicBezTo>
                <a:cubicBezTo>
                  <a:pt x="81" y="114"/>
                  <a:pt x="81" y="112"/>
                  <a:pt x="82" y="114"/>
                </a:cubicBezTo>
                <a:cubicBezTo>
                  <a:pt x="83" y="114"/>
                  <a:pt x="83" y="113"/>
                  <a:pt x="84" y="113"/>
                </a:cubicBezTo>
                <a:cubicBezTo>
                  <a:pt x="85" y="112"/>
                  <a:pt x="84" y="111"/>
                  <a:pt x="86" y="111"/>
                </a:cubicBezTo>
                <a:cubicBezTo>
                  <a:pt x="86" y="110"/>
                  <a:pt x="87" y="110"/>
                  <a:pt x="88" y="109"/>
                </a:cubicBezTo>
                <a:cubicBezTo>
                  <a:pt x="89" y="109"/>
                  <a:pt x="90" y="109"/>
                  <a:pt x="91" y="109"/>
                </a:cubicBezTo>
                <a:cubicBezTo>
                  <a:pt x="92" y="108"/>
                  <a:pt x="93" y="107"/>
                  <a:pt x="93" y="105"/>
                </a:cubicBezTo>
                <a:cubicBezTo>
                  <a:pt x="93" y="105"/>
                  <a:pt x="93" y="105"/>
                  <a:pt x="94" y="105"/>
                </a:cubicBezTo>
                <a:cubicBezTo>
                  <a:pt x="94" y="104"/>
                  <a:pt x="95" y="104"/>
                  <a:pt x="96" y="104"/>
                </a:cubicBezTo>
                <a:cubicBezTo>
                  <a:pt x="97" y="104"/>
                  <a:pt x="97" y="104"/>
                  <a:pt x="97" y="104"/>
                </a:cubicBezTo>
                <a:cubicBezTo>
                  <a:pt x="97" y="103"/>
                  <a:pt x="94" y="99"/>
                  <a:pt x="97" y="99"/>
                </a:cubicBezTo>
                <a:cubicBezTo>
                  <a:pt x="97" y="98"/>
                  <a:pt x="97" y="98"/>
                  <a:pt x="97" y="98"/>
                </a:cubicBezTo>
                <a:cubicBezTo>
                  <a:pt x="97" y="98"/>
                  <a:pt x="97" y="98"/>
                  <a:pt x="96" y="98"/>
                </a:cubicBezTo>
                <a:cubicBezTo>
                  <a:pt x="96" y="97"/>
                  <a:pt x="96" y="97"/>
                  <a:pt x="96" y="96"/>
                </a:cubicBezTo>
                <a:cubicBezTo>
                  <a:pt x="96" y="96"/>
                  <a:pt x="96" y="95"/>
                  <a:pt x="97" y="95"/>
                </a:cubicBezTo>
                <a:cubicBezTo>
                  <a:pt x="98" y="95"/>
                  <a:pt x="99" y="95"/>
                  <a:pt x="99" y="94"/>
                </a:cubicBezTo>
                <a:cubicBezTo>
                  <a:pt x="98" y="94"/>
                  <a:pt x="98" y="94"/>
                  <a:pt x="97" y="94"/>
                </a:cubicBezTo>
                <a:cubicBezTo>
                  <a:pt x="97" y="94"/>
                  <a:pt x="97" y="93"/>
                  <a:pt x="97" y="93"/>
                </a:cubicBezTo>
                <a:cubicBezTo>
                  <a:pt x="97" y="91"/>
                  <a:pt x="98" y="91"/>
                  <a:pt x="99" y="90"/>
                </a:cubicBezTo>
                <a:cubicBezTo>
                  <a:pt x="99" y="90"/>
                  <a:pt x="100" y="89"/>
                  <a:pt x="100" y="87"/>
                </a:cubicBezTo>
                <a:cubicBezTo>
                  <a:pt x="100" y="86"/>
                  <a:pt x="100" y="85"/>
                  <a:pt x="101" y="85"/>
                </a:cubicBezTo>
                <a:cubicBezTo>
                  <a:pt x="101" y="84"/>
                  <a:pt x="101" y="84"/>
                  <a:pt x="101" y="83"/>
                </a:cubicBezTo>
                <a:cubicBezTo>
                  <a:pt x="102" y="83"/>
                  <a:pt x="102" y="82"/>
                  <a:pt x="102" y="81"/>
                </a:cubicBezTo>
                <a:cubicBezTo>
                  <a:pt x="103" y="81"/>
                  <a:pt x="103" y="81"/>
                  <a:pt x="103" y="81"/>
                </a:cubicBezTo>
                <a:cubicBezTo>
                  <a:pt x="103" y="80"/>
                  <a:pt x="103" y="79"/>
                  <a:pt x="103" y="79"/>
                </a:cubicBezTo>
                <a:cubicBezTo>
                  <a:pt x="103" y="79"/>
                  <a:pt x="103" y="79"/>
                  <a:pt x="102" y="79"/>
                </a:cubicBezTo>
                <a:cubicBezTo>
                  <a:pt x="102" y="78"/>
                  <a:pt x="102" y="76"/>
                  <a:pt x="103" y="76"/>
                </a:cubicBezTo>
                <a:cubicBezTo>
                  <a:pt x="104" y="75"/>
                  <a:pt x="103" y="74"/>
                  <a:pt x="105" y="74"/>
                </a:cubicBezTo>
                <a:cubicBezTo>
                  <a:pt x="105" y="74"/>
                  <a:pt x="106" y="74"/>
                  <a:pt x="107" y="74"/>
                </a:cubicBezTo>
                <a:cubicBezTo>
                  <a:pt x="108" y="74"/>
                  <a:pt x="109" y="74"/>
                  <a:pt x="109" y="73"/>
                </a:cubicBezTo>
                <a:cubicBezTo>
                  <a:pt x="109" y="70"/>
                  <a:pt x="109" y="68"/>
                  <a:pt x="109" y="66"/>
                </a:cubicBezTo>
                <a:cubicBezTo>
                  <a:pt x="109" y="65"/>
                  <a:pt x="110" y="64"/>
                  <a:pt x="110" y="64"/>
                </a:cubicBezTo>
                <a:cubicBezTo>
                  <a:pt x="111" y="61"/>
                  <a:pt x="108" y="62"/>
                  <a:pt x="109" y="58"/>
                </a:cubicBezTo>
                <a:cubicBezTo>
                  <a:pt x="110" y="58"/>
                  <a:pt x="110" y="58"/>
                  <a:pt x="110" y="58"/>
                </a:cubicBezTo>
                <a:cubicBezTo>
                  <a:pt x="112" y="57"/>
                  <a:pt x="111" y="57"/>
                  <a:pt x="110" y="55"/>
                </a:cubicBezTo>
                <a:cubicBezTo>
                  <a:pt x="109" y="55"/>
                  <a:pt x="109" y="53"/>
                  <a:pt x="109" y="51"/>
                </a:cubicBezTo>
                <a:cubicBezTo>
                  <a:pt x="109" y="51"/>
                  <a:pt x="109" y="51"/>
                  <a:pt x="108" y="51"/>
                </a:cubicBezTo>
                <a:cubicBezTo>
                  <a:pt x="109" y="49"/>
                  <a:pt x="111" y="47"/>
                  <a:pt x="110" y="43"/>
                </a:cubicBezTo>
                <a:cubicBezTo>
                  <a:pt x="111" y="43"/>
                  <a:pt x="111" y="43"/>
                  <a:pt x="112" y="43"/>
                </a:cubicBezTo>
                <a:cubicBezTo>
                  <a:pt x="112" y="42"/>
                  <a:pt x="112" y="41"/>
                  <a:pt x="112" y="39"/>
                </a:cubicBezTo>
                <a:close/>
                <a:moveTo>
                  <a:pt x="7" y="165"/>
                </a:moveTo>
                <a:cubicBezTo>
                  <a:pt x="5" y="166"/>
                  <a:pt x="4" y="164"/>
                  <a:pt x="6" y="163"/>
                </a:cubicBezTo>
                <a:cubicBezTo>
                  <a:pt x="7" y="163"/>
                  <a:pt x="8" y="163"/>
                  <a:pt x="8" y="162"/>
                </a:cubicBezTo>
                <a:cubicBezTo>
                  <a:pt x="9" y="162"/>
                  <a:pt x="10" y="163"/>
                  <a:pt x="10" y="164"/>
                </a:cubicBezTo>
                <a:cubicBezTo>
                  <a:pt x="8" y="164"/>
                  <a:pt x="8" y="165"/>
                  <a:pt x="7" y="165"/>
                </a:cubicBezTo>
                <a:close/>
                <a:moveTo>
                  <a:pt x="48" y="170"/>
                </a:moveTo>
                <a:cubicBezTo>
                  <a:pt x="52" y="169"/>
                  <a:pt x="50" y="174"/>
                  <a:pt x="48" y="171"/>
                </a:cubicBezTo>
                <a:cubicBezTo>
                  <a:pt x="48" y="171"/>
                  <a:pt x="48" y="170"/>
                  <a:pt x="48" y="170"/>
                </a:cubicBezTo>
                <a:close/>
                <a:moveTo>
                  <a:pt x="55" y="153"/>
                </a:moveTo>
                <a:cubicBezTo>
                  <a:pt x="55" y="154"/>
                  <a:pt x="54" y="155"/>
                  <a:pt x="53" y="155"/>
                </a:cubicBezTo>
                <a:cubicBezTo>
                  <a:pt x="53" y="153"/>
                  <a:pt x="52" y="153"/>
                  <a:pt x="51" y="152"/>
                </a:cubicBezTo>
                <a:cubicBezTo>
                  <a:pt x="51" y="152"/>
                  <a:pt x="51" y="151"/>
                  <a:pt x="51" y="151"/>
                </a:cubicBezTo>
                <a:cubicBezTo>
                  <a:pt x="51" y="150"/>
                  <a:pt x="51" y="148"/>
                  <a:pt x="53" y="149"/>
                </a:cubicBezTo>
                <a:cubicBezTo>
                  <a:pt x="55" y="149"/>
                  <a:pt x="55" y="150"/>
                  <a:pt x="56" y="151"/>
                </a:cubicBezTo>
                <a:cubicBezTo>
                  <a:pt x="56" y="152"/>
                  <a:pt x="56" y="153"/>
                  <a:pt x="55" y="153"/>
                </a:cubicBezTo>
                <a:close/>
                <a:moveTo>
                  <a:pt x="53" y="145"/>
                </a:moveTo>
                <a:cubicBezTo>
                  <a:pt x="54" y="145"/>
                  <a:pt x="55" y="146"/>
                  <a:pt x="56" y="146"/>
                </a:cubicBezTo>
                <a:cubicBezTo>
                  <a:pt x="55" y="149"/>
                  <a:pt x="50" y="147"/>
                  <a:pt x="53" y="145"/>
                </a:cubicBezTo>
                <a:close/>
                <a:moveTo>
                  <a:pt x="40" y="81"/>
                </a:moveTo>
                <a:cubicBezTo>
                  <a:pt x="41" y="81"/>
                  <a:pt x="42" y="81"/>
                  <a:pt x="43" y="81"/>
                </a:cubicBezTo>
                <a:cubicBezTo>
                  <a:pt x="43" y="82"/>
                  <a:pt x="43" y="83"/>
                  <a:pt x="43" y="83"/>
                </a:cubicBezTo>
                <a:cubicBezTo>
                  <a:pt x="42" y="83"/>
                  <a:pt x="41" y="83"/>
                  <a:pt x="40" y="83"/>
                </a:cubicBezTo>
                <a:cubicBezTo>
                  <a:pt x="40" y="83"/>
                  <a:pt x="40" y="82"/>
                  <a:pt x="40" y="81"/>
                </a:cubicBezTo>
                <a:close/>
                <a:moveTo>
                  <a:pt x="56" y="119"/>
                </a:moveTo>
                <a:cubicBezTo>
                  <a:pt x="56" y="119"/>
                  <a:pt x="56" y="118"/>
                  <a:pt x="56" y="118"/>
                </a:cubicBezTo>
                <a:cubicBezTo>
                  <a:pt x="55" y="118"/>
                  <a:pt x="55" y="118"/>
                  <a:pt x="55" y="118"/>
                </a:cubicBezTo>
                <a:cubicBezTo>
                  <a:pt x="55" y="115"/>
                  <a:pt x="51" y="116"/>
                  <a:pt x="51" y="114"/>
                </a:cubicBezTo>
                <a:cubicBezTo>
                  <a:pt x="50" y="114"/>
                  <a:pt x="50" y="114"/>
                  <a:pt x="49" y="114"/>
                </a:cubicBezTo>
                <a:cubicBezTo>
                  <a:pt x="48" y="114"/>
                  <a:pt x="47" y="113"/>
                  <a:pt x="48" y="112"/>
                </a:cubicBezTo>
                <a:cubicBezTo>
                  <a:pt x="48" y="111"/>
                  <a:pt x="48" y="109"/>
                  <a:pt x="48" y="108"/>
                </a:cubicBezTo>
                <a:cubicBezTo>
                  <a:pt x="47" y="108"/>
                  <a:pt x="47" y="108"/>
                  <a:pt x="46" y="108"/>
                </a:cubicBezTo>
                <a:cubicBezTo>
                  <a:pt x="46" y="108"/>
                  <a:pt x="46" y="107"/>
                  <a:pt x="45" y="107"/>
                </a:cubicBezTo>
                <a:cubicBezTo>
                  <a:pt x="44" y="106"/>
                  <a:pt x="43" y="105"/>
                  <a:pt x="43" y="102"/>
                </a:cubicBezTo>
                <a:cubicBezTo>
                  <a:pt x="44" y="102"/>
                  <a:pt x="44" y="102"/>
                  <a:pt x="45" y="102"/>
                </a:cubicBezTo>
                <a:cubicBezTo>
                  <a:pt x="45" y="103"/>
                  <a:pt x="46" y="103"/>
                  <a:pt x="46" y="104"/>
                </a:cubicBezTo>
                <a:cubicBezTo>
                  <a:pt x="46" y="103"/>
                  <a:pt x="46" y="103"/>
                  <a:pt x="46" y="102"/>
                </a:cubicBezTo>
                <a:cubicBezTo>
                  <a:pt x="46" y="102"/>
                  <a:pt x="46" y="102"/>
                  <a:pt x="46" y="101"/>
                </a:cubicBezTo>
                <a:cubicBezTo>
                  <a:pt x="46" y="101"/>
                  <a:pt x="46" y="101"/>
                  <a:pt x="45" y="101"/>
                </a:cubicBezTo>
                <a:cubicBezTo>
                  <a:pt x="45" y="100"/>
                  <a:pt x="45" y="100"/>
                  <a:pt x="45" y="99"/>
                </a:cubicBezTo>
                <a:cubicBezTo>
                  <a:pt x="45" y="98"/>
                  <a:pt x="45" y="98"/>
                  <a:pt x="45" y="98"/>
                </a:cubicBezTo>
                <a:cubicBezTo>
                  <a:pt x="45" y="98"/>
                  <a:pt x="44" y="98"/>
                  <a:pt x="44" y="98"/>
                </a:cubicBezTo>
                <a:cubicBezTo>
                  <a:pt x="44" y="98"/>
                  <a:pt x="43" y="98"/>
                  <a:pt x="43" y="98"/>
                </a:cubicBezTo>
                <a:cubicBezTo>
                  <a:pt x="42" y="98"/>
                  <a:pt x="42" y="98"/>
                  <a:pt x="42" y="98"/>
                </a:cubicBezTo>
                <a:cubicBezTo>
                  <a:pt x="41" y="97"/>
                  <a:pt x="40" y="98"/>
                  <a:pt x="40" y="99"/>
                </a:cubicBezTo>
                <a:cubicBezTo>
                  <a:pt x="40" y="99"/>
                  <a:pt x="40" y="100"/>
                  <a:pt x="40" y="100"/>
                </a:cubicBezTo>
                <a:cubicBezTo>
                  <a:pt x="36" y="101"/>
                  <a:pt x="39" y="98"/>
                  <a:pt x="39" y="96"/>
                </a:cubicBezTo>
                <a:cubicBezTo>
                  <a:pt x="39" y="96"/>
                  <a:pt x="39" y="95"/>
                  <a:pt x="39" y="94"/>
                </a:cubicBezTo>
                <a:cubicBezTo>
                  <a:pt x="39" y="94"/>
                  <a:pt x="39" y="93"/>
                  <a:pt x="39" y="93"/>
                </a:cubicBezTo>
                <a:cubicBezTo>
                  <a:pt x="40" y="93"/>
                  <a:pt x="40" y="93"/>
                  <a:pt x="40" y="93"/>
                </a:cubicBezTo>
                <a:cubicBezTo>
                  <a:pt x="40" y="92"/>
                  <a:pt x="40" y="92"/>
                  <a:pt x="40" y="92"/>
                </a:cubicBezTo>
                <a:cubicBezTo>
                  <a:pt x="41" y="92"/>
                  <a:pt x="42" y="92"/>
                  <a:pt x="43" y="92"/>
                </a:cubicBezTo>
                <a:cubicBezTo>
                  <a:pt x="43" y="92"/>
                  <a:pt x="44" y="92"/>
                  <a:pt x="44" y="92"/>
                </a:cubicBezTo>
                <a:cubicBezTo>
                  <a:pt x="45" y="92"/>
                  <a:pt x="46" y="92"/>
                  <a:pt x="46" y="92"/>
                </a:cubicBezTo>
                <a:cubicBezTo>
                  <a:pt x="47" y="92"/>
                  <a:pt x="47" y="92"/>
                  <a:pt x="48" y="92"/>
                </a:cubicBezTo>
                <a:cubicBezTo>
                  <a:pt x="48" y="91"/>
                  <a:pt x="48" y="91"/>
                  <a:pt x="48" y="90"/>
                </a:cubicBezTo>
                <a:cubicBezTo>
                  <a:pt x="48" y="90"/>
                  <a:pt x="48" y="90"/>
                  <a:pt x="49" y="90"/>
                </a:cubicBezTo>
                <a:cubicBezTo>
                  <a:pt x="49" y="91"/>
                  <a:pt x="50" y="91"/>
                  <a:pt x="50" y="92"/>
                </a:cubicBezTo>
                <a:cubicBezTo>
                  <a:pt x="50" y="92"/>
                  <a:pt x="51" y="92"/>
                  <a:pt x="51" y="92"/>
                </a:cubicBezTo>
                <a:cubicBezTo>
                  <a:pt x="52" y="92"/>
                  <a:pt x="53" y="92"/>
                  <a:pt x="53" y="93"/>
                </a:cubicBezTo>
                <a:cubicBezTo>
                  <a:pt x="54" y="93"/>
                  <a:pt x="54" y="93"/>
                  <a:pt x="55" y="93"/>
                </a:cubicBezTo>
                <a:cubicBezTo>
                  <a:pt x="55" y="93"/>
                  <a:pt x="55" y="94"/>
                  <a:pt x="55" y="94"/>
                </a:cubicBezTo>
                <a:cubicBezTo>
                  <a:pt x="55" y="94"/>
                  <a:pt x="56" y="94"/>
                  <a:pt x="57" y="94"/>
                </a:cubicBezTo>
                <a:cubicBezTo>
                  <a:pt x="58" y="94"/>
                  <a:pt x="59" y="94"/>
                  <a:pt x="59" y="94"/>
                </a:cubicBezTo>
                <a:cubicBezTo>
                  <a:pt x="60" y="94"/>
                  <a:pt x="61" y="94"/>
                  <a:pt x="61" y="95"/>
                </a:cubicBezTo>
                <a:cubicBezTo>
                  <a:pt x="61" y="95"/>
                  <a:pt x="61" y="95"/>
                  <a:pt x="62" y="95"/>
                </a:cubicBezTo>
                <a:cubicBezTo>
                  <a:pt x="62" y="96"/>
                  <a:pt x="63" y="96"/>
                  <a:pt x="63" y="98"/>
                </a:cubicBezTo>
                <a:cubicBezTo>
                  <a:pt x="63" y="98"/>
                  <a:pt x="64" y="98"/>
                  <a:pt x="64" y="98"/>
                </a:cubicBezTo>
                <a:cubicBezTo>
                  <a:pt x="64" y="98"/>
                  <a:pt x="64" y="99"/>
                  <a:pt x="65" y="99"/>
                </a:cubicBezTo>
                <a:cubicBezTo>
                  <a:pt x="66" y="100"/>
                  <a:pt x="65" y="101"/>
                  <a:pt x="67" y="101"/>
                </a:cubicBezTo>
                <a:cubicBezTo>
                  <a:pt x="67" y="101"/>
                  <a:pt x="67" y="101"/>
                  <a:pt x="68" y="101"/>
                </a:cubicBezTo>
                <a:cubicBezTo>
                  <a:pt x="69" y="101"/>
                  <a:pt x="69" y="102"/>
                  <a:pt x="70" y="102"/>
                </a:cubicBezTo>
                <a:cubicBezTo>
                  <a:pt x="71" y="102"/>
                  <a:pt x="72" y="103"/>
                  <a:pt x="71" y="104"/>
                </a:cubicBezTo>
                <a:cubicBezTo>
                  <a:pt x="71" y="104"/>
                  <a:pt x="70" y="104"/>
                  <a:pt x="71" y="105"/>
                </a:cubicBezTo>
                <a:cubicBezTo>
                  <a:pt x="71" y="105"/>
                  <a:pt x="71" y="106"/>
                  <a:pt x="71" y="106"/>
                </a:cubicBezTo>
                <a:cubicBezTo>
                  <a:pt x="71" y="106"/>
                  <a:pt x="71" y="107"/>
                  <a:pt x="71" y="107"/>
                </a:cubicBezTo>
                <a:cubicBezTo>
                  <a:pt x="71" y="109"/>
                  <a:pt x="71" y="110"/>
                  <a:pt x="70" y="111"/>
                </a:cubicBezTo>
                <a:cubicBezTo>
                  <a:pt x="69" y="110"/>
                  <a:pt x="68" y="111"/>
                  <a:pt x="68" y="112"/>
                </a:cubicBezTo>
                <a:cubicBezTo>
                  <a:pt x="67" y="112"/>
                  <a:pt x="67" y="112"/>
                  <a:pt x="67" y="112"/>
                </a:cubicBezTo>
                <a:cubicBezTo>
                  <a:pt x="66" y="114"/>
                  <a:pt x="63" y="113"/>
                  <a:pt x="63" y="115"/>
                </a:cubicBezTo>
                <a:cubicBezTo>
                  <a:pt x="63" y="115"/>
                  <a:pt x="62" y="115"/>
                  <a:pt x="62" y="115"/>
                </a:cubicBezTo>
                <a:cubicBezTo>
                  <a:pt x="61" y="115"/>
                  <a:pt x="61" y="115"/>
                  <a:pt x="61" y="115"/>
                </a:cubicBezTo>
                <a:cubicBezTo>
                  <a:pt x="60" y="117"/>
                  <a:pt x="59" y="117"/>
                  <a:pt x="58" y="118"/>
                </a:cubicBezTo>
                <a:cubicBezTo>
                  <a:pt x="58" y="118"/>
                  <a:pt x="58" y="119"/>
                  <a:pt x="58" y="119"/>
                </a:cubicBezTo>
                <a:cubicBezTo>
                  <a:pt x="57" y="119"/>
                  <a:pt x="57" y="119"/>
                  <a:pt x="56" y="119"/>
                </a:cubicBezTo>
                <a:close/>
                <a:moveTo>
                  <a:pt x="89" y="101"/>
                </a:moveTo>
                <a:cubicBezTo>
                  <a:pt x="86" y="99"/>
                  <a:pt x="89" y="94"/>
                  <a:pt x="93" y="95"/>
                </a:cubicBezTo>
                <a:cubicBezTo>
                  <a:pt x="95" y="96"/>
                  <a:pt x="87" y="97"/>
                  <a:pt x="89" y="101"/>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268" name="Freeform 249" title=""/>
          <p:cNvSpPr/>
          <p:nvPr>
            <p:custDataLst>
              <p:tags r:id="rId105"/>
            </p:custDataLst>
          </p:nvPr>
        </p:nvSpPr>
        <p:spPr bwMode="auto">
          <a:xfrm rot="3000000">
            <a:off x="8457903" y="3055820"/>
            <a:ext cx="2976" cy="2479"/>
          </a:xfrm>
          <a:custGeom>
            <a:gdLst>
              <a:gd name="T0" fmla="*/ 2 w 3"/>
              <a:gd name="T1" fmla="*/ 2 h 2"/>
              <a:gd name="T2" fmla="*/ 3 w 3"/>
              <a:gd name="T3" fmla="*/ 2 h 2"/>
              <a:gd name="T4" fmla="*/ 2 w 3"/>
              <a:gd name="T5" fmla="*/ 2 h 2"/>
            </a:gdLst>
            <a:cxnLst>
              <a:cxn ang="0">
                <a:pos x="T0" y="T1"/>
              </a:cxn>
              <a:cxn ang="0">
                <a:pos x="T2" y="T3"/>
              </a:cxn>
              <a:cxn ang="0">
                <a:pos x="T4" y="T5"/>
              </a:cxn>
            </a:cxnLst>
            <a:rect l="0" t="0" r="r" b="b"/>
            <a:pathLst>
              <a:path w="3" h="2">
                <a:moveTo>
                  <a:pt x="2" y="2"/>
                </a:moveTo>
                <a:cubicBezTo>
                  <a:pt x="2" y="2"/>
                  <a:pt x="3" y="2"/>
                  <a:pt x="3" y="2"/>
                </a:cubicBezTo>
                <a:cubicBezTo>
                  <a:pt x="2" y="0"/>
                  <a:pt x="0" y="2"/>
                  <a:pt x="2" y="2"/>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269" name="Freeform 250" title=""/>
          <p:cNvSpPr>
            <a:spLocks noEditPoints="1"/>
          </p:cNvSpPr>
          <p:nvPr>
            <p:custDataLst>
              <p:tags r:id="rId106"/>
            </p:custDataLst>
          </p:nvPr>
        </p:nvSpPr>
        <p:spPr bwMode="auto">
          <a:xfrm rot="3000000">
            <a:off x="8439889" y="3067047"/>
            <a:ext cx="84318" cy="45593"/>
          </a:xfrm>
          <a:custGeom>
            <a:gdLst>
              <a:gd name="T0" fmla="*/ 16 w 79"/>
              <a:gd name="T1" fmla="*/ 24 h 43"/>
              <a:gd name="T2" fmla="*/ 11 w 79"/>
              <a:gd name="T3" fmla="*/ 25 h 43"/>
              <a:gd name="T4" fmla="*/ 6 w 79"/>
              <a:gd name="T5" fmla="*/ 28 h 43"/>
              <a:gd name="T6" fmla="*/ 4 w 79"/>
              <a:gd name="T7" fmla="*/ 32 h 43"/>
              <a:gd name="T8" fmla="*/ 0 w 79"/>
              <a:gd name="T9" fmla="*/ 37 h 43"/>
              <a:gd name="T10" fmla="*/ 3 w 79"/>
              <a:gd name="T11" fmla="*/ 33 h 43"/>
              <a:gd name="T12" fmla="*/ 5 w 79"/>
              <a:gd name="T13" fmla="*/ 37 h 43"/>
              <a:gd name="T14" fmla="*/ 6 w 79"/>
              <a:gd name="T15" fmla="*/ 37 h 43"/>
              <a:gd name="T16" fmla="*/ 11 w 79"/>
              <a:gd name="T17" fmla="*/ 34 h 43"/>
              <a:gd name="T18" fmla="*/ 12 w 79"/>
              <a:gd name="T19" fmla="*/ 32 h 43"/>
              <a:gd name="T20" fmla="*/ 18 w 79"/>
              <a:gd name="T21" fmla="*/ 30 h 43"/>
              <a:gd name="T22" fmla="*/ 15 w 79"/>
              <a:gd name="T23" fmla="*/ 34 h 43"/>
              <a:gd name="T24" fmla="*/ 12 w 79"/>
              <a:gd name="T25" fmla="*/ 40 h 43"/>
              <a:gd name="T26" fmla="*/ 16 w 79"/>
              <a:gd name="T27" fmla="*/ 43 h 43"/>
              <a:gd name="T28" fmla="*/ 23 w 79"/>
              <a:gd name="T29" fmla="*/ 38 h 43"/>
              <a:gd name="T30" fmla="*/ 27 w 79"/>
              <a:gd name="T31" fmla="*/ 39 h 43"/>
              <a:gd name="T32" fmla="*/ 33 w 79"/>
              <a:gd name="T33" fmla="*/ 39 h 43"/>
              <a:gd name="T34" fmla="*/ 37 w 79"/>
              <a:gd name="T35" fmla="*/ 38 h 43"/>
              <a:gd name="T36" fmla="*/ 37 w 79"/>
              <a:gd name="T37" fmla="*/ 32 h 43"/>
              <a:gd name="T38" fmla="*/ 40 w 79"/>
              <a:gd name="T39" fmla="*/ 32 h 43"/>
              <a:gd name="T40" fmla="*/ 41 w 79"/>
              <a:gd name="T41" fmla="*/ 34 h 43"/>
              <a:gd name="T42" fmla="*/ 46 w 79"/>
              <a:gd name="T43" fmla="*/ 33 h 43"/>
              <a:gd name="T44" fmla="*/ 49 w 79"/>
              <a:gd name="T45" fmla="*/ 32 h 43"/>
              <a:gd name="T46" fmla="*/ 52 w 79"/>
              <a:gd name="T47" fmla="*/ 32 h 43"/>
              <a:gd name="T48" fmla="*/ 54 w 79"/>
              <a:gd name="T49" fmla="*/ 34 h 43"/>
              <a:gd name="T50" fmla="*/ 61 w 79"/>
              <a:gd name="T51" fmla="*/ 34 h 43"/>
              <a:gd name="T52" fmla="*/ 69 w 79"/>
              <a:gd name="T53" fmla="*/ 32 h 43"/>
              <a:gd name="T54" fmla="*/ 73 w 79"/>
              <a:gd name="T55" fmla="*/ 34 h 43"/>
              <a:gd name="T56" fmla="*/ 75 w 79"/>
              <a:gd name="T57" fmla="*/ 34 h 43"/>
              <a:gd name="T58" fmla="*/ 79 w 79"/>
              <a:gd name="T59" fmla="*/ 30 h 43"/>
              <a:gd name="T60" fmla="*/ 75 w 79"/>
              <a:gd name="T61" fmla="*/ 28 h 43"/>
              <a:gd name="T62" fmla="*/ 73 w 79"/>
              <a:gd name="T63" fmla="*/ 26 h 43"/>
              <a:gd name="T64" fmla="*/ 73 w 79"/>
              <a:gd name="T65" fmla="*/ 21 h 43"/>
              <a:gd name="T66" fmla="*/ 69 w 79"/>
              <a:gd name="T67" fmla="*/ 26 h 43"/>
              <a:gd name="T68" fmla="*/ 63 w 79"/>
              <a:gd name="T69" fmla="*/ 24 h 43"/>
              <a:gd name="T70" fmla="*/ 57 w 79"/>
              <a:gd name="T71" fmla="*/ 24 h 43"/>
              <a:gd name="T72" fmla="*/ 55 w 79"/>
              <a:gd name="T73" fmla="*/ 24 h 43"/>
              <a:gd name="T74" fmla="*/ 53 w 79"/>
              <a:gd name="T75" fmla="*/ 25 h 43"/>
              <a:gd name="T76" fmla="*/ 46 w 79"/>
              <a:gd name="T77" fmla="*/ 26 h 43"/>
              <a:gd name="T78" fmla="*/ 40 w 79"/>
              <a:gd name="T79" fmla="*/ 25 h 43"/>
              <a:gd name="T80" fmla="*/ 43 w 79"/>
              <a:gd name="T81" fmla="*/ 21 h 43"/>
              <a:gd name="T82" fmla="*/ 38 w 79"/>
              <a:gd name="T83" fmla="*/ 17 h 43"/>
              <a:gd name="T84" fmla="*/ 36 w 79"/>
              <a:gd name="T85" fmla="*/ 20 h 43"/>
              <a:gd name="T86" fmla="*/ 33 w 79"/>
              <a:gd name="T87" fmla="*/ 18 h 43"/>
              <a:gd name="T88" fmla="*/ 33 w 79"/>
              <a:gd name="T89" fmla="*/ 13 h 43"/>
              <a:gd name="T90" fmla="*/ 36 w 79"/>
              <a:gd name="T91" fmla="*/ 8 h 43"/>
              <a:gd name="T92" fmla="*/ 40 w 79"/>
              <a:gd name="T93" fmla="*/ 5 h 43"/>
              <a:gd name="T94" fmla="*/ 41 w 79"/>
              <a:gd name="T95" fmla="*/ 1 h 43"/>
              <a:gd name="T96" fmla="*/ 27 w 79"/>
              <a:gd name="T97" fmla="*/ 8 h 43"/>
              <a:gd name="T98" fmla="*/ 24 w 79"/>
              <a:gd name="T99" fmla="*/ 13 h 43"/>
              <a:gd name="T100" fmla="*/ 21 w 79"/>
              <a:gd name="T101" fmla="*/ 17 h 43"/>
              <a:gd name="T102" fmla="*/ 15 w 79"/>
              <a:gd name="T103" fmla="*/ 20 h 43"/>
              <a:gd name="T104" fmla="*/ 30 w 79"/>
              <a:gd name="T105" fmla="*/ 21 h 43"/>
              <a:gd name="T106" fmla="*/ 24 w 79"/>
              <a:gd name="T107" fmla="*/ 21 h 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9" h="43">
                <a:moveTo>
                  <a:pt x="15" y="21"/>
                </a:moveTo>
                <a:cubicBezTo>
                  <a:pt x="15" y="22"/>
                  <a:pt x="15" y="23"/>
                  <a:pt x="15" y="24"/>
                </a:cubicBezTo>
                <a:cubicBezTo>
                  <a:pt x="15" y="24"/>
                  <a:pt x="16" y="24"/>
                  <a:pt x="16" y="24"/>
                </a:cubicBezTo>
                <a:cubicBezTo>
                  <a:pt x="16" y="24"/>
                  <a:pt x="16" y="24"/>
                  <a:pt x="16" y="25"/>
                </a:cubicBezTo>
                <a:cubicBezTo>
                  <a:pt x="15" y="25"/>
                  <a:pt x="14" y="25"/>
                  <a:pt x="14" y="25"/>
                </a:cubicBezTo>
                <a:cubicBezTo>
                  <a:pt x="13" y="25"/>
                  <a:pt x="12" y="25"/>
                  <a:pt x="11" y="25"/>
                </a:cubicBezTo>
                <a:cubicBezTo>
                  <a:pt x="10" y="25"/>
                  <a:pt x="9" y="25"/>
                  <a:pt x="9" y="26"/>
                </a:cubicBezTo>
                <a:cubicBezTo>
                  <a:pt x="8" y="26"/>
                  <a:pt x="7" y="27"/>
                  <a:pt x="6" y="27"/>
                </a:cubicBezTo>
                <a:cubicBezTo>
                  <a:pt x="6" y="28"/>
                  <a:pt x="6" y="28"/>
                  <a:pt x="6" y="28"/>
                </a:cubicBezTo>
                <a:cubicBezTo>
                  <a:pt x="6" y="29"/>
                  <a:pt x="6" y="29"/>
                  <a:pt x="6" y="30"/>
                </a:cubicBezTo>
                <a:cubicBezTo>
                  <a:pt x="5" y="29"/>
                  <a:pt x="5" y="30"/>
                  <a:pt x="5" y="31"/>
                </a:cubicBezTo>
                <a:cubicBezTo>
                  <a:pt x="5" y="32"/>
                  <a:pt x="5" y="32"/>
                  <a:pt x="4" y="32"/>
                </a:cubicBezTo>
                <a:cubicBezTo>
                  <a:pt x="4" y="32"/>
                  <a:pt x="3" y="32"/>
                  <a:pt x="3" y="32"/>
                </a:cubicBezTo>
                <a:cubicBezTo>
                  <a:pt x="2" y="32"/>
                  <a:pt x="2" y="33"/>
                  <a:pt x="0" y="33"/>
                </a:cubicBezTo>
                <a:cubicBezTo>
                  <a:pt x="0" y="34"/>
                  <a:pt x="0" y="36"/>
                  <a:pt x="0" y="37"/>
                </a:cubicBezTo>
                <a:cubicBezTo>
                  <a:pt x="1" y="38"/>
                  <a:pt x="3" y="38"/>
                  <a:pt x="3" y="37"/>
                </a:cubicBezTo>
                <a:cubicBezTo>
                  <a:pt x="3" y="36"/>
                  <a:pt x="3" y="36"/>
                  <a:pt x="3" y="36"/>
                </a:cubicBezTo>
                <a:cubicBezTo>
                  <a:pt x="1" y="35"/>
                  <a:pt x="2" y="34"/>
                  <a:pt x="3" y="33"/>
                </a:cubicBezTo>
                <a:cubicBezTo>
                  <a:pt x="4" y="33"/>
                  <a:pt x="4" y="33"/>
                  <a:pt x="4" y="34"/>
                </a:cubicBezTo>
                <a:cubicBezTo>
                  <a:pt x="4" y="34"/>
                  <a:pt x="5" y="34"/>
                  <a:pt x="5" y="34"/>
                </a:cubicBezTo>
                <a:cubicBezTo>
                  <a:pt x="5" y="35"/>
                  <a:pt x="5" y="36"/>
                  <a:pt x="5" y="37"/>
                </a:cubicBezTo>
                <a:cubicBezTo>
                  <a:pt x="5" y="37"/>
                  <a:pt x="5" y="38"/>
                  <a:pt x="5" y="38"/>
                </a:cubicBezTo>
                <a:cubicBezTo>
                  <a:pt x="6" y="38"/>
                  <a:pt x="6" y="38"/>
                  <a:pt x="6" y="38"/>
                </a:cubicBezTo>
                <a:cubicBezTo>
                  <a:pt x="6" y="38"/>
                  <a:pt x="6" y="37"/>
                  <a:pt x="6" y="37"/>
                </a:cubicBezTo>
                <a:cubicBezTo>
                  <a:pt x="7" y="36"/>
                  <a:pt x="8" y="36"/>
                  <a:pt x="9" y="36"/>
                </a:cubicBezTo>
                <a:cubicBezTo>
                  <a:pt x="10" y="36"/>
                  <a:pt x="10" y="35"/>
                  <a:pt x="10" y="34"/>
                </a:cubicBezTo>
                <a:cubicBezTo>
                  <a:pt x="10" y="34"/>
                  <a:pt x="11" y="34"/>
                  <a:pt x="11" y="34"/>
                </a:cubicBezTo>
                <a:cubicBezTo>
                  <a:pt x="12" y="34"/>
                  <a:pt x="12" y="34"/>
                  <a:pt x="12" y="34"/>
                </a:cubicBezTo>
                <a:cubicBezTo>
                  <a:pt x="12" y="34"/>
                  <a:pt x="12" y="34"/>
                  <a:pt x="12" y="33"/>
                </a:cubicBezTo>
                <a:cubicBezTo>
                  <a:pt x="12" y="33"/>
                  <a:pt x="12" y="32"/>
                  <a:pt x="12" y="32"/>
                </a:cubicBezTo>
                <a:cubicBezTo>
                  <a:pt x="12" y="30"/>
                  <a:pt x="13" y="30"/>
                  <a:pt x="15" y="30"/>
                </a:cubicBezTo>
                <a:cubicBezTo>
                  <a:pt x="16" y="29"/>
                  <a:pt x="17" y="28"/>
                  <a:pt x="18" y="28"/>
                </a:cubicBezTo>
                <a:cubicBezTo>
                  <a:pt x="18" y="29"/>
                  <a:pt x="18" y="29"/>
                  <a:pt x="18" y="30"/>
                </a:cubicBezTo>
                <a:cubicBezTo>
                  <a:pt x="18" y="31"/>
                  <a:pt x="18" y="32"/>
                  <a:pt x="17" y="32"/>
                </a:cubicBezTo>
                <a:cubicBezTo>
                  <a:pt x="17" y="32"/>
                  <a:pt x="16" y="32"/>
                  <a:pt x="16" y="32"/>
                </a:cubicBezTo>
                <a:cubicBezTo>
                  <a:pt x="16" y="33"/>
                  <a:pt x="16" y="34"/>
                  <a:pt x="15" y="34"/>
                </a:cubicBezTo>
                <a:cubicBezTo>
                  <a:pt x="15" y="36"/>
                  <a:pt x="14" y="36"/>
                  <a:pt x="14" y="37"/>
                </a:cubicBezTo>
                <a:cubicBezTo>
                  <a:pt x="14" y="37"/>
                  <a:pt x="14" y="38"/>
                  <a:pt x="14" y="38"/>
                </a:cubicBezTo>
                <a:cubicBezTo>
                  <a:pt x="13" y="38"/>
                  <a:pt x="12" y="39"/>
                  <a:pt x="12" y="40"/>
                </a:cubicBezTo>
                <a:cubicBezTo>
                  <a:pt x="13" y="41"/>
                  <a:pt x="12" y="43"/>
                  <a:pt x="14" y="43"/>
                </a:cubicBezTo>
                <a:cubicBezTo>
                  <a:pt x="14" y="43"/>
                  <a:pt x="14" y="43"/>
                  <a:pt x="15" y="43"/>
                </a:cubicBezTo>
                <a:cubicBezTo>
                  <a:pt x="15" y="43"/>
                  <a:pt x="16" y="43"/>
                  <a:pt x="16" y="43"/>
                </a:cubicBezTo>
                <a:cubicBezTo>
                  <a:pt x="16" y="42"/>
                  <a:pt x="17" y="41"/>
                  <a:pt x="18" y="41"/>
                </a:cubicBezTo>
                <a:cubicBezTo>
                  <a:pt x="19" y="41"/>
                  <a:pt x="19" y="40"/>
                  <a:pt x="21" y="40"/>
                </a:cubicBezTo>
                <a:cubicBezTo>
                  <a:pt x="22" y="40"/>
                  <a:pt x="22" y="38"/>
                  <a:pt x="23" y="38"/>
                </a:cubicBezTo>
                <a:cubicBezTo>
                  <a:pt x="23" y="38"/>
                  <a:pt x="23" y="37"/>
                  <a:pt x="23" y="37"/>
                </a:cubicBezTo>
                <a:cubicBezTo>
                  <a:pt x="24" y="37"/>
                  <a:pt x="25" y="37"/>
                  <a:pt x="25" y="37"/>
                </a:cubicBezTo>
                <a:cubicBezTo>
                  <a:pt x="25" y="38"/>
                  <a:pt x="26" y="38"/>
                  <a:pt x="27" y="39"/>
                </a:cubicBezTo>
                <a:cubicBezTo>
                  <a:pt x="26" y="40"/>
                  <a:pt x="27" y="40"/>
                  <a:pt x="28" y="40"/>
                </a:cubicBezTo>
                <a:cubicBezTo>
                  <a:pt x="29" y="40"/>
                  <a:pt x="31" y="40"/>
                  <a:pt x="31" y="39"/>
                </a:cubicBezTo>
                <a:cubicBezTo>
                  <a:pt x="32" y="39"/>
                  <a:pt x="32" y="39"/>
                  <a:pt x="33" y="39"/>
                </a:cubicBezTo>
                <a:cubicBezTo>
                  <a:pt x="33" y="39"/>
                  <a:pt x="33" y="39"/>
                  <a:pt x="34" y="39"/>
                </a:cubicBezTo>
                <a:cubicBezTo>
                  <a:pt x="35" y="39"/>
                  <a:pt x="35" y="38"/>
                  <a:pt x="36" y="38"/>
                </a:cubicBezTo>
                <a:cubicBezTo>
                  <a:pt x="37" y="38"/>
                  <a:pt x="37" y="38"/>
                  <a:pt x="37" y="38"/>
                </a:cubicBezTo>
                <a:cubicBezTo>
                  <a:pt x="37" y="36"/>
                  <a:pt x="39" y="35"/>
                  <a:pt x="37" y="34"/>
                </a:cubicBezTo>
                <a:cubicBezTo>
                  <a:pt x="37" y="34"/>
                  <a:pt x="37" y="34"/>
                  <a:pt x="37" y="33"/>
                </a:cubicBezTo>
                <a:cubicBezTo>
                  <a:pt x="37" y="33"/>
                  <a:pt x="37" y="32"/>
                  <a:pt x="37" y="32"/>
                </a:cubicBezTo>
                <a:cubicBezTo>
                  <a:pt x="37" y="32"/>
                  <a:pt x="37" y="31"/>
                  <a:pt x="37" y="31"/>
                </a:cubicBezTo>
                <a:cubicBezTo>
                  <a:pt x="35" y="31"/>
                  <a:pt x="38" y="29"/>
                  <a:pt x="38" y="31"/>
                </a:cubicBezTo>
                <a:cubicBezTo>
                  <a:pt x="39" y="31"/>
                  <a:pt x="40" y="31"/>
                  <a:pt x="40" y="32"/>
                </a:cubicBezTo>
                <a:cubicBezTo>
                  <a:pt x="40" y="32"/>
                  <a:pt x="40" y="32"/>
                  <a:pt x="41" y="32"/>
                </a:cubicBezTo>
                <a:cubicBezTo>
                  <a:pt x="41" y="32"/>
                  <a:pt x="41" y="33"/>
                  <a:pt x="41" y="33"/>
                </a:cubicBezTo>
                <a:cubicBezTo>
                  <a:pt x="41" y="34"/>
                  <a:pt x="41" y="34"/>
                  <a:pt x="41" y="34"/>
                </a:cubicBezTo>
                <a:cubicBezTo>
                  <a:pt x="42" y="34"/>
                  <a:pt x="43" y="36"/>
                  <a:pt x="43" y="34"/>
                </a:cubicBezTo>
                <a:cubicBezTo>
                  <a:pt x="43" y="34"/>
                  <a:pt x="43" y="33"/>
                  <a:pt x="44" y="33"/>
                </a:cubicBezTo>
                <a:cubicBezTo>
                  <a:pt x="45" y="33"/>
                  <a:pt x="45" y="33"/>
                  <a:pt x="46" y="33"/>
                </a:cubicBezTo>
                <a:cubicBezTo>
                  <a:pt x="46" y="33"/>
                  <a:pt x="46" y="33"/>
                  <a:pt x="47" y="33"/>
                </a:cubicBezTo>
                <a:cubicBezTo>
                  <a:pt x="48" y="33"/>
                  <a:pt x="48" y="33"/>
                  <a:pt x="48" y="32"/>
                </a:cubicBezTo>
                <a:cubicBezTo>
                  <a:pt x="48" y="32"/>
                  <a:pt x="49" y="32"/>
                  <a:pt x="49" y="32"/>
                </a:cubicBezTo>
                <a:cubicBezTo>
                  <a:pt x="49" y="32"/>
                  <a:pt x="49" y="33"/>
                  <a:pt x="49" y="33"/>
                </a:cubicBezTo>
                <a:cubicBezTo>
                  <a:pt x="50" y="33"/>
                  <a:pt x="50" y="33"/>
                  <a:pt x="50" y="33"/>
                </a:cubicBezTo>
                <a:cubicBezTo>
                  <a:pt x="50" y="32"/>
                  <a:pt x="51" y="32"/>
                  <a:pt x="52" y="32"/>
                </a:cubicBezTo>
                <a:cubicBezTo>
                  <a:pt x="52" y="32"/>
                  <a:pt x="53" y="32"/>
                  <a:pt x="54" y="32"/>
                </a:cubicBezTo>
                <a:cubicBezTo>
                  <a:pt x="54" y="32"/>
                  <a:pt x="54" y="33"/>
                  <a:pt x="54" y="33"/>
                </a:cubicBezTo>
                <a:cubicBezTo>
                  <a:pt x="54" y="34"/>
                  <a:pt x="54" y="34"/>
                  <a:pt x="54" y="34"/>
                </a:cubicBezTo>
                <a:cubicBezTo>
                  <a:pt x="57" y="37"/>
                  <a:pt x="55" y="34"/>
                  <a:pt x="57" y="33"/>
                </a:cubicBezTo>
                <a:cubicBezTo>
                  <a:pt x="58" y="33"/>
                  <a:pt x="60" y="33"/>
                  <a:pt x="60" y="34"/>
                </a:cubicBezTo>
                <a:cubicBezTo>
                  <a:pt x="60" y="34"/>
                  <a:pt x="61" y="34"/>
                  <a:pt x="61" y="34"/>
                </a:cubicBezTo>
                <a:cubicBezTo>
                  <a:pt x="61" y="33"/>
                  <a:pt x="61" y="32"/>
                  <a:pt x="62" y="32"/>
                </a:cubicBezTo>
                <a:cubicBezTo>
                  <a:pt x="64" y="32"/>
                  <a:pt x="65" y="31"/>
                  <a:pt x="67" y="31"/>
                </a:cubicBezTo>
                <a:cubicBezTo>
                  <a:pt x="68" y="31"/>
                  <a:pt x="69" y="31"/>
                  <a:pt x="69" y="32"/>
                </a:cubicBezTo>
                <a:cubicBezTo>
                  <a:pt x="70" y="32"/>
                  <a:pt x="70" y="32"/>
                  <a:pt x="71" y="32"/>
                </a:cubicBezTo>
                <a:cubicBezTo>
                  <a:pt x="71" y="32"/>
                  <a:pt x="71" y="32"/>
                  <a:pt x="72" y="32"/>
                </a:cubicBezTo>
                <a:cubicBezTo>
                  <a:pt x="73" y="32"/>
                  <a:pt x="73" y="33"/>
                  <a:pt x="73" y="34"/>
                </a:cubicBezTo>
                <a:cubicBezTo>
                  <a:pt x="73" y="35"/>
                  <a:pt x="73" y="35"/>
                  <a:pt x="73" y="36"/>
                </a:cubicBezTo>
                <a:cubicBezTo>
                  <a:pt x="74" y="36"/>
                  <a:pt x="75" y="36"/>
                  <a:pt x="75" y="36"/>
                </a:cubicBezTo>
                <a:cubicBezTo>
                  <a:pt x="75" y="35"/>
                  <a:pt x="75" y="35"/>
                  <a:pt x="75" y="34"/>
                </a:cubicBezTo>
                <a:cubicBezTo>
                  <a:pt x="75" y="34"/>
                  <a:pt x="75" y="33"/>
                  <a:pt x="76" y="33"/>
                </a:cubicBezTo>
                <a:cubicBezTo>
                  <a:pt x="76" y="32"/>
                  <a:pt x="77" y="32"/>
                  <a:pt x="78" y="31"/>
                </a:cubicBezTo>
                <a:cubicBezTo>
                  <a:pt x="78" y="30"/>
                  <a:pt x="78" y="29"/>
                  <a:pt x="79" y="30"/>
                </a:cubicBezTo>
                <a:cubicBezTo>
                  <a:pt x="79" y="29"/>
                  <a:pt x="79" y="29"/>
                  <a:pt x="79" y="28"/>
                </a:cubicBezTo>
                <a:cubicBezTo>
                  <a:pt x="79" y="28"/>
                  <a:pt x="79" y="28"/>
                  <a:pt x="79" y="27"/>
                </a:cubicBezTo>
                <a:cubicBezTo>
                  <a:pt x="77" y="27"/>
                  <a:pt x="76" y="28"/>
                  <a:pt x="75" y="28"/>
                </a:cubicBezTo>
                <a:cubicBezTo>
                  <a:pt x="74" y="29"/>
                  <a:pt x="74" y="28"/>
                  <a:pt x="74" y="27"/>
                </a:cubicBezTo>
                <a:cubicBezTo>
                  <a:pt x="74" y="27"/>
                  <a:pt x="74" y="26"/>
                  <a:pt x="74" y="26"/>
                </a:cubicBezTo>
                <a:cubicBezTo>
                  <a:pt x="74" y="26"/>
                  <a:pt x="73" y="26"/>
                  <a:pt x="73" y="26"/>
                </a:cubicBezTo>
                <a:cubicBezTo>
                  <a:pt x="73" y="25"/>
                  <a:pt x="73" y="24"/>
                  <a:pt x="74" y="24"/>
                </a:cubicBezTo>
                <a:cubicBezTo>
                  <a:pt x="74" y="23"/>
                  <a:pt x="74" y="23"/>
                  <a:pt x="74" y="22"/>
                </a:cubicBezTo>
                <a:cubicBezTo>
                  <a:pt x="74" y="21"/>
                  <a:pt x="74" y="21"/>
                  <a:pt x="73" y="21"/>
                </a:cubicBezTo>
                <a:cubicBezTo>
                  <a:pt x="73" y="23"/>
                  <a:pt x="71" y="23"/>
                  <a:pt x="71" y="25"/>
                </a:cubicBezTo>
                <a:cubicBezTo>
                  <a:pt x="71" y="25"/>
                  <a:pt x="71" y="26"/>
                  <a:pt x="71" y="26"/>
                </a:cubicBezTo>
                <a:cubicBezTo>
                  <a:pt x="70" y="26"/>
                  <a:pt x="70" y="26"/>
                  <a:pt x="69" y="26"/>
                </a:cubicBezTo>
                <a:cubicBezTo>
                  <a:pt x="68" y="26"/>
                  <a:pt x="68" y="28"/>
                  <a:pt x="66" y="27"/>
                </a:cubicBezTo>
                <a:cubicBezTo>
                  <a:pt x="62" y="28"/>
                  <a:pt x="62" y="27"/>
                  <a:pt x="63" y="25"/>
                </a:cubicBezTo>
                <a:cubicBezTo>
                  <a:pt x="63" y="24"/>
                  <a:pt x="63" y="24"/>
                  <a:pt x="63" y="24"/>
                </a:cubicBezTo>
                <a:cubicBezTo>
                  <a:pt x="63" y="24"/>
                  <a:pt x="62" y="24"/>
                  <a:pt x="61" y="24"/>
                </a:cubicBezTo>
                <a:cubicBezTo>
                  <a:pt x="60" y="24"/>
                  <a:pt x="59" y="24"/>
                  <a:pt x="59" y="24"/>
                </a:cubicBezTo>
                <a:cubicBezTo>
                  <a:pt x="58" y="24"/>
                  <a:pt x="58" y="24"/>
                  <a:pt x="57" y="24"/>
                </a:cubicBezTo>
                <a:cubicBezTo>
                  <a:pt x="57" y="24"/>
                  <a:pt x="57" y="24"/>
                  <a:pt x="57" y="25"/>
                </a:cubicBezTo>
                <a:cubicBezTo>
                  <a:pt x="57" y="25"/>
                  <a:pt x="56" y="25"/>
                  <a:pt x="55" y="25"/>
                </a:cubicBezTo>
                <a:cubicBezTo>
                  <a:pt x="55" y="24"/>
                  <a:pt x="55" y="24"/>
                  <a:pt x="55" y="24"/>
                </a:cubicBezTo>
                <a:cubicBezTo>
                  <a:pt x="55" y="24"/>
                  <a:pt x="54" y="24"/>
                  <a:pt x="54" y="24"/>
                </a:cubicBezTo>
                <a:cubicBezTo>
                  <a:pt x="54" y="24"/>
                  <a:pt x="54" y="24"/>
                  <a:pt x="54" y="25"/>
                </a:cubicBezTo>
                <a:cubicBezTo>
                  <a:pt x="54" y="25"/>
                  <a:pt x="53" y="25"/>
                  <a:pt x="53" y="25"/>
                </a:cubicBezTo>
                <a:cubicBezTo>
                  <a:pt x="52" y="25"/>
                  <a:pt x="52" y="26"/>
                  <a:pt x="50" y="26"/>
                </a:cubicBezTo>
                <a:cubicBezTo>
                  <a:pt x="50" y="26"/>
                  <a:pt x="50" y="26"/>
                  <a:pt x="49" y="26"/>
                </a:cubicBezTo>
                <a:cubicBezTo>
                  <a:pt x="48" y="26"/>
                  <a:pt x="47" y="26"/>
                  <a:pt x="46" y="26"/>
                </a:cubicBezTo>
                <a:cubicBezTo>
                  <a:pt x="44" y="26"/>
                  <a:pt x="43" y="27"/>
                  <a:pt x="42" y="27"/>
                </a:cubicBezTo>
                <a:cubicBezTo>
                  <a:pt x="41" y="29"/>
                  <a:pt x="39" y="28"/>
                  <a:pt x="40" y="26"/>
                </a:cubicBezTo>
                <a:cubicBezTo>
                  <a:pt x="40" y="26"/>
                  <a:pt x="40" y="25"/>
                  <a:pt x="40" y="25"/>
                </a:cubicBezTo>
                <a:cubicBezTo>
                  <a:pt x="40" y="24"/>
                  <a:pt x="40" y="24"/>
                  <a:pt x="40" y="24"/>
                </a:cubicBezTo>
                <a:cubicBezTo>
                  <a:pt x="39" y="23"/>
                  <a:pt x="40" y="23"/>
                  <a:pt x="41" y="22"/>
                </a:cubicBezTo>
                <a:cubicBezTo>
                  <a:pt x="42" y="23"/>
                  <a:pt x="43" y="22"/>
                  <a:pt x="43" y="21"/>
                </a:cubicBezTo>
                <a:cubicBezTo>
                  <a:pt x="42" y="20"/>
                  <a:pt x="39" y="21"/>
                  <a:pt x="40" y="18"/>
                </a:cubicBezTo>
                <a:cubicBezTo>
                  <a:pt x="40" y="17"/>
                  <a:pt x="40" y="17"/>
                  <a:pt x="40" y="17"/>
                </a:cubicBezTo>
                <a:cubicBezTo>
                  <a:pt x="39" y="17"/>
                  <a:pt x="39" y="17"/>
                  <a:pt x="38" y="17"/>
                </a:cubicBezTo>
                <a:cubicBezTo>
                  <a:pt x="37" y="16"/>
                  <a:pt x="37" y="17"/>
                  <a:pt x="37" y="18"/>
                </a:cubicBezTo>
                <a:cubicBezTo>
                  <a:pt x="38" y="19"/>
                  <a:pt x="37" y="19"/>
                  <a:pt x="36" y="19"/>
                </a:cubicBezTo>
                <a:cubicBezTo>
                  <a:pt x="36" y="19"/>
                  <a:pt x="36" y="20"/>
                  <a:pt x="36" y="20"/>
                </a:cubicBezTo>
                <a:cubicBezTo>
                  <a:pt x="36" y="20"/>
                  <a:pt x="36" y="21"/>
                  <a:pt x="36" y="21"/>
                </a:cubicBezTo>
                <a:cubicBezTo>
                  <a:pt x="35" y="21"/>
                  <a:pt x="35" y="21"/>
                  <a:pt x="34" y="21"/>
                </a:cubicBezTo>
                <a:cubicBezTo>
                  <a:pt x="32" y="21"/>
                  <a:pt x="32" y="19"/>
                  <a:pt x="33" y="18"/>
                </a:cubicBezTo>
                <a:cubicBezTo>
                  <a:pt x="33" y="17"/>
                  <a:pt x="33" y="16"/>
                  <a:pt x="33" y="15"/>
                </a:cubicBezTo>
                <a:cubicBezTo>
                  <a:pt x="33" y="15"/>
                  <a:pt x="33" y="15"/>
                  <a:pt x="33" y="14"/>
                </a:cubicBezTo>
                <a:cubicBezTo>
                  <a:pt x="33" y="14"/>
                  <a:pt x="33" y="13"/>
                  <a:pt x="33" y="13"/>
                </a:cubicBezTo>
                <a:cubicBezTo>
                  <a:pt x="34" y="13"/>
                  <a:pt x="34" y="12"/>
                  <a:pt x="35" y="12"/>
                </a:cubicBezTo>
                <a:cubicBezTo>
                  <a:pt x="35" y="11"/>
                  <a:pt x="35" y="11"/>
                  <a:pt x="35" y="11"/>
                </a:cubicBezTo>
                <a:cubicBezTo>
                  <a:pt x="35" y="9"/>
                  <a:pt x="36" y="9"/>
                  <a:pt x="36" y="8"/>
                </a:cubicBezTo>
                <a:cubicBezTo>
                  <a:pt x="36" y="7"/>
                  <a:pt x="37" y="7"/>
                  <a:pt x="38" y="7"/>
                </a:cubicBezTo>
                <a:cubicBezTo>
                  <a:pt x="39" y="7"/>
                  <a:pt x="40" y="7"/>
                  <a:pt x="40" y="6"/>
                </a:cubicBezTo>
                <a:cubicBezTo>
                  <a:pt x="40" y="5"/>
                  <a:pt x="40" y="5"/>
                  <a:pt x="40" y="5"/>
                </a:cubicBezTo>
                <a:cubicBezTo>
                  <a:pt x="40" y="5"/>
                  <a:pt x="41" y="5"/>
                  <a:pt x="42" y="5"/>
                </a:cubicBezTo>
                <a:cubicBezTo>
                  <a:pt x="44" y="4"/>
                  <a:pt x="43" y="2"/>
                  <a:pt x="43" y="0"/>
                </a:cubicBezTo>
                <a:cubicBezTo>
                  <a:pt x="42" y="0"/>
                  <a:pt x="42" y="1"/>
                  <a:pt x="41" y="1"/>
                </a:cubicBezTo>
                <a:cubicBezTo>
                  <a:pt x="41" y="2"/>
                  <a:pt x="39" y="2"/>
                  <a:pt x="37" y="2"/>
                </a:cubicBezTo>
                <a:cubicBezTo>
                  <a:pt x="37" y="2"/>
                  <a:pt x="36" y="2"/>
                  <a:pt x="35" y="2"/>
                </a:cubicBezTo>
                <a:cubicBezTo>
                  <a:pt x="34" y="6"/>
                  <a:pt x="30" y="6"/>
                  <a:pt x="27" y="8"/>
                </a:cubicBezTo>
                <a:cubicBezTo>
                  <a:pt x="27" y="9"/>
                  <a:pt x="27" y="9"/>
                  <a:pt x="27" y="9"/>
                </a:cubicBezTo>
                <a:cubicBezTo>
                  <a:pt x="26" y="11"/>
                  <a:pt x="25" y="11"/>
                  <a:pt x="24" y="12"/>
                </a:cubicBezTo>
                <a:cubicBezTo>
                  <a:pt x="24" y="12"/>
                  <a:pt x="24" y="13"/>
                  <a:pt x="24" y="13"/>
                </a:cubicBezTo>
                <a:cubicBezTo>
                  <a:pt x="24" y="14"/>
                  <a:pt x="22" y="14"/>
                  <a:pt x="22" y="15"/>
                </a:cubicBezTo>
                <a:cubicBezTo>
                  <a:pt x="21" y="15"/>
                  <a:pt x="21" y="15"/>
                  <a:pt x="21" y="15"/>
                </a:cubicBezTo>
                <a:cubicBezTo>
                  <a:pt x="21" y="16"/>
                  <a:pt x="21" y="16"/>
                  <a:pt x="21" y="17"/>
                </a:cubicBezTo>
                <a:cubicBezTo>
                  <a:pt x="21" y="17"/>
                  <a:pt x="21" y="17"/>
                  <a:pt x="21" y="18"/>
                </a:cubicBezTo>
                <a:cubicBezTo>
                  <a:pt x="18" y="18"/>
                  <a:pt x="19" y="21"/>
                  <a:pt x="16" y="20"/>
                </a:cubicBezTo>
                <a:cubicBezTo>
                  <a:pt x="16" y="20"/>
                  <a:pt x="15" y="20"/>
                  <a:pt x="15" y="20"/>
                </a:cubicBezTo>
                <a:cubicBezTo>
                  <a:pt x="15" y="20"/>
                  <a:pt x="15" y="21"/>
                  <a:pt x="15" y="21"/>
                </a:cubicBezTo>
                <a:close/>
                <a:moveTo>
                  <a:pt x="27" y="20"/>
                </a:moveTo>
                <a:cubicBezTo>
                  <a:pt x="28" y="20"/>
                  <a:pt x="30" y="20"/>
                  <a:pt x="30" y="21"/>
                </a:cubicBezTo>
                <a:cubicBezTo>
                  <a:pt x="30" y="22"/>
                  <a:pt x="29" y="23"/>
                  <a:pt x="28" y="22"/>
                </a:cubicBezTo>
                <a:cubicBezTo>
                  <a:pt x="28" y="23"/>
                  <a:pt x="28" y="24"/>
                  <a:pt x="27" y="24"/>
                </a:cubicBezTo>
                <a:cubicBezTo>
                  <a:pt x="25" y="23"/>
                  <a:pt x="25" y="22"/>
                  <a:pt x="24" y="21"/>
                </a:cubicBezTo>
                <a:cubicBezTo>
                  <a:pt x="25" y="21"/>
                  <a:pt x="25" y="20"/>
                  <a:pt x="27" y="20"/>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270" name="Freeform 251" title=""/>
          <p:cNvSpPr/>
          <p:nvPr>
            <p:custDataLst>
              <p:tags r:id="rId107"/>
            </p:custDataLst>
          </p:nvPr>
        </p:nvSpPr>
        <p:spPr bwMode="auto">
          <a:xfrm rot="3000000">
            <a:off x="8408421" y="3002746"/>
            <a:ext cx="992" cy="2974"/>
          </a:xfrm>
          <a:custGeom>
            <a:gdLst>
              <a:gd name="T0" fmla="*/ 1 w 1"/>
              <a:gd name="T1" fmla="*/ 3 h 3"/>
              <a:gd name="T2" fmla="*/ 0 w 1"/>
              <a:gd name="T3" fmla="*/ 0 h 3"/>
              <a:gd name="T4" fmla="*/ 1 w 1"/>
              <a:gd name="T5" fmla="*/ 3 h 3"/>
            </a:gdLst>
            <a:cxnLst>
              <a:cxn ang="0">
                <a:pos x="T0" y="T1"/>
              </a:cxn>
              <a:cxn ang="0">
                <a:pos x="T2" y="T3"/>
              </a:cxn>
              <a:cxn ang="0">
                <a:pos x="T4" y="T5"/>
              </a:cxn>
            </a:cxnLst>
            <a:rect l="0" t="0" r="r" b="b"/>
            <a:pathLst>
              <a:path w="1" h="3">
                <a:moveTo>
                  <a:pt x="1" y="3"/>
                </a:moveTo>
                <a:cubicBezTo>
                  <a:pt x="1" y="1"/>
                  <a:pt x="1" y="1"/>
                  <a:pt x="0" y="0"/>
                </a:cubicBezTo>
                <a:cubicBezTo>
                  <a:pt x="0" y="2"/>
                  <a:pt x="0" y="2"/>
                  <a:pt x="1" y="3"/>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271" name="Freeform 252" title=""/>
          <p:cNvSpPr/>
          <p:nvPr>
            <p:custDataLst>
              <p:tags r:id="rId108"/>
            </p:custDataLst>
          </p:nvPr>
        </p:nvSpPr>
        <p:spPr bwMode="auto">
          <a:xfrm rot="3000000">
            <a:off x="8498639" y="3112416"/>
            <a:ext cx="2481" cy="1983"/>
          </a:xfrm>
          <a:custGeom>
            <a:gdLst>
              <a:gd name="T0" fmla="*/ 0 w 2"/>
              <a:gd name="T1" fmla="*/ 2 h 2"/>
              <a:gd name="T2" fmla="*/ 2 w 2"/>
              <a:gd name="T3" fmla="*/ 0 h 2"/>
              <a:gd name="T4" fmla="*/ 0 w 2"/>
              <a:gd name="T5" fmla="*/ 2 h 2"/>
            </a:gdLst>
            <a:cxnLst>
              <a:cxn ang="0">
                <a:pos x="T0" y="T1"/>
              </a:cxn>
              <a:cxn ang="0">
                <a:pos x="T2" y="T3"/>
              </a:cxn>
              <a:cxn ang="0">
                <a:pos x="T4" y="T5"/>
              </a:cxn>
            </a:cxnLst>
            <a:rect l="0" t="0" r="r" b="b"/>
            <a:pathLst>
              <a:path w="2" h="2">
                <a:moveTo>
                  <a:pt x="0" y="2"/>
                </a:moveTo>
                <a:cubicBezTo>
                  <a:pt x="1" y="1"/>
                  <a:pt x="2" y="2"/>
                  <a:pt x="2" y="0"/>
                </a:cubicBezTo>
                <a:cubicBezTo>
                  <a:pt x="1" y="1"/>
                  <a:pt x="0" y="1"/>
                  <a:pt x="0" y="2"/>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272" name="Freeform 253" title=""/>
          <p:cNvSpPr/>
          <p:nvPr>
            <p:custDataLst>
              <p:tags r:id="rId109"/>
            </p:custDataLst>
          </p:nvPr>
        </p:nvSpPr>
        <p:spPr bwMode="auto">
          <a:xfrm rot="3000000">
            <a:off x="8341048" y="3003078"/>
            <a:ext cx="21327" cy="10902"/>
          </a:xfrm>
          <a:custGeom>
            <a:gdLst>
              <a:gd name="T0" fmla="*/ 20 w 20"/>
              <a:gd name="T1" fmla="*/ 4 h 10"/>
              <a:gd name="T2" fmla="*/ 18 w 20"/>
              <a:gd name="T3" fmla="*/ 2 h 10"/>
              <a:gd name="T4" fmla="*/ 17 w 20"/>
              <a:gd name="T5" fmla="*/ 2 h 10"/>
              <a:gd name="T6" fmla="*/ 16 w 20"/>
              <a:gd name="T7" fmla="*/ 2 h 10"/>
              <a:gd name="T8" fmla="*/ 14 w 20"/>
              <a:gd name="T9" fmla="*/ 2 h 10"/>
              <a:gd name="T10" fmla="*/ 12 w 20"/>
              <a:gd name="T11" fmla="*/ 4 h 10"/>
              <a:gd name="T12" fmla="*/ 11 w 20"/>
              <a:gd name="T13" fmla="*/ 4 h 10"/>
              <a:gd name="T14" fmla="*/ 10 w 20"/>
              <a:gd name="T15" fmla="*/ 2 h 10"/>
              <a:gd name="T16" fmla="*/ 7 w 20"/>
              <a:gd name="T17" fmla="*/ 2 h 10"/>
              <a:gd name="T18" fmla="*/ 4 w 20"/>
              <a:gd name="T19" fmla="*/ 1 h 10"/>
              <a:gd name="T20" fmla="*/ 3 w 20"/>
              <a:gd name="T21" fmla="*/ 1 h 10"/>
              <a:gd name="T22" fmla="*/ 1 w 20"/>
              <a:gd name="T23" fmla="*/ 4 h 10"/>
              <a:gd name="T24" fmla="*/ 2 w 20"/>
              <a:gd name="T25" fmla="*/ 5 h 10"/>
              <a:gd name="T26" fmla="*/ 3 w 20"/>
              <a:gd name="T27" fmla="*/ 8 h 10"/>
              <a:gd name="T28" fmla="*/ 3 w 20"/>
              <a:gd name="T29" fmla="*/ 9 h 10"/>
              <a:gd name="T30" fmla="*/ 5 w 20"/>
              <a:gd name="T31" fmla="*/ 9 h 10"/>
              <a:gd name="T32" fmla="*/ 8 w 20"/>
              <a:gd name="T33" fmla="*/ 9 h 10"/>
              <a:gd name="T34" fmla="*/ 9 w 20"/>
              <a:gd name="T35" fmla="*/ 5 h 10"/>
              <a:gd name="T36" fmla="*/ 10 w 20"/>
              <a:gd name="T37" fmla="*/ 5 h 10"/>
              <a:gd name="T38" fmla="*/ 12 w 20"/>
              <a:gd name="T39" fmla="*/ 5 h 10"/>
              <a:gd name="T40" fmla="*/ 15 w 20"/>
              <a:gd name="T41" fmla="*/ 5 h 10"/>
              <a:gd name="T42" fmla="*/ 15 w 20"/>
              <a:gd name="T43" fmla="*/ 7 h 10"/>
              <a:gd name="T44" fmla="*/ 14 w 20"/>
              <a:gd name="T45" fmla="*/ 10 h 10"/>
              <a:gd name="T46" fmla="*/ 15 w 20"/>
              <a:gd name="T47" fmla="*/ 10 h 10"/>
              <a:gd name="T48" fmla="*/ 16 w 20"/>
              <a:gd name="T49" fmla="*/ 8 h 10"/>
              <a:gd name="T50" fmla="*/ 17 w 20"/>
              <a:gd name="T51" fmla="*/ 8 h 10"/>
              <a:gd name="T52" fmla="*/ 18 w 20"/>
              <a:gd name="T53" fmla="*/ 8 h 10"/>
              <a:gd name="T54" fmla="*/ 20 w 20"/>
              <a:gd name="T55" fmla="*/ 5 h 10"/>
              <a:gd name="T56" fmla="*/ 20 w 20"/>
              <a:gd name="T57" fmla="*/ 4 h 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 h="10">
                <a:moveTo>
                  <a:pt x="20" y="4"/>
                </a:moveTo>
                <a:cubicBezTo>
                  <a:pt x="19" y="3"/>
                  <a:pt x="18" y="3"/>
                  <a:pt x="18" y="2"/>
                </a:cubicBezTo>
                <a:cubicBezTo>
                  <a:pt x="18" y="2"/>
                  <a:pt x="18" y="2"/>
                  <a:pt x="17" y="2"/>
                </a:cubicBezTo>
                <a:cubicBezTo>
                  <a:pt x="17" y="2"/>
                  <a:pt x="16" y="2"/>
                  <a:pt x="16" y="2"/>
                </a:cubicBezTo>
                <a:cubicBezTo>
                  <a:pt x="15" y="2"/>
                  <a:pt x="14" y="0"/>
                  <a:pt x="14" y="2"/>
                </a:cubicBezTo>
                <a:cubicBezTo>
                  <a:pt x="15" y="2"/>
                  <a:pt x="14" y="4"/>
                  <a:pt x="12" y="4"/>
                </a:cubicBezTo>
                <a:cubicBezTo>
                  <a:pt x="12" y="4"/>
                  <a:pt x="12" y="4"/>
                  <a:pt x="11" y="4"/>
                </a:cubicBezTo>
                <a:cubicBezTo>
                  <a:pt x="10" y="4"/>
                  <a:pt x="10" y="3"/>
                  <a:pt x="10" y="2"/>
                </a:cubicBezTo>
                <a:cubicBezTo>
                  <a:pt x="9" y="2"/>
                  <a:pt x="8" y="2"/>
                  <a:pt x="7" y="2"/>
                </a:cubicBezTo>
                <a:cubicBezTo>
                  <a:pt x="5" y="2"/>
                  <a:pt x="5" y="1"/>
                  <a:pt x="4" y="1"/>
                </a:cubicBezTo>
                <a:cubicBezTo>
                  <a:pt x="4" y="1"/>
                  <a:pt x="3" y="1"/>
                  <a:pt x="3" y="1"/>
                </a:cubicBezTo>
                <a:cubicBezTo>
                  <a:pt x="3" y="3"/>
                  <a:pt x="0" y="2"/>
                  <a:pt x="1" y="4"/>
                </a:cubicBezTo>
                <a:cubicBezTo>
                  <a:pt x="1" y="4"/>
                  <a:pt x="2" y="4"/>
                  <a:pt x="2" y="5"/>
                </a:cubicBezTo>
                <a:cubicBezTo>
                  <a:pt x="4" y="5"/>
                  <a:pt x="5" y="7"/>
                  <a:pt x="3" y="8"/>
                </a:cubicBezTo>
                <a:cubicBezTo>
                  <a:pt x="3" y="8"/>
                  <a:pt x="3" y="9"/>
                  <a:pt x="3" y="9"/>
                </a:cubicBezTo>
                <a:cubicBezTo>
                  <a:pt x="4" y="9"/>
                  <a:pt x="5" y="9"/>
                  <a:pt x="5" y="9"/>
                </a:cubicBezTo>
                <a:cubicBezTo>
                  <a:pt x="6" y="9"/>
                  <a:pt x="7" y="9"/>
                  <a:pt x="8" y="9"/>
                </a:cubicBezTo>
                <a:cubicBezTo>
                  <a:pt x="8" y="8"/>
                  <a:pt x="8" y="6"/>
                  <a:pt x="9" y="5"/>
                </a:cubicBezTo>
                <a:cubicBezTo>
                  <a:pt x="9" y="5"/>
                  <a:pt x="10" y="5"/>
                  <a:pt x="10" y="5"/>
                </a:cubicBezTo>
                <a:cubicBezTo>
                  <a:pt x="11" y="5"/>
                  <a:pt x="12" y="5"/>
                  <a:pt x="12" y="5"/>
                </a:cubicBezTo>
                <a:cubicBezTo>
                  <a:pt x="13" y="5"/>
                  <a:pt x="14" y="5"/>
                  <a:pt x="15" y="5"/>
                </a:cubicBezTo>
                <a:cubicBezTo>
                  <a:pt x="15" y="6"/>
                  <a:pt x="15" y="6"/>
                  <a:pt x="15" y="7"/>
                </a:cubicBezTo>
                <a:cubicBezTo>
                  <a:pt x="13" y="7"/>
                  <a:pt x="14" y="8"/>
                  <a:pt x="14" y="10"/>
                </a:cubicBezTo>
                <a:cubicBezTo>
                  <a:pt x="14" y="10"/>
                  <a:pt x="14" y="10"/>
                  <a:pt x="15" y="10"/>
                </a:cubicBezTo>
                <a:cubicBezTo>
                  <a:pt x="15" y="9"/>
                  <a:pt x="15" y="8"/>
                  <a:pt x="16" y="8"/>
                </a:cubicBezTo>
                <a:cubicBezTo>
                  <a:pt x="16" y="8"/>
                  <a:pt x="17" y="8"/>
                  <a:pt x="17" y="8"/>
                </a:cubicBezTo>
                <a:cubicBezTo>
                  <a:pt x="18" y="8"/>
                  <a:pt x="18" y="8"/>
                  <a:pt x="18" y="8"/>
                </a:cubicBezTo>
                <a:cubicBezTo>
                  <a:pt x="18" y="7"/>
                  <a:pt x="19" y="6"/>
                  <a:pt x="20" y="5"/>
                </a:cubicBezTo>
                <a:cubicBezTo>
                  <a:pt x="20" y="5"/>
                  <a:pt x="20" y="5"/>
                  <a:pt x="20" y="4"/>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273" name="Freeform 254" title=""/>
          <p:cNvSpPr/>
          <p:nvPr>
            <p:custDataLst>
              <p:tags r:id="rId110"/>
            </p:custDataLst>
          </p:nvPr>
        </p:nvSpPr>
        <p:spPr bwMode="auto">
          <a:xfrm rot="3000000">
            <a:off x="8357829" y="3020419"/>
            <a:ext cx="22320" cy="15858"/>
          </a:xfrm>
          <a:custGeom>
            <a:gdLst>
              <a:gd name="T0" fmla="*/ 15 w 21"/>
              <a:gd name="T1" fmla="*/ 11 h 15"/>
              <a:gd name="T2" fmla="*/ 21 w 21"/>
              <a:gd name="T3" fmla="*/ 10 h 15"/>
              <a:gd name="T4" fmla="*/ 18 w 21"/>
              <a:gd name="T5" fmla="*/ 6 h 15"/>
              <a:gd name="T6" fmla="*/ 18 w 21"/>
              <a:gd name="T7" fmla="*/ 5 h 15"/>
              <a:gd name="T8" fmla="*/ 15 w 21"/>
              <a:gd name="T9" fmla="*/ 7 h 15"/>
              <a:gd name="T10" fmla="*/ 12 w 21"/>
              <a:gd name="T11" fmla="*/ 8 h 15"/>
              <a:gd name="T12" fmla="*/ 11 w 21"/>
              <a:gd name="T13" fmla="*/ 8 h 15"/>
              <a:gd name="T14" fmla="*/ 9 w 21"/>
              <a:gd name="T15" fmla="*/ 8 h 15"/>
              <a:gd name="T16" fmla="*/ 9 w 21"/>
              <a:gd name="T17" fmla="*/ 6 h 15"/>
              <a:gd name="T18" fmla="*/ 5 w 21"/>
              <a:gd name="T19" fmla="*/ 4 h 15"/>
              <a:gd name="T20" fmla="*/ 4 w 21"/>
              <a:gd name="T21" fmla="*/ 4 h 15"/>
              <a:gd name="T22" fmla="*/ 3 w 21"/>
              <a:gd name="T23" fmla="*/ 0 h 15"/>
              <a:gd name="T24" fmla="*/ 0 w 21"/>
              <a:gd name="T25" fmla="*/ 1 h 15"/>
              <a:gd name="T26" fmla="*/ 0 w 21"/>
              <a:gd name="T27" fmla="*/ 2 h 15"/>
              <a:gd name="T28" fmla="*/ 0 w 21"/>
              <a:gd name="T29" fmla="*/ 5 h 15"/>
              <a:gd name="T30" fmla="*/ 2 w 21"/>
              <a:gd name="T31" fmla="*/ 6 h 15"/>
              <a:gd name="T32" fmla="*/ 5 w 21"/>
              <a:gd name="T33" fmla="*/ 6 h 15"/>
              <a:gd name="T34" fmla="*/ 6 w 21"/>
              <a:gd name="T35" fmla="*/ 7 h 15"/>
              <a:gd name="T36" fmla="*/ 6 w 21"/>
              <a:gd name="T37" fmla="*/ 8 h 15"/>
              <a:gd name="T38" fmla="*/ 7 w 21"/>
              <a:gd name="T39" fmla="*/ 8 h 15"/>
              <a:gd name="T40" fmla="*/ 7 w 21"/>
              <a:gd name="T41" fmla="*/ 10 h 15"/>
              <a:gd name="T42" fmla="*/ 5 w 21"/>
              <a:gd name="T43" fmla="*/ 12 h 15"/>
              <a:gd name="T44" fmla="*/ 5 w 21"/>
              <a:gd name="T45" fmla="*/ 13 h 15"/>
              <a:gd name="T46" fmla="*/ 7 w 21"/>
              <a:gd name="T47" fmla="*/ 13 h 15"/>
              <a:gd name="T48" fmla="*/ 9 w 21"/>
              <a:gd name="T49" fmla="*/ 12 h 15"/>
              <a:gd name="T50" fmla="*/ 11 w 21"/>
              <a:gd name="T51" fmla="*/ 12 h 15"/>
              <a:gd name="T52" fmla="*/ 11 w 21"/>
              <a:gd name="T53" fmla="*/ 13 h 15"/>
              <a:gd name="T54" fmla="*/ 13 w 21"/>
              <a:gd name="T55" fmla="*/ 14 h 15"/>
              <a:gd name="T56" fmla="*/ 13 w 21"/>
              <a:gd name="T57" fmla="*/ 13 h 15"/>
              <a:gd name="T58" fmla="*/ 13 w 21"/>
              <a:gd name="T59" fmla="*/ 11 h 15"/>
              <a:gd name="T60" fmla="*/ 15 w 21"/>
              <a:gd name="T61" fmla="*/ 11 h 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1" h="15">
                <a:moveTo>
                  <a:pt x="15" y="11"/>
                </a:moveTo>
                <a:cubicBezTo>
                  <a:pt x="17" y="11"/>
                  <a:pt x="17" y="9"/>
                  <a:pt x="21" y="10"/>
                </a:cubicBezTo>
                <a:cubicBezTo>
                  <a:pt x="21" y="8"/>
                  <a:pt x="20" y="7"/>
                  <a:pt x="18" y="6"/>
                </a:cubicBezTo>
                <a:cubicBezTo>
                  <a:pt x="18" y="6"/>
                  <a:pt x="18" y="5"/>
                  <a:pt x="18" y="5"/>
                </a:cubicBezTo>
                <a:cubicBezTo>
                  <a:pt x="16" y="4"/>
                  <a:pt x="14" y="5"/>
                  <a:pt x="15" y="7"/>
                </a:cubicBezTo>
                <a:cubicBezTo>
                  <a:pt x="15" y="8"/>
                  <a:pt x="13" y="8"/>
                  <a:pt x="12" y="8"/>
                </a:cubicBezTo>
                <a:cubicBezTo>
                  <a:pt x="12" y="8"/>
                  <a:pt x="11" y="8"/>
                  <a:pt x="11" y="8"/>
                </a:cubicBezTo>
                <a:cubicBezTo>
                  <a:pt x="10" y="8"/>
                  <a:pt x="9" y="8"/>
                  <a:pt x="9" y="8"/>
                </a:cubicBezTo>
                <a:cubicBezTo>
                  <a:pt x="9" y="8"/>
                  <a:pt x="9" y="7"/>
                  <a:pt x="9" y="6"/>
                </a:cubicBezTo>
                <a:cubicBezTo>
                  <a:pt x="8" y="5"/>
                  <a:pt x="7" y="4"/>
                  <a:pt x="5" y="4"/>
                </a:cubicBezTo>
                <a:cubicBezTo>
                  <a:pt x="5" y="4"/>
                  <a:pt x="4" y="4"/>
                  <a:pt x="4" y="4"/>
                </a:cubicBezTo>
                <a:cubicBezTo>
                  <a:pt x="3" y="3"/>
                  <a:pt x="3" y="1"/>
                  <a:pt x="3" y="0"/>
                </a:cubicBezTo>
                <a:cubicBezTo>
                  <a:pt x="2" y="0"/>
                  <a:pt x="2" y="1"/>
                  <a:pt x="0" y="1"/>
                </a:cubicBezTo>
                <a:cubicBezTo>
                  <a:pt x="0" y="2"/>
                  <a:pt x="0" y="2"/>
                  <a:pt x="0" y="2"/>
                </a:cubicBezTo>
                <a:cubicBezTo>
                  <a:pt x="2" y="2"/>
                  <a:pt x="2" y="5"/>
                  <a:pt x="0" y="5"/>
                </a:cubicBezTo>
                <a:cubicBezTo>
                  <a:pt x="0" y="6"/>
                  <a:pt x="1" y="6"/>
                  <a:pt x="2" y="6"/>
                </a:cubicBezTo>
                <a:cubicBezTo>
                  <a:pt x="3" y="6"/>
                  <a:pt x="4" y="4"/>
                  <a:pt x="5" y="6"/>
                </a:cubicBezTo>
                <a:cubicBezTo>
                  <a:pt x="6" y="6"/>
                  <a:pt x="7" y="6"/>
                  <a:pt x="6" y="7"/>
                </a:cubicBezTo>
                <a:cubicBezTo>
                  <a:pt x="6" y="8"/>
                  <a:pt x="6" y="8"/>
                  <a:pt x="6" y="8"/>
                </a:cubicBezTo>
                <a:cubicBezTo>
                  <a:pt x="7" y="8"/>
                  <a:pt x="7" y="8"/>
                  <a:pt x="7" y="8"/>
                </a:cubicBezTo>
                <a:cubicBezTo>
                  <a:pt x="7" y="9"/>
                  <a:pt x="7" y="9"/>
                  <a:pt x="7" y="10"/>
                </a:cubicBezTo>
                <a:cubicBezTo>
                  <a:pt x="7" y="11"/>
                  <a:pt x="7" y="12"/>
                  <a:pt x="5" y="12"/>
                </a:cubicBezTo>
                <a:cubicBezTo>
                  <a:pt x="5" y="12"/>
                  <a:pt x="5" y="13"/>
                  <a:pt x="5" y="13"/>
                </a:cubicBezTo>
                <a:cubicBezTo>
                  <a:pt x="6" y="13"/>
                  <a:pt x="7" y="15"/>
                  <a:pt x="7" y="13"/>
                </a:cubicBezTo>
                <a:cubicBezTo>
                  <a:pt x="8" y="12"/>
                  <a:pt x="8" y="12"/>
                  <a:pt x="9" y="12"/>
                </a:cubicBezTo>
                <a:cubicBezTo>
                  <a:pt x="9" y="12"/>
                  <a:pt x="10" y="12"/>
                  <a:pt x="11" y="12"/>
                </a:cubicBezTo>
                <a:cubicBezTo>
                  <a:pt x="11" y="12"/>
                  <a:pt x="11" y="13"/>
                  <a:pt x="11" y="13"/>
                </a:cubicBezTo>
                <a:cubicBezTo>
                  <a:pt x="11" y="14"/>
                  <a:pt x="12" y="14"/>
                  <a:pt x="13" y="14"/>
                </a:cubicBezTo>
                <a:cubicBezTo>
                  <a:pt x="13" y="14"/>
                  <a:pt x="13" y="14"/>
                  <a:pt x="13" y="13"/>
                </a:cubicBezTo>
                <a:cubicBezTo>
                  <a:pt x="12" y="13"/>
                  <a:pt x="14" y="12"/>
                  <a:pt x="13" y="11"/>
                </a:cubicBezTo>
                <a:cubicBezTo>
                  <a:pt x="14" y="11"/>
                  <a:pt x="14" y="11"/>
                  <a:pt x="15" y="11"/>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274" name="Freeform 255" title=""/>
          <p:cNvSpPr/>
          <p:nvPr>
            <p:custDataLst>
              <p:tags r:id="rId111"/>
            </p:custDataLst>
          </p:nvPr>
        </p:nvSpPr>
        <p:spPr bwMode="auto">
          <a:xfrm rot="3000000">
            <a:off x="8357801" y="3024734"/>
            <a:ext cx="1983" cy="2974"/>
          </a:xfrm>
          <a:custGeom>
            <a:gdLst>
              <a:gd name="T0" fmla="*/ 2 w 2"/>
              <a:gd name="T1" fmla="*/ 1 h 3"/>
              <a:gd name="T2" fmla="*/ 2 w 2"/>
              <a:gd name="T3" fmla="*/ 0 h 3"/>
              <a:gd name="T4" fmla="*/ 1 w 2"/>
              <a:gd name="T5" fmla="*/ 0 h 3"/>
              <a:gd name="T6" fmla="*/ 0 w 2"/>
              <a:gd name="T7" fmla="*/ 0 h 3"/>
              <a:gd name="T8" fmla="*/ 0 w 2"/>
              <a:gd name="T9" fmla="*/ 2 h 3"/>
              <a:gd name="T10" fmla="*/ 1 w 2"/>
              <a:gd name="T11" fmla="*/ 2 h 3"/>
              <a:gd name="T12" fmla="*/ 2 w 2"/>
              <a:gd name="T13" fmla="*/ 1 h 3"/>
            </a:gdLst>
            <a:cxnLst>
              <a:cxn ang="0">
                <a:pos x="T0" y="T1"/>
              </a:cxn>
              <a:cxn ang="0">
                <a:pos x="T2" y="T3"/>
              </a:cxn>
              <a:cxn ang="0">
                <a:pos x="T4" y="T5"/>
              </a:cxn>
              <a:cxn ang="0">
                <a:pos x="T6" y="T7"/>
              </a:cxn>
              <a:cxn ang="0">
                <a:pos x="T8" y="T9"/>
              </a:cxn>
              <a:cxn ang="0">
                <a:pos x="T10" y="T11"/>
              </a:cxn>
              <a:cxn ang="0">
                <a:pos x="T12" y="T13"/>
              </a:cxn>
            </a:cxnLst>
            <a:rect l="0" t="0" r="r" b="b"/>
            <a:pathLst>
              <a:path w="2" h="3">
                <a:moveTo>
                  <a:pt x="2" y="1"/>
                </a:moveTo>
                <a:cubicBezTo>
                  <a:pt x="2" y="1"/>
                  <a:pt x="2" y="0"/>
                  <a:pt x="2" y="0"/>
                </a:cubicBezTo>
                <a:cubicBezTo>
                  <a:pt x="2" y="0"/>
                  <a:pt x="1" y="0"/>
                  <a:pt x="1" y="0"/>
                </a:cubicBezTo>
                <a:cubicBezTo>
                  <a:pt x="0" y="0"/>
                  <a:pt x="0" y="0"/>
                  <a:pt x="0" y="0"/>
                </a:cubicBezTo>
                <a:cubicBezTo>
                  <a:pt x="0" y="1"/>
                  <a:pt x="0" y="2"/>
                  <a:pt x="0" y="2"/>
                </a:cubicBezTo>
                <a:cubicBezTo>
                  <a:pt x="0" y="2"/>
                  <a:pt x="0" y="2"/>
                  <a:pt x="1" y="2"/>
                </a:cubicBezTo>
                <a:cubicBezTo>
                  <a:pt x="2" y="3"/>
                  <a:pt x="2" y="2"/>
                  <a:pt x="2" y="1"/>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275" name="Freeform 256" title=""/>
          <p:cNvSpPr>
            <a:spLocks noEditPoints="1"/>
          </p:cNvSpPr>
          <p:nvPr>
            <p:custDataLst>
              <p:tags r:id="rId112"/>
            </p:custDataLst>
          </p:nvPr>
        </p:nvSpPr>
        <p:spPr bwMode="auto">
          <a:xfrm rot="3000000">
            <a:off x="8373853" y="3086704"/>
            <a:ext cx="34224" cy="57487"/>
          </a:xfrm>
          <a:custGeom>
            <a:gdLst>
              <a:gd name="T0" fmla="*/ 6 w 32"/>
              <a:gd name="T1" fmla="*/ 23 h 54"/>
              <a:gd name="T2" fmla="*/ 6 w 32"/>
              <a:gd name="T3" fmla="*/ 21 h 54"/>
              <a:gd name="T4" fmla="*/ 8 w 32"/>
              <a:gd name="T5" fmla="*/ 21 h 54"/>
              <a:gd name="T6" fmla="*/ 12 w 32"/>
              <a:gd name="T7" fmla="*/ 23 h 54"/>
              <a:gd name="T8" fmla="*/ 15 w 32"/>
              <a:gd name="T9" fmla="*/ 26 h 54"/>
              <a:gd name="T10" fmla="*/ 17 w 32"/>
              <a:gd name="T11" fmla="*/ 33 h 54"/>
              <a:gd name="T12" fmla="*/ 18 w 32"/>
              <a:gd name="T13" fmla="*/ 38 h 54"/>
              <a:gd name="T14" fmla="*/ 21 w 32"/>
              <a:gd name="T15" fmla="*/ 40 h 54"/>
              <a:gd name="T16" fmla="*/ 22 w 32"/>
              <a:gd name="T17" fmla="*/ 45 h 54"/>
              <a:gd name="T18" fmla="*/ 23 w 32"/>
              <a:gd name="T19" fmla="*/ 47 h 54"/>
              <a:gd name="T20" fmla="*/ 25 w 32"/>
              <a:gd name="T21" fmla="*/ 48 h 54"/>
              <a:gd name="T22" fmla="*/ 28 w 32"/>
              <a:gd name="T23" fmla="*/ 51 h 54"/>
              <a:gd name="T24" fmla="*/ 31 w 32"/>
              <a:gd name="T25" fmla="*/ 54 h 54"/>
              <a:gd name="T26" fmla="*/ 31 w 32"/>
              <a:gd name="T27" fmla="*/ 52 h 54"/>
              <a:gd name="T28" fmla="*/ 30 w 32"/>
              <a:gd name="T29" fmla="*/ 51 h 54"/>
              <a:gd name="T30" fmla="*/ 29 w 32"/>
              <a:gd name="T31" fmla="*/ 44 h 54"/>
              <a:gd name="T32" fmla="*/ 27 w 32"/>
              <a:gd name="T33" fmla="*/ 38 h 54"/>
              <a:gd name="T34" fmla="*/ 25 w 32"/>
              <a:gd name="T35" fmla="*/ 32 h 54"/>
              <a:gd name="T36" fmla="*/ 25 w 32"/>
              <a:gd name="T37" fmla="*/ 29 h 54"/>
              <a:gd name="T38" fmla="*/ 23 w 32"/>
              <a:gd name="T39" fmla="*/ 25 h 54"/>
              <a:gd name="T40" fmla="*/ 22 w 32"/>
              <a:gd name="T41" fmla="*/ 22 h 54"/>
              <a:gd name="T42" fmla="*/ 18 w 32"/>
              <a:gd name="T43" fmla="*/ 20 h 54"/>
              <a:gd name="T44" fmla="*/ 16 w 32"/>
              <a:gd name="T45" fmla="*/ 19 h 54"/>
              <a:gd name="T46" fmla="*/ 17 w 32"/>
              <a:gd name="T47" fmla="*/ 15 h 54"/>
              <a:gd name="T48" fmla="*/ 18 w 32"/>
              <a:gd name="T49" fmla="*/ 12 h 54"/>
              <a:gd name="T50" fmla="*/ 18 w 32"/>
              <a:gd name="T51" fmla="*/ 9 h 54"/>
              <a:gd name="T52" fmla="*/ 18 w 32"/>
              <a:gd name="T53" fmla="*/ 4 h 54"/>
              <a:gd name="T54" fmla="*/ 12 w 32"/>
              <a:gd name="T55" fmla="*/ 4 h 54"/>
              <a:gd name="T56" fmla="*/ 12 w 32"/>
              <a:gd name="T57" fmla="*/ 1 h 54"/>
              <a:gd name="T58" fmla="*/ 9 w 32"/>
              <a:gd name="T59" fmla="*/ 0 h 54"/>
              <a:gd name="T60" fmla="*/ 10 w 32"/>
              <a:gd name="T61" fmla="*/ 1 h 54"/>
              <a:gd name="T62" fmla="*/ 8 w 32"/>
              <a:gd name="T63" fmla="*/ 4 h 54"/>
              <a:gd name="T64" fmla="*/ 9 w 32"/>
              <a:gd name="T65" fmla="*/ 6 h 54"/>
              <a:gd name="T66" fmla="*/ 8 w 32"/>
              <a:gd name="T67" fmla="*/ 10 h 54"/>
              <a:gd name="T68" fmla="*/ 5 w 32"/>
              <a:gd name="T69" fmla="*/ 13 h 54"/>
              <a:gd name="T70" fmla="*/ 3 w 32"/>
              <a:gd name="T71" fmla="*/ 16 h 54"/>
              <a:gd name="T72" fmla="*/ 0 w 32"/>
              <a:gd name="T73" fmla="*/ 19 h 54"/>
              <a:gd name="T74" fmla="*/ 0 w 32"/>
              <a:gd name="T75" fmla="*/ 25 h 54"/>
              <a:gd name="T76" fmla="*/ 6 w 32"/>
              <a:gd name="T77" fmla="*/ 25 h 54"/>
              <a:gd name="T78" fmla="*/ 11 w 32"/>
              <a:gd name="T79" fmla="*/ 15 h 54"/>
              <a:gd name="T80" fmla="*/ 9 w 32"/>
              <a:gd name="T81" fmla="*/ 14 h 5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 h="54">
                <a:moveTo>
                  <a:pt x="6" y="25"/>
                </a:moveTo>
                <a:cubicBezTo>
                  <a:pt x="6" y="24"/>
                  <a:pt x="6" y="24"/>
                  <a:pt x="6" y="23"/>
                </a:cubicBezTo>
                <a:cubicBezTo>
                  <a:pt x="6" y="23"/>
                  <a:pt x="6" y="23"/>
                  <a:pt x="6" y="22"/>
                </a:cubicBezTo>
                <a:cubicBezTo>
                  <a:pt x="6" y="22"/>
                  <a:pt x="6" y="21"/>
                  <a:pt x="6" y="21"/>
                </a:cubicBezTo>
                <a:cubicBezTo>
                  <a:pt x="5" y="21"/>
                  <a:pt x="6" y="19"/>
                  <a:pt x="8" y="19"/>
                </a:cubicBezTo>
                <a:cubicBezTo>
                  <a:pt x="8" y="20"/>
                  <a:pt x="8" y="20"/>
                  <a:pt x="8" y="21"/>
                </a:cubicBezTo>
                <a:cubicBezTo>
                  <a:pt x="10" y="21"/>
                  <a:pt x="10" y="22"/>
                  <a:pt x="12" y="22"/>
                </a:cubicBezTo>
                <a:cubicBezTo>
                  <a:pt x="12" y="23"/>
                  <a:pt x="12" y="23"/>
                  <a:pt x="12" y="23"/>
                </a:cubicBezTo>
                <a:cubicBezTo>
                  <a:pt x="12" y="24"/>
                  <a:pt x="12" y="24"/>
                  <a:pt x="12" y="25"/>
                </a:cubicBezTo>
                <a:cubicBezTo>
                  <a:pt x="13" y="25"/>
                  <a:pt x="14" y="26"/>
                  <a:pt x="15" y="26"/>
                </a:cubicBezTo>
                <a:cubicBezTo>
                  <a:pt x="15" y="28"/>
                  <a:pt x="16" y="28"/>
                  <a:pt x="16" y="31"/>
                </a:cubicBezTo>
                <a:cubicBezTo>
                  <a:pt x="16" y="32"/>
                  <a:pt x="17" y="32"/>
                  <a:pt x="17" y="33"/>
                </a:cubicBezTo>
                <a:cubicBezTo>
                  <a:pt x="17" y="34"/>
                  <a:pt x="17" y="35"/>
                  <a:pt x="17" y="35"/>
                </a:cubicBezTo>
                <a:cubicBezTo>
                  <a:pt x="19" y="36"/>
                  <a:pt x="16" y="37"/>
                  <a:pt x="18" y="38"/>
                </a:cubicBezTo>
                <a:cubicBezTo>
                  <a:pt x="19" y="38"/>
                  <a:pt x="20" y="38"/>
                  <a:pt x="19" y="39"/>
                </a:cubicBezTo>
                <a:cubicBezTo>
                  <a:pt x="20" y="39"/>
                  <a:pt x="21" y="39"/>
                  <a:pt x="21" y="40"/>
                </a:cubicBezTo>
                <a:cubicBezTo>
                  <a:pt x="21" y="40"/>
                  <a:pt x="21" y="40"/>
                  <a:pt x="22" y="40"/>
                </a:cubicBezTo>
                <a:cubicBezTo>
                  <a:pt x="20" y="43"/>
                  <a:pt x="25" y="45"/>
                  <a:pt x="22" y="45"/>
                </a:cubicBezTo>
                <a:cubicBezTo>
                  <a:pt x="22" y="45"/>
                  <a:pt x="22" y="46"/>
                  <a:pt x="22" y="46"/>
                </a:cubicBezTo>
                <a:cubicBezTo>
                  <a:pt x="22" y="47"/>
                  <a:pt x="22" y="47"/>
                  <a:pt x="23" y="47"/>
                </a:cubicBezTo>
                <a:cubicBezTo>
                  <a:pt x="23" y="47"/>
                  <a:pt x="24" y="47"/>
                  <a:pt x="24" y="47"/>
                </a:cubicBezTo>
                <a:cubicBezTo>
                  <a:pt x="25" y="47"/>
                  <a:pt x="26" y="47"/>
                  <a:pt x="25" y="48"/>
                </a:cubicBezTo>
                <a:cubicBezTo>
                  <a:pt x="26" y="48"/>
                  <a:pt x="26" y="48"/>
                  <a:pt x="27" y="48"/>
                </a:cubicBezTo>
                <a:cubicBezTo>
                  <a:pt x="28" y="48"/>
                  <a:pt x="27" y="50"/>
                  <a:pt x="28" y="51"/>
                </a:cubicBezTo>
                <a:cubicBezTo>
                  <a:pt x="29" y="51"/>
                  <a:pt x="29" y="53"/>
                  <a:pt x="29" y="54"/>
                </a:cubicBezTo>
                <a:cubicBezTo>
                  <a:pt x="30" y="54"/>
                  <a:pt x="31" y="54"/>
                  <a:pt x="31" y="54"/>
                </a:cubicBezTo>
                <a:cubicBezTo>
                  <a:pt x="32" y="54"/>
                  <a:pt x="32" y="54"/>
                  <a:pt x="32" y="54"/>
                </a:cubicBezTo>
                <a:cubicBezTo>
                  <a:pt x="32" y="53"/>
                  <a:pt x="32" y="53"/>
                  <a:pt x="31" y="52"/>
                </a:cubicBezTo>
                <a:cubicBezTo>
                  <a:pt x="31" y="52"/>
                  <a:pt x="31" y="51"/>
                  <a:pt x="31" y="51"/>
                </a:cubicBezTo>
                <a:cubicBezTo>
                  <a:pt x="31" y="51"/>
                  <a:pt x="31" y="51"/>
                  <a:pt x="30" y="51"/>
                </a:cubicBezTo>
                <a:cubicBezTo>
                  <a:pt x="30" y="49"/>
                  <a:pt x="30" y="48"/>
                  <a:pt x="30" y="46"/>
                </a:cubicBezTo>
                <a:cubicBezTo>
                  <a:pt x="29" y="46"/>
                  <a:pt x="29" y="45"/>
                  <a:pt x="29" y="44"/>
                </a:cubicBezTo>
                <a:cubicBezTo>
                  <a:pt x="28" y="43"/>
                  <a:pt x="28" y="41"/>
                  <a:pt x="28" y="40"/>
                </a:cubicBezTo>
                <a:cubicBezTo>
                  <a:pt x="27" y="39"/>
                  <a:pt x="28" y="38"/>
                  <a:pt x="27" y="38"/>
                </a:cubicBezTo>
                <a:cubicBezTo>
                  <a:pt x="25" y="38"/>
                  <a:pt x="26" y="36"/>
                  <a:pt x="25" y="34"/>
                </a:cubicBezTo>
                <a:cubicBezTo>
                  <a:pt x="25" y="33"/>
                  <a:pt x="25" y="33"/>
                  <a:pt x="25" y="32"/>
                </a:cubicBezTo>
                <a:cubicBezTo>
                  <a:pt x="26" y="31"/>
                  <a:pt x="27" y="31"/>
                  <a:pt x="27" y="29"/>
                </a:cubicBezTo>
                <a:cubicBezTo>
                  <a:pt x="26" y="29"/>
                  <a:pt x="26" y="29"/>
                  <a:pt x="25" y="29"/>
                </a:cubicBezTo>
                <a:cubicBezTo>
                  <a:pt x="25" y="28"/>
                  <a:pt x="23" y="28"/>
                  <a:pt x="23" y="26"/>
                </a:cubicBezTo>
                <a:cubicBezTo>
                  <a:pt x="23" y="25"/>
                  <a:pt x="23" y="25"/>
                  <a:pt x="23" y="25"/>
                </a:cubicBezTo>
                <a:cubicBezTo>
                  <a:pt x="23" y="24"/>
                  <a:pt x="23" y="24"/>
                  <a:pt x="23" y="23"/>
                </a:cubicBezTo>
                <a:cubicBezTo>
                  <a:pt x="23" y="22"/>
                  <a:pt x="23" y="22"/>
                  <a:pt x="22" y="22"/>
                </a:cubicBezTo>
                <a:cubicBezTo>
                  <a:pt x="20" y="23"/>
                  <a:pt x="20" y="21"/>
                  <a:pt x="18" y="21"/>
                </a:cubicBezTo>
                <a:cubicBezTo>
                  <a:pt x="18" y="21"/>
                  <a:pt x="18" y="20"/>
                  <a:pt x="18" y="20"/>
                </a:cubicBezTo>
                <a:cubicBezTo>
                  <a:pt x="18" y="20"/>
                  <a:pt x="17" y="20"/>
                  <a:pt x="17" y="19"/>
                </a:cubicBezTo>
                <a:cubicBezTo>
                  <a:pt x="17" y="19"/>
                  <a:pt x="16" y="19"/>
                  <a:pt x="16" y="19"/>
                </a:cubicBezTo>
                <a:cubicBezTo>
                  <a:pt x="16" y="18"/>
                  <a:pt x="16" y="16"/>
                  <a:pt x="17" y="16"/>
                </a:cubicBezTo>
                <a:cubicBezTo>
                  <a:pt x="17" y="16"/>
                  <a:pt x="17" y="16"/>
                  <a:pt x="17" y="15"/>
                </a:cubicBezTo>
                <a:cubicBezTo>
                  <a:pt x="17" y="15"/>
                  <a:pt x="17" y="14"/>
                  <a:pt x="17" y="14"/>
                </a:cubicBezTo>
                <a:cubicBezTo>
                  <a:pt x="17" y="13"/>
                  <a:pt x="18" y="13"/>
                  <a:pt x="18" y="12"/>
                </a:cubicBezTo>
                <a:cubicBezTo>
                  <a:pt x="18" y="11"/>
                  <a:pt x="18" y="11"/>
                  <a:pt x="18" y="10"/>
                </a:cubicBezTo>
                <a:cubicBezTo>
                  <a:pt x="18" y="10"/>
                  <a:pt x="18" y="10"/>
                  <a:pt x="18" y="9"/>
                </a:cubicBezTo>
                <a:cubicBezTo>
                  <a:pt x="18" y="7"/>
                  <a:pt x="16" y="6"/>
                  <a:pt x="18" y="6"/>
                </a:cubicBezTo>
                <a:cubicBezTo>
                  <a:pt x="18" y="5"/>
                  <a:pt x="18" y="5"/>
                  <a:pt x="18" y="4"/>
                </a:cubicBezTo>
                <a:cubicBezTo>
                  <a:pt x="18" y="3"/>
                  <a:pt x="17" y="3"/>
                  <a:pt x="16" y="2"/>
                </a:cubicBezTo>
                <a:cubicBezTo>
                  <a:pt x="15" y="4"/>
                  <a:pt x="14" y="5"/>
                  <a:pt x="12" y="4"/>
                </a:cubicBezTo>
                <a:cubicBezTo>
                  <a:pt x="12" y="4"/>
                  <a:pt x="12" y="4"/>
                  <a:pt x="11" y="4"/>
                </a:cubicBezTo>
                <a:cubicBezTo>
                  <a:pt x="11" y="3"/>
                  <a:pt x="11" y="1"/>
                  <a:pt x="12" y="1"/>
                </a:cubicBezTo>
                <a:cubicBezTo>
                  <a:pt x="13" y="0"/>
                  <a:pt x="12" y="0"/>
                  <a:pt x="11" y="0"/>
                </a:cubicBezTo>
                <a:cubicBezTo>
                  <a:pt x="10" y="0"/>
                  <a:pt x="10" y="0"/>
                  <a:pt x="9" y="0"/>
                </a:cubicBezTo>
                <a:cubicBezTo>
                  <a:pt x="9" y="0"/>
                  <a:pt x="9" y="1"/>
                  <a:pt x="9" y="1"/>
                </a:cubicBezTo>
                <a:cubicBezTo>
                  <a:pt x="9" y="1"/>
                  <a:pt x="10" y="1"/>
                  <a:pt x="10" y="1"/>
                </a:cubicBezTo>
                <a:cubicBezTo>
                  <a:pt x="10" y="1"/>
                  <a:pt x="10" y="2"/>
                  <a:pt x="10" y="2"/>
                </a:cubicBezTo>
                <a:cubicBezTo>
                  <a:pt x="9" y="2"/>
                  <a:pt x="8" y="3"/>
                  <a:pt x="8" y="4"/>
                </a:cubicBezTo>
                <a:cubicBezTo>
                  <a:pt x="8" y="5"/>
                  <a:pt x="8" y="5"/>
                  <a:pt x="8" y="6"/>
                </a:cubicBezTo>
                <a:cubicBezTo>
                  <a:pt x="8" y="6"/>
                  <a:pt x="8" y="6"/>
                  <a:pt x="9" y="6"/>
                </a:cubicBezTo>
                <a:cubicBezTo>
                  <a:pt x="12" y="6"/>
                  <a:pt x="8" y="8"/>
                  <a:pt x="9" y="10"/>
                </a:cubicBezTo>
                <a:cubicBezTo>
                  <a:pt x="8" y="10"/>
                  <a:pt x="8" y="10"/>
                  <a:pt x="8" y="10"/>
                </a:cubicBezTo>
                <a:cubicBezTo>
                  <a:pt x="7" y="10"/>
                  <a:pt x="7" y="10"/>
                  <a:pt x="6" y="10"/>
                </a:cubicBezTo>
                <a:cubicBezTo>
                  <a:pt x="6" y="11"/>
                  <a:pt x="5" y="12"/>
                  <a:pt x="5" y="13"/>
                </a:cubicBezTo>
                <a:cubicBezTo>
                  <a:pt x="5" y="13"/>
                  <a:pt x="5" y="14"/>
                  <a:pt x="5" y="14"/>
                </a:cubicBezTo>
                <a:cubicBezTo>
                  <a:pt x="8" y="14"/>
                  <a:pt x="5" y="17"/>
                  <a:pt x="3" y="16"/>
                </a:cubicBezTo>
                <a:cubicBezTo>
                  <a:pt x="2" y="16"/>
                  <a:pt x="1" y="17"/>
                  <a:pt x="2" y="18"/>
                </a:cubicBezTo>
                <a:cubicBezTo>
                  <a:pt x="2" y="19"/>
                  <a:pt x="1" y="19"/>
                  <a:pt x="0" y="19"/>
                </a:cubicBezTo>
                <a:cubicBezTo>
                  <a:pt x="0" y="20"/>
                  <a:pt x="0" y="22"/>
                  <a:pt x="0" y="23"/>
                </a:cubicBezTo>
                <a:cubicBezTo>
                  <a:pt x="0" y="24"/>
                  <a:pt x="0" y="24"/>
                  <a:pt x="0" y="25"/>
                </a:cubicBezTo>
                <a:cubicBezTo>
                  <a:pt x="1" y="25"/>
                  <a:pt x="2" y="25"/>
                  <a:pt x="3" y="25"/>
                </a:cubicBezTo>
                <a:cubicBezTo>
                  <a:pt x="4" y="25"/>
                  <a:pt x="5" y="25"/>
                  <a:pt x="6" y="25"/>
                </a:cubicBezTo>
                <a:close/>
                <a:moveTo>
                  <a:pt x="9" y="14"/>
                </a:moveTo>
                <a:cubicBezTo>
                  <a:pt x="10" y="14"/>
                  <a:pt x="10" y="15"/>
                  <a:pt x="11" y="15"/>
                </a:cubicBezTo>
                <a:cubicBezTo>
                  <a:pt x="11" y="17"/>
                  <a:pt x="9" y="16"/>
                  <a:pt x="8" y="16"/>
                </a:cubicBezTo>
                <a:cubicBezTo>
                  <a:pt x="8" y="15"/>
                  <a:pt x="9" y="15"/>
                  <a:pt x="9" y="14"/>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276" name="Freeform 257" title=""/>
          <p:cNvSpPr/>
          <p:nvPr>
            <p:custDataLst>
              <p:tags r:id="rId113"/>
            </p:custDataLst>
          </p:nvPr>
        </p:nvSpPr>
        <p:spPr bwMode="auto">
          <a:xfrm rot="3000000">
            <a:off x="8394055" y="3130782"/>
            <a:ext cx="3473" cy="3964"/>
          </a:xfrm>
          <a:custGeom>
            <a:gdLst>
              <a:gd name="T0" fmla="*/ 1 w 3"/>
              <a:gd name="T1" fmla="*/ 0 h 4"/>
              <a:gd name="T2" fmla="*/ 0 w 3"/>
              <a:gd name="T3" fmla="*/ 1 h 4"/>
              <a:gd name="T4" fmla="*/ 0 w 3"/>
              <a:gd name="T5" fmla="*/ 2 h 4"/>
              <a:gd name="T6" fmla="*/ 1 w 3"/>
              <a:gd name="T7" fmla="*/ 2 h 4"/>
              <a:gd name="T8" fmla="*/ 2 w 3"/>
              <a:gd name="T9" fmla="*/ 1 h 4"/>
              <a:gd name="T10" fmla="*/ 1 w 3"/>
              <a:gd name="T11" fmla="*/ 0 h 4"/>
            </a:gdLst>
            <a:cxnLst>
              <a:cxn ang="0">
                <a:pos x="T0" y="T1"/>
              </a:cxn>
              <a:cxn ang="0">
                <a:pos x="T2" y="T3"/>
              </a:cxn>
              <a:cxn ang="0">
                <a:pos x="T4" y="T5"/>
              </a:cxn>
              <a:cxn ang="0">
                <a:pos x="T6" y="T7"/>
              </a:cxn>
              <a:cxn ang="0">
                <a:pos x="T8" y="T9"/>
              </a:cxn>
              <a:cxn ang="0">
                <a:pos x="T10" y="T11"/>
              </a:cxn>
            </a:cxnLst>
            <a:rect l="0" t="0" r="r" b="b"/>
            <a:pathLst>
              <a:path w="3" h="4">
                <a:moveTo>
                  <a:pt x="1" y="0"/>
                </a:moveTo>
                <a:cubicBezTo>
                  <a:pt x="0" y="0"/>
                  <a:pt x="0" y="0"/>
                  <a:pt x="0" y="1"/>
                </a:cubicBezTo>
                <a:cubicBezTo>
                  <a:pt x="0" y="1"/>
                  <a:pt x="0" y="2"/>
                  <a:pt x="0" y="2"/>
                </a:cubicBezTo>
                <a:cubicBezTo>
                  <a:pt x="1" y="2"/>
                  <a:pt x="1" y="2"/>
                  <a:pt x="1" y="2"/>
                </a:cubicBezTo>
                <a:cubicBezTo>
                  <a:pt x="2" y="4"/>
                  <a:pt x="3" y="2"/>
                  <a:pt x="2" y="1"/>
                </a:cubicBezTo>
                <a:cubicBezTo>
                  <a:pt x="3" y="0"/>
                  <a:pt x="2" y="0"/>
                  <a:pt x="1" y="0"/>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277" name="Freeform 258" title=""/>
          <p:cNvSpPr/>
          <p:nvPr>
            <p:custDataLst>
              <p:tags r:id="rId114"/>
            </p:custDataLst>
          </p:nvPr>
        </p:nvSpPr>
        <p:spPr bwMode="auto">
          <a:xfrm rot="3000000">
            <a:off x="8384349" y="3142046"/>
            <a:ext cx="2976" cy="3964"/>
          </a:xfrm>
          <a:custGeom>
            <a:gdLst>
              <a:gd name="T0" fmla="*/ 0 w 3"/>
              <a:gd name="T1" fmla="*/ 1 h 4"/>
              <a:gd name="T2" fmla="*/ 3 w 3"/>
              <a:gd name="T3" fmla="*/ 4 h 4"/>
              <a:gd name="T4" fmla="*/ 3 w 3"/>
              <a:gd name="T5" fmla="*/ 2 h 4"/>
              <a:gd name="T6" fmla="*/ 3 w 3"/>
              <a:gd name="T7" fmla="*/ 0 h 4"/>
              <a:gd name="T8" fmla="*/ 0 w 3"/>
              <a:gd name="T9" fmla="*/ 0 h 4"/>
              <a:gd name="T10" fmla="*/ 0 w 3"/>
              <a:gd name="T11" fmla="*/ 1 h 4"/>
            </a:gdLst>
            <a:cxnLst>
              <a:cxn ang="0">
                <a:pos x="T0" y="T1"/>
              </a:cxn>
              <a:cxn ang="0">
                <a:pos x="T2" y="T3"/>
              </a:cxn>
              <a:cxn ang="0">
                <a:pos x="T4" y="T5"/>
              </a:cxn>
              <a:cxn ang="0">
                <a:pos x="T6" y="T7"/>
              </a:cxn>
              <a:cxn ang="0">
                <a:pos x="T8" y="T9"/>
              </a:cxn>
              <a:cxn ang="0">
                <a:pos x="T10" y="T11"/>
              </a:cxn>
            </a:cxnLst>
            <a:rect l="0" t="0" r="r" b="b"/>
            <a:pathLst>
              <a:path w="3" h="4">
                <a:moveTo>
                  <a:pt x="0" y="1"/>
                </a:moveTo>
                <a:cubicBezTo>
                  <a:pt x="2" y="2"/>
                  <a:pt x="1" y="4"/>
                  <a:pt x="3" y="4"/>
                </a:cubicBezTo>
                <a:cubicBezTo>
                  <a:pt x="3" y="3"/>
                  <a:pt x="3" y="3"/>
                  <a:pt x="3" y="2"/>
                </a:cubicBezTo>
                <a:cubicBezTo>
                  <a:pt x="3" y="2"/>
                  <a:pt x="3" y="1"/>
                  <a:pt x="3" y="0"/>
                </a:cubicBezTo>
                <a:cubicBezTo>
                  <a:pt x="2" y="0"/>
                  <a:pt x="1" y="0"/>
                  <a:pt x="0" y="0"/>
                </a:cubicBezTo>
                <a:cubicBezTo>
                  <a:pt x="0" y="0"/>
                  <a:pt x="0" y="1"/>
                  <a:pt x="0" y="1"/>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278" name="Freeform 259" title=""/>
          <p:cNvSpPr/>
          <p:nvPr>
            <p:custDataLst>
              <p:tags r:id="rId115"/>
            </p:custDataLst>
          </p:nvPr>
        </p:nvSpPr>
        <p:spPr bwMode="auto">
          <a:xfrm rot="3000000">
            <a:off x="8381191" y="3146488"/>
            <a:ext cx="2976" cy="2974"/>
          </a:xfrm>
          <a:custGeom>
            <a:gdLst>
              <a:gd name="T0" fmla="*/ 1 w 3"/>
              <a:gd name="T1" fmla="*/ 1 h 3"/>
              <a:gd name="T2" fmla="*/ 2 w 3"/>
              <a:gd name="T3" fmla="*/ 3 h 3"/>
              <a:gd name="T4" fmla="*/ 3 w 3"/>
              <a:gd name="T5" fmla="*/ 0 h 3"/>
              <a:gd name="T6" fmla="*/ 2 w 3"/>
              <a:gd name="T7" fmla="*/ 0 h 3"/>
              <a:gd name="T8" fmla="*/ 1 w 3"/>
              <a:gd name="T9" fmla="*/ 1 h 3"/>
            </a:gdLst>
            <a:cxnLst>
              <a:cxn ang="0">
                <a:pos x="T0" y="T1"/>
              </a:cxn>
              <a:cxn ang="0">
                <a:pos x="T2" y="T3"/>
              </a:cxn>
              <a:cxn ang="0">
                <a:pos x="T4" y="T5"/>
              </a:cxn>
              <a:cxn ang="0">
                <a:pos x="T6" y="T7"/>
              </a:cxn>
              <a:cxn ang="0">
                <a:pos x="T8" y="T9"/>
              </a:cxn>
            </a:cxnLst>
            <a:rect l="0" t="0" r="r" b="b"/>
            <a:pathLst>
              <a:path w="3" h="3">
                <a:moveTo>
                  <a:pt x="1" y="1"/>
                </a:moveTo>
                <a:cubicBezTo>
                  <a:pt x="0" y="2"/>
                  <a:pt x="1" y="3"/>
                  <a:pt x="2" y="3"/>
                </a:cubicBezTo>
                <a:cubicBezTo>
                  <a:pt x="3" y="3"/>
                  <a:pt x="3" y="1"/>
                  <a:pt x="3" y="0"/>
                </a:cubicBezTo>
                <a:cubicBezTo>
                  <a:pt x="3" y="0"/>
                  <a:pt x="2" y="0"/>
                  <a:pt x="2" y="0"/>
                </a:cubicBezTo>
                <a:cubicBezTo>
                  <a:pt x="1" y="0"/>
                  <a:pt x="1" y="0"/>
                  <a:pt x="1" y="1"/>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279" name="Freeform 260" title=""/>
          <p:cNvSpPr/>
          <p:nvPr>
            <p:custDataLst>
              <p:tags r:id="rId116"/>
            </p:custDataLst>
          </p:nvPr>
        </p:nvSpPr>
        <p:spPr bwMode="auto">
          <a:xfrm rot="3000000">
            <a:off x="8362773" y="3139980"/>
            <a:ext cx="1488" cy="3469"/>
          </a:xfrm>
          <a:custGeom>
            <a:gdLst>
              <a:gd name="T0" fmla="*/ 0 w 1"/>
              <a:gd name="T1" fmla="*/ 2 h 3"/>
              <a:gd name="T2" fmla="*/ 1 w 1"/>
              <a:gd name="T3" fmla="*/ 2 h 3"/>
              <a:gd name="T4" fmla="*/ 1 w 1"/>
              <a:gd name="T5" fmla="*/ 0 h 3"/>
              <a:gd name="T6" fmla="*/ 0 w 1"/>
              <a:gd name="T7" fmla="*/ 0 h 3"/>
              <a:gd name="T8" fmla="*/ 0 w 1"/>
              <a:gd name="T9" fmla="*/ 2 h 3"/>
            </a:gdLst>
            <a:cxnLst>
              <a:cxn ang="0">
                <a:pos x="T0" y="T1"/>
              </a:cxn>
              <a:cxn ang="0">
                <a:pos x="T2" y="T3"/>
              </a:cxn>
              <a:cxn ang="0">
                <a:pos x="T4" y="T5"/>
              </a:cxn>
              <a:cxn ang="0">
                <a:pos x="T6" y="T7"/>
              </a:cxn>
              <a:cxn ang="0">
                <a:pos x="T8" y="T9"/>
              </a:cxn>
            </a:cxnLst>
            <a:rect l="0" t="0" r="r" b="b"/>
            <a:pathLst>
              <a:path w="1" h="3">
                <a:moveTo>
                  <a:pt x="0" y="2"/>
                </a:moveTo>
                <a:cubicBezTo>
                  <a:pt x="0" y="3"/>
                  <a:pt x="1" y="2"/>
                  <a:pt x="1" y="2"/>
                </a:cubicBezTo>
                <a:cubicBezTo>
                  <a:pt x="1" y="1"/>
                  <a:pt x="1" y="1"/>
                  <a:pt x="1" y="0"/>
                </a:cubicBezTo>
                <a:cubicBezTo>
                  <a:pt x="1" y="0"/>
                  <a:pt x="1" y="0"/>
                  <a:pt x="0" y="0"/>
                </a:cubicBezTo>
                <a:cubicBezTo>
                  <a:pt x="0" y="1"/>
                  <a:pt x="0" y="1"/>
                  <a:pt x="0" y="2"/>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280" name="Freeform 261" title=""/>
          <p:cNvSpPr/>
          <p:nvPr>
            <p:custDataLst>
              <p:tags r:id="rId117"/>
            </p:custDataLst>
          </p:nvPr>
        </p:nvSpPr>
        <p:spPr bwMode="auto">
          <a:xfrm rot="3000000">
            <a:off x="8356401" y="3157924"/>
            <a:ext cx="11904" cy="6443"/>
          </a:xfrm>
          <a:custGeom>
            <a:gdLst>
              <a:gd name="T0" fmla="*/ 3 w 11"/>
              <a:gd name="T1" fmla="*/ 0 h 6"/>
              <a:gd name="T2" fmla="*/ 1 w 11"/>
              <a:gd name="T3" fmla="*/ 0 h 6"/>
              <a:gd name="T4" fmla="*/ 8 w 11"/>
              <a:gd name="T5" fmla="*/ 1 h 6"/>
              <a:gd name="T6" fmla="*/ 5 w 11"/>
              <a:gd name="T7" fmla="*/ 1 h 6"/>
              <a:gd name="T8" fmla="*/ 3 w 11"/>
              <a:gd name="T9" fmla="*/ 0 h 6"/>
            </a:gdLst>
            <a:cxnLst>
              <a:cxn ang="0">
                <a:pos x="T0" y="T1"/>
              </a:cxn>
              <a:cxn ang="0">
                <a:pos x="T2" y="T3"/>
              </a:cxn>
              <a:cxn ang="0">
                <a:pos x="T4" y="T5"/>
              </a:cxn>
              <a:cxn ang="0">
                <a:pos x="T6" y="T7"/>
              </a:cxn>
              <a:cxn ang="0">
                <a:pos x="T8" y="T9"/>
              </a:cxn>
            </a:cxnLst>
            <a:rect l="0" t="0" r="r" b="b"/>
            <a:pathLst>
              <a:path w="11" h="6">
                <a:moveTo>
                  <a:pt x="3" y="0"/>
                </a:moveTo>
                <a:cubicBezTo>
                  <a:pt x="2" y="0"/>
                  <a:pt x="1" y="0"/>
                  <a:pt x="1" y="0"/>
                </a:cubicBezTo>
                <a:cubicBezTo>
                  <a:pt x="0" y="3"/>
                  <a:pt x="11" y="6"/>
                  <a:pt x="8" y="1"/>
                </a:cubicBezTo>
                <a:cubicBezTo>
                  <a:pt x="7" y="1"/>
                  <a:pt x="6" y="1"/>
                  <a:pt x="5" y="1"/>
                </a:cubicBezTo>
                <a:cubicBezTo>
                  <a:pt x="4" y="1"/>
                  <a:pt x="3" y="1"/>
                  <a:pt x="3" y="0"/>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281" name="Freeform 262" title=""/>
          <p:cNvSpPr/>
          <p:nvPr>
            <p:custDataLst>
              <p:tags r:id="rId118"/>
            </p:custDataLst>
          </p:nvPr>
        </p:nvSpPr>
        <p:spPr bwMode="auto">
          <a:xfrm rot="3000000">
            <a:off x="8262094" y="3045322"/>
            <a:ext cx="1983" cy="1983"/>
          </a:xfrm>
          <a:custGeom>
            <a:gdLst>
              <a:gd name="T0" fmla="*/ 2 w 2"/>
              <a:gd name="T1" fmla="*/ 0 h 2"/>
              <a:gd name="T2" fmla="*/ 1 w 2"/>
              <a:gd name="T3" fmla="*/ 0 h 2"/>
              <a:gd name="T4" fmla="*/ 0 w 2"/>
              <a:gd name="T5" fmla="*/ 1 h 2"/>
              <a:gd name="T6" fmla="*/ 0 w 2"/>
              <a:gd name="T7" fmla="*/ 2 h 2"/>
              <a:gd name="T8" fmla="*/ 2 w 2"/>
              <a:gd name="T9" fmla="*/ 2 h 2"/>
              <a:gd name="T10" fmla="*/ 2 w 2"/>
              <a:gd name="T11" fmla="*/ 0 h 2"/>
            </a:gdLst>
            <a:cxnLst>
              <a:cxn ang="0">
                <a:pos x="T0" y="T1"/>
              </a:cxn>
              <a:cxn ang="0">
                <a:pos x="T2" y="T3"/>
              </a:cxn>
              <a:cxn ang="0">
                <a:pos x="T4" y="T5"/>
              </a:cxn>
              <a:cxn ang="0">
                <a:pos x="T6" y="T7"/>
              </a:cxn>
              <a:cxn ang="0">
                <a:pos x="T8" y="T9"/>
              </a:cxn>
              <a:cxn ang="0">
                <a:pos x="T10" y="T11"/>
              </a:cxn>
            </a:cxnLst>
            <a:rect l="0" t="0" r="r" b="b"/>
            <a:pathLst>
              <a:path w="2" h="2">
                <a:moveTo>
                  <a:pt x="2" y="0"/>
                </a:moveTo>
                <a:cubicBezTo>
                  <a:pt x="2" y="0"/>
                  <a:pt x="1" y="0"/>
                  <a:pt x="1" y="0"/>
                </a:cubicBezTo>
                <a:cubicBezTo>
                  <a:pt x="0" y="0"/>
                  <a:pt x="0" y="0"/>
                  <a:pt x="0" y="1"/>
                </a:cubicBezTo>
                <a:cubicBezTo>
                  <a:pt x="0" y="1"/>
                  <a:pt x="0" y="2"/>
                  <a:pt x="0" y="2"/>
                </a:cubicBezTo>
                <a:cubicBezTo>
                  <a:pt x="1" y="2"/>
                  <a:pt x="1" y="2"/>
                  <a:pt x="2" y="2"/>
                </a:cubicBezTo>
                <a:cubicBezTo>
                  <a:pt x="2" y="1"/>
                  <a:pt x="2" y="1"/>
                  <a:pt x="2" y="0"/>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282" name="Freeform 263" title=""/>
          <p:cNvSpPr/>
          <p:nvPr>
            <p:custDataLst>
              <p:tags r:id="rId119"/>
            </p:custDataLst>
          </p:nvPr>
        </p:nvSpPr>
        <p:spPr bwMode="auto">
          <a:xfrm rot="3000000">
            <a:off x="8510718" y="3052332"/>
            <a:ext cx="3968" cy="5452"/>
          </a:xfrm>
          <a:custGeom>
            <a:gdLst>
              <a:gd name="T0" fmla="*/ 2 w 4"/>
              <a:gd name="T1" fmla="*/ 4 h 5"/>
              <a:gd name="T2" fmla="*/ 4 w 4"/>
              <a:gd name="T3" fmla="*/ 5 h 5"/>
              <a:gd name="T4" fmla="*/ 4 w 4"/>
              <a:gd name="T5" fmla="*/ 1 h 5"/>
              <a:gd name="T6" fmla="*/ 2 w 4"/>
              <a:gd name="T7" fmla="*/ 0 h 5"/>
              <a:gd name="T8" fmla="*/ 0 w 4"/>
              <a:gd name="T9" fmla="*/ 3 h 5"/>
              <a:gd name="T10" fmla="*/ 2 w 4"/>
              <a:gd name="T11" fmla="*/ 4 h 5"/>
            </a:gdLst>
            <a:cxnLst>
              <a:cxn ang="0">
                <a:pos x="T0" y="T1"/>
              </a:cxn>
              <a:cxn ang="0">
                <a:pos x="T2" y="T3"/>
              </a:cxn>
              <a:cxn ang="0">
                <a:pos x="T4" y="T5"/>
              </a:cxn>
              <a:cxn ang="0">
                <a:pos x="T6" y="T7"/>
              </a:cxn>
              <a:cxn ang="0">
                <a:pos x="T8" y="T9"/>
              </a:cxn>
              <a:cxn ang="0">
                <a:pos x="T10" y="T11"/>
              </a:cxn>
            </a:cxnLst>
            <a:rect l="0" t="0" r="r" b="b"/>
            <a:pathLst>
              <a:path w="4" h="5">
                <a:moveTo>
                  <a:pt x="2" y="4"/>
                </a:moveTo>
                <a:cubicBezTo>
                  <a:pt x="3" y="4"/>
                  <a:pt x="3" y="5"/>
                  <a:pt x="4" y="5"/>
                </a:cubicBezTo>
                <a:cubicBezTo>
                  <a:pt x="4" y="4"/>
                  <a:pt x="4" y="3"/>
                  <a:pt x="4" y="1"/>
                </a:cubicBezTo>
                <a:cubicBezTo>
                  <a:pt x="3" y="1"/>
                  <a:pt x="3" y="0"/>
                  <a:pt x="2" y="0"/>
                </a:cubicBezTo>
                <a:cubicBezTo>
                  <a:pt x="2" y="1"/>
                  <a:pt x="1" y="2"/>
                  <a:pt x="0" y="3"/>
                </a:cubicBezTo>
                <a:cubicBezTo>
                  <a:pt x="1" y="2"/>
                  <a:pt x="1" y="3"/>
                  <a:pt x="2" y="4"/>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283" name="Freeform 264" title=""/>
          <p:cNvSpPr/>
          <p:nvPr>
            <p:custDataLst>
              <p:tags r:id="rId120"/>
            </p:custDataLst>
          </p:nvPr>
        </p:nvSpPr>
        <p:spPr bwMode="auto">
          <a:xfrm rot="3000000">
            <a:off x="8520966" y="3079513"/>
            <a:ext cx="10416" cy="9417"/>
          </a:xfrm>
          <a:custGeom>
            <a:gdLst>
              <a:gd name="T0" fmla="*/ 3 w 10"/>
              <a:gd name="T1" fmla="*/ 4 h 9"/>
              <a:gd name="T2" fmla="*/ 2 w 10"/>
              <a:gd name="T3" fmla="*/ 4 h 9"/>
              <a:gd name="T4" fmla="*/ 0 w 10"/>
              <a:gd name="T5" fmla="*/ 6 h 9"/>
              <a:gd name="T6" fmla="*/ 3 w 10"/>
              <a:gd name="T7" fmla="*/ 6 h 9"/>
              <a:gd name="T8" fmla="*/ 6 w 10"/>
              <a:gd name="T9" fmla="*/ 8 h 9"/>
              <a:gd name="T10" fmla="*/ 8 w 10"/>
              <a:gd name="T11" fmla="*/ 8 h 9"/>
              <a:gd name="T12" fmla="*/ 9 w 10"/>
              <a:gd name="T13" fmla="*/ 7 h 9"/>
              <a:gd name="T14" fmla="*/ 9 w 10"/>
              <a:gd name="T15" fmla="*/ 6 h 9"/>
              <a:gd name="T16" fmla="*/ 10 w 10"/>
              <a:gd name="T17" fmla="*/ 4 h 9"/>
              <a:gd name="T18" fmla="*/ 10 w 10"/>
              <a:gd name="T19" fmla="*/ 2 h 9"/>
              <a:gd name="T20" fmla="*/ 8 w 10"/>
              <a:gd name="T21" fmla="*/ 0 h 9"/>
              <a:gd name="T22" fmla="*/ 6 w 10"/>
              <a:gd name="T23" fmla="*/ 0 h 9"/>
              <a:gd name="T24" fmla="*/ 3 w 10"/>
              <a:gd name="T25" fmla="*/ 4 h 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9">
                <a:moveTo>
                  <a:pt x="3" y="4"/>
                </a:moveTo>
                <a:cubicBezTo>
                  <a:pt x="2" y="4"/>
                  <a:pt x="2" y="4"/>
                  <a:pt x="2" y="4"/>
                </a:cubicBezTo>
                <a:cubicBezTo>
                  <a:pt x="2" y="5"/>
                  <a:pt x="1" y="5"/>
                  <a:pt x="0" y="6"/>
                </a:cubicBezTo>
                <a:cubicBezTo>
                  <a:pt x="1" y="6"/>
                  <a:pt x="2" y="6"/>
                  <a:pt x="3" y="6"/>
                </a:cubicBezTo>
                <a:cubicBezTo>
                  <a:pt x="4" y="6"/>
                  <a:pt x="5" y="8"/>
                  <a:pt x="6" y="8"/>
                </a:cubicBezTo>
                <a:cubicBezTo>
                  <a:pt x="7" y="8"/>
                  <a:pt x="7" y="8"/>
                  <a:pt x="8" y="8"/>
                </a:cubicBezTo>
                <a:cubicBezTo>
                  <a:pt x="9" y="9"/>
                  <a:pt x="9" y="8"/>
                  <a:pt x="9" y="7"/>
                </a:cubicBezTo>
                <a:cubicBezTo>
                  <a:pt x="9" y="7"/>
                  <a:pt x="9" y="6"/>
                  <a:pt x="9" y="6"/>
                </a:cubicBezTo>
                <a:cubicBezTo>
                  <a:pt x="9" y="5"/>
                  <a:pt x="9" y="4"/>
                  <a:pt x="10" y="4"/>
                </a:cubicBezTo>
                <a:cubicBezTo>
                  <a:pt x="10" y="3"/>
                  <a:pt x="10" y="3"/>
                  <a:pt x="10" y="2"/>
                </a:cubicBezTo>
                <a:cubicBezTo>
                  <a:pt x="10" y="0"/>
                  <a:pt x="9" y="0"/>
                  <a:pt x="8" y="0"/>
                </a:cubicBezTo>
                <a:cubicBezTo>
                  <a:pt x="7" y="0"/>
                  <a:pt x="7" y="0"/>
                  <a:pt x="6" y="0"/>
                </a:cubicBezTo>
                <a:cubicBezTo>
                  <a:pt x="4" y="2"/>
                  <a:pt x="8" y="4"/>
                  <a:pt x="3" y="4"/>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284" name="Freeform 265" title=""/>
          <p:cNvSpPr/>
          <p:nvPr>
            <p:custDataLst>
              <p:tags r:id="rId121"/>
            </p:custDataLst>
          </p:nvPr>
        </p:nvSpPr>
        <p:spPr bwMode="auto">
          <a:xfrm rot="3000000">
            <a:off x="8498981" y="3046958"/>
            <a:ext cx="24799" cy="22301"/>
          </a:xfrm>
          <a:custGeom>
            <a:gdLst>
              <a:gd name="T0" fmla="*/ 2 w 23"/>
              <a:gd name="T1" fmla="*/ 18 h 21"/>
              <a:gd name="T2" fmla="*/ 4 w 23"/>
              <a:gd name="T3" fmla="*/ 18 h 21"/>
              <a:gd name="T4" fmla="*/ 5 w 23"/>
              <a:gd name="T5" fmla="*/ 18 h 21"/>
              <a:gd name="T6" fmla="*/ 5 w 23"/>
              <a:gd name="T7" fmla="*/ 17 h 21"/>
              <a:gd name="T8" fmla="*/ 7 w 23"/>
              <a:gd name="T9" fmla="*/ 17 h 21"/>
              <a:gd name="T10" fmla="*/ 7 w 23"/>
              <a:gd name="T11" fmla="*/ 18 h 21"/>
              <a:gd name="T12" fmla="*/ 12 w 23"/>
              <a:gd name="T13" fmla="*/ 17 h 21"/>
              <a:gd name="T14" fmla="*/ 13 w 23"/>
              <a:gd name="T15" fmla="*/ 16 h 21"/>
              <a:gd name="T16" fmla="*/ 14 w 23"/>
              <a:gd name="T17" fmla="*/ 16 h 21"/>
              <a:gd name="T18" fmla="*/ 15 w 23"/>
              <a:gd name="T19" fmla="*/ 15 h 21"/>
              <a:gd name="T20" fmla="*/ 17 w 23"/>
              <a:gd name="T21" fmla="*/ 13 h 21"/>
              <a:gd name="T22" fmla="*/ 17 w 23"/>
              <a:gd name="T23" fmla="*/ 12 h 21"/>
              <a:gd name="T24" fmla="*/ 18 w 23"/>
              <a:gd name="T25" fmla="*/ 9 h 21"/>
              <a:gd name="T26" fmla="*/ 19 w 23"/>
              <a:gd name="T27" fmla="*/ 8 h 21"/>
              <a:gd name="T28" fmla="*/ 20 w 23"/>
              <a:gd name="T29" fmla="*/ 8 h 21"/>
              <a:gd name="T30" fmla="*/ 21 w 23"/>
              <a:gd name="T31" fmla="*/ 8 h 21"/>
              <a:gd name="T32" fmla="*/ 21 w 23"/>
              <a:gd name="T33" fmla="*/ 4 h 21"/>
              <a:gd name="T34" fmla="*/ 20 w 23"/>
              <a:gd name="T35" fmla="*/ 4 h 21"/>
              <a:gd name="T36" fmla="*/ 20 w 23"/>
              <a:gd name="T37" fmla="*/ 3 h 21"/>
              <a:gd name="T38" fmla="*/ 20 w 23"/>
              <a:gd name="T39" fmla="*/ 0 h 21"/>
              <a:gd name="T40" fmla="*/ 18 w 23"/>
              <a:gd name="T41" fmla="*/ 0 h 21"/>
              <a:gd name="T42" fmla="*/ 14 w 23"/>
              <a:gd name="T43" fmla="*/ 3 h 21"/>
              <a:gd name="T44" fmla="*/ 17 w 23"/>
              <a:gd name="T45" fmla="*/ 4 h 21"/>
              <a:gd name="T46" fmla="*/ 17 w 23"/>
              <a:gd name="T47" fmla="*/ 5 h 21"/>
              <a:gd name="T48" fmla="*/ 15 w 23"/>
              <a:gd name="T49" fmla="*/ 8 h 21"/>
              <a:gd name="T50" fmla="*/ 15 w 23"/>
              <a:gd name="T51" fmla="*/ 9 h 21"/>
              <a:gd name="T52" fmla="*/ 15 w 23"/>
              <a:gd name="T53" fmla="*/ 10 h 21"/>
              <a:gd name="T54" fmla="*/ 14 w 23"/>
              <a:gd name="T55" fmla="*/ 12 h 21"/>
              <a:gd name="T56" fmla="*/ 13 w 23"/>
              <a:gd name="T57" fmla="*/ 13 h 21"/>
              <a:gd name="T58" fmla="*/ 11 w 23"/>
              <a:gd name="T59" fmla="*/ 12 h 21"/>
              <a:gd name="T60" fmla="*/ 8 w 23"/>
              <a:gd name="T61" fmla="*/ 12 h 21"/>
              <a:gd name="T62" fmla="*/ 4 w 23"/>
              <a:gd name="T63" fmla="*/ 13 h 21"/>
              <a:gd name="T64" fmla="*/ 1 w 23"/>
              <a:gd name="T65" fmla="*/ 15 h 21"/>
              <a:gd name="T66" fmla="*/ 0 w 23"/>
              <a:gd name="T67" fmla="*/ 17 h 21"/>
              <a:gd name="T68" fmla="*/ 2 w 23"/>
              <a:gd name="T69" fmla="*/ 18 h 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 h="21">
                <a:moveTo>
                  <a:pt x="2" y="18"/>
                </a:moveTo>
                <a:cubicBezTo>
                  <a:pt x="3" y="18"/>
                  <a:pt x="3" y="18"/>
                  <a:pt x="4" y="18"/>
                </a:cubicBezTo>
                <a:cubicBezTo>
                  <a:pt x="4" y="18"/>
                  <a:pt x="4" y="18"/>
                  <a:pt x="5" y="18"/>
                </a:cubicBezTo>
                <a:cubicBezTo>
                  <a:pt x="5" y="18"/>
                  <a:pt x="5" y="17"/>
                  <a:pt x="5" y="17"/>
                </a:cubicBezTo>
                <a:cubicBezTo>
                  <a:pt x="6" y="17"/>
                  <a:pt x="6" y="17"/>
                  <a:pt x="7" y="17"/>
                </a:cubicBezTo>
                <a:cubicBezTo>
                  <a:pt x="7" y="17"/>
                  <a:pt x="7" y="18"/>
                  <a:pt x="7" y="18"/>
                </a:cubicBezTo>
                <a:cubicBezTo>
                  <a:pt x="10" y="21"/>
                  <a:pt x="8" y="16"/>
                  <a:pt x="12" y="17"/>
                </a:cubicBezTo>
                <a:cubicBezTo>
                  <a:pt x="12" y="16"/>
                  <a:pt x="12" y="16"/>
                  <a:pt x="13" y="16"/>
                </a:cubicBezTo>
                <a:cubicBezTo>
                  <a:pt x="14" y="16"/>
                  <a:pt x="14" y="16"/>
                  <a:pt x="14" y="16"/>
                </a:cubicBezTo>
                <a:cubicBezTo>
                  <a:pt x="14" y="15"/>
                  <a:pt x="14" y="14"/>
                  <a:pt x="15" y="15"/>
                </a:cubicBezTo>
                <a:cubicBezTo>
                  <a:pt x="16" y="15"/>
                  <a:pt x="17" y="14"/>
                  <a:pt x="17" y="13"/>
                </a:cubicBezTo>
                <a:cubicBezTo>
                  <a:pt x="17" y="13"/>
                  <a:pt x="17" y="13"/>
                  <a:pt x="17" y="12"/>
                </a:cubicBezTo>
                <a:cubicBezTo>
                  <a:pt x="17" y="11"/>
                  <a:pt x="18" y="10"/>
                  <a:pt x="18" y="9"/>
                </a:cubicBezTo>
                <a:cubicBezTo>
                  <a:pt x="19" y="9"/>
                  <a:pt x="19" y="8"/>
                  <a:pt x="19" y="8"/>
                </a:cubicBezTo>
                <a:cubicBezTo>
                  <a:pt x="19" y="8"/>
                  <a:pt x="20" y="8"/>
                  <a:pt x="20" y="8"/>
                </a:cubicBezTo>
                <a:cubicBezTo>
                  <a:pt x="21" y="8"/>
                  <a:pt x="21" y="8"/>
                  <a:pt x="21" y="8"/>
                </a:cubicBezTo>
                <a:cubicBezTo>
                  <a:pt x="23" y="7"/>
                  <a:pt x="22" y="5"/>
                  <a:pt x="21" y="4"/>
                </a:cubicBezTo>
                <a:cubicBezTo>
                  <a:pt x="21" y="4"/>
                  <a:pt x="21" y="4"/>
                  <a:pt x="20" y="4"/>
                </a:cubicBezTo>
                <a:cubicBezTo>
                  <a:pt x="20" y="4"/>
                  <a:pt x="20" y="3"/>
                  <a:pt x="20" y="3"/>
                </a:cubicBezTo>
                <a:cubicBezTo>
                  <a:pt x="20" y="2"/>
                  <a:pt x="20" y="1"/>
                  <a:pt x="20" y="0"/>
                </a:cubicBezTo>
                <a:cubicBezTo>
                  <a:pt x="19" y="0"/>
                  <a:pt x="19" y="0"/>
                  <a:pt x="18" y="0"/>
                </a:cubicBezTo>
                <a:cubicBezTo>
                  <a:pt x="17" y="2"/>
                  <a:pt x="16" y="3"/>
                  <a:pt x="14" y="3"/>
                </a:cubicBezTo>
                <a:cubicBezTo>
                  <a:pt x="15" y="4"/>
                  <a:pt x="15" y="4"/>
                  <a:pt x="17" y="4"/>
                </a:cubicBezTo>
                <a:cubicBezTo>
                  <a:pt x="17" y="4"/>
                  <a:pt x="17" y="5"/>
                  <a:pt x="17" y="5"/>
                </a:cubicBezTo>
                <a:cubicBezTo>
                  <a:pt x="16" y="5"/>
                  <a:pt x="16" y="7"/>
                  <a:pt x="15" y="8"/>
                </a:cubicBezTo>
                <a:cubicBezTo>
                  <a:pt x="15" y="8"/>
                  <a:pt x="15" y="8"/>
                  <a:pt x="15" y="9"/>
                </a:cubicBezTo>
                <a:cubicBezTo>
                  <a:pt x="15" y="9"/>
                  <a:pt x="15" y="10"/>
                  <a:pt x="15" y="10"/>
                </a:cubicBezTo>
                <a:cubicBezTo>
                  <a:pt x="15" y="11"/>
                  <a:pt x="15" y="11"/>
                  <a:pt x="14" y="12"/>
                </a:cubicBezTo>
                <a:cubicBezTo>
                  <a:pt x="14" y="13"/>
                  <a:pt x="14" y="14"/>
                  <a:pt x="13" y="13"/>
                </a:cubicBezTo>
                <a:cubicBezTo>
                  <a:pt x="12" y="14"/>
                  <a:pt x="11" y="13"/>
                  <a:pt x="11" y="12"/>
                </a:cubicBezTo>
                <a:cubicBezTo>
                  <a:pt x="10" y="12"/>
                  <a:pt x="9" y="12"/>
                  <a:pt x="8" y="12"/>
                </a:cubicBezTo>
                <a:cubicBezTo>
                  <a:pt x="6" y="12"/>
                  <a:pt x="5" y="13"/>
                  <a:pt x="4" y="13"/>
                </a:cubicBezTo>
                <a:cubicBezTo>
                  <a:pt x="3" y="14"/>
                  <a:pt x="2" y="15"/>
                  <a:pt x="1" y="15"/>
                </a:cubicBezTo>
                <a:cubicBezTo>
                  <a:pt x="1" y="16"/>
                  <a:pt x="0" y="16"/>
                  <a:pt x="0" y="17"/>
                </a:cubicBezTo>
                <a:cubicBezTo>
                  <a:pt x="1" y="17"/>
                  <a:pt x="2" y="17"/>
                  <a:pt x="2" y="18"/>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285" name="Freeform 266" title=""/>
          <p:cNvSpPr/>
          <p:nvPr>
            <p:custDataLst>
              <p:tags r:id="rId122"/>
            </p:custDataLst>
          </p:nvPr>
        </p:nvSpPr>
        <p:spPr bwMode="auto">
          <a:xfrm rot="3000000">
            <a:off x="8392275" y="2961549"/>
            <a:ext cx="40671" cy="24780"/>
          </a:xfrm>
          <a:custGeom>
            <a:gdLst>
              <a:gd name="T0" fmla="*/ 12 w 38"/>
              <a:gd name="T1" fmla="*/ 0 h 23"/>
              <a:gd name="T2" fmla="*/ 9 w 38"/>
              <a:gd name="T3" fmla="*/ 0 h 23"/>
              <a:gd name="T4" fmla="*/ 9 w 38"/>
              <a:gd name="T5" fmla="*/ 2 h 23"/>
              <a:gd name="T6" fmla="*/ 5 w 38"/>
              <a:gd name="T7" fmla="*/ 2 h 23"/>
              <a:gd name="T8" fmla="*/ 4 w 38"/>
              <a:gd name="T9" fmla="*/ 2 h 23"/>
              <a:gd name="T10" fmla="*/ 2 w 38"/>
              <a:gd name="T11" fmla="*/ 2 h 23"/>
              <a:gd name="T12" fmla="*/ 2 w 38"/>
              <a:gd name="T13" fmla="*/ 3 h 23"/>
              <a:gd name="T14" fmla="*/ 5 w 38"/>
              <a:gd name="T15" fmla="*/ 5 h 23"/>
              <a:gd name="T16" fmla="*/ 5 w 38"/>
              <a:gd name="T17" fmla="*/ 6 h 23"/>
              <a:gd name="T18" fmla="*/ 7 w 38"/>
              <a:gd name="T19" fmla="*/ 9 h 23"/>
              <a:gd name="T20" fmla="*/ 8 w 38"/>
              <a:gd name="T21" fmla="*/ 9 h 23"/>
              <a:gd name="T22" fmla="*/ 9 w 38"/>
              <a:gd name="T23" fmla="*/ 9 h 23"/>
              <a:gd name="T24" fmla="*/ 12 w 38"/>
              <a:gd name="T25" fmla="*/ 10 h 23"/>
              <a:gd name="T26" fmla="*/ 14 w 38"/>
              <a:gd name="T27" fmla="*/ 11 h 23"/>
              <a:gd name="T28" fmla="*/ 14 w 38"/>
              <a:gd name="T29" fmla="*/ 10 h 23"/>
              <a:gd name="T30" fmla="*/ 17 w 38"/>
              <a:gd name="T31" fmla="*/ 10 h 23"/>
              <a:gd name="T32" fmla="*/ 17 w 38"/>
              <a:gd name="T33" fmla="*/ 9 h 23"/>
              <a:gd name="T34" fmla="*/ 19 w 38"/>
              <a:gd name="T35" fmla="*/ 8 h 23"/>
              <a:gd name="T36" fmla="*/ 20 w 38"/>
              <a:gd name="T37" fmla="*/ 5 h 23"/>
              <a:gd name="T38" fmla="*/ 23 w 38"/>
              <a:gd name="T39" fmla="*/ 6 h 23"/>
              <a:gd name="T40" fmla="*/ 21 w 38"/>
              <a:gd name="T41" fmla="*/ 10 h 23"/>
              <a:gd name="T42" fmla="*/ 21 w 38"/>
              <a:gd name="T43" fmla="*/ 11 h 23"/>
              <a:gd name="T44" fmla="*/ 24 w 38"/>
              <a:gd name="T45" fmla="*/ 11 h 23"/>
              <a:gd name="T46" fmla="*/ 25 w 38"/>
              <a:gd name="T47" fmla="*/ 11 h 23"/>
              <a:gd name="T48" fmla="*/ 25 w 38"/>
              <a:gd name="T49" fmla="*/ 12 h 23"/>
              <a:gd name="T50" fmla="*/ 27 w 38"/>
              <a:gd name="T51" fmla="*/ 13 h 23"/>
              <a:gd name="T52" fmla="*/ 27 w 38"/>
              <a:gd name="T53" fmla="*/ 15 h 23"/>
              <a:gd name="T54" fmla="*/ 27 w 38"/>
              <a:gd name="T55" fmla="*/ 17 h 23"/>
              <a:gd name="T56" fmla="*/ 26 w 38"/>
              <a:gd name="T57" fmla="*/ 21 h 23"/>
              <a:gd name="T58" fmla="*/ 26 w 38"/>
              <a:gd name="T59" fmla="*/ 22 h 23"/>
              <a:gd name="T60" fmla="*/ 28 w 38"/>
              <a:gd name="T61" fmla="*/ 23 h 23"/>
              <a:gd name="T62" fmla="*/ 31 w 38"/>
              <a:gd name="T63" fmla="*/ 23 h 23"/>
              <a:gd name="T64" fmla="*/ 32 w 38"/>
              <a:gd name="T65" fmla="*/ 23 h 23"/>
              <a:gd name="T66" fmla="*/ 32 w 38"/>
              <a:gd name="T67" fmla="*/ 22 h 23"/>
              <a:gd name="T68" fmla="*/ 31 w 38"/>
              <a:gd name="T69" fmla="*/ 19 h 23"/>
              <a:gd name="T70" fmla="*/ 32 w 38"/>
              <a:gd name="T71" fmla="*/ 17 h 23"/>
              <a:gd name="T72" fmla="*/ 32 w 38"/>
              <a:gd name="T73" fmla="*/ 16 h 23"/>
              <a:gd name="T74" fmla="*/ 31 w 38"/>
              <a:gd name="T75" fmla="*/ 16 h 23"/>
              <a:gd name="T76" fmla="*/ 30 w 38"/>
              <a:gd name="T77" fmla="*/ 15 h 23"/>
              <a:gd name="T78" fmla="*/ 32 w 38"/>
              <a:gd name="T79" fmla="*/ 15 h 23"/>
              <a:gd name="T80" fmla="*/ 34 w 38"/>
              <a:gd name="T81" fmla="*/ 15 h 23"/>
              <a:gd name="T82" fmla="*/ 36 w 38"/>
              <a:gd name="T83" fmla="*/ 15 h 23"/>
              <a:gd name="T84" fmla="*/ 37 w 38"/>
              <a:gd name="T85" fmla="*/ 15 h 23"/>
              <a:gd name="T86" fmla="*/ 38 w 38"/>
              <a:gd name="T87" fmla="*/ 13 h 23"/>
              <a:gd name="T88" fmla="*/ 38 w 38"/>
              <a:gd name="T89" fmla="*/ 12 h 23"/>
              <a:gd name="T90" fmla="*/ 37 w 38"/>
              <a:gd name="T91" fmla="*/ 11 h 23"/>
              <a:gd name="T92" fmla="*/ 33 w 38"/>
              <a:gd name="T93" fmla="*/ 11 h 23"/>
              <a:gd name="T94" fmla="*/ 31 w 38"/>
              <a:gd name="T95" fmla="*/ 10 h 23"/>
              <a:gd name="T96" fmla="*/ 31 w 38"/>
              <a:gd name="T97" fmla="*/ 9 h 23"/>
              <a:gd name="T98" fmla="*/ 30 w 38"/>
              <a:gd name="T99" fmla="*/ 9 h 23"/>
              <a:gd name="T100" fmla="*/ 28 w 38"/>
              <a:gd name="T101" fmla="*/ 8 h 23"/>
              <a:gd name="T102" fmla="*/ 27 w 38"/>
              <a:gd name="T103" fmla="*/ 5 h 23"/>
              <a:gd name="T104" fmla="*/ 27 w 38"/>
              <a:gd name="T105" fmla="*/ 4 h 23"/>
              <a:gd name="T106" fmla="*/ 25 w 38"/>
              <a:gd name="T107" fmla="*/ 4 h 23"/>
              <a:gd name="T108" fmla="*/ 21 w 38"/>
              <a:gd name="T109" fmla="*/ 2 h 23"/>
              <a:gd name="T110" fmla="*/ 20 w 38"/>
              <a:gd name="T111" fmla="*/ 2 h 23"/>
              <a:gd name="T112" fmla="*/ 18 w 38"/>
              <a:gd name="T113" fmla="*/ 3 h 23"/>
              <a:gd name="T114" fmla="*/ 17 w 38"/>
              <a:gd name="T115" fmla="*/ 3 h 23"/>
              <a:gd name="T116" fmla="*/ 14 w 38"/>
              <a:gd name="T117" fmla="*/ 3 h 23"/>
              <a:gd name="T118" fmla="*/ 14 w 38"/>
              <a:gd name="T119" fmla="*/ 2 h 23"/>
              <a:gd name="T120" fmla="*/ 12 w 38"/>
              <a:gd name="T121" fmla="*/ 0 h 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8" h="23">
                <a:moveTo>
                  <a:pt x="12" y="0"/>
                </a:moveTo>
                <a:cubicBezTo>
                  <a:pt x="11" y="0"/>
                  <a:pt x="10" y="0"/>
                  <a:pt x="9" y="0"/>
                </a:cubicBezTo>
                <a:cubicBezTo>
                  <a:pt x="9" y="1"/>
                  <a:pt x="9" y="1"/>
                  <a:pt x="9" y="2"/>
                </a:cubicBezTo>
                <a:cubicBezTo>
                  <a:pt x="8" y="2"/>
                  <a:pt x="6" y="2"/>
                  <a:pt x="5" y="2"/>
                </a:cubicBezTo>
                <a:cubicBezTo>
                  <a:pt x="4" y="2"/>
                  <a:pt x="4" y="2"/>
                  <a:pt x="4" y="2"/>
                </a:cubicBezTo>
                <a:cubicBezTo>
                  <a:pt x="3" y="2"/>
                  <a:pt x="3" y="2"/>
                  <a:pt x="2" y="2"/>
                </a:cubicBezTo>
                <a:cubicBezTo>
                  <a:pt x="2" y="2"/>
                  <a:pt x="2" y="2"/>
                  <a:pt x="2" y="3"/>
                </a:cubicBezTo>
                <a:cubicBezTo>
                  <a:pt x="6" y="3"/>
                  <a:pt x="0" y="6"/>
                  <a:pt x="5" y="5"/>
                </a:cubicBezTo>
                <a:cubicBezTo>
                  <a:pt x="5" y="6"/>
                  <a:pt x="5" y="6"/>
                  <a:pt x="5" y="6"/>
                </a:cubicBezTo>
                <a:cubicBezTo>
                  <a:pt x="6" y="7"/>
                  <a:pt x="7" y="7"/>
                  <a:pt x="7" y="9"/>
                </a:cubicBezTo>
                <a:cubicBezTo>
                  <a:pt x="7" y="9"/>
                  <a:pt x="8" y="9"/>
                  <a:pt x="8" y="9"/>
                </a:cubicBezTo>
                <a:cubicBezTo>
                  <a:pt x="9" y="9"/>
                  <a:pt x="9" y="9"/>
                  <a:pt x="9" y="9"/>
                </a:cubicBezTo>
                <a:cubicBezTo>
                  <a:pt x="10" y="9"/>
                  <a:pt x="12" y="9"/>
                  <a:pt x="12" y="10"/>
                </a:cubicBezTo>
                <a:cubicBezTo>
                  <a:pt x="13" y="10"/>
                  <a:pt x="13" y="11"/>
                  <a:pt x="14" y="11"/>
                </a:cubicBezTo>
                <a:cubicBezTo>
                  <a:pt x="14" y="11"/>
                  <a:pt x="14" y="10"/>
                  <a:pt x="14" y="10"/>
                </a:cubicBezTo>
                <a:cubicBezTo>
                  <a:pt x="15" y="10"/>
                  <a:pt x="16" y="10"/>
                  <a:pt x="17" y="10"/>
                </a:cubicBezTo>
                <a:cubicBezTo>
                  <a:pt x="17" y="10"/>
                  <a:pt x="17" y="9"/>
                  <a:pt x="17" y="9"/>
                </a:cubicBezTo>
                <a:cubicBezTo>
                  <a:pt x="18" y="8"/>
                  <a:pt x="18" y="8"/>
                  <a:pt x="19" y="8"/>
                </a:cubicBezTo>
                <a:cubicBezTo>
                  <a:pt x="20" y="7"/>
                  <a:pt x="20" y="7"/>
                  <a:pt x="20" y="5"/>
                </a:cubicBezTo>
                <a:cubicBezTo>
                  <a:pt x="21" y="5"/>
                  <a:pt x="23" y="5"/>
                  <a:pt x="23" y="6"/>
                </a:cubicBezTo>
                <a:cubicBezTo>
                  <a:pt x="22" y="8"/>
                  <a:pt x="23" y="10"/>
                  <a:pt x="21" y="10"/>
                </a:cubicBezTo>
                <a:cubicBezTo>
                  <a:pt x="21" y="10"/>
                  <a:pt x="21" y="11"/>
                  <a:pt x="21" y="11"/>
                </a:cubicBezTo>
                <a:cubicBezTo>
                  <a:pt x="22" y="11"/>
                  <a:pt x="23" y="11"/>
                  <a:pt x="24" y="11"/>
                </a:cubicBezTo>
                <a:cubicBezTo>
                  <a:pt x="24" y="11"/>
                  <a:pt x="25" y="11"/>
                  <a:pt x="25" y="11"/>
                </a:cubicBezTo>
                <a:cubicBezTo>
                  <a:pt x="25" y="11"/>
                  <a:pt x="25" y="12"/>
                  <a:pt x="25" y="12"/>
                </a:cubicBezTo>
                <a:cubicBezTo>
                  <a:pt x="26" y="13"/>
                  <a:pt x="27" y="12"/>
                  <a:pt x="27" y="13"/>
                </a:cubicBezTo>
                <a:cubicBezTo>
                  <a:pt x="27" y="14"/>
                  <a:pt x="27" y="14"/>
                  <a:pt x="27" y="15"/>
                </a:cubicBezTo>
                <a:cubicBezTo>
                  <a:pt x="27" y="15"/>
                  <a:pt x="27" y="16"/>
                  <a:pt x="27" y="17"/>
                </a:cubicBezTo>
                <a:cubicBezTo>
                  <a:pt x="30" y="17"/>
                  <a:pt x="29" y="22"/>
                  <a:pt x="26" y="21"/>
                </a:cubicBezTo>
                <a:cubicBezTo>
                  <a:pt x="26" y="21"/>
                  <a:pt x="26" y="21"/>
                  <a:pt x="26" y="22"/>
                </a:cubicBezTo>
                <a:cubicBezTo>
                  <a:pt x="27" y="22"/>
                  <a:pt x="28" y="23"/>
                  <a:pt x="28" y="23"/>
                </a:cubicBezTo>
                <a:cubicBezTo>
                  <a:pt x="30" y="23"/>
                  <a:pt x="30" y="21"/>
                  <a:pt x="31" y="23"/>
                </a:cubicBezTo>
                <a:cubicBezTo>
                  <a:pt x="31" y="23"/>
                  <a:pt x="32" y="23"/>
                  <a:pt x="32" y="23"/>
                </a:cubicBezTo>
                <a:cubicBezTo>
                  <a:pt x="32" y="23"/>
                  <a:pt x="32" y="22"/>
                  <a:pt x="32" y="22"/>
                </a:cubicBezTo>
                <a:cubicBezTo>
                  <a:pt x="32" y="21"/>
                  <a:pt x="31" y="20"/>
                  <a:pt x="31" y="19"/>
                </a:cubicBezTo>
                <a:cubicBezTo>
                  <a:pt x="31" y="18"/>
                  <a:pt x="31" y="17"/>
                  <a:pt x="32" y="17"/>
                </a:cubicBezTo>
                <a:cubicBezTo>
                  <a:pt x="32" y="17"/>
                  <a:pt x="32" y="16"/>
                  <a:pt x="32" y="16"/>
                </a:cubicBezTo>
                <a:cubicBezTo>
                  <a:pt x="32" y="16"/>
                  <a:pt x="31" y="16"/>
                  <a:pt x="31" y="16"/>
                </a:cubicBezTo>
                <a:cubicBezTo>
                  <a:pt x="31" y="15"/>
                  <a:pt x="30" y="15"/>
                  <a:pt x="30" y="15"/>
                </a:cubicBezTo>
                <a:cubicBezTo>
                  <a:pt x="30" y="13"/>
                  <a:pt x="31" y="14"/>
                  <a:pt x="32" y="15"/>
                </a:cubicBezTo>
                <a:cubicBezTo>
                  <a:pt x="33" y="15"/>
                  <a:pt x="34" y="15"/>
                  <a:pt x="34" y="15"/>
                </a:cubicBezTo>
                <a:cubicBezTo>
                  <a:pt x="35" y="15"/>
                  <a:pt x="35" y="15"/>
                  <a:pt x="36" y="15"/>
                </a:cubicBezTo>
                <a:cubicBezTo>
                  <a:pt x="36" y="15"/>
                  <a:pt x="36" y="15"/>
                  <a:pt x="37" y="15"/>
                </a:cubicBezTo>
                <a:cubicBezTo>
                  <a:pt x="37" y="14"/>
                  <a:pt x="37" y="13"/>
                  <a:pt x="38" y="13"/>
                </a:cubicBezTo>
                <a:cubicBezTo>
                  <a:pt x="38" y="13"/>
                  <a:pt x="38" y="13"/>
                  <a:pt x="38" y="12"/>
                </a:cubicBezTo>
                <a:cubicBezTo>
                  <a:pt x="38" y="11"/>
                  <a:pt x="38" y="11"/>
                  <a:pt x="37" y="11"/>
                </a:cubicBezTo>
                <a:cubicBezTo>
                  <a:pt x="36" y="11"/>
                  <a:pt x="34" y="11"/>
                  <a:pt x="33" y="11"/>
                </a:cubicBezTo>
                <a:cubicBezTo>
                  <a:pt x="32" y="11"/>
                  <a:pt x="31" y="11"/>
                  <a:pt x="31" y="10"/>
                </a:cubicBezTo>
                <a:cubicBezTo>
                  <a:pt x="31" y="10"/>
                  <a:pt x="31" y="9"/>
                  <a:pt x="31" y="9"/>
                </a:cubicBezTo>
                <a:cubicBezTo>
                  <a:pt x="30" y="9"/>
                  <a:pt x="30" y="9"/>
                  <a:pt x="30" y="9"/>
                </a:cubicBezTo>
                <a:cubicBezTo>
                  <a:pt x="29" y="9"/>
                  <a:pt x="29" y="8"/>
                  <a:pt x="28" y="8"/>
                </a:cubicBezTo>
                <a:cubicBezTo>
                  <a:pt x="28" y="7"/>
                  <a:pt x="27" y="6"/>
                  <a:pt x="27" y="5"/>
                </a:cubicBezTo>
                <a:cubicBezTo>
                  <a:pt x="27" y="5"/>
                  <a:pt x="27" y="4"/>
                  <a:pt x="27" y="4"/>
                </a:cubicBezTo>
                <a:cubicBezTo>
                  <a:pt x="26" y="4"/>
                  <a:pt x="26" y="4"/>
                  <a:pt x="25" y="4"/>
                </a:cubicBezTo>
                <a:cubicBezTo>
                  <a:pt x="22" y="5"/>
                  <a:pt x="23" y="2"/>
                  <a:pt x="21" y="2"/>
                </a:cubicBezTo>
                <a:cubicBezTo>
                  <a:pt x="21" y="2"/>
                  <a:pt x="21" y="2"/>
                  <a:pt x="20" y="2"/>
                </a:cubicBezTo>
                <a:cubicBezTo>
                  <a:pt x="20" y="3"/>
                  <a:pt x="19" y="3"/>
                  <a:pt x="18" y="3"/>
                </a:cubicBezTo>
                <a:cubicBezTo>
                  <a:pt x="17" y="3"/>
                  <a:pt x="17" y="3"/>
                  <a:pt x="17" y="3"/>
                </a:cubicBezTo>
                <a:cubicBezTo>
                  <a:pt x="16" y="3"/>
                  <a:pt x="15" y="3"/>
                  <a:pt x="14" y="3"/>
                </a:cubicBezTo>
                <a:cubicBezTo>
                  <a:pt x="14" y="2"/>
                  <a:pt x="14" y="2"/>
                  <a:pt x="14" y="2"/>
                </a:cubicBezTo>
                <a:cubicBezTo>
                  <a:pt x="13" y="1"/>
                  <a:pt x="12" y="2"/>
                  <a:pt x="12" y="0"/>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286" name="Freeform 267" title=""/>
          <p:cNvSpPr/>
          <p:nvPr>
            <p:custDataLst>
              <p:tags r:id="rId123"/>
            </p:custDataLst>
          </p:nvPr>
        </p:nvSpPr>
        <p:spPr bwMode="auto">
          <a:xfrm rot="3000000">
            <a:off x="8467534" y="3046006"/>
            <a:ext cx="12896" cy="18337"/>
          </a:xfrm>
          <a:custGeom>
            <a:gdLst>
              <a:gd name="T0" fmla="*/ 2 w 12"/>
              <a:gd name="T1" fmla="*/ 17 h 17"/>
              <a:gd name="T2" fmla="*/ 2 w 12"/>
              <a:gd name="T3" fmla="*/ 16 h 17"/>
              <a:gd name="T4" fmla="*/ 4 w 12"/>
              <a:gd name="T5" fmla="*/ 15 h 17"/>
              <a:gd name="T6" fmla="*/ 5 w 12"/>
              <a:gd name="T7" fmla="*/ 15 h 17"/>
              <a:gd name="T8" fmla="*/ 5 w 12"/>
              <a:gd name="T9" fmla="*/ 14 h 17"/>
              <a:gd name="T10" fmla="*/ 5 w 12"/>
              <a:gd name="T11" fmla="*/ 13 h 17"/>
              <a:gd name="T12" fmla="*/ 5 w 12"/>
              <a:gd name="T13" fmla="*/ 11 h 17"/>
              <a:gd name="T14" fmla="*/ 6 w 12"/>
              <a:gd name="T15" fmla="*/ 11 h 17"/>
              <a:gd name="T16" fmla="*/ 7 w 12"/>
              <a:gd name="T17" fmla="*/ 10 h 17"/>
              <a:gd name="T18" fmla="*/ 8 w 12"/>
              <a:gd name="T19" fmla="*/ 8 h 17"/>
              <a:gd name="T20" fmla="*/ 10 w 12"/>
              <a:gd name="T21" fmla="*/ 7 h 17"/>
              <a:gd name="T22" fmla="*/ 11 w 12"/>
              <a:gd name="T23" fmla="*/ 7 h 17"/>
              <a:gd name="T24" fmla="*/ 11 w 12"/>
              <a:gd name="T25" fmla="*/ 5 h 17"/>
              <a:gd name="T26" fmla="*/ 11 w 12"/>
              <a:gd name="T27" fmla="*/ 4 h 17"/>
              <a:gd name="T28" fmla="*/ 11 w 12"/>
              <a:gd name="T29" fmla="*/ 3 h 17"/>
              <a:gd name="T30" fmla="*/ 11 w 12"/>
              <a:gd name="T31" fmla="*/ 1 h 17"/>
              <a:gd name="T32" fmla="*/ 8 w 12"/>
              <a:gd name="T33" fmla="*/ 0 h 17"/>
              <a:gd name="T34" fmla="*/ 7 w 12"/>
              <a:gd name="T35" fmla="*/ 0 h 17"/>
              <a:gd name="T36" fmla="*/ 5 w 12"/>
              <a:gd name="T37" fmla="*/ 2 h 17"/>
              <a:gd name="T38" fmla="*/ 5 w 12"/>
              <a:gd name="T39" fmla="*/ 3 h 17"/>
              <a:gd name="T40" fmla="*/ 5 w 12"/>
              <a:gd name="T41" fmla="*/ 4 h 17"/>
              <a:gd name="T42" fmla="*/ 5 w 12"/>
              <a:gd name="T43" fmla="*/ 5 h 17"/>
              <a:gd name="T44" fmla="*/ 4 w 12"/>
              <a:gd name="T45" fmla="*/ 5 h 17"/>
              <a:gd name="T46" fmla="*/ 2 w 12"/>
              <a:gd name="T47" fmla="*/ 7 h 17"/>
              <a:gd name="T48" fmla="*/ 2 w 12"/>
              <a:gd name="T49" fmla="*/ 9 h 17"/>
              <a:gd name="T50" fmla="*/ 2 w 12"/>
              <a:gd name="T51" fmla="*/ 11 h 17"/>
              <a:gd name="T52" fmla="*/ 1 w 12"/>
              <a:gd name="T53" fmla="*/ 11 h 17"/>
              <a:gd name="T54" fmla="*/ 0 w 12"/>
              <a:gd name="T55" fmla="*/ 13 h 17"/>
              <a:gd name="T56" fmla="*/ 0 w 12"/>
              <a:gd name="T57" fmla="*/ 15 h 17"/>
              <a:gd name="T58" fmla="*/ 2 w 12"/>
              <a:gd name="T59" fmla="*/ 17 h 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 h="17">
                <a:moveTo>
                  <a:pt x="2" y="17"/>
                </a:moveTo>
                <a:cubicBezTo>
                  <a:pt x="2" y="17"/>
                  <a:pt x="2" y="17"/>
                  <a:pt x="2" y="16"/>
                </a:cubicBezTo>
                <a:cubicBezTo>
                  <a:pt x="3" y="16"/>
                  <a:pt x="4" y="16"/>
                  <a:pt x="4" y="15"/>
                </a:cubicBezTo>
                <a:cubicBezTo>
                  <a:pt x="4" y="15"/>
                  <a:pt x="4" y="15"/>
                  <a:pt x="5" y="15"/>
                </a:cubicBezTo>
                <a:cubicBezTo>
                  <a:pt x="5" y="15"/>
                  <a:pt x="5" y="14"/>
                  <a:pt x="5" y="14"/>
                </a:cubicBezTo>
                <a:cubicBezTo>
                  <a:pt x="5" y="13"/>
                  <a:pt x="5" y="13"/>
                  <a:pt x="5" y="13"/>
                </a:cubicBezTo>
                <a:cubicBezTo>
                  <a:pt x="5" y="12"/>
                  <a:pt x="5" y="12"/>
                  <a:pt x="5" y="11"/>
                </a:cubicBezTo>
                <a:cubicBezTo>
                  <a:pt x="5" y="11"/>
                  <a:pt x="6" y="11"/>
                  <a:pt x="6" y="11"/>
                </a:cubicBezTo>
                <a:cubicBezTo>
                  <a:pt x="6" y="10"/>
                  <a:pt x="6" y="10"/>
                  <a:pt x="7" y="10"/>
                </a:cubicBezTo>
                <a:cubicBezTo>
                  <a:pt x="7" y="9"/>
                  <a:pt x="8" y="9"/>
                  <a:pt x="8" y="8"/>
                </a:cubicBezTo>
                <a:cubicBezTo>
                  <a:pt x="9" y="8"/>
                  <a:pt x="9" y="7"/>
                  <a:pt x="10" y="7"/>
                </a:cubicBezTo>
                <a:cubicBezTo>
                  <a:pt x="10" y="7"/>
                  <a:pt x="10" y="7"/>
                  <a:pt x="11" y="7"/>
                </a:cubicBezTo>
                <a:cubicBezTo>
                  <a:pt x="11" y="6"/>
                  <a:pt x="11" y="6"/>
                  <a:pt x="11" y="5"/>
                </a:cubicBezTo>
                <a:cubicBezTo>
                  <a:pt x="11" y="5"/>
                  <a:pt x="11" y="5"/>
                  <a:pt x="11" y="4"/>
                </a:cubicBezTo>
                <a:cubicBezTo>
                  <a:pt x="11" y="4"/>
                  <a:pt x="11" y="3"/>
                  <a:pt x="11" y="3"/>
                </a:cubicBezTo>
                <a:cubicBezTo>
                  <a:pt x="12" y="3"/>
                  <a:pt x="11" y="2"/>
                  <a:pt x="11" y="1"/>
                </a:cubicBezTo>
                <a:cubicBezTo>
                  <a:pt x="10" y="0"/>
                  <a:pt x="10" y="0"/>
                  <a:pt x="8" y="0"/>
                </a:cubicBezTo>
                <a:cubicBezTo>
                  <a:pt x="8" y="0"/>
                  <a:pt x="8" y="0"/>
                  <a:pt x="7" y="0"/>
                </a:cubicBezTo>
                <a:cubicBezTo>
                  <a:pt x="7" y="1"/>
                  <a:pt x="6" y="2"/>
                  <a:pt x="5" y="2"/>
                </a:cubicBezTo>
                <a:cubicBezTo>
                  <a:pt x="5" y="2"/>
                  <a:pt x="5" y="3"/>
                  <a:pt x="5" y="3"/>
                </a:cubicBezTo>
                <a:cubicBezTo>
                  <a:pt x="5" y="3"/>
                  <a:pt x="5" y="4"/>
                  <a:pt x="5" y="4"/>
                </a:cubicBezTo>
                <a:cubicBezTo>
                  <a:pt x="5" y="5"/>
                  <a:pt x="5" y="5"/>
                  <a:pt x="5" y="5"/>
                </a:cubicBezTo>
                <a:cubicBezTo>
                  <a:pt x="4" y="5"/>
                  <a:pt x="4" y="5"/>
                  <a:pt x="4" y="5"/>
                </a:cubicBezTo>
                <a:cubicBezTo>
                  <a:pt x="3" y="5"/>
                  <a:pt x="2" y="6"/>
                  <a:pt x="2" y="7"/>
                </a:cubicBezTo>
                <a:cubicBezTo>
                  <a:pt x="2" y="7"/>
                  <a:pt x="2" y="8"/>
                  <a:pt x="2" y="9"/>
                </a:cubicBezTo>
                <a:cubicBezTo>
                  <a:pt x="2" y="10"/>
                  <a:pt x="2" y="11"/>
                  <a:pt x="2" y="11"/>
                </a:cubicBezTo>
                <a:cubicBezTo>
                  <a:pt x="2" y="11"/>
                  <a:pt x="2" y="11"/>
                  <a:pt x="1" y="11"/>
                </a:cubicBezTo>
                <a:cubicBezTo>
                  <a:pt x="1" y="12"/>
                  <a:pt x="1" y="13"/>
                  <a:pt x="0" y="13"/>
                </a:cubicBezTo>
                <a:cubicBezTo>
                  <a:pt x="0" y="13"/>
                  <a:pt x="0" y="14"/>
                  <a:pt x="0" y="15"/>
                </a:cubicBezTo>
                <a:cubicBezTo>
                  <a:pt x="1" y="16"/>
                  <a:pt x="1" y="17"/>
                  <a:pt x="2" y="17"/>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287" name="Freeform 268" title=""/>
          <p:cNvSpPr/>
          <p:nvPr>
            <p:custDataLst>
              <p:tags r:id="rId124"/>
            </p:custDataLst>
          </p:nvPr>
        </p:nvSpPr>
        <p:spPr bwMode="auto">
          <a:xfrm rot="3000000">
            <a:off x="8444131" y="3052404"/>
            <a:ext cx="10416" cy="13876"/>
          </a:xfrm>
          <a:custGeom>
            <a:gdLst>
              <a:gd name="T0" fmla="*/ 2 w 10"/>
              <a:gd name="T1" fmla="*/ 8 h 13"/>
              <a:gd name="T2" fmla="*/ 2 w 10"/>
              <a:gd name="T3" fmla="*/ 10 h 13"/>
              <a:gd name="T4" fmla="*/ 4 w 10"/>
              <a:gd name="T5" fmla="*/ 11 h 13"/>
              <a:gd name="T6" fmla="*/ 6 w 10"/>
              <a:gd name="T7" fmla="*/ 13 h 13"/>
              <a:gd name="T8" fmla="*/ 7 w 10"/>
              <a:gd name="T9" fmla="*/ 10 h 13"/>
              <a:gd name="T10" fmla="*/ 7 w 10"/>
              <a:gd name="T11" fmla="*/ 8 h 13"/>
              <a:gd name="T12" fmla="*/ 9 w 10"/>
              <a:gd name="T13" fmla="*/ 5 h 13"/>
              <a:gd name="T14" fmla="*/ 10 w 10"/>
              <a:gd name="T15" fmla="*/ 4 h 13"/>
              <a:gd name="T16" fmla="*/ 10 w 10"/>
              <a:gd name="T17" fmla="*/ 2 h 13"/>
              <a:gd name="T18" fmla="*/ 10 w 10"/>
              <a:gd name="T19" fmla="*/ 0 h 13"/>
              <a:gd name="T20" fmla="*/ 6 w 10"/>
              <a:gd name="T21" fmla="*/ 0 h 13"/>
              <a:gd name="T22" fmla="*/ 5 w 10"/>
              <a:gd name="T23" fmla="*/ 0 h 13"/>
              <a:gd name="T24" fmla="*/ 4 w 10"/>
              <a:gd name="T25" fmla="*/ 0 h 13"/>
              <a:gd name="T26" fmla="*/ 4 w 10"/>
              <a:gd name="T27" fmla="*/ 2 h 13"/>
              <a:gd name="T28" fmla="*/ 4 w 10"/>
              <a:gd name="T29" fmla="*/ 5 h 13"/>
              <a:gd name="T30" fmla="*/ 3 w 10"/>
              <a:gd name="T31" fmla="*/ 5 h 13"/>
              <a:gd name="T32" fmla="*/ 0 w 10"/>
              <a:gd name="T33" fmla="*/ 5 h 13"/>
              <a:gd name="T34" fmla="*/ 2 w 10"/>
              <a:gd name="T35" fmla="*/ 7 h 13"/>
              <a:gd name="T36" fmla="*/ 2 w 10"/>
              <a:gd name="T37" fmla="*/ 8 h 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 h="13">
                <a:moveTo>
                  <a:pt x="2" y="8"/>
                </a:moveTo>
                <a:cubicBezTo>
                  <a:pt x="2" y="9"/>
                  <a:pt x="2" y="9"/>
                  <a:pt x="2" y="10"/>
                </a:cubicBezTo>
                <a:cubicBezTo>
                  <a:pt x="3" y="10"/>
                  <a:pt x="3" y="11"/>
                  <a:pt x="4" y="11"/>
                </a:cubicBezTo>
                <a:cubicBezTo>
                  <a:pt x="3" y="13"/>
                  <a:pt x="5" y="13"/>
                  <a:pt x="6" y="13"/>
                </a:cubicBezTo>
                <a:cubicBezTo>
                  <a:pt x="6" y="11"/>
                  <a:pt x="6" y="10"/>
                  <a:pt x="7" y="10"/>
                </a:cubicBezTo>
                <a:cubicBezTo>
                  <a:pt x="7" y="9"/>
                  <a:pt x="7" y="9"/>
                  <a:pt x="7" y="8"/>
                </a:cubicBezTo>
                <a:cubicBezTo>
                  <a:pt x="7" y="7"/>
                  <a:pt x="7" y="5"/>
                  <a:pt x="9" y="5"/>
                </a:cubicBezTo>
                <a:cubicBezTo>
                  <a:pt x="10" y="5"/>
                  <a:pt x="10" y="4"/>
                  <a:pt x="10" y="4"/>
                </a:cubicBezTo>
                <a:cubicBezTo>
                  <a:pt x="10" y="3"/>
                  <a:pt x="10" y="3"/>
                  <a:pt x="10" y="2"/>
                </a:cubicBezTo>
                <a:cubicBezTo>
                  <a:pt x="10" y="2"/>
                  <a:pt x="10" y="1"/>
                  <a:pt x="10" y="0"/>
                </a:cubicBezTo>
                <a:cubicBezTo>
                  <a:pt x="9" y="0"/>
                  <a:pt x="7" y="0"/>
                  <a:pt x="6" y="0"/>
                </a:cubicBezTo>
                <a:cubicBezTo>
                  <a:pt x="6" y="0"/>
                  <a:pt x="6" y="0"/>
                  <a:pt x="5" y="0"/>
                </a:cubicBezTo>
                <a:cubicBezTo>
                  <a:pt x="5" y="0"/>
                  <a:pt x="4" y="0"/>
                  <a:pt x="4" y="0"/>
                </a:cubicBezTo>
                <a:cubicBezTo>
                  <a:pt x="4" y="1"/>
                  <a:pt x="4" y="2"/>
                  <a:pt x="4" y="2"/>
                </a:cubicBezTo>
                <a:cubicBezTo>
                  <a:pt x="4" y="3"/>
                  <a:pt x="4" y="4"/>
                  <a:pt x="4" y="5"/>
                </a:cubicBezTo>
                <a:cubicBezTo>
                  <a:pt x="4" y="5"/>
                  <a:pt x="3" y="5"/>
                  <a:pt x="3" y="5"/>
                </a:cubicBezTo>
                <a:cubicBezTo>
                  <a:pt x="2" y="5"/>
                  <a:pt x="1" y="5"/>
                  <a:pt x="0" y="5"/>
                </a:cubicBezTo>
                <a:cubicBezTo>
                  <a:pt x="0" y="6"/>
                  <a:pt x="1" y="6"/>
                  <a:pt x="2" y="7"/>
                </a:cubicBezTo>
                <a:cubicBezTo>
                  <a:pt x="2" y="8"/>
                  <a:pt x="2" y="8"/>
                  <a:pt x="2" y="8"/>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288" name="Freeform 269" title=""/>
          <p:cNvSpPr/>
          <p:nvPr>
            <p:custDataLst>
              <p:tags r:id="rId125"/>
            </p:custDataLst>
          </p:nvPr>
        </p:nvSpPr>
        <p:spPr bwMode="auto">
          <a:xfrm rot="3000000">
            <a:off x="8363165" y="2987655"/>
            <a:ext cx="25792" cy="11894"/>
          </a:xfrm>
          <a:custGeom>
            <a:gdLst>
              <a:gd name="T0" fmla="*/ 19 w 24"/>
              <a:gd name="T1" fmla="*/ 10 h 11"/>
              <a:gd name="T2" fmla="*/ 24 w 24"/>
              <a:gd name="T3" fmla="*/ 6 h 11"/>
              <a:gd name="T4" fmla="*/ 24 w 24"/>
              <a:gd name="T5" fmla="*/ 4 h 11"/>
              <a:gd name="T6" fmla="*/ 19 w 24"/>
              <a:gd name="T7" fmla="*/ 0 h 11"/>
              <a:gd name="T8" fmla="*/ 18 w 24"/>
              <a:gd name="T9" fmla="*/ 0 h 11"/>
              <a:gd name="T10" fmla="*/ 13 w 24"/>
              <a:gd name="T11" fmla="*/ 2 h 11"/>
              <a:gd name="T12" fmla="*/ 12 w 24"/>
              <a:gd name="T13" fmla="*/ 2 h 11"/>
              <a:gd name="T14" fmla="*/ 9 w 24"/>
              <a:gd name="T15" fmla="*/ 2 h 11"/>
              <a:gd name="T16" fmla="*/ 7 w 24"/>
              <a:gd name="T17" fmla="*/ 3 h 11"/>
              <a:gd name="T18" fmla="*/ 7 w 24"/>
              <a:gd name="T19" fmla="*/ 4 h 11"/>
              <a:gd name="T20" fmla="*/ 6 w 24"/>
              <a:gd name="T21" fmla="*/ 4 h 11"/>
              <a:gd name="T22" fmla="*/ 5 w 24"/>
              <a:gd name="T23" fmla="*/ 3 h 11"/>
              <a:gd name="T24" fmla="*/ 2 w 24"/>
              <a:gd name="T25" fmla="*/ 5 h 11"/>
              <a:gd name="T26" fmla="*/ 3 w 24"/>
              <a:gd name="T27" fmla="*/ 5 h 11"/>
              <a:gd name="T28" fmla="*/ 3 w 24"/>
              <a:gd name="T29" fmla="*/ 7 h 11"/>
              <a:gd name="T30" fmla="*/ 2 w 24"/>
              <a:gd name="T31" fmla="*/ 10 h 11"/>
              <a:gd name="T32" fmla="*/ 2 w 24"/>
              <a:gd name="T33" fmla="*/ 11 h 11"/>
              <a:gd name="T34" fmla="*/ 5 w 24"/>
              <a:gd name="T35" fmla="*/ 11 h 11"/>
              <a:gd name="T36" fmla="*/ 7 w 24"/>
              <a:gd name="T37" fmla="*/ 10 h 11"/>
              <a:gd name="T38" fmla="*/ 8 w 24"/>
              <a:gd name="T39" fmla="*/ 9 h 11"/>
              <a:gd name="T40" fmla="*/ 7 w 24"/>
              <a:gd name="T41" fmla="*/ 7 h 11"/>
              <a:gd name="T42" fmla="*/ 7 w 24"/>
              <a:gd name="T43" fmla="*/ 6 h 11"/>
              <a:gd name="T44" fmla="*/ 12 w 24"/>
              <a:gd name="T45" fmla="*/ 10 h 11"/>
              <a:gd name="T46" fmla="*/ 15 w 24"/>
              <a:gd name="T47" fmla="*/ 10 h 11"/>
              <a:gd name="T48" fmla="*/ 18 w 24"/>
              <a:gd name="T49" fmla="*/ 9 h 11"/>
              <a:gd name="T50" fmla="*/ 19 w 24"/>
              <a:gd name="T51" fmla="*/ 10 h 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 h="11">
                <a:moveTo>
                  <a:pt x="19" y="10"/>
                </a:moveTo>
                <a:cubicBezTo>
                  <a:pt x="21" y="9"/>
                  <a:pt x="21" y="7"/>
                  <a:pt x="24" y="6"/>
                </a:cubicBezTo>
                <a:cubicBezTo>
                  <a:pt x="24" y="5"/>
                  <a:pt x="24" y="5"/>
                  <a:pt x="24" y="4"/>
                </a:cubicBezTo>
                <a:cubicBezTo>
                  <a:pt x="23" y="1"/>
                  <a:pt x="20" y="2"/>
                  <a:pt x="19" y="0"/>
                </a:cubicBezTo>
                <a:cubicBezTo>
                  <a:pt x="18" y="0"/>
                  <a:pt x="18" y="0"/>
                  <a:pt x="18" y="0"/>
                </a:cubicBezTo>
                <a:cubicBezTo>
                  <a:pt x="16" y="1"/>
                  <a:pt x="13" y="0"/>
                  <a:pt x="13" y="2"/>
                </a:cubicBezTo>
                <a:cubicBezTo>
                  <a:pt x="12" y="2"/>
                  <a:pt x="12" y="2"/>
                  <a:pt x="12" y="2"/>
                </a:cubicBezTo>
                <a:cubicBezTo>
                  <a:pt x="11" y="2"/>
                  <a:pt x="10" y="2"/>
                  <a:pt x="9" y="2"/>
                </a:cubicBezTo>
                <a:cubicBezTo>
                  <a:pt x="9" y="2"/>
                  <a:pt x="8" y="3"/>
                  <a:pt x="7" y="3"/>
                </a:cubicBezTo>
                <a:cubicBezTo>
                  <a:pt x="7" y="3"/>
                  <a:pt x="7" y="4"/>
                  <a:pt x="7" y="4"/>
                </a:cubicBezTo>
                <a:cubicBezTo>
                  <a:pt x="7" y="4"/>
                  <a:pt x="6" y="4"/>
                  <a:pt x="6" y="4"/>
                </a:cubicBezTo>
                <a:cubicBezTo>
                  <a:pt x="5" y="4"/>
                  <a:pt x="4" y="4"/>
                  <a:pt x="5" y="3"/>
                </a:cubicBezTo>
                <a:cubicBezTo>
                  <a:pt x="1" y="2"/>
                  <a:pt x="0" y="3"/>
                  <a:pt x="2" y="5"/>
                </a:cubicBezTo>
                <a:cubicBezTo>
                  <a:pt x="3" y="5"/>
                  <a:pt x="3" y="5"/>
                  <a:pt x="3" y="5"/>
                </a:cubicBezTo>
                <a:cubicBezTo>
                  <a:pt x="5" y="5"/>
                  <a:pt x="5" y="7"/>
                  <a:pt x="3" y="7"/>
                </a:cubicBezTo>
                <a:cubicBezTo>
                  <a:pt x="4" y="9"/>
                  <a:pt x="5" y="10"/>
                  <a:pt x="2" y="10"/>
                </a:cubicBezTo>
                <a:cubicBezTo>
                  <a:pt x="2" y="10"/>
                  <a:pt x="2" y="11"/>
                  <a:pt x="2" y="11"/>
                </a:cubicBezTo>
                <a:cubicBezTo>
                  <a:pt x="3" y="11"/>
                  <a:pt x="4" y="11"/>
                  <a:pt x="5" y="11"/>
                </a:cubicBezTo>
                <a:cubicBezTo>
                  <a:pt x="5" y="10"/>
                  <a:pt x="6" y="10"/>
                  <a:pt x="7" y="10"/>
                </a:cubicBezTo>
                <a:cubicBezTo>
                  <a:pt x="7" y="9"/>
                  <a:pt x="7" y="8"/>
                  <a:pt x="8" y="9"/>
                </a:cubicBezTo>
                <a:cubicBezTo>
                  <a:pt x="8" y="8"/>
                  <a:pt x="8" y="8"/>
                  <a:pt x="7" y="7"/>
                </a:cubicBezTo>
                <a:cubicBezTo>
                  <a:pt x="7" y="7"/>
                  <a:pt x="7" y="7"/>
                  <a:pt x="7" y="6"/>
                </a:cubicBezTo>
                <a:cubicBezTo>
                  <a:pt x="10" y="4"/>
                  <a:pt x="10" y="8"/>
                  <a:pt x="12" y="10"/>
                </a:cubicBezTo>
                <a:cubicBezTo>
                  <a:pt x="13" y="10"/>
                  <a:pt x="14" y="10"/>
                  <a:pt x="15" y="10"/>
                </a:cubicBezTo>
                <a:cubicBezTo>
                  <a:pt x="15" y="9"/>
                  <a:pt x="16" y="8"/>
                  <a:pt x="18" y="9"/>
                </a:cubicBezTo>
                <a:cubicBezTo>
                  <a:pt x="18" y="9"/>
                  <a:pt x="19" y="9"/>
                  <a:pt x="19" y="10"/>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289" name="Freeform 270" title=""/>
          <p:cNvSpPr/>
          <p:nvPr>
            <p:custDataLst>
              <p:tags r:id="rId126"/>
            </p:custDataLst>
          </p:nvPr>
        </p:nvSpPr>
        <p:spPr bwMode="auto">
          <a:xfrm rot="3000000">
            <a:off x="8435762" y="3056465"/>
            <a:ext cx="5455" cy="8425"/>
          </a:xfrm>
          <a:custGeom>
            <a:gdLst>
              <a:gd name="T0" fmla="*/ 5 w 5"/>
              <a:gd name="T1" fmla="*/ 5 h 8"/>
              <a:gd name="T2" fmla="*/ 5 w 5"/>
              <a:gd name="T3" fmla="*/ 3 h 8"/>
              <a:gd name="T4" fmla="*/ 3 w 5"/>
              <a:gd name="T5" fmla="*/ 2 h 8"/>
              <a:gd name="T6" fmla="*/ 3 w 5"/>
              <a:gd name="T7" fmla="*/ 1 h 8"/>
              <a:gd name="T8" fmla="*/ 3 w 5"/>
              <a:gd name="T9" fmla="*/ 0 h 8"/>
              <a:gd name="T10" fmla="*/ 1 w 5"/>
              <a:gd name="T11" fmla="*/ 0 h 8"/>
              <a:gd name="T12" fmla="*/ 0 w 5"/>
              <a:gd name="T13" fmla="*/ 1 h 8"/>
              <a:gd name="T14" fmla="*/ 0 w 5"/>
              <a:gd name="T15" fmla="*/ 2 h 8"/>
              <a:gd name="T16" fmla="*/ 0 w 5"/>
              <a:gd name="T17" fmla="*/ 3 h 8"/>
              <a:gd name="T18" fmla="*/ 0 w 5"/>
              <a:gd name="T19" fmla="*/ 5 h 8"/>
              <a:gd name="T20" fmla="*/ 0 w 5"/>
              <a:gd name="T21" fmla="*/ 7 h 8"/>
              <a:gd name="T22" fmla="*/ 0 w 5"/>
              <a:gd name="T23" fmla="*/ 8 h 8"/>
              <a:gd name="T24" fmla="*/ 5 w 5"/>
              <a:gd name="T25" fmla="*/ 5 h 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 h="8">
                <a:moveTo>
                  <a:pt x="5" y="5"/>
                </a:moveTo>
                <a:cubicBezTo>
                  <a:pt x="5" y="4"/>
                  <a:pt x="5" y="4"/>
                  <a:pt x="5" y="3"/>
                </a:cubicBezTo>
                <a:cubicBezTo>
                  <a:pt x="4" y="3"/>
                  <a:pt x="3" y="3"/>
                  <a:pt x="3" y="2"/>
                </a:cubicBezTo>
                <a:cubicBezTo>
                  <a:pt x="3" y="2"/>
                  <a:pt x="3" y="1"/>
                  <a:pt x="3" y="1"/>
                </a:cubicBezTo>
                <a:cubicBezTo>
                  <a:pt x="3" y="1"/>
                  <a:pt x="3" y="0"/>
                  <a:pt x="3" y="0"/>
                </a:cubicBezTo>
                <a:cubicBezTo>
                  <a:pt x="3" y="0"/>
                  <a:pt x="2" y="0"/>
                  <a:pt x="1" y="0"/>
                </a:cubicBezTo>
                <a:cubicBezTo>
                  <a:pt x="0" y="0"/>
                  <a:pt x="0" y="0"/>
                  <a:pt x="0" y="1"/>
                </a:cubicBezTo>
                <a:cubicBezTo>
                  <a:pt x="0" y="1"/>
                  <a:pt x="0" y="2"/>
                  <a:pt x="0" y="2"/>
                </a:cubicBezTo>
                <a:cubicBezTo>
                  <a:pt x="0" y="3"/>
                  <a:pt x="0" y="3"/>
                  <a:pt x="0" y="3"/>
                </a:cubicBezTo>
                <a:cubicBezTo>
                  <a:pt x="0" y="4"/>
                  <a:pt x="0" y="4"/>
                  <a:pt x="0" y="5"/>
                </a:cubicBezTo>
                <a:cubicBezTo>
                  <a:pt x="0" y="5"/>
                  <a:pt x="0" y="6"/>
                  <a:pt x="0" y="7"/>
                </a:cubicBezTo>
                <a:cubicBezTo>
                  <a:pt x="0" y="7"/>
                  <a:pt x="0" y="8"/>
                  <a:pt x="0" y="8"/>
                </a:cubicBezTo>
                <a:cubicBezTo>
                  <a:pt x="2" y="8"/>
                  <a:pt x="2" y="5"/>
                  <a:pt x="5" y="5"/>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290" name="Freeform 271" title=""/>
          <p:cNvSpPr/>
          <p:nvPr>
            <p:custDataLst>
              <p:tags r:id="rId127"/>
            </p:custDataLst>
          </p:nvPr>
        </p:nvSpPr>
        <p:spPr bwMode="auto">
          <a:xfrm rot="3000000">
            <a:off x="8354690" y="2969594"/>
            <a:ext cx="12896" cy="10902"/>
          </a:xfrm>
          <a:custGeom>
            <a:gdLst>
              <a:gd name="T0" fmla="*/ 5 w 12"/>
              <a:gd name="T1" fmla="*/ 2 h 10"/>
              <a:gd name="T2" fmla="*/ 4 w 12"/>
              <a:gd name="T3" fmla="*/ 0 h 10"/>
              <a:gd name="T4" fmla="*/ 3 w 12"/>
              <a:gd name="T5" fmla="*/ 0 h 10"/>
              <a:gd name="T6" fmla="*/ 2 w 12"/>
              <a:gd name="T7" fmla="*/ 0 h 10"/>
              <a:gd name="T8" fmla="*/ 0 w 12"/>
              <a:gd name="T9" fmla="*/ 4 h 10"/>
              <a:gd name="T10" fmla="*/ 2 w 12"/>
              <a:gd name="T11" fmla="*/ 6 h 10"/>
              <a:gd name="T12" fmla="*/ 4 w 12"/>
              <a:gd name="T13" fmla="*/ 5 h 10"/>
              <a:gd name="T14" fmla="*/ 6 w 12"/>
              <a:gd name="T15" fmla="*/ 10 h 10"/>
              <a:gd name="T16" fmla="*/ 10 w 12"/>
              <a:gd name="T17" fmla="*/ 6 h 10"/>
              <a:gd name="T18" fmla="*/ 10 w 12"/>
              <a:gd name="T19" fmla="*/ 5 h 10"/>
              <a:gd name="T20" fmla="*/ 9 w 12"/>
              <a:gd name="T21" fmla="*/ 5 h 10"/>
              <a:gd name="T22" fmla="*/ 7 w 12"/>
              <a:gd name="T23" fmla="*/ 4 h 10"/>
              <a:gd name="T24" fmla="*/ 7 w 12"/>
              <a:gd name="T25" fmla="*/ 3 h 10"/>
              <a:gd name="T26" fmla="*/ 5 w 12"/>
              <a:gd name="T27" fmla="*/ 2 h 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 h="10">
                <a:moveTo>
                  <a:pt x="5" y="2"/>
                </a:moveTo>
                <a:cubicBezTo>
                  <a:pt x="4" y="2"/>
                  <a:pt x="4" y="1"/>
                  <a:pt x="4" y="0"/>
                </a:cubicBezTo>
                <a:cubicBezTo>
                  <a:pt x="4" y="0"/>
                  <a:pt x="3" y="0"/>
                  <a:pt x="3" y="0"/>
                </a:cubicBezTo>
                <a:cubicBezTo>
                  <a:pt x="2" y="0"/>
                  <a:pt x="2" y="0"/>
                  <a:pt x="2" y="0"/>
                </a:cubicBezTo>
                <a:cubicBezTo>
                  <a:pt x="1" y="1"/>
                  <a:pt x="0" y="2"/>
                  <a:pt x="0" y="4"/>
                </a:cubicBezTo>
                <a:cubicBezTo>
                  <a:pt x="0" y="5"/>
                  <a:pt x="1" y="6"/>
                  <a:pt x="2" y="6"/>
                </a:cubicBezTo>
                <a:cubicBezTo>
                  <a:pt x="2" y="6"/>
                  <a:pt x="3" y="5"/>
                  <a:pt x="4" y="5"/>
                </a:cubicBezTo>
                <a:cubicBezTo>
                  <a:pt x="6" y="6"/>
                  <a:pt x="6" y="8"/>
                  <a:pt x="6" y="10"/>
                </a:cubicBezTo>
                <a:cubicBezTo>
                  <a:pt x="10" y="10"/>
                  <a:pt x="12" y="8"/>
                  <a:pt x="10" y="6"/>
                </a:cubicBezTo>
                <a:cubicBezTo>
                  <a:pt x="10" y="6"/>
                  <a:pt x="10" y="5"/>
                  <a:pt x="10" y="5"/>
                </a:cubicBezTo>
                <a:cubicBezTo>
                  <a:pt x="9" y="5"/>
                  <a:pt x="9" y="5"/>
                  <a:pt x="9" y="5"/>
                </a:cubicBezTo>
                <a:cubicBezTo>
                  <a:pt x="9" y="4"/>
                  <a:pt x="8" y="4"/>
                  <a:pt x="7" y="4"/>
                </a:cubicBezTo>
                <a:cubicBezTo>
                  <a:pt x="7" y="4"/>
                  <a:pt x="7" y="3"/>
                  <a:pt x="7" y="3"/>
                </a:cubicBezTo>
                <a:cubicBezTo>
                  <a:pt x="7" y="2"/>
                  <a:pt x="6" y="2"/>
                  <a:pt x="5" y="2"/>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291" name="Freeform 272" title=""/>
          <p:cNvSpPr/>
          <p:nvPr>
            <p:custDataLst>
              <p:tags r:id="rId128"/>
            </p:custDataLst>
          </p:nvPr>
        </p:nvSpPr>
        <p:spPr bwMode="auto">
          <a:xfrm rot="3000000">
            <a:off x="8382460" y="3023877"/>
            <a:ext cx="13888" cy="12884"/>
          </a:xfrm>
          <a:custGeom>
            <a:gdLst>
              <a:gd name="T0" fmla="*/ 8 w 13"/>
              <a:gd name="T1" fmla="*/ 11 h 12"/>
              <a:gd name="T2" fmla="*/ 11 w 13"/>
              <a:gd name="T3" fmla="*/ 9 h 12"/>
              <a:gd name="T4" fmla="*/ 12 w 13"/>
              <a:gd name="T5" fmla="*/ 9 h 12"/>
              <a:gd name="T6" fmla="*/ 13 w 13"/>
              <a:gd name="T7" fmla="*/ 9 h 12"/>
              <a:gd name="T8" fmla="*/ 13 w 13"/>
              <a:gd name="T9" fmla="*/ 7 h 12"/>
              <a:gd name="T10" fmla="*/ 10 w 13"/>
              <a:gd name="T11" fmla="*/ 6 h 12"/>
              <a:gd name="T12" fmla="*/ 8 w 13"/>
              <a:gd name="T13" fmla="*/ 7 h 12"/>
              <a:gd name="T14" fmla="*/ 7 w 13"/>
              <a:gd name="T15" fmla="*/ 10 h 12"/>
              <a:gd name="T16" fmla="*/ 6 w 13"/>
              <a:gd name="T17" fmla="*/ 9 h 12"/>
              <a:gd name="T18" fmla="*/ 5 w 13"/>
              <a:gd name="T19" fmla="*/ 9 h 12"/>
              <a:gd name="T20" fmla="*/ 4 w 13"/>
              <a:gd name="T21" fmla="*/ 7 h 12"/>
              <a:gd name="T22" fmla="*/ 4 w 13"/>
              <a:gd name="T23" fmla="*/ 6 h 12"/>
              <a:gd name="T24" fmla="*/ 6 w 13"/>
              <a:gd name="T25" fmla="*/ 5 h 12"/>
              <a:gd name="T26" fmla="*/ 6 w 13"/>
              <a:gd name="T27" fmla="*/ 4 h 12"/>
              <a:gd name="T28" fmla="*/ 6 w 13"/>
              <a:gd name="T29" fmla="*/ 3 h 12"/>
              <a:gd name="T30" fmla="*/ 0 w 13"/>
              <a:gd name="T31" fmla="*/ 0 h 12"/>
              <a:gd name="T32" fmla="*/ 0 w 13"/>
              <a:gd name="T33" fmla="*/ 3 h 12"/>
              <a:gd name="T34" fmla="*/ 3 w 13"/>
              <a:gd name="T35" fmla="*/ 5 h 12"/>
              <a:gd name="T36" fmla="*/ 3 w 13"/>
              <a:gd name="T37" fmla="*/ 7 h 12"/>
              <a:gd name="T38" fmla="*/ 4 w 13"/>
              <a:gd name="T39" fmla="*/ 11 h 12"/>
              <a:gd name="T40" fmla="*/ 6 w 13"/>
              <a:gd name="T41" fmla="*/ 12 h 12"/>
              <a:gd name="T42" fmla="*/ 8 w 13"/>
              <a:gd name="T43" fmla="*/ 11 h 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 h="12">
                <a:moveTo>
                  <a:pt x="8" y="11"/>
                </a:moveTo>
                <a:cubicBezTo>
                  <a:pt x="9" y="10"/>
                  <a:pt x="10" y="9"/>
                  <a:pt x="11" y="9"/>
                </a:cubicBezTo>
                <a:cubicBezTo>
                  <a:pt x="11" y="9"/>
                  <a:pt x="12" y="9"/>
                  <a:pt x="12" y="9"/>
                </a:cubicBezTo>
                <a:cubicBezTo>
                  <a:pt x="12" y="9"/>
                  <a:pt x="13" y="9"/>
                  <a:pt x="13" y="9"/>
                </a:cubicBezTo>
                <a:cubicBezTo>
                  <a:pt x="13" y="8"/>
                  <a:pt x="13" y="8"/>
                  <a:pt x="13" y="7"/>
                </a:cubicBezTo>
                <a:cubicBezTo>
                  <a:pt x="12" y="7"/>
                  <a:pt x="11" y="7"/>
                  <a:pt x="10" y="6"/>
                </a:cubicBezTo>
                <a:cubicBezTo>
                  <a:pt x="10" y="7"/>
                  <a:pt x="9" y="8"/>
                  <a:pt x="8" y="7"/>
                </a:cubicBezTo>
                <a:cubicBezTo>
                  <a:pt x="8" y="8"/>
                  <a:pt x="8" y="10"/>
                  <a:pt x="7" y="10"/>
                </a:cubicBezTo>
                <a:cubicBezTo>
                  <a:pt x="7" y="10"/>
                  <a:pt x="6" y="10"/>
                  <a:pt x="6" y="9"/>
                </a:cubicBezTo>
                <a:cubicBezTo>
                  <a:pt x="6" y="9"/>
                  <a:pt x="5" y="9"/>
                  <a:pt x="5" y="9"/>
                </a:cubicBezTo>
                <a:cubicBezTo>
                  <a:pt x="4" y="9"/>
                  <a:pt x="4" y="8"/>
                  <a:pt x="4" y="7"/>
                </a:cubicBezTo>
                <a:cubicBezTo>
                  <a:pt x="4" y="7"/>
                  <a:pt x="4" y="7"/>
                  <a:pt x="4" y="6"/>
                </a:cubicBezTo>
                <a:cubicBezTo>
                  <a:pt x="5" y="6"/>
                  <a:pt x="5" y="5"/>
                  <a:pt x="6" y="5"/>
                </a:cubicBezTo>
                <a:cubicBezTo>
                  <a:pt x="6" y="5"/>
                  <a:pt x="6" y="4"/>
                  <a:pt x="6" y="4"/>
                </a:cubicBezTo>
                <a:cubicBezTo>
                  <a:pt x="6" y="3"/>
                  <a:pt x="6" y="3"/>
                  <a:pt x="6" y="3"/>
                </a:cubicBezTo>
                <a:cubicBezTo>
                  <a:pt x="4" y="2"/>
                  <a:pt x="3" y="0"/>
                  <a:pt x="0" y="0"/>
                </a:cubicBezTo>
                <a:cubicBezTo>
                  <a:pt x="0" y="1"/>
                  <a:pt x="0" y="2"/>
                  <a:pt x="0" y="3"/>
                </a:cubicBezTo>
                <a:cubicBezTo>
                  <a:pt x="0" y="4"/>
                  <a:pt x="2" y="4"/>
                  <a:pt x="3" y="5"/>
                </a:cubicBezTo>
                <a:cubicBezTo>
                  <a:pt x="3" y="6"/>
                  <a:pt x="3" y="7"/>
                  <a:pt x="3" y="7"/>
                </a:cubicBezTo>
                <a:cubicBezTo>
                  <a:pt x="3" y="9"/>
                  <a:pt x="4" y="9"/>
                  <a:pt x="4" y="11"/>
                </a:cubicBezTo>
                <a:cubicBezTo>
                  <a:pt x="4" y="12"/>
                  <a:pt x="5" y="12"/>
                  <a:pt x="6" y="12"/>
                </a:cubicBezTo>
                <a:cubicBezTo>
                  <a:pt x="6" y="11"/>
                  <a:pt x="7" y="11"/>
                  <a:pt x="8" y="11"/>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292" name="Freeform 273" title=""/>
          <p:cNvSpPr/>
          <p:nvPr>
            <p:custDataLst>
              <p:tags r:id="rId129"/>
            </p:custDataLst>
          </p:nvPr>
        </p:nvSpPr>
        <p:spPr bwMode="auto">
          <a:xfrm rot="3000000">
            <a:off x="8375043" y="3016454"/>
            <a:ext cx="9423" cy="10902"/>
          </a:xfrm>
          <a:custGeom>
            <a:gdLst>
              <a:gd name="T0" fmla="*/ 2 w 9"/>
              <a:gd name="T1" fmla="*/ 9 h 10"/>
              <a:gd name="T2" fmla="*/ 4 w 9"/>
              <a:gd name="T3" fmla="*/ 10 h 10"/>
              <a:gd name="T4" fmla="*/ 5 w 9"/>
              <a:gd name="T5" fmla="*/ 10 h 10"/>
              <a:gd name="T6" fmla="*/ 5 w 9"/>
              <a:gd name="T7" fmla="*/ 9 h 10"/>
              <a:gd name="T8" fmla="*/ 5 w 9"/>
              <a:gd name="T9" fmla="*/ 6 h 10"/>
              <a:gd name="T10" fmla="*/ 8 w 9"/>
              <a:gd name="T11" fmla="*/ 8 h 10"/>
              <a:gd name="T12" fmla="*/ 9 w 9"/>
              <a:gd name="T13" fmla="*/ 6 h 10"/>
              <a:gd name="T14" fmla="*/ 9 w 9"/>
              <a:gd name="T15" fmla="*/ 3 h 10"/>
              <a:gd name="T16" fmla="*/ 9 w 9"/>
              <a:gd name="T17" fmla="*/ 1 h 10"/>
              <a:gd name="T18" fmla="*/ 3 w 9"/>
              <a:gd name="T19" fmla="*/ 2 h 10"/>
              <a:gd name="T20" fmla="*/ 2 w 9"/>
              <a:gd name="T21" fmla="*/ 2 h 10"/>
              <a:gd name="T22" fmla="*/ 2 w 9"/>
              <a:gd name="T23" fmla="*/ 4 h 10"/>
              <a:gd name="T24" fmla="*/ 1 w 9"/>
              <a:gd name="T25" fmla="*/ 8 h 10"/>
              <a:gd name="T26" fmla="*/ 2 w 9"/>
              <a:gd name="T27" fmla="*/ 9 h 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 h="10">
                <a:moveTo>
                  <a:pt x="2" y="9"/>
                </a:moveTo>
                <a:cubicBezTo>
                  <a:pt x="3" y="9"/>
                  <a:pt x="3" y="10"/>
                  <a:pt x="4" y="10"/>
                </a:cubicBezTo>
                <a:cubicBezTo>
                  <a:pt x="5" y="10"/>
                  <a:pt x="5" y="10"/>
                  <a:pt x="5" y="10"/>
                </a:cubicBezTo>
                <a:cubicBezTo>
                  <a:pt x="5" y="10"/>
                  <a:pt x="5" y="9"/>
                  <a:pt x="5" y="9"/>
                </a:cubicBezTo>
                <a:cubicBezTo>
                  <a:pt x="5" y="8"/>
                  <a:pt x="5" y="7"/>
                  <a:pt x="5" y="6"/>
                </a:cubicBezTo>
                <a:cubicBezTo>
                  <a:pt x="7" y="6"/>
                  <a:pt x="7" y="8"/>
                  <a:pt x="8" y="8"/>
                </a:cubicBezTo>
                <a:cubicBezTo>
                  <a:pt x="8" y="7"/>
                  <a:pt x="8" y="6"/>
                  <a:pt x="9" y="6"/>
                </a:cubicBezTo>
                <a:cubicBezTo>
                  <a:pt x="9" y="5"/>
                  <a:pt x="9" y="4"/>
                  <a:pt x="9" y="3"/>
                </a:cubicBezTo>
                <a:cubicBezTo>
                  <a:pt x="9" y="2"/>
                  <a:pt x="9" y="2"/>
                  <a:pt x="9" y="1"/>
                </a:cubicBezTo>
                <a:cubicBezTo>
                  <a:pt x="6" y="0"/>
                  <a:pt x="6" y="2"/>
                  <a:pt x="3" y="2"/>
                </a:cubicBezTo>
                <a:cubicBezTo>
                  <a:pt x="3" y="2"/>
                  <a:pt x="2" y="2"/>
                  <a:pt x="2" y="2"/>
                </a:cubicBezTo>
                <a:cubicBezTo>
                  <a:pt x="2" y="3"/>
                  <a:pt x="2" y="4"/>
                  <a:pt x="2" y="4"/>
                </a:cubicBezTo>
                <a:cubicBezTo>
                  <a:pt x="2" y="6"/>
                  <a:pt x="1" y="7"/>
                  <a:pt x="1" y="8"/>
                </a:cubicBezTo>
                <a:cubicBezTo>
                  <a:pt x="0" y="9"/>
                  <a:pt x="1" y="9"/>
                  <a:pt x="2" y="9"/>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293" name="Freeform 274" title=""/>
          <p:cNvSpPr/>
          <p:nvPr>
            <p:custDataLst>
              <p:tags r:id="rId130"/>
            </p:custDataLst>
          </p:nvPr>
        </p:nvSpPr>
        <p:spPr bwMode="auto">
          <a:xfrm rot="3000000">
            <a:off x="8352302" y="3030231"/>
            <a:ext cx="4465" cy="4956"/>
          </a:xfrm>
          <a:custGeom>
            <a:gdLst>
              <a:gd name="T0" fmla="*/ 2 w 4"/>
              <a:gd name="T1" fmla="*/ 5 h 5"/>
              <a:gd name="T2" fmla="*/ 2 w 4"/>
              <a:gd name="T3" fmla="*/ 3 h 5"/>
              <a:gd name="T4" fmla="*/ 2 w 4"/>
              <a:gd name="T5" fmla="*/ 2 h 5"/>
              <a:gd name="T6" fmla="*/ 2 w 4"/>
              <a:gd name="T7" fmla="*/ 0 h 5"/>
              <a:gd name="T8" fmla="*/ 1 w 4"/>
              <a:gd name="T9" fmla="*/ 0 h 5"/>
              <a:gd name="T10" fmla="*/ 0 w 4"/>
              <a:gd name="T11" fmla="*/ 2 h 5"/>
              <a:gd name="T12" fmla="*/ 0 w 4"/>
              <a:gd name="T13" fmla="*/ 5 h 5"/>
              <a:gd name="T14" fmla="*/ 1 w 4"/>
              <a:gd name="T15" fmla="*/ 5 h 5"/>
              <a:gd name="T16" fmla="*/ 2 w 4"/>
              <a:gd name="T17" fmla="*/ 5 h 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5">
                <a:moveTo>
                  <a:pt x="2" y="5"/>
                </a:moveTo>
                <a:cubicBezTo>
                  <a:pt x="2" y="4"/>
                  <a:pt x="2" y="4"/>
                  <a:pt x="2" y="3"/>
                </a:cubicBezTo>
                <a:cubicBezTo>
                  <a:pt x="2" y="3"/>
                  <a:pt x="2" y="3"/>
                  <a:pt x="2" y="2"/>
                </a:cubicBezTo>
                <a:cubicBezTo>
                  <a:pt x="4" y="2"/>
                  <a:pt x="3" y="1"/>
                  <a:pt x="2" y="0"/>
                </a:cubicBezTo>
                <a:cubicBezTo>
                  <a:pt x="2" y="0"/>
                  <a:pt x="1" y="0"/>
                  <a:pt x="1" y="0"/>
                </a:cubicBezTo>
                <a:cubicBezTo>
                  <a:pt x="0" y="0"/>
                  <a:pt x="0" y="1"/>
                  <a:pt x="0" y="2"/>
                </a:cubicBezTo>
                <a:cubicBezTo>
                  <a:pt x="0" y="3"/>
                  <a:pt x="0" y="4"/>
                  <a:pt x="0" y="5"/>
                </a:cubicBezTo>
                <a:cubicBezTo>
                  <a:pt x="0" y="5"/>
                  <a:pt x="1" y="5"/>
                  <a:pt x="1" y="5"/>
                </a:cubicBezTo>
                <a:cubicBezTo>
                  <a:pt x="1" y="5"/>
                  <a:pt x="2" y="5"/>
                  <a:pt x="2" y="5"/>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294" name="Freeform 275" title=""/>
          <p:cNvSpPr/>
          <p:nvPr>
            <p:custDataLst>
              <p:tags r:id="rId131"/>
            </p:custDataLst>
          </p:nvPr>
        </p:nvSpPr>
        <p:spPr bwMode="auto">
          <a:xfrm rot="3000000">
            <a:off x="8347777" y="3026106"/>
            <a:ext cx="4465" cy="3964"/>
          </a:xfrm>
          <a:custGeom>
            <a:gdLst>
              <a:gd name="T0" fmla="*/ 1 w 4"/>
              <a:gd name="T1" fmla="*/ 4 h 4"/>
              <a:gd name="T2" fmla="*/ 2 w 4"/>
              <a:gd name="T3" fmla="*/ 2 h 4"/>
              <a:gd name="T4" fmla="*/ 3 w 4"/>
              <a:gd name="T5" fmla="*/ 2 h 4"/>
              <a:gd name="T6" fmla="*/ 2 w 4"/>
              <a:gd name="T7" fmla="*/ 0 h 4"/>
              <a:gd name="T8" fmla="*/ 1 w 4"/>
              <a:gd name="T9" fmla="*/ 0 h 4"/>
              <a:gd name="T10" fmla="*/ 0 w 4"/>
              <a:gd name="T11" fmla="*/ 2 h 4"/>
              <a:gd name="T12" fmla="*/ 1 w 4"/>
              <a:gd name="T13" fmla="*/ 4 h 4"/>
            </a:gdLst>
            <a:cxnLst>
              <a:cxn ang="0">
                <a:pos x="T0" y="T1"/>
              </a:cxn>
              <a:cxn ang="0">
                <a:pos x="T2" y="T3"/>
              </a:cxn>
              <a:cxn ang="0">
                <a:pos x="T4" y="T5"/>
              </a:cxn>
              <a:cxn ang="0">
                <a:pos x="T6" y="T7"/>
              </a:cxn>
              <a:cxn ang="0">
                <a:pos x="T8" y="T9"/>
              </a:cxn>
              <a:cxn ang="0">
                <a:pos x="T10" y="T11"/>
              </a:cxn>
              <a:cxn ang="0">
                <a:pos x="T12" y="T13"/>
              </a:cxn>
            </a:cxnLst>
            <a:rect l="0" t="0" r="r" b="b"/>
            <a:pathLst>
              <a:path w="4" h="4">
                <a:moveTo>
                  <a:pt x="1" y="4"/>
                </a:moveTo>
                <a:cubicBezTo>
                  <a:pt x="1" y="3"/>
                  <a:pt x="1" y="2"/>
                  <a:pt x="2" y="2"/>
                </a:cubicBezTo>
                <a:cubicBezTo>
                  <a:pt x="3" y="2"/>
                  <a:pt x="3" y="2"/>
                  <a:pt x="3" y="2"/>
                </a:cubicBezTo>
                <a:cubicBezTo>
                  <a:pt x="4" y="1"/>
                  <a:pt x="3" y="0"/>
                  <a:pt x="2" y="0"/>
                </a:cubicBezTo>
                <a:cubicBezTo>
                  <a:pt x="2" y="0"/>
                  <a:pt x="1" y="0"/>
                  <a:pt x="1" y="0"/>
                </a:cubicBezTo>
                <a:cubicBezTo>
                  <a:pt x="1" y="1"/>
                  <a:pt x="1" y="2"/>
                  <a:pt x="0" y="2"/>
                </a:cubicBezTo>
                <a:cubicBezTo>
                  <a:pt x="0" y="3"/>
                  <a:pt x="0" y="4"/>
                  <a:pt x="1" y="4"/>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295" name="Freeform 276" title=""/>
          <p:cNvSpPr>
            <a:spLocks noEditPoints="1"/>
          </p:cNvSpPr>
          <p:nvPr>
            <p:custDataLst>
              <p:tags r:id="rId132"/>
            </p:custDataLst>
          </p:nvPr>
        </p:nvSpPr>
        <p:spPr bwMode="auto">
          <a:xfrm rot="3000000">
            <a:off x="8292964" y="2917322"/>
            <a:ext cx="115565" cy="208641"/>
          </a:xfrm>
          <a:custGeom>
            <a:gdLst>
              <a:gd name="T0" fmla="*/ 96 w 108"/>
              <a:gd name="T1" fmla="*/ 97 h 195"/>
              <a:gd name="T2" fmla="*/ 89 w 108"/>
              <a:gd name="T3" fmla="*/ 97 h 195"/>
              <a:gd name="T4" fmla="*/ 99 w 108"/>
              <a:gd name="T5" fmla="*/ 89 h 195"/>
              <a:gd name="T6" fmla="*/ 87 w 108"/>
              <a:gd name="T7" fmla="*/ 92 h 195"/>
              <a:gd name="T8" fmla="*/ 64 w 108"/>
              <a:gd name="T9" fmla="*/ 106 h 195"/>
              <a:gd name="T10" fmla="*/ 43 w 108"/>
              <a:gd name="T11" fmla="*/ 110 h 195"/>
              <a:gd name="T12" fmla="*/ 24 w 108"/>
              <a:gd name="T13" fmla="*/ 94 h 195"/>
              <a:gd name="T14" fmla="*/ 18 w 108"/>
              <a:gd name="T15" fmla="*/ 66 h 195"/>
              <a:gd name="T16" fmla="*/ 17 w 108"/>
              <a:gd name="T17" fmla="*/ 30 h 195"/>
              <a:gd name="T18" fmla="*/ 36 w 108"/>
              <a:gd name="T19" fmla="*/ 11 h 195"/>
              <a:gd name="T20" fmla="*/ 64 w 108"/>
              <a:gd name="T21" fmla="*/ 7 h 195"/>
              <a:gd name="T22" fmla="*/ 82 w 108"/>
              <a:gd name="T23" fmla="*/ 25 h 195"/>
              <a:gd name="T24" fmla="*/ 81 w 108"/>
              <a:gd name="T25" fmla="*/ 35 h 195"/>
              <a:gd name="T26" fmla="*/ 75 w 108"/>
              <a:gd name="T27" fmla="*/ 49 h 195"/>
              <a:gd name="T28" fmla="*/ 62 w 108"/>
              <a:gd name="T29" fmla="*/ 61 h 195"/>
              <a:gd name="T30" fmla="*/ 80 w 108"/>
              <a:gd name="T31" fmla="*/ 67 h 195"/>
              <a:gd name="T32" fmla="*/ 95 w 108"/>
              <a:gd name="T33" fmla="*/ 63 h 195"/>
              <a:gd name="T34" fmla="*/ 94 w 108"/>
              <a:gd name="T35" fmla="*/ 53 h 195"/>
              <a:gd name="T36" fmla="*/ 94 w 108"/>
              <a:gd name="T37" fmla="*/ 48 h 195"/>
              <a:gd name="T38" fmla="*/ 97 w 108"/>
              <a:gd name="T39" fmla="*/ 37 h 195"/>
              <a:gd name="T40" fmla="*/ 82 w 108"/>
              <a:gd name="T41" fmla="*/ 18 h 195"/>
              <a:gd name="T42" fmla="*/ 61 w 108"/>
              <a:gd name="T43" fmla="*/ 2 h 195"/>
              <a:gd name="T44" fmla="*/ 39 w 108"/>
              <a:gd name="T45" fmla="*/ 4 h 195"/>
              <a:gd name="T46" fmla="*/ 14 w 108"/>
              <a:gd name="T47" fmla="*/ 21 h 195"/>
              <a:gd name="T48" fmla="*/ 8 w 108"/>
              <a:gd name="T49" fmla="*/ 42 h 195"/>
              <a:gd name="T50" fmla="*/ 0 w 108"/>
              <a:gd name="T51" fmla="*/ 66 h 195"/>
              <a:gd name="T52" fmla="*/ 9 w 108"/>
              <a:gd name="T53" fmla="*/ 97 h 195"/>
              <a:gd name="T54" fmla="*/ 33 w 108"/>
              <a:gd name="T55" fmla="*/ 117 h 195"/>
              <a:gd name="T56" fmla="*/ 38 w 108"/>
              <a:gd name="T57" fmla="*/ 136 h 195"/>
              <a:gd name="T58" fmla="*/ 59 w 108"/>
              <a:gd name="T59" fmla="*/ 118 h 195"/>
              <a:gd name="T60" fmla="*/ 77 w 108"/>
              <a:gd name="T61" fmla="*/ 114 h 195"/>
              <a:gd name="T62" fmla="*/ 66 w 108"/>
              <a:gd name="T63" fmla="*/ 129 h 195"/>
              <a:gd name="T64" fmla="*/ 62 w 108"/>
              <a:gd name="T65" fmla="*/ 127 h 195"/>
              <a:gd name="T66" fmla="*/ 57 w 108"/>
              <a:gd name="T67" fmla="*/ 138 h 195"/>
              <a:gd name="T68" fmla="*/ 49 w 108"/>
              <a:gd name="T69" fmla="*/ 155 h 195"/>
              <a:gd name="T70" fmla="*/ 55 w 108"/>
              <a:gd name="T71" fmla="*/ 171 h 195"/>
              <a:gd name="T72" fmla="*/ 59 w 108"/>
              <a:gd name="T73" fmla="*/ 182 h 195"/>
              <a:gd name="T74" fmla="*/ 44 w 108"/>
              <a:gd name="T75" fmla="*/ 184 h 195"/>
              <a:gd name="T76" fmla="*/ 38 w 108"/>
              <a:gd name="T77" fmla="*/ 171 h 195"/>
              <a:gd name="T78" fmla="*/ 37 w 108"/>
              <a:gd name="T79" fmla="*/ 155 h 195"/>
              <a:gd name="T80" fmla="*/ 33 w 108"/>
              <a:gd name="T81" fmla="*/ 140 h 195"/>
              <a:gd name="T82" fmla="*/ 28 w 108"/>
              <a:gd name="T83" fmla="*/ 157 h 195"/>
              <a:gd name="T84" fmla="*/ 18 w 108"/>
              <a:gd name="T85" fmla="*/ 170 h 195"/>
              <a:gd name="T86" fmla="*/ 31 w 108"/>
              <a:gd name="T87" fmla="*/ 184 h 195"/>
              <a:gd name="T88" fmla="*/ 55 w 108"/>
              <a:gd name="T89" fmla="*/ 190 h 195"/>
              <a:gd name="T90" fmla="*/ 83 w 108"/>
              <a:gd name="T91" fmla="*/ 174 h 195"/>
              <a:gd name="T92" fmla="*/ 93 w 108"/>
              <a:gd name="T93" fmla="*/ 152 h 195"/>
              <a:gd name="T94" fmla="*/ 104 w 108"/>
              <a:gd name="T95" fmla="*/ 125 h 195"/>
              <a:gd name="T96" fmla="*/ 82 w 108"/>
              <a:gd name="T97" fmla="*/ 60 h 195"/>
              <a:gd name="T98" fmla="*/ 51 w 108"/>
              <a:gd name="T99" fmla="*/ 112 h 195"/>
              <a:gd name="T100" fmla="*/ 93 w 108"/>
              <a:gd name="T101" fmla="*/ 118 h 195"/>
              <a:gd name="T102" fmla="*/ 80 w 108"/>
              <a:gd name="T103" fmla="*/ 113 h 195"/>
              <a:gd name="T104" fmla="*/ 82 w 108"/>
              <a:gd name="T105" fmla="*/ 117 h 195"/>
              <a:gd name="T106" fmla="*/ 70 w 108"/>
              <a:gd name="T107" fmla="*/ 139 h 195"/>
              <a:gd name="T108" fmla="*/ 83 w 108"/>
              <a:gd name="T109" fmla="*/ 152 h 195"/>
              <a:gd name="T110" fmla="*/ 68 w 108"/>
              <a:gd name="T111" fmla="*/ 175 h 195"/>
              <a:gd name="T112" fmla="*/ 63 w 108"/>
              <a:gd name="T113" fmla="*/ 159 h 195"/>
              <a:gd name="T114" fmla="*/ 70 w 108"/>
              <a:gd name="T115" fmla="*/ 151 h 195"/>
              <a:gd name="T116" fmla="*/ 74 w 108"/>
              <a:gd name="T117" fmla="*/ 140 h 195"/>
              <a:gd name="T118" fmla="*/ 81 w 108"/>
              <a:gd name="T119" fmla="*/ 127 h 195"/>
              <a:gd name="T120" fmla="*/ 84 w 108"/>
              <a:gd name="T121" fmla="*/ 130 h 1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8" h="195">
                <a:moveTo>
                  <a:pt x="107" y="113"/>
                </a:moveTo>
                <a:cubicBezTo>
                  <a:pt x="107" y="112"/>
                  <a:pt x="107" y="111"/>
                  <a:pt x="107" y="110"/>
                </a:cubicBezTo>
                <a:cubicBezTo>
                  <a:pt x="107" y="109"/>
                  <a:pt x="106" y="108"/>
                  <a:pt x="106" y="108"/>
                </a:cubicBezTo>
                <a:cubicBezTo>
                  <a:pt x="105" y="108"/>
                  <a:pt x="105" y="108"/>
                  <a:pt x="104" y="108"/>
                </a:cubicBezTo>
                <a:cubicBezTo>
                  <a:pt x="104" y="108"/>
                  <a:pt x="104" y="107"/>
                  <a:pt x="104" y="106"/>
                </a:cubicBezTo>
                <a:cubicBezTo>
                  <a:pt x="104" y="105"/>
                  <a:pt x="104" y="104"/>
                  <a:pt x="104" y="104"/>
                </a:cubicBezTo>
                <a:cubicBezTo>
                  <a:pt x="104" y="103"/>
                  <a:pt x="104" y="103"/>
                  <a:pt x="104" y="102"/>
                </a:cubicBezTo>
                <a:cubicBezTo>
                  <a:pt x="104" y="102"/>
                  <a:pt x="104" y="102"/>
                  <a:pt x="103" y="102"/>
                </a:cubicBezTo>
                <a:cubicBezTo>
                  <a:pt x="103" y="102"/>
                  <a:pt x="103" y="102"/>
                  <a:pt x="103" y="101"/>
                </a:cubicBezTo>
                <a:cubicBezTo>
                  <a:pt x="103" y="100"/>
                  <a:pt x="102" y="100"/>
                  <a:pt x="102" y="99"/>
                </a:cubicBezTo>
                <a:cubicBezTo>
                  <a:pt x="102" y="99"/>
                  <a:pt x="101" y="99"/>
                  <a:pt x="101" y="99"/>
                </a:cubicBezTo>
                <a:cubicBezTo>
                  <a:pt x="99" y="99"/>
                  <a:pt x="99" y="97"/>
                  <a:pt x="97" y="97"/>
                </a:cubicBezTo>
                <a:cubicBezTo>
                  <a:pt x="97" y="97"/>
                  <a:pt x="97" y="97"/>
                  <a:pt x="96" y="97"/>
                </a:cubicBezTo>
                <a:cubicBezTo>
                  <a:pt x="96" y="98"/>
                  <a:pt x="96" y="98"/>
                  <a:pt x="95" y="98"/>
                </a:cubicBezTo>
                <a:cubicBezTo>
                  <a:pt x="95" y="98"/>
                  <a:pt x="95" y="99"/>
                  <a:pt x="95" y="99"/>
                </a:cubicBezTo>
                <a:cubicBezTo>
                  <a:pt x="96" y="99"/>
                  <a:pt x="96" y="101"/>
                  <a:pt x="96" y="102"/>
                </a:cubicBezTo>
                <a:cubicBezTo>
                  <a:pt x="96" y="104"/>
                  <a:pt x="92" y="108"/>
                  <a:pt x="90" y="105"/>
                </a:cubicBezTo>
                <a:cubicBezTo>
                  <a:pt x="90" y="105"/>
                  <a:pt x="89" y="105"/>
                  <a:pt x="89" y="105"/>
                </a:cubicBezTo>
                <a:cubicBezTo>
                  <a:pt x="88" y="106"/>
                  <a:pt x="86" y="106"/>
                  <a:pt x="84" y="106"/>
                </a:cubicBezTo>
                <a:cubicBezTo>
                  <a:pt x="84" y="106"/>
                  <a:pt x="84" y="106"/>
                  <a:pt x="83" y="106"/>
                </a:cubicBezTo>
                <a:cubicBezTo>
                  <a:pt x="83" y="105"/>
                  <a:pt x="83" y="105"/>
                  <a:pt x="82" y="105"/>
                </a:cubicBezTo>
                <a:cubicBezTo>
                  <a:pt x="82" y="104"/>
                  <a:pt x="82" y="104"/>
                  <a:pt x="82" y="104"/>
                </a:cubicBezTo>
                <a:cubicBezTo>
                  <a:pt x="84" y="103"/>
                  <a:pt x="84" y="99"/>
                  <a:pt x="87" y="99"/>
                </a:cubicBezTo>
                <a:cubicBezTo>
                  <a:pt x="87" y="99"/>
                  <a:pt x="87" y="98"/>
                  <a:pt x="87" y="98"/>
                </a:cubicBezTo>
                <a:cubicBezTo>
                  <a:pt x="88" y="98"/>
                  <a:pt x="88" y="97"/>
                  <a:pt x="88" y="97"/>
                </a:cubicBezTo>
                <a:cubicBezTo>
                  <a:pt x="88" y="97"/>
                  <a:pt x="89" y="97"/>
                  <a:pt x="89" y="97"/>
                </a:cubicBezTo>
                <a:cubicBezTo>
                  <a:pt x="90" y="97"/>
                  <a:pt x="91" y="97"/>
                  <a:pt x="91" y="97"/>
                </a:cubicBezTo>
                <a:cubicBezTo>
                  <a:pt x="92" y="97"/>
                  <a:pt x="92" y="97"/>
                  <a:pt x="93" y="97"/>
                </a:cubicBezTo>
                <a:cubicBezTo>
                  <a:pt x="93" y="96"/>
                  <a:pt x="93" y="96"/>
                  <a:pt x="93" y="95"/>
                </a:cubicBezTo>
                <a:cubicBezTo>
                  <a:pt x="93" y="95"/>
                  <a:pt x="93" y="95"/>
                  <a:pt x="93" y="94"/>
                </a:cubicBezTo>
                <a:cubicBezTo>
                  <a:pt x="93" y="94"/>
                  <a:pt x="94" y="94"/>
                  <a:pt x="95" y="94"/>
                </a:cubicBezTo>
                <a:cubicBezTo>
                  <a:pt x="96" y="94"/>
                  <a:pt x="97" y="94"/>
                  <a:pt x="97" y="94"/>
                </a:cubicBezTo>
                <a:cubicBezTo>
                  <a:pt x="98" y="93"/>
                  <a:pt x="99" y="94"/>
                  <a:pt x="99" y="94"/>
                </a:cubicBezTo>
                <a:cubicBezTo>
                  <a:pt x="99" y="94"/>
                  <a:pt x="100" y="94"/>
                  <a:pt x="100" y="95"/>
                </a:cubicBezTo>
                <a:cubicBezTo>
                  <a:pt x="101" y="95"/>
                  <a:pt x="101" y="95"/>
                  <a:pt x="102" y="95"/>
                </a:cubicBezTo>
                <a:cubicBezTo>
                  <a:pt x="102" y="93"/>
                  <a:pt x="101" y="93"/>
                  <a:pt x="101" y="92"/>
                </a:cubicBezTo>
                <a:cubicBezTo>
                  <a:pt x="100" y="92"/>
                  <a:pt x="100" y="92"/>
                  <a:pt x="100" y="91"/>
                </a:cubicBezTo>
                <a:cubicBezTo>
                  <a:pt x="100" y="90"/>
                  <a:pt x="100" y="90"/>
                  <a:pt x="100" y="89"/>
                </a:cubicBezTo>
                <a:cubicBezTo>
                  <a:pt x="99" y="89"/>
                  <a:pt x="99" y="89"/>
                  <a:pt x="99" y="89"/>
                </a:cubicBezTo>
                <a:cubicBezTo>
                  <a:pt x="99" y="88"/>
                  <a:pt x="100" y="88"/>
                  <a:pt x="101" y="87"/>
                </a:cubicBezTo>
                <a:cubicBezTo>
                  <a:pt x="101" y="87"/>
                  <a:pt x="101" y="86"/>
                  <a:pt x="101" y="86"/>
                </a:cubicBezTo>
                <a:cubicBezTo>
                  <a:pt x="101" y="84"/>
                  <a:pt x="101" y="83"/>
                  <a:pt x="101" y="81"/>
                </a:cubicBezTo>
                <a:cubicBezTo>
                  <a:pt x="101" y="80"/>
                  <a:pt x="101" y="80"/>
                  <a:pt x="101" y="79"/>
                </a:cubicBezTo>
                <a:cubicBezTo>
                  <a:pt x="100" y="79"/>
                  <a:pt x="99" y="79"/>
                  <a:pt x="97" y="79"/>
                </a:cubicBezTo>
                <a:cubicBezTo>
                  <a:pt x="97" y="80"/>
                  <a:pt x="96" y="81"/>
                  <a:pt x="96" y="82"/>
                </a:cubicBezTo>
                <a:cubicBezTo>
                  <a:pt x="96" y="84"/>
                  <a:pt x="94" y="84"/>
                  <a:pt x="93" y="85"/>
                </a:cubicBezTo>
                <a:cubicBezTo>
                  <a:pt x="92" y="86"/>
                  <a:pt x="93" y="87"/>
                  <a:pt x="91" y="87"/>
                </a:cubicBezTo>
                <a:cubicBezTo>
                  <a:pt x="90" y="87"/>
                  <a:pt x="89" y="87"/>
                  <a:pt x="88" y="87"/>
                </a:cubicBezTo>
                <a:cubicBezTo>
                  <a:pt x="88" y="87"/>
                  <a:pt x="88" y="88"/>
                  <a:pt x="88" y="88"/>
                </a:cubicBezTo>
                <a:cubicBezTo>
                  <a:pt x="88" y="89"/>
                  <a:pt x="88" y="89"/>
                  <a:pt x="88" y="89"/>
                </a:cubicBezTo>
                <a:cubicBezTo>
                  <a:pt x="88" y="90"/>
                  <a:pt x="88" y="91"/>
                  <a:pt x="88" y="92"/>
                </a:cubicBezTo>
                <a:cubicBezTo>
                  <a:pt x="87" y="92"/>
                  <a:pt x="87" y="92"/>
                  <a:pt x="87" y="92"/>
                </a:cubicBezTo>
                <a:cubicBezTo>
                  <a:pt x="86" y="93"/>
                  <a:pt x="86" y="93"/>
                  <a:pt x="84" y="93"/>
                </a:cubicBezTo>
                <a:cubicBezTo>
                  <a:pt x="84" y="93"/>
                  <a:pt x="84" y="93"/>
                  <a:pt x="83" y="93"/>
                </a:cubicBezTo>
                <a:cubicBezTo>
                  <a:pt x="83" y="93"/>
                  <a:pt x="82" y="93"/>
                  <a:pt x="82" y="93"/>
                </a:cubicBezTo>
                <a:cubicBezTo>
                  <a:pt x="82" y="94"/>
                  <a:pt x="81" y="95"/>
                  <a:pt x="80" y="95"/>
                </a:cubicBezTo>
                <a:cubicBezTo>
                  <a:pt x="80" y="96"/>
                  <a:pt x="80" y="96"/>
                  <a:pt x="80" y="97"/>
                </a:cubicBezTo>
                <a:cubicBezTo>
                  <a:pt x="79" y="97"/>
                  <a:pt x="79" y="98"/>
                  <a:pt x="78" y="98"/>
                </a:cubicBezTo>
                <a:cubicBezTo>
                  <a:pt x="77" y="98"/>
                  <a:pt x="77" y="99"/>
                  <a:pt x="76" y="99"/>
                </a:cubicBezTo>
                <a:cubicBezTo>
                  <a:pt x="76" y="99"/>
                  <a:pt x="76" y="100"/>
                  <a:pt x="76" y="100"/>
                </a:cubicBezTo>
                <a:cubicBezTo>
                  <a:pt x="74" y="100"/>
                  <a:pt x="75" y="102"/>
                  <a:pt x="74" y="102"/>
                </a:cubicBezTo>
                <a:cubicBezTo>
                  <a:pt x="72" y="102"/>
                  <a:pt x="72" y="103"/>
                  <a:pt x="71" y="104"/>
                </a:cubicBezTo>
                <a:cubicBezTo>
                  <a:pt x="70" y="105"/>
                  <a:pt x="69" y="106"/>
                  <a:pt x="66" y="106"/>
                </a:cubicBezTo>
                <a:cubicBezTo>
                  <a:pt x="66" y="106"/>
                  <a:pt x="66" y="106"/>
                  <a:pt x="65" y="106"/>
                </a:cubicBezTo>
                <a:cubicBezTo>
                  <a:pt x="65" y="106"/>
                  <a:pt x="64" y="106"/>
                  <a:pt x="64" y="106"/>
                </a:cubicBezTo>
                <a:cubicBezTo>
                  <a:pt x="64" y="107"/>
                  <a:pt x="62" y="107"/>
                  <a:pt x="62" y="108"/>
                </a:cubicBezTo>
                <a:cubicBezTo>
                  <a:pt x="62" y="109"/>
                  <a:pt x="58" y="112"/>
                  <a:pt x="58" y="110"/>
                </a:cubicBezTo>
                <a:cubicBezTo>
                  <a:pt x="58" y="110"/>
                  <a:pt x="57" y="110"/>
                  <a:pt x="57" y="110"/>
                </a:cubicBezTo>
                <a:cubicBezTo>
                  <a:pt x="57" y="108"/>
                  <a:pt x="55" y="109"/>
                  <a:pt x="53" y="108"/>
                </a:cubicBezTo>
                <a:cubicBezTo>
                  <a:pt x="53" y="108"/>
                  <a:pt x="53" y="108"/>
                  <a:pt x="53" y="107"/>
                </a:cubicBezTo>
                <a:cubicBezTo>
                  <a:pt x="53" y="107"/>
                  <a:pt x="53" y="106"/>
                  <a:pt x="53" y="106"/>
                </a:cubicBezTo>
                <a:cubicBezTo>
                  <a:pt x="53" y="106"/>
                  <a:pt x="52" y="106"/>
                  <a:pt x="52" y="105"/>
                </a:cubicBezTo>
                <a:cubicBezTo>
                  <a:pt x="50" y="105"/>
                  <a:pt x="50" y="106"/>
                  <a:pt x="49" y="106"/>
                </a:cubicBezTo>
                <a:cubicBezTo>
                  <a:pt x="47" y="106"/>
                  <a:pt x="47" y="105"/>
                  <a:pt x="46" y="105"/>
                </a:cubicBezTo>
                <a:cubicBezTo>
                  <a:pt x="46" y="105"/>
                  <a:pt x="45" y="105"/>
                  <a:pt x="45" y="105"/>
                </a:cubicBezTo>
                <a:cubicBezTo>
                  <a:pt x="45" y="105"/>
                  <a:pt x="45" y="106"/>
                  <a:pt x="45" y="106"/>
                </a:cubicBezTo>
                <a:cubicBezTo>
                  <a:pt x="45" y="106"/>
                  <a:pt x="45" y="107"/>
                  <a:pt x="45" y="107"/>
                </a:cubicBezTo>
                <a:cubicBezTo>
                  <a:pt x="45" y="109"/>
                  <a:pt x="44" y="109"/>
                  <a:pt x="43" y="110"/>
                </a:cubicBezTo>
                <a:cubicBezTo>
                  <a:pt x="43" y="108"/>
                  <a:pt x="41" y="108"/>
                  <a:pt x="42" y="106"/>
                </a:cubicBezTo>
                <a:cubicBezTo>
                  <a:pt x="42" y="105"/>
                  <a:pt x="43" y="105"/>
                  <a:pt x="43" y="104"/>
                </a:cubicBezTo>
                <a:cubicBezTo>
                  <a:pt x="42" y="104"/>
                  <a:pt x="42" y="104"/>
                  <a:pt x="42" y="104"/>
                </a:cubicBezTo>
                <a:cubicBezTo>
                  <a:pt x="42" y="103"/>
                  <a:pt x="42" y="103"/>
                  <a:pt x="42" y="102"/>
                </a:cubicBezTo>
                <a:cubicBezTo>
                  <a:pt x="41" y="102"/>
                  <a:pt x="41" y="102"/>
                  <a:pt x="40" y="102"/>
                </a:cubicBezTo>
                <a:cubicBezTo>
                  <a:pt x="40" y="104"/>
                  <a:pt x="40" y="105"/>
                  <a:pt x="39" y="106"/>
                </a:cubicBezTo>
                <a:cubicBezTo>
                  <a:pt x="39" y="106"/>
                  <a:pt x="38" y="106"/>
                  <a:pt x="38" y="106"/>
                </a:cubicBezTo>
                <a:cubicBezTo>
                  <a:pt x="38" y="106"/>
                  <a:pt x="37" y="106"/>
                  <a:pt x="37" y="106"/>
                </a:cubicBezTo>
                <a:cubicBezTo>
                  <a:pt x="37" y="105"/>
                  <a:pt x="37" y="104"/>
                  <a:pt x="36" y="104"/>
                </a:cubicBezTo>
                <a:cubicBezTo>
                  <a:pt x="32" y="103"/>
                  <a:pt x="30" y="101"/>
                  <a:pt x="28" y="99"/>
                </a:cubicBezTo>
                <a:cubicBezTo>
                  <a:pt x="29" y="97"/>
                  <a:pt x="27" y="96"/>
                  <a:pt x="28" y="95"/>
                </a:cubicBezTo>
                <a:cubicBezTo>
                  <a:pt x="28" y="92"/>
                  <a:pt x="24" y="95"/>
                  <a:pt x="24" y="95"/>
                </a:cubicBezTo>
                <a:cubicBezTo>
                  <a:pt x="24" y="95"/>
                  <a:pt x="24" y="95"/>
                  <a:pt x="24" y="94"/>
                </a:cubicBezTo>
                <a:cubicBezTo>
                  <a:pt x="24" y="93"/>
                  <a:pt x="24" y="93"/>
                  <a:pt x="24" y="92"/>
                </a:cubicBezTo>
                <a:cubicBezTo>
                  <a:pt x="23" y="92"/>
                  <a:pt x="23" y="92"/>
                  <a:pt x="23" y="92"/>
                </a:cubicBezTo>
                <a:cubicBezTo>
                  <a:pt x="23" y="91"/>
                  <a:pt x="23" y="91"/>
                  <a:pt x="23" y="91"/>
                </a:cubicBezTo>
                <a:cubicBezTo>
                  <a:pt x="23" y="90"/>
                  <a:pt x="23" y="89"/>
                  <a:pt x="23" y="88"/>
                </a:cubicBezTo>
                <a:cubicBezTo>
                  <a:pt x="22" y="88"/>
                  <a:pt x="20" y="88"/>
                  <a:pt x="20" y="87"/>
                </a:cubicBezTo>
                <a:cubicBezTo>
                  <a:pt x="19" y="87"/>
                  <a:pt x="19" y="87"/>
                  <a:pt x="19" y="86"/>
                </a:cubicBezTo>
                <a:cubicBezTo>
                  <a:pt x="19" y="85"/>
                  <a:pt x="19" y="85"/>
                  <a:pt x="19" y="85"/>
                </a:cubicBezTo>
                <a:cubicBezTo>
                  <a:pt x="19" y="83"/>
                  <a:pt x="18" y="82"/>
                  <a:pt x="17" y="81"/>
                </a:cubicBezTo>
                <a:cubicBezTo>
                  <a:pt x="15" y="81"/>
                  <a:pt x="10" y="79"/>
                  <a:pt x="15" y="79"/>
                </a:cubicBezTo>
                <a:cubicBezTo>
                  <a:pt x="15" y="78"/>
                  <a:pt x="15" y="76"/>
                  <a:pt x="15" y="75"/>
                </a:cubicBezTo>
                <a:cubicBezTo>
                  <a:pt x="14" y="75"/>
                  <a:pt x="14" y="73"/>
                  <a:pt x="15" y="73"/>
                </a:cubicBezTo>
                <a:cubicBezTo>
                  <a:pt x="15" y="72"/>
                  <a:pt x="15" y="72"/>
                  <a:pt x="15" y="72"/>
                </a:cubicBezTo>
                <a:cubicBezTo>
                  <a:pt x="12" y="70"/>
                  <a:pt x="16" y="66"/>
                  <a:pt x="18" y="66"/>
                </a:cubicBezTo>
                <a:cubicBezTo>
                  <a:pt x="18" y="63"/>
                  <a:pt x="16" y="62"/>
                  <a:pt x="14" y="61"/>
                </a:cubicBezTo>
                <a:cubicBezTo>
                  <a:pt x="14" y="63"/>
                  <a:pt x="16" y="67"/>
                  <a:pt x="13" y="67"/>
                </a:cubicBezTo>
                <a:cubicBezTo>
                  <a:pt x="12" y="59"/>
                  <a:pt x="9" y="59"/>
                  <a:pt x="9" y="51"/>
                </a:cubicBezTo>
                <a:cubicBezTo>
                  <a:pt x="10" y="51"/>
                  <a:pt x="11" y="51"/>
                  <a:pt x="12" y="51"/>
                </a:cubicBezTo>
                <a:cubicBezTo>
                  <a:pt x="12" y="51"/>
                  <a:pt x="12" y="51"/>
                  <a:pt x="12" y="50"/>
                </a:cubicBezTo>
                <a:cubicBezTo>
                  <a:pt x="12" y="49"/>
                  <a:pt x="13" y="49"/>
                  <a:pt x="13" y="47"/>
                </a:cubicBezTo>
                <a:cubicBezTo>
                  <a:pt x="13" y="46"/>
                  <a:pt x="13" y="45"/>
                  <a:pt x="13" y="44"/>
                </a:cubicBezTo>
                <a:cubicBezTo>
                  <a:pt x="13" y="44"/>
                  <a:pt x="13" y="43"/>
                  <a:pt x="13" y="43"/>
                </a:cubicBezTo>
                <a:cubicBezTo>
                  <a:pt x="14" y="43"/>
                  <a:pt x="15" y="42"/>
                  <a:pt x="15" y="41"/>
                </a:cubicBezTo>
                <a:cubicBezTo>
                  <a:pt x="17" y="39"/>
                  <a:pt x="12" y="37"/>
                  <a:pt x="15" y="36"/>
                </a:cubicBezTo>
                <a:cubicBezTo>
                  <a:pt x="15" y="36"/>
                  <a:pt x="15" y="35"/>
                  <a:pt x="15" y="35"/>
                </a:cubicBezTo>
                <a:cubicBezTo>
                  <a:pt x="16" y="33"/>
                  <a:pt x="15" y="31"/>
                  <a:pt x="17" y="31"/>
                </a:cubicBezTo>
                <a:cubicBezTo>
                  <a:pt x="17" y="31"/>
                  <a:pt x="17" y="30"/>
                  <a:pt x="17" y="30"/>
                </a:cubicBezTo>
                <a:cubicBezTo>
                  <a:pt x="17" y="28"/>
                  <a:pt x="16" y="26"/>
                  <a:pt x="18" y="25"/>
                </a:cubicBezTo>
                <a:cubicBezTo>
                  <a:pt x="18" y="24"/>
                  <a:pt x="18" y="24"/>
                  <a:pt x="18" y="23"/>
                </a:cubicBezTo>
                <a:cubicBezTo>
                  <a:pt x="18" y="21"/>
                  <a:pt x="19" y="20"/>
                  <a:pt x="19" y="18"/>
                </a:cubicBezTo>
                <a:cubicBezTo>
                  <a:pt x="20" y="18"/>
                  <a:pt x="21" y="18"/>
                  <a:pt x="21" y="18"/>
                </a:cubicBezTo>
                <a:cubicBezTo>
                  <a:pt x="21" y="18"/>
                  <a:pt x="21" y="17"/>
                  <a:pt x="21" y="17"/>
                </a:cubicBezTo>
                <a:cubicBezTo>
                  <a:pt x="22" y="17"/>
                  <a:pt x="22" y="17"/>
                  <a:pt x="23" y="17"/>
                </a:cubicBezTo>
                <a:cubicBezTo>
                  <a:pt x="24" y="17"/>
                  <a:pt x="24" y="16"/>
                  <a:pt x="25" y="16"/>
                </a:cubicBezTo>
                <a:cubicBezTo>
                  <a:pt x="25" y="15"/>
                  <a:pt x="25" y="15"/>
                  <a:pt x="26" y="15"/>
                </a:cubicBezTo>
                <a:cubicBezTo>
                  <a:pt x="28" y="15"/>
                  <a:pt x="28" y="11"/>
                  <a:pt x="31" y="12"/>
                </a:cubicBezTo>
                <a:cubicBezTo>
                  <a:pt x="31" y="12"/>
                  <a:pt x="32" y="12"/>
                  <a:pt x="32" y="12"/>
                </a:cubicBezTo>
                <a:cubicBezTo>
                  <a:pt x="32" y="11"/>
                  <a:pt x="32" y="11"/>
                  <a:pt x="33" y="11"/>
                </a:cubicBezTo>
                <a:cubicBezTo>
                  <a:pt x="34" y="11"/>
                  <a:pt x="34" y="11"/>
                  <a:pt x="34" y="11"/>
                </a:cubicBezTo>
                <a:cubicBezTo>
                  <a:pt x="35" y="11"/>
                  <a:pt x="35" y="11"/>
                  <a:pt x="36" y="11"/>
                </a:cubicBezTo>
                <a:cubicBezTo>
                  <a:pt x="36" y="10"/>
                  <a:pt x="37" y="10"/>
                  <a:pt x="37" y="9"/>
                </a:cubicBezTo>
                <a:cubicBezTo>
                  <a:pt x="37" y="9"/>
                  <a:pt x="38" y="9"/>
                  <a:pt x="38" y="9"/>
                </a:cubicBezTo>
                <a:cubicBezTo>
                  <a:pt x="40" y="9"/>
                  <a:pt x="40" y="7"/>
                  <a:pt x="43" y="7"/>
                </a:cubicBezTo>
                <a:cubicBezTo>
                  <a:pt x="43" y="7"/>
                  <a:pt x="44" y="7"/>
                  <a:pt x="44" y="7"/>
                </a:cubicBezTo>
                <a:cubicBezTo>
                  <a:pt x="45" y="6"/>
                  <a:pt x="46" y="6"/>
                  <a:pt x="47" y="5"/>
                </a:cubicBezTo>
                <a:cubicBezTo>
                  <a:pt x="48" y="5"/>
                  <a:pt x="48" y="5"/>
                  <a:pt x="49" y="5"/>
                </a:cubicBezTo>
                <a:cubicBezTo>
                  <a:pt x="49" y="5"/>
                  <a:pt x="50" y="5"/>
                  <a:pt x="51" y="5"/>
                </a:cubicBezTo>
                <a:cubicBezTo>
                  <a:pt x="52" y="5"/>
                  <a:pt x="53" y="5"/>
                  <a:pt x="53" y="5"/>
                </a:cubicBezTo>
                <a:cubicBezTo>
                  <a:pt x="54" y="5"/>
                  <a:pt x="54" y="5"/>
                  <a:pt x="55" y="5"/>
                </a:cubicBezTo>
                <a:cubicBezTo>
                  <a:pt x="56" y="5"/>
                  <a:pt x="57" y="5"/>
                  <a:pt x="58" y="5"/>
                </a:cubicBezTo>
                <a:cubicBezTo>
                  <a:pt x="60" y="5"/>
                  <a:pt x="62" y="5"/>
                  <a:pt x="62" y="6"/>
                </a:cubicBezTo>
                <a:cubicBezTo>
                  <a:pt x="62" y="7"/>
                  <a:pt x="62" y="8"/>
                  <a:pt x="63" y="7"/>
                </a:cubicBezTo>
                <a:cubicBezTo>
                  <a:pt x="63" y="7"/>
                  <a:pt x="64" y="7"/>
                  <a:pt x="64" y="7"/>
                </a:cubicBezTo>
                <a:cubicBezTo>
                  <a:pt x="65" y="7"/>
                  <a:pt x="66" y="8"/>
                  <a:pt x="66" y="9"/>
                </a:cubicBezTo>
                <a:cubicBezTo>
                  <a:pt x="66" y="9"/>
                  <a:pt x="66" y="9"/>
                  <a:pt x="66" y="10"/>
                </a:cubicBezTo>
                <a:cubicBezTo>
                  <a:pt x="67" y="10"/>
                  <a:pt x="67" y="10"/>
                  <a:pt x="68" y="10"/>
                </a:cubicBezTo>
                <a:cubicBezTo>
                  <a:pt x="68" y="10"/>
                  <a:pt x="68" y="10"/>
                  <a:pt x="69" y="10"/>
                </a:cubicBezTo>
                <a:cubicBezTo>
                  <a:pt x="71" y="10"/>
                  <a:pt x="71" y="12"/>
                  <a:pt x="72" y="12"/>
                </a:cubicBezTo>
                <a:cubicBezTo>
                  <a:pt x="73" y="13"/>
                  <a:pt x="74" y="13"/>
                  <a:pt x="76" y="13"/>
                </a:cubicBezTo>
                <a:cubicBezTo>
                  <a:pt x="76" y="14"/>
                  <a:pt x="76" y="15"/>
                  <a:pt x="76" y="16"/>
                </a:cubicBezTo>
                <a:cubicBezTo>
                  <a:pt x="76" y="17"/>
                  <a:pt x="76" y="17"/>
                  <a:pt x="77" y="17"/>
                </a:cubicBezTo>
                <a:cubicBezTo>
                  <a:pt x="77" y="17"/>
                  <a:pt x="77" y="18"/>
                  <a:pt x="77" y="18"/>
                </a:cubicBezTo>
                <a:cubicBezTo>
                  <a:pt x="77" y="19"/>
                  <a:pt x="79" y="19"/>
                  <a:pt x="80" y="19"/>
                </a:cubicBezTo>
                <a:cubicBezTo>
                  <a:pt x="81" y="20"/>
                  <a:pt x="81" y="21"/>
                  <a:pt x="82" y="22"/>
                </a:cubicBezTo>
                <a:cubicBezTo>
                  <a:pt x="83" y="22"/>
                  <a:pt x="83" y="23"/>
                  <a:pt x="83" y="24"/>
                </a:cubicBezTo>
                <a:cubicBezTo>
                  <a:pt x="83" y="25"/>
                  <a:pt x="83" y="25"/>
                  <a:pt x="82" y="25"/>
                </a:cubicBezTo>
                <a:cubicBezTo>
                  <a:pt x="82" y="25"/>
                  <a:pt x="81" y="25"/>
                  <a:pt x="81" y="25"/>
                </a:cubicBezTo>
                <a:cubicBezTo>
                  <a:pt x="81" y="26"/>
                  <a:pt x="81" y="27"/>
                  <a:pt x="80" y="26"/>
                </a:cubicBezTo>
                <a:cubicBezTo>
                  <a:pt x="80" y="28"/>
                  <a:pt x="80" y="30"/>
                  <a:pt x="80" y="31"/>
                </a:cubicBezTo>
                <a:cubicBezTo>
                  <a:pt x="80" y="32"/>
                  <a:pt x="81" y="33"/>
                  <a:pt x="81" y="34"/>
                </a:cubicBezTo>
                <a:cubicBezTo>
                  <a:pt x="82" y="34"/>
                  <a:pt x="82" y="33"/>
                  <a:pt x="82" y="32"/>
                </a:cubicBezTo>
                <a:cubicBezTo>
                  <a:pt x="82" y="32"/>
                  <a:pt x="82" y="32"/>
                  <a:pt x="82" y="31"/>
                </a:cubicBezTo>
                <a:cubicBezTo>
                  <a:pt x="83" y="30"/>
                  <a:pt x="84" y="30"/>
                  <a:pt x="84" y="31"/>
                </a:cubicBezTo>
                <a:cubicBezTo>
                  <a:pt x="85" y="31"/>
                  <a:pt x="85" y="31"/>
                  <a:pt x="85" y="31"/>
                </a:cubicBezTo>
                <a:cubicBezTo>
                  <a:pt x="86" y="31"/>
                  <a:pt x="87" y="31"/>
                  <a:pt x="87" y="32"/>
                </a:cubicBezTo>
                <a:cubicBezTo>
                  <a:pt x="87" y="33"/>
                  <a:pt x="87" y="34"/>
                  <a:pt x="87" y="35"/>
                </a:cubicBezTo>
                <a:cubicBezTo>
                  <a:pt x="87" y="35"/>
                  <a:pt x="87" y="36"/>
                  <a:pt x="87" y="36"/>
                </a:cubicBezTo>
                <a:cubicBezTo>
                  <a:pt x="85" y="36"/>
                  <a:pt x="83" y="36"/>
                  <a:pt x="82" y="37"/>
                </a:cubicBezTo>
                <a:cubicBezTo>
                  <a:pt x="82" y="36"/>
                  <a:pt x="82" y="35"/>
                  <a:pt x="81" y="35"/>
                </a:cubicBezTo>
                <a:cubicBezTo>
                  <a:pt x="80" y="35"/>
                  <a:pt x="80" y="35"/>
                  <a:pt x="80" y="35"/>
                </a:cubicBezTo>
                <a:cubicBezTo>
                  <a:pt x="80" y="35"/>
                  <a:pt x="80" y="36"/>
                  <a:pt x="80" y="36"/>
                </a:cubicBezTo>
                <a:cubicBezTo>
                  <a:pt x="83" y="38"/>
                  <a:pt x="78" y="40"/>
                  <a:pt x="78" y="36"/>
                </a:cubicBezTo>
                <a:cubicBezTo>
                  <a:pt x="78" y="36"/>
                  <a:pt x="78" y="36"/>
                  <a:pt x="77" y="36"/>
                </a:cubicBezTo>
                <a:cubicBezTo>
                  <a:pt x="77" y="36"/>
                  <a:pt x="77" y="37"/>
                  <a:pt x="77" y="37"/>
                </a:cubicBezTo>
                <a:cubicBezTo>
                  <a:pt x="77" y="38"/>
                  <a:pt x="77" y="40"/>
                  <a:pt x="77" y="41"/>
                </a:cubicBezTo>
                <a:cubicBezTo>
                  <a:pt x="77" y="41"/>
                  <a:pt x="77" y="42"/>
                  <a:pt x="77" y="42"/>
                </a:cubicBezTo>
                <a:cubicBezTo>
                  <a:pt x="78" y="42"/>
                  <a:pt x="78" y="42"/>
                  <a:pt x="78" y="42"/>
                </a:cubicBezTo>
                <a:cubicBezTo>
                  <a:pt x="79" y="42"/>
                  <a:pt x="81" y="42"/>
                  <a:pt x="81" y="43"/>
                </a:cubicBezTo>
                <a:cubicBezTo>
                  <a:pt x="83" y="43"/>
                  <a:pt x="82" y="47"/>
                  <a:pt x="84" y="47"/>
                </a:cubicBezTo>
                <a:cubicBezTo>
                  <a:pt x="84" y="49"/>
                  <a:pt x="82" y="47"/>
                  <a:pt x="81" y="47"/>
                </a:cubicBezTo>
                <a:cubicBezTo>
                  <a:pt x="81" y="47"/>
                  <a:pt x="81" y="48"/>
                  <a:pt x="80" y="48"/>
                </a:cubicBezTo>
                <a:cubicBezTo>
                  <a:pt x="79" y="50"/>
                  <a:pt x="78" y="48"/>
                  <a:pt x="75" y="49"/>
                </a:cubicBezTo>
                <a:cubicBezTo>
                  <a:pt x="75" y="49"/>
                  <a:pt x="75" y="50"/>
                  <a:pt x="75" y="50"/>
                </a:cubicBezTo>
                <a:cubicBezTo>
                  <a:pt x="75" y="51"/>
                  <a:pt x="75" y="51"/>
                  <a:pt x="75" y="51"/>
                </a:cubicBezTo>
                <a:cubicBezTo>
                  <a:pt x="74" y="51"/>
                  <a:pt x="72" y="51"/>
                  <a:pt x="71" y="51"/>
                </a:cubicBezTo>
                <a:cubicBezTo>
                  <a:pt x="71" y="51"/>
                  <a:pt x="71" y="51"/>
                  <a:pt x="71" y="50"/>
                </a:cubicBezTo>
                <a:cubicBezTo>
                  <a:pt x="70" y="50"/>
                  <a:pt x="70" y="50"/>
                  <a:pt x="70" y="49"/>
                </a:cubicBezTo>
                <a:cubicBezTo>
                  <a:pt x="69" y="49"/>
                  <a:pt x="69" y="49"/>
                  <a:pt x="69" y="48"/>
                </a:cubicBezTo>
                <a:cubicBezTo>
                  <a:pt x="68" y="48"/>
                  <a:pt x="68" y="48"/>
                  <a:pt x="68" y="48"/>
                </a:cubicBezTo>
                <a:cubicBezTo>
                  <a:pt x="67" y="48"/>
                  <a:pt x="66" y="48"/>
                  <a:pt x="65" y="48"/>
                </a:cubicBezTo>
                <a:cubicBezTo>
                  <a:pt x="65" y="48"/>
                  <a:pt x="64" y="48"/>
                  <a:pt x="64" y="48"/>
                </a:cubicBezTo>
                <a:cubicBezTo>
                  <a:pt x="62" y="52"/>
                  <a:pt x="66" y="53"/>
                  <a:pt x="64" y="55"/>
                </a:cubicBezTo>
                <a:cubicBezTo>
                  <a:pt x="64" y="56"/>
                  <a:pt x="64" y="56"/>
                  <a:pt x="63" y="56"/>
                </a:cubicBezTo>
                <a:cubicBezTo>
                  <a:pt x="63" y="57"/>
                  <a:pt x="63" y="57"/>
                  <a:pt x="63" y="57"/>
                </a:cubicBezTo>
                <a:cubicBezTo>
                  <a:pt x="62" y="58"/>
                  <a:pt x="62" y="59"/>
                  <a:pt x="62" y="61"/>
                </a:cubicBezTo>
                <a:cubicBezTo>
                  <a:pt x="62" y="61"/>
                  <a:pt x="63" y="61"/>
                  <a:pt x="63" y="62"/>
                </a:cubicBezTo>
                <a:cubicBezTo>
                  <a:pt x="64" y="62"/>
                  <a:pt x="65" y="62"/>
                  <a:pt x="65" y="61"/>
                </a:cubicBezTo>
                <a:cubicBezTo>
                  <a:pt x="65" y="60"/>
                  <a:pt x="65" y="59"/>
                  <a:pt x="65" y="57"/>
                </a:cubicBezTo>
                <a:cubicBezTo>
                  <a:pt x="66" y="57"/>
                  <a:pt x="66" y="57"/>
                  <a:pt x="66" y="57"/>
                </a:cubicBezTo>
                <a:cubicBezTo>
                  <a:pt x="67" y="59"/>
                  <a:pt x="68" y="59"/>
                  <a:pt x="69" y="60"/>
                </a:cubicBezTo>
                <a:cubicBezTo>
                  <a:pt x="70" y="60"/>
                  <a:pt x="70" y="60"/>
                  <a:pt x="70" y="61"/>
                </a:cubicBezTo>
                <a:cubicBezTo>
                  <a:pt x="71" y="61"/>
                  <a:pt x="72" y="61"/>
                  <a:pt x="72" y="61"/>
                </a:cubicBezTo>
                <a:cubicBezTo>
                  <a:pt x="73" y="60"/>
                  <a:pt x="72" y="59"/>
                  <a:pt x="74" y="59"/>
                </a:cubicBezTo>
                <a:cubicBezTo>
                  <a:pt x="74" y="59"/>
                  <a:pt x="74" y="59"/>
                  <a:pt x="75" y="59"/>
                </a:cubicBezTo>
                <a:cubicBezTo>
                  <a:pt x="76" y="60"/>
                  <a:pt x="78" y="59"/>
                  <a:pt x="78" y="61"/>
                </a:cubicBezTo>
                <a:cubicBezTo>
                  <a:pt x="78" y="62"/>
                  <a:pt x="79" y="62"/>
                  <a:pt x="80" y="63"/>
                </a:cubicBezTo>
                <a:cubicBezTo>
                  <a:pt x="80" y="64"/>
                  <a:pt x="80" y="65"/>
                  <a:pt x="80" y="66"/>
                </a:cubicBezTo>
                <a:cubicBezTo>
                  <a:pt x="80" y="66"/>
                  <a:pt x="80" y="66"/>
                  <a:pt x="80" y="67"/>
                </a:cubicBezTo>
                <a:cubicBezTo>
                  <a:pt x="80" y="67"/>
                  <a:pt x="80" y="68"/>
                  <a:pt x="80" y="68"/>
                </a:cubicBezTo>
                <a:cubicBezTo>
                  <a:pt x="81" y="68"/>
                  <a:pt x="81" y="67"/>
                  <a:pt x="82" y="66"/>
                </a:cubicBezTo>
                <a:cubicBezTo>
                  <a:pt x="83" y="66"/>
                  <a:pt x="84" y="66"/>
                  <a:pt x="84" y="66"/>
                </a:cubicBezTo>
                <a:cubicBezTo>
                  <a:pt x="84" y="66"/>
                  <a:pt x="84" y="66"/>
                  <a:pt x="84" y="67"/>
                </a:cubicBezTo>
                <a:cubicBezTo>
                  <a:pt x="84" y="67"/>
                  <a:pt x="84" y="68"/>
                  <a:pt x="84" y="68"/>
                </a:cubicBezTo>
                <a:cubicBezTo>
                  <a:pt x="85" y="68"/>
                  <a:pt x="85" y="68"/>
                  <a:pt x="85" y="68"/>
                </a:cubicBezTo>
                <a:cubicBezTo>
                  <a:pt x="86" y="68"/>
                  <a:pt x="87" y="68"/>
                  <a:pt x="87" y="67"/>
                </a:cubicBezTo>
                <a:cubicBezTo>
                  <a:pt x="87" y="66"/>
                  <a:pt x="87" y="66"/>
                  <a:pt x="87" y="66"/>
                </a:cubicBezTo>
                <a:cubicBezTo>
                  <a:pt x="87" y="66"/>
                  <a:pt x="88" y="65"/>
                  <a:pt x="88" y="64"/>
                </a:cubicBezTo>
                <a:cubicBezTo>
                  <a:pt x="88" y="64"/>
                  <a:pt x="89" y="64"/>
                  <a:pt x="89" y="64"/>
                </a:cubicBezTo>
                <a:cubicBezTo>
                  <a:pt x="89" y="64"/>
                  <a:pt x="90" y="63"/>
                  <a:pt x="90" y="64"/>
                </a:cubicBezTo>
                <a:cubicBezTo>
                  <a:pt x="91" y="64"/>
                  <a:pt x="93" y="64"/>
                  <a:pt x="94" y="64"/>
                </a:cubicBezTo>
                <a:cubicBezTo>
                  <a:pt x="94" y="64"/>
                  <a:pt x="94" y="63"/>
                  <a:pt x="95" y="63"/>
                </a:cubicBezTo>
                <a:cubicBezTo>
                  <a:pt x="95" y="63"/>
                  <a:pt x="95" y="62"/>
                  <a:pt x="95" y="62"/>
                </a:cubicBezTo>
                <a:cubicBezTo>
                  <a:pt x="95" y="62"/>
                  <a:pt x="96" y="62"/>
                  <a:pt x="96" y="62"/>
                </a:cubicBezTo>
                <a:cubicBezTo>
                  <a:pt x="98" y="62"/>
                  <a:pt x="100" y="62"/>
                  <a:pt x="100" y="64"/>
                </a:cubicBezTo>
                <a:cubicBezTo>
                  <a:pt x="100" y="65"/>
                  <a:pt x="100" y="65"/>
                  <a:pt x="100" y="66"/>
                </a:cubicBezTo>
                <a:cubicBezTo>
                  <a:pt x="101" y="66"/>
                  <a:pt x="101" y="64"/>
                  <a:pt x="102" y="63"/>
                </a:cubicBezTo>
                <a:cubicBezTo>
                  <a:pt x="102" y="62"/>
                  <a:pt x="102" y="62"/>
                  <a:pt x="102" y="61"/>
                </a:cubicBezTo>
                <a:cubicBezTo>
                  <a:pt x="102" y="60"/>
                  <a:pt x="103" y="60"/>
                  <a:pt x="103" y="60"/>
                </a:cubicBezTo>
                <a:cubicBezTo>
                  <a:pt x="103" y="59"/>
                  <a:pt x="103" y="59"/>
                  <a:pt x="103" y="59"/>
                </a:cubicBezTo>
                <a:cubicBezTo>
                  <a:pt x="102" y="58"/>
                  <a:pt x="101" y="59"/>
                  <a:pt x="101" y="60"/>
                </a:cubicBezTo>
                <a:cubicBezTo>
                  <a:pt x="99" y="60"/>
                  <a:pt x="99" y="61"/>
                  <a:pt x="97" y="60"/>
                </a:cubicBezTo>
                <a:cubicBezTo>
                  <a:pt x="97" y="60"/>
                  <a:pt x="96" y="60"/>
                  <a:pt x="96" y="59"/>
                </a:cubicBezTo>
                <a:cubicBezTo>
                  <a:pt x="95" y="58"/>
                  <a:pt x="94" y="57"/>
                  <a:pt x="94" y="56"/>
                </a:cubicBezTo>
                <a:cubicBezTo>
                  <a:pt x="96" y="56"/>
                  <a:pt x="93" y="55"/>
                  <a:pt x="94" y="53"/>
                </a:cubicBezTo>
                <a:cubicBezTo>
                  <a:pt x="93" y="52"/>
                  <a:pt x="93" y="51"/>
                  <a:pt x="91" y="51"/>
                </a:cubicBezTo>
                <a:cubicBezTo>
                  <a:pt x="91" y="52"/>
                  <a:pt x="91" y="53"/>
                  <a:pt x="91" y="54"/>
                </a:cubicBezTo>
                <a:cubicBezTo>
                  <a:pt x="91" y="54"/>
                  <a:pt x="91" y="55"/>
                  <a:pt x="91" y="55"/>
                </a:cubicBezTo>
                <a:cubicBezTo>
                  <a:pt x="91" y="55"/>
                  <a:pt x="90" y="55"/>
                  <a:pt x="90" y="56"/>
                </a:cubicBezTo>
                <a:cubicBezTo>
                  <a:pt x="90" y="56"/>
                  <a:pt x="89" y="56"/>
                  <a:pt x="89" y="56"/>
                </a:cubicBezTo>
                <a:cubicBezTo>
                  <a:pt x="89" y="56"/>
                  <a:pt x="88" y="56"/>
                  <a:pt x="88" y="56"/>
                </a:cubicBezTo>
                <a:cubicBezTo>
                  <a:pt x="88" y="57"/>
                  <a:pt x="86" y="57"/>
                  <a:pt x="85" y="57"/>
                </a:cubicBezTo>
                <a:cubicBezTo>
                  <a:pt x="85" y="56"/>
                  <a:pt x="84" y="56"/>
                  <a:pt x="84" y="55"/>
                </a:cubicBezTo>
                <a:cubicBezTo>
                  <a:pt x="84" y="54"/>
                  <a:pt x="84" y="53"/>
                  <a:pt x="84" y="51"/>
                </a:cubicBezTo>
                <a:cubicBezTo>
                  <a:pt x="84" y="51"/>
                  <a:pt x="84" y="50"/>
                  <a:pt x="84" y="49"/>
                </a:cubicBezTo>
                <a:cubicBezTo>
                  <a:pt x="86" y="47"/>
                  <a:pt x="88" y="46"/>
                  <a:pt x="89" y="43"/>
                </a:cubicBezTo>
                <a:cubicBezTo>
                  <a:pt x="89" y="46"/>
                  <a:pt x="92" y="45"/>
                  <a:pt x="94" y="47"/>
                </a:cubicBezTo>
                <a:cubicBezTo>
                  <a:pt x="94" y="47"/>
                  <a:pt x="94" y="47"/>
                  <a:pt x="94" y="48"/>
                </a:cubicBezTo>
                <a:cubicBezTo>
                  <a:pt x="94" y="49"/>
                  <a:pt x="94" y="50"/>
                  <a:pt x="95" y="51"/>
                </a:cubicBezTo>
                <a:cubicBezTo>
                  <a:pt x="96" y="52"/>
                  <a:pt x="97" y="51"/>
                  <a:pt x="97" y="53"/>
                </a:cubicBezTo>
                <a:cubicBezTo>
                  <a:pt x="98" y="53"/>
                  <a:pt x="98" y="53"/>
                  <a:pt x="99" y="53"/>
                </a:cubicBezTo>
                <a:cubicBezTo>
                  <a:pt x="99" y="54"/>
                  <a:pt x="100" y="55"/>
                  <a:pt x="101" y="56"/>
                </a:cubicBezTo>
                <a:cubicBezTo>
                  <a:pt x="101" y="56"/>
                  <a:pt x="102" y="56"/>
                  <a:pt x="102" y="56"/>
                </a:cubicBezTo>
                <a:cubicBezTo>
                  <a:pt x="103" y="56"/>
                  <a:pt x="103" y="56"/>
                  <a:pt x="103" y="56"/>
                </a:cubicBezTo>
                <a:cubicBezTo>
                  <a:pt x="103" y="55"/>
                  <a:pt x="104" y="55"/>
                  <a:pt x="104" y="55"/>
                </a:cubicBezTo>
                <a:cubicBezTo>
                  <a:pt x="104" y="54"/>
                  <a:pt x="104" y="53"/>
                  <a:pt x="104" y="53"/>
                </a:cubicBezTo>
                <a:cubicBezTo>
                  <a:pt x="104" y="53"/>
                  <a:pt x="104" y="53"/>
                  <a:pt x="103" y="53"/>
                </a:cubicBezTo>
                <a:cubicBezTo>
                  <a:pt x="103" y="50"/>
                  <a:pt x="100" y="55"/>
                  <a:pt x="101" y="49"/>
                </a:cubicBezTo>
                <a:cubicBezTo>
                  <a:pt x="101" y="48"/>
                  <a:pt x="101" y="47"/>
                  <a:pt x="101" y="47"/>
                </a:cubicBezTo>
                <a:cubicBezTo>
                  <a:pt x="101" y="46"/>
                  <a:pt x="101" y="45"/>
                  <a:pt x="101" y="44"/>
                </a:cubicBezTo>
                <a:cubicBezTo>
                  <a:pt x="99" y="43"/>
                  <a:pt x="99" y="39"/>
                  <a:pt x="97" y="37"/>
                </a:cubicBezTo>
                <a:cubicBezTo>
                  <a:pt x="97" y="37"/>
                  <a:pt x="97" y="37"/>
                  <a:pt x="96" y="37"/>
                </a:cubicBezTo>
                <a:cubicBezTo>
                  <a:pt x="96" y="36"/>
                  <a:pt x="96" y="36"/>
                  <a:pt x="95" y="36"/>
                </a:cubicBezTo>
                <a:cubicBezTo>
                  <a:pt x="95" y="35"/>
                  <a:pt x="94" y="35"/>
                  <a:pt x="94" y="34"/>
                </a:cubicBezTo>
                <a:cubicBezTo>
                  <a:pt x="94" y="33"/>
                  <a:pt x="94" y="32"/>
                  <a:pt x="94" y="31"/>
                </a:cubicBezTo>
                <a:cubicBezTo>
                  <a:pt x="93" y="31"/>
                  <a:pt x="93" y="31"/>
                  <a:pt x="93" y="31"/>
                </a:cubicBezTo>
                <a:cubicBezTo>
                  <a:pt x="92" y="31"/>
                  <a:pt x="92" y="31"/>
                  <a:pt x="91" y="31"/>
                </a:cubicBezTo>
                <a:cubicBezTo>
                  <a:pt x="91" y="30"/>
                  <a:pt x="91" y="29"/>
                  <a:pt x="91" y="28"/>
                </a:cubicBezTo>
                <a:cubicBezTo>
                  <a:pt x="91" y="26"/>
                  <a:pt x="90" y="26"/>
                  <a:pt x="90" y="24"/>
                </a:cubicBezTo>
                <a:cubicBezTo>
                  <a:pt x="90" y="23"/>
                  <a:pt x="89" y="22"/>
                  <a:pt x="88" y="22"/>
                </a:cubicBezTo>
                <a:cubicBezTo>
                  <a:pt x="88" y="20"/>
                  <a:pt x="87" y="20"/>
                  <a:pt x="85" y="19"/>
                </a:cubicBezTo>
                <a:cubicBezTo>
                  <a:pt x="85" y="18"/>
                  <a:pt x="85" y="17"/>
                  <a:pt x="85" y="16"/>
                </a:cubicBezTo>
                <a:cubicBezTo>
                  <a:pt x="85" y="16"/>
                  <a:pt x="84" y="17"/>
                  <a:pt x="82" y="17"/>
                </a:cubicBezTo>
                <a:cubicBezTo>
                  <a:pt x="82" y="17"/>
                  <a:pt x="82" y="18"/>
                  <a:pt x="82" y="18"/>
                </a:cubicBezTo>
                <a:cubicBezTo>
                  <a:pt x="79" y="17"/>
                  <a:pt x="84" y="14"/>
                  <a:pt x="80" y="12"/>
                </a:cubicBezTo>
                <a:cubicBezTo>
                  <a:pt x="80" y="12"/>
                  <a:pt x="80" y="11"/>
                  <a:pt x="80" y="11"/>
                </a:cubicBezTo>
                <a:cubicBezTo>
                  <a:pt x="79" y="11"/>
                  <a:pt x="79" y="11"/>
                  <a:pt x="78" y="11"/>
                </a:cubicBezTo>
                <a:cubicBezTo>
                  <a:pt x="78" y="11"/>
                  <a:pt x="78" y="11"/>
                  <a:pt x="77" y="11"/>
                </a:cubicBezTo>
                <a:cubicBezTo>
                  <a:pt x="77" y="11"/>
                  <a:pt x="77" y="10"/>
                  <a:pt x="77" y="10"/>
                </a:cubicBezTo>
                <a:cubicBezTo>
                  <a:pt x="77" y="9"/>
                  <a:pt x="76" y="8"/>
                  <a:pt x="75" y="7"/>
                </a:cubicBezTo>
                <a:cubicBezTo>
                  <a:pt x="75" y="6"/>
                  <a:pt x="74" y="6"/>
                  <a:pt x="74" y="6"/>
                </a:cubicBezTo>
                <a:cubicBezTo>
                  <a:pt x="74" y="6"/>
                  <a:pt x="74" y="5"/>
                  <a:pt x="74" y="5"/>
                </a:cubicBezTo>
                <a:cubicBezTo>
                  <a:pt x="73" y="5"/>
                  <a:pt x="72" y="5"/>
                  <a:pt x="71" y="5"/>
                </a:cubicBezTo>
                <a:cubicBezTo>
                  <a:pt x="70" y="5"/>
                  <a:pt x="70" y="3"/>
                  <a:pt x="69" y="3"/>
                </a:cubicBezTo>
                <a:cubicBezTo>
                  <a:pt x="68" y="3"/>
                  <a:pt x="67" y="3"/>
                  <a:pt x="66" y="3"/>
                </a:cubicBezTo>
                <a:cubicBezTo>
                  <a:pt x="66" y="1"/>
                  <a:pt x="64" y="2"/>
                  <a:pt x="63" y="2"/>
                </a:cubicBezTo>
                <a:cubicBezTo>
                  <a:pt x="62" y="2"/>
                  <a:pt x="61" y="2"/>
                  <a:pt x="61" y="2"/>
                </a:cubicBezTo>
                <a:cubicBezTo>
                  <a:pt x="60" y="2"/>
                  <a:pt x="59" y="1"/>
                  <a:pt x="59" y="0"/>
                </a:cubicBezTo>
                <a:cubicBezTo>
                  <a:pt x="59" y="0"/>
                  <a:pt x="59" y="0"/>
                  <a:pt x="58" y="0"/>
                </a:cubicBezTo>
                <a:cubicBezTo>
                  <a:pt x="57" y="0"/>
                  <a:pt x="57" y="0"/>
                  <a:pt x="56" y="0"/>
                </a:cubicBezTo>
                <a:cubicBezTo>
                  <a:pt x="55" y="0"/>
                  <a:pt x="53" y="0"/>
                  <a:pt x="52" y="0"/>
                </a:cubicBezTo>
                <a:cubicBezTo>
                  <a:pt x="52" y="1"/>
                  <a:pt x="52" y="1"/>
                  <a:pt x="52" y="2"/>
                </a:cubicBezTo>
                <a:cubicBezTo>
                  <a:pt x="51" y="2"/>
                  <a:pt x="51" y="2"/>
                  <a:pt x="50" y="2"/>
                </a:cubicBezTo>
                <a:cubicBezTo>
                  <a:pt x="49" y="2"/>
                  <a:pt x="49" y="2"/>
                  <a:pt x="49" y="2"/>
                </a:cubicBezTo>
                <a:cubicBezTo>
                  <a:pt x="48" y="2"/>
                  <a:pt x="48" y="2"/>
                  <a:pt x="47" y="2"/>
                </a:cubicBezTo>
                <a:cubicBezTo>
                  <a:pt x="47" y="2"/>
                  <a:pt x="47" y="2"/>
                  <a:pt x="47" y="3"/>
                </a:cubicBezTo>
                <a:cubicBezTo>
                  <a:pt x="47" y="3"/>
                  <a:pt x="47" y="3"/>
                  <a:pt x="46" y="3"/>
                </a:cubicBezTo>
                <a:cubicBezTo>
                  <a:pt x="46" y="3"/>
                  <a:pt x="45" y="3"/>
                  <a:pt x="45" y="3"/>
                </a:cubicBezTo>
                <a:cubicBezTo>
                  <a:pt x="43" y="3"/>
                  <a:pt x="41" y="3"/>
                  <a:pt x="39" y="3"/>
                </a:cubicBezTo>
                <a:cubicBezTo>
                  <a:pt x="39" y="3"/>
                  <a:pt x="39" y="4"/>
                  <a:pt x="39" y="4"/>
                </a:cubicBezTo>
                <a:cubicBezTo>
                  <a:pt x="38" y="4"/>
                  <a:pt x="38" y="4"/>
                  <a:pt x="37" y="4"/>
                </a:cubicBezTo>
                <a:cubicBezTo>
                  <a:pt x="36" y="5"/>
                  <a:pt x="35" y="6"/>
                  <a:pt x="33" y="6"/>
                </a:cubicBezTo>
                <a:cubicBezTo>
                  <a:pt x="33" y="6"/>
                  <a:pt x="32" y="6"/>
                  <a:pt x="32" y="6"/>
                </a:cubicBezTo>
                <a:cubicBezTo>
                  <a:pt x="32" y="6"/>
                  <a:pt x="31" y="6"/>
                  <a:pt x="31" y="6"/>
                </a:cubicBezTo>
                <a:cubicBezTo>
                  <a:pt x="31" y="8"/>
                  <a:pt x="28" y="7"/>
                  <a:pt x="28" y="9"/>
                </a:cubicBezTo>
                <a:cubicBezTo>
                  <a:pt x="29" y="10"/>
                  <a:pt x="28" y="10"/>
                  <a:pt x="27" y="10"/>
                </a:cubicBezTo>
                <a:cubicBezTo>
                  <a:pt x="26" y="10"/>
                  <a:pt x="25" y="11"/>
                  <a:pt x="25" y="12"/>
                </a:cubicBezTo>
                <a:cubicBezTo>
                  <a:pt x="25" y="12"/>
                  <a:pt x="24" y="12"/>
                  <a:pt x="24" y="12"/>
                </a:cubicBezTo>
                <a:cubicBezTo>
                  <a:pt x="23" y="12"/>
                  <a:pt x="22" y="12"/>
                  <a:pt x="21" y="12"/>
                </a:cubicBezTo>
                <a:cubicBezTo>
                  <a:pt x="21" y="13"/>
                  <a:pt x="21" y="13"/>
                  <a:pt x="21" y="13"/>
                </a:cubicBezTo>
                <a:cubicBezTo>
                  <a:pt x="21" y="13"/>
                  <a:pt x="21" y="13"/>
                  <a:pt x="20" y="13"/>
                </a:cubicBezTo>
                <a:cubicBezTo>
                  <a:pt x="20" y="15"/>
                  <a:pt x="19" y="15"/>
                  <a:pt x="18" y="16"/>
                </a:cubicBezTo>
                <a:cubicBezTo>
                  <a:pt x="16" y="17"/>
                  <a:pt x="15" y="19"/>
                  <a:pt x="14" y="21"/>
                </a:cubicBezTo>
                <a:cubicBezTo>
                  <a:pt x="13" y="24"/>
                  <a:pt x="11" y="19"/>
                  <a:pt x="9" y="22"/>
                </a:cubicBezTo>
                <a:cubicBezTo>
                  <a:pt x="9" y="22"/>
                  <a:pt x="9" y="23"/>
                  <a:pt x="9" y="23"/>
                </a:cubicBezTo>
                <a:cubicBezTo>
                  <a:pt x="9" y="23"/>
                  <a:pt x="9" y="23"/>
                  <a:pt x="8" y="23"/>
                </a:cubicBezTo>
                <a:cubicBezTo>
                  <a:pt x="8" y="23"/>
                  <a:pt x="8" y="24"/>
                  <a:pt x="8" y="24"/>
                </a:cubicBezTo>
                <a:cubicBezTo>
                  <a:pt x="9" y="24"/>
                  <a:pt x="9" y="25"/>
                  <a:pt x="9" y="25"/>
                </a:cubicBezTo>
                <a:cubicBezTo>
                  <a:pt x="9" y="26"/>
                  <a:pt x="9" y="26"/>
                  <a:pt x="9" y="26"/>
                </a:cubicBezTo>
                <a:cubicBezTo>
                  <a:pt x="10" y="29"/>
                  <a:pt x="8" y="29"/>
                  <a:pt x="8" y="31"/>
                </a:cubicBezTo>
                <a:cubicBezTo>
                  <a:pt x="8" y="32"/>
                  <a:pt x="8" y="32"/>
                  <a:pt x="8" y="32"/>
                </a:cubicBezTo>
                <a:cubicBezTo>
                  <a:pt x="8" y="33"/>
                  <a:pt x="8" y="33"/>
                  <a:pt x="8" y="34"/>
                </a:cubicBezTo>
                <a:cubicBezTo>
                  <a:pt x="8" y="35"/>
                  <a:pt x="8" y="36"/>
                  <a:pt x="7" y="36"/>
                </a:cubicBezTo>
                <a:cubicBezTo>
                  <a:pt x="7" y="37"/>
                  <a:pt x="6" y="38"/>
                  <a:pt x="6" y="40"/>
                </a:cubicBezTo>
                <a:cubicBezTo>
                  <a:pt x="7" y="40"/>
                  <a:pt x="7" y="40"/>
                  <a:pt x="8" y="40"/>
                </a:cubicBezTo>
                <a:cubicBezTo>
                  <a:pt x="8" y="40"/>
                  <a:pt x="8" y="41"/>
                  <a:pt x="8" y="42"/>
                </a:cubicBezTo>
                <a:cubicBezTo>
                  <a:pt x="5" y="42"/>
                  <a:pt x="7" y="47"/>
                  <a:pt x="4" y="45"/>
                </a:cubicBezTo>
                <a:cubicBezTo>
                  <a:pt x="4" y="46"/>
                  <a:pt x="4" y="46"/>
                  <a:pt x="4" y="47"/>
                </a:cubicBezTo>
                <a:cubicBezTo>
                  <a:pt x="5" y="47"/>
                  <a:pt x="5" y="49"/>
                  <a:pt x="4" y="49"/>
                </a:cubicBezTo>
                <a:cubicBezTo>
                  <a:pt x="3" y="49"/>
                  <a:pt x="3" y="49"/>
                  <a:pt x="2" y="49"/>
                </a:cubicBezTo>
                <a:cubicBezTo>
                  <a:pt x="2" y="50"/>
                  <a:pt x="1" y="50"/>
                  <a:pt x="1" y="51"/>
                </a:cubicBezTo>
                <a:cubicBezTo>
                  <a:pt x="1" y="52"/>
                  <a:pt x="1" y="52"/>
                  <a:pt x="1" y="53"/>
                </a:cubicBezTo>
                <a:cubicBezTo>
                  <a:pt x="1" y="53"/>
                  <a:pt x="1" y="53"/>
                  <a:pt x="1" y="54"/>
                </a:cubicBezTo>
                <a:cubicBezTo>
                  <a:pt x="1" y="54"/>
                  <a:pt x="1" y="55"/>
                  <a:pt x="1" y="55"/>
                </a:cubicBezTo>
                <a:cubicBezTo>
                  <a:pt x="1" y="55"/>
                  <a:pt x="0" y="55"/>
                  <a:pt x="0" y="55"/>
                </a:cubicBezTo>
                <a:cubicBezTo>
                  <a:pt x="0" y="55"/>
                  <a:pt x="0" y="56"/>
                  <a:pt x="0" y="56"/>
                </a:cubicBezTo>
                <a:cubicBezTo>
                  <a:pt x="0" y="59"/>
                  <a:pt x="0" y="60"/>
                  <a:pt x="2" y="60"/>
                </a:cubicBezTo>
                <a:cubicBezTo>
                  <a:pt x="2" y="61"/>
                  <a:pt x="3" y="63"/>
                  <a:pt x="1" y="63"/>
                </a:cubicBezTo>
                <a:cubicBezTo>
                  <a:pt x="1" y="64"/>
                  <a:pt x="0" y="64"/>
                  <a:pt x="0" y="66"/>
                </a:cubicBezTo>
                <a:cubicBezTo>
                  <a:pt x="1" y="67"/>
                  <a:pt x="0" y="68"/>
                  <a:pt x="0" y="69"/>
                </a:cubicBezTo>
                <a:cubicBezTo>
                  <a:pt x="1" y="70"/>
                  <a:pt x="2" y="71"/>
                  <a:pt x="2" y="73"/>
                </a:cubicBezTo>
                <a:cubicBezTo>
                  <a:pt x="3" y="73"/>
                  <a:pt x="4" y="74"/>
                  <a:pt x="4" y="75"/>
                </a:cubicBezTo>
                <a:cubicBezTo>
                  <a:pt x="4" y="75"/>
                  <a:pt x="5" y="76"/>
                  <a:pt x="5" y="78"/>
                </a:cubicBezTo>
                <a:cubicBezTo>
                  <a:pt x="5" y="78"/>
                  <a:pt x="5" y="78"/>
                  <a:pt x="5" y="79"/>
                </a:cubicBezTo>
                <a:cubicBezTo>
                  <a:pt x="5" y="80"/>
                  <a:pt x="5" y="80"/>
                  <a:pt x="5" y="81"/>
                </a:cubicBezTo>
                <a:cubicBezTo>
                  <a:pt x="5" y="82"/>
                  <a:pt x="5" y="83"/>
                  <a:pt x="5" y="85"/>
                </a:cubicBezTo>
                <a:cubicBezTo>
                  <a:pt x="5" y="85"/>
                  <a:pt x="6" y="85"/>
                  <a:pt x="6" y="85"/>
                </a:cubicBezTo>
                <a:cubicBezTo>
                  <a:pt x="6" y="85"/>
                  <a:pt x="6" y="85"/>
                  <a:pt x="6" y="86"/>
                </a:cubicBezTo>
                <a:cubicBezTo>
                  <a:pt x="6" y="86"/>
                  <a:pt x="6" y="87"/>
                  <a:pt x="6" y="87"/>
                </a:cubicBezTo>
                <a:cubicBezTo>
                  <a:pt x="8" y="87"/>
                  <a:pt x="10" y="90"/>
                  <a:pt x="6" y="89"/>
                </a:cubicBezTo>
                <a:cubicBezTo>
                  <a:pt x="6" y="91"/>
                  <a:pt x="7" y="91"/>
                  <a:pt x="7" y="93"/>
                </a:cubicBezTo>
                <a:cubicBezTo>
                  <a:pt x="9" y="93"/>
                  <a:pt x="10" y="95"/>
                  <a:pt x="9" y="97"/>
                </a:cubicBezTo>
                <a:cubicBezTo>
                  <a:pt x="9" y="98"/>
                  <a:pt x="10" y="99"/>
                  <a:pt x="11" y="99"/>
                </a:cubicBezTo>
                <a:cubicBezTo>
                  <a:pt x="11" y="99"/>
                  <a:pt x="11" y="99"/>
                  <a:pt x="12" y="99"/>
                </a:cubicBezTo>
                <a:cubicBezTo>
                  <a:pt x="12" y="100"/>
                  <a:pt x="13" y="100"/>
                  <a:pt x="13" y="101"/>
                </a:cubicBezTo>
                <a:cubicBezTo>
                  <a:pt x="13" y="102"/>
                  <a:pt x="13" y="103"/>
                  <a:pt x="13" y="104"/>
                </a:cubicBezTo>
                <a:cubicBezTo>
                  <a:pt x="14" y="104"/>
                  <a:pt x="14" y="105"/>
                  <a:pt x="15" y="105"/>
                </a:cubicBezTo>
                <a:cubicBezTo>
                  <a:pt x="16" y="105"/>
                  <a:pt x="17" y="105"/>
                  <a:pt x="18" y="105"/>
                </a:cubicBezTo>
                <a:cubicBezTo>
                  <a:pt x="18" y="105"/>
                  <a:pt x="19" y="105"/>
                  <a:pt x="19" y="105"/>
                </a:cubicBezTo>
                <a:cubicBezTo>
                  <a:pt x="19" y="106"/>
                  <a:pt x="21" y="107"/>
                  <a:pt x="21" y="108"/>
                </a:cubicBezTo>
                <a:cubicBezTo>
                  <a:pt x="22" y="108"/>
                  <a:pt x="22" y="108"/>
                  <a:pt x="23" y="108"/>
                </a:cubicBezTo>
                <a:cubicBezTo>
                  <a:pt x="24" y="108"/>
                  <a:pt x="24" y="109"/>
                  <a:pt x="24" y="110"/>
                </a:cubicBezTo>
                <a:cubicBezTo>
                  <a:pt x="25" y="112"/>
                  <a:pt x="28" y="112"/>
                  <a:pt x="30" y="113"/>
                </a:cubicBezTo>
                <a:cubicBezTo>
                  <a:pt x="31" y="113"/>
                  <a:pt x="31" y="114"/>
                  <a:pt x="32" y="114"/>
                </a:cubicBezTo>
                <a:cubicBezTo>
                  <a:pt x="32" y="116"/>
                  <a:pt x="33" y="116"/>
                  <a:pt x="33" y="117"/>
                </a:cubicBezTo>
                <a:cubicBezTo>
                  <a:pt x="34" y="117"/>
                  <a:pt x="34" y="117"/>
                  <a:pt x="34" y="117"/>
                </a:cubicBezTo>
                <a:cubicBezTo>
                  <a:pt x="36" y="117"/>
                  <a:pt x="37" y="118"/>
                  <a:pt x="38" y="119"/>
                </a:cubicBezTo>
                <a:cubicBezTo>
                  <a:pt x="39" y="119"/>
                  <a:pt x="40" y="119"/>
                  <a:pt x="42" y="119"/>
                </a:cubicBezTo>
                <a:cubicBezTo>
                  <a:pt x="42" y="119"/>
                  <a:pt x="42" y="120"/>
                  <a:pt x="42" y="120"/>
                </a:cubicBezTo>
                <a:cubicBezTo>
                  <a:pt x="42" y="120"/>
                  <a:pt x="43" y="120"/>
                  <a:pt x="44" y="120"/>
                </a:cubicBezTo>
                <a:cubicBezTo>
                  <a:pt x="44" y="122"/>
                  <a:pt x="43" y="122"/>
                  <a:pt x="43" y="124"/>
                </a:cubicBezTo>
                <a:cubicBezTo>
                  <a:pt x="43" y="124"/>
                  <a:pt x="43" y="125"/>
                  <a:pt x="43" y="125"/>
                </a:cubicBezTo>
                <a:cubicBezTo>
                  <a:pt x="42" y="125"/>
                  <a:pt x="42" y="126"/>
                  <a:pt x="40" y="126"/>
                </a:cubicBezTo>
                <a:cubicBezTo>
                  <a:pt x="40" y="127"/>
                  <a:pt x="40" y="127"/>
                  <a:pt x="40" y="127"/>
                </a:cubicBezTo>
                <a:cubicBezTo>
                  <a:pt x="39" y="128"/>
                  <a:pt x="39" y="129"/>
                  <a:pt x="38" y="129"/>
                </a:cubicBezTo>
                <a:cubicBezTo>
                  <a:pt x="38" y="130"/>
                  <a:pt x="37" y="130"/>
                  <a:pt x="37" y="131"/>
                </a:cubicBezTo>
                <a:cubicBezTo>
                  <a:pt x="37" y="132"/>
                  <a:pt x="37" y="133"/>
                  <a:pt x="37" y="133"/>
                </a:cubicBezTo>
                <a:cubicBezTo>
                  <a:pt x="37" y="135"/>
                  <a:pt x="38" y="135"/>
                  <a:pt x="38" y="136"/>
                </a:cubicBezTo>
                <a:cubicBezTo>
                  <a:pt x="40" y="134"/>
                  <a:pt x="41" y="131"/>
                  <a:pt x="44" y="130"/>
                </a:cubicBezTo>
                <a:cubicBezTo>
                  <a:pt x="44" y="130"/>
                  <a:pt x="45" y="130"/>
                  <a:pt x="45" y="130"/>
                </a:cubicBezTo>
                <a:cubicBezTo>
                  <a:pt x="45" y="130"/>
                  <a:pt x="45" y="131"/>
                  <a:pt x="45" y="131"/>
                </a:cubicBezTo>
                <a:cubicBezTo>
                  <a:pt x="47" y="131"/>
                  <a:pt x="47" y="129"/>
                  <a:pt x="49" y="129"/>
                </a:cubicBezTo>
                <a:cubicBezTo>
                  <a:pt x="49" y="128"/>
                  <a:pt x="49" y="128"/>
                  <a:pt x="49" y="127"/>
                </a:cubicBezTo>
                <a:cubicBezTo>
                  <a:pt x="50" y="127"/>
                  <a:pt x="50" y="126"/>
                  <a:pt x="51" y="126"/>
                </a:cubicBezTo>
                <a:cubicBezTo>
                  <a:pt x="51" y="126"/>
                  <a:pt x="51" y="125"/>
                  <a:pt x="51" y="125"/>
                </a:cubicBezTo>
                <a:cubicBezTo>
                  <a:pt x="51" y="124"/>
                  <a:pt x="51" y="124"/>
                  <a:pt x="52" y="124"/>
                </a:cubicBezTo>
                <a:cubicBezTo>
                  <a:pt x="52" y="123"/>
                  <a:pt x="52" y="122"/>
                  <a:pt x="52" y="121"/>
                </a:cubicBezTo>
                <a:cubicBezTo>
                  <a:pt x="53" y="120"/>
                  <a:pt x="54" y="119"/>
                  <a:pt x="56" y="119"/>
                </a:cubicBezTo>
                <a:cubicBezTo>
                  <a:pt x="56" y="119"/>
                  <a:pt x="57" y="119"/>
                  <a:pt x="57" y="119"/>
                </a:cubicBezTo>
                <a:cubicBezTo>
                  <a:pt x="57" y="118"/>
                  <a:pt x="57" y="118"/>
                  <a:pt x="58" y="118"/>
                </a:cubicBezTo>
                <a:cubicBezTo>
                  <a:pt x="59" y="118"/>
                  <a:pt x="59" y="118"/>
                  <a:pt x="59" y="118"/>
                </a:cubicBezTo>
                <a:cubicBezTo>
                  <a:pt x="60" y="118"/>
                  <a:pt x="60" y="118"/>
                  <a:pt x="61" y="118"/>
                </a:cubicBezTo>
                <a:cubicBezTo>
                  <a:pt x="62" y="118"/>
                  <a:pt x="62" y="116"/>
                  <a:pt x="64" y="117"/>
                </a:cubicBezTo>
                <a:cubicBezTo>
                  <a:pt x="64" y="116"/>
                  <a:pt x="64" y="116"/>
                  <a:pt x="64" y="116"/>
                </a:cubicBezTo>
                <a:cubicBezTo>
                  <a:pt x="67" y="115"/>
                  <a:pt x="67" y="112"/>
                  <a:pt x="70" y="111"/>
                </a:cubicBezTo>
                <a:cubicBezTo>
                  <a:pt x="71" y="111"/>
                  <a:pt x="72" y="111"/>
                  <a:pt x="72" y="111"/>
                </a:cubicBezTo>
                <a:cubicBezTo>
                  <a:pt x="74" y="111"/>
                  <a:pt x="74" y="110"/>
                  <a:pt x="75" y="110"/>
                </a:cubicBezTo>
                <a:cubicBezTo>
                  <a:pt x="75" y="108"/>
                  <a:pt x="77" y="107"/>
                  <a:pt x="78" y="106"/>
                </a:cubicBezTo>
                <a:cubicBezTo>
                  <a:pt x="79" y="106"/>
                  <a:pt x="79" y="106"/>
                  <a:pt x="80" y="106"/>
                </a:cubicBezTo>
                <a:cubicBezTo>
                  <a:pt x="80" y="106"/>
                  <a:pt x="80" y="106"/>
                  <a:pt x="81" y="106"/>
                </a:cubicBezTo>
                <a:cubicBezTo>
                  <a:pt x="80" y="107"/>
                  <a:pt x="81" y="108"/>
                  <a:pt x="80" y="108"/>
                </a:cubicBezTo>
                <a:cubicBezTo>
                  <a:pt x="80" y="109"/>
                  <a:pt x="80" y="109"/>
                  <a:pt x="80" y="110"/>
                </a:cubicBezTo>
                <a:cubicBezTo>
                  <a:pt x="79" y="111"/>
                  <a:pt x="78" y="112"/>
                  <a:pt x="77" y="112"/>
                </a:cubicBezTo>
                <a:cubicBezTo>
                  <a:pt x="77" y="113"/>
                  <a:pt x="77" y="114"/>
                  <a:pt x="77" y="114"/>
                </a:cubicBezTo>
                <a:cubicBezTo>
                  <a:pt x="79" y="116"/>
                  <a:pt x="76" y="118"/>
                  <a:pt x="75" y="120"/>
                </a:cubicBezTo>
                <a:cubicBezTo>
                  <a:pt x="75" y="121"/>
                  <a:pt x="75" y="122"/>
                  <a:pt x="74" y="121"/>
                </a:cubicBezTo>
                <a:cubicBezTo>
                  <a:pt x="74" y="122"/>
                  <a:pt x="74" y="122"/>
                  <a:pt x="74" y="123"/>
                </a:cubicBezTo>
                <a:cubicBezTo>
                  <a:pt x="72" y="123"/>
                  <a:pt x="72" y="124"/>
                  <a:pt x="71" y="124"/>
                </a:cubicBezTo>
                <a:cubicBezTo>
                  <a:pt x="71" y="125"/>
                  <a:pt x="71" y="125"/>
                  <a:pt x="72" y="125"/>
                </a:cubicBezTo>
                <a:cubicBezTo>
                  <a:pt x="73" y="125"/>
                  <a:pt x="74" y="125"/>
                  <a:pt x="74" y="126"/>
                </a:cubicBezTo>
                <a:cubicBezTo>
                  <a:pt x="74" y="127"/>
                  <a:pt x="74" y="127"/>
                  <a:pt x="74" y="127"/>
                </a:cubicBezTo>
                <a:cubicBezTo>
                  <a:pt x="74" y="128"/>
                  <a:pt x="74" y="128"/>
                  <a:pt x="74" y="129"/>
                </a:cubicBezTo>
                <a:cubicBezTo>
                  <a:pt x="73" y="129"/>
                  <a:pt x="72" y="129"/>
                  <a:pt x="71" y="129"/>
                </a:cubicBezTo>
                <a:cubicBezTo>
                  <a:pt x="70" y="128"/>
                  <a:pt x="70" y="127"/>
                  <a:pt x="70" y="125"/>
                </a:cubicBezTo>
                <a:cubicBezTo>
                  <a:pt x="70" y="125"/>
                  <a:pt x="69" y="125"/>
                  <a:pt x="69" y="125"/>
                </a:cubicBezTo>
                <a:cubicBezTo>
                  <a:pt x="68" y="125"/>
                  <a:pt x="68" y="125"/>
                  <a:pt x="68" y="125"/>
                </a:cubicBezTo>
                <a:cubicBezTo>
                  <a:pt x="67" y="126"/>
                  <a:pt x="68" y="128"/>
                  <a:pt x="66" y="129"/>
                </a:cubicBezTo>
                <a:cubicBezTo>
                  <a:pt x="66" y="129"/>
                  <a:pt x="66" y="129"/>
                  <a:pt x="66" y="130"/>
                </a:cubicBezTo>
                <a:cubicBezTo>
                  <a:pt x="67" y="130"/>
                  <a:pt x="67" y="130"/>
                  <a:pt x="68" y="130"/>
                </a:cubicBezTo>
                <a:cubicBezTo>
                  <a:pt x="68" y="131"/>
                  <a:pt x="69" y="131"/>
                  <a:pt x="69" y="132"/>
                </a:cubicBezTo>
                <a:cubicBezTo>
                  <a:pt x="71" y="131"/>
                  <a:pt x="71" y="131"/>
                  <a:pt x="70" y="133"/>
                </a:cubicBezTo>
                <a:cubicBezTo>
                  <a:pt x="70" y="134"/>
                  <a:pt x="70" y="134"/>
                  <a:pt x="70" y="135"/>
                </a:cubicBezTo>
                <a:cubicBezTo>
                  <a:pt x="70" y="135"/>
                  <a:pt x="70" y="136"/>
                  <a:pt x="70" y="137"/>
                </a:cubicBezTo>
                <a:cubicBezTo>
                  <a:pt x="69" y="137"/>
                  <a:pt x="69" y="136"/>
                  <a:pt x="68" y="136"/>
                </a:cubicBezTo>
                <a:cubicBezTo>
                  <a:pt x="68" y="135"/>
                  <a:pt x="67" y="134"/>
                  <a:pt x="66" y="135"/>
                </a:cubicBezTo>
                <a:cubicBezTo>
                  <a:pt x="66" y="134"/>
                  <a:pt x="66" y="134"/>
                  <a:pt x="66" y="133"/>
                </a:cubicBezTo>
                <a:cubicBezTo>
                  <a:pt x="66" y="132"/>
                  <a:pt x="66" y="132"/>
                  <a:pt x="65" y="131"/>
                </a:cubicBezTo>
                <a:cubicBezTo>
                  <a:pt x="64" y="131"/>
                  <a:pt x="65" y="130"/>
                  <a:pt x="65" y="130"/>
                </a:cubicBezTo>
                <a:cubicBezTo>
                  <a:pt x="65" y="129"/>
                  <a:pt x="64" y="129"/>
                  <a:pt x="64" y="127"/>
                </a:cubicBezTo>
                <a:cubicBezTo>
                  <a:pt x="63" y="127"/>
                  <a:pt x="63" y="127"/>
                  <a:pt x="62" y="127"/>
                </a:cubicBezTo>
                <a:cubicBezTo>
                  <a:pt x="61" y="131"/>
                  <a:pt x="64" y="130"/>
                  <a:pt x="64" y="132"/>
                </a:cubicBezTo>
                <a:cubicBezTo>
                  <a:pt x="64" y="133"/>
                  <a:pt x="64" y="134"/>
                  <a:pt x="63" y="133"/>
                </a:cubicBezTo>
                <a:cubicBezTo>
                  <a:pt x="63" y="133"/>
                  <a:pt x="62" y="133"/>
                  <a:pt x="62" y="133"/>
                </a:cubicBezTo>
                <a:cubicBezTo>
                  <a:pt x="62" y="134"/>
                  <a:pt x="62" y="134"/>
                  <a:pt x="62" y="135"/>
                </a:cubicBezTo>
                <a:cubicBezTo>
                  <a:pt x="62" y="135"/>
                  <a:pt x="62" y="135"/>
                  <a:pt x="62" y="136"/>
                </a:cubicBezTo>
                <a:cubicBezTo>
                  <a:pt x="62" y="136"/>
                  <a:pt x="62" y="137"/>
                  <a:pt x="62" y="137"/>
                </a:cubicBezTo>
                <a:cubicBezTo>
                  <a:pt x="62" y="138"/>
                  <a:pt x="62" y="139"/>
                  <a:pt x="62" y="140"/>
                </a:cubicBezTo>
                <a:cubicBezTo>
                  <a:pt x="61" y="141"/>
                  <a:pt x="62" y="143"/>
                  <a:pt x="61" y="143"/>
                </a:cubicBezTo>
                <a:cubicBezTo>
                  <a:pt x="60" y="142"/>
                  <a:pt x="60" y="141"/>
                  <a:pt x="58" y="142"/>
                </a:cubicBezTo>
                <a:cubicBezTo>
                  <a:pt x="58" y="141"/>
                  <a:pt x="58" y="141"/>
                  <a:pt x="58" y="140"/>
                </a:cubicBezTo>
                <a:cubicBezTo>
                  <a:pt x="58" y="140"/>
                  <a:pt x="58" y="140"/>
                  <a:pt x="58" y="139"/>
                </a:cubicBezTo>
                <a:cubicBezTo>
                  <a:pt x="58" y="139"/>
                  <a:pt x="58" y="138"/>
                  <a:pt x="58" y="138"/>
                </a:cubicBezTo>
                <a:cubicBezTo>
                  <a:pt x="58" y="138"/>
                  <a:pt x="57" y="138"/>
                  <a:pt x="57" y="138"/>
                </a:cubicBezTo>
                <a:cubicBezTo>
                  <a:pt x="56" y="138"/>
                  <a:pt x="56" y="139"/>
                  <a:pt x="56" y="140"/>
                </a:cubicBezTo>
                <a:cubicBezTo>
                  <a:pt x="55" y="140"/>
                  <a:pt x="55" y="140"/>
                  <a:pt x="55" y="140"/>
                </a:cubicBezTo>
                <a:cubicBezTo>
                  <a:pt x="55" y="141"/>
                  <a:pt x="54" y="142"/>
                  <a:pt x="53" y="142"/>
                </a:cubicBezTo>
                <a:cubicBezTo>
                  <a:pt x="53" y="142"/>
                  <a:pt x="53" y="142"/>
                  <a:pt x="53" y="143"/>
                </a:cubicBezTo>
                <a:cubicBezTo>
                  <a:pt x="54" y="143"/>
                  <a:pt x="55" y="143"/>
                  <a:pt x="55" y="144"/>
                </a:cubicBezTo>
                <a:cubicBezTo>
                  <a:pt x="54" y="145"/>
                  <a:pt x="54" y="147"/>
                  <a:pt x="52" y="146"/>
                </a:cubicBezTo>
                <a:cubicBezTo>
                  <a:pt x="52" y="147"/>
                  <a:pt x="52" y="148"/>
                  <a:pt x="53" y="148"/>
                </a:cubicBezTo>
                <a:cubicBezTo>
                  <a:pt x="53" y="148"/>
                  <a:pt x="53" y="148"/>
                  <a:pt x="53" y="149"/>
                </a:cubicBezTo>
                <a:cubicBezTo>
                  <a:pt x="53" y="150"/>
                  <a:pt x="54" y="150"/>
                  <a:pt x="55" y="151"/>
                </a:cubicBezTo>
                <a:cubicBezTo>
                  <a:pt x="53" y="152"/>
                  <a:pt x="53" y="154"/>
                  <a:pt x="51" y="154"/>
                </a:cubicBezTo>
                <a:cubicBezTo>
                  <a:pt x="51" y="154"/>
                  <a:pt x="50" y="154"/>
                  <a:pt x="50" y="154"/>
                </a:cubicBezTo>
                <a:cubicBezTo>
                  <a:pt x="50" y="154"/>
                  <a:pt x="50" y="154"/>
                  <a:pt x="50" y="155"/>
                </a:cubicBezTo>
                <a:cubicBezTo>
                  <a:pt x="49" y="155"/>
                  <a:pt x="49" y="155"/>
                  <a:pt x="49" y="155"/>
                </a:cubicBezTo>
                <a:cubicBezTo>
                  <a:pt x="49" y="154"/>
                  <a:pt x="48" y="154"/>
                  <a:pt x="47" y="154"/>
                </a:cubicBezTo>
                <a:cubicBezTo>
                  <a:pt x="47" y="154"/>
                  <a:pt x="47" y="154"/>
                  <a:pt x="46" y="154"/>
                </a:cubicBezTo>
                <a:cubicBezTo>
                  <a:pt x="47" y="155"/>
                  <a:pt x="45" y="156"/>
                  <a:pt x="45" y="157"/>
                </a:cubicBezTo>
                <a:cubicBezTo>
                  <a:pt x="45" y="158"/>
                  <a:pt x="46" y="159"/>
                  <a:pt x="46" y="159"/>
                </a:cubicBezTo>
                <a:cubicBezTo>
                  <a:pt x="46" y="162"/>
                  <a:pt x="48" y="161"/>
                  <a:pt x="47" y="159"/>
                </a:cubicBezTo>
                <a:cubicBezTo>
                  <a:pt x="48" y="159"/>
                  <a:pt x="48" y="159"/>
                  <a:pt x="49" y="159"/>
                </a:cubicBezTo>
                <a:cubicBezTo>
                  <a:pt x="49" y="161"/>
                  <a:pt x="49" y="162"/>
                  <a:pt x="49" y="163"/>
                </a:cubicBezTo>
                <a:cubicBezTo>
                  <a:pt x="49" y="164"/>
                  <a:pt x="50" y="165"/>
                  <a:pt x="49" y="165"/>
                </a:cubicBezTo>
                <a:cubicBezTo>
                  <a:pt x="49" y="166"/>
                  <a:pt x="49" y="166"/>
                  <a:pt x="49" y="167"/>
                </a:cubicBezTo>
                <a:cubicBezTo>
                  <a:pt x="50" y="167"/>
                  <a:pt x="53" y="163"/>
                  <a:pt x="53" y="165"/>
                </a:cubicBezTo>
                <a:cubicBezTo>
                  <a:pt x="52" y="166"/>
                  <a:pt x="52" y="167"/>
                  <a:pt x="51" y="168"/>
                </a:cubicBezTo>
                <a:cubicBezTo>
                  <a:pt x="51" y="168"/>
                  <a:pt x="52" y="168"/>
                  <a:pt x="52" y="168"/>
                </a:cubicBezTo>
                <a:cubicBezTo>
                  <a:pt x="54" y="168"/>
                  <a:pt x="55" y="169"/>
                  <a:pt x="55" y="171"/>
                </a:cubicBezTo>
                <a:cubicBezTo>
                  <a:pt x="53" y="171"/>
                  <a:pt x="52" y="172"/>
                  <a:pt x="51" y="173"/>
                </a:cubicBezTo>
                <a:cubicBezTo>
                  <a:pt x="51" y="173"/>
                  <a:pt x="51" y="173"/>
                  <a:pt x="51" y="174"/>
                </a:cubicBezTo>
                <a:cubicBezTo>
                  <a:pt x="53" y="174"/>
                  <a:pt x="54" y="174"/>
                  <a:pt x="55" y="175"/>
                </a:cubicBezTo>
                <a:cubicBezTo>
                  <a:pt x="56" y="175"/>
                  <a:pt x="58" y="175"/>
                  <a:pt x="59" y="175"/>
                </a:cubicBezTo>
                <a:cubicBezTo>
                  <a:pt x="60" y="176"/>
                  <a:pt x="59" y="176"/>
                  <a:pt x="58" y="176"/>
                </a:cubicBezTo>
                <a:cubicBezTo>
                  <a:pt x="58" y="176"/>
                  <a:pt x="58" y="177"/>
                  <a:pt x="58" y="177"/>
                </a:cubicBezTo>
                <a:cubicBezTo>
                  <a:pt x="57" y="177"/>
                  <a:pt x="57" y="177"/>
                  <a:pt x="57" y="178"/>
                </a:cubicBezTo>
                <a:cubicBezTo>
                  <a:pt x="57" y="179"/>
                  <a:pt x="57" y="179"/>
                  <a:pt x="57" y="180"/>
                </a:cubicBezTo>
                <a:cubicBezTo>
                  <a:pt x="57" y="180"/>
                  <a:pt x="58" y="180"/>
                  <a:pt x="58" y="180"/>
                </a:cubicBezTo>
                <a:cubicBezTo>
                  <a:pt x="59" y="180"/>
                  <a:pt x="59" y="180"/>
                  <a:pt x="59" y="180"/>
                </a:cubicBezTo>
                <a:cubicBezTo>
                  <a:pt x="60" y="180"/>
                  <a:pt x="60" y="180"/>
                  <a:pt x="61" y="180"/>
                </a:cubicBezTo>
                <a:cubicBezTo>
                  <a:pt x="62" y="180"/>
                  <a:pt x="63" y="182"/>
                  <a:pt x="62" y="182"/>
                </a:cubicBezTo>
                <a:cubicBezTo>
                  <a:pt x="61" y="182"/>
                  <a:pt x="60" y="182"/>
                  <a:pt x="59" y="182"/>
                </a:cubicBezTo>
                <a:cubicBezTo>
                  <a:pt x="59" y="183"/>
                  <a:pt x="58" y="183"/>
                  <a:pt x="58" y="184"/>
                </a:cubicBezTo>
                <a:cubicBezTo>
                  <a:pt x="57" y="184"/>
                  <a:pt x="56" y="186"/>
                  <a:pt x="56" y="184"/>
                </a:cubicBezTo>
                <a:cubicBezTo>
                  <a:pt x="55" y="184"/>
                  <a:pt x="55" y="184"/>
                  <a:pt x="55" y="184"/>
                </a:cubicBezTo>
                <a:cubicBezTo>
                  <a:pt x="54" y="184"/>
                  <a:pt x="54" y="184"/>
                  <a:pt x="53" y="184"/>
                </a:cubicBezTo>
                <a:cubicBezTo>
                  <a:pt x="53" y="185"/>
                  <a:pt x="53" y="186"/>
                  <a:pt x="52" y="186"/>
                </a:cubicBezTo>
                <a:cubicBezTo>
                  <a:pt x="52" y="187"/>
                  <a:pt x="51" y="187"/>
                  <a:pt x="51" y="188"/>
                </a:cubicBezTo>
                <a:cubicBezTo>
                  <a:pt x="51" y="188"/>
                  <a:pt x="50" y="188"/>
                  <a:pt x="50" y="188"/>
                </a:cubicBezTo>
                <a:cubicBezTo>
                  <a:pt x="49" y="188"/>
                  <a:pt x="48" y="188"/>
                  <a:pt x="49" y="187"/>
                </a:cubicBezTo>
                <a:cubicBezTo>
                  <a:pt x="48" y="187"/>
                  <a:pt x="48" y="187"/>
                  <a:pt x="47" y="187"/>
                </a:cubicBezTo>
                <a:cubicBezTo>
                  <a:pt x="47" y="187"/>
                  <a:pt x="47" y="187"/>
                  <a:pt x="46" y="187"/>
                </a:cubicBezTo>
                <a:cubicBezTo>
                  <a:pt x="46" y="186"/>
                  <a:pt x="46" y="185"/>
                  <a:pt x="45" y="186"/>
                </a:cubicBezTo>
                <a:cubicBezTo>
                  <a:pt x="45" y="185"/>
                  <a:pt x="45" y="185"/>
                  <a:pt x="45" y="184"/>
                </a:cubicBezTo>
                <a:cubicBezTo>
                  <a:pt x="45" y="184"/>
                  <a:pt x="44" y="184"/>
                  <a:pt x="44" y="184"/>
                </a:cubicBezTo>
                <a:cubicBezTo>
                  <a:pt x="44" y="184"/>
                  <a:pt x="43" y="184"/>
                  <a:pt x="43" y="184"/>
                </a:cubicBezTo>
                <a:cubicBezTo>
                  <a:pt x="42" y="184"/>
                  <a:pt x="42" y="184"/>
                  <a:pt x="42" y="184"/>
                </a:cubicBezTo>
                <a:cubicBezTo>
                  <a:pt x="42" y="184"/>
                  <a:pt x="42" y="183"/>
                  <a:pt x="42" y="182"/>
                </a:cubicBezTo>
                <a:cubicBezTo>
                  <a:pt x="41" y="182"/>
                  <a:pt x="40" y="181"/>
                  <a:pt x="39" y="181"/>
                </a:cubicBezTo>
                <a:cubicBezTo>
                  <a:pt x="39" y="181"/>
                  <a:pt x="38" y="181"/>
                  <a:pt x="38" y="181"/>
                </a:cubicBezTo>
                <a:cubicBezTo>
                  <a:pt x="37" y="181"/>
                  <a:pt x="37" y="181"/>
                  <a:pt x="37" y="180"/>
                </a:cubicBezTo>
                <a:cubicBezTo>
                  <a:pt x="35" y="180"/>
                  <a:pt x="34" y="179"/>
                  <a:pt x="34" y="177"/>
                </a:cubicBezTo>
                <a:cubicBezTo>
                  <a:pt x="36" y="177"/>
                  <a:pt x="37" y="177"/>
                  <a:pt x="38" y="177"/>
                </a:cubicBezTo>
                <a:cubicBezTo>
                  <a:pt x="38" y="178"/>
                  <a:pt x="37" y="178"/>
                  <a:pt x="37" y="180"/>
                </a:cubicBezTo>
                <a:cubicBezTo>
                  <a:pt x="38" y="180"/>
                  <a:pt x="38" y="180"/>
                  <a:pt x="39" y="180"/>
                </a:cubicBezTo>
                <a:cubicBezTo>
                  <a:pt x="40" y="180"/>
                  <a:pt x="40" y="178"/>
                  <a:pt x="40" y="177"/>
                </a:cubicBezTo>
                <a:cubicBezTo>
                  <a:pt x="39" y="177"/>
                  <a:pt x="38" y="176"/>
                  <a:pt x="38" y="175"/>
                </a:cubicBezTo>
                <a:cubicBezTo>
                  <a:pt x="37" y="174"/>
                  <a:pt x="36" y="172"/>
                  <a:pt x="38" y="171"/>
                </a:cubicBezTo>
                <a:cubicBezTo>
                  <a:pt x="38" y="171"/>
                  <a:pt x="38" y="171"/>
                  <a:pt x="38" y="170"/>
                </a:cubicBezTo>
                <a:cubicBezTo>
                  <a:pt x="39" y="166"/>
                  <a:pt x="34" y="169"/>
                  <a:pt x="34" y="165"/>
                </a:cubicBezTo>
                <a:cubicBezTo>
                  <a:pt x="36" y="165"/>
                  <a:pt x="37" y="165"/>
                  <a:pt x="38" y="165"/>
                </a:cubicBezTo>
                <a:cubicBezTo>
                  <a:pt x="38" y="166"/>
                  <a:pt x="38" y="166"/>
                  <a:pt x="38" y="167"/>
                </a:cubicBezTo>
                <a:cubicBezTo>
                  <a:pt x="39" y="167"/>
                  <a:pt x="40" y="167"/>
                  <a:pt x="40" y="167"/>
                </a:cubicBezTo>
                <a:cubicBezTo>
                  <a:pt x="40" y="166"/>
                  <a:pt x="40" y="166"/>
                  <a:pt x="40" y="165"/>
                </a:cubicBezTo>
                <a:cubicBezTo>
                  <a:pt x="40" y="165"/>
                  <a:pt x="40" y="165"/>
                  <a:pt x="39" y="165"/>
                </a:cubicBezTo>
                <a:cubicBezTo>
                  <a:pt x="39" y="165"/>
                  <a:pt x="39" y="165"/>
                  <a:pt x="39" y="164"/>
                </a:cubicBezTo>
                <a:cubicBezTo>
                  <a:pt x="39" y="163"/>
                  <a:pt x="38" y="162"/>
                  <a:pt x="37" y="162"/>
                </a:cubicBezTo>
                <a:cubicBezTo>
                  <a:pt x="37" y="161"/>
                  <a:pt x="37" y="160"/>
                  <a:pt x="37" y="159"/>
                </a:cubicBezTo>
                <a:cubicBezTo>
                  <a:pt x="37" y="158"/>
                  <a:pt x="38" y="158"/>
                  <a:pt x="38" y="156"/>
                </a:cubicBezTo>
                <a:cubicBezTo>
                  <a:pt x="38" y="156"/>
                  <a:pt x="37" y="156"/>
                  <a:pt x="37" y="156"/>
                </a:cubicBezTo>
                <a:cubicBezTo>
                  <a:pt x="37" y="156"/>
                  <a:pt x="37" y="155"/>
                  <a:pt x="37" y="155"/>
                </a:cubicBezTo>
                <a:cubicBezTo>
                  <a:pt x="35" y="154"/>
                  <a:pt x="36" y="152"/>
                  <a:pt x="37" y="151"/>
                </a:cubicBezTo>
                <a:cubicBezTo>
                  <a:pt x="37" y="151"/>
                  <a:pt x="38" y="151"/>
                  <a:pt x="38" y="151"/>
                </a:cubicBezTo>
                <a:cubicBezTo>
                  <a:pt x="38" y="151"/>
                  <a:pt x="38" y="150"/>
                  <a:pt x="38" y="150"/>
                </a:cubicBezTo>
                <a:cubicBezTo>
                  <a:pt x="38" y="150"/>
                  <a:pt x="38" y="149"/>
                  <a:pt x="38" y="149"/>
                </a:cubicBezTo>
                <a:cubicBezTo>
                  <a:pt x="38" y="148"/>
                  <a:pt x="38" y="147"/>
                  <a:pt x="38" y="146"/>
                </a:cubicBezTo>
                <a:cubicBezTo>
                  <a:pt x="38" y="146"/>
                  <a:pt x="38" y="146"/>
                  <a:pt x="38" y="145"/>
                </a:cubicBezTo>
                <a:cubicBezTo>
                  <a:pt x="39" y="145"/>
                  <a:pt x="39" y="145"/>
                  <a:pt x="39" y="144"/>
                </a:cubicBezTo>
                <a:cubicBezTo>
                  <a:pt x="39" y="144"/>
                  <a:pt x="39" y="143"/>
                  <a:pt x="39" y="143"/>
                </a:cubicBezTo>
                <a:cubicBezTo>
                  <a:pt x="38" y="142"/>
                  <a:pt x="39" y="138"/>
                  <a:pt x="37" y="138"/>
                </a:cubicBezTo>
                <a:cubicBezTo>
                  <a:pt x="36" y="138"/>
                  <a:pt x="36" y="138"/>
                  <a:pt x="36" y="138"/>
                </a:cubicBezTo>
                <a:cubicBezTo>
                  <a:pt x="35" y="138"/>
                  <a:pt x="34" y="138"/>
                  <a:pt x="33" y="138"/>
                </a:cubicBezTo>
                <a:cubicBezTo>
                  <a:pt x="33" y="138"/>
                  <a:pt x="33" y="139"/>
                  <a:pt x="33" y="139"/>
                </a:cubicBezTo>
                <a:cubicBezTo>
                  <a:pt x="33" y="140"/>
                  <a:pt x="33" y="140"/>
                  <a:pt x="33" y="140"/>
                </a:cubicBezTo>
                <a:cubicBezTo>
                  <a:pt x="33" y="140"/>
                  <a:pt x="32" y="140"/>
                  <a:pt x="32" y="140"/>
                </a:cubicBezTo>
                <a:cubicBezTo>
                  <a:pt x="32" y="141"/>
                  <a:pt x="31" y="142"/>
                  <a:pt x="31" y="143"/>
                </a:cubicBezTo>
                <a:cubicBezTo>
                  <a:pt x="30" y="143"/>
                  <a:pt x="30" y="143"/>
                  <a:pt x="30" y="144"/>
                </a:cubicBezTo>
                <a:cubicBezTo>
                  <a:pt x="29" y="146"/>
                  <a:pt x="28" y="146"/>
                  <a:pt x="27" y="148"/>
                </a:cubicBezTo>
                <a:cubicBezTo>
                  <a:pt x="27" y="148"/>
                  <a:pt x="26" y="148"/>
                  <a:pt x="26" y="148"/>
                </a:cubicBezTo>
                <a:cubicBezTo>
                  <a:pt x="26" y="149"/>
                  <a:pt x="26" y="150"/>
                  <a:pt x="25" y="151"/>
                </a:cubicBezTo>
                <a:cubicBezTo>
                  <a:pt x="26" y="151"/>
                  <a:pt x="26" y="151"/>
                  <a:pt x="26" y="152"/>
                </a:cubicBezTo>
                <a:cubicBezTo>
                  <a:pt x="26" y="153"/>
                  <a:pt x="26" y="153"/>
                  <a:pt x="26" y="154"/>
                </a:cubicBezTo>
                <a:cubicBezTo>
                  <a:pt x="27" y="154"/>
                  <a:pt x="28" y="155"/>
                  <a:pt x="28" y="154"/>
                </a:cubicBezTo>
                <a:cubicBezTo>
                  <a:pt x="29" y="154"/>
                  <a:pt x="29" y="154"/>
                  <a:pt x="30" y="154"/>
                </a:cubicBezTo>
                <a:cubicBezTo>
                  <a:pt x="30" y="154"/>
                  <a:pt x="30" y="154"/>
                  <a:pt x="30" y="155"/>
                </a:cubicBezTo>
                <a:cubicBezTo>
                  <a:pt x="30" y="155"/>
                  <a:pt x="29" y="156"/>
                  <a:pt x="28" y="156"/>
                </a:cubicBezTo>
                <a:cubicBezTo>
                  <a:pt x="28" y="156"/>
                  <a:pt x="28" y="157"/>
                  <a:pt x="28" y="157"/>
                </a:cubicBezTo>
                <a:cubicBezTo>
                  <a:pt x="29" y="159"/>
                  <a:pt x="28" y="160"/>
                  <a:pt x="26" y="161"/>
                </a:cubicBezTo>
                <a:cubicBezTo>
                  <a:pt x="24" y="161"/>
                  <a:pt x="25" y="158"/>
                  <a:pt x="23" y="158"/>
                </a:cubicBezTo>
                <a:cubicBezTo>
                  <a:pt x="22" y="158"/>
                  <a:pt x="22" y="158"/>
                  <a:pt x="21" y="158"/>
                </a:cubicBezTo>
                <a:cubicBezTo>
                  <a:pt x="20" y="158"/>
                  <a:pt x="20" y="160"/>
                  <a:pt x="20" y="161"/>
                </a:cubicBezTo>
                <a:cubicBezTo>
                  <a:pt x="20" y="161"/>
                  <a:pt x="20" y="162"/>
                  <a:pt x="21" y="162"/>
                </a:cubicBezTo>
                <a:cubicBezTo>
                  <a:pt x="21" y="161"/>
                  <a:pt x="23" y="160"/>
                  <a:pt x="24" y="162"/>
                </a:cubicBezTo>
                <a:cubicBezTo>
                  <a:pt x="24" y="162"/>
                  <a:pt x="24" y="163"/>
                  <a:pt x="24" y="163"/>
                </a:cubicBezTo>
                <a:cubicBezTo>
                  <a:pt x="24" y="164"/>
                  <a:pt x="24" y="164"/>
                  <a:pt x="23" y="164"/>
                </a:cubicBezTo>
                <a:cubicBezTo>
                  <a:pt x="21" y="164"/>
                  <a:pt x="21" y="162"/>
                  <a:pt x="19" y="162"/>
                </a:cubicBezTo>
                <a:cubicBezTo>
                  <a:pt x="19" y="162"/>
                  <a:pt x="19" y="163"/>
                  <a:pt x="19" y="163"/>
                </a:cubicBezTo>
                <a:cubicBezTo>
                  <a:pt x="21" y="163"/>
                  <a:pt x="20" y="166"/>
                  <a:pt x="19" y="167"/>
                </a:cubicBezTo>
                <a:cubicBezTo>
                  <a:pt x="19" y="167"/>
                  <a:pt x="18" y="167"/>
                  <a:pt x="18" y="167"/>
                </a:cubicBezTo>
                <a:cubicBezTo>
                  <a:pt x="18" y="168"/>
                  <a:pt x="18" y="169"/>
                  <a:pt x="18" y="170"/>
                </a:cubicBezTo>
                <a:cubicBezTo>
                  <a:pt x="18" y="170"/>
                  <a:pt x="19" y="170"/>
                  <a:pt x="19" y="170"/>
                </a:cubicBezTo>
                <a:cubicBezTo>
                  <a:pt x="19" y="169"/>
                  <a:pt x="19" y="169"/>
                  <a:pt x="20" y="169"/>
                </a:cubicBezTo>
                <a:cubicBezTo>
                  <a:pt x="20" y="168"/>
                  <a:pt x="21" y="168"/>
                  <a:pt x="21" y="167"/>
                </a:cubicBezTo>
                <a:cubicBezTo>
                  <a:pt x="23" y="167"/>
                  <a:pt x="23" y="168"/>
                  <a:pt x="23" y="170"/>
                </a:cubicBezTo>
                <a:cubicBezTo>
                  <a:pt x="23" y="171"/>
                  <a:pt x="23" y="171"/>
                  <a:pt x="23" y="171"/>
                </a:cubicBezTo>
                <a:cubicBezTo>
                  <a:pt x="23" y="173"/>
                  <a:pt x="23" y="175"/>
                  <a:pt x="23" y="176"/>
                </a:cubicBezTo>
                <a:cubicBezTo>
                  <a:pt x="19" y="176"/>
                  <a:pt x="19" y="179"/>
                  <a:pt x="20" y="181"/>
                </a:cubicBezTo>
                <a:cubicBezTo>
                  <a:pt x="21" y="181"/>
                  <a:pt x="22" y="181"/>
                  <a:pt x="21" y="180"/>
                </a:cubicBezTo>
                <a:cubicBezTo>
                  <a:pt x="22" y="179"/>
                  <a:pt x="24" y="180"/>
                  <a:pt x="24" y="178"/>
                </a:cubicBezTo>
                <a:cubicBezTo>
                  <a:pt x="24" y="179"/>
                  <a:pt x="25" y="179"/>
                  <a:pt x="25" y="180"/>
                </a:cubicBezTo>
                <a:cubicBezTo>
                  <a:pt x="27" y="180"/>
                  <a:pt x="26" y="184"/>
                  <a:pt x="27" y="184"/>
                </a:cubicBezTo>
                <a:cubicBezTo>
                  <a:pt x="28" y="184"/>
                  <a:pt x="28" y="184"/>
                  <a:pt x="28" y="184"/>
                </a:cubicBezTo>
                <a:cubicBezTo>
                  <a:pt x="29" y="184"/>
                  <a:pt x="30" y="184"/>
                  <a:pt x="31" y="184"/>
                </a:cubicBezTo>
                <a:cubicBezTo>
                  <a:pt x="31" y="185"/>
                  <a:pt x="31" y="186"/>
                  <a:pt x="31" y="187"/>
                </a:cubicBezTo>
                <a:cubicBezTo>
                  <a:pt x="31" y="188"/>
                  <a:pt x="30" y="188"/>
                  <a:pt x="30" y="189"/>
                </a:cubicBezTo>
                <a:cubicBezTo>
                  <a:pt x="30" y="190"/>
                  <a:pt x="30" y="190"/>
                  <a:pt x="30" y="190"/>
                </a:cubicBezTo>
                <a:cubicBezTo>
                  <a:pt x="30" y="190"/>
                  <a:pt x="30" y="190"/>
                  <a:pt x="31" y="190"/>
                </a:cubicBezTo>
                <a:cubicBezTo>
                  <a:pt x="32" y="191"/>
                  <a:pt x="33" y="190"/>
                  <a:pt x="33" y="192"/>
                </a:cubicBezTo>
                <a:cubicBezTo>
                  <a:pt x="34" y="192"/>
                  <a:pt x="34" y="192"/>
                  <a:pt x="34" y="192"/>
                </a:cubicBezTo>
                <a:cubicBezTo>
                  <a:pt x="36" y="192"/>
                  <a:pt x="37" y="193"/>
                  <a:pt x="39" y="193"/>
                </a:cubicBezTo>
                <a:cubicBezTo>
                  <a:pt x="40" y="193"/>
                  <a:pt x="41" y="193"/>
                  <a:pt x="42" y="193"/>
                </a:cubicBezTo>
                <a:cubicBezTo>
                  <a:pt x="42" y="193"/>
                  <a:pt x="42" y="193"/>
                  <a:pt x="43" y="193"/>
                </a:cubicBezTo>
                <a:cubicBezTo>
                  <a:pt x="45" y="195"/>
                  <a:pt x="49" y="193"/>
                  <a:pt x="51" y="192"/>
                </a:cubicBezTo>
                <a:cubicBezTo>
                  <a:pt x="52" y="192"/>
                  <a:pt x="53" y="192"/>
                  <a:pt x="53" y="192"/>
                </a:cubicBezTo>
                <a:cubicBezTo>
                  <a:pt x="54" y="192"/>
                  <a:pt x="54" y="192"/>
                  <a:pt x="55" y="192"/>
                </a:cubicBezTo>
                <a:cubicBezTo>
                  <a:pt x="55" y="191"/>
                  <a:pt x="55" y="191"/>
                  <a:pt x="55" y="190"/>
                </a:cubicBezTo>
                <a:cubicBezTo>
                  <a:pt x="56" y="190"/>
                  <a:pt x="58" y="190"/>
                  <a:pt x="59" y="190"/>
                </a:cubicBezTo>
                <a:cubicBezTo>
                  <a:pt x="60" y="189"/>
                  <a:pt x="62" y="189"/>
                  <a:pt x="63" y="188"/>
                </a:cubicBezTo>
                <a:cubicBezTo>
                  <a:pt x="63" y="188"/>
                  <a:pt x="64" y="188"/>
                  <a:pt x="64" y="188"/>
                </a:cubicBezTo>
                <a:cubicBezTo>
                  <a:pt x="64" y="187"/>
                  <a:pt x="64" y="187"/>
                  <a:pt x="65" y="187"/>
                </a:cubicBezTo>
                <a:cubicBezTo>
                  <a:pt x="66" y="187"/>
                  <a:pt x="66" y="187"/>
                  <a:pt x="66" y="187"/>
                </a:cubicBezTo>
                <a:cubicBezTo>
                  <a:pt x="67" y="187"/>
                  <a:pt x="67" y="187"/>
                  <a:pt x="68" y="187"/>
                </a:cubicBezTo>
                <a:cubicBezTo>
                  <a:pt x="68" y="186"/>
                  <a:pt x="68" y="186"/>
                  <a:pt x="68" y="186"/>
                </a:cubicBezTo>
                <a:cubicBezTo>
                  <a:pt x="69" y="186"/>
                  <a:pt x="70" y="186"/>
                  <a:pt x="71" y="186"/>
                </a:cubicBezTo>
                <a:cubicBezTo>
                  <a:pt x="71" y="183"/>
                  <a:pt x="74" y="184"/>
                  <a:pt x="74" y="181"/>
                </a:cubicBezTo>
                <a:cubicBezTo>
                  <a:pt x="74" y="180"/>
                  <a:pt x="75" y="179"/>
                  <a:pt x="76" y="178"/>
                </a:cubicBezTo>
                <a:cubicBezTo>
                  <a:pt x="77" y="178"/>
                  <a:pt x="78" y="177"/>
                  <a:pt x="78" y="176"/>
                </a:cubicBezTo>
                <a:cubicBezTo>
                  <a:pt x="78" y="175"/>
                  <a:pt x="79" y="173"/>
                  <a:pt x="81" y="174"/>
                </a:cubicBezTo>
                <a:cubicBezTo>
                  <a:pt x="82" y="174"/>
                  <a:pt x="82" y="174"/>
                  <a:pt x="83" y="174"/>
                </a:cubicBezTo>
                <a:cubicBezTo>
                  <a:pt x="83" y="172"/>
                  <a:pt x="83" y="172"/>
                  <a:pt x="84" y="171"/>
                </a:cubicBezTo>
                <a:cubicBezTo>
                  <a:pt x="84" y="171"/>
                  <a:pt x="84" y="171"/>
                  <a:pt x="84" y="170"/>
                </a:cubicBezTo>
                <a:cubicBezTo>
                  <a:pt x="85" y="170"/>
                  <a:pt x="85" y="169"/>
                  <a:pt x="87" y="169"/>
                </a:cubicBezTo>
                <a:cubicBezTo>
                  <a:pt x="87" y="169"/>
                  <a:pt x="87" y="169"/>
                  <a:pt x="88" y="169"/>
                </a:cubicBezTo>
                <a:cubicBezTo>
                  <a:pt x="88" y="169"/>
                  <a:pt x="88" y="168"/>
                  <a:pt x="88" y="168"/>
                </a:cubicBezTo>
                <a:cubicBezTo>
                  <a:pt x="89" y="166"/>
                  <a:pt x="89" y="163"/>
                  <a:pt x="90" y="162"/>
                </a:cubicBezTo>
                <a:cubicBezTo>
                  <a:pt x="91" y="162"/>
                  <a:pt x="91" y="162"/>
                  <a:pt x="91" y="162"/>
                </a:cubicBezTo>
                <a:cubicBezTo>
                  <a:pt x="92" y="161"/>
                  <a:pt x="93" y="160"/>
                  <a:pt x="93" y="158"/>
                </a:cubicBezTo>
                <a:cubicBezTo>
                  <a:pt x="93" y="157"/>
                  <a:pt x="93" y="157"/>
                  <a:pt x="93" y="156"/>
                </a:cubicBezTo>
                <a:cubicBezTo>
                  <a:pt x="92" y="156"/>
                  <a:pt x="92" y="156"/>
                  <a:pt x="91" y="156"/>
                </a:cubicBezTo>
                <a:cubicBezTo>
                  <a:pt x="91" y="156"/>
                  <a:pt x="91" y="155"/>
                  <a:pt x="91" y="155"/>
                </a:cubicBezTo>
                <a:cubicBezTo>
                  <a:pt x="91" y="154"/>
                  <a:pt x="91" y="153"/>
                  <a:pt x="91" y="152"/>
                </a:cubicBezTo>
                <a:cubicBezTo>
                  <a:pt x="92" y="152"/>
                  <a:pt x="92" y="152"/>
                  <a:pt x="93" y="152"/>
                </a:cubicBezTo>
                <a:cubicBezTo>
                  <a:pt x="93" y="151"/>
                  <a:pt x="95" y="151"/>
                  <a:pt x="95" y="152"/>
                </a:cubicBezTo>
                <a:cubicBezTo>
                  <a:pt x="95" y="152"/>
                  <a:pt x="96" y="152"/>
                  <a:pt x="96" y="152"/>
                </a:cubicBezTo>
                <a:cubicBezTo>
                  <a:pt x="98" y="152"/>
                  <a:pt x="98" y="149"/>
                  <a:pt x="96" y="149"/>
                </a:cubicBezTo>
                <a:cubicBezTo>
                  <a:pt x="96" y="148"/>
                  <a:pt x="96" y="147"/>
                  <a:pt x="96" y="146"/>
                </a:cubicBezTo>
                <a:cubicBezTo>
                  <a:pt x="96" y="146"/>
                  <a:pt x="96" y="146"/>
                  <a:pt x="96" y="145"/>
                </a:cubicBezTo>
                <a:cubicBezTo>
                  <a:pt x="96" y="144"/>
                  <a:pt x="96" y="144"/>
                  <a:pt x="96" y="143"/>
                </a:cubicBezTo>
                <a:cubicBezTo>
                  <a:pt x="96" y="141"/>
                  <a:pt x="97" y="140"/>
                  <a:pt x="97" y="139"/>
                </a:cubicBezTo>
                <a:cubicBezTo>
                  <a:pt x="98" y="139"/>
                  <a:pt x="98" y="139"/>
                  <a:pt x="99" y="139"/>
                </a:cubicBezTo>
                <a:cubicBezTo>
                  <a:pt x="99" y="138"/>
                  <a:pt x="100" y="137"/>
                  <a:pt x="101" y="137"/>
                </a:cubicBezTo>
                <a:cubicBezTo>
                  <a:pt x="101" y="137"/>
                  <a:pt x="101" y="136"/>
                  <a:pt x="101" y="136"/>
                </a:cubicBezTo>
                <a:cubicBezTo>
                  <a:pt x="98" y="136"/>
                  <a:pt x="101" y="132"/>
                  <a:pt x="101" y="131"/>
                </a:cubicBezTo>
                <a:cubicBezTo>
                  <a:pt x="101" y="130"/>
                  <a:pt x="101" y="130"/>
                  <a:pt x="102" y="130"/>
                </a:cubicBezTo>
                <a:cubicBezTo>
                  <a:pt x="102" y="127"/>
                  <a:pt x="102" y="125"/>
                  <a:pt x="104" y="125"/>
                </a:cubicBezTo>
                <a:cubicBezTo>
                  <a:pt x="104" y="125"/>
                  <a:pt x="104" y="124"/>
                  <a:pt x="104" y="124"/>
                </a:cubicBezTo>
                <a:cubicBezTo>
                  <a:pt x="105" y="123"/>
                  <a:pt x="105" y="122"/>
                  <a:pt x="106" y="121"/>
                </a:cubicBezTo>
                <a:cubicBezTo>
                  <a:pt x="106" y="121"/>
                  <a:pt x="106" y="121"/>
                  <a:pt x="106" y="120"/>
                </a:cubicBezTo>
                <a:cubicBezTo>
                  <a:pt x="106" y="119"/>
                  <a:pt x="106" y="118"/>
                  <a:pt x="107" y="118"/>
                </a:cubicBezTo>
                <a:cubicBezTo>
                  <a:pt x="107" y="117"/>
                  <a:pt x="107" y="116"/>
                  <a:pt x="107" y="116"/>
                </a:cubicBezTo>
                <a:cubicBezTo>
                  <a:pt x="107" y="116"/>
                  <a:pt x="108" y="116"/>
                  <a:pt x="108" y="116"/>
                </a:cubicBezTo>
                <a:cubicBezTo>
                  <a:pt x="108" y="115"/>
                  <a:pt x="108" y="115"/>
                  <a:pt x="108" y="114"/>
                </a:cubicBezTo>
                <a:cubicBezTo>
                  <a:pt x="108" y="114"/>
                  <a:pt x="107" y="114"/>
                  <a:pt x="107" y="114"/>
                </a:cubicBezTo>
                <a:cubicBezTo>
                  <a:pt x="107" y="114"/>
                  <a:pt x="107" y="114"/>
                  <a:pt x="107" y="113"/>
                </a:cubicBezTo>
                <a:close/>
                <a:moveTo>
                  <a:pt x="82" y="60"/>
                </a:moveTo>
                <a:cubicBezTo>
                  <a:pt x="83" y="60"/>
                  <a:pt x="85" y="60"/>
                  <a:pt x="84" y="62"/>
                </a:cubicBezTo>
                <a:cubicBezTo>
                  <a:pt x="83" y="62"/>
                  <a:pt x="82" y="62"/>
                  <a:pt x="82" y="61"/>
                </a:cubicBezTo>
                <a:cubicBezTo>
                  <a:pt x="82" y="61"/>
                  <a:pt x="82" y="60"/>
                  <a:pt x="82" y="60"/>
                </a:cubicBezTo>
                <a:close/>
                <a:moveTo>
                  <a:pt x="89" y="42"/>
                </a:moveTo>
                <a:cubicBezTo>
                  <a:pt x="86" y="38"/>
                  <a:pt x="93" y="45"/>
                  <a:pt x="89" y="42"/>
                </a:cubicBezTo>
                <a:close/>
                <a:moveTo>
                  <a:pt x="7" y="75"/>
                </a:moveTo>
                <a:cubicBezTo>
                  <a:pt x="7" y="74"/>
                  <a:pt x="7" y="72"/>
                  <a:pt x="8" y="72"/>
                </a:cubicBezTo>
                <a:cubicBezTo>
                  <a:pt x="9" y="73"/>
                  <a:pt x="10" y="74"/>
                  <a:pt x="9" y="76"/>
                </a:cubicBezTo>
                <a:cubicBezTo>
                  <a:pt x="9" y="76"/>
                  <a:pt x="7" y="76"/>
                  <a:pt x="7" y="75"/>
                </a:cubicBezTo>
                <a:close/>
                <a:moveTo>
                  <a:pt x="8" y="60"/>
                </a:moveTo>
                <a:cubicBezTo>
                  <a:pt x="7" y="63"/>
                  <a:pt x="7" y="62"/>
                  <a:pt x="8" y="66"/>
                </a:cubicBezTo>
                <a:cubicBezTo>
                  <a:pt x="4" y="65"/>
                  <a:pt x="6" y="60"/>
                  <a:pt x="5" y="60"/>
                </a:cubicBezTo>
                <a:cubicBezTo>
                  <a:pt x="5" y="58"/>
                  <a:pt x="6" y="60"/>
                  <a:pt x="8" y="60"/>
                </a:cubicBezTo>
                <a:close/>
                <a:moveTo>
                  <a:pt x="47" y="114"/>
                </a:moveTo>
                <a:cubicBezTo>
                  <a:pt x="46" y="114"/>
                  <a:pt x="47" y="112"/>
                  <a:pt x="45" y="112"/>
                </a:cubicBezTo>
                <a:cubicBezTo>
                  <a:pt x="46" y="108"/>
                  <a:pt x="49" y="113"/>
                  <a:pt x="51" y="112"/>
                </a:cubicBezTo>
                <a:cubicBezTo>
                  <a:pt x="51" y="114"/>
                  <a:pt x="47" y="112"/>
                  <a:pt x="47" y="114"/>
                </a:cubicBezTo>
                <a:close/>
                <a:moveTo>
                  <a:pt x="28" y="170"/>
                </a:moveTo>
                <a:cubicBezTo>
                  <a:pt x="30" y="170"/>
                  <a:pt x="32" y="173"/>
                  <a:pt x="28" y="173"/>
                </a:cubicBezTo>
                <a:cubicBezTo>
                  <a:pt x="27" y="172"/>
                  <a:pt x="27" y="170"/>
                  <a:pt x="28" y="170"/>
                </a:cubicBezTo>
                <a:close/>
                <a:moveTo>
                  <a:pt x="89" y="119"/>
                </a:moveTo>
                <a:cubicBezTo>
                  <a:pt x="90" y="119"/>
                  <a:pt x="90" y="118"/>
                  <a:pt x="90" y="117"/>
                </a:cubicBezTo>
                <a:cubicBezTo>
                  <a:pt x="90" y="116"/>
                  <a:pt x="90" y="116"/>
                  <a:pt x="90" y="116"/>
                </a:cubicBezTo>
                <a:cubicBezTo>
                  <a:pt x="91" y="115"/>
                  <a:pt x="93" y="116"/>
                  <a:pt x="93" y="114"/>
                </a:cubicBezTo>
                <a:cubicBezTo>
                  <a:pt x="94" y="114"/>
                  <a:pt x="94" y="113"/>
                  <a:pt x="95" y="113"/>
                </a:cubicBezTo>
                <a:cubicBezTo>
                  <a:pt x="95" y="113"/>
                  <a:pt x="96" y="113"/>
                  <a:pt x="96" y="113"/>
                </a:cubicBezTo>
                <a:cubicBezTo>
                  <a:pt x="96" y="114"/>
                  <a:pt x="98" y="115"/>
                  <a:pt x="96" y="116"/>
                </a:cubicBezTo>
                <a:cubicBezTo>
                  <a:pt x="96" y="116"/>
                  <a:pt x="96" y="118"/>
                  <a:pt x="95" y="118"/>
                </a:cubicBezTo>
                <a:cubicBezTo>
                  <a:pt x="94" y="118"/>
                  <a:pt x="93" y="118"/>
                  <a:pt x="93" y="118"/>
                </a:cubicBezTo>
                <a:cubicBezTo>
                  <a:pt x="91" y="118"/>
                  <a:pt x="92" y="121"/>
                  <a:pt x="89" y="120"/>
                </a:cubicBezTo>
                <a:cubicBezTo>
                  <a:pt x="89" y="120"/>
                  <a:pt x="89" y="119"/>
                  <a:pt x="89" y="119"/>
                </a:cubicBezTo>
                <a:close/>
                <a:moveTo>
                  <a:pt x="102" y="118"/>
                </a:moveTo>
                <a:cubicBezTo>
                  <a:pt x="102" y="118"/>
                  <a:pt x="102" y="119"/>
                  <a:pt x="102" y="119"/>
                </a:cubicBezTo>
                <a:cubicBezTo>
                  <a:pt x="102" y="121"/>
                  <a:pt x="100" y="121"/>
                  <a:pt x="100" y="123"/>
                </a:cubicBezTo>
                <a:cubicBezTo>
                  <a:pt x="99" y="123"/>
                  <a:pt x="98" y="123"/>
                  <a:pt x="97" y="123"/>
                </a:cubicBezTo>
                <a:cubicBezTo>
                  <a:pt x="97" y="122"/>
                  <a:pt x="97" y="121"/>
                  <a:pt x="97" y="120"/>
                </a:cubicBezTo>
                <a:cubicBezTo>
                  <a:pt x="97" y="119"/>
                  <a:pt x="97" y="119"/>
                  <a:pt x="97" y="118"/>
                </a:cubicBezTo>
                <a:cubicBezTo>
                  <a:pt x="98" y="118"/>
                  <a:pt x="98" y="118"/>
                  <a:pt x="99" y="118"/>
                </a:cubicBezTo>
                <a:cubicBezTo>
                  <a:pt x="99" y="117"/>
                  <a:pt x="99" y="116"/>
                  <a:pt x="100" y="116"/>
                </a:cubicBezTo>
                <a:cubicBezTo>
                  <a:pt x="100" y="114"/>
                  <a:pt x="102" y="114"/>
                  <a:pt x="102" y="116"/>
                </a:cubicBezTo>
                <a:cubicBezTo>
                  <a:pt x="102" y="116"/>
                  <a:pt x="102" y="117"/>
                  <a:pt x="102" y="118"/>
                </a:cubicBezTo>
                <a:close/>
                <a:moveTo>
                  <a:pt x="80" y="113"/>
                </a:moveTo>
                <a:cubicBezTo>
                  <a:pt x="81" y="113"/>
                  <a:pt x="83" y="111"/>
                  <a:pt x="84" y="111"/>
                </a:cubicBezTo>
                <a:cubicBezTo>
                  <a:pt x="85" y="111"/>
                  <a:pt x="85" y="112"/>
                  <a:pt x="87" y="112"/>
                </a:cubicBezTo>
                <a:cubicBezTo>
                  <a:pt x="88" y="112"/>
                  <a:pt x="89" y="112"/>
                  <a:pt x="89" y="113"/>
                </a:cubicBezTo>
                <a:cubicBezTo>
                  <a:pt x="89" y="114"/>
                  <a:pt x="89" y="115"/>
                  <a:pt x="88" y="114"/>
                </a:cubicBezTo>
                <a:cubicBezTo>
                  <a:pt x="88" y="116"/>
                  <a:pt x="86" y="115"/>
                  <a:pt x="85" y="113"/>
                </a:cubicBezTo>
                <a:cubicBezTo>
                  <a:pt x="86" y="112"/>
                  <a:pt x="85" y="112"/>
                  <a:pt x="84" y="112"/>
                </a:cubicBezTo>
                <a:cubicBezTo>
                  <a:pt x="84" y="113"/>
                  <a:pt x="83" y="113"/>
                  <a:pt x="83" y="114"/>
                </a:cubicBezTo>
                <a:cubicBezTo>
                  <a:pt x="83" y="115"/>
                  <a:pt x="83" y="115"/>
                  <a:pt x="83" y="116"/>
                </a:cubicBezTo>
                <a:cubicBezTo>
                  <a:pt x="84" y="116"/>
                  <a:pt x="84" y="116"/>
                  <a:pt x="84" y="116"/>
                </a:cubicBezTo>
                <a:cubicBezTo>
                  <a:pt x="85" y="116"/>
                  <a:pt x="87" y="116"/>
                  <a:pt x="87" y="117"/>
                </a:cubicBezTo>
                <a:cubicBezTo>
                  <a:pt x="86" y="117"/>
                  <a:pt x="84" y="117"/>
                  <a:pt x="84" y="118"/>
                </a:cubicBezTo>
                <a:cubicBezTo>
                  <a:pt x="84" y="118"/>
                  <a:pt x="84" y="118"/>
                  <a:pt x="83" y="118"/>
                </a:cubicBezTo>
                <a:cubicBezTo>
                  <a:pt x="82" y="118"/>
                  <a:pt x="82" y="118"/>
                  <a:pt x="82" y="117"/>
                </a:cubicBezTo>
                <a:cubicBezTo>
                  <a:pt x="82" y="117"/>
                  <a:pt x="81" y="117"/>
                  <a:pt x="81" y="117"/>
                </a:cubicBezTo>
                <a:cubicBezTo>
                  <a:pt x="81" y="116"/>
                  <a:pt x="80" y="115"/>
                  <a:pt x="80" y="114"/>
                </a:cubicBezTo>
                <a:cubicBezTo>
                  <a:pt x="80" y="114"/>
                  <a:pt x="80" y="114"/>
                  <a:pt x="80" y="113"/>
                </a:cubicBezTo>
                <a:close/>
                <a:moveTo>
                  <a:pt x="80" y="125"/>
                </a:moveTo>
                <a:cubicBezTo>
                  <a:pt x="79" y="125"/>
                  <a:pt x="79" y="125"/>
                  <a:pt x="78" y="125"/>
                </a:cubicBezTo>
                <a:cubicBezTo>
                  <a:pt x="78" y="123"/>
                  <a:pt x="80" y="122"/>
                  <a:pt x="82" y="123"/>
                </a:cubicBezTo>
                <a:cubicBezTo>
                  <a:pt x="82" y="123"/>
                  <a:pt x="82" y="123"/>
                  <a:pt x="82" y="124"/>
                </a:cubicBezTo>
                <a:cubicBezTo>
                  <a:pt x="81" y="124"/>
                  <a:pt x="81" y="125"/>
                  <a:pt x="80" y="125"/>
                </a:cubicBezTo>
                <a:close/>
                <a:moveTo>
                  <a:pt x="70" y="139"/>
                </a:moveTo>
                <a:cubicBezTo>
                  <a:pt x="70" y="139"/>
                  <a:pt x="71" y="139"/>
                  <a:pt x="71" y="139"/>
                </a:cubicBezTo>
                <a:cubicBezTo>
                  <a:pt x="71" y="140"/>
                  <a:pt x="71" y="140"/>
                  <a:pt x="71" y="140"/>
                </a:cubicBezTo>
                <a:cubicBezTo>
                  <a:pt x="71" y="142"/>
                  <a:pt x="70" y="141"/>
                  <a:pt x="69" y="140"/>
                </a:cubicBezTo>
                <a:cubicBezTo>
                  <a:pt x="69" y="140"/>
                  <a:pt x="69" y="139"/>
                  <a:pt x="70" y="139"/>
                </a:cubicBezTo>
                <a:close/>
                <a:moveTo>
                  <a:pt x="57" y="167"/>
                </a:moveTo>
                <a:cubicBezTo>
                  <a:pt x="57" y="166"/>
                  <a:pt x="58" y="165"/>
                  <a:pt x="59" y="165"/>
                </a:cubicBezTo>
                <a:cubicBezTo>
                  <a:pt x="59" y="166"/>
                  <a:pt x="59" y="166"/>
                  <a:pt x="59" y="167"/>
                </a:cubicBezTo>
                <a:cubicBezTo>
                  <a:pt x="59" y="167"/>
                  <a:pt x="59" y="167"/>
                  <a:pt x="58" y="167"/>
                </a:cubicBezTo>
                <a:cubicBezTo>
                  <a:pt x="58" y="167"/>
                  <a:pt x="57" y="167"/>
                  <a:pt x="57" y="167"/>
                </a:cubicBezTo>
                <a:close/>
                <a:moveTo>
                  <a:pt x="87" y="139"/>
                </a:moveTo>
                <a:cubicBezTo>
                  <a:pt x="87" y="140"/>
                  <a:pt x="87" y="140"/>
                  <a:pt x="87" y="140"/>
                </a:cubicBezTo>
                <a:cubicBezTo>
                  <a:pt x="86" y="142"/>
                  <a:pt x="87" y="144"/>
                  <a:pt x="85" y="144"/>
                </a:cubicBezTo>
                <a:cubicBezTo>
                  <a:pt x="85" y="145"/>
                  <a:pt x="85" y="145"/>
                  <a:pt x="84" y="146"/>
                </a:cubicBezTo>
                <a:cubicBezTo>
                  <a:pt x="83" y="147"/>
                  <a:pt x="83" y="149"/>
                  <a:pt x="83" y="150"/>
                </a:cubicBezTo>
                <a:cubicBezTo>
                  <a:pt x="83" y="151"/>
                  <a:pt x="84" y="151"/>
                  <a:pt x="84" y="151"/>
                </a:cubicBezTo>
                <a:cubicBezTo>
                  <a:pt x="84" y="152"/>
                  <a:pt x="84" y="152"/>
                  <a:pt x="84" y="152"/>
                </a:cubicBezTo>
                <a:cubicBezTo>
                  <a:pt x="84" y="152"/>
                  <a:pt x="84" y="152"/>
                  <a:pt x="83" y="152"/>
                </a:cubicBezTo>
                <a:cubicBezTo>
                  <a:pt x="81" y="152"/>
                  <a:pt x="82" y="156"/>
                  <a:pt x="81" y="156"/>
                </a:cubicBezTo>
                <a:cubicBezTo>
                  <a:pt x="81" y="156"/>
                  <a:pt x="81" y="157"/>
                  <a:pt x="81" y="157"/>
                </a:cubicBezTo>
                <a:cubicBezTo>
                  <a:pt x="81" y="157"/>
                  <a:pt x="81" y="158"/>
                  <a:pt x="81" y="158"/>
                </a:cubicBezTo>
                <a:cubicBezTo>
                  <a:pt x="80" y="158"/>
                  <a:pt x="80" y="158"/>
                  <a:pt x="80" y="158"/>
                </a:cubicBezTo>
                <a:cubicBezTo>
                  <a:pt x="80" y="159"/>
                  <a:pt x="80" y="160"/>
                  <a:pt x="80" y="161"/>
                </a:cubicBezTo>
                <a:cubicBezTo>
                  <a:pt x="79" y="162"/>
                  <a:pt x="78" y="163"/>
                  <a:pt x="77" y="163"/>
                </a:cubicBezTo>
                <a:cubicBezTo>
                  <a:pt x="77" y="163"/>
                  <a:pt x="77" y="164"/>
                  <a:pt x="77" y="164"/>
                </a:cubicBezTo>
                <a:cubicBezTo>
                  <a:pt x="77" y="166"/>
                  <a:pt x="77" y="168"/>
                  <a:pt x="76" y="168"/>
                </a:cubicBezTo>
                <a:cubicBezTo>
                  <a:pt x="76" y="169"/>
                  <a:pt x="76" y="170"/>
                  <a:pt x="75" y="170"/>
                </a:cubicBezTo>
                <a:cubicBezTo>
                  <a:pt x="75" y="171"/>
                  <a:pt x="75" y="172"/>
                  <a:pt x="74" y="171"/>
                </a:cubicBezTo>
                <a:cubicBezTo>
                  <a:pt x="72" y="171"/>
                  <a:pt x="71" y="172"/>
                  <a:pt x="71" y="173"/>
                </a:cubicBezTo>
                <a:cubicBezTo>
                  <a:pt x="70" y="173"/>
                  <a:pt x="68" y="173"/>
                  <a:pt x="69" y="175"/>
                </a:cubicBezTo>
                <a:cubicBezTo>
                  <a:pt x="68" y="175"/>
                  <a:pt x="68" y="175"/>
                  <a:pt x="68" y="175"/>
                </a:cubicBezTo>
                <a:cubicBezTo>
                  <a:pt x="68" y="175"/>
                  <a:pt x="68" y="176"/>
                  <a:pt x="68" y="176"/>
                </a:cubicBezTo>
                <a:cubicBezTo>
                  <a:pt x="68" y="177"/>
                  <a:pt x="67" y="178"/>
                  <a:pt x="66" y="178"/>
                </a:cubicBezTo>
                <a:cubicBezTo>
                  <a:pt x="66" y="178"/>
                  <a:pt x="66" y="178"/>
                  <a:pt x="65" y="178"/>
                </a:cubicBezTo>
                <a:cubicBezTo>
                  <a:pt x="65" y="178"/>
                  <a:pt x="64" y="178"/>
                  <a:pt x="64" y="177"/>
                </a:cubicBezTo>
                <a:cubicBezTo>
                  <a:pt x="64" y="177"/>
                  <a:pt x="63" y="177"/>
                  <a:pt x="63" y="177"/>
                </a:cubicBezTo>
                <a:cubicBezTo>
                  <a:pt x="63" y="176"/>
                  <a:pt x="61" y="175"/>
                  <a:pt x="63" y="175"/>
                </a:cubicBezTo>
                <a:cubicBezTo>
                  <a:pt x="63" y="175"/>
                  <a:pt x="63" y="174"/>
                  <a:pt x="63" y="174"/>
                </a:cubicBezTo>
                <a:cubicBezTo>
                  <a:pt x="69" y="172"/>
                  <a:pt x="59" y="171"/>
                  <a:pt x="63" y="168"/>
                </a:cubicBezTo>
                <a:cubicBezTo>
                  <a:pt x="63" y="167"/>
                  <a:pt x="63" y="166"/>
                  <a:pt x="64" y="167"/>
                </a:cubicBezTo>
                <a:cubicBezTo>
                  <a:pt x="64" y="166"/>
                  <a:pt x="64" y="166"/>
                  <a:pt x="64" y="165"/>
                </a:cubicBezTo>
                <a:cubicBezTo>
                  <a:pt x="64" y="165"/>
                  <a:pt x="64" y="164"/>
                  <a:pt x="64" y="163"/>
                </a:cubicBezTo>
                <a:cubicBezTo>
                  <a:pt x="64" y="163"/>
                  <a:pt x="65" y="163"/>
                  <a:pt x="65" y="163"/>
                </a:cubicBezTo>
                <a:cubicBezTo>
                  <a:pt x="65" y="162"/>
                  <a:pt x="63" y="162"/>
                  <a:pt x="63" y="159"/>
                </a:cubicBezTo>
                <a:cubicBezTo>
                  <a:pt x="63" y="159"/>
                  <a:pt x="63" y="159"/>
                  <a:pt x="63" y="158"/>
                </a:cubicBezTo>
                <a:cubicBezTo>
                  <a:pt x="63" y="158"/>
                  <a:pt x="64" y="158"/>
                  <a:pt x="64" y="158"/>
                </a:cubicBezTo>
                <a:cubicBezTo>
                  <a:pt x="64" y="158"/>
                  <a:pt x="64" y="157"/>
                  <a:pt x="64" y="157"/>
                </a:cubicBezTo>
                <a:cubicBezTo>
                  <a:pt x="64" y="156"/>
                  <a:pt x="64" y="156"/>
                  <a:pt x="64" y="155"/>
                </a:cubicBezTo>
                <a:cubicBezTo>
                  <a:pt x="64" y="154"/>
                  <a:pt x="64" y="154"/>
                  <a:pt x="63" y="154"/>
                </a:cubicBezTo>
                <a:cubicBezTo>
                  <a:pt x="63" y="153"/>
                  <a:pt x="63" y="153"/>
                  <a:pt x="63" y="152"/>
                </a:cubicBezTo>
                <a:cubicBezTo>
                  <a:pt x="63" y="152"/>
                  <a:pt x="64" y="152"/>
                  <a:pt x="64" y="152"/>
                </a:cubicBezTo>
                <a:cubicBezTo>
                  <a:pt x="64" y="152"/>
                  <a:pt x="64" y="152"/>
                  <a:pt x="64" y="151"/>
                </a:cubicBezTo>
                <a:cubicBezTo>
                  <a:pt x="64" y="150"/>
                  <a:pt x="65" y="149"/>
                  <a:pt x="66" y="149"/>
                </a:cubicBezTo>
                <a:cubicBezTo>
                  <a:pt x="66" y="147"/>
                  <a:pt x="67" y="147"/>
                  <a:pt x="68" y="146"/>
                </a:cubicBezTo>
                <a:cubicBezTo>
                  <a:pt x="68" y="147"/>
                  <a:pt x="68" y="148"/>
                  <a:pt x="69" y="148"/>
                </a:cubicBezTo>
                <a:cubicBezTo>
                  <a:pt x="69" y="148"/>
                  <a:pt x="69" y="149"/>
                  <a:pt x="69" y="150"/>
                </a:cubicBezTo>
                <a:cubicBezTo>
                  <a:pt x="70" y="150"/>
                  <a:pt x="70" y="150"/>
                  <a:pt x="70" y="151"/>
                </a:cubicBezTo>
                <a:cubicBezTo>
                  <a:pt x="72" y="151"/>
                  <a:pt x="72" y="153"/>
                  <a:pt x="74" y="152"/>
                </a:cubicBezTo>
                <a:cubicBezTo>
                  <a:pt x="74" y="152"/>
                  <a:pt x="74" y="152"/>
                  <a:pt x="74" y="151"/>
                </a:cubicBezTo>
                <a:cubicBezTo>
                  <a:pt x="73" y="148"/>
                  <a:pt x="75" y="148"/>
                  <a:pt x="75" y="145"/>
                </a:cubicBezTo>
                <a:cubicBezTo>
                  <a:pt x="75" y="145"/>
                  <a:pt x="76" y="145"/>
                  <a:pt x="76" y="145"/>
                </a:cubicBezTo>
                <a:cubicBezTo>
                  <a:pt x="76" y="145"/>
                  <a:pt x="76" y="144"/>
                  <a:pt x="76" y="144"/>
                </a:cubicBezTo>
                <a:cubicBezTo>
                  <a:pt x="76" y="143"/>
                  <a:pt x="76" y="143"/>
                  <a:pt x="77" y="143"/>
                </a:cubicBezTo>
                <a:cubicBezTo>
                  <a:pt x="77" y="142"/>
                  <a:pt x="77" y="142"/>
                  <a:pt x="77" y="142"/>
                </a:cubicBezTo>
                <a:cubicBezTo>
                  <a:pt x="77" y="141"/>
                  <a:pt x="78" y="140"/>
                  <a:pt x="80" y="140"/>
                </a:cubicBezTo>
                <a:cubicBezTo>
                  <a:pt x="80" y="140"/>
                  <a:pt x="80" y="140"/>
                  <a:pt x="81" y="140"/>
                </a:cubicBezTo>
                <a:cubicBezTo>
                  <a:pt x="81" y="140"/>
                  <a:pt x="81" y="139"/>
                  <a:pt x="81" y="138"/>
                </a:cubicBezTo>
                <a:cubicBezTo>
                  <a:pt x="80" y="138"/>
                  <a:pt x="79" y="138"/>
                  <a:pt x="80" y="137"/>
                </a:cubicBezTo>
                <a:cubicBezTo>
                  <a:pt x="79" y="137"/>
                  <a:pt x="79" y="137"/>
                  <a:pt x="78" y="137"/>
                </a:cubicBezTo>
                <a:cubicBezTo>
                  <a:pt x="77" y="139"/>
                  <a:pt x="74" y="138"/>
                  <a:pt x="74" y="140"/>
                </a:cubicBezTo>
                <a:cubicBezTo>
                  <a:pt x="74" y="140"/>
                  <a:pt x="74" y="140"/>
                  <a:pt x="74" y="139"/>
                </a:cubicBezTo>
                <a:cubicBezTo>
                  <a:pt x="74" y="139"/>
                  <a:pt x="74" y="138"/>
                  <a:pt x="74" y="138"/>
                </a:cubicBezTo>
                <a:cubicBezTo>
                  <a:pt x="73" y="138"/>
                  <a:pt x="72" y="138"/>
                  <a:pt x="72" y="137"/>
                </a:cubicBezTo>
                <a:cubicBezTo>
                  <a:pt x="72" y="136"/>
                  <a:pt x="73" y="136"/>
                  <a:pt x="74" y="136"/>
                </a:cubicBezTo>
                <a:cubicBezTo>
                  <a:pt x="74" y="136"/>
                  <a:pt x="74" y="136"/>
                  <a:pt x="75" y="136"/>
                </a:cubicBezTo>
                <a:cubicBezTo>
                  <a:pt x="75" y="134"/>
                  <a:pt x="76" y="135"/>
                  <a:pt x="77" y="136"/>
                </a:cubicBezTo>
                <a:cubicBezTo>
                  <a:pt x="77" y="135"/>
                  <a:pt x="77" y="135"/>
                  <a:pt x="77" y="135"/>
                </a:cubicBezTo>
                <a:cubicBezTo>
                  <a:pt x="77" y="134"/>
                  <a:pt x="77" y="134"/>
                  <a:pt x="77" y="133"/>
                </a:cubicBezTo>
                <a:cubicBezTo>
                  <a:pt x="77" y="132"/>
                  <a:pt x="75" y="132"/>
                  <a:pt x="77" y="131"/>
                </a:cubicBezTo>
                <a:cubicBezTo>
                  <a:pt x="78" y="131"/>
                  <a:pt x="79" y="131"/>
                  <a:pt x="80" y="131"/>
                </a:cubicBezTo>
                <a:cubicBezTo>
                  <a:pt x="80" y="130"/>
                  <a:pt x="81" y="129"/>
                  <a:pt x="82" y="129"/>
                </a:cubicBezTo>
                <a:cubicBezTo>
                  <a:pt x="82" y="128"/>
                  <a:pt x="82" y="128"/>
                  <a:pt x="82" y="127"/>
                </a:cubicBezTo>
                <a:cubicBezTo>
                  <a:pt x="82" y="127"/>
                  <a:pt x="81" y="127"/>
                  <a:pt x="81" y="127"/>
                </a:cubicBezTo>
                <a:cubicBezTo>
                  <a:pt x="81" y="127"/>
                  <a:pt x="81" y="127"/>
                  <a:pt x="81" y="126"/>
                </a:cubicBezTo>
                <a:cubicBezTo>
                  <a:pt x="81" y="126"/>
                  <a:pt x="82" y="126"/>
                  <a:pt x="82" y="125"/>
                </a:cubicBezTo>
                <a:cubicBezTo>
                  <a:pt x="83" y="125"/>
                  <a:pt x="84" y="125"/>
                  <a:pt x="84" y="125"/>
                </a:cubicBezTo>
                <a:cubicBezTo>
                  <a:pt x="84" y="124"/>
                  <a:pt x="83" y="123"/>
                  <a:pt x="83" y="121"/>
                </a:cubicBezTo>
                <a:cubicBezTo>
                  <a:pt x="84" y="121"/>
                  <a:pt x="85" y="121"/>
                  <a:pt x="87" y="121"/>
                </a:cubicBezTo>
                <a:cubicBezTo>
                  <a:pt x="87" y="122"/>
                  <a:pt x="88" y="122"/>
                  <a:pt x="88" y="123"/>
                </a:cubicBezTo>
                <a:cubicBezTo>
                  <a:pt x="88" y="123"/>
                  <a:pt x="89" y="123"/>
                  <a:pt x="89" y="123"/>
                </a:cubicBezTo>
                <a:cubicBezTo>
                  <a:pt x="89" y="123"/>
                  <a:pt x="89" y="123"/>
                  <a:pt x="89" y="124"/>
                </a:cubicBezTo>
                <a:cubicBezTo>
                  <a:pt x="89" y="125"/>
                  <a:pt x="89" y="126"/>
                  <a:pt x="89" y="127"/>
                </a:cubicBezTo>
                <a:cubicBezTo>
                  <a:pt x="89" y="128"/>
                  <a:pt x="89" y="128"/>
                  <a:pt x="89" y="129"/>
                </a:cubicBezTo>
                <a:cubicBezTo>
                  <a:pt x="89" y="130"/>
                  <a:pt x="89" y="131"/>
                  <a:pt x="88" y="131"/>
                </a:cubicBezTo>
                <a:cubicBezTo>
                  <a:pt x="87" y="131"/>
                  <a:pt x="86" y="131"/>
                  <a:pt x="85" y="130"/>
                </a:cubicBezTo>
                <a:cubicBezTo>
                  <a:pt x="85" y="130"/>
                  <a:pt x="85" y="130"/>
                  <a:pt x="84" y="130"/>
                </a:cubicBezTo>
                <a:cubicBezTo>
                  <a:pt x="84" y="130"/>
                  <a:pt x="84" y="131"/>
                  <a:pt x="84" y="131"/>
                </a:cubicBezTo>
                <a:cubicBezTo>
                  <a:pt x="84" y="133"/>
                  <a:pt x="86" y="132"/>
                  <a:pt x="87" y="133"/>
                </a:cubicBezTo>
                <a:cubicBezTo>
                  <a:pt x="87" y="133"/>
                  <a:pt x="87" y="133"/>
                  <a:pt x="88" y="133"/>
                </a:cubicBezTo>
                <a:cubicBezTo>
                  <a:pt x="89" y="133"/>
                  <a:pt x="89" y="134"/>
                  <a:pt x="89" y="135"/>
                </a:cubicBezTo>
                <a:cubicBezTo>
                  <a:pt x="90" y="135"/>
                  <a:pt x="90" y="135"/>
                  <a:pt x="90" y="136"/>
                </a:cubicBezTo>
                <a:cubicBezTo>
                  <a:pt x="90" y="136"/>
                  <a:pt x="90" y="137"/>
                  <a:pt x="90" y="137"/>
                </a:cubicBezTo>
                <a:cubicBezTo>
                  <a:pt x="90" y="137"/>
                  <a:pt x="90" y="138"/>
                  <a:pt x="90" y="138"/>
                </a:cubicBezTo>
                <a:cubicBezTo>
                  <a:pt x="89" y="138"/>
                  <a:pt x="88" y="139"/>
                  <a:pt x="87" y="139"/>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296" name="Freeform 277" title=""/>
          <p:cNvSpPr/>
          <p:nvPr>
            <p:custDataLst>
              <p:tags r:id="rId133"/>
            </p:custDataLst>
          </p:nvPr>
        </p:nvSpPr>
        <p:spPr bwMode="auto">
          <a:xfrm rot="3000000">
            <a:off x="8400799" y="3105512"/>
            <a:ext cx="6448" cy="10902"/>
          </a:xfrm>
          <a:custGeom>
            <a:gdLst>
              <a:gd name="T0" fmla="*/ 1 w 6"/>
              <a:gd name="T1" fmla="*/ 4 h 10"/>
              <a:gd name="T2" fmla="*/ 0 w 6"/>
              <a:gd name="T3" fmla="*/ 8 h 10"/>
              <a:gd name="T4" fmla="*/ 1 w 6"/>
              <a:gd name="T5" fmla="*/ 9 h 10"/>
              <a:gd name="T6" fmla="*/ 4 w 6"/>
              <a:gd name="T7" fmla="*/ 10 h 10"/>
              <a:gd name="T8" fmla="*/ 5 w 6"/>
              <a:gd name="T9" fmla="*/ 9 h 10"/>
              <a:gd name="T10" fmla="*/ 6 w 6"/>
              <a:gd name="T11" fmla="*/ 9 h 10"/>
              <a:gd name="T12" fmla="*/ 6 w 6"/>
              <a:gd name="T13" fmla="*/ 6 h 10"/>
              <a:gd name="T14" fmla="*/ 5 w 6"/>
              <a:gd name="T15" fmla="*/ 4 h 10"/>
              <a:gd name="T16" fmla="*/ 5 w 6"/>
              <a:gd name="T17" fmla="*/ 2 h 10"/>
              <a:gd name="T18" fmla="*/ 3 w 6"/>
              <a:gd name="T19" fmla="*/ 0 h 10"/>
              <a:gd name="T20" fmla="*/ 1 w 6"/>
              <a:gd name="T21" fmla="*/ 2 h 10"/>
              <a:gd name="T22" fmla="*/ 1 w 6"/>
              <a:gd name="T23" fmla="*/ 4 h 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 h="10">
                <a:moveTo>
                  <a:pt x="1" y="4"/>
                </a:moveTo>
                <a:cubicBezTo>
                  <a:pt x="1" y="6"/>
                  <a:pt x="1" y="7"/>
                  <a:pt x="0" y="8"/>
                </a:cubicBezTo>
                <a:cubicBezTo>
                  <a:pt x="1" y="8"/>
                  <a:pt x="2" y="8"/>
                  <a:pt x="1" y="9"/>
                </a:cubicBezTo>
                <a:cubicBezTo>
                  <a:pt x="3" y="9"/>
                  <a:pt x="3" y="10"/>
                  <a:pt x="4" y="10"/>
                </a:cubicBezTo>
                <a:cubicBezTo>
                  <a:pt x="5" y="10"/>
                  <a:pt x="5" y="9"/>
                  <a:pt x="5" y="9"/>
                </a:cubicBezTo>
                <a:cubicBezTo>
                  <a:pt x="5" y="9"/>
                  <a:pt x="6" y="9"/>
                  <a:pt x="6" y="9"/>
                </a:cubicBezTo>
                <a:cubicBezTo>
                  <a:pt x="6" y="8"/>
                  <a:pt x="6" y="7"/>
                  <a:pt x="6" y="6"/>
                </a:cubicBezTo>
                <a:cubicBezTo>
                  <a:pt x="5" y="6"/>
                  <a:pt x="5" y="5"/>
                  <a:pt x="5" y="4"/>
                </a:cubicBezTo>
                <a:cubicBezTo>
                  <a:pt x="5" y="3"/>
                  <a:pt x="5" y="2"/>
                  <a:pt x="5" y="2"/>
                </a:cubicBezTo>
                <a:cubicBezTo>
                  <a:pt x="4" y="1"/>
                  <a:pt x="3" y="2"/>
                  <a:pt x="3" y="0"/>
                </a:cubicBezTo>
                <a:cubicBezTo>
                  <a:pt x="2" y="0"/>
                  <a:pt x="1" y="1"/>
                  <a:pt x="1" y="2"/>
                </a:cubicBezTo>
                <a:cubicBezTo>
                  <a:pt x="2" y="3"/>
                  <a:pt x="3" y="4"/>
                  <a:pt x="1" y="4"/>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297" name="Freeform 278" title=""/>
          <p:cNvSpPr/>
          <p:nvPr>
            <p:custDataLst>
              <p:tags r:id="rId134"/>
            </p:custDataLst>
          </p:nvPr>
        </p:nvSpPr>
        <p:spPr bwMode="auto">
          <a:xfrm rot="3000000">
            <a:off x="8398181" y="3119720"/>
            <a:ext cx="3968" cy="6443"/>
          </a:xfrm>
          <a:custGeom>
            <a:gdLst>
              <a:gd name="T0" fmla="*/ 0 w 4"/>
              <a:gd name="T1" fmla="*/ 1 h 6"/>
              <a:gd name="T2" fmla="*/ 0 w 4"/>
              <a:gd name="T3" fmla="*/ 3 h 6"/>
              <a:gd name="T4" fmla="*/ 4 w 4"/>
              <a:gd name="T5" fmla="*/ 5 h 6"/>
              <a:gd name="T6" fmla="*/ 4 w 4"/>
              <a:gd name="T7" fmla="*/ 3 h 6"/>
              <a:gd name="T8" fmla="*/ 3 w 4"/>
              <a:gd name="T9" fmla="*/ 0 h 6"/>
              <a:gd name="T10" fmla="*/ 0 w 4"/>
              <a:gd name="T11" fmla="*/ 1 h 6"/>
            </a:gdLst>
            <a:cxnLst>
              <a:cxn ang="0">
                <a:pos x="T0" y="T1"/>
              </a:cxn>
              <a:cxn ang="0">
                <a:pos x="T2" y="T3"/>
              </a:cxn>
              <a:cxn ang="0">
                <a:pos x="T4" y="T5"/>
              </a:cxn>
              <a:cxn ang="0">
                <a:pos x="T6" y="T7"/>
              </a:cxn>
              <a:cxn ang="0">
                <a:pos x="T8" y="T9"/>
              </a:cxn>
              <a:cxn ang="0">
                <a:pos x="T10" y="T11"/>
              </a:cxn>
            </a:cxnLst>
            <a:rect l="0" t="0" r="r" b="b"/>
            <a:pathLst>
              <a:path w="4" h="6">
                <a:moveTo>
                  <a:pt x="0" y="1"/>
                </a:moveTo>
                <a:cubicBezTo>
                  <a:pt x="0" y="2"/>
                  <a:pt x="0" y="2"/>
                  <a:pt x="0" y="3"/>
                </a:cubicBezTo>
                <a:cubicBezTo>
                  <a:pt x="2" y="3"/>
                  <a:pt x="1" y="6"/>
                  <a:pt x="4" y="5"/>
                </a:cubicBezTo>
                <a:cubicBezTo>
                  <a:pt x="4" y="4"/>
                  <a:pt x="4" y="3"/>
                  <a:pt x="4" y="3"/>
                </a:cubicBezTo>
                <a:cubicBezTo>
                  <a:pt x="3" y="2"/>
                  <a:pt x="3" y="2"/>
                  <a:pt x="3" y="0"/>
                </a:cubicBezTo>
                <a:cubicBezTo>
                  <a:pt x="2" y="1"/>
                  <a:pt x="2" y="1"/>
                  <a:pt x="0" y="1"/>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298" name="Freeform 279" title=""/>
          <p:cNvSpPr/>
          <p:nvPr>
            <p:custDataLst>
              <p:tags r:id="rId135"/>
            </p:custDataLst>
          </p:nvPr>
        </p:nvSpPr>
        <p:spPr bwMode="auto">
          <a:xfrm rot="3000000">
            <a:off x="8379687" y="3108122"/>
            <a:ext cx="3473" cy="3469"/>
          </a:xfrm>
          <a:custGeom>
            <a:gdLst>
              <a:gd name="T0" fmla="*/ 1 w 3"/>
              <a:gd name="T1" fmla="*/ 3 h 3"/>
              <a:gd name="T2" fmla="*/ 3 w 3"/>
              <a:gd name="T3" fmla="*/ 3 h 3"/>
              <a:gd name="T4" fmla="*/ 0 w 3"/>
              <a:gd name="T5" fmla="*/ 0 h 3"/>
              <a:gd name="T6" fmla="*/ 1 w 3"/>
              <a:gd name="T7" fmla="*/ 3 h 3"/>
            </a:gdLst>
            <a:cxnLst>
              <a:cxn ang="0">
                <a:pos x="T0" y="T1"/>
              </a:cxn>
              <a:cxn ang="0">
                <a:pos x="T2" y="T3"/>
              </a:cxn>
              <a:cxn ang="0">
                <a:pos x="T4" y="T5"/>
              </a:cxn>
              <a:cxn ang="0">
                <a:pos x="T6" y="T7"/>
              </a:cxn>
            </a:cxnLst>
            <a:rect l="0" t="0" r="r" b="b"/>
            <a:pathLst>
              <a:path w="3" h="3">
                <a:moveTo>
                  <a:pt x="1" y="3"/>
                </a:moveTo>
                <a:cubicBezTo>
                  <a:pt x="2" y="3"/>
                  <a:pt x="2" y="3"/>
                  <a:pt x="3" y="3"/>
                </a:cubicBezTo>
                <a:cubicBezTo>
                  <a:pt x="2" y="2"/>
                  <a:pt x="1" y="1"/>
                  <a:pt x="0" y="0"/>
                </a:cubicBezTo>
                <a:cubicBezTo>
                  <a:pt x="0" y="2"/>
                  <a:pt x="1" y="2"/>
                  <a:pt x="1" y="3"/>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299" name="Freeform 280" title=""/>
          <p:cNvSpPr/>
          <p:nvPr>
            <p:custDataLst>
              <p:tags r:id="rId136"/>
            </p:custDataLst>
          </p:nvPr>
        </p:nvSpPr>
        <p:spPr bwMode="auto">
          <a:xfrm rot="3000000">
            <a:off x="8289298" y="3049716"/>
            <a:ext cx="5455" cy="7433"/>
          </a:xfrm>
          <a:custGeom>
            <a:gdLst>
              <a:gd name="T0" fmla="*/ 3 w 5"/>
              <a:gd name="T1" fmla="*/ 7 h 7"/>
              <a:gd name="T2" fmla="*/ 4 w 5"/>
              <a:gd name="T3" fmla="*/ 7 h 7"/>
              <a:gd name="T4" fmla="*/ 5 w 5"/>
              <a:gd name="T5" fmla="*/ 4 h 7"/>
              <a:gd name="T6" fmla="*/ 5 w 5"/>
              <a:gd name="T7" fmla="*/ 2 h 7"/>
              <a:gd name="T8" fmla="*/ 4 w 5"/>
              <a:gd name="T9" fmla="*/ 0 h 7"/>
              <a:gd name="T10" fmla="*/ 1 w 5"/>
              <a:gd name="T11" fmla="*/ 0 h 7"/>
              <a:gd name="T12" fmla="*/ 1 w 5"/>
              <a:gd name="T13" fmla="*/ 1 h 7"/>
              <a:gd name="T14" fmla="*/ 0 w 5"/>
              <a:gd name="T15" fmla="*/ 3 h 7"/>
              <a:gd name="T16" fmla="*/ 1 w 5"/>
              <a:gd name="T17" fmla="*/ 3 h 7"/>
              <a:gd name="T18" fmla="*/ 1 w 5"/>
              <a:gd name="T19" fmla="*/ 4 h 7"/>
              <a:gd name="T20" fmla="*/ 3 w 5"/>
              <a:gd name="T21" fmla="*/ 4 h 7"/>
              <a:gd name="T22" fmla="*/ 1 w 5"/>
              <a:gd name="T23" fmla="*/ 7 h 7"/>
              <a:gd name="T24" fmla="*/ 3 w 5"/>
              <a:gd name="T25" fmla="*/ 7 h 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 h="7">
                <a:moveTo>
                  <a:pt x="3" y="7"/>
                </a:moveTo>
                <a:cubicBezTo>
                  <a:pt x="3" y="7"/>
                  <a:pt x="3" y="7"/>
                  <a:pt x="4" y="7"/>
                </a:cubicBezTo>
                <a:cubicBezTo>
                  <a:pt x="4" y="6"/>
                  <a:pt x="5" y="5"/>
                  <a:pt x="5" y="4"/>
                </a:cubicBezTo>
                <a:cubicBezTo>
                  <a:pt x="5" y="4"/>
                  <a:pt x="5" y="3"/>
                  <a:pt x="5" y="2"/>
                </a:cubicBezTo>
                <a:cubicBezTo>
                  <a:pt x="5" y="1"/>
                  <a:pt x="5" y="0"/>
                  <a:pt x="4" y="0"/>
                </a:cubicBezTo>
                <a:cubicBezTo>
                  <a:pt x="3" y="0"/>
                  <a:pt x="2" y="0"/>
                  <a:pt x="1" y="0"/>
                </a:cubicBezTo>
                <a:cubicBezTo>
                  <a:pt x="1" y="0"/>
                  <a:pt x="1" y="1"/>
                  <a:pt x="1" y="1"/>
                </a:cubicBezTo>
                <a:cubicBezTo>
                  <a:pt x="0" y="1"/>
                  <a:pt x="0" y="2"/>
                  <a:pt x="0" y="3"/>
                </a:cubicBezTo>
                <a:cubicBezTo>
                  <a:pt x="1" y="3"/>
                  <a:pt x="1" y="3"/>
                  <a:pt x="1" y="3"/>
                </a:cubicBezTo>
                <a:cubicBezTo>
                  <a:pt x="1" y="4"/>
                  <a:pt x="1" y="4"/>
                  <a:pt x="1" y="4"/>
                </a:cubicBezTo>
                <a:cubicBezTo>
                  <a:pt x="2" y="4"/>
                  <a:pt x="2" y="4"/>
                  <a:pt x="3" y="4"/>
                </a:cubicBezTo>
                <a:cubicBezTo>
                  <a:pt x="3" y="6"/>
                  <a:pt x="2" y="6"/>
                  <a:pt x="1" y="7"/>
                </a:cubicBezTo>
                <a:cubicBezTo>
                  <a:pt x="2" y="7"/>
                  <a:pt x="2" y="7"/>
                  <a:pt x="3" y="7"/>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300" name="Freeform 281" title=""/>
          <p:cNvSpPr/>
          <p:nvPr>
            <p:custDataLst>
              <p:tags r:id="rId137"/>
            </p:custDataLst>
          </p:nvPr>
        </p:nvSpPr>
        <p:spPr bwMode="auto">
          <a:xfrm rot="3000000">
            <a:off x="8393720" y="3173873"/>
            <a:ext cx="4465" cy="2974"/>
          </a:xfrm>
          <a:custGeom>
            <a:gdLst>
              <a:gd name="T0" fmla="*/ 2 w 4"/>
              <a:gd name="T1" fmla="*/ 0 h 3"/>
              <a:gd name="T2" fmla="*/ 1 w 4"/>
              <a:gd name="T3" fmla="*/ 1 h 3"/>
              <a:gd name="T4" fmla="*/ 0 w 4"/>
              <a:gd name="T5" fmla="*/ 3 h 3"/>
              <a:gd name="T6" fmla="*/ 3 w 4"/>
              <a:gd name="T7" fmla="*/ 2 h 3"/>
              <a:gd name="T8" fmla="*/ 2 w 4"/>
              <a:gd name="T9" fmla="*/ 0 h 3"/>
            </a:gdLst>
            <a:cxnLst>
              <a:cxn ang="0">
                <a:pos x="T0" y="T1"/>
              </a:cxn>
              <a:cxn ang="0">
                <a:pos x="T2" y="T3"/>
              </a:cxn>
              <a:cxn ang="0">
                <a:pos x="T4" y="T5"/>
              </a:cxn>
              <a:cxn ang="0">
                <a:pos x="T6" y="T7"/>
              </a:cxn>
              <a:cxn ang="0">
                <a:pos x="T8" y="T9"/>
              </a:cxn>
            </a:cxnLst>
            <a:rect l="0" t="0" r="r" b="b"/>
            <a:pathLst>
              <a:path w="4" h="3">
                <a:moveTo>
                  <a:pt x="2" y="0"/>
                </a:moveTo>
                <a:cubicBezTo>
                  <a:pt x="2" y="1"/>
                  <a:pt x="2" y="1"/>
                  <a:pt x="1" y="1"/>
                </a:cubicBezTo>
                <a:cubicBezTo>
                  <a:pt x="1" y="2"/>
                  <a:pt x="0" y="2"/>
                  <a:pt x="0" y="3"/>
                </a:cubicBezTo>
                <a:cubicBezTo>
                  <a:pt x="1" y="3"/>
                  <a:pt x="1" y="2"/>
                  <a:pt x="3" y="2"/>
                </a:cubicBezTo>
                <a:cubicBezTo>
                  <a:pt x="4" y="1"/>
                  <a:pt x="3" y="0"/>
                  <a:pt x="2" y="0"/>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301" name="Freeform 282" title=""/>
          <p:cNvSpPr/>
          <p:nvPr>
            <p:custDataLst>
              <p:tags r:id="rId138"/>
            </p:custDataLst>
          </p:nvPr>
        </p:nvSpPr>
        <p:spPr bwMode="auto">
          <a:xfrm rot="3000000">
            <a:off x="8365797" y="3131514"/>
            <a:ext cx="7936" cy="18337"/>
          </a:xfrm>
          <a:custGeom>
            <a:gdLst>
              <a:gd name="T0" fmla="*/ 7 w 7"/>
              <a:gd name="T1" fmla="*/ 12 h 17"/>
              <a:gd name="T2" fmla="*/ 7 w 7"/>
              <a:gd name="T3" fmla="*/ 11 h 17"/>
              <a:gd name="T4" fmla="*/ 7 w 7"/>
              <a:gd name="T5" fmla="*/ 10 h 17"/>
              <a:gd name="T6" fmla="*/ 6 w 7"/>
              <a:gd name="T7" fmla="*/ 10 h 17"/>
              <a:gd name="T8" fmla="*/ 4 w 7"/>
              <a:gd name="T9" fmla="*/ 10 h 17"/>
              <a:gd name="T10" fmla="*/ 3 w 7"/>
              <a:gd name="T11" fmla="*/ 8 h 17"/>
              <a:gd name="T12" fmla="*/ 5 w 7"/>
              <a:gd name="T13" fmla="*/ 8 h 17"/>
              <a:gd name="T14" fmla="*/ 5 w 7"/>
              <a:gd name="T15" fmla="*/ 4 h 17"/>
              <a:gd name="T16" fmla="*/ 6 w 7"/>
              <a:gd name="T17" fmla="*/ 4 h 17"/>
              <a:gd name="T18" fmla="*/ 6 w 7"/>
              <a:gd name="T19" fmla="*/ 3 h 17"/>
              <a:gd name="T20" fmla="*/ 6 w 7"/>
              <a:gd name="T21" fmla="*/ 2 h 17"/>
              <a:gd name="T22" fmla="*/ 6 w 7"/>
              <a:gd name="T23" fmla="*/ 1 h 17"/>
              <a:gd name="T24" fmla="*/ 5 w 7"/>
              <a:gd name="T25" fmla="*/ 1 h 17"/>
              <a:gd name="T26" fmla="*/ 4 w 7"/>
              <a:gd name="T27" fmla="*/ 2 h 17"/>
              <a:gd name="T28" fmla="*/ 4 w 7"/>
              <a:gd name="T29" fmla="*/ 3 h 17"/>
              <a:gd name="T30" fmla="*/ 3 w 7"/>
              <a:gd name="T31" fmla="*/ 4 h 17"/>
              <a:gd name="T32" fmla="*/ 0 w 7"/>
              <a:gd name="T33" fmla="*/ 7 h 17"/>
              <a:gd name="T34" fmla="*/ 0 w 7"/>
              <a:gd name="T35" fmla="*/ 8 h 17"/>
              <a:gd name="T36" fmla="*/ 1 w 7"/>
              <a:gd name="T37" fmla="*/ 11 h 17"/>
              <a:gd name="T38" fmla="*/ 3 w 7"/>
              <a:gd name="T39" fmla="*/ 11 h 17"/>
              <a:gd name="T40" fmla="*/ 4 w 7"/>
              <a:gd name="T41" fmla="*/ 11 h 17"/>
              <a:gd name="T42" fmla="*/ 4 w 7"/>
              <a:gd name="T43" fmla="*/ 16 h 17"/>
              <a:gd name="T44" fmla="*/ 4 w 7"/>
              <a:gd name="T45" fmla="*/ 17 h 17"/>
              <a:gd name="T46" fmla="*/ 5 w 7"/>
              <a:gd name="T47" fmla="*/ 17 h 17"/>
              <a:gd name="T48" fmla="*/ 7 w 7"/>
              <a:gd name="T49" fmla="*/ 16 h 17"/>
              <a:gd name="T50" fmla="*/ 6 w 7"/>
              <a:gd name="T51" fmla="*/ 14 h 17"/>
              <a:gd name="T52" fmla="*/ 7 w 7"/>
              <a:gd name="T53" fmla="*/ 12 h 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 h="17">
                <a:moveTo>
                  <a:pt x="7" y="12"/>
                </a:moveTo>
                <a:cubicBezTo>
                  <a:pt x="7" y="12"/>
                  <a:pt x="7" y="12"/>
                  <a:pt x="7" y="11"/>
                </a:cubicBezTo>
                <a:cubicBezTo>
                  <a:pt x="7" y="11"/>
                  <a:pt x="7" y="10"/>
                  <a:pt x="7" y="10"/>
                </a:cubicBezTo>
                <a:cubicBezTo>
                  <a:pt x="7" y="10"/>
                  <a:pt x="7" y="10"/>
                  <a:pt x="6" y="10"/>
                </a:cubicBezTo>
                <a:cubicBezTo>
                  <a:pt x="5" y="10"/>
                  <a:pt x="5" y="10"/>
                  <a:pt x="4" y="10"/>
                </a:cubicBezTo>
                <a:cubicBezTo>
                  <a:pt x="4" y="9"/>
                  <a:pt x="3" y="9"/>
                  <a:pt x="3" y="8"/>
                </a:cubicBezTo>
                <a:cubicBezTo>
                  <a:pt x="3" y="8"/>
                  <a:pt x="4" y="8"/>
                  <a:pt x="5" y="8"/>
                </a:cubicBezTo>
                <a:cubicBezTo>
                  <a:pt x="5" y="7"/>
                  <a:pt x="5" y="5"/>
                  <a:pt x="5" y="4"/>
                </a:cubicBezTo>
                <a:cubicBezTo>
                  <a:pt x="5" y="4"/>
                  <a:pt x="6" y="4"/>
                  <a:pt x="6" y="4"/>
                </a:cubicBezTo>
                <a:cubicBezTo>
                  <a:pt x="6" y="4"/>
                  <a:pt x="6" y="3"/>
                  <a:pt x="6" y="3"/>
                </a:cubicBezTo>
                <a:cubicBezTo>
                  <a:pt x="6" y="3"/>
                  <a:pt x="6" y="2"/>
                  <a:pt x="6" y="2"/>
                </a:cubicBezTo>
                <a:cubicBezTo>
                  <a:pt x="6" y="1"/>
                  <a:pt x="6" y="1"/>
                  <a:pt x="6" y="1"/>
                </a:cubicBezTo>
                <a:cubicBezTo>
                  <a:pt x="6" y="1"/>
                  <a:pt x="5" y="1"/>
                  <a:pt x="5" y="1"/>
                </a:cubicBezTo>
                <a:cubicBezTo>
                  <a:pt x="4" y="0"/>
                  <a:pt x="4" y="1"/>
                  <a:pt x="4" y="2"/>
                </a:cubicBezTo>
                <a:cubicBezTo>
                  <a:pt x="4" y="2"/>
                  <a:pt x="4" y="3"/>
                  <a:pt x="4" y="3"/>
                </a:cubicBezTo>
                <a:cubicBezTo>
                  <a:pt x="4" y="4"/>
                  <a:pt x="4" y="4"/>
                  <a:pt x="3" y="4"/>
                </a:cubicBezTo>
                <a:cubicBezTo>
                  <a:pt x="1" y="4"/>
                  <a:pt x="2" y="7"/>
                  <a:pt x="0" y="7"/>
                </a:cubicBezTo>
                <a:cubicBezTo>
                  <a:pt x="0" y="7"/>
                  <a:pt x="0" y="7"/>
                  <a:pt x="0" y="8"/>
                </a:cubicBezTo>
                <a:cubicBezTo>
                  <a:pt x="0" y="10"/>
                  <a:pt x="1" y="10"/>
                  <a:pt x="1" y="11"/>
                </a:cubicBezTo>
                <a:cubicBezTo>
                  <a:pt x="2" y="11"/>
                  <a:pt x="2" y="11"/>
                  <a:pt x="3" y="11"/>
                </a:cubicBezTo>
                <a:cubicBezTo>
                  <a:pt x="3" y="11"/>
                  <a:pt x="3" y="11"/>
                  <a:pt x="4" y="11"/>
                </a:cubicBezTo>
                <a:cubicBezTo>
                  <a:pt x="6" y="14"/>
                  <a:pt x="4" y="13"/>
                  <a:pt x="4" y="16"/>
                </a:cubicBezTo>
                <a:cubicBezTo>
                  <a:pt x="4" y="16"/>
                  <a:pt x="4" y="17"/>
                  <a:pt x="4" y="17"/>
                </a:cubicBezTo>
                <a:cubicBezTo>
                  <a:pt x="4" y="17"/>
                  <a:pt x="5" y="17"/>
                  <a:pt x="5" y="17"/>
                </a:cubicBezTo>
                <a:cubicBezTo>
                  <a:pt x="6" y="17"/>
                  <a:pt x="7" y="17"/>
                  <a:pt x="7" y="16"/>
                </a:cubicBezTo>
                <a:cubicBezTo>
                  <a:pt x="6" y="16"/>
                  <a:pt x="6" y="15"/>
                  <a:pt x="6" y="14"/>
                </a:cubicBezTo>
                <a:cubicBezTo>
                  <a:pt x="6" y="13"/>
                  <a:pt x="6" y="12"/>
                  <a:pt x="7" y="12"/>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302" name="Freeform 283" title=""/>
          <p:cNvSpPr/>
          <p:nvPr>
            <p:custDataLst>
              <p:tags r:id="rId139"/>
            </p:custDataLst>
          </p:nvPr>
        </p:nvSpPr>
        <p:spPr bwMode="auto">
          <a:xfrm rot="3000000">
            <a:off x="8278003" y="3072764"/>
            <a:ext cx="9423" cy="5452"/>
          </a:xfrm>
          <a:custGeom>
            <a:gdLst>
              <a:gd name="T0" fmla="*/ 6 w 9"/>
              <a:gd name="T1" fmla="*/ 4 h 5"/>
              <a:gd name="T2" fmla="*/ 8 w 9"/>
              <a:gd name="T3" fmla="*/ 4 h 5"/>
              <a:gd name="T4" fmla="*/ 6 w 9"/>
              <a:gd name="T5" fmla="*/ 1 h 5"/>
              <a:gd name="T6" fmla="*/ 0 w 9"/>
              <a:gd name="T7" fmla="*/ 2 h 5"/>
              <a:gd name="T8" fmla="*/ 0 w 9"/>
              <a:gd name="T9" fmla="*/ 5 h 5"/>
              <a:gd name="T10" fmla="*/ 5 w 9"/>
              <a:gd name="T11" fmla="*/ 4 h 5"/>
              <a:gd name="T12" fmla="*/ 6 w 9"/>
              <a:gd name="T13" fmla="*/ 4 h 5"/>
            </a:gdLst>
            <a:cxnLst>
              <a:cxn ang="0">
                <a:pos x="T0" y="T1"/>
              </a:cxn>
              <a:cxn ang="0">
                <a:pos x="T2" y="T3"/>
              </a:cxn>
              <a:cxn ang="0">
                <a:pos x="T4" y="T5"/>
              </a:cxn>
              <a:cxn ang="0">
                <a:pos x="T6" y="T7"/>
              </a:cxn>
              <a:cxn ang="0">
                <a:pos x="T8" y="T9"/>
              </a:cxn>
              <a:cxn ang="0">
                <a:pos x="T10" y="T11"/>
              </a:cxn>
              <a:cxn ang="0">
                <a:pos x="T12" y="T13"/>
              </a:cxn>
            </a:cxnLst>
            <a:rect l="0" t="0" r="r" b="b"/>
            <a:pathLst>
              <a:path w="9" h="5">
                <a:moveTo>
                  <a:pt x="6" y="4"/>
                </a:moveTo>
                <a:cubicBezTo>
                  <a:pt x="7" y="4"/>
                  <a:pt x="7" y="4"/>
                  <a:pt x="8" y="4"/>
                </a:cubicBezTo>
                <a:cubicBezTo>
                  <a:pt x="9" y="3"/>
                  <a:pt x="8" y="2"/>
                  <a:pt x="6" y="1"/>
                </a:cubicBezTo>
                <a:cubicBezTo>
                  <a:pt x="3" y="0"/>
                  <a:pt x="3" y="3"/>
                  <a:pt x="0" y="2"/>
                </a:cubicBezTo>
                <a:cubicBezTo>
                  <a:pt x="0" y="3"/>
                  <a:pt x="0" y="4"/>
                  <a:pt x="0" y="5"/>
                </a:cubicBezTo>
                <a:cubicBezTo>
                  <a:pt x="3" y="5"/>
                  <a:pt x="3" y="4"/>
                  <a:pt x="5" y="4"/>
                </a:cubicBezTo>
                <a:cubicBezTo>
                  <a:pt x="6" y="4"/>
                  <a:pt x="6" y="4"/>
                  <a:pt x="6" y="4"/>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303" name="Freeform 284" title=""/>
          <p:cNvSpPr/>
          <p:nvPr>
            <p:custDataLst>
              <p:tags r:id="rId140"/>
            </p:custDataLst>
          </p:nvPr>
        </p:nvSpPr>
        <p:spPr bwMode="auto">
          <a:xfrm rot="3000000">
            <a:off x="8484189" y="3053805"/>
            <a:ext cx="13888" cy="8920"/>
          </a:xfrm>
          <a:custGeom>
            <a:gdLst>
              <a:gd name="T0" fmla="*/ 3 w 13"/>
              <a:gd name="T1" fmla="*/ 7 h 8"/>
              <a:gd name="T2" fmla="*/ 5 w 13"/>
              <a:gd name="T3" fmla="*/ 7 h 8"/>
              <a:gd name="T4" fmla="*/ 6 w 13"/>
              <a:gd name="T5" fmla="*/ 7 h 8"/>
              <a:gd name="T6" fmla="*/ 7 w 13"/>
              <a:gd name="T7" fmla="*/ 6 h 8"/>
              <a:gd name="T8" fmla="*/ 9 w 13"/>
              <a:gd name="T9" fmla="*/ 3 h 8"/>
              <a:gd name="T10" fmla="*/ 9 w 13"/>
              <a:gd name="T11" fmla="*/ 2 h 8"/>
              <a:gd name="T12" fmla="*/ 13 w 13"/>
              <a:gd name="T13" fmla="*/ 1 h 8"/>
              <a:gd name="T14" fmla="*/ 12 w 13"/>
              <a:gd name="T15" fmla="*/ 0 h 8"/>
              <a:gd name="T16" fmla="*/ 11 w 13"/>
              <a:gd name="T17" fmla="*/ 0 h 8"/>
              <a:gd name="T18" fmla="*/ 8 w 13"/>
              <a:gd name="T19" fmla="*/ 0 h 8"/>
              <a:gd name="T20" fmla="*/ 6 w 13"/>
              <a:gd name="T21" fmla="*/ 0 h 8"/>
              <a:gd name="T22" fmla="*/ 2 w 13"/>
              <a:gd name="T23" fmla="*/ 3 h 8"/>
              <a:gd name="T24" fmla="*/ 2 w 13"/>
              <a:gd name="T25" fmla="*/ 4 h 8"/>
              <a:gd name="T26" fmla="*/ 1 w 13"/>
              <a:gd name="T27" fmla="*/ 4 h 8"/>
              <a:gd name="T28" fmla="*/ 1 w 13"/>
              <a:gd name="T29" fmla="*/ 6 h 8"/>
              <a:gd name="T30" fmla="*/ 0 w 13"/>
              <a:gd name="T31" fmla="*/ 7 h 8"/>
              <a:gd name="T32" fmla="*/ 3 w 13"/>
              <a:gd name="T33" fmla="*/ 7 h 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 h="8">
                <a:moveTo>
                  <a:pt x="3" y="7"/>
                </a:moveTo>
                <a:cubicBezTo>
                  <a:pt x="4" y="7"/>
                  <a:pt x="4" y="7"/>
                  <a:pt x="5" y="7"/>
                </a:cubicBezTo>
                <a:cubicBezTo>
                  <a:pt x="5" y="7"/>
                  <a:pt x="5" y="7"/>
                  <a:pt x="6" y="7"/>
                </a:cubicBezTo>
                <a:cubicBezTo>
                  <a:pt x="6" y="6"/>
                  <a:pt x="6" y="6"/>
                  <a:pt x="7" y="6"/>
                </a:cubicBezTo>
                <a:cubicBezTo>
                  <a:pt x="8" y="4"/>
                  <a:pt x="8" y="3"/>
                  <a:pt x="9" y="3"/>
                </a:cubicBezTo>
                <a:cubicBezTo>
                  <a:pt x="9" y="3"/>
                  <a:pt x="9" y="2"/>
                  <a:pt x="9" y="2"/>
                </a:cubicBezTo>
                <a:cubicBezTo>
                  <a:pt x="10" y="1"/>
                  <a:pt x="11" y="1"/>
                  <a:pt x="13" y="1"/>
                </a:cubicBezTo>
                <a:cubicBezTo>
                  <a:pt x="13" y="0"/>
                  <a:pt x="13" y="0"/>
                  <a:pt x="12" y="0"/>
                </a:cubicBezTo>
                <a:cubicBezTo>
                  <a:pt x="11" y="0"/>
                  <a:pt x="11" y="0"/>
                  <a:pt x="11" y="0"/>
                </a:cubicBezTo>
                <a:cubicBezTo>
                  <a:pt x="10" y="0"/>
                  <a:pt x="9" y="0"/>
                  <a:pt x="8" y="0"/>
                </a:cubicBezTo>
                <a:cubicBezTo>
                  <a:pt x="7" y="0"/>
                  <a:pt x="7" y="0"/>
                  <a:pt x="6" y="0"/>
                </a:cubicBezTo>
                <a:cubicBezTo>
                  <a:pt x="4" y="0"/>
                  <a:pt x="3" y="1"/>
                  <a:pt x="2" y="3"/>
                </a:cubicBezTo>
                <a:cubicBezTo>
                  <a:pt x="2" y="4"/>
                  <a:pt x="2" y="4"/>
                  <a:pt x="2" y="4"/>
                </a:cubicBezTo>
                <a:cubicBezTo>
                  <a:pt x="2" y="4"/>
                  <a:pt x="2" y="4"/>
                  <a:pt x="1" y="4"/>
                </a:cubicBezTo>
                <a:cubicBezTo>
                  <a:pt x="1" y="5"/>
                  <a:pt x="1" y="5"/>
                  <a:pt x="1" y="6"/>
                </a:cubicBezTo>
                <a:cubicBezTo>
                  <a:pt x="1" y="7"/>
                  <a:pt x="1" y="7"/>
                  <a:pt x="0" y="7"/>
                </a:cubicBezTo>
                <a:cubicBezTo>
                  <a:pt x="0" y="8"/>
                  <a:pt x="3" y="8"/>
                  <a:pt x="3" y="7"/>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304" name="Freeform 285" title=""/>
          <p:cNvSpPr/>
          <p:nvPr>
            <p:custDataLst>
              <p:tags r:id="rId141"/>
            </p:custDataLst>
          </p:nvPr>
        </p:nvSpPr>
        <p:spPr bwMode="auto">
          <a:xfrm rot="3000000">
            <a:off x="8507276" y="3075705"/>
            <a:ext cx="9920" cy="13876"/>
          </a:xfrm>
          <a:custGeom>
            <a:gdLst>
              <a:gd name="T0" fmla="*/ 1 w 9"/>
              <a:gd name="T1" fmla="*/ 13 h 13"/>
              <a:gd name="T2" fmla="*/ 9 w 9"/>
              <a:gd name="T3" fmla="*/ 6 h 13"/>
              <a:gd name="T4" fmla="*/ 9 w 9"/>
              <a:gd name="T5" fmla="*/ 5 h 13"/>
              <a:gd name="T6" fmla="*/ 9 w 9"/>
              <a:gd name="T7" fmla="*/ 4 h 13"/>
              <a:gd name="T8" fmla="*/ 8 w 9"/>
              <a:gd name="T9" fmla="*/ 4 h 13"/>
              <a:gd name="T10" fmla="*/ 8 w 9"/>
              <a:gd name="T11" fmla="*/ 1 h 13"/>
              <a:gd name="T12" fmla="*/ 8 w 9"/>
              <a:gd name="T13" fmla="*/ 0 h 13"/>
              <a:gd name="T14" fmla="*/ 5 w 9"/>
              <a:gd name="T15" fmla="*/ 0 h 13"/>
              <a:gd name="T16" fmla="*/ 5 w 9"/>
              <a:gd name="T17" fmla="*/ 1 h 13"/>
              <a:gd name="T18" fmla="*/ 4 w 9"/>
              <a:gd name="T19" fmla="*/ 4 h 13"/>
              <a:gd name="T20" fmla="*/ 4 w 9"/>
              <a:gd name="T21" fmla="*/ 5 h 13"/>
              <a:gd name="T22" fmla="*/ 2 w 9"/>
              <a:gd name="T23" fmla="*/ 7 h 13"/>
              <a:gd name="T24" fmla="*/ 0 w 9"/>
              <a:gd name="T25" fmla="*/ 10 h 13"/>
              <a:gd name="T26" fmla="*/ 0 w 9"/>
              <a:gd name="T27" fmla="*/ 11 h 13"/>
              <a:gd name="T28" fmla="*/ 1 w 9"/>
              <a:gd name="T29" fmla="*/ 13 h 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 h="13">
                <a:moveTo>
                  <a:pt x="1" y="13"/>
                </a:moveTo>
                <a:cubicBezTo>
                  <a:pt x="5" y="12"/>
                  <a:pt x="8" y="10"/>
                  <a:pt x="9" y="6"/>
                </a:cubicBezTo>
                <a:cubicBezTo>
                  <a:pt x="9" y="6"/>
                  <a:pt x="9" y="5"/>
                  <a:pt x="9" y="5"/>
                </a:cubicBezTo>
                <a:cubicBezTo>
                  <a:pt x="9" y="5"/>
                  <a:pt x="9" y="4"/>
                  <a:pt x="9" y="4"/>
                </a:cubicBezTo>
                <a:cubicBezTo>
                  <a:pt x="9" y="4"/>
                  <a:pt x="9" y="4"/>
                  <a:pt x="8" y="4"/>
                </a:cubicBezTo>
                <a:cubicBezTo>
                  <a:pt x="8" y="3"/>
                  <a:pt x="8" y="2"/>
                  <a:pt x="8" y="1"/>
                </a:cubicBezTo>
                <a:cubicBezTo>
                  <a:pt x="8" y="1"/>
                  <a:pt x="8" y="1"/>
                  <a:pt x="8" y="0"/>
                </a:cubicBezTo>
                <a:cubicBezTo>
                  <a:pt x="7" y="0"/>
                  <a:pt x="6" y="0"/>
                  <a:pt x="5" y="0"/>
                </a:cubicBezTo>
                <a:cubicBezTo>
                  <a:pt x="5" y="1"/>
                  <a:pt x="5" y="1"/>
                  <a:pt x="5" y="1"/>
                </a:cubicBezTo>
                <a:cubicBezTo>
                  <a:pt x="4" y="2"/>
                  <a:pt x="5" y="4"/>
                  <a:pt x="4" y="4"/>
                </a:cubicBezTo>
                <a:cubicBezTo>
                  <a:pt x="4" y="4"/>
                  <a:pt x="4" y="5"/>
                  <a:pt x="4" y="5"/>
                </a:cubicBezTo>
                <a:cubicBezTo>
                  <a:pt x="5" y="5"/>
                  <a:pt x="4" y="7"/>
                  <a:pt x="2" y="7"/>
                </a:cubicBezTo>
                <a:cubicBezTo>
                  <a:pt x="2" y="9"/>
                  <a:pt x="0" y="8"/>
                  <a:pt x="0" y="10"/>
                </a:cubicBezTo>
                <a:cubicBezTo>
                  <a:pt x="0" y="10"/>
                  <a:pt x="0" y="11"/>
                  <a:pt x="0" y="11"/>
                </a:cubicBezTo>
                <a:cubicBezTo>
                  <a:pt x="0" y="12"/>
                  <a:pt x="0" y="13"/>
                  <a:pt x="1" y="13"/>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305" name="Freeform 286" title=""/>
          <p:cNvSpPr/>
          <p:nvPr>
            <p:custDataLst>
              <p:tags r:id="rId142"/>
            </p:custDataLst>
          </p:nvPr>
        </p:nvSpPr>
        <p:spPr bwMode="auto">
          <a:xfrm rot="3000000">
            <a:off x="8461821" y="3051733"/>
            <a:ext cx="2976" cy="1487"/>
          </a:xfrm>
          <a:custGeom>
            <a:gdLst>
              <a:gd name="T0" fmla="*/ 3 w 3"/>
              <a:gd name="T1" fmla="*/ 0 h 1"/>
              <a:gd name="T2" fmla="*/ 0 w 3"/>
              <a:gd name="T3" fmla="*/ 1 h 1"/>
              <a:gd name="T4" fmla="*/ 3 w 3"/>
              <a:gd name="T5" fmla="*/ 1 h 1"/>
              <a:gd name="T6" fmla="*/ 3 w 3"/>
              <a:gd name="T7" fmla="*/ 0 h 1"/>
            </a:gdLst>
            <a:cxnLst>
              <a:cxn ang="0">
                <a:pos x="T0" y="T1"/>
              </a:cxn>
              <a:cxn ang="0">
                <a:pos x="T2" y="T3"/>
              </a:cxn>
              <a:cxn ang="0">
                <a:pos x="T4" y="T5"/>
              </a:cxn>
              <a:cxn ang="0">
                <a:pos x="T6" y="T7"/>
              </a:cxn>
            </a:cxnLst>
            <a:rect l="0" t="0" r="r" b="b"/>
            <a:pathLst>
              <a:path w="3" h="1">
                <a:moveTo>
                  <a:pt x="3" y="0"/>
                </a:moveTo>
                <a:cubicBezTo>
                  <a:pt x="1" y="0"/>
                  <a:pt x="1" y="0"/>
                  <a:pt x="0" y="1"/>
                </a:cubicBezTo>
                <a:cubicBezTo>
                  <a:pt x="1" y="1"/>
                  <a:pt x="2" y="1"/>
                  <a:pt x="3" y="1"/>
                </a:cubicBezTo>
                <a:cubicBezTo>
                  <a:pt x="3" y="1"/>
                  <a:pt x="3" y="0"/>
                  <a:pt x="3" y="0"/>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306" name="Freeform 287" title=""/>
          <p:cNvSpPr/>
          <p:nvPr>
            <p:custDataLst>
              <p:tags r:id="rId143"/>
            </p:custDataLst>
          </p:nvPr>
        </p:nvSpPr>
        <p:spPr bwMode="auto">
          <a:xfrm rot="3000000">
            <a:off x="8362885" y="2981874"/>
            <a:ext cx="4960" cy="6443"/>
          </a:xfrm>
          <a:custGeom>
            <a:gdLst>
              <a:gd name="T0" fmla="*/ 0 w 5"/>
              <a:gd name="T1" fmla="*/ 6 h 6"/>
              <a:gd name="T2" fmla="*/ 3 w 5"/>
              <a:gd name="T3" fmla="*/ 6 h 6"/>
              <a:gd name="T4" fmla="*/ 4 w 5"/>
              <a:gd name="T5" fmla="*/ 4 h 6"/>
              <a:gd name="T6" fmla="*/ 5 w 5"/>
              <a:gd name="T7" fmla="*/ 4 h 6"/>
              <a:gd name="T8" fmla="*/ 5 w 5"/>
              <a:gd name="T9" fmla="*/ 2 h 6"/>
              <a:gd name="T10" fmla="*/ 4 w 5"/>
              <a:gd name="T11" fmla="*/ 2 h 6"/>
              <a:gd name="T12" fmla="*/ 3 w 5"/>
              <a:gd name="T13" fmla="*/ 0 h 6"/>
              <a:gd name="T14" fmla="*/ 2 w 5"/>
              <a:gd name="T15" fmla="*/ 2 h 6"/>
              <a:gd name="T16" fmla="*/ 0 w 5"/>
              <a:gd name="T17" fmla="*/ 6 h 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6">
                <a:moveTo>
                  <a:pt x="0" y="6"/>
                </a:moveTo>
                <a:cubicBezTo>
                  <a:pt x="1" y="6"/>
                  <a:pt x="2" y="6"/>
                  <a:pt x="3" y="6"/>
                </a:cubicBezTo>
                <a:cubicBezTo>
                  <a:pt x="3" y="5"/>
                  <a:pt x="4" y="5"/>
                  <a:pt x="4" y="4"/>
                </a:cubicBezTo>
                <a:cubicBezTo>
                  <a:pt x="4" y="4"/>
                  <a:pt x="5" y="4"/>
                  <a:pt x="5" y="4"/>
                </a:cubicBezTo>
                <a:cubicBezTo>
                  <a:pt x="5" y="3"/>
                  <a:pt x="5" y="3"/>
                  <a:pt x="5" y="2"/>
                </a:cubicBezTo>
                <a:cubicBezTo>
                  <a:pt x="5" y="2"/>
                  <a:pt x="4" y="2"/>
                  <a:pt x="4" y="2"/>
                </a:cubicBezTo>
                <a:cubicBezTo>
                  <a:pt x="4" y="2"/>
                  <a:pt x="3" y="1"/>
                  <a:pt x="3" y="0"/>
                </a:cubicBezTo>
                <a:cubicBezTo>
                  <a:pt x="2" y="0"/>
                  <a:pt x="2" y="2"/>
                  <a:pt x="2" y="2"/>
                </a:cubicBezTo>
                <a:cubicBezTo>
                  <a:pt x="2" y="4"/>
                  <a:pt x="0" y="5"/>
                  <a:pt x="0" y="6"/>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307" name="Freeform 288" title=""/>
          <p:cNvSpPr/>
          <p:nvPr>
            <p:custDataLst>
              <p:tags r:id="rId144"/>
            </p:custDataLst>
          </p:nvPr>
        </p:nvSpPr>
        <p:spPr bwMode="auto">
          <a:xfrm rot="3000000">
            <a:off x="8395810" y="3033670"/>
            <a:ext cx="10416" cy="9417"/>
          </a:xfrm>
          <a:custGeom>
            <a:gdLst>
              <a:gd name="T0" fmla="*/ 10 w 10"/>
              <a:gd name="T1" fmla="*/ 1 h 9"/>
              <a:gd name="T2" fmla="*/ 10 w 10"/>
              <a:gd name="T3" fmla="*/ 0 h 9"/>
              <a:gd name="T4" fmla="*/ 8 w 10"/>
              <a:gd name="T5" fmla="*/ 0 h 9"/>
              <a:gd name="T6" fmla="*/ 6 w 10"/>
              <a:gd name="T7" fmla="*/ 0 h 9"/>
              <a:gd name="T8" fmla="*/ 4 w 10"/>
              <a:gd name="T9" fmla="*/ 0 h 9"/>
              <a:gd name="T10" fmla="*/ 3 w 10"/>
              <a:gd name="T11" fmla="*/ 2 h 9"/>
              <a:gd name="T12" fmla="*/ 2 w 10"/>
              <a:gd name="T13" fmla="*/ 2 h 9"/>
              <a:gd name="T14" fmla="*/ 0 w 10"/>
              <a:gd name="T15" fmla="*/ 5 h 9"/>
              <a:gd name="T16" fmla="*/ 0 w 10"/>
              <a:gd name="T17" fmla="*/ 7 h 9"/>
              <a:gd name="T18" fmla="*/ 0 w 10"/>
              <a:gd name="T19" fmla="*/ 8 h 9"/>
              <a:gd name="T20" fmla="*/ 2 w 10"/>
              <a:gd name="T21" fmla="*/ 8 h 9"/>
              <a:gd name="T22" fmla="*/ 2 w 10"/>
              <a:gd name="T23" fmla="*/ 9 h 9"/>
              <a:gd name="T24" fmla="*/ 3 w 10"/>
              <a:gd name="T25" fmla="*/ 9 h 9"/>
              <a:gd name="T26" fmla="*/ 5 w 10"/>
              <a:gd name="T27" fmla="*/ 8 h 9"/>
              <a:gd name="T28" fmla="*/ 6 w 10"/>
              <a:gd name="T29" fmla="*/ 7 h 9"/>
              <a:gd name="T30" fmla="*/ 10 w 10"/>
              <a:gd name="T31" fmla="*/ 5 h 9"/>
              <a:gd name="T32" fmla="*/ 10 w 10"/>
              <a:gd name="T33" fmla="*/ 1 h 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 h="9">
                <a:moveTo>
                  <a:pt x="10" y="1"/>
                </a:moveTo>
                <a:cubicBezTo>
                  <a:pt x="10" y="1"/>
                  <a:pt x="10" y="0"/>
                  <a:pt x="10" y="0"/>
                </a:cubicBezTo>
                <a:cubicBezTo>
                  <a:pt x="9" y="0"/>
                  <a:pt x="8" y="0"/>
                  <a:pt x="8" y="0"/>
                </a:cubicBezTo>
                <a:cubicBezTo>
                  <a:pt x="7" y="1"/>
                  <a:pt x="6" y="1"/>
                  <a:pt x="6" y="0"/>
                </a:cubicBezTo>
                <a:cubicBezTo>
                  <a:pt x="6" y="0"/>
                  <a:pt x="5" y="0"/>
                  <a:pt x="4" y="0"/>
                </a:cubicBezTo>
                <a:cubicBezTo>
                  <a:pt x="4" y="1"/>
                  <a:pt x="4" y="2"/>
                  <a:pt x="3" y="2"/>
                </a:cubicBezTo>
                <a:cubicBezTo>
                  <a:pt x="2" y="2"/>
                  <a:pt x="2" y="2"/>
                  <a:pt x="2" y="2"/>
                </a:cubicBezTo>
                <a:cubicBezTo>
                  <a:pt x="2" y="4"/>
                  <a:pt x="1" y="4"/>
                  <a:pt x="0" y="5"/>
                </a:cubicBezTo>
                <a:cubicBezTo>
                  <a:pt x="0" y="5"/>
                  <a:pt x="0" y="6"/>
                  <a:pt x="0" y="7"/>
                </a:cubicBezTo>
                <a:cubicBezTo>
                  <a:pt x="0" y="7"/>
                  <a:pt x="0" y="8"/>
                  <a:pt x="0" y="8"/>
                </a:cubicBezTo>
                <a:cubicBezTo>
                  <a:pt x="1" y="8"/>
                  <a:pt x="1" y="8"/>
                  <a:pt x="2" y="8"/>
                </a:cubicBezTo>
                <a:cubicBezTo>
                  <a:pt x="2" y="9"/>
                  <a:pt x="2" y="9"/>
                  <a:pt x="2" y="9"/>
                </a:cubicBezTo>
                <a:cubicBezTo>
                  <a:pt x="2" y="9"/>
                  <a:pt x="2" y="9"/>
                  <a:pt x="3" y="9"/>
                </a:cubicBezTo>
                <a:cubicBezTo>
                  <a:pt x="4" y="9"/>
                  <a:pt x="4" y="8"/>
                  <a:pt x="5" y="8"/>
                </a:cubicBezTo>
                <a:cubicBezTo>
                  <a:pt x="6" y="8"/>
                  <a:pt x="7" y="8"/>
                  <a:pt x="6" y="7"/>
                </a:cubicBezTo>
                <a:cubicBezTo>
                  <a:pt x="7" y="6"/>
                  <a:pt x="9" y="5"/>
                  <a:pt x="10" y="5"/>
                </a:cubicBezTo>
                <a:cubicBezTo>
                  <a:pt x="10" y="3"/>
                  <a:pt x="10" y="2"/>
                  <a:pt x="10" y="1"/>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308" name="Freeform 289" title=""/>
          <p:cNvSpPr/>
          <p:nvPr>
            <p:custDataLst>
              <p:tags r:id="rId145"/>
            </p:custDataLst>
          </p:nvPr>
        </p:nvSpPr>
        <p:spPr bwMode="auto">
          <a:xfrm rot="3000000">
            <a:off x="8379172" y="3036186"/>
            <a:ext cx="1983" cy="2479"/>
          </a:xfrm>
          <a:custGeom>
            <a:gdLst>
              <a:gd name="T0" fmla="*/ 0 w 2"/>
              <a:gd name="T1" fmla="*/ 2 h 2"/>
              <a:gd name="T2" fmla="*/ 2 w 2"/>
              <a:gd name="T3" fmla="*/ 1 h 2"/>
              <a:gd name="T4" fmla="*/ 2 w 2"/>
              <a:gd name="T5" fmla="*/ 0 h 2"/>
              <a:gd name="T6" fmla="*/ 0 w 2"/>
              <a:gd name="T7" fmla="*/ 0 h 2"/>
              <a:gd name="T8" fmla="*/ 0 w 2"/>
              <a:gd name="T9" fmla="*/ 2 h 2"/>
            </a:gdLst>
            <a:cxnLst>
              <a:cxn ang="0">
                <a:pos x="T0" y="T1"/>
              </a:cxn>
              <a:cxn ang="0">
                <a:pos x="T2" y="T3"/>
              </a:cxn>
              <a:cxn ang="0">
                <a:pos x="T4" y="T5"/>
              </a:cxn>
              <a:cxn ang="0">
                <a:pos x="T6" y="T7"/>
              </a:cxn>
              <a:cxn ang="0">
                <a:pos x="T8" y="T9"/>
              </a:cxn>
            </a:cxnLst>
            <a:rect l="0" t="0" r="r" b="b"/>
            <a:pathLst>
              <a:path w="2" h="2">
                <a:moveTo>
                  <a:pt x="0" y="2"/>
                </a:moveTo>
                <a:cubicBezTo>
                  <a:pt x="1" y="2"/>
                  <a:pt x="1" y="1"/>
                  <a:pt x="2" y="1"/>
                </a:cubicBezTo>
                <a:cubicBezTo>
                  <a:pt x="2" y="0"/>
                  <a:pt x="2" y="0"/>
                  <a:pt x="2" y="0"/>
                </a:cubicBezTo>
                <a:cubicBezTo>
                  <a:pt x="2" y="0"/>
                  <a:pt x="1" y="0"/>
                  <a:pt x="0" y="0"/>
                </a:cubicBezTo>
                <a:cubicBezTo>
                  <a:pt x="0" y="0"/>
                  <a:pt x="0" y="1"/>
                  <a:pt x="0" y="2"/>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309" name="Freeform 290" title=""/>
          <p:cNvSpPr/>
          <p:nvPr>
            <p:custDataLst>
              <p:tags r:id="rId146"/>
            </p:custDataLst>
          </p:nvPr>
        </p:nvSpPr>
        <p:spPr bwMode="auto">
          <a:xfrm rot="3000000">
            <a:off x="8411843" y="3091862"/>
            <a:ext cx="3968" cy="2974"/>
          </a:xfrm>
          <a:custGeom>
            <a:gdLst>
              <a:gd name="T0" fmla="*/ 3 w 4"/>
              <a:gd name="T1" fmla="*/ 3 h 3"/>
              <a:gd name="T2" fmla="*/ 4 w 4"/>
              <a:gd name="T3" fmla="*/ 0 h 3"/>
              <a:gd name="T4" fmla="*/ 3 w 4"/>
              <a:gd name="T5" fmla="*/ 0 h 3"/>
              <a:gd name="T6" fmla="*/ 0 w 4"/>
              <a:gd name="T7" fmla="*/ 3 h 3"/>
              <a:gd name="T8" fmla="*/ 1 w 4"/>
              <a:gd name="T9" fmla="*/ 3 h 3"/>
              <a:gd name="T10" fmla="*/ 3 w 4"/>
              <a:gd name="T11" fmla="*/ 3 h 3"/>
            </a:gdLst>
            <a:cxnLst>
              <a:cxn ang="0">
                <a:pos x="T0" y="T1"/>
              </a:cxn>
              <a:cxn ang="0">
                <a:pos x="T2" y="T3"/>
              </a:cxn>
              <a:cxn ang="0">
                <a:pos x="T4" y="T5"/>
              </a:cxn>
              <a:cxn ang="0">
                <a:pos x="T6" y="T7"/>
              </a:cxn>
              <a:cxn ang="0">
                <a:pos x="T8" y="T9"/>
              </a:cxn>
              <a:cxn ang="0">
                <a:pos x="T10" y="T11"/>
              </a:cxn>
            </a:cxnLst>
            <a:rect l="0" t="0" r="r" b="b"/>
            <a:pathLst>
              <a:path w="4" h="3">
                <a:moveTo>
                  <a:pt x="3" y="3"/>
                </a:moveTo>
                <a:cubicBezTo>
                  <a:pt x="3" y="2"/>
                  <a:pt x="4" y="1"/>
                  <a:pt x="4" y="0"/>
                </a:cubicBezTo>
                <a:cubicBezTo>
                  <a:pt x="3" y="0"/>
                  <a:pt x="3" y="0"/>
                  <a:pt x="3" y="0"/>
                </a:cubicBezTo>
                <a:cubicBezTo>
                  <a:pt x="2" y="1"/>
                  <a:pt x="1" y="1"/>
                  <a:pt x="0" y="3"/>
                </a:cubicBezTo>
                <a:cubicBezTo>
                  <a:pt x="1" y="3"/>
                  <a:pt x="1" y="3"/>
                  <a:pt x="1" y="3"/>
                </a:cubicBezTo>
                <a:cubicBezTo>
                  <a:pt x="2" y="3"/>
                  <a:pt x="2" y="3"/>
                  <a:pt x="3" y="3"/>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310" name="Freeform 291" title=""/>
          <p:cNvSpPr/>
          <p:nvPr>
            <p:custDataLst>
              <p:tags r:id="rId147"/>
            </p:custDataLst>
          </p:nvPr>
        </p:nvSpPr>
        <p:spPr bwMode="auto">
          <a:xfrm rot="3000000">
            <a:off x="8361786" y="3135920"/>
            <a:ext cx="2976" cy="990"/>
          </a:xfrm>
          <a:custGeom>
            <a:gdLst>
              <a:gd name="T0" fmla="*/ 0 w 3"/>
              <a:gd name="T1" fmla="*/ 0 h 1"/>
              <a:gd name="T2" fmla="*/ 0 w 3"/>
              <a:gd name="T3" fmla="*/ 1 h 1"/>
              <a:gd name="T4" fmla="*/ 0 w 3"/>
              <a:gd name="T5" fmla="*/ 0 h 1"/>
            </a:gdLst>
            <a:cxnLst>
              <a:cxn ang="0">
                <a:pos x="T0" y="T1"/>
              </a:cxn>
              <a:cxn ang="0">
                <a:pos x="T2" y="T3"/>
              </a:cxn>
              <a:cxn ang="0">
                <a:pos x="T4" y="T5"/>
              </a:cxn>
            </a:cxnLst>
            <a:rect l="0" t="0" r="r" b="b"/>
            <a:pathLst>
              <a:path w="3" h="1">
                <a:moveTo>
                  <a:pt x="0" y="0"/>
                </a:moveTo>
                <a:cubicBezTo>
                  <a:pt x="0" y="0"/>
                  <a:pt x="0" y="1"/>
                  <a:pt x="0" y="1"/>
                </a:cubicBezTo>
                <a:cubicBezTo>
                  <a:pt x="3" y="1"/>
                  <a:pt x="3" y="0"/>
                  <a:pt x="0" y="0"/>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311" name="Freeform 292" title=""/>
          <p:cNvSpPr/>
          <p:nvPr>
            <p:custDataLst>
              <p:tags r:id="rId148"/>
            </p:custDataLst>
          </p:nvPr>
        </p:nvSpPr>
        <p:spPr bwMode="auto">
          <a:xfrm rot="3000000">
            <a:off x="8345085" y="3022306"/>
            <a:ext cx="3473" cy="3964"/>
          </a:xfrm>
          <a:custGeom>
            <a:gdLst>
              <a:gd name="T0" fmla="*/ 0 w 3"/>
              <a:gd name="T1" fmla="*/ 1 h 4"/>
              <a:gd name="T2" fmla="*/ 0 w 3"/>
              <a:gd name="T3" fmla="*/ 4 h 4"/>
              <a:gd name="T4" fmla="*/ 3 w 3"/>
              <a:gd name="T5" fmla="*/ 1 h 4"/>
              <a:gd name="T6" fmla="*/ 3 w 3"/>
              <a:gd name="T7" fmla="*/ 0 h 4"/>
              <a:gd name="T8" fmla="*/ 0 w 3"/>
              <a:gd name="T9" fmla="*/ 0 h 4"/>
              <a:gd name="T10" fmla="*/ 0 w 3"/>
              <a:gd name="T11" fmla="*/ 1 h 4"/>
            </a:gdLst>
            <a:cxnLst>
              <a:cxn ang="0">
                <a:pos x="T0" y="T1"/>
              </a:cxn>
              <a:cxn ang="0">
                <a:pos x="T2" y="T3"/>
              </a:cxn>
              <a:cxn ang="0">
                <a:pos x="T4" y="T5"/>
              </a:cxn>
              <a:cxn ang="0">
                <a:pos x="T6" y="T7"/>
              </a:cxn>
              <a:cxn ang="0">
                <a:pos x="T8" y="T9"/>
              </a:cxn>
              <a:cxn ang="0">
                <a:pos x="T10" y="T11"/>
              </a:cxn>
            </a:cxnLst>
            <a:rect l="0" t="0" r="r" b="b"/>
            <a:pathLst>
              <a:path w="3" h="4">
                <a:moveTo>
                  <a:pt x="0" y="1"/>
                </a:moveTo>
                <a:cubicBezTo>
                  <a:pt x="0" y="2"/>
                  <a:pt x="0" y="3"/>
                  <a:pt x="0" y="4"/>
                </a:cubicBezTo>
                <a:cubicBezTo>
                  <a:pt x="1" y="3"/>
                  <a:pt x="2" y="3"/>
                  <a:pt x="3" y="1"/>
                </a:cubicBezTo>
                <a:cubicBezTo>
                  <a:pt x="3" y="1"/>
                  <a:pt x="3" y="0"/>
                  <a:pt x="3" y="0"/>
                </a:cubicBezTo>
                <a:cubicBezTo>
                  <a:pt x="2" y="0"/>
                  <a:pt x="1" y="0"/>
                  <a:pt x="0" y="0"/>
                </a:cubicBezTo>
                <a:cubicBezTo>
                  <a:pt x="0" y="0"/>
                  <a:pt x="0" y="1"/>
                  <a:pt x="0" y="1"/>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312" name="Freeform 293" title=""/>
          <p:cNvSpPr>
            <a:spLocks noEditPoints="1"/>
          </p:cNvSpPr>
          <p:nvPr>
            <p:custDataLst>
              <p:tags r:id="rId149"/>
            </p:custDataLst>
          </p:nvPr>
        </p:nvSpPr>
        <p:spPr bwMode="auto">
          <a:xfrm rot="3000000">
            <a:off x="8374493" y="2975068"/>
            <a:ext cx="32266" cy="199466"/>
          </a:xfrm>
          <a:custGeom>
            <a:gdLst>
              <a:gd name="T0" fmla="*/ 26 w 30"/>
              <a:gd name="T1" fmla="*/ 48 h 186"/>
              <a:gd name="T2" fmla="*/ 27 w 30"/>
              <a:gd name="T3" fmla="*/ 43 h 186"/>
              <a:gd name="T4" fmla="*/ 24 w 30"/>
              <a:gd name="T5" fmla="*/ 40 h 186"/>
              <a:gd name="T6" fmla="*/ 25 w 30"/>
              <a:gd name="T7" fmla="*/ 28 h 186"/>
              <a:gd name="T8" fmla="*/ 26 w 30"/>
              <a:gd name="T9" fmla="*/ 23 h 186"/>
              <a:gd name="T10" fmla="*/ 26 w 30"/>
              <a:gd name="T11" fmla="*/ 17 h 186"/>
              <a:gd name="T12" fmla="*/ 24 w 30"/>
              <a:gd name="T13" fmla="*/ 12 h 186"/>
              <a:gd name="T14" fmla="*/ 18 w 30"/>
              <a:gd name="T15" fmla="*/ 4 h 186"/>
              <a:gd name="T16" fmla="*/ 13 w 30"/>
              <a:gd name="T17" fmla="*/ 5 h 186"/>
              <a:gd name="T18" fmla="*/ 5 w 30"/>
              <a:gd name="T19" fmla="*/ 19 h 186"/>
              <a:gd name="T20" fmla="*/ 1 w 30"/>
              <a:gd name="T21" fmla="*/ 24 h 186"/>
              <a:gd name="T22" fmla="*/ 2 w 30"/>
              <a:gd name="T23" fmla="*/ 29 h 186"/>
              <a:gd name="T24" fmla="*/ 2 w 30"/>
              <a:gd name="T25" fmla="*/ 34 h 186"/>
              <a:gd name="T26" fmla="*/ 7 w 30"/>
              <a:gd name="T27" fmla="*/ 37 h 186"/>
              <a:gd name="T28" fmla="*/ 6 w 30"/>
              <a:gd name="T29" fmla="*/ 44 h 186"/>
              <a:gd name="T30" fmla="*/ 0 w 30"/>
              <a:gd name="T31" fmla="*/ 65 h 186"/>
              <a:gd name="T32" fmla="*/ 0 w 30"/>
              <a:gd name="T33" fmla="*/ 68 h 186"/>
              <a:gd name="T34" fmla="*/ 5 w 30"/>
              <a:gd name="T35" fmla="*/ 92 h 186"/>
              <a:gd name="T36" fmla="*/ 2 w 30"/>
              <a:gd name="T37" fmla="*/ 136 h 186"/>
              <a:gd name="T38" fmla="*/ 5 w 30"/>
              <a:gd name="T39" fmla="*/ 148 h 186"/>
              <a:gd name="T40" fmla="*/ 3 w 30"/>
              <a:gd name="T41" fmla="*/ 152 h 186"/>
              <a:gd name="T42" fmla="*/ 5 w 30"/>
              <a:gd name="T43" fmla="*/ 158 h 186"/>
              <a:gd name="T44" fmla="*/ 7 w 30"/>
              <a:gd name="T45" fmla="*/ 166 h 186"/>
              <a:gd name="T46" fmla="*/ 8 w 30"/>
              <a:gd name="T47" fmla="*/ 176 h 186"/>
              <a:gd name="T48" fmla="*/ 11 w 30"/>
              <a:gd name="T49" fmla="*/ 180 h 186"/>
              <a:gd name="T50" fmla="*/ 13 w 30"/>
              <a:gd name="T51" fmla="*/ 186 h 186"/>
              <a:gd name="T52" fmla="*/ 18 w 30"/>
              <a:gd name="T53" fmla="*/ 185 h 186"/>
              <a:gd name="T54" fmla="*/ 21 w 30"/>
              <a:gd name="T55" fmla="*/ 183 h 186"/>
              <a:gd name="T56" fmla="*/ 24 w 30"/>
              <a:gd name="T57" fmla="*/ 182 h 186"/>
              <a:gd name="T58" fmla="*/ 25 w 30"/>
              <a:gd name="T59" fmla="*/ 177 h 186"/>
              <a:gd name="T60" fmla="*/ 27 w 30"/>
              <a:gd name="T61" fmla="*/ 166 h 186"/>
              <a:gd name="T62" fmla="*/ 25 w 30"/>
              <a:gd name="T63" fmla="*/ 154 h 186"/>
              <a:gd name="T64" fmla="*/ 27 w 30"/>
              <a:gd name="T65" fmla="*/ 143 h 186"/>
              <a:gd name="T66" fmla="*/ 26 w 30"/>
              <a:gd name="T67" fmla="*/ 138 h 186"/>
              <a:gd name="T68" fmla="*/ 26 w 30"/>
              <a:gd name="T69" fmla="*/ 131 h 186"/>
              <a:gd name="T70" fmla="*/ 26 w 30"/>
              <a:gd name="T71" fmla="*/ 125 h 186"/>
              <a:gd name="T72" fmla="*/ 26 w 30"/>
              <a:gd name="T73" fmla="*/ 116 h 186"/>
              <a:gd name="T74" fmla="*/ 25 w 30"/>
              <a:gd name="T75" fmla="*/ 105 h 186"/>
              <a:gd name="T76" fmla="*/ 14 w 30"/>
              <a:gd name="T77" fmla="*/ 107 h 186"/>
              <a:gd name="T78" fmla="*/ 20 w 30"/>
              <a:gd name="T79" fmla="*/ 103 h 186"/>
              <a:gd name="T80" fmla="*/ 20 w 30"/>
              <a:gd name="T81" fmla="*/ 95 h 186"/>
              <a:gd name="T82" fmla="*/ 27 w 30"/>
              <a:gd name="T83" fmla="*/ 82 h 186"/>
              <a:gd name="T84" fmla="*/ 25 w 30"/>
              <a:gd name="T85" fmla="*/ 73 h 186"/>
              <a:gd name="T86" fmla="*/ 24 w 30"/>
              <a:gd name="T87" fmla="*/ 68 h 186"/>
              <a:gd name="T88" fmla="*/ 30 w 30"/>
              <a:gd name="T89" fmla="*/ 56 h 186"/>
              <a:gd name="T90" fmla="*/ 15 w 30"/>
              <a:gd name="T91" fmla="*/ 90 h 186"/>
              <a:gd name="T92" fmla="*/ 14 w 30"/>
              <a:gd name="T93" fmla="*/ 85 h 186"/>
              <a:gd name="T94" fmla="*/ 8 w 30"/>
              <a:gd name="T95" fmla="*/ 34 h 186"/>
              <a:gd name="T96" fmla="*/ 15 w 30"/>
              <a:gd name="T97" fmla="*/ 74 h 186"/>
              <a:gd name="T98" fmla="*/ 17 w 30"/>
              <a:gd name="T99" fmla="*/ 24 h 186"/>
              <a:gd name="T100" fmla="*/ 12 w 30"/>
              <a:gd name="T101" fmla="*/ 29 h 186"/>
              <a:gd name="T102" fmla="*/ 9 w 30"/>
              <a:gd name="T103" fmla="*/ 24 h 186"/>
              <a:gd name="T104" fmla="*/ 24 w 30"/>
              <a:gd name="T105" fmla="*/ 143 h 186"/>
              <a:gd name="T106" fmla="*/ 20 w 30"/>
              <a:gd name="T107" fmla="*/ 152 h 186"/>
              <a:gd name="T108" fmla="*/ 20 w 30"/>
              <a:gd name="T109" fmla="*/ 152 h 186"/>
              <a:gd name="T110" fmla="*/ 11 w 30"/>
              <a:gd name="T111" fmla="*/ 129 h 186"/>
              <a:gd name="T112" fmla="*/ 8 w 30"/>
              <a:gd name="T113" fmla="*/ 125 h 186"/>
              <a:gd name="T114" fmla="*/ 25 w 30"/>
              <a:gd name="T115" fmla="*/ 59 h 186"/>
              <a:gd name="T116" fmla="*/ 11 w 30"/>
              <a:gd name="T117" fmla="*/ 12 h 186"/>
              <a:gd name="T118" fmla="*/ 8 w 30"/>
              <a:gd name="T119" fmla="*/ 42 h 186"/>
              <a:gd name="T120" fmla="*/ 18 w 30"/>
              <a:gd name="T121" fmla="*/ 71 h 18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0" h="186">
                <a:moveTo>
                  <a:pt x="28" y="52"/>
                </a:moveTo>
                <a:cubicBezTo>
                  <a:pt x="29" y="50"/>
                  <a:pt x="27" y="49"/>
                  <a:pt x="26" y="49"/>
                </a:cubicBezTo>
                <a:cubicBezTo>
                  <a:pt x="26" y="49"/>
                  <a:pt x="26" y="48"/>
                  <a:pt x="26" y="48"/>
                </a:cubicBezTo>
                <a:cubicBezTo>
                  <a:pt x="26" y="48"/>
                  <a:pt x="26" y="47"/>
                  <a:pt x="26" y="47"/>
                </a:cubicBezTo>
                <a:cubicBezTo>
                  <a:pt x="26" y="46"/>
                  <a:pt x="26" y="44"/>
                  <a:pt x="27" y="44"/>
                </a:cubicBezTo>
                <a:cubicBezTo>
                  <a:pt x="27" y="44"/>
                  <a:pt x="27" y="44"/>
                  <a:pt x="27" y="43"/>
                </a:cubicBezTo>
                <a:cubicBezTo>
                  <a:pt x="26" y="43"/>
                  <a:pt x="25" y="42"/>
                  <a:pt x="25" y="41"/>
                </a:cubicBezTo>
                <a:cubicBezTo>
                  <a:pt x="25" y="40"/>
                  <a:pt x="25" y="40"/>
                  <a:pt x="25" y="40"/>
                </a:cubicBezTo>
                <a:cubicBezTo>
                  <a:pt x="24" y="40"/>
                  <a:pt x="24" y="40"/>
                  <a:pt x="24" y="40"/>
                </a:cubicBezTo>
                <a:cubicBezTo>
                  <a:pt x="24" y="39"/>
                  <a:pt x="24" y="38"/>
                  <a:pt x="24" y="37"/>
                </a:cubicBezTo>
                <a:cubicBezTo>
                  <a:pt x="27" y="38"/>
                  <a:pt x="21" y="34"/>
                  <a:pt x="25" y="34"/>
                </a:cubicBezTo>
                <a:cubicBezTo>
                  <a:pt x="25" y="32"/>
                  <a:pt x="25" y="30"/>
                  <a:pt x="25" y="28"/>
                </a:cubicBezTo>
                <a:cubicBezTo>
                  <a:pt x="25" y="27"/>
                  <a:pt x="25" y="27"/>
                  <a:pt x="25" y="27"/>
                </a:cubicBezTo>
                <a:cubicBezTo>
                  <a:pt x="26" y="26"/>
                  <a:pt x="27" y="25"/>
                  <a:pt x="27" y="23"/>
                </a:cubicBezTo>
                <a:cubicBezTo>
                  <a:pt x="27" y="23"/>
                  <a:pt x="26" y="23"/>
                  <a:pt x="26" y="23"/>
                </a:cubicBezTo>
                <a:cubicBezTo>
                  <a:pt x="23" y="23"/>
                  <a:pt x="22" y="23"/>
                  <a:pt x="24" y="21"/>
                </a:cubicBezTo>
                <a:cubicBezTo>
                  <a:pt x="24" y="20"/>
                  <a:pt x="24" y="20"/>
                  <a:pt x="24" y="19"/>
                </a:cubicBezTo>
                <a:cubicBezTo>
                  <a:pt x="23" y="17"/>
                  <a:pt x="25" y="17"/>
                  <a:pt x="26" y="17"/>
                </a:cubicBezTo>
                <a:cubicBezTo>
                  <a:pt x="26" y="17"/>
                  <a:pt x="26" y="16"/>
                  <a:pt x="26" y="16"/>
                </a:cubicBezTo>
                <a:cubicBezTo>
                  <a:pt x="25" y="16"/>
                  <a:pt x="25" y="15"/>
                  <a:pt x="24" y="15"/>
                </a:cubicBezTo>
                <a:cubicBezTo>
                  <a:pt x="24" y="14"/>
                  <a:pt x="24" y="13"/>
                  <a:pt x="24" y="12"/>
                </a:cubicBezTo>
                <a:cubicBezTo>
                  <a:pt x="24" y="12"/>
                  <a:pt x="24" y="12"/>
                  <a:pt x="24" y="11"/>
                </a:cubicBezTo>
                <a:cubicBezTo>
                  <a:pt x="21" y="11"/>
                  <a:pt x="21" y="10"/>
                  <a:pt x="22" y="9"/>
                </a:cubicBezTo>
                <a:cubicBezTo>
                  <a:pt x="21" y="7"/>
                  <a:pt x="20" y="5"/>
                  <a:pt x="18" y="4"/>
                </a:cubicBezTo>
                <a:cubicBezTo>
                  <a:pt x="18" y="3"/>
                  <a:pt x="19" y="3"/>
                  <a:pt x="20" y="3"/>
                </a:cubicBezTo>
                <a:cubicBezTo>
                  <a:pt x="20" y="2"/>
                  <a:pt x="20" y="2"/>
                  <a:pt x="20" y="2"/>
                </a:cubicBezTo>
                <a:cubicBezTo>
                  <a:pt x="15" y="0"/>
                  <a:pt x="17" y="6"/>
                  <a:pt x="13" y="5"/>
                </a:cubicBezTo>
                <a:cubicBezTo>
                  <a:pt x="13" y="5"/>
                  <a:pt x="12" y="5"/>
                  <a:pt x="12" y="5"/>
                </a:cubicBezTo>
                <a:cubicBezTo>
                  <a:pt x="10" y="9"/>
                  <a:pt x="6" y="10"/>
                  <a:pt x="3" y="14"/>
                </a:cubicBezTo>
                <a:cubicBezTo>
                  <a:pt x="3" y="16"/>
                  <a:pt x="6" y="16"/>
                  <a:pt x="5" y="19"/>
                </a:cubicBezTo>
                <a:cubicBezTo>
                  <a:pt x="3" y="20"/>
                  <a:pt x="2" y="20"/>
                  <a:pt x="2" y="22"/>
                </a:cubicBezTo>
                <a:cubicBezTo>
                  <a:pt x="2" y="22"/>
                  <a:pt x="2" y="22"/>
                  <a:pt x="1" y="22"/>
                </a:cubicBezTo>
                <a:cubicBezTo>
                  <a:pt x="1" y="23"/>
                  <a:pt x="1" y="23"/>
                  <a:pt x="1" y="24"/>
                </a:cubicBezTo>
                <a:cubicBezTo>
                  <a:pt x="2" y="24"/>
                  <a:pt x="2" y="24"/>
                  <a:pt x="2" y="24"/>
                </a:cubicBezTo>
                <a:cubicBezTo>
                  <a:pt x="2" y="25"/>
                  <a:pt x="2" y="26"/>
                  <a:pt x="2" y="27"/>
                </a:cubicBezTo>
                <a:cubicBezTo>
                  <a:pt x="2" y="27"/>
                  <a:pt x="2" y="28"/>
                  <a:pt x="2" y="29"/>
                </a:cubicBezTo>
                <a:cubicBezTo>
                  <a:pt x="3" y="29"/>
                  <a:pt x="4" y="29"/>
                  <a:pt x="3" y="28"/>
                </a:cubicBezTo>
                <a:cubicBezTo>
                  <a:pt x="6" y="28"/>
                  <a:pt x="3" y="32"/>
                  <a:pt x="2" y="33"/>
                </a:cubicBezTo>
                <a:cubicBezTo>
                  <a:pt x="2" y="33"/>
                  <a:pt x="2" y="33"/>
                  <a:pt x="2" y="34"/>
                </a:cubicBezTo>
                <a:cubicBezTo>
                  <a:pt x="4" y="34"/>
                  <a:pt x="4" y="35"/>
                  <a:pt x="5" y="36"/>
                </a:cubicBezTo>
                <a:cubicBezTo>
                  <a:pt x="5" y="36"/>
                  <a:pt x="6" y="36"/>
                  <a:pt x="6" y="37"/>
                </a:cubicBezTo>
                <a:cubicBezTo>
                  <a:pt x="6" y="37"/>
                  <a:pt x="7" y="37"/>
                  <a:pt x="7" y="37"/>
                </a:cubicBezTo>
                <a:cubicBezTo>
                  <a:pt x="7" y="38"/>
                  <a:pt x="7" y="38"/>
                  <a:pt x="7" y="38"/>
                </a:cubicBezTo>
                <a:cubicBezTo>
                  <a:pt x="7" y="40"/>
                  <a:pt x="7" y="41"/>
                  <a:pt x="7" y="42"/>
                </a:cubicBezTo>
                <a:cubicBezTo>
                  <a:pt x="7" y="43"/>
                  <a:pt x="6" y="43"/>
                  <a:pt x="6" y="44"/>
                </a:cubicBezTo>
                <a:cubicBezTo>
                  <a:pt x="4" y="49"/>
                  <a:pt x="1" y="54"/>
                  <a:pt x="1" y="61"/>
                </a:cubicBezTo>
                <a:cubicBezTo>
                  <a:pt x="0" y="61"/>
                  <a:pt x="0" y="62"/>
                  <a:pt x="0" y="63"/>
                </a:cubicBezTo>
                <a:cubicBezTo>
                  <a:pt x="0" y="64"/>
                  <a:pt x="0" y="64"/>
                  <a:pt x="0" y="65"/>
                </a:cubicBezTo>
                <a:cubicBezTo>
                  <a:pt x="0" y="65"/>
                  <a:pt x="1" y="65"/>
                  <a:pt x="1" y="65"/>
                </a:cubicBezTo>
                <a:cubicBezTo>
                  <a:pt x="1" y="66"/>
                  <a:pt x="1" y="67"/>
                  <a:pt x="1" y="68"/>
                </a:cubicBezTo>
                <a:cubicBezTo>
                  <a:pt x="1" y="68"/>
                  <a:pt x="0" y="68"/>
                  <a:pt x="0" y="68"/>
                </a:cubicBezTo>
                <a:cubicBezTo>
                  <a:pt x="0" y="69"/>
                  <a:pt x="0" y="71"/>
                  <a:pt x="0" y="72"/>
                </a:cubicBezTo>
                <a:cubicBezTo>
                  <a:pt x="0" y="73"/>
                  <a:pt x="1" y="74"/>
                  <a:pt x="0" y="75"/>
                </a:cubicBezTo>
                <a:cubicBezTo>
                  <a:pt x="3" y="79"/>
                  <a:pt x="3" y="87"/>
                  <a:pt x="5" y="92"/>
                </a:cubicBezTo>
                <a:cubicBezTo>
                  <a:pt x="6" y="92"/>
                  <a:pt x="6" y="94"/>
                  <a:pt x="6" y="95"/>
                </a:cubicBezTo>
                <a:cubicBezTo>
                  <a:pt x="12" y="107"/>
                  <a:pt x="4" y="123"/>
                  <a:pt x="2" y="135"/>
                </a:cubicBezTo>
                <a:cubicBezTo>
                  <a:pt x="2" y="135"/>
                  <a:pt x="2" y="135"/>
                  <a:pt x="2" y="136"/>
                </a:cubicBezTo>
                <a:cubicBezTo>
                  <a:pt x="2" y="139"/>
                  <a:pt x="2" y="144"/>
                  <a:pt x="3" y="145"/>
                </a:cubicBezTo>
                <a:cubicBezTo>
                  <a:pt x="3" y="146"/>
                  <a:pt x="3" y="146"/>
                  <a:pt x="3" y="147"/>
                </a:cubicBezTo>
                <a:cubicBezTo>
                  <a:pt x="4" y="147"/>
                  <a:pt x="5" y="147"/>
                  <a:pt x="5" y="148"/>
                </a:cubicBezTo>
                <a:cubicBezTo>
                  <a:pt x="4" y="148"/>
                  <a:pt x="3" y="148"/>
                  <a:pt x="2" y="148"/>
                </a:cubicBezTo>
                <a:cubicBezTo>
                  <a:pt x="2" y="149"/>
                  <a:pt x="2" y="149"/>
                  <a:pt x="2" y="150"/>
                </a:cubicBezTo>
                <a:cubicBezTo>
                  <a:pt x="3" y="150"/>
                  <a:pt x="4" y="151"/>
                  <a:pt x="3" y="152"/>
                </a:cubicBezTo>
                <a:cubicBezTo>
                  <a:pt x="3" y="153"/>
                  <a:pt x="3" y="153"/>
                  <a:pt x="3" y="154"/>
                </a:cubicBezTo>
                <a:cubicBezTo>
                  <a:pt x="5" y="154"/>
                  <a:pt x="5" y="156"/>
                  <a:pt x="5" y="157"/>
                </a:cubicBezTo>
                <a:cubicBezTo>
                  <a:pt x="5" y="158"/>
                  <a:pt x="5" y="158"/>
                  <a:pt x="5" y="158"/>
                </a:cubicBezTo>
                <a:cubicBezTo>
                  <a:pt x="5" y="160"/>
                  <a:pt x="4" y="162"/>
                  <a:pt x="6" y="162"/>
                </a:cubicBezTo>
                <a:cubicBezTo>
                  <a:pt x="6" y="163"/>
                  <a:pt x="6" y="164"/>
                  <a:pt x="6" y="164"/>
                </a:cubicBezTo>
                <a:cubicBezTo>
                  <a:pt x="7" y="164"/>
                  <a:pt x="7" y="165"/>
                  <a:pt x="7" y="166"/>
                </a:cubicBezTo>
                <a:cubicBezTo>
                  <a:pt x="6" y="166"/>
                  <a:pt x="6" y="167"/>
                  <a:pt x="6" y="168"/>
                </a:cubicBezTo>
                <a:cubicBezTo>
                  <a:pt x="6" y="168"/>
                  <a:pt x="6" y="169"/>
                  <a:pt x="6" y="169"/>
                </a:cubicBezTo>
                <a:cubicBezTo>
                  <a:pt x="7" y="171"/>
                  <a:pt x="6" y="175"/>
                  <a:pt x="8" y="176"/>
                </a:cubicBezTo>
                <a:cubicBezTo>
                  <a:pt x="8" y="177"/>
                  <a:pt x="8" y="177"/>
                  <a:pt x="8" y="177"/>
                </a:cubicBezTo>
                <a:cubicBezTo>
                  <a:pt x="8" y="178"/>
                  <a:pt x="8" y="178"/>
                  <a:pt x="8" y="179"/>
                </a:cubicBezTo>
                <a:cubicBezTo>
                  <a:pt x="9" y="179"/>
                  <a:pt x="10" y="180"/>
                  <a:pt x="11" y="180"/>
                </a:cubicBezTo>
                <a:cubicBezTo>
                  <a:pt x="11" y="181"/>
                  <a:pt x="11" y="181"/>
                  <a:pt x="11" y="182"/>
                </a:cubicBezTo>
                <a:cubicBezTo>
                  <a:pt x="10" y="184"/>
                  <a:pt x="12" y="184"/>
                  <a:pt x="12" y="186"/>
                </a:cubicBezTo>
                <a:cubicBezTo>
                  <a:pt x="12" y="186"/>
                  <a:pt x="13" y="186"/>
                  <a:pt x="13" y="186"/>
                </a:cubicBezTo>
                <a:cubicBezTo>
                  <a:pt x="14" y="185"/>
                  <a:pt x="15" y="186"/>
                  <a:pt x="15" y="185"/>
                </a:cubicBezTo>
                <a:cubicBezTo>
                  <a:pt x="16" y="185"/>
                  <a:pt x="16" y="185"/>
                  <a:pt x="17" y="185"/>
                </a:cubicBezTo>
                <a:cubicBezTo>
                  <a:pt x="17" y="185"/>
                  <a:pt x="17" y="185"/>
                  <a:pt x="18" y="185"/>
                </a:cubicBezTo>
                <a:cubicBezTo>
                  <a:pt x="19" y="185"/>
                  <a:pt x="19" y="185"/>
                  <a:pt x="20" y="185"/>
                </a:cubicBezTo>
                <a:cubicBezTo>
                  <a:pt x="20" y="184"/>
                  <a:pt x="20" y="184"/>
                  <a:pt x="20" y="183"/>
                </a:cubicBezTo>
                <a:cubicBezTo>
                  <a:pt x="21" y="183"/>
                  <a:pt x="21" y="183"/>
                  <a:pt x="21" y="183"/>
                </a:cubicBezTo>
                <a:cubicBezTo>
                  <a:pt x="22" y="183"/>
                  <a:pt x="22" y="184"/>
                  <a:pt x="22" y="185"/>
                </a:cubicBezTo>
                <a:cubicBezTo>
                  <a:pt x="24" y="184"/>
                  <a:pt x="24" y="183"/>
                  <a:pt x="25" y="182"/>
                </a:cubicBezTo>
                <a:cubicBezTo>
                  <a:pt x="24" y="182"/>
                  <a:pt x="24" y="182"/>
                  <a:pt x="24" y="182"/>
                </a:cubicBezTo>
                <a:cubicBezTo>
                  <a:pt x="24" y="181"/>
                  <a:pt x="24" y="181"/>
                  <a:pt x="24" y="180"/>
                </a:cubicBezTo>
                <a:cubicBezTo>
                  <a:pt x="24" y="180"/>
                  <a:pt x="24" y="180"/>
                  <a:pt x="25" y="180"/>
                </a:cubicBezTo>
                <a:cubicBezTo>
                  <a:pt x="25" y="179"/>
                  <a:pt x="25" y="178"/>
                  <a:pt x="25" y="177"/>
                </a:cubicBezTo>
                <a:cubicBezTo>
                  <a:pt x="24" y="177"/>
                  <a:pt x="24" y="177"/>
                  <a:pt x="24" y="177"/>
                </a:cubicBezTo>
                <a:cubicBezTo>
                  <a:pt x="24" y="177"/>
                  <a:pt x="24" y="176"/>
                  <a:pt x="24" y="175"/>
                </a:cubicBezTo>
                <a:cubicBezTo>
                  <a:pt x="21" y="171"/>
                  <a:pt x="21" y="166"/>
                  <a:pt x="27" y="166"/>
                </a:cubicBezTo>
                <a:cubicBezTo>
                  <a:pt x="27" y="163"/>
                  <a:pt x="26" y="163"/>
                  <a:pt x="26" y="161"/>
                </a:cubicBezTo>
                <a:cubicBezTo>
                  <a:pt x="26" y="159"/>
                  <a:pt x="28" y="158"/>
                  <a:pt x="26" y="157"/>
                </a:cubicBezTo>
                <a:cubicBezTo>
                  <a:pt x="26" y="156"/>
                  <a:pt x="25" y="155"/>
                  <a:pt x="25" y="154"/>
                </a:cubicBezTo>
                <a:cubicBezTo>
                  <a:pt x="27" y="153"/>
                  <a:pt x="29" y="157"/>
                  <a:pt x="28" y="152"/>
                </a:cubicBezTo>
                <a:cubicBezTo>
                  <a:pt x="29" y="149"/>
                  <a:pt x="28" y="147"/>
                  <a:pt x="27" y="144"/>
                </a:cubicBezTo>
                <a:cubicBezTo>
                  <a:pt x="27" y="144"/>
                  <a:pt x="27" y="143"/>
                  <a:pt x="27" y="143"/>
                </a:cubicBezTo>
                <a:cubicBezTo>
                  <a:pt x="27" y="143"/>
                  <a:pt x="27" y="142"/>
                  <a:pt x="27" y="142"/>
                </a:cubicBezTo>
                <a:cubicBezTo>
                  <a:pt x="27" y="142"/>
                  <a:pt x="26" y="142"/>
                  <a:pt x="26" y="142"/>
                </a:cubicBezTo>
                <a:cubicBezTo>
                  <a:pt x="26" y="141"/>
                  <a:pt x="26" y="139"/>
                  <a:pt x="26" y="138"/>
                </a:cubicBezTo>
                <a:cubicBezTo>
                  <a:pt x="26" y="137"/>
                  <a:pt x="26" y="136"/>
                  <a:pt x="26" y="135"/>
                </a:cubicBezTo>
                <a:cubicBezTo>
                  <a:pt x="26" y="135"/>
                  <a:pt x="25" y="135"/>
                  <a:pt x="25" y="135"/>
                </a:cubicBezTo>
                <a:cubicBezTo>
                  <a:pt x="25" y="133"/>
                  <a:pt x="25" y="131"/>
                  <a:pt x="26" y="131"/>
                </a:cubicBezTo>
                <a:cubicBezTo>
                  <a:pt x="26" y="130"/>
                  <a:pt x="26" y="129"/>
                  <a:pt x="26" y="128"/>
                </a:cubicBezTo>
                <a:cubicBezTo>
                  <a:pt x="26" y="127"/>
                  <a:pt x="26" y="127"/>
                  <a:pt x="26" y="126"/>
                </a:cubicBezTo>
                <a:cubicBezTo>
                  <a:pt x="26" y="126"/>
                  <a:pt x="26" y="126"/>
                  <a:pt x="26" y="125"/>
                </a:cubicBezTo>
                <a:cubicBezTo>
                  <a:pt x="26" y="122"/>
                  <a:pt x="26" y="119"/>
                  <a:pt x="27" y="118"/>
                </a:cubicBezTo>
                <a:cubicBezTo>
                  <a:pt x="27" y="118"/>
                  <a:pt x="26" y="118"/>
                  <a:pt x="26" y="118"/>
                </a:cubicBezTo>
                <a:cubicBezTo>
                  <a:pt x="26" y="117"/>
                  <a:pt x="26" y="116"/>
                  <a:pt x="26" y="116"/>
                </a:cubicBezTo>
                <a:cubicBezTo>
                  <a:pt x="28" y="115"/>
                  <a:pt x="29" y="113"/>
                  <a:pt x="28" y="110"/>
                </a:cubicBezTo>
                <a:cubicBezTo>
                  <a:pt x="28" y="109"/>
                  <a:pt x="28" y="108"/>
                  <a:pt x="28" y="107"/>
                </a:cubicBezTo>
                <a:cubicBezTo>
                  <a:pt x="27" y="107"/>
                  <a:pt x="27" y="104"/>
                  <a:pt x="25" y="105"/>
                </a:cubicBezTo>
                <a:cubicBezTo>
                  <a:pt x="25" y="104"/>
                  <a:pt x="24" y="104"/>
                  <a:pt x="24" y="103"/>
                </a:cubicBezTo>
                <a:cubicBezTo>
                  <a:pt x="21" y="102"/>
                  <a:pt x="19" y="107"/>
                  <a:pt x="18" y="104"/>
                </a:cubicBezTo>
                <a:cubicBezTo>
                  <a:pt x="15" y="103"/>
                  <a:pt x="18" y="109"/>
                  <a:pt x="14" y="107"/>
                </a:cubicBezTo>
                <a:cubicBezTo>
                  <a:pt x="14" y="106"/>
                  <a:pt x="14" y="105"/>
                  <a:pt x="14" y="104"/>
                </a:cubicBezTo>
                <a:cubicBezTo>
                  <a:pt x="14" y="103"/>
                  <a:pt x="15" y="103"/>
                  <a:pt x="15" y="101"/>
                </a:cubicBezTo>
                <a:cubicBezTo>
                  <a:pt x="17" y="101"/>
                  <a:pt x="18" y="103"/>
                  <a:pt x="20" y="103"/>
                </a:cubicBezTo>
                <a:cubicBezTo>
                  <a:pt x="22" y="97"/>
                  <a:pt x="15" y="101"/>
                  <a:pt x="17" y="95"/>
                </a:cubicBezTo>
                <a:cubicBezTo>
                  <a:pt x="17" y="95"/>
                  <a:pt x="17" y="95"/>
                  <a:pt x="18" y="95"/>
                </a:cubicBezTo>
                <a:cubicBezTo>
                  <a:pt x="19" y="95"/>
                  <a:pt x="19" y="95"/>
                  <a:pt x="20" y="95"/>
                </a:cubicBezTo>
                <a:cubicBezTo>
                  <a:pt x="21" y="91"/>
                  <a:pt x="18" y="91"/>
                  <a:pt x="18" y="87"/>
                </a:cubicBezTo>
                <a:cubicBezTo>
                  <a:pt x="24" y="89"/>
                  <a:pt x="22" y="82"/>
                  <a:pt x="24" y="80"/>
                </a:cubicBezTo>
                <a:cubicBezTo>
                  <a:pt x="25" y="81"/>
                  <a:pt x="25" y="83"/>
                  <a:pt x="27" y="82"/>
                </a:cubicBezTo>
                <a:cubicBezTo>
                  <a:pt x="27" y="82"/>
                  <a:pt x="27" y="81"/>
                  <a:pt x="27" y="80"/>
                </a:cubicBezTo>
                <a:cubicBezTo>
                  <a:pt x="26" y="78"/>
                  <a:pt x="24" y="76"/>
                  <a:pt x="24" y="73"/>
                </a:cubicBezTo>
                <a:cubicBezTo>
                  <a:pt x="24" y="73"/>
                  <a:pt x="24" y="73"/>
                  <a:pt x="25" y="73"/>
                </a:cubicBezTo>
                <a:cubicBezTo>
                  <a:pt x="25" y="73"/>
                  <a:pt x="25" y="72"/>
                  <a:pt x="25" y="72"/>
                </a:cubicBezTo>
                <a:cubicBezTo>
                  <a:pt x="24" y="72"/>
                  <a:pt x="24" y="72"/>
                  <a:pt x="24" y="72"/>
                </a:cubicBezTo>
                <a:cubicBezTo>
                  <a:pt x="24" y="71"/>
                  <a:pt x="24" y="69"/>
                  <a:pt x="24" y="68"/>
                </a:cubicBezTo>
                <a:cubicBezTo>
                  <a:pt x="28" y="69"/>
                  <a:pt x="30" y="60"/>
                  <a:pt x="27" y="57"/>
                </a:cubicBezTo>
                <a:cubicBezTo>
                  <a:pt x="28" y="56"/>
                  <a:pt x="28" y="58"/>
                  <a:pt x="30" y="57"/>
                </a:cubicBezTo>
                <a:cubicBezTo>
                  <a:pt x="30" y="57"/>
                  <a:pt x="30" y="57"/>
                  <a:pt x="30" y="56"/>
                </a:cubicBezTo>
                <a:cubicBezTo>
                  <a:pt x="30" y="54"/>
                  <a:pt x="30" y="52"/>
                  <a:pt x="28" y="52"/>
                </a:cubicBezTo>
                <a:close/>
                <a:moveTo>
                  <a:pt x="15" y="92"/>
                </a:moveTo>
                <a:cubicBezTo>
                  <a:pt x="15" y="91"/>
                  <a:pt x="15" y="90"/>
                  <a:pt x="15" y="90"/>
                </a:cubicBezTo>
                <a:cubicBezTo>
                  <a:pt x="17" y="90"/>
                  <a:pt x="19" y="93"/>
                  <a:pt x="15" y="92"/>
                </a:cubicBezTo>
                <a:close/>
                <a:moveTo>
                  <a:pt x="17" y="88"/>
                </a:moveTo>
                <a:cubicBezTo>
                  <a:pt x="15" y="88"/>
                  <a:pt x="15" y="86"/>
                  <a:pt x="14" y="85"/>
                </a:cubicBezTo>
                <a:cubicBezTo>
                  <a:pt x="14" y="84"/>
                  <a:pt x="14" y="83"/>
                  <a:pt x="14" y="82"/>
                </a:cubicBezTo>
                <a:cubicBezTo>
                  <a:pt x="18" y="81"/>
                  <a:pt x="16" y="86"/>
                  <a:pt x="17" y="88"/>
                </a:cubicBezTo>
                <a:close/>
                <a:moveTo>
                  <a:pt x="8" y="34"/>
                </a:moveTo>
                <a:cubicBezTo>
                  <a:pt x="8" y="33"/>
                  <a:pt x="8" y="33"/>
                  <a:pt x="8" y="33"/>
                </a:cubicBezTo>
                <a:cubicBezTo>
                  <a:pt x="10" y="32"/>
                  <a:pt x="9" y="36"/>
                  <a:pt x="8" y="34"/>
                </a:cubicBezTo>
                <a:close/>
                <a:moveTo>
                  <a:pt x="15" y="74"/>
                </a:moveTo>
                <a:cubicBezTo>
                  <a:pt x="15" y="71"/>
                  <a:pt x="16" y="80"/>
                  <a:pt x="15" y="74"/>
                </a:cubicBezTo>
                <a:close/>
                <a:moveTo>
                  <a:pt x="15" y="18"/>
                </a:moveTo>
                <a:cubicBezTo>
                  <a:pt x="18" y="18"/>
                  <a:pt x="18" y="23"/>
                  <a:pt x="17" y="24"/>
                </a:cubicBezTo>
                <a:cubicBezTo>
                  <a:pt x="13" y="23"/>
                  <a:pt x="15" y="21"/>
                  <a:pt x="15" y="18"/>
                </a:cubicBezTo>
                <a:close/>
                <a:moveTo>
                  <a:pt x="17" y="30"/>
                </a:moveTo>
                <a:cubicBezTo>
                  <a:pt x="15" y="32"/>
                  <a:pt x="13" y="31"/>
                  <a:pt x="12" y="29"/>
                </a:cubicBezTo>
                <a:cubicBezTo>
                  <a:pt x="12" y="29"/>
                  <a:pt x="12" y="28"/>
                  <a:pt x="12" y="28"/>
                </a:cubicBezTo>
                <a:cubicBezTo>
                  <a:pt x="12" y="26"/>
                  <a:pt x="12" y="24"/>
                  <a:pt x="11" y="24"/>
                </a:cubicBezTo>
                <a:cubicBezTo>
                  <a:pt x="11" y="25"/>
                  <a:pt x="10" y="26"/>
                  <a:pt x="9" y="24"/>
                </a:cubicBezTo>
                <a:cubicBezTo>
                  <a:pt x="11" y="24"/>
                  <a:pt x="11" y="23"/>
                  <a:pt x="12" y="23"/>
                </a:cubicBezTo>
                <a:cubicBezTo>
                  <a:pt x="13" y="25"/>
                  <a:pt x="18" y="25"/>
                  <a:pt x="17" y="30"/>
                </a:cubicBezTo>
                <a:close/>
                <a:moveTo>
                  <a:pt x="24" y="143"/>
                </a:moveTo>
                <a:cubicBezTo>
                  <a:pt x="19" y="143"/>
                  <a:pt x="22" y="137"/>
                  <a:pt x="24" y="142"/>
                </a:cubicBezTo>
                <a:cubicBezTo>
                  <a:pt x="24" y="142"/>
                  <a:pt x="24" y="143"/>
                  <a:pt x="24" y="143"/>
                </a:cubicBezTo>
                <a:close/>
                <a:moveTo>
                  <a:pt x="20" y="152"/>
                </a:moveTo>
                <a:cubicBezTo>
                  <a:pt x="19" y="152"/>
                  <a:pt x="19" y="151"/>
                  <a:pt x="19" y="149"/>
                </a:cubicBezTo>
                <a:cubicBezTo>
                  <a:pt x="20" y="149"/>
                  <a:pt x="21" y="150"/>
                  <a:pt x="21" y="152"/>
                </a:cubicBezTo>
                <a:cubicBezTo>
                  <a:pt x="21" y="152"/>
                  <a:pt x="21" y="152"/>
                  <a:pt x="20" y="152"/>
                </a:cubicBezTo>
                <a:close/>
                <a:moveTo>
                  <a:pt x="11" y="125"/>
                </a:moveTo>
                <a:cubicBezTo>
                  <a:pt x="11" y="126"/>
                  <a:pt x="11" y="126"/>
                  <a:pt x="11" y="126"/>
                </a:cubicBezTo>
                <a:cubicBezTo>
                  <a:pt x="11" y="127"/>
                  <a:pt x="11" y="128"/>
                  <a:pt x="11" y="129"/>
                </a:cubicBezTo>
                <a:cubicBezTo>
                  <a:pt x="9" y="129"/>
                  <a:pt x="9" y="128"/>
                  <a:pt x="8" y="128"/>
                </a:cubicBezTo>
                <a:cubicBezTo>
                  <a:pt x="8" y="127"/>
                  <a:pt x="8" y="127"/>
                  <a:pt x="8" y="126"/>
                </a:cubicBezTo>
                <a:cubicBezTo>
                  <a:pt x="8" y="126"/>
                  <a:pt x="8" y="126"/>
                  <a:pt x="8" y="125"/>
                </a:cubicBezTo>
                <a:cubicBezTo>
                  <a:pt x="9" y="125"/>
                  <a:pt x="10" y="125"/>
                  <a:pt x="11" y="125"/>
                </a:cubicBezTo>
                <a:close/>
                <a:moveTo>
                  <a:pt x="25" y="59"/>
                </a:moveTo>
                <a:cubicBezTo>
                  <a:pt x="28" y="55"/>
                  <a:pt x="22" y="62"/>
                  <a:pt x="25" y="59"/>
                </a:cubicBezTo>
                <a:close/>
                <a:moveTo>
                  <a:pt x="12" y="10"/>
                </a:moveTo>
                <a:cubicBezTo>
                  <a:pt x="13" y="10"/>
                  <a:pt x="13" y="10"/>
                  <a:pt x="14" y="10"/>
                </a:cubicBezTo>
                <a:cubicBezTo>
                  <a:pt x="15" y="12"/>
                  <a:pt x="12" y="12"/>
                  <a:pt x="11" y="12"/>
                </a:cubicBezTo>
                <a:cubicBezTo>
                  <a:pt x="11" y="11"/>
                  <a:pt x="12" y="11"/>
                  <a:pt x="12" y="10"/>
                </a:cubicBezTo>
                <a:close/>
                <a:moveTo>
                  <a:pt x="9" y="42"/>
                </a:moveTo>
                <a:cubicBezTo>
                  <a:pt x="9" y="42"/>
                  <a:pt x="9" y="42"/>
                  <a:pt x="8" y="42"/>
                </a:cubicBezTo>
                <a:cubicBezTo>
                  <a:pt x="8" y="40"/>
                  <a:pt x="10" y="39"/>
                  <a:pt x="9" y="42"/>
                </a:cubicBezTo>
                <a:close/>
                <a:moveTo>
                  <a:pt x="18" y="72"/>
                </a:moveTo>
                <a:cubicBezTo>
                  <a:pt x="18" y="71"/>
                  <a:pt x="18" y="71"/>
                  <a:pt x="18" y="71"/>
                </a:cubicBezTo>
                <a:cubicBezTo>
                  <a:pt x="21" y="70"/>
                  <a:pt x="19" y="75"/>
                  <a:pt x="18" y="72"/>
                </a:cubicBezTo>
                <a:close/>
              </a:path>
            </a:pathLst>
          </a:custGeom>
          <a:solidFill>
            <a:schemeClr val="dk1">
              <a:lumMod val="50000"/>
              <a:lumOff val="50000"/>
            </a:schemeClr>
          </a:solidFill>
          <a:ln>
            <a:noFill/>
          </a:ln>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314" name="Freeform 247" title=""/>
          <p:cNvSpPr>
            <a:spLocks noEditPoints="1"/>
          </p:cNvSpPr>
          <p:nvPr>
            <p:custDataLst>
              <p:tags r:id="rId150"/>
            </p:custDataLst>
          </p:nvPr>
        </p:nvSpPr>
        <p:spPr bwMode="auto">
          <a:xfrm rot="1740000">
            <a:off x="8209359" y="3109710"/>
            <a:ext cx="15861" cy="11829"/>
          </a:xfrm>
          <a:custGeom>
            <a:gdLst>
              <a:gd name="T0" fmla="*/ 3 w 28"/>
              <a:gd name="T1" fmla="*/ 8 h 21"/>
              <a:gd name="T2" fmla="*/ 2 w 28"/>
              <a:gd name="T3" fmla="*/ 6 h 21"/>
              <a:gd name="T4" fmla="*/ 1 w 28"/>
              <a:gd name="T5" fmla="*/ 9 h 21"/>
              <a:gd name="T6" fmla="*/ 2 w 28"/>
              <a:gd name="T7" fmla="*/ 12 h 21"/>
              <a:gd name="T8" fmla="*/ 4 w 28"/>
              <a:gd name="T9" fmla="*/ 13 h 21"/>
              <a:gd name="T10" fmla="*/ 7 w 28"/>
              <a:gd name="T11" fmla="*/ 16 h 21"/>
              <a:gd name="T12" fmla="*/ 10 w 28"/>
              <a:gd name="T13" fmla="*/ 17 h 21"/>
              <a:gd name="T14" fmla="*/ 16 w 28"/>
              <a:gd name="T15" fmla="*/ 18 h 21"/>
              <a:gd name="T16" fmla="*/ 20 w 28"/>
              <a:gd name="T17" fmla="*/ 18 h 21"/>
              <a:gd name="T18" fmla="*/ 20 w 28"/>
              <a:gd name="T19" fmla="*/ 19 h 21"/>
              <a:gd name="T20" fmla="*/ 21 w 28"/>
              <a:gd name="T21" fmla="*/ 19 h 21"/>
              <a:gd name="T22" fmla="*/ 23 w 28"/>
              <a:gd name="T23" fmla="*/ 19 h 21"/>
              <a:gd name="T24" fmla="*/ 26 w 28"/>
              <a:gd name="T25" fmla="*/ 21 h 21"/>
              <a:gd name="T26" fmla="*/ 26 w 28"/>
              <a:gd name="T27" fmla="*/ 18 h 21"/>
              <a:gd name="T28" fmla="*/ 27 w 28"/>
              <a:gd name="T29" fmla="*/ 18 h 21"/>
              <a:gd name="T30" fmla="*/ 28 w 28"/>
              <a:gd name="T31" fmla="*/ 16 h 21"/>
              <a:gd name="T32" fmla="*/ 26 w 28"/>
              <a:gd name="T33" fmla="*/ 15 h 21"/>
              <a:gd name="T34" fmla="*/ 26 w 28"/>
              <a:gd name="T35" fmla="*/ 13 h 21"/>
              <a:gd name="T36" fmla="*/ 26 w 28"/>
              <a:gd name="T37" fmla="*/ 12 h 21"/>
              <a:gd name="T38" fmla="*/ 23 w 28"/>
              <a:gd name="T39" fmla="*/ 11 h 21"/>
              <a:gd name="T40" fmla="*/ 20 w 28"/>
              <a:gd name="T41" fmla="*/ 11 h 21"/>
              <a:gd name="T42" fmla="*/ 17 w 28"/>
              <a:gd name="T43" fmla="*/ 13 h 21"/>
              <a:gd name="T44" fmla="*/ 16 w 28"/>
              <a:gd name="T45" fmla="*/ 13 h 21"/>
              <a:gd name="T46" fmla="*/ 15 w 28"/>
              <a:gd name="T47" fmla="*/ 12 h 21"/>
              <a:gd name="T48" fmla="*/ 14 w 28"/>
              <a:gd name="T49" fmla="*/ 12 h 21"/>
              <a:gd name="T50" fmla="*/ 14 w 28"/>
              <a:gd name="T51" fmla="*/ 10 h 21"/>
              <a:gd name="T52" fmla="*/ 10 w 28"/>
              <a:gd name="T53" fmla="*/ 9 h 21"/>
              <a:gd name="T54" fmla="*/ 10 w 28"/>
              <a:gd name="T55" fmla="*/ 8 h 21"/>
              <a:gd name="T56" fmla="*/ 10 w 28"/>
              <a:gd name="T57" fmla="*/ 5 h 21"/>
              <a:gd name="T58" fmla="*/ 11 w 28"/>
              <a:gd name="T59" fmla="*/ 5 h 21"/>
              <a:gd name="T60" fmla="*/ 11 w 28"/>
              <a:gd name="T61" fmla="*/ 4 h 21"/>
              <a:gd name="T62" fmla="*/ 11 w 28"/>
              <a:gd name="T63" fmla="*/ 3 h 21"/>
              <a:gd name="T64" fmla="*/ 9 w 28"/>
              <a:gd name="T65" fmla="*/ 2 h 21"/>
              <a:gd name="T66" fmla="*/ 8 w 28"/>
              <a:gd name="T67" fmla="*/ 0 h 21"/>
              <a:gd name="T68" fmla="*/ 4 w 28"/>
              <a:gd name="T69" fmla="*/ 0 h 21"/>
              <a:gd name="T70" fmla="*/ 2 w 28"/>
              <a:gd name="T71" fmla="*/ 0 h 21"/>
              <a:gd name="T72" fmla="*/ 1 w 28"/>
              <a:gd name="T73" fmla="*/ 2 h 21"/>
              <a:gd name="T74" fmla="*/ 1 w 28"/>
              <a:gd name="T75" fmla="*/ 5 h 21"/>
              <a:gd name="T76" fmla="*/ 2 w 28"/>
              <a:gd name="T77" fmla="*/ 5 h 21"/>
              <a:gd name="T78" fmla="*/ 3 w 28"/>
              <a:gd name="T79" fmla="*/ 5 h 21"/>
              <a:gd name="T80" fmla="*/ 3 w 28"/>
              <a:gd name="T81" fmla="*/ 8 h 21"/>
              <a:gd name="T82" fmla="*/ 7 w 28"/>
              <a:gd name="T83" fmla="*/ 6 h 21"/>
              <a:gd name="T84" fmla="*/ 7 w 28"/>
              <a:gd name="T85" fmla="*/ 8 h 21"/>
              <a:gd name="T86" fmla="*/ 7 w 28"/>
              <a:gd name="T87" fmla="*/ 9 h 21"/>
              <a:gd name="T88" fmla="*/ 5 w 28"/>
              <a:gd name="T89" fmla="*/ 9 h 21"/>
              <a:gd name="T90" fmla="*/ 7 w 28"/>
              <a:gd name="T91" fmla="*/ 6 h 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8" h="21">
                <a:moveTo>
                  <a:pt x="3" y="8"/>
                </a:moveTo>
                <a:cubicBezTo>
                  <a:pt x="3" y="7"/>
                  <a:pt x="3" y="6"/>
                  <a:pt x="2" y="6"/>
                </a:cubicBezTo>
                <a:cubicBezTo>
                  <a:pt x="1" y="6"/>
                  <a:pt x="1" y="8"/>
                  <a:pt x="1" y="9"/>
                </a:cubicBezTo>
                <a:cubicBezTo>
                  <a:pt x="0" y="11"/>
                  <a:pt x="2" y="11"/>
                  <a:pt x="2" y="12"/>
                </a:cubicBezTo>
                <a:cubicBezTo>
                  <a:pt x="2" y="13"/>
                  <a:pt x="3" y="13"/>
                  <a:pt x="4" y="13"/>
                </a:cubicBezTo>
                <a:cubicBezTo>
                  <a:pt x="5" y="14"/>
                  <a:pt x="6" y="15"/>
                  <a:pt x="7" y="16"/>
                </a:cubicBezTo>
                <a:cubicBezTo>
                  <a:pt x="7" y="16"/>
                  <a:pt x="8" y="17"/>
                  <a:pt x="10" y="17"/>
                </a:cubicBezTo>
                <a:cubicBezTo>
                  <a:pt x="11" y="18"/>
                  <a:pt x="13" y="19"/>
                  <a:pt x="16" y="18"/>
                </a:cubicBezTo>
                <a:cubicBezTo>
                  <a:pt x="17" y="18"/>
                  <a:pt x="18" y="18"/>
                  <a:pt x="20" y="18"/>
                </a:cubicBezTo>
                <a:cubicBezTo>
                  <a:pt x="20" y="19"/>
                  <a:pt x="20" y="19"/>
                  <a:pt x="20" y="19"/>
                </a:cubicBezTo>
                <a:cubicBezTo>
                  <a:pt x="20" y="19"/>
                  <a:pt x="20" y="19"/>
                  <a:pt x="21" y="19"/>
                </a:cubicBezTo>
                <a:cubicBezTo>
                  <a:pt x="22" y="19"/>
                  <a:pt x="23" y="21"/>
                  <a:pt x="23" y="19"/>
                </a:cubicBezTo>
                <a:cubicBezTo>
                  <a:pt x="24" y="20"/>
                  <a:pt x="24" y="21"/>
                  <a:pt x="26" y="21"/>
                </a:cubicBezTo>
                <a:cubicBezTo>
                  <a:pt x="26" y="20"/>
                  <a:pt x="26" y="19"/>
                  <a:pt x="26" y="18"/>
                </a:cubicBezTo>
                <a:cubicBezTo>
                  <a:pt x="26" y="18"/>
                  <a:pt x="26" y="18"/>
                  <a:pt x="27" y="18"/>
                </a:cubicBezTo>
                <a:cubicBezTo>
                  <a:pt x="27" y="17"/>
                  <a:pt x="28" y="17"/>
                  <a:pt x="28" y="16"/>
                </a:cubicBezTo>
                <a:cubicBezTo>
                  <a:pt x="27" y="16"/>
                  <a:pt x="26" y="15"/>
                  <a:pt x="26" y="15"/>
                </a:cubicBezTo>
                <a:cubicBezTo>
                  <a:pt x="26" y="14"/>
                  <a:pt x="26" y="14"/>
                  <a:pt x="26" y="13"/>
                </a:cubicBezTo>
                <a:cubicBezTo>
                  <a:pt x="26" y="13"/>
                  <a:pt x="26" y="13"/>
                  <a:pt x="26" y="12"/>
                </a:cubicBezTo>
                <a:cubicBezTo>
                  <a:pt x="25" y="12"/>
                  <a:pt x="23" y="12"/>
                  <a:pt x="23" y="11"/>
                </a:cubicBezTo>
                <a:cubicBezTo>
                  <a:pt x="22" y="10"/>
                  <a:pt x="21" y="11"/>
                  <a:pt x="20" y="11"/>
                </a:cubicBezTo>
                <a:cubicBezTo>
                  <a:pt x="19" y="13"/>
                  <a:pt x="19" y="14"/>
                  <a:pt x="17" y="13"/>
                </a:cubicBezTo>
                <a:cubicBezTo>
                  <a:pt x="17" y="13"/>
                  <a:pt x="16" y="13"/>
                  <a:pt x="16" y="13"/>
                </a:cubicBezTo>
                <a:cubicBezTo>
                  <a:pt x="15" y="13"/>
                  <a:pt x="15" y="13"/>
                  <a:pt x="15" y="12"/>
                </a:cubicBezTo>
                <a:cubicBezTo>
                  <a:pt x="14" y="12"/>
                  <a:pt x="14" y="12"/>
                  <a:pt x="14" y="12"/>
                </a:cubicBezTo>
                <a:cubicBezTo>
                  <a:pt x="14" y="11"/>
                  <a:pt x="14" y="11"/>
                  <a:pt x="14" y="10"/>
                </a:cubicBezTo>
                <a:cubicBezTo>
                  <a:pt x="12" y="10"/>
                  <a:pt x="12" y="9"/>
                  <a:pt x="10" y="9"/>
                </a:cubicBezTo>
                <a:cubicBezTo>
                  <a:pt x="10" y="8"/>
                  <a:pt x="10" y="8"/>
                  <a:pt x="10" y="8"/>
                </a:cubicBezTo>
                <a:cubicBezTo>
                  <a:pt x="6" y="8"/>
                  <a:pt x="9" y="2"/>
                  <a:pt x="10" y="5"/>
                </a:cubicBezTo>
                <a:cubicBezTo>
                  <a:pt x="10" y="5"/>
                  <a:pt x="11" y="5"/>
                  <a:pt x="11" y="5"/>
                </a:cubicBezTo>
                <a:cubicBezTo>
                  <a:pt x="11" y="5"/>
                  <a:pt x="11" y="4"/>
                  <a:pt x="11" y="4"/>
                </a:cubicBezTo>
                <a:cubicBezTo>
                  <a:pt x="11" y="4"/>
                  <a:pt x="11" y="3"/>
                  <a:pt x="11" y="3"/>
                </a:cubicBezTo>
                <a:cubicBezTo>
                  <a:pt x="11" y="2"/>
                  <a:pt x="10" y="2"/>
                  <a:pt x="9" y="2"/>
                </a:cubicBezTo>
                <a:cubicBezTo>
                  <a:pt x="8" y="2"/>
                  <a:pt x="8" y="1"/>
                  <a:pt x="8" y="0"/>
                </a:cubicBezTo>
                <a:cubicBezTo>
                  <a:pt x="7" y="0"/>
                  <a:pt x="5" y="0"/>
                  <a:pt x="4" y="0"/>
                </a:cubicBezTo>
                <a:cubicBezTo>
                  <a:pt x="3" y="0"/>
                  <a:pt x="3" y="0"/>
                  <a:pt x="2" y="0"/>
                </a:cubicBezTo>
                <a:cubicBezTo>
                  <a:pt x="1" y="0"/>
                  <a:pt x="1" y="1"/>
                  <a:pt x="1" y="2"/>
                </a:cubicBezTo>
                <a:cubicBezTo>
                  <a:pt x="1" y="3"/>
                  <a:pt x="1" y="4"/>
                  <a:pt x="1" y="5"/>
                </a:cubicBezTo>
                <a:cubicBezTo>
                  <a:pt x="1" y="5"/>
                  <a:pt x="1" y="5"/>
                  <a:pt x="2" y="5"/>
                </a:cubicBezTo>
                <a:cubicBezTo>
                  <a:pt x="2" y="5"/>
                  <a:pt x="3" y="5"/>
                  <a:pt x="3" y="5"/>
                </a:cubicBezTo>
                <a:cubicBezTo>
                  <a:pt x="4" y="5"/>
                  <a:pt x="4" y="7"/>
                  <a:pt x="3" y="8"/>
                </a:cubicBezTo>
                <a:close/>
                <a:moveTo>
                  <a:pt x="7" y="6"/>
                </a:moveTo>
                <a:cubicBezTo>
                  <a:pt x="7" y="7"/>
                  <a:pt x="7" y="7"/>
                  <a:pt x="7" y="8"/>
                </a:cubicBezTo>
                <a:cubicBezTo>
                  <a:pt x="7" y="8"/>
                  <a:pt x="7" y="8"/>
                  <a:pt x="7" y="9"/>
                </a:cubicBezTo>
                <a:cubicBezTo>
                  <a:pt x="6" y="9"/>
                  <a:pt x="6" y="9"/>
                  <a:pt x="5" y="9"/>
                </a:cubicBezTo>
                <a:cubicBezTo>
                  <a:pt x="6" y="8"/>
                  <a:pt x="5" y="6"/>
                  <a:pt x="7" y="6"/>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315" name="Freeform 248" title=""/>
          <p:cNvSpPr>
            <a:spLocks noEditPoints="1"/>
          </p:cNvSpPr>
          <p:nvPr>
            <p:custDataLst>
              <p:tags r:id="rId151"/>
            </p:custDataLst>
          </p:nvPr>
        </p:nvSpPr>
        <p:spPr bwMode="auto">
          <a:xfrm rot="1740000">
            <a:off x="8237783" y="3120958"/>
            <a:ext cx="63970" cy="115132"/>
          </a:xfrm>
          <a:custGeom>
            <a:gdLst>
              <a:gd name="T0" fmla="*/ 108 w 112"/>
              <a:gd name="T1" fmla="*/ 20 h 203"/>
              <a:gd name="T2" fmla="*/ 95 w 112"/>
              <a:gd name="T3" fmla="*/ 4 h 203"/>
              <a:gd name="T4" fmla="*/ 72 w 112"/>
              <a:gd name="T5" fmla="*/ 1 h 203"/>
              <a:gd name="T6" fmla="*/ 70 w 112"/>
              <a:gd name="T7" fmla="*/ 9 h 203"/>
              <a:gd name="T8" fmla="*/ 87 w 112"/>
              <a:gd name="T9" fmla="*/ 5 h 203"/>
              <a:gd name="T10" fmla="*/ 91 w 112"/>
              <a:gd name="T11" fmla="*/ 12 h 203"/>
              <a:gd name="T12" fmla="*/ 96 w 112"/>
              <a:gd name="T13" fmla="*/ 10 h 203"/>
              <a:gd name="T14" fmla="*/ 103 w 112"/>
              <a:gd name="T15" fmla="*/ 32 h 203"/>
              <a:gd name="T16" fmla="*/ 87 w 112"/>
              <a:gd name="T17" fmla="*/ 37 h 203"/>
              <a:gd name="T18" fmla="*/ 70 w 112"/>
              <a:gd name="T19" fmla="*/ 37 h 203"/>
              <a:gd name="T20" fmla="*/ 57 w 112"/>
              <a:gd name="T21" fmla="*/ 45 h 203"/>
              <a:gd name="T22" fmla="*/ 68 w 112"/>
              <a:gd name="T23" fmla="*/ 48 h 203"/>
              <a:gd name="T24" fmla="*/ 78 w 112"/>
              <a:gd name="T25" fmla="*/ 42 h 203"/>
              <a:gd name="T26" fmla="*/ 97 w 112"/>
              <a:gd name="T27" fmla="*/ 42 h 203"/>
              <a:gd name="T28" fmla="*/ 103 w 112"/>
              <a:gd name="T29" fmla="*/ 57 h 203"/>
              <a:gd name="T30" fmla="*/ 96 w 112"/>
              <a:gd name="T31" fmla="*/ 69 h 203"/>
              <a:gd name="T32" fmla="*/ 82 w 112"/>
              <a:gd name="T33" fmla="*/ 96 h 203"/>
              <a:gd name="T34" fmla="*/ 70 w 112"/>
              <a:gd name="T35" fmla="*/ 95 h 203"/>
              <a:gd name="T36" fmla="*/ 53 w 112"/>
              <a:gd name="T37" fmla="*/ 85 h 203"/>
              <a:gd name="T38" fmla="*/ 42 w 112"/>
              <a:gd name="T39" fmla="*/ 79 h 203"/>
              <a:gd name="T40" fmla="*/ 32 w 112"/>
              <a:gd name="T41" fmla="*/ 87 h 203"/>
              <a:gd name="T42" fmla="*/ 12 w 112"/>
              <a:gd name="T43" fmla="*/ 69 h 203"/>
              <a:gd name="T44" fmla="*/ 10 w 112"/>
              <a:gd name="T45" fmla="*/ 87 h 203"/>
              <a:gd name="T46" fmla="*/ 17 w 112"/>
              <a:gd name="T47" fmla="*/ 98 h 203"/>
              <a:gd name="T48" fmla="*/ 33 w 112"/>
              <a:gd name="T49" fmla="*/ 115 h 203"/>
              <a:gd name="T50" fmla="*/ 52 w 112"/>
              <a:gd name="T51" fmla="*/ 128 h 203"/>
              <a:gd name="T52" fmla="*/ 44 w 112"/>
              <a:gd name="T53" fmla="*/ 133 h 203"/>
              <a:gd name="T54" fmla="*/ 52 w 112"/>
              <a:gd name="T55" fmla="*/ 142 h 203"/>
              <a:gd name="T56" fmla="*/ 40 w 112"/>
              <a:gd name="T57" fmla="*/ 137 h 203"/>
              <a:gd name="T58" fmla="*/ 43 w 112"/>
              <a:gd name="T59" fmla="*/ 150 h 203"/>
              <a:gd name="T60" fmla="*/ 44 w 112"/>
              <a:gd name="T61" fmla="*/ 163 h 203"/>
              <a:gd name="T62" fmla="*/ 34 w 112"/>
              <a:gd name="T63" fmla="*/ 163 h 203"/>
              <a:gd name="T64" fmla="*/ 44 w 112"/>
              <a:gd name="T65" fmla="*/ 176 h 203"/>
              <a:gd name="T66" fmla="*/ 44 w 112"/>
              <a:gd name="T67" fmla="*/ 194 h 203"/>
              <a:gd name="T68" fmla="*/ 25 w 112"/>
              <a:gd name="T69" fmla="*/ 182 h 203"/>
              <a:gd name="T70" fmla="*/ 21 w 112"/>
              <a:gd name="T71" fmla="*/ 171 h 203"/>
              <a:gd name="T72" fmla="*/ 14 w 112"/>
              <a:gd name="T73" fmla="*/ 171 h 203"/>
              <a:gd name="T74" fmla="*/ 12 w 112"/>
              <a:gd name="T75" fmla="*/ 155 h 203"/>
              <a:gd name="T76" fmla="*/ 7 w 112"/>
              <a:gd name="T77" fmla="*/ 140 h 203"/>
              <a:gd name="T78" fmla="*/ 0 w 112"/>
              <a:gd name="T79" fmla="*/ 153 h 203"/>
              <a:gd name="T80" fmla="*/ 14 w 112"/>
              <a:gd name="T81" fmla="*/ 188 h 203"/>
              <a:gd name="T82" fmla="*/ 40 w 112"/>
              <a:gd name="T83" fmla="*/ 203 h 203"/>
              <a:gd name="T84" fmla="*/ 56 w 112"/>
              <a:gd name="T85" fmla="*/ 191 h 203"/>
              <a:gd name="T86" fmla="*/ 57 w 112"/>
              <a:gd name="T87" fmla="*/ 175 h 203"/>
              <a:gd name="T88" fmla="*/ 63 w 112"/>
              <a:gd name="T89" fmla="*/ 170 h 203"/>
              <a:gd name="T90" fmla="*/ 53 w 112"/>
              <a:gd name="T91" fmla="*/ 159 h 203"/>
              <a:gd name="T92" fmla="*/ 65 w 112"/>
              <a:gd name="T93" fmla="*/ 157 h 203"/>
              <a:gd name="T94" fmla="*/ 63 w 112"/>
              <a:gd name="T95" fmla="*/ 151 h 203"/>
              <a:gd name="T96" fmla="*/ 57 w 112"/>
              <a:gd name="T97" fmla="*/ 128 h 203"/>
              <a:gd name="T98" fmla="*/ 71 w 112"/>
              <a:gd name="T99" fmla="*/ 124 h 203"/>
              <a:gd name="T100" fmla="*/ 80 w 112"/>
              <a:gd name="T101" fmla="*/ 114 h 203"/>
              <a:gd name="T102" fmla="*/ 97 w 112"/>
              <a:gd name="T103" fmla="*/ 99 h 203"/>
              <a:gd name="T104" fmla="*/ 101 w 112"/>
              <a:gd name="T105" fmla="*/ 85 h 203"/>
              <a:gd name="T106" fmla="*/ 109 w 112"/>
              <a:gd name="T107" fmla="*/ 66 h 203"/>
              <a:gd name="T108" fmla="*/ 7 w 112"/>
              <a:gd name="T109" fmla="*/ 165 h 203"/>
              <a:gd name="T110" fmla="*/ 51 w 112"/>
              <a:gd name="T111" fmla="*/ 152 h 203"/>
              <a:gd name="T112" fmla="*/ 43 w 112"/>
              <a:gd name="T113" fmla="*/ 83 h 203"/>
              <a:gd name="T114" fmla="*/ 46 w 112"/>
              <a:gd name="T115" fmla="*/ 108 h 203"/>
              <a:gd name="T116" fmla="*/ 44 w 112"/>
              <a:gd name="T117" fmla="*/ 98 h 203"/>
              <a:gd name="T118" fmla="*/ 43 w 112"/>
              <a:gd name="T119" fmla="*/ 92 h 203"/>
              <a:gd name="T120" fmla="*/ 55 w 112"/>
              <a:gd name="T121" fmla="*/ 94 h 203"/>
              <a:gd name="T122" fmla="*/ 70 w 112"/>
              <a:gd name="T123" fmla="*/ 102 h 203"/>
              <a:gd name="T124" fmla="*/ 61 w 112"/>
              <a:gd name="T125" fmla="*/ 115 h 2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2" h="203">
                <a:moveTo>
                  <a:pt x="112" y="39"/>
                </a:moveTo>
                <a:cubicBezTo>
                  <a:pt x="111" y="39"/>
                  <a:pt x="111" y="39"/>
                  <a:pt x="110" y="39"/>
                </a:cubicBezTo>
                <a:cubicBezTo>
                  <a:pt x="110" y="39"/>
                  <a:pt x="110" y="38"/>
                  <a:pt x="110" y="37"/>
                </a:cubicBezTo>
                <a:cubicBezTo>
                  <a:pt x="110" y="36"/>
                  <a:pt x="110" y="35"/>
                  <a:pt x="110" y="35"/>
                </a:cubicBezTo>
                <a:cubicBezTo>
                  <a:pt x="111" y="33"/>
                  <a:pt x="109" y="33"/>
                  <a:pt x="110" y="32"/>
                </a:cubicBezTo>
                <a:cubicBezTo>
                  <a:pt x="110" y="31"/>
                  <a:pt x="110" y="29"/>
                  <a:pt x="110" y="28"/>
                </a:cubicBezTo>
                <a:cubicBezTo>
                  <a:pt x="110" y="27"/>
                  <a:pt x="110" y="27"/>
                  <a:pt x="110" y="26"/>
                </a:cubicBezTo>
                <a:cubicBezTo>
                  <a:pt x="109" y="26"/>
                  <a:pt x="109" y="24"/>
                  <a:pt x="109" y="23"/>
                </a:cubicBezTo>
                <a:cubicBezTo>
                  <a:pt x="109" y="22"/>
                  <a:pt x="109" y="22"/>
                  <a:pt x="109" y="22"/>
                </a:cubicBezTo>
                <a:cubicBezTo>
                  <a:pt x="108" y="22"/>
                  <a:pt x="108" y="21"/>
                  <a:pt x="108" y="20"/>
                </a:cubicBezTo>
                <a:cubicBezTo>
                  <a:pt x="108" y="20"/>
                  <a:pt x="107" y="20"/>
                  <a:pt x="107" y="20"/>
                </a:cubicBezTo>
                <a:cubicBezTo>
                  <a:pt x="107" y="17"/>
                  <a:pt x="104" y="17"/>
                  <a:pt x="105" y="11"/>
                </a:cubicBezTo>
                <a:cubicBezTo>
                  <a:pt x="104" y="10"/>
                  <a:pt x="103" y="10"/>
                  <a:pt x="101" y="10"/>
                </a:cubicBezTo>
                <a:cubicBezTo>
                  <a:pt x="101" y="9"/>
                  <a:pt x="101" y="9"/>
                  <a:pt x="101" y="9"/>
                </a:cubicBezTo>
                <a:cubicBezTo>
                  <a:pt x="101" y="8"/>
                  <a:pt x="101" y="7"/>
                  <a:pt x="101" y="6"/>
                </a:cubicBezTo>
                <a:cubicBezTo>
                  <a:pt x="101" y="6"/>
                  <a:pt x="100" y="6"/>
                  <a:pt x="100" y="6"/>
                </a:cubicBezTo>
                <a:cubicBezTo>
                  <a:pt x="99" y="6"/>
                  <a:pt x="99" y="5"/>
                  <a:pt x="97" y="5"/>
                </a:cubicBezTo>
                <a:cubicBezTo>
                  <a:pt x="97" y="5"/>
                  <a:pt x="97" y="4"/>
                  <a:pt x="97" y="4"/>
                </a:cubicBezTo>
                <a:cubicBezTo>
                  <a:pt x="97" y="4"/>
                  <a:pt x="97" y="4"/>
                  <a:pt x="96" y="4"/>
                </a:cubicBezTo>
                <a:cubicBezTo>
                  <a:pt x="96" y="4"/>
                  <a:pt x="95" y="4"/>
                  <a:pt x="95" y="4"/>
                </a:cubicBezTo>
                <a:cubicBezTo>
                  <a:pt x="95" y="4"/>
                  <a:pt x="94" y="4"/>
                  <a:pt x="94" y="4"/>
                </a:cubicBezTo>
                <a:cubicBezTo>
                  <a:pt x="92" y="4"/>
                  <a:pt x="90" y="4"/>
                  <a:pt x="90" y="3"/>
                </a:cubicBezTo>
                <a:cubicBezTo>
                  <a:pt x="90" y="2"/>
                  <a:pt x="90" y="2"/>
                  <a:pt x="90" y="1"/>
                </a:cubicBezTo>
                <a:cubicBezTo>
                  <a:pt x="89" y="2"/>
                  <a:pt x="87" y="2"/>
                  <a:pt x="87" y="0"/>
                </a:cubicBezTo>
                <a:cubicBezTo>
                  <a:pt x="85" y="0"/>
                  <a:pt x="84" y="0"/>
                  <a:pt x="82" y="0"/>
                </a:cubicBezTo>
                <a:cubicBezTo>
                  <a:pt x="81" y="0"/>
                  <a:pt x="80" y="0"/>
                  <a:pt x="78" y="0"/>
                </a:cubicBezTo>
                <a:cubicBezTo>
                  <a:pt x="78" y="0"/>
                  <a:pt x="77" y="0"/>
                  <a:pt x="76" y="0"/>
                </a:cubicBezTo>
                <a:cubicBezTo>
                  <a:pt x="76" y="0"/>
                  <a:pt x="75" y="0"/>
                  <a:pt x="75" y="0"/>
                </a:cubicBezTo>
                <a:cubicBezTo>
                  <a:pt x="75" y="1"/>
                  <a:pt x="75" y="2"/>
                  <a:pt x="74" y="1"/>
                </a:cubicBezTo>
                <a:cubicBezTo>
                  <a:pt x="73" y="1"/>
                  <a:pt x="73" y="1"/>
                  <a:pt x="72" y="1"/>
                </a:cubicBezTo>
                <a:cubicBezTo>
                  <a:pt x="72" y="1"/>
                  <a:pt x="72" y="1"/>
                  <a:pt x="72" y="0"/>
                </a:cubicBezTo>
                <a:cubicBezTo>
                  <a:pt x="72" y="0"/>
                  <a:pt x="72" y="0"/>
                  <a:pt x="71" y="0"/>
                </a:cubicBezTo>
                <a:cubicBezTo>
                  <a:pt x="71" y="0"/>
                  <a:pt x="71" y="0"/>
                  <a:pt x="70" y="0"/>
                </a:cubicBezTo>
                <a:cubicBezTo>
                  <a:pt x="70" y="1"/>
                  <a:pt x="69" y="2"/>
                  <a:pt x="68" y="1"/>
                </a:cubicBezTo>
                <a:cubicBezTo>
                  <a:pt x="67" y="2"/>
                  <a:pt x="67" y="1"/>
                  <a:pt x="67" y="0"/>
                </a:cubicBezTo>
                <a:cubicBezTo>
                  <a:pt x="66" y="0"/>
                  <a:pt x="65" y="1"/>
                  <a:pt x="65" y="1"/>
                </a:cubicBezTo>
                <a:cubicBezTo>
                  <a:pt x="65" y="2"/>
                  <a:pt x="65" y="3"/>
                  <a:pt x="65" y="4"/>
                </a:cubicBezTo>
                <a:cubicBezTo>
                  <a:pt x="66" y="4"/>
                  <a:pt x="67" y="5"/>
                  <a:pt x="67" y="6"/>
                </a:cubicBezTo>
                <a:cubicBezTo>
                  <a:pt x="67" y="7"/>
                  <a:pt x="67" y="8"/>
                  <a:pt x="68" y="7"/>
                </a:cubicBezTo>
                <a:cubicBezTo>
                  <a:pt x="69" y="7"/>
                  <a:pt x="69" y="8"/>
                  <a:pt x="70" y="9"/>
                </a:cubicBezTo>
                <a:cubicBezTo>
                  <a:pt x="71" y="9"/>
                  <a:pt x="71" y="9"/>
                  <a:pt x="71" y="9"/>
                </a:cubicBezTo>
                <a:cubicBezTo>
                  <a:pt x="75" y="10"/>
                  <a:pt x="74" y="7"/>
                  <a:pt x="77" y="7"/>
                </a:cubicBezTo>
                <a:cubicBezTo>
                  <a:pt x="78" y="7"/>
                  <a:pt x="79" y="7"/>
                  <a:pt x="80" y="7"/>
                </a:cubicBezTo>
                <a:cubicBezTo>
                  <a:pt x="81" y="7"/>
                  <a:pt x="82" y="7"/>
                  <a:pt x="82" y="6"/>
                </a:cubicBezTo>
                <a:cubicBezTo>
                  <a:pt x="81" y="6"/>
                  <a:pt x="80" y="6"/>
                  <a:pt x="80" y="6"/>
                </a:cubicBezTo>
                <a:cubicBezTo>
                  <a:pt x="80" y="5"/>
                  <a:pt x="81" y="5"/>
                  <a:pt x="81" y="4"/>
                </a:cubicBezTo>
                <a:cubicBezTo>
                  <a:pt x="82" y="4"/>
                  <a:pt x="82" y="4"/>
                  <a:pt x="83" y="4"/>
                </a:cubicBezTo>
                <a:cubicBezTo>
                  <a:pt x="84" y="4"/>
                  <a:pt x="84" y="4"/>
                  <a:pt x="84" y="4"/>
                </a:cubicBezTo>
                <a:cubicBezTo>
                  <a:pt x="85" y="4"/>
                  <a:pt x="86" y="4"/>
                  <a:pt x="87" y="4"/>
                </a:cubicBezTo>
                <a:cubicBezTo>
                  <a:pt x="87" y="4"/>
                  <a:pt x="87" y="5"/>
                  <a:pt x="87" y="5"/>
                </a:cubicBezTo>
                <a:cubicBezTo>
                  <a:pt x="88" y="5"/>
                  <a:pt x="89" y="6"/>
                  <a:pt x="89" y="9"/>
                </a:cubicBezTo>
                <a:cubicBezTo>
                  <a:pt x="89" y="9"/>
                  <a:pt x="89" y="10"/>
                  <a:pt x="89" y="11"/>
                </a:cubicBezTo>
                <a:cubicBezTo>
                  <a:pt x="90" y="11"/>
                  <a:pt x="90" y="11"/>
                  <a:pt x="90" y="11"/>
                </a:cubicBezTo>
                <a:cubicBezTo>
                  <a:pt x="90" y="11"/>
                  <a:pt x="90" y="12"/>
                  <a:pt x="90" y="12"/>
                </a:cubicBezTo>
                <a:cubicBezTo>
                  <a:pt x="89" y="12"/>
                  <a:pt x="89" y="13"/>
                  <a:pt x="88" y="13"/>
                </a:cubicBezTo>
                <a:cubicBezTo>
                  <a:pt x="88" y="14"/>
                  <a:pt x="88" y="14"/>
                  <a:pt x="88" y="14"/>
                </a:cubicBezTo>
                <a:cubicBezTo>
                  <a:pt x="89" y="14"/>
                  <a:pt x="89" y="16"/>
                  <a:pt x="89" y="17"/>
                </a:cubicBezTo>
                <a:cubicBezTo>
                  <a:pt x="90" y="17"/>
                  <a:pt x="90" y="17"/>
                  <a:pt x="90" y="17"/>
                </a:cubicBezTo>
                <a:cubicBezTo>
                  <a:pt x="90" y="15"/>
                  <a:pt x="90" y="13"/>
                  <a:pt x="91" y="13"/>
                </a:cubicBezTo>
                <a:cubicBezTo>
                  <a:pt x="91" y="13"/>
                  <a:pt x="91" y="12"/>
                  <a:pt x="91" y="12"/>
                </a:cubicBezTo>
                <a:cubicBezTo>
                  <a:pt x="92" y="12"/>
                  <a:pt x="92" y="12"/>
                  <a:pt x="93" y="12"/>
                </a:cubicBezTo>
                <a:cubicBezTo>
                  <a:pt x="94" y="12"/>
                  <a:pt x="96" y="13"/>
                  <a:pt x="94" y="13"/>
                </a:cubicBezTo>
                <a:cubicBezTo>
                  <a:pt x="94" y="14"/>
                  <a:pt x="93" y="15"/>
                  <a:pt x="93" y="16"/>
                </a:cubicBezTo>
                <a:cubicBezTo>
                  <a:pt x="93" y="16"/>
                  <a:pt x="93" y="16"/>
                  <a:pt x="93" y="17"/>
                </a:cubicBezTo>
                <a:cubicBezTo>
                  <a:pt x="94" y="17"/>
                  <a:pt x="95" y="18"/>
                  <a:pt x="96" y="18"/>
                </a:cubicBezTo>
                <a:cubicBezTo>
                  <a:pt x="97" y="18"/>
                  <a:pt x="97" y="17"/>
                  <a:pt x="97" y="16"/>
                </a:cubicBezTo>
                <a:cubicBezTo>
                  <a:pt x="96" y="15"/>
                  <a:pt x="96" y="15"/>
                  <a:pt x="96" y="13"/>
                </a:cubicBezTo>
                <a:cubicBezTo>
                  <a:pt x="96" y="13"/>
                  <a:pt x="96" y="12"/>
                  <a:pt x="96" y="12"/>
                </a:cubicBezTo>
                <a:cubicBezTo>
                  <a:pt x="96" y="12"/>
                  <a:pt x="95" y="12"/>
                  <a:pt x="95" y="11"/>
                </a:cubicBezTo>
                <a:cubicBezTo>
                  <a:pt x="95" y="10"/>
                  <a:pt x="95" y="10"/>
                  <a:pt x="96" y="10"/>
                </a:cubicBezTo>
                <a:cubicBezTo>
                  <a:pt x="96" y="10"/>
                  <a:pt x="96" y="11"/>
                  <a:pt x="97" y="11"/>
                </a:cubicBezTo>
                <a:cubicBezTo>
                  <a:pt x="100" y="11"/>
                  <a:pt x="100" y="14"/>
                  <a:pt x="101" y="16"/>
                </a:cubicBezTo>
                <a:cubicBezTo>
                  <a:pt x="101" y="16"/>
                  <a:pt x="101" y="17"/>
                  <a:pt x="101" y="18"/>
                </a:cubicBezTo>
                <a:cubicBezTo>
                  <a:pt x="101" y="19"/>
                  <a:pt x="102" y="19"/>
                  <a:pt x="102" y="20"/>
                </a:cubicBezTo>
                <a:cubicBezTo>
                  <a:pt x="103" y="21"/>
                  <a:pt x="104" y="21"/>
                  <a:pt x="103" y="23"/>
                </a:cubicBezTo>
                <a:cubicBezTo>
                  <a:pt x="103" y="23"/>
                  <a:pt x="103" y="23"/>
                  <a:pt x="102" y="23"/>
                </a:cubicBezTo>
                <a:cubicBezTo>
                  <a:pt x="102" y="23"/>
                  <a:pt x="102" y="24"/>
                  <a:pt x="102" y="24"/>
                </a:cubicBezTo>
                <a:cubicBezTo>
                  <a:pt x="102" y="25"/>
                  <a:pt x="102" y="26"/>
                  <a:pt x="102" y="26"/>
                </a:cubicBezTo>
                <a:cubicBezTo>
                  <a:pt x="104" y="27"/>
                  <a:pt x="103" y="28"/>
                  <a:pt x="103" y="30"/>
                </a:cubicBezTo>
                <a:cubicBezTo>
                  <a:pt x="103" y="31"/>
                  <a:pt x="103" y="31"/>
                  <a:pt x="103" y="32"/>
                </a:cubicBezTo>
                <a:cubicBezTo>
                  <a:pt x="103" y="34"/>
                  <a:pt x="102" y="35"/>
                  <a:pt x="102" y="37"/>
                </a:cubicBezTo>
                <a:cubicBezTo>
                  <a:pt x="102" y="37"/>
                  <a:pt x="101" y="37"/>
                  <a:pt x="101" y="37"/>
                </a:cubicBezTo>
                <a:cubicBezTo>
                  <a:pt x="101" y="37"/>
                  <a:pt x="100" y="37"/>
                  <a:pt x="100" y="37"/>
                </a:cubicBezTo>
                <a:cubicBezTo>
                  <a:pt x="100" y="36"/>
                  <a:pt x="99" y="36"/>
                  <a:pt x="99" y="35"/>
                </a:cubicBezTo>
                <a:cubicBezTo>
                  <a:pt x="98" y="33"/>
                  <a:pt x="96" y="34"/>
                  <a:pt x="94" y="33"/>
                </a:cubicBezTo>
                <a:cubicBezTo>
                  <a:pt x="93" y="33"/>
                  <a:pt x="92" y="33"/>
                  <a:pt x="91" y="33"/>
                </a:cubicBezTo>
                <a:cubicBezTo>
                  <a:pt x="91" y="33"/>
                  <a:pt x="91" y="33"/>
                  <a:pt x="90" y="33"/>
                </a:cubicBezTo>
                <a:cubicBezTo>
                  <a:pt x="89" y="33"/>
                  <a:pt x="88" y="34"/>
                  <a:pt x="88" y="35"/>
                </a:cubicBezTo>
                <a:cubicBezTo>
                  <a:pt x="88" y="35"/>
                  <a:pt x="88" y="35"/>
                  <a:pt x="88" y="36"/>
                </a:cubicBezTo>
                <a:cubicBezTo>
                  <a:pt x="87" y="36"/>
                  <a:pt x="87" y="36"/>
                  <a:pt x="87" y="37"/>
                </a:cubicBezTo>
                <a:cubicBezTo>
                  <a:pt x="87" y="38"/>
                  <a:pt x="87" y="39"/>
                  <a:pt x="87" y="39"/>
                </a:cubicBezTo>
                <a:cubicBezTo>
                  <a:pt x="86" y="40"/>
                  <a:pt x="86" y="41"/>
                  <a:pt x="84" y="41"/>
                </a:cubicBezTo>
                <a:cubicBezTo>
                  <a:pt x="85" y="40"/>
                  <a:pt x="84" y="39"/>
                  <a:pt x="83" y="39"/>
                </a:cubicBezTo>
                <a:cubicBezTo>
                  <a:pt x="81" y="40"/>
                  <a:pt x="81" y="38"/>
                  <a:pt x="80" y="38"/>
                </a:cubicBezTo>
                <a:cubicBezTo>
                  <a:pt x="79" y="38"/>
                  <a:pt x="78" y="38"/>
                  <a:pt x="78" y="37"/>
                </a:cubicBezTo>
                <a:cubicBezTo>
                  <a:pt x="78" y="37"/>
                  <a:pt x="78" y="37"/>
                  <a:pt x="77" y="37"/>
                </a:cubicBezTo>
                <a:cubicBezTo>
                  <a:pt x="76" y="37"/>
                  <a:pt x="76" y="37"/>
                  <a:pt x="75" y="37"/>
                </a:cubicBezTo>
                <a:cubicBezTo>
                  <a:pt x="74" y="37"/>
                  <a:pt x="74" y="37"/>
                  <a:pt x="74" y="37"/>
                </a:cubicBezTo>
                <a:cubicBezTo>
                  <a:pt x="73" y="37"/>
                  <a:pt x="73" y="37"/>
                  <a:pt x="72" y="37"/>
                </a:cubicBezTo>
                <a:cubicBezTo>
                  <a:pt x="72" y="37"/>
                  <a:pt x="71" y="37"/>
                  <a:pt x="70" y="37"/>
                </a:cubicBezTo>
                <a:cubicBezTo>
                  <a:pt x="70" y="37"/>
                  <a:pt x="70" y="38"/>
                  <a:pt x="70" y="38"/>
                </a:cubicBezTo>
                <a:cubicBezTo>
                  <a:pt x="69" y="38"/>
                  <a:pt x="69" y="39"/>
                  <a:pt x="68" y="39"/>
                </a:cubicBezTo>
                <a:cubicBezTo>
                  <a:pt x="67" y="40"/>
                  <a:pt x="65" y="41"/>
                  <a:pt x="63" y="41"/>
                </a:cubicBezTo>
                <a:cubicBezTo>
                  <a:pt x="63" y="41"/>
                  <a:pt x="63" y="41"/>
                  <a:pt x="63" y="42"/>
                </a:cubicBezTo>
                <a:cubicBezTo>
                  <a:pt x="64" y="42"/>
                  <a:pt x="64" y="43"/>
                  <a:pt x="65" y="43"/>
                </a:cubicBezTo>
                <a:cubicBezTo>
                  <a:pt x="66" y="43"/>
                  <a:pt x="67" y="43"/>
                  <a:pt x="67" y="44"/>
                </a:cubicBezTo>
                <a:cubicBezTo>
                  <a:pt x="66" y="45"/>
                  <a:pt x="66" y="46"/>
                  <a:pt x="65" y="45"/>
                </a:cubicBezTo>
                <a:cubicBezTo>
                  <a:pt x="65" y="45"/>
                  <a:pt x="65" y="45"/>
                  <a:pt x="64" y="45"/>
                </a:cubicBezTo>
                <a:cubicBezTo>
                  <a:pt x="62" y="45"/>
                  <a:pt x="60" y="45"/>
                  <a:pt x="58" y="45"/>
                </a:cubicBezTo>
                <a:cubicBezTo>
                  <a:pt x="58" y="45"/>
                  <a:pt x="57" y="45"/>
                  <a:pt x="57" y="45"/>
                </a:cubicBezTo>
                <a:cubicBezTo>
                  <a:pt x="57" y="45"/>
                  <a:pt x="56" y="45"/>
                  <a:pt x="56" y="45"/>
                </a:cubicBezTo>
                <a:cubicBezTo>
                  <a:pt x="56" y="46"/>
                  <a:pt x="56" y="46"/>
                  <a:pt x="56" y="47"/>
                </a:cubicBezTo>
                <a:cubicBezTo>
                  <a:pt x="56" y="47"/>
                  <a:pt x="56" y="47"/>
                  <a:pt x="56" y="48"/>
                </a:cubicBezTo>
                <a:cubicBezTo>
                  <a:pt x="56" y="49"/>
                  <a:pt x="57" y="50"/>
                  <a:pt x="58" y="50"/>
                </a:cubicBezTo>
                <a:cubicBezTo>
                  <a:pt x="59" y="50"/>
                  <a:pt x="59" y="50"/>
                  <a:pt x="59" y="49"/>
                </a:cubicBezTo>
                <a:cubicBezTo>
                  <a:pt x="60" y="49"/>
                  <a:pt x="61" y="48"/>
                  <a:pt x="62" y="48"/>
                </a:cubicBezTo>
                <a:cubicBezTo>
                  <a:pt x="62" y="48"/>
                  <a:pt x="63" y="48"/>
                  <a:pt x="63" y="48"/>
                </a:cubicBezTo>
                <a:cubicBezTo>
                  <a:pt x="64" y="48"/>
                  <a:pt x="65" y="48"/>
                  <a:pt x="65" y="48"/>
                </a:cubicBezTo>
                <a:cubicBezTo>
                  <a:pt x="66" y="48"/>
                  <a:pt x="66" y="48"/>
                  <a:pt x="67" y="48"/>
                </a:cubicBezTo>
                <a:cubicBezTo>
                  <a:pt x="67" y="48"/>
                  <a:pt x="67" y="48"/>
                  <a:pt x="68" y="48"/>
                </a:cubicBezTo>
                <a:cubicBezTo>
                  <a:pt x="68" y="47"/>
                  <a:pt x="68" y="47"/>
                  <a:pt x="68" y="47"/>
                </a:cubicBezTo>
                <a:cubicBezTo>
                  <a:pt x="68" y="45"/>
                  <a:pt x="69" y="45"/>
                  <a:pt x="69" y="44"/>
                </a:cubicBezTo>
                <a:cubicBezTo>
                  <a:pt x="69" y="44"/>
                  <a:pt x="69" y="43"/>
                  <a:pt x="69" y="43"/>
                </a:cubicBezTo>
                <a:cubicBezTo>
                  <a:pt x="70" y="43"/>
                  <a:pt x="70" y="42"/>
                  <a:pt x="71" y="42"/>
                </a:cubicBezTo>
                <a:cubicBezTo>
                  <a:pt x="71" y="42"/>
                  <a:pt x="71" y="43"/>
                  <a:pt x="71" y="43"/>
                </a:cubicBezTo>
                <a:cubicBezTo>
                  <a:pt x="72" y="43"/>
                  <a:pt x="73" y="43"/>
                  <a:pt x="72" y="44"/>
                </a:cubicBezTo>
                <a:cubicBezTo>
                  <a:pt x="73" y="45"/>
                  <a:pt x="73" y="46"/>
                  <a:pt x="75" y="45"/>
                </a:cubicBezTo>
                <a:cubicBezTo>
                  <a:pt x="75" y="45"/>
                  <a:pt x="75" y="45"/>
                  <a:pt x="75" y="44"/>
                </a:cubicBezTo>
                <a:cubicBezTo>
                  <a:pt x="75" y="41"/>
                  <a:pt x="75" y="40"/>
                  <a:pt x="77" y="42"/>
                </a:cubicBezTo>
                <a:cubicBezTo>
                  <a:pt x="78" y="42"/>
                  <a:pt x="78" y="42"/>
                  <a:pt x="78" y="42"/>
                </a:cubicBezTo>
                <a:cubicBezTo>
                  <a:pt x="79" y="42"/>
                  <a:pt x="80" y="42"/>
                  <a:pt x="81" y="42"/>
                </a:cubicBezTo>
                <a:cubicBezTo>
                  <a:pt x="81" y="42"/>
                  <a:pt x="82" y="42"/>
                  <a:pt x="82" y="42"/>
                </a:cubicBezTo>
                <a:cubicBezTo>
                  <a:pt x="83" y="42"/>
                  <a:pt x="84" y="43"/>
                  <a:pt x="84" y="44"/>
                </a:cubicBezTo>
                <a:cubicBezTo>
                  <a:pt x="85" y="44"/>
                  <a:pt x="85" y="44"/>
                  <a:pt x="86" y="44"/>
                </a:cubicBezTo>
                <a:cubicBezTo>
                  <a:pt x="86" y="44"/>
                  <a:pt x="86" y="43"/>
                  <a:pt x="86" y="43"/>
                </a:cubicBezTo>
                <a:cubicBezTo>
                  <a:pt x="86" y="43"/>
                  <a:pt x="87" y="43"/>
                  <a:pt x="88" y="43"/>
                </a:cubicBezTo>
                <a:cubicBezTo>
                  <a:pt x="88" y="43"/>
                  <a:pt x="89" y="43"/>
                  <a:pt x="89" y="43"/>
                </a:cubicBezTo>
                <a:cubicBezTo>
                  <a:pt x="89" y="42"/>
                  <a:pt x="89" y="42"/>
                  <a:pt x="90" y="42"/>
                </a:cubicBezTo>
                <a:cubicBezTo>
                  <a:pt x="90" y="40"/>
                  <a:pt x="92" y="40"/>
                  <a:pt x="94" y="41"/>
                </a:cubicBezTo>
                <a:cubicBezTo>
                  <a:pt x="95" y="41"/>
                  <a:pt x="96" y="42"/>
                  <a:pt x="97" y="42"/>
                </a:cubicBezTo>
                <a:cubicBezTo>
                  <a:pt x="98" y="42"/>
                  <a:pt x="99" y="41"/>
                  <a:pt x="100" y="41"/>
                </a:cubicBezTo>
                <a:cubicBezTo>
                  <a:pt x="101" y="41"/>
                  <a:pt x="101" y="42"/>
                  <a:pt x="102" y="42"/>
                </a:cubicBezTo>
                <a:cubicBezTo>
                  <a:pt x="102" y="44"/>
                  <a:pt x="103" y="46"/>
                  <a:pt x="101" y="47"/>
                </a:cubicBezTo>
                <a:cubicBezTo>
                  <a:pt x="101" y="47"/>
                  <a:pt x="101" y="47"/>
                  <a:pt x="101" y="48"/>
                </a:cubicBezTo>
                <a:cubicBezTo>
                  <a:pt x="101" y="49"/>
                  <a:pt x="101" y="49"/>
                  <a:pt x="101" y="50"/>
                </a:cubicBezTo>
                <a:cubicBezTo>
                  <a:pt x="102" y="50"/>
                  <a:pt x="102" y="51"/>
                  <a:pt x="102" y="52"/>
                </a:cubicBezTo>
                <a:cubicBezTo>
                  <a:pt x="102" y="52"/>
                  <a:pt x="101" y="52"/>
                  <a:pt x="101" y="52"/>
                </a:cubicBezTo>
                <a:cubicBezTo>
                  <a:pt x="99" y="53"/>
                  <a:pt x="100" y="55"/>
                  <a:pt x="102" y="55"/>
                </a:cubicBezTo>
                <a:cubicBezTo>
                  <a:pt x="103" y="55"/>
                  <a:pt x="104" y="55"/>
                  <a:pt x="105" y="55"/>
                </a:cubicBezTo>
                <a:cubicBezTo>
                  <a:pt x="104" y="56"/>
                  <a:pt x="105" y="57"/>
                  <a:pt x="103" y="57"/>
                </a:cubicBezTo>
                <a:cubicBezTo>
                  <a:pt x="103" y="58"/>
                  <a:pt x="103" y="58"/>
                  <a:pt x="103" y="58"/>
                </a:cubicBezTo>
                <a:cubicBezTo>
                  <a:pt x="102" y="58"/>
                  <a:pt x="102" y="57"/>
                  <a:pt x="101" y="57"/>
                </a:cubicBezTo>
                <a:cubicBezTo>
                  <a:pt x="101" y="56"/>
                  <a:pt x="101" y="56"/>
                  <a:pt x="100" y="56"/>
                </a:cubicBezTo>
                <a:cubicBezTo>
                  <a:pt x="100" y="57"/>
                  <a:pt x="100" y="58"/>
                  <a:pt x="100" y="58"/>
                </a:cubicBezTo>
                <a:cubicBezTo>
                  <a:pt x="100" y="59"/>
                  <a:pt x="100" y="60"/>
                  <a:pt x="100" y="61"/>
                </a:cubicBezTo>
                <a:cubicBezTo>
                  <a:pt x="100" y="61"/>
                  <a:pt x="100" y="62"/>
                  <a:pt x="100" y="62"/>
                </a:cubicBezTo>
                <a:cubicBezTo>
                  <a:pt x="100" y="62"/>
                  <a:pt x="100" y="63"/>
                  <a:pt x="100" y="63"/>
                </a:cubicBezTo>
                <a:cubicBezTo>
                  <a:pt x="98" y="63"/>
                  <a:pt x="98" y="64"/>
                  <a:pt x="96" y="64"/>
                </a:cubicBezTo>
                <a:cubicBezTo>
                  <a:pt x="96" y="65"/>
                  <a:pt x="96" y="66"/>
                  <a:pt x="96" y="67"/>
                </a:cubicBezTo>
                <a:cubicBezTo>
                  <a:pt x="96" y="68"/>
                  <a:pt x="96" y="68"/>
                  <a:pt x="96" y="69"/>
                </a:cubicBezTo>
                <a:cubicBezTo>
                  <a:pt x="96" y="71"/>
                  <a:pt x="95" y="73"/>
                  <a:pt x="94" y="74"/>
                </a:cubicBezTo>
                <a:cubicBezTo>
                  <a:pt x="94" y="74"/>
                  <a:pt x="94" y="75"/>
                  <a:pt x="94" y="75"/>
                </a:cubicBezTo>
                <a:cubicBezTo>
                  <a:pt x="93" y="75"/>
                  <a:pt x="93" y="75"/>
                  <a:pt x="93" y="75"/>
                </a:cubicBezTo>
                <a:cubicBezTo>
                  <a:pt x="93" y="76"/>
                  <a:pt x="93" y="77"/>
                  <a:pt x="93" y="77"/>
                </a:cubicBezTo>
                <a:cubicBezTo>
                  <a:pt x="91" y="81"/>
                  <a:pt x="87" y="83"/>
                  <a:pt x="87" y="88"/>
                </a:cubicBezTo>
                <a:cubicBezTo>
                  <a:pt x="88" y="87"/>
                  <a:pt x="93" y="85"/>
                  <a:pt x="91" y="89"/>
                </a:cubicBezTo>
                <a:cubicBezTo>
                  <a:pt x="90" y="89"/>
                  <a:pt x="90" y="88"/>
                  <a:pt x="88" y="88"/>
                </a:cubicBezTo>
                <a:cubicBezTo>
                  <a:pt x="85" y="91"/>
                  <a:pt x="90" y="94"/>
                  <a:pt x="86" y="94"/>
                </a:cubicBezTo>
                <a:cubicBezTo>
                  <a:pt x="85" y="95"/>
                  <a:pt x="85" y="97"/>
                  <a:pt x="83" y="96"/>
                </a:cubicBezTo>
                <a:cubicBezTo>
                  <a:pt x="83" y="97"/>
                  <a:pt x="82" y="98"/>
                  <a:pt x="82" y="96"/>
                </a:cubicBezTo>
                <a:cubicBezTo>
                  <a:pt x="82" y="96"/>
                  <a:pt x="82" y="96"/>
                  <a:pt x="82" y="95"/>
                </a:cubicBezTo>
                <a:cubicBezTo>
                  <a:pt x="82" y="95"/>
                  <a:pt x="81" y="95"/>
                  <a:pt x="81" y="95"/>
                </a:cubicBezTo>
                <a:cubicBezTo>
                  <a:pt x="79" y="96"/>
                  <a:pt x="78" y="98"/>
                  <a:pt x="77" y="100"/>
                </a:cubicBezTo>
                <a:cubicBezTo>
                  <a:pt x="77" y="101"/>
                  <a:pt x="77" y="103"/>
                  <a:pt x="76" y="104"/>
                </a:cubicBezTo>
                <a:cubicBezTo>
                  <a:pt x="76" y="104"/>
                  <a:pt x="76" y="104"/>
                  <a:pt x="76" y="105"/>
                </a:cubicBezTo>
                <a:cubicBezTo>
                  <a:pt x="76" y="105"/>
                  <a:pt x="75" y="105"/>
                  <a:pt x="75" y="105"/>
                </a:cubicBezTo>
                <a:cubicBezTo>
                  <a:pt x="74" y="105"/>
                  <a:pt x="73" y="105"/>
                  <a:pt x="74" y="104"/>
                </a:cubicBezTo>
                <a:cubicBezTo>
                  <a:pt x="74" y="103"/>
                  <a:pt x="74" y="103"/>
                  <a:pt x="74" y="102"/>
                </a:cubicBezTo>
                <a:cubicBezTo>
                  <a:pt x="72" y="102"/>
                  <a:pt x="72" y="100"/>
                  <a:pt x="70" y="100"/>
                </a:cubicBezTo>
                <a:cubicBezTo>
                  <a:pt x="70" y="98"/>
                  <a:pt x="70" y="97"/>
                  <a:pt x="70" y="95"/>
                </a:cubicBezTo>
                <a:cubicBezTo>
                  <a:pt x="69" y="95"/>
                  <a:pt x="69" y="95"/>
                  <a:pt x="69" y="94"/>
                </a:cubicBezTo>
                <a:cubicBezTo>
                  <a:pt x="67" y="93"/>
                  <a:pt x="67" y="91"/>
                  <a:pt x="65" y="89"/>
                </a:cubicBezTo>
                <a:cubicBezTo>
                  <a:pt x="65" y="88"/>
                  <a:pt x="65" y="86"/>
                  <a:pt x="65" y="85"/>
                </a:cubicBezTo>
                <a:cubicBezTo>
                  <a:pt x="65" y="85"/>
                  <a:pt x="64" y="85"/>
                  <a:pt x="63" y="85"/>
                </a:cubicBezTo>
                <a:cubicBezTo>
                  <a:pt x="62" y="85"/>
                  <a:pt x="61" y="85"/>
                  <a:pt x="61" y="85"/>
                </a:cubicBezTo>
                <a:cubicBezTo>
                  <a:pt x="60" y="86"/>
                  <a:pt x="60" y="84"/>
                  <a:pt x="58" y="85"/>
                </a:cubicBezTo>
                <a:cubicBezTo>
                  <a:pt x="58" y="85"/>
                  <a:pt x="57" y="85"/>
                  <a:pt x="57" y="85"/>
                </a:cubicBezTo>
                <a:cubicBezTo>
                  <a:pt x="57" y="84"/>
                  <a:pt x="56" y="83"/>
                  <a:pt x="56" y="82"/>
                </a:cubicBezTo>
                <a:cubicBezTo>
                  <a:pt x="55" y="82"/>
                  <a:pt x="55" y="84"/>
                  <a:pt x="55" y="85"/>
                </a:cubicBezTo>
                <a:cubicBezTo>
                  <a:pt x="54" y="85"/>
                  <a:pt x="54" y="85"/>
                  <a:pt x="53" y="85"/>
                </a:cubicBezTo>
                <a:cubicBezTo>
                  <a:pt x="52" y="85"/>
                  <a:pt x="52" y="84"/>
                  <a:pt x="52" y="83"/>
                </a:cubicBezTo>
                <a:cubicBezTo>
                  <a:pt x="51" y="83"/>
                  <a:pt x="51" y="81"/>
                  <a:pt x="50" y="80"/>
                </a:cubicBezTo>
                <a:cubicBezTo>
                  <a:pt x="50" y="80"/>
                  <a:pt x="49" y="80"/>
                  <a:pt x="49" y="80"/>
                </a:cubicBezTo>
                <a:cubicBezTo>
                  <a:pt x="47" y="80"/>
                  <a:pt x="45" y="80"/>
                  <a:pt x="45" y="79"/>
                </a:cubicBezTo>
                <a:cubicBezTo>
                  <a:pt x="44" y="79"/>
                  <a:pt x="44" y="78"/>
                  <a:pt x="44" y="77"/>
                </a:cubicBezTo>
                <a:cubicBezTo>
                  <a:pt x="44" y="76"/>
                  <a:pt x="43" y="76"/>
                  <a:pt x="43" y="75"/>
                </a:cubicBezTo>
                <a:cubicBezTo>
                  <a:pt x="42" y="75"/>
                  <a:pt x="41" y="75"/>
                  <a:pt x="40" y="75"/>
                </a:cubicBezTo>
                <a:cubicBezTo>
                  <a:pt x="40" y="76"/>
                  <a:pt x="39" y="77"/>
                  <a:pt x="38" y="77"/>
                </a:cubicBezTo>
                <a:cubicBezTo>
                  <a:pt x="38" y="78"/>
                  <a:pt x="38" y="79"/>
                  <a:pt x="39" y="79"/>
                </a:cubicBezTo>
                <a:cubicBezTo>
                  <a:pt x="40" y="79"/>
                  <a:pt x="41" y="79"/>
                  <a:pt x="42" y="79"/>
                </a:cubicBezTo>
                <a:cubicBezTo>
                  <a:pt x="42" y="79"/>
                  <a:pt x="42" y="79"/>
                  <a:pt x="42" y="80"/>
                </a:cubicBezTo>
                <a:cubicBezTo>
                  <a:pt x="41" y="80"/>
                  <a:pt x="40" y="80"/>
                  <a:pt x="39" y="80"/>
                </a:cubicBezTo>
                <a:cubicBezTo>
                  <a:pt x="39" y="81"/>
                  <a:pt x="39" y="81"/>
                  <a:pt x="38" y="81"/>
                </a:cubicBezTo>
                <a:cubicBezTo>
                  <a:pt x="38" y="82"/>
                  <a:pt x="38" y="83"/>
                  <a:pt x="38" y="83"/>
                </a:cubicBezTo>
                <a:cubicBezTo>
                  <a:pt x="38" y="84"/>
                  <a:pt x="38" y="85"/>
                  <a:pt x="38" y="86"/>
                </a:cubicBezTo>
                <a:cubicBezTo>
                  <a:pt x="38" y="86"/>
                  <a:pt x="37" y="86"/>
                  <a:pt x="37" y="86"/>
                </a:cubicBezTo>
                <a:cubicBezTo>
                  <a:pt x="37" y="87"/>
                  <a:pt x="37" y="88"/>
                  <a:pt x="37" y="89"/>
                </a:cubicBezTo>
                <a:cubicBezTo>
                  <a:pt x="35" y="89"/>
                  <a:pt x="34" y="94"/>
                  <a:pt x="33" y="90"/>
                </a:cubicBezTo>
                <a:cubicBezTo>
                  <a:pt x="33" y="90"/>
                  <a:pt x="33" y="90"/>
                  <a:pt x="33" y="89"/>
                </a:cubicBezTo>
                <a:cubicBezTo>
                  <a:pt x="33" y="88"/>
                  <a:pt x="32" y="88"/>
                  <a:pt x="32" y="87"/>
                </a:cubicBezTo>
                <a:cubicBezTo>
                  <a:pt x="31" y="87"/>
                  <a:pt x="31" y="88"/>
                  <a:pt x="30" y="88"/>
                </a:cubicBezTo>
                <a:cubicBezTo>
                  <a:pt x="29" y="88"/>
                  <a:pt x="29" y="88"/>
                  <a:pt x="29" y="88"/>
                </a:cubicBezTo>
                <a:cubicBezTo>
                  <a:pt x="29" y="88"/>
                  <a:pt x="29" y="89"/>
                  <a:pt x="29" y="89"/>
                </a:cubicBezTo>
                <a:cubicBezTo>
                  <a:pt x="27" y="89"/>
                  <a:pt x="26" y="87"/>
                  <a:pt x="25" y="86"/>
                </a:cubicBezTo>
                <a:cubicBezTo>
                  <a:pt x="25" y="84"/>
                  <a:pt x="23" y="84"/>
                  <a:pt x="23" y="82"/>
                </a:cubicBezTo>
                <a:cubicBezTo>
                  <a:pt x="21" y="81"/>
                  <a:pt x="18" y="80"/>
                  <a:pt x="18" y="76"/>
                </a:cubicBezTo>
                <a:cubicBezTo>
                  <a:pt x="18" y="75"/>
                  <a:pt x="17" y="75"/>
                  <a:pt x="17" y="74"/>
                </a:cubicBezTo>
                <a:cubicBezTo>
                  <a:pt x="17" y="73"/>
                  <a:pt x="17" y="73"/>
                  <a:pt x="17" y="73"/>
                </a:cubicBezTo>
                <a:cubicBezTo>
                  <a:pt x="17" y="72"/>
                  <a:pt x="17" y="72"/>
                  <a:pt x="17" y="71"/>
                </a:cubicBezTo>
                <a:cubicBezTo>
                  <a:pt x="15" y="71"/>
                  <a:pt x="14" y="70"/>
                  <a:pt x="12" y="69"/>
                </a:cubicBezTo>
                <a:cubicBezTo>
                  <a:pt x="12" y="69"/>
                  <a:pt x="12" y="70"/>
                  <a:pt x="12" y="70"/>
                </a:cubicBezTo>
                <a:cubicBezTo>
                  <a:pt x="12" y="71"/>
                  <a:pt x="10" y="71"/>
                  <a:pt x="10" y="71"/>
                </a:cubicBezTo>
                <a:cubicBezTo>
                  <a:pt x="10" y="72"/>
                  <a:pt x="10" y="72"/>
                  <a:pt x="10" y="73"/>
                </a:cubicBezTo>
                <a:cubicBezTo>
                  <a:pt x="8" y="73"/>
                  <a:pt x="9" y="74"/>
                  <a:pt x="8" y="75"/>
                </a:cubicBezTo>
                <a:cubicBezTo>
                  <a:pt x="8" y="75"/>
                  <a:pt x="8" y="75"/>
                  <a:pt x="7" y="75"/>
                </a:cubicBezTo>
                <a:cubicBezTo>
                  <a:pt x="7" y="77"/>
                  <a:pt x="8" y="77"/>
                  <a:pt x="8" y="79"/>
                </a:cubicBezTo>
                <a:cubicBezTo>
                  <a:pt x="8" y="80"/>
                  <a:pt x="5" y="79"/>
                  <a:pt x="5" y="81"/>
                </a:cubicBezTo>
                <a:cubicBezTo>
                  <a:pt x="5" y="81"/>
                  <a:pt x="5" y="82"/>
                  <a:pt x="5" y="82"/>
                </a:cubicBezTo>
                <a:cubicBezTo>
                  <a:pt x="5" y="84"/>
                  <a:pt x="6" y="85"/>
                  <a:pt x="8" y="85"/>
                </a:cubicBezTo>
                <a:cubicBezTo>
                  <a:pt x="9" y="85"/>
                  <a:pt x="10" y="86"/>
                  <a:pt x="10" y="87"/>
                </a:cubicBezTo>
                <a:cubicBezTo>
                  <a:pt x="11" y="87"/>
                  <a:pt x="11" y="87"/>
                  <a:pt x="11" y="88"/>
                </a:cubicBezTo>
                <a:cubicBezTo>
                  <a:pt x="11" y="89"/>
                  <a:pt x="11" y="90"/>
                  <a:pt x="11" y="90"/>
                </a:cubicBezTo>
                <a:cubicBezTo>
                  <a:pt x="11" y="91"/>
                  <a:pt x="11" y="91"/>
                  <a:pt x="11" y="92"/>
                </a:cubicBezTo>
                <a:cubicBezTo>
                  <a:pt x="12" y="92"/>
                  <a:pt x="14" y="94"/>
                  <a:pt x="12" y="94"/>
                </a:cubicBezTo>
                <a:cubicBezTo>
                  <a:pt x="12" y="94"/>
                  <a:pt x="12" y="95"/>
                  <a:pt x="12" y="95"/>
                </a:cubicBezTo>
                <a:cubicBezTo>
                  <a:pt x="12" y="96"/>
                  <a:pt x="12" y="98"/>
                  <a:pt x="12" y="99"/>
                </a:cubicBezTo>
                <a:cubicBezTo>
                  <a:pt x="12" y="99"/>
                  <a:pt x="12" y="100"/>
                  <a:pt x="12" y="100"/>
                </a:cubicBezTo>
                <a:cubicBezTo>
                  <a:pt x="13" y="100"/>
                  <a:pt x="14" y="100"/>
                  <a:pt x="14" y="99"/>
                </a:cubicBezTo>
                <a:cubicBezTo>
                  <a:pt x="14" y="98"/>
                  <a:pt x="14" y="98"/>
                  <a:pt x="14" y="98"/>
                </a:cubicBezTo>
                <a:cubicBezTo>
                  <a:pt x="14" y="96"/>
                  <a:pt x="16" y="96"/>
                  <a:pt x="17" y="98"/>
                </a:cubicBezTo>
                <a:cubicBezTo>
                  <a:pt x="17" y="98"/>
                  <a:pt x="18" y="98"/>
                  <a:pt x="18" y="99"/>
                </a:cubicBezTo>
                <a:cubicBezTo>
                  <a:pt x="18" y="99"/>
                  <a:pt x="19" y="99"/>
                  <a:pt x="19" y="99"/>
                </a:cubicBezTo>
                <a:cubicBezTo>
                  <a:pt x="19" y="99"/>
                  <a:pt x="19" y="100"/>
                  <a:pt x="19" y="100"/>
                </a:cubicBezTo>
                <a:cubicBezTo>
                  <a:pt x="19" y="103"/>
                  <a:pt x="17" y="102"/>
                  <a:pt x="19" y="105"/>
                </a:cubicBezTo>
                <a:cubicBezTo>
                  <a:pt x="19" y="105"/>
                  <a:pt x="20" y="105"/>
                  <a:pt x="20" y="105"/>
                </a:cubicBezTo>
                <a:cubicBezTo>
                  <a:pt x="21" y="105"/>
                  <a:pt x="21" y="105"/>
                  <a:pt x="21" y="105"/>
                </a:cubicBezTo>
                <a:cubicBezTo>
                  <a:pt x="25" y="105"/>
                  <a:pt x="28" y="106"/>
                  <a:pt x="29" y="109"/>
                </a:cubicBezTo>
                <a:cubicBezTo>
                  <a:pt x="29" y="111"/>
                  <a:pt x="32" y="111"/>
                  <a:pt x="30" y="112"/>
                </a:cubicBezTo>
                <a:cubicBezTo>
                  <a:pt x="30" y="113"/>
                  <a:pt x="31" y="113"/>
                  <a:pt x="31" y="115"/>
                </a:cubicBezTo>
                <a:cubicBezTo>
                  <a:pt x="32" y="115"/>
                  <a:pt x="33" y="115"/>
                  <a:pt x="33" y="115"/>
                </a:cubicBezTo>
                <a:cubicBezTo>
                  <a:pt x="33" y="116"/>
                  <a:pt x="33" y="116"/>
                  <a:pt x="33" y="117"/>
                </a:cubicBezTo>
                <a:cubicBezTo>
                  <a:pt x="34" y="116"/>
                  <a:pt x="34" y="117"/>
                  <a:pt x="34" y="118"/>
                </a:cubicBezTo>
                <a:cubicBezTo>
                  <a:pt x="37" y="118"/>
                  <a:pt x="37" y="121"/>
                  <a:pt x="39" y="121"/>
                </a:cubicBezTo>
                <a:cubicBezTo>
                  <a:pt x="41" y="122"/>
                  <a:pt x="43" y="121"/>
                  <a:pt x="43" y="123"/>
                </a:cubicBezTo>
                <a:cubicBezTo>
                  <a:pt x="43" y="123"/>
                  <a:pt x="44" y="123"/>
                  <a:pt x="44" y="123"/>
                </a:cubicBezTo>
                <a:cubicBezTo>
                  <a:pt x="44" y="124"/>
                  <a:pt x="45" y="124"/>
                  <a:pt x="45" y="125"/>
                </a:cubicBezTo>
                <a:cubicBezTo>
                  <a:pt x="46" y="125"/>
                  <a:pt x="47" y="125"/>
                  <a:pt x="46" y="126"/>
                </a:cubicBezTo>
                <a:cubicBezTo>
                  <a:pt x="47" y="126"/>
                  <a:pt x="47" y="126"/>
                  <a:pt x="48" y="126"/>
                </a:cubicBezTo>
                <a:cubicBezTo>
                  <a:pt x="49" y="126"/>
                  <a:pt x="52" y="126"/>
                  <a:pt x="52" y="127"/>
                </a:cubicBezTo>
                <a:cubicBezTo>
                  <a:pt x="52" y="128"/>
                  <a:pt x="52" y="128"/>
                  <a:pt x="52" y="128"/>
                </a:cubicBezTo>
                <a:cubicBezTo>
                  <a:pt x="51" y="128"/>
                  <a:pt x="51" y="129"/>
                  <a:pt x="50" y="130"/>
                </a:cubicBezTo>
                <a:cubicBezTo>
                  <a:pt x="50" y="130"/>
                  <a:pt x="50" y="130"/>
                  <a:pt x="50" y="131"/>
                </a:cubicBezTo>
                <a:cubicBezTo>
                  <a:pt x="50" y="131"/>
                  <a:pt x="51" y="131"/>
                  <a:pt x="51" y="131"/>
                </a:cubicBezTo>
                <a:cubicBezTo>
                  <a:pt x="51" y="131"/>
                  <a:pt x="51" y="132"/>
                  <a:pt x="51" y="132"/>
                </a:cubicBezTo>
                <a:cubicBezTo>
                  <a:pt x="50" y="132"/>
                  <a:pt x="49" y="134"/>
                  <a:pt x="49" y="131"/>
                </a:cubicBezTo>
                <a:cubicBezTo>
                  <a:pt x="48" y="131"/>
                  <a:pt x="46" y="131"/>
                  <a:pt x="46" y="130"/>
                </a:cubicBezTo>
                <a:cubicBezTo>
                  <a:pt x="46" y="130"/>
                  <a:pt x="46" y="130"/>
                  <a:pt x="45" y="130"/>
                </a:cubicBezTo>
                <a:cubicBezTo>
                  <a:pt x="45" y="130"/>
                  <a:pt x="44" y="130"/>
                  <a:pt x="44" y="130"/>
                </a:cubicBezTo>
                <a:cubicBezTo>
                  <a:pt x="44" y="130"/>
                  <a:pt x="44" y="131"/>
                  <a:pt x="44" y="132"/>
                </a:cubicBezTo>
                <a:cubicBezTo>
                  <a:pt x="44" y="132"/>
                  <a:pt x="44" y="133"/>
                  <a:pt x="44" y="133"/>
                </a:cubicBezTo>
                <a:cubicBezTo>
                  <a:pt x="45" y="133"/>
                  <a:pt x="45" y="133"/>
                  <a:pt x="45" y="134"/>
                </a:cubicBezTo>
                <a:cubicBezTo>
                  <a:pt x="46" y="134"/>
                  <a:pt x="47" y="135"/>
                  <a:pt x="46" y="136"/>
                </a:cubicBezTo>
                <a:cubicBezTo>
                  <a:pt x="48" y="136"/>
                  <a:pt x="48" y="139"/>
                  <a:pt x="49" y="137"/>
                </a:cubicBezTo>
                <a:cubicBezTo>
                  <a:pt x="49" y="137"/>
                  <a:pt x="50" y="137"/>
                  <a:pt x="50" y="137"/>
                </a:cubicBezTo>
                <a:cubicBezTo>
                  <a:pt x="51" y="137"/>
                  <a:pt x="52" y="137"/>
                  <a:pt x="53" y="137"/>
                </a:cubicBezTo>
                <a:cubicBezTo>
                  <a:pt x="53" y="136"/>
                  <a:pt x="53" y="136"/>
                  <a:pt x="53" y="136"/>
                </a:cubicBezTo>
                <a:cubicBezTo>
                  <a:pt x="54" y="136"/>
                  <a:pt x="54" y="136"/>
                  <a:pt x="55" y="136"/>
                </a:cubicBezTo>
                <a:cubicBezTo>
                  <a:pt x="55" y="137"/>
                  <a:pt x="55" y="138"/>
                  <a:pt x="55" y="139"/>
                </a:cubicBezTo>
                <a:cubicBezTo>
                  <a:pt x="55" y="140"/>
                  <a:pt x="54" y="140"/>
                  <a:pt x="53" y="140"/>
                </a:cubicBezTo>
                <a:cubicBezTo>
                  <a:pt x="53" y="140"/>
                  <a:pt x="52" y="141"/>
                  <a:pt x="52" y="142"/>
                </a:cubicBezTo>
                <a:cubicBezTo>
                  <a:pt x="52" y="143"/>
                  <a:pt x="50" y="143"/>
                  <a:pt x="49" y="143"/>
                </a:cubicBezTo>
                <a:cubicBezTo>
                  <a:pt x="48" y="143"/>
                  <a:pt x="47" y="143"/>
                  <a:pt x="48" y="142"/>
                </a:cubicBezTo>
                <a:cubicBezTo>
                  <a:pt x="48" y="141"/>
                  <a:pt x="48" y="140"/>
                  <a:pt x="48" y="139"/>
                </a:cubicBezTo>
                <a:cubicBezTo>
                  <a:pt x="47" y="139"/>
                  <a:pt x="46" y="140"/>
                  <a:pt x="46" y="140"/>
                </a:cubicBezTo>
                <a:cubicBezTo>
                  <a:pt x="45" y="140"/>
                  <a:pt x="45" y="139"/>
                  <a:pt x="45" y="138"/>
                </a:cubicBezTo>
                <a:cubicBezTo>
                  <a:pt x="46" y="138"/>
                  <a:pt x="46" y="138"/>
                  <a:pt x="46" y="138"/>
                </a:cubicBezTo>
                <a:cubicBezTo>
                  <a:pt x="46" y="138"/>
                  <a:pt x="46" y="137"/>
                  <a:pt x="46" y="137"/>
                </a:cubicBezTo>
                <a:cubicBezTo>
                  <a:pt x="46" y="137"/>
                  <a:pt x="45" y="137"/>
                  <a:pt x="45" y="136"/>
                </a:cubicBezTo>
                <a:cubicBezTo>
                  <a:pt x="44" y="136"/>
                  <a:pt x="43" y="136"/>
                  <a:pt x="42" y="137"/>
                </a:cubicBezTo>
                <a:cubicBezTo>
                  <a:pt x="41" y="137"/>
                  <a:pt x="41" y="137"/>
                  <a:pt x="40" y="137"/>
                </a:cubicBezTo>
                <a:cubicBezTo>
                  <a:pt x="40" y="138"/>
                  <a:pt x="38" y="138"/>
                  <a:pt x="38" y="139"/>
                </a:cubicBezTo>
                <a:cubicBezTo>
                  <a:pt x="39" y="139"/>
                  <a:pt x="39" y="140"/>
                  <a:pt x="38" y="140"/>
                </a:cubicBezTo>
                <a:cubicBezTo>
                  <a:pt x="38" y="141"/>
                  <a:pt x="38" y="142"/>
                  <a:pt x="38" y="143"/>
                </a:cubicBezTo>
                <a:cubicBezTo>
                  <a:pt x="38" y="144"/>
                  <a:pt x="36" y="145"/>
                  <a:pt x="38" y="145"/>
                </a:cubicBezTo>
                <a:cubicBezTo>
                  <a:pt x="38" y="145"/>
                  <a:pt x="39" y="145"/>
                  <a:pt x="39" y="145"/>
                </a:cubicBezTo>
                <a:cubicBezTo>
                  <a:pt x="39" y="144"/>
                  <a:pt x="41" y="144"/>
                  <a:pt x="42" y="145"/>
                </a:cubicBezTo>
                <a:cubicBezTo>
                  <a:pt x="42" y="145"/>
                  <a:pt x="42" y="146"/>
                  <a:pt x="42" y="146"/>
                </a:cubicBezTo>
                <a:cubicBezTo>
                  <a:pt x="42" y="147"/>
                  <a:pt x="42" y="147"/>
                  <a:pt x="42" y="147"/>
                </a:cubicBezTo>
                <a:cubicBezTo>
                  <a:pt x="43" y="147"/>
                  <a:pt x="43" y="148"/>
                  <a:pt x="43" y="149"/>
                </a:cubicBezTo>
                <a:cubicBezTo>
                  <a:pt x="43" y="149"/>
                  <a:pt x="43" y="149"/>
                  <a:pt x="43" y="150"/>
                </a:cubicBezTo>
                <a:cubicBezTo>
                  <a:pt x="43" y="151"/>
                  <a:pt x="43" y="151"/>
                  <a:pt x="44" y="151"/>
                </a:cubicBezTo>
                <a:cubicBezTo>
                  <a:pt x="44" y="151"/>
                  <a:pt x="45" y="151"/>
                  <a:pt x="45" y="151"/>
                </a:cubicBezTo>
                <a:cubicBezTo>
                  <a:pt x="46" y="151"/>
                  <a:pt x="47" y="150"/>
                  <a:pt x="48" y="150"/>
                </a:cubicBezTo>
                <a:cubicBezTo>
                  <a:pt x="48" y="151"/>
                  <a:pt x="47" y="152"/>
                  <a:pt x="46" y="153"/>
                </a:cubicBezTo>
                <a:cubicBezTo>
                  <a:pt x="47" y="154"/>
                  <a:pt x="48" y="154"/>
                  <a:pt x="48" y="156"/>
                </a:cubicBezTo>
                <a:cubicBezTo>
                  <a:pt x="48" y="157"/>
                  <a:pt x="48" y="158"/>
                  <a:pt x="48" y="159"/>
                </a:cubicBezTo>
                <a:cubicBezTo>
                  <a:pt x="48" y="160"/>
                  <a:pt x="48" y="161"/>
                  <a:pt x="48" y="162"/>
                </a:cubicBezTo>
                <a:cubicBezTo>
                  <a:pt x="49" y="162"/>
                  <a:pt x="49" y="165"/>
                  <a:pt x="48" y="165"/>
                </a:cubicBezTo>
                <a:cubicBezTo>
                  <a:pt x="46" y="165"/>
                  <a:pt x="46" y="164"/>
                  <a:pt x="45" y="164"/>
                </a:cubicBezTo>
                <a:cubicBezTo>
                  <a:pt x="44" y="164"/>
                  <a:pt x="44" y="164"/>
                  <a:pt x="44" y="163"/>
                </a:cubicBezTo>
                <a:cubicBezTo>
                  <a:pt x="44" y="163"/>
                  <a:pt x="43" y="163"/>
                  <a:pt x="43" y="163"/>
                </a:cubicBezTo>
                <a:cubicBezTo>
                  <a:pt x="42" y="163"/>
                  <a:pt x="40" y="162"/>
                  <a:pt x="42" y="162"/>
                </a:cubicBezTo>
                <a:cubicBezTo>
                  <a:pt x="42" y="161"/>
                  <a:pt x="42" y="161"/>
                  <a:pt x="42" y="161"/>
                </a:cubicBezTo>
                <a:cubicBezTo>
                  <a:pt x="41" y="160"/>
                  <a:pt x="40" y="160"/>
                  <a:pt x="40" y="158"/>
                </a:cubicBezTo>
                <a:cubicBezTo>
                  <a:pt x="40" y="158"/>
                  <a:pt x="40" y="158"/>
                  <a:pt x="39" y="158"/>
                </a:cubicBezTo>
                <a:cubicBezTo>
                  <a:pt x="39" y="160"/>
                  <a:pt x="38" y="160"/>
                  <a:pt x="39" y="162"/>
                </a:cubicBezTo>
                <a:cubicBezTo>
                  <a:pt x="39" y="162"/>
                  <a:pt x="38" y="162"/>
                  <a:pt x="38" y="162"/>
                </a:cubicBezTo>
                <a:cubicBezTo>
                  <a:pt x="38" y="162"/>
                  <a:pt x="37" y="162"/>
                  <a:pt x="37" y="162"/>
                </a:cubicBezTo>
                <a:cubicBezTo>
                  <a:pt x="37" y="162"/>
                  <a:pt x="37" y="163"/>
                  <a:pt x="37" y="163"/>
                </a:cubicBezTo>
                <a:cubicBezTo>
                  <a:pt x="36" y="163"/>
                  <a:pt x="35" y="163"/>
                  <a:pt x="34" y="163"/>
                </a:cubicBezTo>
                <a:cubicBezTo>
                  <a:pt x="34" y="164"/>
                  <a:pt x="34" y="164"/>
                  <a:pt x="34" y="165"/>
                </a:cubicBezTo>
                <a:cubicBezTo>
                  <a:pt x="35" y="166"/>
                  <a:pt x="37" y="165"/>
                  <a:pt x="37" y="166"/>
                </a:cubicBezTo>
                <a:cubicBezTo>
                  <a:pt x="37" y="166"/>
                  <a:pt x="38" y="166"/>
                  <a:pt x="38" y="166"/>
                </a:cubicBezTo>
                <a:cubicBezTo>
                  <a:pt x="38" y="167"/>
                  <a:pt x="38" y="167"/>
                  <a:pt x="38" y="168"/>
                </a:cubicBezTo>
                <a:cubicBezTo>
                  <a:pt x="39" y="168"/>
                  <a:pt x="39" y="169"/>
                  <a:pt x="40" y="169"/>
                </a:cubicBezTo>
                <a:cubicBezTo>
                  <a:pt x="42" y="169"/>
                  <a:pt x="42" y="171"/>
                  <a:pt x="43" y="172"/>
                </a:cubicBezTo>
                <a:cubicBezTo>
                  <a:pt x="43" y="173"/>
                  <a:pt x="43" y="173"/>
                  <a:pt x="43" y="174"/>
                </a:cubicBezTo>
                <a:cubicBezTo>
                  <a:pt x="43" y="174"/>
                  <a:pt x="44" y="174"/>
                  <a:pt x="44" y="174"/>
                </a:cubicBezTo>
                <a:cubicBezTo>
                  <a:pt x="44" y="174"/>
                  <a:pt x="44" y="174"/>
                  <a:pt x="44" y="175"/>
                </a:cubicBezTo>
                <a:cubicBezTo>
                  <a:pt x="44" y="175"/>
                  <a:pt x="44" y="176"/>
                  <a:pt x="44" y="176"/>
                </a:cubicBezTo>
                <a:cubicBezTo>
                  <a:pt x="45" y="176"/>
                  <a:pt x="45" y="176"/>
                  <a:pt x="45" y="177"/>
                </a:cubicBezTo>
                <a:cubicBezTo>
                  <a:pt x="46" y="177"/>
                  <a:pt x="46" y="177"/>
                  <a:pt x="46" y="177"/>
                </a:cubicBezTo>
                <a:cubicBezTo>
                  <a:pt x="46" y="178"/>
                  <a:pt x="47" y="179"/>
                  <a:pt x="48" y="178"/>
                </a:cubicBezTo>
                <a:cubicBezTo>
                  <a:pt x="48" y="179"/>
                  <a:pt x="50" y="178"/>
                  <a:pt x="50" y="180"/>
                </a:cubicBezTo>
                <a:cubicBezTo>
                  <a:pt x="49" y="180"/>
                  <a:pt x="49" y="180"/>
                  <a:pt x="49" y="181"/>
                </a:cubicBezTo>
                <a:cubicBezTo>
                  <a:pt x="49" y="183"/>
                  <a:pt x="48" y="184"/>
                  <a:pt x="48" y="185"/>
                </a:cubicBezTo>
                <a:cubicBezTo>
                  <a:pt x="47" y="186"/>
                  <a:pt x="48" y="188"/>
                  <a:pt x="46" y="188"/>
                </a:cubicBezTo>
                <a:cubicBezTo>
                  <a:pt x="46" y="188"/>
                  <a:pt x="46" y="189"/>
                  <a:pt x="46" y="189"/>
                </a:cubicBezTo>
                <a:cubicBezTo>
                  <a:pt x="46" y="190"/>
                  <a:pt x="45" y="190"/>
                  <a:pt x="45" y="191"/>
                </a:cubicBezTo>
                <a:cubicBezTo>
                  <a:pt x="44" y="191"/>
                  <a:pt x="44" y="193"/>
                  <a:pt x="44" y="194"/>
                </a:cubicBezTo>
                <a:cubicBezTo>
                  <a:pt x="44" y="195"/>
                  <a:pt x="44" y="195"/>
                  <a:pt x="43" y="195"/>
                </a:cubicBezTo>
                <a:cubicBezTo>
                  <a:pt x="42" y="195"/>
                  <a:pt x="41" y="195"/>
                  <a:pt x="40" y="195"/>
                </a:cubicBezTo>
                <a:cubicBezTo>
                  <a:pt x="38" y="195"/>
                  <a:pt x="39" y="198"/>
                  <a:pt x="37" y="199"/>
                </a:cubicBezTo>
                <a:cubicBezTo>
                  <a:pt x="37" y="194"/>
                  <a:pt x="33" y="195"/>
                  <a:pt x="32" y="191"/>
                </a:cubicBezTo>
                <a:cubicBezTo>
                  <a:pt x="32" y="191"/>
                  <a:pt x="32" y="191"/>
                  <a:pt x="32" y="190"/>
                </a:cubicBezTo>
                <a:cubicBezTo>
                  <a:pt x="31" y="190"/>
                  <a:pt x="31" y="188"/>
                  <a:pt x="30" y="188"/>
                </a:cubicBezTo>
                <a:cubicBezTo>
                  <a:pt x="29" y="188"/>
                  <a:pt x="27" y="188"/>
                  <a:pt x="27" y="187"/>
                </a:cubicBezTo>
                <a:cubicBezTo>
                  <a:pt x="27" y="186"/>
                  <a:pt x="27" y="185"/>
                  <a:pt x="27" y="184"/>
                </a:cubicBezTo>
                <a:cubicBezTo>
                  <a:pt x="27" y="183"/>
                  <a:pt x="26" y="183"/>
                  <a:pt x="26" y="182"/>
                </a:cubicBezTo>
                <a:cubicBezTo>
                  <a:pt x="26" y="182"/>
                  <a:pt x="25" y="182"/>
                  <a:pt x="25" y="182"/>
                </a:cubicBezTo>
                <a:cubicBezTo>
                  <a:pt x="24" y="182"/>
                  <a:pt x="24" y="181"/>
                  <a:pt x="24" y="180"/>
                </a:cubicBezTo>
                <a:cubicBezTo>
                  <a:pt x="25" y="180"/>
                  <a:pt x="25" y="180"/>
                  <a:pt x="26" y="180"/>
                </a:cubicBezTo>
                <a:cubicBezTo>
                  <a:pt x="26" y="179"/>
                  <a:pt x="26" y="178"/>
                  <a:pt x="27" y="178"/>
                </a:cubicBezTo>
                <a:cubicBezTo>
                  <a:pt x="27" y="178"/>
                  <a:pt x="27" y="178"/>
                  <a:pt x="27" y="177"/>
                </a:cubicBezTo>
                <a:cubicBezTo>
                  <a:pt x="27" y="177"/>
                  <a:pt x="27" y="176"/>
                  <a:pt x="27" y="176"/>
                </a:cubicBezTo>
                <a:cubicBezTo>
                  <a:pt x="27" y="176"/>
                  <a:pt x="26" y="176"/>
                  <a:pt x="25" y="176"/>
                </a:cubicBezTo>
                <a:cubicBezTo>
                  <a:pt x="25" y="176"/>
                  <a:pt x="24" y="176"/>
                  <a:pt x="24" y="176"/>
                </a:cubicBezTo>
                <a:cubicBezTo>
                  <a:pt x="24" y="176"/>
                  <a:pt x="24" y="175"/>
                  <a:pt x="24" y="175"/>
                </a:cubicBezTo>
                <a:cubicBezTo>
                  <a:pt x="23" y="175"/>
                  <a:pt x="22" y="174"/>
                  <a:pt x="23" y="172"/>
                </a:cubicBezTo>
                <a:cubicBezTo>
                  <a:pt x="22" y="172"/>
                  <a:pt x="21" y="172"/>
                  <a:pt x="21" y="171"/>
                </a:cubicBezTo>
                <a:cubicBezTo>
                  <a:pt x="21" y="169"/>
                  <a:pt x="19" y="170"/>
                  <a:pt x="17" y="170"/>
                </a:cubicBezTo>
                <a:cubicBezTo>
                  <a:pt x="17" y="170"/>
                  <a:pt x="17" y="171"/>
                  <a:pt x="17" y="171"/>
                </a:cubicBezTo>
                <a:cubicBezTo>
                  <a:pt x="17" y="172"/>
                  <a:pt x="17" y="172"/>
                  <a:pt x="17" y="172"/>
                </a:cubicBezTo>
                <a:cubicBezTo>
                  <a:pt x="17" y="173"/>
                  <a:pt x="17" y="173"/>
                  <a:pt x="17" y="174"/>
                </a:cubicBezTo>
                <a:cubicBezTo>
                  <a:pt x="17" y="174"/>
                  <a:pt x="18" y="174"/>
                  <a:pt x="18" y="175"/>
                </a:cubicBezTo>
                <a:cubicBezTo>
                  <a:pt x="18" y="175"/>
                  <a:pt x="18" y="176"/>
                  <a:pt x="18" y="176"/>
                </a:cubicBezTo>
                <a:cubicBezTo>
                  <a:pt x="16" y="176"/>
                  <a:pt x="16" y="177"/>
                  <a:pt x="14" y="177"/>
                </a:cubicBezTo>
                <a:cubicBezTo>
                  <a:pt x="14" y="177"/>
                  <a:pt x="14" y="177"/>
                  <a:pt x="13" y="177"/>
                </a:cubicBezTo>
                <a:cubicBezTo>
                  <a:pt x="13" y="176"/>
                  <a:pt x="13" y="174"/>
                  <a:pt x="14" y="174"/>
                </a:cubicBezTo>
                <a:cubicBezTo>
                  <a:pt x="14" y="173"/>
                  <a:pt x="14" y="172"/>
                  <a:pt x="14" y="171"/>
                </a:cubicBezTo>
                <a:cubicBezTo>
                  <a:pt x="11" y="171"/>
                  <a:pt x="13" y="165"/>
                  <a:pt x="11" y="164"/>
                </a:cubicBezTo>
                <a:cubicBezTo>
                  <a:pt x="11" y="163"/>
                  <a:pt x="11" y="163"/>
                  <a:pt x="12" y="163"/>
                </a:cubicBezTo>
                <a:cubicBezTo>
                  <a:pt x="12" y="162"/>
                  <a:pt x="13" y="162"/>
                  <a:pt x="13" y="163"/>
                </a:cubicBezTo>
                <a:cubicBezTo>
                  <a:pt x="14" y="163"/>
                  <a:pt x="14" y="163"/>
                  <a:pt x="14" y="163"/>
                </a:cubicBezTo>
                <a:cubicBezTo>
                  <a:pt x="14" y="161"/>
                  <a:pt x="14" y="160"/>
                  <a:pt x="13" y="159"/>
                </a:cubicBezTo>
                <a:cubicBezTo>
                  <a:pt x="13" y="161"/>
                  <a:pt x="11" y="161"/>
                  <a:pt x="11" y="159"/>
                </a:cubicBezTo>
                <a:cubicBezTo>
                  <a:pt x="11" y="159"/>
                  <a:pt x="11" y="159"/>
                  <a:pt x="11" y="158"/>
                </a:cubicBezTo>
                <a:cubicBezTo>
                  <a:pt x="10" y="158"/>
                  <a:pt x="9" y="158"/>
                  <a:pt x="8" y="158"/>
                </a:cubicBezTo>
                <a:cubicBezTo>
                  <a:pt x="9" y="157"/>
                  <a:pt x="9" y="157"/>
                  <a:pt x="11" y="157"/>
                </a:cubicBezTo>
                <a:cubicBezTo>
                  <a:pt x="12" y="157"/>
                  <a:pt x="12" y="156"/>
                  <a:pt x="12" y="155"/>
                </a:cubicBezTo>
                <a:cubicBezTo>
                  <a:pt x="11" y="155"/>
                  <a:pt x="11" y="154"/>
                  <a:pt x="11" y="153"/>
                </a:cubicBezTo>
                <a:cubicBezTo>
                  <a:pt x="10" y="153"/>
                  <a:pt x="9" y="152"/>
                  <a:pt x="7" y="152"/>
                </a:cubicBezTo>
                <a:cubicBezTo>
                  <a:pt x="6" y="152"/>
                  <a:pt x="5" y="152"/>
                  <a:pt x="4" y="152"/>
                </a:cubicBezTo>
                <a:cubicBezTo>
                  <a:pt x="3" y="148"/>
                  <a:pt x="5" y="148"/>
                  <a:pt x="5" y="144"/>
                </a:cubicBezTo>
                <a:cubicBezTo>
                  <a:pt x="6" y="144"/>
                  <a:pt x="6" y="144"/>
                  <a:pt x="7" y="144"/>
                </a:cubicBezTo>
                <a:cubicBezTo>
                  <a:pt x="8" y="144"/>
                  <a:pt x="8" y="144"/>
                  <a:pt x="8" y="144"/>
                </a:cubicBezTo>
                <a:cubicBezTo>
                  <a:pt x="8" y="144"/>
                  <a:pt x="8" y="143"/>
                  <a:pt x="8" y="143"/>
                </a:cubicBezTo>
                <a:cubicBezTo>
                  <a:pt x="7" y="143"/>
                  <a:pt x="7" y="141"/>
                  <a:pt x="10" y="142"/>
                </a:cubicBezTo>
                <a:cubicBezTo>
                  <a:pt x="10" y="141"/>
                  <a:pt x="10" y="141"/>
                  <a:pt x="10" y="140"/>
                </a:cubicBezTo>
                <a:cubicBezTo>
                  <a:pt x="9" y="140"/>
                  <a:pt x="8" y="140"/>
                  <a:pt x="7" y="140"/>
                </a:cubicBezTo>
                <a:cubicBezTo>
                  <a:pt x="7" y="141"/>
                  <a:pt x="6" y="142"/>
                  <a:pt x="5" y="142"/>
                </a:cubicBezTo>
                <a:cubicBezTo>
                  <a:pt x="5" y="141"/>
                  <a:pt x="5" y="141"/>
                  <a:pt x="5" y="140"/>
                </a:cubicBezTo>
                <a:cubicBezTo>
                  <a:pt x="2" y="139"/>
                  <a:pt x="4" y="134"/>
                  <a:pt x="4" y="131"/>
                </a:cubicBezTo>
                <a:cubicBezTo>
                  <a:pt x="2" y="131"/>
                  <a:pt x="3" y="133"/>
                  <a:pt x="1" y="133"/>
                </a:cubicBezTo>
                <a:cubicBezTo>
                  <a:pt x="1" y="134"/>
                  <a:pt x="1" y="134"/>
                  <a:pt x="1" y="134"/>
                </a:cubicBezTo>
                <a:cubicBezTo>
                  <a:pt x="1" y="136"/>
                  <a:pt x="3" y="141"/>
                  <a:pt x="0" y="140"/>
                </a:cubicBezTo>
                <a:cubicBezTo>
                  <a:pt x="0" y="142"/>
                  <a:pt x="0" y="143"/>
                  <a:pt x="0" y="144"/>
                </a:cubicBezTo>
                <a:cubicBezTo>
                  <a:pt x="0" y="144"/>
                  <a:pt x="0" y="145"/>
                  <a:pt x="0" y="145"/>
                </a:cubicBezTo>
                <a:cubicBezTo>
                  <a:pt x="4" y="145"/>
                  <a:pt x="2" y="150"/>
                  <a:pt x="0" y="151"/>
                </a:cubicBezTo>
                <a:cubicBezTo>
                  <a:pt x="0" y="152"/>
                  <a:pt x="0" y="153"/>
                  <a:pt x="0" y="153"/>
                </a:cubicBezTo>
                <a:cubicBezTo>
                  <a:pt x="8" y="155"/>
                  <a:pt x="1" y="165"/>
                  <a:pt x="5" y="172"/>
                </a:cubicBezTo>
                <a:cubicBezTo>
                  <a:pt x="5" y="173"/>
                  <a:pt x="5" y="174"/>
                  <a:pt x="5" y="175"/>
                </a:cubicBezTo>
                <a:cubicBezTo>
                  <a:pt x="5" y="175"/>
                  <a:pt x="6" y="175"/>
                  <a:pt x="6" y="175"/>
                </a:cubicBezTo>
                <a:cubicBezTo>
                  <a:pt x="7" y="175"/>
                  <a:pt x="7" y="176"/>
                  <a:pt x="7" y="177"/>
                </a:cubicBezTo>
                <a:cubicBezTo>
                  <a:pt x="7" y="178"/>
                  <a:pt x="7" y="178"/>
                  <a:pt x="7" y="178"/>
                </a:cubicBezTo>
                <a:cubicBezTo>
                  <a:pt x="9" y="178"/>
                  <a:pt x="8" y="180"/>
                  <a:pt x="10" y="181"/>
                </a:cubicBezTo>
                <a:cubicBezTo>
                  <a:pt x="10" y="182"/>
                  <a:pt x="11" y="182"/>
                  <a:pt x="11" y="183"/>
                </a:cubicBezTo>
                <a:cubicBezTo>
                  <a:pt x="11" y="184"/>
                  <a:pt x="12" y="185"/>
                  <a:pt x="12" y="185"/>
                </a:cubicBezTo>
                <a:cubicBezTo>
                  <a:pt x="12" y="186"/>
                  <a:pt x="13" y="187"/>
                  <a:pt x="13" y="188"/>
                </a:cubicBezTo>
                <a:cubicBezTo>
                  <a:pt x="14" y="188"/>
                  <a:pt x="14" y="188"/>
                  <a:pt x="14" y="188"/>
                </a:cubicBezTo>
                <a:cubicBezTo>
                  <a:pt x="15" y="188"/>
                  <a:pt x="15" y="188"/>
                  <a:pt x="15" y="188"/>
                </a:cubicBezTo>
                <a:cubicBezTo>
                  <a:pt x="17" y="189"/>
                  <a:pt x="18" y="193"/>
                  <a:pt x="21" y="190"/>
                </a:cubicBezTo>
                <a:cubicBezTo>
                  <a:pt x="21" y="192"/>
                  <a:pt x="22" y="194"/>
                  <a:pt x="23" y="195"/>
                </a:cubicBezTo>
                <a:cubicBezTo>
                  <a:pt x="24" y="196"/>
                  <a:pt x="25" y="196"/>
                  <a:pt x="25" y="197"/>
                </a:cubicBezTo>
                <a:cubicBezTo>
                  <a:pt x="25" y="198"/>
                  <a:pt x="25" y="198"/>
                  <a:pt x="25" y="199"/>
                </a:cubicBezTo>
                <a:cubicBezTo>
                  <a:pt x="27" y="198"/>
                  <a:pt x="29" y="199"/>
                  <a:pt x="30" y="200"/>
                </a:cubicBezTo>
                <a:cubicBezTo>
                  <a:pt x="30" y="200"/>
                  <a:pt x="30" y="201"/>
                  <a:pt x="30" y="201"/>
                </a:cubicBezTo>
                <a:cubicBezTo>
                  <a:pt x="30" y="201"/>
                  <a:pt x="31" y="201"/>
                  <a:pt x="31" y="201"/>
                </a:cubicBezTo>
                <a:cubicBezTo>
                  <a:pt x="31" y="201"/>
                  <a:pt x="32" y="201"/>
                  <a:pt x="32" y="201"/>
                </a:cubicBezTo>
                <a:cubicBezTo>
                  <a:pt x="33" y="203"/>
                  <a:pt x="37" y="203"/>
                  <a:pt x="40" y="203"/>
                </a:cubicBezTo>
                <a:cubicBezTo>
                  <a:pt x="41" y="202"/>
                  <a:pt x="43" y="202"/>
                  <a:pt x="45" y="202"/>
                </a:cubicBezTo>
                <a:cubicBezTo>
                  <a:pt x="46" y="200"/>
                  <a:pt x="47" y="199"/>
                  <a:pt x="49" y="199"/>
                </a:cubicBezTo>
                <a:cubicBezTo>
                  <a:pt x="50" y="199"/>
                  <a:pt x="50" y="199"/>
                  <a:pt x="51" y="199"/>
                </a:cubicBezTo>
                <a:cubicBezTo>
                  <a:pt x="51" y="198"/>
                  <a:pt x="52" y="197"/>
                  <a:pt x="52" y="197"/>
                </a:cubicBezTo>
                <a:cubicBezTo>
                  <a:pt x="52" y="197"/>
                  <a:pt x="52" y="197"/>
                  <a:pt x="52" y="196"/>
                </a:cubicBezTo>
                <a:cubicBezTo>
                  <a:pt x="53" y="196"/>
                  <a:pt x="53" y="196"/>
                  <a:pt x="53" y="196"/>
                </a:cubicBezTo>
                <a:cubicBezTo>
                  <a:pt x="53" y="196"/>
                  <a:pt x="53" y="195"/>
                  <a:pt x="53" y="195"/>
                </a:cubicBezTo>
                <a:cubicBezTo>
                  <a:pt x="53" y="194"/>
                  <a:pt x="53" y="193"/>
                  <a:pt x="53" y="193"/>
                </a:cubicBezTo>
                <a:cubicBezTo>
                  <a:pt x="54" y="192"/>
                  <a:pt x="54" y="191"/>
                  <a:pt x="55" y="191"/>
                </a:cubicBezTo>
                <a:cubicBezTo>
                  <a:pt x="55" y="191"/>
                  <a:pt x="55" y="191"/>
                  <a:pt x="56" y="191"/>
                </a:cubicBezTo>
                <a:cubicBezTo>
                  <a:pt x="57" y="191"/>
                  <a:pt x="58" y="190"/>
                  <a:pt x="58" y="189"/>
                </a:cubicBezTo>
                <a:cubicBezTo>
                  <a:pt x="57" y="189"/>
                  <a:pt x="56" y="189"/>
                  <a:pt x="56" y="188"/>
                </a:cubicBezTo>
                <a:cubicBezTo>
                  <a:pt x="56" y="187"/>
                  <a:pt x="56" y="187"/>
                  <a:pt x="56" y="187"/>
                </a:cubicBezTo>
                <a:cubicBezTo>
                  <a:pt x="58" y="186"/>
                  <a:pt x="57" y="184"/>
                  <a:pt x="56" y="183"/>
                </a:cubicBezTo>
                <a:cubicBezTo>
                  <a:pt x="55" y="183"/>
                  <a:pt x="54" y="183"/>
                  <a:pt x="55" y="182"/>
                </a:cubicBezTo>
                <a:cubicBezTo>
                  <a:pt x="52" y="181"/>
                  <a:pt x="56" y="180"/>
                  <a:pt x="53" y="178"/>
                </a:cubicBezTo>
                <a:cubicBezTo>
                  <a:pt x="53" y="178"/>
                  <a:pt x="53" y="178"/>
                  <a:pt x="53" y="177"/>
                </a:cubicBezTo>
                <a:cubicBezTo>
                  <a:pt x="52" y="177"/>
                  <a:pt x="52" y="175"/>
                  <a:pt x="53" y="175"/>
                </a:cubicBezTo>
                <a:cubicBezTo>
                  <a:pt x="55" y="175"/>
                  <a:pt x="55" y="173"/>
                  <a:pt x="56" y="175"/>
                </a:cubicBezTo>
                <a:cubicBezTo>
                  <a:pt x="56" y="175"/>
                  <a:pt x="57" y="175"/>
                  <a:pt x="57" y="175"/>
                </a:cubicBezTo>
                <a:cubicBezTo>
                  <a:pt x="58" y="175"/>
                  <a:pt x="59" y="176"/>
                  <a:pt x="59" y="177"/>
                </a:cubicBezTo>
                <a:cubicBezTo>
                  <a:pt x="59" y="177"/>
                  <a:pt x="59" y="177"/>
                  <a:pt x="58" y="177"/>
                </a:cubicBezTo>
                <a:cubicBezTo>
                  <a:pt x="58" y="178"/>
                  <a:pt x="58" y="178"/>
                  <a:pt x="58" y="178"/>
                </a:cubicBezTo>
                <a:cubicBezTo>
                  <a:pt x="60" y="179"/>
                  <a:pt x="60" y="180"/>
                  <a:pt x="61" y="181"/>
                </a:cubicBezTo>
                <a:cubicBezTo>
                  <a:pt x="61" y="181"/>
                  <a:pt x="61" y="182"/>
                  <a:pt x="61" y="182"/>
                </a:cubicBezTo>
                <a:cubicBezTo>
                  <a:pt x="61" y="182"/>
                  <a:pt x="61" y="182"/>
                  <a:pt x="62" y="182"/>
                </a:cubicBezTo>
                <a:cubicBezTo>
                  <a:pt x="62" y="181"/>
                  <a:pt x="63" y="181"/>
                  <a:pt x="63" y="180"/>
                </a:cubicBezTo>
                <a:cubicBezTo>
                  <a:pt x="63" y="179"/>
                  <a:pt x="63" y="178"/>
                  <a:pt x="63" y="177"/>
                </a:cubicBezTo>
                <a:cubicBezTo>
                  <a:pt x="63" y="176"/>
                  <a:pt x="63" y="175"/>
                  <a:pt x="63" y="174"/>
                </a:cubicBezTo>
                <a:cubicBezTo>
                  <a:pt x="61" y="173"/>
                  <a:pt x="62" y="171"/>
                  <a:pt x="63" y="170"/>
                </a:cubicBezTo>
                <a:cubicBezTo>
                  <a:pt x="63" y="170"/>
                  <a:pt x="64" y="170"/>
                  <a:pt x="64" y="170"/>
                </a:cubicBezTo>
                <a:cubicBezTo>
                  <a:pt x="64" y="170"/>
                  <a:pt x="64" y="169"/>
                  <a:pt x="64" y="169"/>
                </a:cubicBezTo>
                <a:cubicBezTo>
                  <a:pt x="64" y="168"/>
                  <a:pt x="64" y="167"/>
                  <a:pt x="63" y="168"/>
                </a:cubicBezTo>
                <a:cubicBezTo>
                  <a:pt x="62" y="168"/>
                  <a:pt x="62" y="168"/>
                  <a:pt x="62" y="169"/>
                </a:cubicBezTo>
                <a:cubicBezTo>
                  <a:pt x="63" y="173"/>
                  <a:pt x="59" y="170"/>
                  <a:pt x="59" y="168"/>
                </a:cubicBezTo>
                <a:cubicBezTo>
                  <a:pt x="58" y="166"/>
                  <a:pt x="58" y="164"/>
                  <a:pt x="58" y="162"/>
                </a:cubicBezTo>
                <a:cubicBezTo>
                  <a:pt x="57" y="162"/>
                  <a:pt x="57" y="161"/>
                  <a:pt x="56" y="161"/>
                </a:cubicBezTo>
                <a:cubicBezTo>
                  <a:pt x="56" y="160"/>
                  <a:pt x="56" y="160"/>
                  <a:pt x="56" y="159"/>
                </a:cubicBezTo>
                <a:cubicBezTo>
                  <a:pt x="55" y="159"/>
                  <a:pt x="55" y="159"/>
                  <a:pt x="55" y="159"/>
                </a:cubicBezTo>
                <a:cubicBezTo>
                  <a:pt x="54" y="159"/>
                  <a:pt x="54" y="159"/>
                  <a:pt x="53" y="159"/>
                </a:cubicBezTo>
                <a:cubicBezTo>
                  <a:pt x="53" y="158"/>
                  <a:pt x="52" y="157"/>
                  <a:pt x="53" y="156"/>
                </a:cubicBezTo>
                <a:cubicBezTo>
                  <a:pt x="54" y="156"/>
                  <a:pt x="55" y="156"/>
                  <a:pt x="56" y="156"/>
                </a:cubicBezTo>
                <a:cubicBezTo>
                  <a:pt x="56" y="156"/>
                  <a:pt x="57" y="156"/>
                  <a:pt x="57" y="156"/>
                </a:cubicBezTo>
                <a:cubicBezTo>
                  <a:pt x="57" y="155"/>
                  <a:pt x="59" y="155"/>
                  <a:pt x="58" y="157"/>
                </a:cubicBezTo>
                <a:cubicBezTo>
                  <a:pt x="59" y="157"/>
                  <a:pt x="59" y="157"/>
                  <a:pt x="59" y="157"/>
                </a:cubicBezTo>
                <a:cubicBezTo>
                  <a:pt x="60" y="157"/>
                  <a:pt x="60" y="157"/>
                  <a:pt x="61" y="157"/>
                </a:cubicBezTo>
                <a:cubicBezTo>
                  <a:pt x="61" y="158"/>
                  <a:pt x="62" y="159"/>
                  <a:pt x="63" y="159"/>
                </a:cubicBezTo>
                <a:cubicBezTo>
                  <a:pt x="63" y="159"/>
                  <a:pt x="64" y="159"/>
                  <a:pt x="64" y="159"/>
                </a:cubicBezTo>
                <a:cubicBezTo>
                  <a:pt x="65" y="160"/>
                  <a:pt x="65" y="159"/>
                  <a:pt x="65" y="158"/>
                </a:cubicBezTo>
                <a:cubicBezTo>
                  <a:pt x="65" y="158"/>
                  <a:pt x="65" y="157"/>
                  <a:pt x="65" y="157"/>
                </a:cubicBezTo>
                <a:cubicBezTo>
                  <a:pt x="65" y="157"/>
                  <a:pt x="65" y="156"/>
                  <a:pt x="65" y="156"/>
                </a:cubicBezTo>
                <a:cubicBezTo>
                  <a:pt x="64" y="156"/>
                  <a:pt x="64" y="155"/>
                  <a:pt x="63" y="155"/>
                </a:cubicBezTo>
                <a:cubicBezTo>
                  <a:pt x="62" y="155"/>
                  <a:pt x="62" y="154"/>
                  <a:pt x="61" y="153"/>
                </a:cubicBezTo>
                <a:cubicBezTo>
                  <a:pt x="60" y="153"/>
                  <a:pt x="60" y="153"/>
                  <a:pt x="59" y="153"/>
                </a:cubicBezTo>
                <a:cubicBezTo>
                  <a:pt x="59" y="152"/>
                  <a:pt x="58" y="152"/>
                  <a:pt x="58" y="151"/>
                </a:cubicBezTo>
                <a:cubicBezTo>
                  <a:pt x="58" y="151"/>
                  <a:pt x="57" y="151"/>
                  <a:pt x="57" y="151"/>
                </a:cubicBezTo>
                <a:cubicBezTo>
                  <a:pt x="57" y="151"/>
                  <a:pt x="57" y="150"/>
                  <a:pt x="57" y="150"/>
                </a:cubicBezTo>
                <a:cubicBezTo>
                  <a:pt x="57" y="149"/>
                  <a:pt x="57" y="149"/>
                  <a:pt x="57" y="149"/>
                </a:cubicBezTo>
                <a:cubicBezTo>
                  <a:pt x="57" y="148"/>
                  <a:pt x="57" y="147"/>
                  <a:pt x="58" y="147"/>
                </a:cubicBezTo>
                <a:cubicBezTo>
                  <a:pt x="61" y="147"/>
                  <a:pt x="59" y="152"/>
                  <a:pt x="63" y="151"/>
                </a:cubicBezTo>
                <a:cubicBezTo>
                  <a:pt x="63" y="149"/>
                  <a:pt x="62" y="148"/>
                  <a:pt x="62" y="147"/>
                </a:cubicBezTo>
                <a:cubicBezTo>
                  <a:pt x="62" y="146"/>
                  <a:pt x="62" y="145"/>
                  <a:pt x="62" y="144"/>
                </a:cubicBezTo>
                <a:cubicBezTo>
                  <a:pt x="62" y="144"/>
                  <a:pt x="62" y="143"/>
                  <a:pt x="62" y="143"/>
                </a:cubicBezTo>
                <a:cubicBezTo>
                  <a:pt x="61" y="143"/>
                  <a:pt x="61" y="143"/>
                  <a:pt x="61" y="143"/>
                </a:cubicBezTo>
                <a:cubicBezTo>
                  <a:pt x="60" y="142"/>
                  <a:pt x="59" y="142"/>
                  <a:pt x="59" y="140"/>
                </a:cubicBezTo>
                <a:cubicBezTo>
                  <a:pt x="59" y="140"/>
                  <a:pt x="59" y="140"/>
                  <a:pt x="59" y="139"/>
                </a:cubicBezTo>
                <a:cubicBezTo>
                  <a:pt x="56" y="139"/>
                  <a:pt x="57" y="133"/>
                  <a:pt x="55" y="131"/>
                </a:cubicBezTo>
                <a:cubicBezTo>
                  <a:pt x="55" y="130"/>
                  <a:pt x="55" y="130"/>
                  <a:pt x="55" y="130"/>
                </a:cubicBezTo>
                <a:cubicBezTo>
                  <a:pt x="55" y="130"/>
                  <a:pt x="56" y="130"/>
                  <a:pt x="57" y="130"/>
                </a:cubicBezTo>
                <a:cubicBezTo>
                  <a:pt x="57" y="129"/>
                  <a:pt x="57" y="129"/>
                  <a:pt x="57" y="128"/>
                </a:cubicBezTo>
                <a:cubicBezTo>
                  <a:pt x="57" y="128"/>
                  <a:pt x="58" y="127"/>
                  <a:pt x="59" y="127"/>
                </a:cubicBezTo>
                <a:cubicBezTo>
                  <a:pt x="61" y="127"/>
                  <a:pt x="61" y="129"/>
                  <a:pt x="63" y="128"/>
                </a:cubicBezTo>
                <a:cubicBezTo>
                  <a:pt x="63" y="129"/>
                  <a:pt x="63" y="129"/>
                  <a:pt x="63" y="130"/>
                </a:cubicBezTo>
                <a:cubicBezTo>
                  <a:pt x="64" y="130"/>
                  <a:pt x="65" y="130"/>
                  <a:pt x="67" y="130"/>
                </a:cubicBezTo>
                <a:cubicBezTo>
                  <a:pt x="67" y="129"/>
                  <a:pt x="67" y="127"/>
                  <a:pt x="68" y="127"/>
                </a:cubicBezTo>
                <a:cubicBezTo>
                  <a:pt x="68" y="127"/>
                  <a:pt x="68" y="126"/>
                  <a:pt x="68" y="126"/>
                </a:cubicBezTo>
                <a:cubicBezTo>
                  <a:pt x="68" y="126"/>
                  <a:pt x="68" y="125"/>
                  <a:pt x="68" y="125"/>
                </a:cubicBezTo>
                <a:cubicBezTo>
                  <a:pt x="68" y="124"/>
                  <a:pt x="69" y="123"/>
                  <a:pt x="69" y="123"/>
                </a:cubicBezTo>
                <a:cubicBezTo>
                  <a:pt x="69" y="123"/>
                  <a:pt x="70" y="123"/>
                  <a:pt x="70" y="123"/>
                </a:cubicBezTo>
                <a:cubicBezTo>
                  <a:pt x="71" y="123"/>
                  <a:pt x="72" y="123"/>
                  <a:pt x="71" y="124"/>
                </a:cubicBezTo>
                <a:cubicBezTo>
                  <a:pt x="72" y="124"/>
                  <a:pt x="72" y="124"/>
                  <a:pt x="72" y="124"/>
                </a:cubicBezTo>
                <a:cubicBezTo>
                  <a:pt x="73" y="123"/>
                  <a:pt x="73" y="121"/>
                  <a:pt x="74" y="121"/>
                </a:cubicBezTo>
                <a:cubicBezTo>
                  <a:pt x="74" y="121"/>
                  <a:pt x="74" y="121"/>
                  <a:pt x="75" y="121"/>
                </a:cubicBezTo>
                <a:cubicBezTo>
                  <a:pt x="75" y="121"/>
                  <a:pt x="75" y="121"/>
                  <a:pt x="75" y="120"/>
                </a:cubicBezTo>
                <a:cubicBezTo>
                  <a:pt x="76" y="120"/>
                  <a:pt x="77" y="120"/>
                  <a:pt x="78" y="120"/>
                </a:cubicBezTo>
                <a:cubicBezTo>
                  <a:pt x="79" y="120"/>
                  <a:pt x="79" y="120"/>
                  <a:pt x="80" y="120"/>
                </a:cubicBezTo>
                <a:cubicBezTo>
                  <a:pt x="80" y="120"/>
                  <a:pt x="80" y="119"/>
                  <a:pt x="80" y="119"/>
                </a:cubicBezTo>
                <a:cubicBezTo>
                  <a:pt x="80" y="118"/>
                  <a:pt x="80" y="117"/>
                  <a:pt x="80" y="117"/>
                </a:cubicBezTo>
                <a:cubicBezTo>
                  <a:pt x="80" y="116"/>
                  <a:pt x="80" y="116"/>
                  <a:pt x="80" y="115"/>
                </a:cubicBezTo>
                <a:cubicBezTo>
                  <a:pt x="80" y="115"/>
                  <a:pt x="80" y="115"/>
                  <a:pt x="80" y="114"/>
                </a:cubicBezTo>
                <a:cubicBezTo>
                  <a:pt x="81" y="114"/>
                  <a:pt x="81" y="112"/>
                  <a:pt x="82" y="114"/>
                </a:cubicBezTo>
                <a:cubicBezTo>
                  <a:pt x="83" y="114"/>
                  <a:pt x="83" y="113"/>
                  <a:pt x="84" y="113"/>
                </a:cubicBezTo>
                <a:cubicBezTo>
                  <a:pt x="85" y="112"/>
                  <a:pt x="84" y="111"/>
                  <a:pt x="86" y="111"/>
                </a:cubicBezTo>
                <a:cubicBezTo>
                  <a:pt x="86" y="110"/>
                  <a:pt x="87" y="110"/>
                  <a:pt x="88" y="109"/>
                </a:cubicBezTo>
                <a:cubicBezTo>
                  <a:pt x="89" y="109"/>
                  <a:pt x="90" y="109"/>
                  <a:pt x="91" y="109"/>
                </a:cubicBezTo>
                <a:cubicBezTo>
                  <a:pt x="92" y="108"/>
                  <a:pt x="93" y="107"/>
                  <a:pt x="93" y="105"/>
                </a:cubicBezTo>
                <a:cubicBezTo>
                  <a:pt x="93" y="105"/>
                  <a:pt x="93" y="105"/>
                  <a:pt x="94" y="105"/>
                </a:cubicBezTo>
                <a:cubicBezTo>
                  <a:pt x="94" y="104"/>
                  <a:pt x="95" y="104"/>
                  <a:pt x="96" y="104"/>
                </a:cubicBezTo>
                <a:cubicBezTo>
                  <a:pt x="97" y="104"/>
                  <a:pt x="97" y="104"/>
                  <a:pt x="97" y="104"/>
                </a:cubicBezTo>
                <a:cubicBezTo>
                  <a:pt x="97" y="103"/>
                  <a:pt x="94" y="99"/>
                  <a:pt x="97" y="99"/>
                </a:cubicBezTo>
                <a:cubicBezTo>
                  <a:pt x="97" y="98"/>
                  <a:pt x="97" y="98"/>
                  <a:pt x="97" y="98"/>
                </a:cubicBezTo>
                <a:cubicBezTo>
                  <a:pt x="97" y="98"/>
                  <a:pt x="97" y="98"/>
                  <a:pt x="96" y="98"/>
                </a:cubicBezTo>
                <a:cubicBezTo>
                  <a:pt x="96" y="97"/>
                  <a:pt x="96" y="97"/>
                  <a:pt x="96" y="96"/>
                </a:cubicBezTo>
                <a:cubicBezTo>
                  <a:pt x="96" y="96"/>
                  <a:pt x="96" y="95"/>
                  <a:pt x="97" y="95"/>
                </a:cubicBezTo>
                <a:cubicBezTo>
                  <a:pt x="98" y="95"/>
                  <a:pt x="99" y="95"/>
                  <a:pt x="99" y="94"/>
                </a:cubicBezTo>
                <a:cubicBezTo>
                  <a:pt x="98" y="94"/>
                  <a:pt x="98" y="94"/>
                  <a:pt x="97" y="94"/>
                </a:cubicBezTo>
                <a:cubicBezTo>
                  <a:pt x="97" y="94"/>
                  <a:pt x="97" y="93"/>
                  <a:pt x="97" y="93"/>
                </a:cubicBezTo>
                <a:cubicBezTo>
                  <a:pt x="97" y="91"/>
                  <a:pt x="98" y="91"/>
                  <a:pt x="99" y="90"/>
                </a:cubicBezTo>
                <a:cubicBezTo>
                  <a:pt x="99" y="90"/>
                  <a:pt x="100" y="89"/>
                  <a:pt x="100" y="87"/>
                </a:cubicBezTo>
                <a:cubicBezTo>
                  <a:pt x="100" y="86"/>
                  <a:pt x="100" y="85"/>
                  <a:pt x="101" y="85"/>
                </a:cubicBezTo>
                <a:cubicBezTo>
                  <a:pt x="101" y="84"/>
                  <a:pt x="101" y="84"/>
                  <a:pt x="101" y="83"/>
                </a:cubicBezTo>
                <a:cubicBezTo>
                  <a:pt x="102" y="83"/>
                  <a:pt x="102" y="82"/>
                  <a:pt x="102" y="81"/>
                </a:cubicBezTo>
                <a:cubicBezTo>
                  <a:pt x="103" y="81"/>
                  <a:pt x="103" y="81"/>
                  <a:pt x="103" y="81"/>
                </a:cubicBezTo>
                <a:cubicBezTo>
                  <a:pt x="103" y="80"/>
                  <a:pt x="103" y="79"/>
                  <a:pt x="103" y="79"/>
                </a:cubicBezTo>
                <a:cubicBezTo>
                  <a:pt x="103" y="79"/>
                  <a:pt x="103" y="79"/>
                  <a:pt x="102" y="79"/>
                </a:cubicBezTo>
                <a:cubicBezTo>
                  <a:pt x="102" y="78"/>
                  <a:pt x="102" y="76"/>
                  <a:pt x="103" y="76"/>
                </a:cubicBezTo>
                <a:cubicBezTo>
                  <a:pt x="104" y="75"/>
                  <a:pt x="103" y="74"/>
                  <a:pt x="105" y="74"/>
                </a:cubicBezTo>
                <a:cubicBezTo>
                  <a:pt x="105" y="74"/>
                  <a:pt x="106" y="74"/>
                  <a:pt x="107" y="74"/>
                </a:cubicBezTo>
                <a:cubicBezTo>
                  <a:pt x="108" y="74"/>
                  <a:pt x="109" y="74"/>
                  <a:pt x="109" y="73"/>
                </a:cubicBezTo>
                <a:cubicBezTo>
                  <a:pt x="109" y="70"/>
                  <a:pt x="109" y="68"/>
                  <a:pt x="109" y="66"/>
                </a:cubicBezTo>
                <a:cubicBezTo>
                  <a:pt x="109" y="65"/>
                  <a:pt x="110" y="64"/>
                  <a:pt x="110" y="64"/>
                </a:cubicBezTo>
                <a:cubicBezTo>
                  <a:pt x="111" y="61"/>
                  <a:pt x="108" y="62"/>
                  <a:pt x="109" y="58"/>
                </a:cubicBezTo>
                <a:cubicBezTo>
                  <a:pt x="110" y="58"/>
                  <a:pt x="110" y="58"/>
                  <a:pt x="110" y="58"/>
                </a:cubicBezTo>
                <a:cubicBezTo>
                  <a:pt x="112" y="57"/>
                  <a:pt x="111" y="57"/>
                  <a:pt x="110" y="55"/>
                </a:cubicBezTo>
                <a:cubicBezTo>
                  <a:pt x="109" y="55"/>
                  <a:pt x="109" y="53"/>
                  <a:pt x="109" y="51"/>
                </a:cubicBezTo>
                <a:cubicBezTo>
                  <a:pt x="109" y="51"/>
                  <a:pt x="109" y="51"/>
                  <a:pt x="108" y="51"/>
                </a:cubicBezTo>
                <a:cubicBezTo>
                  <a:pt x="109" y="49"/>
                  <a:pt x="111" y="47"/>
                  <a:pt x="110" y="43"/>
                </a:cubicBezTo>
                <a:cubicBezTo>
                  <a:pt x="111" y="43"/>
                  <a:pt x="111" y="43"/>
                  <a:pt x="112" y="43"/>
                </a:cubicBezTo>
                <a:cubicBezTo>
                  <a:pt x="112" y="42"/>
                  <a:pt x="112" y="41"/>
                  <a:pt x="112" y="39"/>
                </a:cubicBezTo>
                <a:close/>
                <a:moveTo>
                  <a:pt x="7" y="165"/>
                </a:moveTo>
                <a:cubicBezTo>
                  <a:pt x="5" y="166"/>
                  <a:pt x="4" y="164"/>
                  <a:pt x="6" y="163"/>
                </a:cubicBezTo>
                <a:cubicBezTo>
                  <a:pt x="7" y="163"/>
                  <a:pt x="8" y="163"/>
                  <a:pt x="8" y="162"/>
                </a:cubicBezTo>
                <a:cubicBezTo>
                  <a:pt x="9" y="162"/>
                  <a:pt x="10" y="163"/>
                  <a:pt x="10" y="164"/>
                </a:cubicBezTo>
                <a:cubicBezTo>
                  <a:pt x="8" y="164"/>
                  <a:pt x="8" y="165"/>
                  <a:pt x="7" y="165"/>
                </a:cubicBezTo>
                <a:close/>
                <a:moveTo>
                  <a:pt x="48" y="170"/>
                </a:moveTo>
                <a:cubicBezTo>
                  <a:pt x="52" y="169"/>
                  <a:pt x="50" y="174"/>
                  <a:pt x="48" y="171"/>
                </a:cubicBezTo>
                <a:cubicBezTo>
                  <a:pt x="48" y="171"/>
                  <a:pt x="48" y="170"/>
                  <a:pt x="48" y="170"/>
                </a:cubicBezTo>
                <a:close/>
                <a:moveTo>
                  <a:pt x="55" y="153"/>
                </a:moveTo>
                <a:cubicBezTo>
                  <a:pt x="55" y="154"/>
                  <a:pt x="54" y="155"/>
                  <a:pt x="53" y="155"/>
                </a:cubicBezTo>
                <a:cubicBezTo>
                  <a:pt x="53" y="153"/>
                  <a:pt x="52" y="153"/>
                  <a:pt x="51" y="152"/>
                </a:cubicBezTo>
                <a:cubicBezTo>
                  <a:pt x="51" y="152"/>
                  <a:pt x="51" y="151"/>
                  <a:pt x="51" y="151"/>
                </a:cubicBezTo>
                <a:cubicBezTo>
                  <a:pt x="51" y="150"/>
                  <a:pt x="51" y="148"/>
                  <a:pt x="53" y="149"/>
                </a:cubicBezTo>
                <a:cubicBezTo>
                  <a:pt x="55" y="149"/>
                  <a:pt x="55" y="150"/>
                  <a:pt x="56" y="151"/>
                </a:cubicBezTo>
                <a:cubicBezTo>
                  <a:pt x="56" y="152"/>
                  <a:pt x="56" y="153"/>
                  <a:pt x="55" y="153"/>
                </a:cubicBezTo>
                <a:close/>
                <a:moveTo>
                  <a:pt x="53" y="145"/>
                </a:moveTo>
                <a:cubicBezTo>
                  <a:pt x="54" y="145"/>
                  <a:pt x="55" y="146"/>
                  <a:pt x="56" y="146"/>
                </a:cubicBezTo>
                <a:cubicBezTo>
                  <a:pt x="55" y="149"/>
                  <a:pt x="50" y="147"/>
                  <a:pt x="53" y="145"/>
                </a:cubicBezTo>
                <a:close/>
                <a:moveTo>
                  <a:pt x="40" y="81"/>
                </a:moveTo>
                <a:cubicBezTo>
                  <a:pt x="41" y="81"/>
                  <a:pt x="42" y="81"/>
                  <a:pt x="43" y="81"/>
                </a:cubicBezTo>
                <a:cubicBezTo>
                  <a:pt x="43" y="82"/>
                  <a:pt x="43" y="83"/>
                  <a:pt x="43" y="83"/>
                </a:cubicBezTo>
                <a:cubicBezTo>
                  <a:pt x="42" y="83"/>
                  <a:pt x="41" y="83"/>
                  <a:pt x="40" y="83"/>
                </a:cubicBezTo>
                <a:cubicBezTo>
                  <a:pt x="40" y="83"/>
                  <a:pt x="40" y="82"/>
                  <a:pt x="40" y="81"/>
                </a:cubicBezTo>
                <a:close/>
                <a:moveTo>
                  <a:pt x="56" y="119"/>
                </a:moveTo>
                <a:cubicBezTo>
                  <a:pt x="56" y="119"/>
                  <a:pt x="56" y="118"/>
                  <a:pt x="56" y="118"/>
                </a:cubicBezTo>
                <a:cubicBezTo>
                  <a:pt x="55" y="118"/>
                  <a:pt x="55" y="118"/>
                  <a:pt x="55" y="118"/>
                </a:cubicBezTo>
                <a:cubicBezTo>
                  <a:pt x="55" y="115"/>
                  <a:pt x="51" y="116"/>
                  <a:pt x="51" y="114"/>
                </a:cubicBezTo>
                <a:cubicBezTo>
                  <a:pt x="50" y="114"/>
                  <a:pt x="50" y="114"/>
                  <a:pt x="49" y="114"/>
                </a:cubicBezTo>
                <a:cubicBezTo>
                  <a:pt x="48" y="114"/>
                  <a:pt x="47" y="113"/>
                  <a:pt x="48" y="112"/>
                </a:cubicBezTo>
                <a:cubicBezTo>
                  <a:pt x="48" y="111"/>
                  <a:pt x="48" y="109"/>
                  <a:pt x="48" y="108"/>
                </a:cubicBezTo>
                <a:cubicBezTo>
                  <a:pt x="47" y="108"/>
                  <a:pt x="47" y="108"/>
                  <a:pt x="46" y="108"/>
                </a:cubicBezTo>
                <a:cubicBezTo>
                  <a:pt x="46" y="108"/>
                  <a:pt x="46" y="107"/>
                  <a:pt x="45" y="107"/>
                </a:cubicBezTo>
                <a:cubicBezTo>
                  <a:pt x="44" y="106"/>
                  <a:pt x="43" y="105"/>
                  <a:pt x="43" y="102"/>
                </a:cubicBezTo>
                <a:cubicBezTo>
                  <a:pt x="44" y="102"/>
                  <a:pt x="44" y="102"/>
                  <a:pt x="45" y="102"/>
                </a:cubicBezTo>
                <a:cubicBezTo>
                  <a:pt x="45" y="103"/>
                  <a:pt x="46" y="103"/>
                  <a:pt x="46" y="104"/>
                </a:cubicBezTo>
                <a:cubicBezTo>
                  <a:pt x="46" y="103"/>
                  <a:pt x="46" y="103"/>
                  <a:pt x="46" y="102"/>
                </a:cubicBezTo>
                <a:cubicBezTo>
                  <a:pt x="46" y="102"/>
                  <a:pt x="46" y="102"/>
                  <a:pt x="46" y="101"/>
                </a:cubicBezTo>
                <a:cubicBezTo>
                  <a:pt x="46" y="101"/>
                  <a:pt x="46" y="101"/>
                  <a:pt x="45" y="101"/>
                </a:cubicBezTo>
                <a:cubicBezTo>
                  <a:pt x="45" y="100"/>
                  <a:pt x="45" y="100"/>
                  <a:pt x="45" y="99"/>
                </a:cubicBezTo>
                <a:cubicBezTo>
                  <a:pt x="45" y="98"/>
                  <a:pt x="45" y="98"/>
                  <a:pt x="45" y="98"/>
                </a:cubicBezTo>
                <a:cubicBezTo>
                  <a:pt x="45" y="98"/>
                  <a:pt x="44" y="98"/>
                  <a:pt x="44" y="98"/>
                </a:cubicBezTo>
                <a:cubicBezTo>
                  <a:pt x="44" y="98"/>
                  <a:pt x="43" y="98"/>
                  <a:pt x="43" y="98"/>
                </a:cubicBezTo>
                <a:cubicBezTo>
                  <a:pt x="42" y="98"/>
                  <a:pt x="42" y="98"/>
                  <a:pt x="42" y="98"/>
                </a:cubicBezTo>
                <a:cubicBezTo>
                  <a:pt x="41" y="97"/>
                  <a:pt x="40" y="98"/>
                  <a:pt x="40" y="99"/>
                </a:cubicBezTo>
                <a:cubicBezTo>
                  <a:pt x="40" y="99"/>
                  <a:pt x="40" y="100"/>
                  <a:pt x="40" y="100"/>
                </a:cubicBezTo>
                <a:cubicBezTo>
                  <a:pt x="36" y="101"/>
                  <a:pt x="39" y="98"/>
                  <a:pt x="39" y="96"/>
                </a:cubicBezTo>
                <a:cubicBezTo>
                  <a:pt x="39" y="96"/>
                  <a:pt x="39" y="95"/>
                  <a:pt x="39" y="94"/>
                </a:cubicBezTo>
                <a:cubicBezTo>
                  <a:pt x="39" y="94"/>
                  <a:pt x="39" y="93"/>
                  <a:pt x="39" y="93"/>
                </a:cubicBezTo>
                <a:cubicBezTo>
                  <a:pt x="40" y="93"/>
                  <a:pt x="40" y="93"/>
                  <a:pt x="40" y="93"/>
                </a:cubicBezTo>
                <a:cubicBezTo>
                  <a:pt x="40" y="92"/>
                  <a:pt x="40" y="92"/>
                  <a:pt x="40" y="92"/>
                </a:cubicBezTo>
                <a:cubicBezTo>
                  <a:pt x="41" y="92"/>
                  <a:pt x="42" y="92"/>
                  <a:pt x="43" y="92"/>
                </a:cubicBezTo>
                <a:cubicBezTo>
                  <a:pt x="43" y="92"/>
                  <a:pt x="44" y="92"/>
                  <a:pt x="44" y="92"/>
                </a:cubicBezTo>
                <a:cubicBezTo>
                  <a:pt x="45" y="92"/>
                  <a:pt x="46" y="92"/>
                  <a:pt x="46" y="92"/>
                </a:cubicBezTo>
                <a:cubicBezTo>
                  <a:pt x="47" y="92"/>
                  <a:pt x="47" y="92"/>
                  <a:pt x="48" y="92"/>
                </a:cubicBezTo>
                <a:cubicBezTo>
                  <a:pt x="48" y="91"/>
                  <a:pt x="48" y="91"/>
                  <a:pt x="48" y="90"/>
                </a:cubicBezTo>
                <a:cubicBezTo>
                  <a:pt x="48" y="90"/>
                  <a:pt x="48" y="90"/>
                  <a:pt x="49" y="90"/>
                </a:cubicBezTo>
                <a:cubicBezTo>
                  <a:pt x="49" y="91"/>
                  <a:pt x="50" y="91"/>
                  <a:pt x="50" y="92"/>
                </a:cubicBezTo>
                <a:cubicBezTo>
                  <a:pt x="50" y="92"/>
                  <a:pt x="51" y="92"/>
                  <a:pt x="51" y="92"/>
                </a:cubicBezTo>
                <a:cubicBezTo>
                  <a:pt x="52" y="92"/>
                  <a:pt x="53" y="92"/>
                  <a:pt x="53" y="93"/>
                </a:cubicBezTo>
                <a:cubicBezTo>
                  <a:pt x="54" y="93"/>
                  <a:pt x="54" y="93"/>
                  <a:pt x="55" y="93"/>
                </a:cubicBezTo>
                <a:cubicBezTo>
                  <a:pt x="55" y="93"/>
                  <a:pt x="55" y="94"/>
                  <a:pt x="55" y="94"/>
                </a:cubicBezTo>
                <a:cubicBezTo>
                  <a:pt x="55" y="94"/>
                  <a:pt x="56" y="94"/>
                  <a:pt x="57" y="94"/>
                </a:cubicBezTo>
                <a:cubicBezTo>
                  <a:pt x="58" y="94"/>
                  <a:pt x="59" y="94"/>
                  <a:pt x="59" y="94"/>
                </a:cubicBezTo>
                <a:cubicBezTo>
                  <a:pt x="60" y="94"/>
                  <a:pt x="61" y="94"/>
                  <a:pt x="61" y="95"/>
                </a:cubicBezTo>
                <a:cubicBezTo>
                  <a:pt x="61" y="95"/>
                  <a:pt x="61" y="95"/>
                  <a:pt x="62" y="95"/>
                </a:cubicBezTo>
                <a:cubicBezTo>
                  <a:pt x="62" y="96"/>
                  <a:pt x="63" y="96"/>
                  <a:pt x="63" y="98"/>
                </a:cubicBezTo>
                <a:cubicBezTo>
                  <a:pt x="63" y="98"/>
                  <a:pt x="64" y="98"/>
                  <a:pt x="64" y="98"/>
                </a:cubicBezTo>
                <a:cubicBezTo>
                  <a:pt x="64" y="98"/>
                  <a:pt x="64" y="99"/>
                  <a:pt x="65" y="99"/>
                </a:cubicBezTo>
                <a:cubicBezTo>
                  <a:pt x="66" y="100"/>
                  <a:pt x="65" y="101"/>
                  <a:pt x="67" y="101"/>
                </a:cubicBezTo>
                <a:cubicBezTo>
                  <a:pt x="67" y="101"/>
                  <a:pt x="67" y="101"/>
                  <a:pt x="68" y="101"/>
                </a:cubicBezTo>
                <a:cubicBezTo>
                  <a:pt x="69" y="101"/>
                  <a:pt x="69" y="102"/>
                  <a:pt x="70" y="102"/>
                </a:cubicBezTo>
                <a:cubicBezTo>
                  <a:pt x="71" y="102"/>
                  <a:pt x="72" y="103"/>
                  <a:pt x="71" y="104"/>
                </a:cubicBezTo>
                <a:cubicBezTo>
                  <a:pt x="71" y="104"/>
                  <a:pt x="70" y="104"/>
                  <a:pt x="71" y="105"/>
                </a:cubicBezTo>
                <a:cubicBezTo>
                  <a:pt x="71" y="105"/>
                  <a:pt x="71" y="106"/>
                  <a:pt x="71" y="106"/>
                </a:cubicBezTo>
                <a:cubicBezTo>
                  <a:pt x="71" y="106"/>
                  <a:pt x="71" y="107"/>
                  <a:pt x="71" y="107"/>
                </a:cubicBezTo>
                <a:cubicBezTo>
                  <a:pt x="71" y="109"/>
                  <a:pt x="71" y="110"/>
                  <a:pt x="70" y="111"/>
                </a:cubicBezTo>
                <a:cubicBezTo>
                  <a:pt x="69" y="110"/>
                  <a:pt x="68" y="111"/>
                  <a:pt x="68" y="112"/>
                </a:cubicBezTo>
                <a:cubicBezTo>
                  <a:pt x="67" y="112"/>
                  <a:pt x="67" y="112"/>
                  <a:pt x="67" y="112"/>
                </a:cubicBezTo>
                <a:cubicBezTo>
                  <a:pt x="66" y="114"/>
                  <a:pt x="63" y="113"/>
                  <a:pt x="63" y="115"/>
                </a:cubicBezTo>
                <a:cubicBezTo>
                  <a:pt x="63" y="115"/>
                  <a:pt x="62" y="115"/>
                  <a:pt x="62" y="115"/>
                </a:cubicBezTo>
                <a:cubicBezTo>
                  <a:pt x="61" y="115"/>
                  <a:pt x="61" y="115"/>
                  <a:pt x="61" y="115"/>
                </a:cubicBezTo>
                <a:cubicBezTo>
                  <a:pt x="60" y="117"/>
                  <a:pt x="59" y="117"/>
                  <a:pt x="58" y="118"/>
                </a:cubicBezTo>
                <a:cubicBezTo>
                  <a:pt x="58" y="118"/>
                  <a:pt x="58" y="119"/>
                  <a:pt x="58" y="119"/>
                </a:cubicBezTo>
                <a:cubicBezTo>
                  <a:pt x="57" y="119"/>
                  <a:pt x="57" y="119"/>
                  <a:pt x="56" y="119"/>
                </a:cubicBezTo>
                <a:close/>
                <a:moveTo>
                  <a:pt x="89" y="101"/>
                </a:moveTo>
                <a:cubicBezTo>
                  <a:pt x="86" y="99"/>
                  <a:pt x="89" y="94"/>
                  <a:pt x="93" y="95"/>
                </a:cubicBezTo>
                <a:cubicBezTo>
                  <a:pt x="95" y="96"/>
                  <a:pt x="87" y="97"/>
                  <a:pt x="89" y="101"/>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318" name="Freeform 249" title=""/>
          <p:cNvSpPr/>
          <p:nvPr>
            <p:custDataLst>
              <p:tags r:id="rId152"/>
            </p:custDataLst>
          </p:nvPr>
        </p:nvSpPr>
        <p:spPr bwMode="auto">
          <a:xfrm rot="1740000">
            <a:off x="8264504" y="3140677"/>
            <a:ext cx="1586" cy="1315"/>
          </a:xfrm>
          <a:custGeom>
            <a:gdLst>
              <a:gd name="T0" fmla="*/ 2 w 3"/>
              <a:gd name="T1" fmla="*/ 2 h 2"/>
              <a:gd name="T2" fmla="*/ 3 w 3"/>
              <a:gd name="T3" fmla="*/ 2 h 2"/>
              <a:gd name="T4" fmla="*/ 2 w 3"/>
              <a:gd name="T5" fmla="*/ 2 h 2"/>
            </a:gdLst>
            <a:cxnLst>
              <a:cxn ang="0">
                <a:pos x="T0" y="T1"/>
              </a:cxn>
              <a:cxn ang="0">
                <a:pos x="T2" y="T3"/>
              </a:cxn>
              <a:cxn ang="0">
                <a:pos x="T4" y="T5"/>
              </a:cxn>
            </a:cxnLst>
            <a:rect l="0" t="0" r="r" b="b"/>
            <a:pathLst>
              <a:path w="3" h="2">
                <a:moveTo>
                  <a:pt x="2" y="2"/>
                </a:moveTo>
                <a:cubicBezTo>
                  <a:pt x="2" y="2"/>
                  <a:pt x="3" y="2"/>
                  <a:pt x="3" y="2"/>
                </a:cubicBezTo>
                <a:cubicBezTo>
                  <a:pt x="2" y="0"/>
                  <a:pt x="0" y="2"/>
                  <a:pt x="2" y="2"/>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319" name="Freeform 250" title=""/>
          <p:cNvSpPr>
            <a:spLocks noEditPoints="1"/>
          </p:cNvSpPr>
          <p:nvPr>
            <p:custDataLst>
              <p:tags r:id="rId153"/>
            </p:custDataLst>
          </p:nvPr>
        </p:nvSpPr>
        <p:spPr bwMode="auto">
          <a:xfrm rot="1740000">
            <a:off x="8260369" y="3141219"/>
            <a:ext cx="44938" cy="24183"/>
          </a:xfrm>
          <a:custGeom>
            <a:gdLst>
              <a:gd name="T0" fmla="*/ 16 w 79"/>
              <a:gd name="T1" fmla="*/ 24 h 43"/>
              <a:gd name="T2" fmla="*/ 11 w 79"/>
              <a:gd name="T3" fmla="*/ 25 h 43"/>
              <a:gd name="T4" fmla="*/ 6 w 79"/>
              <a:gd name="T5" fmla="*/ 28 h 43"/>
              <a:gd name="T6" fmla="*/ 4 w 79"/>
              <a:gd name="T7" fmla="*/ 32 h 43"/>
              <a:gd name="T8" fmla="*/ 0 w 79"/>
              <a:gd name="T9" fmla="*/ 37 h 43"/>
              <a:gd name="T10" fmla="*/ 3 w 79"/>
              <a:gd name="T11" fmla="*/ 33 h 43"/>
              <a:gd name="T12" fmla="*/ 5 w 79"/>
              <a:gd name="T13" fmla="*/ 37 h 43"/>
              <a:gd name="T14" fmla="*/ 6 w 79"/>
              <a:gd name="T15" fmla="*/ 37 h 43"/>
              <a:gd name="T16" fmla="*/ 11 w 79"/>
              <a:gd name="T17" fmla="*/ 34 h 43"/>
              <a:gd name="T18" fmla="*/ 12 w 79"/>
              <a:gd name="T19" fmla="*/ 32 h 43"/>
              <a:gd name="T20" fmla="*/ 18 w 79"/>
              <a:gd name="T21" fmla="*/ 30 h 43"/>
              <a:gd name="T22" fmla="*/ 15 w 79"/>
              <a:gd name="T23" fmla="*/ 34 h 43"/>
              <a:gd name="T24" fmla="*/ 12 w 79"/>
              <a:gd name="T25" fmla="*/ 40 h 43"/>
              <a:gd name="T26" fmla="*/ 16 w 79"/>
              <a:gd name="T27" fmla="*/ 43 h 43"/>
              <a:gd name="T28" fmla="*/ 23 w 79"/>
              <a:gd name="T29" fmla="*/ 38 h 43"/>
              <a:gd name="T30" fmla="*/ 27 w 79"/>
              <a:gd name="T31" fmla="*/ 39 h 43"/>
              <a:gd name="T32" fmla="*/ 33 w 79"/>
              <a:gd name="T33" fmla="*/ 39 h 43"/>
              <a:gd name="T34" fmla="*/ 37 w 79"/>
              <a:gd name="T35" fmla="*/ 38 h 43"/>
              <a:gd name="T36" fmla="*/ 37 w 79"/>
              <a:gd name="T37" fmla="*/ 32 h 43"/>
              <a:gd name="T38" fmla="*/ 40 w 79"/>
              <a:gd name="T39" fmla="*/ 32 h 43"/>
              <a:gd name="T40" fmla="*/ 41 w 79"/>
              <a:gd name="T41" fmla="*/ 34 h 43"/>
              <a:gd name="T42" fmla="*/ 46 w 79"/>
              <a:gd name="T43" fmla="*/ 33 h 43"/>
              <a:gd name="T44" fmla="*/ 49 w 79"/>
              <a:gd name="T45" fmla="*/ 32 h 43"/>
              <a:gd name="T46" fmla="*/ 52 w 79"/>
              <a:gd name="T47" fmla="*/ 32 h 43"/>
              <a:gd name="T48" fmla="*/ 54 w 79"/>
              <a:gd name="T49" fmla="*/ 34 h 43"/>
              <a:gd name="T50" fmla="*/ 61 w 79"/>
              <a:gd name="T51" fmla="*/ 34 h 43"/>
              <a:gd name="T52" fmla="*/ 69 w 79"/>
              <a:gd name="T53" fmla="*/ 32 h 43"/>
              <a:gd name="T54" fmla="*/ 73 w 79"/>
              <a:gd name="T55" fmla="*/ 34 h 43"/>
              <a:gd name="T56" fmla="*/ 75 w 79"/>
              <a:gd name="T57" fmla="*/ 34 h 43"/>
              <a:gd name="T58" fmla="*/ 79 w 79"/>
              <a:gd name="T59" fmla="*/ 30 h 43"/>
              <a:gd name="T60" fmla="*/ 75 w 79"/>
              <a:gd name="T61" fmla="*/ 28 h 43"/>
              <a:gd name="T62" fmla="*/ 73 w 79"/>
              <a:gd name="T63" fmla="*/ 26 h 43"/>
              <a:gd name="T64" fmla="*/ 73 w 79"/>
              <a:gd name="T65" fmla="*/ 21 h 43"/>
              <a:gd name="T66" fmla="*/ 69 w 79"/>
              <a:gd name="T67" fmla="*/ 26 h 43"/>
              <a:gd name="T68" fmla="*/ 63 w 79"/>
              <a:gd name="T69" fmla="*/ 24 h 43"/>
              <a:gd name="T70" fmla="*/ 57 w 79"/>
              <a:gd name="T71" fmla="*/ 24 h 43"/>
              <a:gd name="T72" fmla="*/ 55 w 79"/>
              <a:gd name="T73" fmla="*/ 24 h 43"/>
              <a:gd name="T74" fmla="*/ 53 w 79"/>
              <a:gd name="T75" fmla="*/ 25 h 43"/>
              <a:gd name="T76" fmla="*/ 46 w 79"/>
              <a:gd name="T77" fmla="*/ 26 h 43"/>
              <a:gd name="T78" fmla="*/ 40 w 79"/>
              <a:gd name="T79" fmla="*/ 25 h 43"/>
              <a:gd name="T80" fmla="*/ 43 w 79"/>
              <a:gd name="T81" fmla="*/ 21 h 43"/>
              <a:gd name="T82" fmla="*/ 38 w 79"/>
              <a:gd name="T83" fmla="*/ 17 h 43"/>
              <a:gd name="T84" fmla="*/ 36 w 79"/>
              <a:gd name="T85" fmla="*/ 20 h 43"/>
              <a:gd name="T86" fmla="*/ 33 w 79"/>
              <a:gd name="T87" fmla="*/ 18 h 43"/>
              <a:gd name="T88" fmla="*/ 33 w 79"/>
              <a:gd name="T89" fmla="*/ 13 h 43"/>
              <a:gd name="T90" fmla="*/ 36 w 79"/>
              <a:gd name="T91" fmla="*/ 8 h 43"/>
              <a:gd name="T92" fmla="*/ 40 w 79"/>
              <a:gd name="T93" fmla="*/ 5 h 43"/>
              <a:gd name="T94" fmla="*/ 41 w 79"/>
              <a:gd name="T95" fmla="*/ 1 h 43"/>
              <a:gd name="T96" fmla="*/ 27 w 79"/>
              <a:gd name="T97" fmla="*/ 8 h 43"/>
              <a:gd name="T98" fmla="*/ 24 w 79"/>
              <a:gd name="T99" fmla="*/ 13 h 43"/>
              <a:gd name="T100" fmla="*/ 21 w 79"/>
              <a:gd name="T101" fmla="*/ 17 h 43"/>
              <a:gd name="T102" fmla="*/ 15 w 79"/>
              <a:gd name="T103" fmla="*/ 20 h 43"/>
              <a:gd name="T104" fmla="*/ 30 w 79"/>
              <a:gd name="T105" fmla="*/ 21 h 43"/>
              <a:gd name="T106" fmla="*/ 24 w 79"/>
              <a:gd name="T107" fmla="*/ 21 h 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9" h="43">
                <a:moveTo>
                  <a:pt x="15" y="21"/>
                </a:moveTo>
                <a:cubicBezTo>
                  <a:pt x="15" y="22"/>
                  <a:pt x="15" y="23"/>
                  <a:pt x="15" y="24"/>
                </a:cubicBezTo>
                <a:cubicBezTo>
                  <a:pt x="15" y="24"/>
                  <a:pt x="16" y="24"/>
                  <a:pt x="16" y="24"/>
                </a:cubicBezTo>
                <a:cubicBezTo>
                  <a:pt x="16" y="24"/>
                  <a:pt x="16" y="24"/>
                  <a:pt x="16" y="25"/>
                </a:cubicBezTo>
                <a:cubicBezTo>
                  <a:pt x="15" y="25"/>
                  <a:pt x="14" y="25"/>
                  <a:pt x="14" y="25"/>
                </a:cubicBezTo>
                <a:cubicBezTo>
                  <a:pt x="13" y="25"/>
                  <a:pt x="12" y="25"/>
                  <a:pt x="11" y="25"/>
                </a:cubicBezTo>
                <a:cubicBezTo>
                  <a:pt x="10" y="25"/>
                  <a:pt x="9" y="25"/>
                  <a:pt x="9" y="26"/>
                </a:cubicBezTo>
                <a:cubicBezTo>
                  <a:pt x="8" y="26"/>
                  <a:pt x="7" y="27"/>
                  <a:pt x="6" y="27"/>
                </a:cubicBezTo>
                <a:cubicBezTo>
                  <a:pt x="6" y="28"/>
                  <a:pt x="6" y="28"/>
                  <a:pt x="6" y="28"/>
                </a:cubicBezTo>
                <a:cubicBezTo>
                  <a:pt x="6" y="29"/>
                  <a:pt x="6" y="29"/>
                  <a:pt x="6" y="30"/>
                </a:cubicBezTo>
                <a:cubicBezTo>
                  <a:pt x="5" y="29"/>
                  <a:pt x="5" y="30"/>
                  <a:pt x="5" y="31"/>
                </a:cubicBezTo>
                <a:cubicBezTo>
                  <a:pt x="5" y="32"/>
                  <a:pt x="5" y="32"/>
                  <a:pt x="4" y="32"/>
                </a:cubicBezTo>
                <a:cubicBezTo>
                  <a:pt x="4" y="32"/>
                  <a:pt x="3" y="32"/>
                  <a:pt x="3" y="32"/>
                </a:cubicBezTo>
                <a:cubicBezTo>
                  <a:pt x="2" y="32"/>
                  <a:pt x="2" y="33"/>
                  <a:pt x="0" y="33"/>
                </a:cubicBezTo>
                <a:cubicBezTo>
                  <a:pt x="0" y="34"/>
                  <a:pt x="0" y="36"/>
                  <a:pt x="0" y="37"/>
                </a:cubicBezTo>
                <a:cubicBezTo>
                  <a:pt x="1" y="38"/>
                  <a:pt x="3" y="38"/>
                  <a:pt x="3" y="37"/>
                </a:cubicBezTo>
                <a:cubicBezTo>
                  <a:pt x="3" y="36"/>
                  <a:pt x="3" y="36"/>
                  <a:pt x="3" y="36"/>
                </a:cubicBezTo>
                <a:cubicBezTo>
                  <a:pt x="1" y="35"/>
                  <a:pt x="2" y="34"/>
                  <a:pt x="3" y="33"/>
                </a:cubicBezTo>
                <a:cubicBezTo>
                  <a:pt x="4" y="33"/>
                  <a:pt x="4" y="33"/>
                  <a:pt x="4" y="34"/>
                </a:cubicBezTo>
                <a:cubicBezTo>
                  <a:pt x="4" y="34"/>
                  <a:pt x="5" y="34"/>
                  <a:pt x="5" y="34"/>
                </a:cubicBezTo>
                <a:cubicBezTo>
                  <a:pt x="5" y="35"/>
                  <a:pt x="5" y="36"/>
                  <a:pt x="5" y="37"/>
                </a:cubicBezTo>
                <a:cubicBezTo>
                  <a:pt x="5" y="37"/>
                  <a:pt x="5" y="38"/>
                  <a:pt x="5" y="38"/>
                </a:cubicBezTo>
                <a:cubicBezTo>
                  <a:pt x="6" y="38"/>
                  <a:pt x="6" y="38"/>
                  <a:pt x="6" y="38"/>
                </a:cubicBezTo>
                <a:cubicBezTo>
                  <a:pt x="6" y="38"/>
                  <a:pt x="6" y="37"/>
                  <a:pt x="6" y="37"/>
                </a:cubicBezTo>
                <a:cubicBezTo>
                  <a:pt x="7" y="36"/>
                  <a:pt x="8" y="36"/>
                  <a:pt x="9" y="36"/>
                </a:cubicBezTo>
                <a:cubicBezTo>
                  <a:pt x="10" y="36"/>
                  <a:pt x="10" y="35"/>
                  <a:pt x="10" y="34"/>
                </a:cubicBezTo>
                <a:cubicBezTo>
                  <a:pt x="10" y="34"/>
                  <a:pt x="11" y="34"/>
                  <a:pt x="11" y="34"/>
                </a:cubicBezTo>
                <a:cubicBezTo>
                  <a:pt x="12" y="34"/>
                  <a:pt x="12" y="34"/>
                  <a:pt x="12" y="34"/>
                </a:cubicBezTo>
                <a:cubicBezTo>
                  <a:pt x="12" y="34"/>
                  <a:pt x="12" y="34"/>
                  <a:pt x="12" y="33"/>
                </a:cubicBezTo>
                <a:cubicBezTo>
                  <a:pt x="12" y="33"/>
                  <a:pt x="12" y="32"/>
                  <a:pt x="12" y="32"/>
                </a:cubicBezTo>
                <a:cubicBezTo>
                  <a:pt x="12" y="30"/>
                  <a:pt x="13" y="30"/>
                  <a:pt x="15" y="30"/>
                </a:cubicBezTo>
                <a:cubicBezTo>
                  <a:pt x="16" y="29"/>
                  <a:pt x="17" y="28"/>
                  <a:pt x="18" y="28"/>
                </a:cubicBezTo>
                <a:cubicBezTo>
                  <a:pt x="18" y="29"/>
                  <a:pt x="18" y="29"/>
                  <a:pt x="18" y="30"/>
                </a:cubicBezTo>
                <a:cubicBezTo>
                  <a:pt x="18" y="31"/>
                  <a:pt x="18" y="32"/>
                  <a:pt x="17" y="32"/>
                </a:cubicBezTo>
                <a:cubicBezTo>
                  <a:pt x="17" y="32"/>
                  <a:pt x="16" y="32"/>
                  <a:pt x="16" y="32"/>
                </a:cubicBezTo>
                <a:cubicBezTo>
                  <a:pt x="16" y="33"/>
                  <a:pt x="16" y="34"/>
                  <a:pt x="15" y="34"/>
                </a:cubicBezTo>
                <a:cubicBezTo>
                  <a:pt x="15" y="36"/>
                  <a:pt x="14" y="36"/>
                  <a:pt x="14" y="37"/>
                </a:cubicBezTo>
                <a:cubicBezTo>
                  <a:pt x="14" y="37"/>
                  <a:pt x="14" y="38"/>
                  <a:pt x="14" y="38"/>
                </a:cubicBezTo>
                <a:cubicBezTo>
                  <a:pt x="13" y="38"/>
                  <a:pt x="12" y="39"/>
                  <a:pt x="12" y="40"/>
                </a:cubicBezTo>
                <a:cubicBezTo>
                  <a:pt x="13" y="41"/>
                  <a:pt x="12" y="43"/>
                  <a:pt x="14" y="43"/>
                </a:cubicBezTo>
                <a:cubicBezTo>
                  <a:pt x="14" y="43"/>
                  <a:pt x="14" y="43"/>
                  <a:pt x="15" y="43"/>
                </a:cubicBezTo>
                <a:cubicBezTo>
                  <a:pt x="15" y="43"/>
                  <a:pt x="16" y="43"/>
                  <a:pt x="16" y="43"/>
                </a:cubicBezTo>
                <a:cubicBezTo>
                  <a:pt x="16" y="42"/>
                  <a:pt x="17" y="41"/>
                  <a:pt x="18" y="41"/>
                </a:cubicBezTo>
                <a:cubicBezTo>
                  <a:pt x="19" y="41"/>
                  <a:pt x="19" y="40"/>
                  <a:pt x="21" y="40"/>
                </a:cubicBezTo>
                <a:cubicBezTo>
                  <a:pt x="22" y="40"/>
                  <a:pt x="22" y="38"/>
                  <a:pt x="23" y="38"/>
                </a:cubicBezTo>
                <a:cubicBezTo>
                  <a:pt x="23" y="38"/>
                  <a:pt x="23" y="37"/>
                  <a:pt x="23" y="37"/>
                </a:cubicBezTo>
                <a:cubicBezTo>
                  <a:pt x="24" y="37"/>
                  <a:pt x="25" y="37"/>
                  <a:pt x="25" y="37"/>
                </a:cubicBezTo>
                <a:cubicBezTo>
                  <a:pt x="25" y="38"/>
                  <a:pt x="26" y="38"/>
                  <a:pt x="27" y="39"/>
                </a:cubicBezTo>
                <a:cubicBezTo>
                  <a:pt x="26" y="40"/>
                  <a:pt x="27" y="40"/>
                  <a:pt x="28" y="40"/>
                </a:cubicBezTo>
                <a:cubicBezTo>
                  <a:pt x="29" y="40"/>
                  <a:pt x="31" y="40"/>
                  <a:pt x="31" y="39"/>
                </a:cubicBezTo>
                <a:cubicBezTo>
                  <a:pt x="32" y="39"/>
                  <a:pt x="32" y="39"/>
                  <a:pt x="33" y="39"/>
                </a:cubicBezTo>
                <a:cubicBezTo>
                  <a:pt x="33" y="39"/>
                  <a:pt x="33" y="39"/>
                  <a:pt x="34" y="39"/>
                </a:cubicBezTo>
                <a:cubicBezTo>
                  <a:pt x="35" y="39"/>
                  <a:pt x="35" y="38"/>
                  <a:pt x="36" y="38"/>
                </a:cubicBezTo>
                <a:cubicBezTo>
                  <a:pt x="37" y="38"/>
                  <a:pt x="37" y="38"/>
                  <a:pt x="37" y="38"/>
                </a:cubicBezTo>
                <a:cubicBezTo>
                  <a:pt x="37" y="36"/>
                  <a:pt x="39" y="35"/>
                  <a:pt x="37" y="34"/>
                </a:cubicBezTo>
                <a:cubicBezTo>
                  <a:pt x="37" y="34"/>
                  <a:pt x="37" y="34"/>
                  <a:pt x="37" y="33"/>
                </a:cubicBezTo>
                <a:cubicBezTo>
                  <a:pt x="37" y="33"/>
                  <a:pt x="37" y="32"/>
                  <a:pt x="37" y="32"/>
                </a:cubicBezTo>
                <a:cubicBezTo>
                  <a:pt x="37" y="32"/>
                  <a:pt x="37" y="31"/>
                  <a:pt x="37" y="31"/>
                </a:cubicBezTo>
                <a:cubicBezTo>
                  <a:pt x="35" y="31"/>
                  <a:pt x="38" y="29"/>
                  <a:pt x="38" y="31"/>
                </a:cubicBezTo>
                <a:cubicBezTo>
                  <a:pt x="39" y="31"/>
                  <a:pt x="40" y="31"/>
                  <a:pt x="40" y="32"/>
                </a:cubicBezTo>
                <a:cubicBezTo>
                  <a:pt x="40" y="32"/>
                  <a:pt x="40" y="32"/>
                  <a:pt x="41" y="32"/>
                </a:cubicBezTo>
                <a:cubicBezTo>
                  <a:pt x="41" y="32"/>
                  <a:pt x="41" y="33"/>
                  <a:pt x="41" y="33"/>
                </a:cubicBezTo>
                <a:cubicBezTo>
                  <a:pt x="41" y="34"/>
                  <a:pt x="41" y="34"/>
                  <a:pt x="41" y="34"/>
                </a:cubicBezTo>
                <a:cubicBezTo>
                  <a:pt x="42" y="34"/>
                  <a:pt x="43" y="36"/>
                  <a:pt x="43" y="34"/>
                </a:cubicBezTo>
                <a:cubicBezTo>
                  <a:pt x="43" y="34"/>
                  <a:pt x="43" y="33"/>
                  <a:pt x="44" y="33"/>
                </a:cubicBezTo>
                <a:cubicBezTo>
                  <a:pt x="45" y="33"/>
                  <a:pt x="45" y="33"/>
                  <a:pt x="46" y="33"/>
                </a:cubicBezTo>
                <a:cubicBezTo>
                  <a:pt x="46" y="33"/>
                  <a:pt x="46" y="33"/>
                  <a:pt x="47" y="33"/>
                </a:cubicBezTo>
                <a:cubicBezTo>
                  <a:pt x="48" y="33"/>
                  <a:pt x="48" y="33"/>
                  <a:pt x="48" y="32"/>
                </a:cubicBezTo>
                <a:cubicBezTo>
                  <a:pt x="48" y="32"/>
                  <a:pt x="49" y="32"/>
                  <a:pt x="49" y="32"/>
                </a:cubicBezTo>
                <a:cubicBezTo>
                  <a:pt x="49" y="32"/>
                  <a:pt x="49" y="33"/>
                  <a:pt x="49" y="33"/>
                </a:cubicBezTo>
                <a:cubicBezTo>
                  <a:pt x="50" y="33"/>
                  <a:pt x="50" y="33"/>
                  <a:pt x="50" y="33"/>
                </a:cubicBezTo>
                <a:cubicBezTo>
                  <a:pt x="50" y="32"/>
                  <a:pt x="51" y="32"/>
                  <a:pt x="52" y="32"/>
                </a:cubicBezTo>
                <a:cubicBezTo>
                  <a:pt x="52" y="32"/>
                  <a:pt x="53" y="32"/>
                  <a:pt x="54" y="32"/>
                </a:cubicBezTo>
                <a:cubicBezTo>
                  <a:pt x="54" y="32"/>
                  <a:pt x="54" y="33"/>
                  <a:pt x="54" y="33"/>
                </a:cubicBezTo>
                <a:cubicBezTo>
                  <a:pt x="54" y="34"/>
                  <a:pt x="54" y="34"/>
                  <a:pt x="54" y="34"/>
                </a:cubicBezTo>
                <a:cubicBezTo>
                  <a:pt x="57" y="37"/>
                  <a:pt x="55" y="34"/>
                  <a:pt x="57" y="33"/>
                </a:cubicBezTo>
                <a:cubicBezTo>
                  <a:pt x="58" y="33"/>
                  <a:pt x="60" y="33"/>
                  <a:pt x="60" y="34"/>
                </a:cubicBezTo>
                <a:cubicBezTo>
                  <a:pt x="60" y="34"/>
                  <a:pt x="61" y="34"/>
                  <a:pt x="61" y="34"/>
                </a:cubicBezTo>
                <a:cubicBezTo>
                  <a:pt x="61" y="33"/>
                  <a:pt x="61" y="32"/>
                  <a:pt x="62" y="32"/>
                </a:cubicBezTo>
                <a:cubicBezTo>
                  <a:pt x="64" y="32"/>
                  <a:pt x="65" y="31"/>
                  <a:pt x="67" y="31"/>
                </a:cubicBezTo>
                <a:cubicBezTo>
                  <a:pt x="68" y="31"/>
                  <a:pt x="69" y="31"/>
                  <a:pt x="69" y="32"/>
                </a:cubicBezTo>
                <a:cubicBezTo>
                  <a:pt x="70" y="32"/>
                  <a:pt x="70" y="32"/>
                  <a:pt x="71" y="32"/>
                </a:cubicBezTo>
                <a:cubicBezTo>
                  <a:pt x="71" y="32"/>
                  <a:pt x="71" y="32"/>
                  <a:pt x="72" y="32"/>
                </a:cubicBezTo>
                <a:cubicBezTo>
                  <a:pt x="73" y="32"/>
                  <a:pt x="73" y="33"/>
                  <a:pt x="73" y="34"/>
                </a:cubicBezTo>
                <a:cubicBezTo>
                  <a:pt x="73" y="35"/>
                  <a:pt x="73" y="35"/>
                  <a:pt x="73" y="36"/>
                </a:cubicBezTo>
                <a:cubicBezTo>
                  <a:pt x="74" y="36"/>
                  <a:pt x="75" y="36"/>
                  <a:pt x="75" y="36"/>
                </a:cubicBezTo>
                <a:cubicBezTo>
                  <a:pt x="75" y="35"/>
                  <a:pt x="75" y="35"/>
                  <a:pt x="75" y="34"/>
                </a:cubicBezTo>
                <a:cubicBezTo>
                  <a:pt x="75" y="34"/>
                  <a:pt x="75" y="33"/>
                  <a:pt x="76" y="33"/>
                </a:cubicBezTo>
                <a:cubicBezTo>
                  <a:pt x="76" y="32"/>
                  <a:pt x="77" y="32"/>
                  <a:pt x="78" y="31"/>
                </a:cubicBezTo>
                <a:cubicBezTo>
                  <a:pt x="78" y="30"/>
                  <a:pt x="78" y="29"/>
                  <a:pt x="79" y="30"/>
                </a:cubicBezTo>
                <a:cubicBezTo>
                  <a:pt x="79" y="29"/>
                  <a:pt x="79" y="29"/>
                  <a:pt x="79" y="28"/>
                </a:cubicBezTo>
                <a:cubicBezTo>
                  <a:pt x="79" y="28"/>
                  <a:pt x="79" y="28"/>
                  <a:pt x="79" y="27"/>
                </a:cubicBezTo>
                <a:cubicBezTo>
                  <a:pt x="77" y="27"/>
                  <a:pt x="76" y="28"/>
                  <a:pt x="75" y="28"/>
                </a:cubicBezTo>
                <a:cubicBezTo>
                  <a:pt x="74" y="29"/>
                  <a:pt x="74" y="28"/>
                  <a:pt x="74" y="27"/>
                </a:cubicBezTo>
                <a:cubicBezTo>
                  <a:pt x="74" y="27"/>
                  <a:pt x="74" y="26"/>
                  <a:pt x="74" y="26"/>
                </a:cubicBezTo>
                <a:cubicBezTo>
                  <a:pt x="74" y="26"/>
                  <a:pt x="73" y="26"/>
                  <a:pt x="73" y="26"/>
                </a:cubicBezTo>
                <a:cubicBezTo>
                  <a:pt x="73" y="25"/>
                  <a:pt x="73" y="24"/>
                  <a:pt x="74" y="24"/>
                </a:cubicBezTo>
                <a:cubicBezTo>
                  <a:pt x="74" y="23"/>
                  <a:pt x="74" y="23"/>
                  <a:pt x="74" y="22"/>
                </a:cubicBezTo>
                <a:cubicBezTo>
                  <a:pt x="74" y="21"/>
                  <a:pt x="74" y="21"/>
                  <a:pt x="73" y="21"/>
                </a:cubicBezTo>
                <a:cubicBezTo>
                  <a:pt x="73" y="23"/>
                  <a:pt x="71" y="23"/>
                  <a:pt x="71" y="25"/>
                </a:cubicBezTo>
                <a:cubicBezTo>
                  <a:pt x="71" y="25"/>
                  <a:pt x="71" y="26"/>
                  <a:pt x="71" y="26"/>
                </a:cubicBezTo>
                <a:cubicBezTo>
                  <a:pt x="70" y="26"/>
                  <a:pt x="70" y="26"/>
                  <a:pt x="69" y="26"/>
                </a:cubicBezTo>
                <a:cubicBezTo>
                  <a:pt x="68" y="26"/>
                  <a:pt x="68" y="28"/>
                  <a:pt x="66" y="27"/>
                </a:cubicBezTo>
                <a:cubicBezTo>
                  <a:pt x="62" y="28"/>
                  <a:pt x="62" y="27"/>
                  <a:pt x="63" y="25"/>
                </a:cubicBezTo>
                <a:cubicBezTo>
                  <a:pt x="63" y="24"/>
                  <a:pt x="63" y="24"/>
                  <a:pt x="63" y="24"/>
                </a:cubicBezTo>
                <a:cubicBezTo>
                  <a:pt x="63" y="24"/>
                  <a:pt x="62" y="24"/>
                  <a:pt x="61" y="24"/>
                </a:cubicBezTo>
                <a:cubicBezTo>
                  <a:pt x="60" y="24"/>
                  <a:pt x="59" y="24"/>
                  <a:pt x="59" y="24"/>
                </a:cubicBezTo>
                <a:cubicBezTo>
                  <a:pt x="58" y="24"/>
                  <a:pt x="58" y="24"/>
                  <a:pt x="57" y="24"/>
                </a:cubicBezTo>
                <a:cubicBezTo>
                  <a:pt x="57" y="24"/>
                  <a:pt x="57" y="24"/>
                  <a:pt x="57" y="25"/>
                </a:cubicBezTo>
                <a:cubicBezTo>
                  <a:pt x="57" y="25"/>
                  <a:pt x="56" y="25"/>
                  <a:pt x="55" y="25"/>
                </a:cubicBezTo>
                <a:cubicBezTo>
                  <a:pt x="55" y="24"/>
                  <a:pt x="55" y="24"/>
                  <a:pt x="55" y="24"/>
                </a:cubicBezTo>
                <a:cubicBezTo>
                  <a:pt x="55" y="24"/>
                  <a:pt x="54" y="24"/>
                  <a:pt x="54" y="24"/>
                </a:cubicBezTo>
                <a:cubicBezTo>
                  <a:pt x="54" y="24"/>
                  <a:pt x="54" y="24"/>
                  <a:pt x="54" y="25"/>
                </a:cubicBezTo>
                <a:cubicBezTo>
                  <a:pt x="54" y="25"/>
                  <a:pt x="53" y="25"/>
                  <a:pt x="53" y="25"/>
                </a:cubicBezTo>
                <a:cubicBezTo>
                  <a:pt x="52" y="25"/>
                  <a:pt x="52" y="26"/>
                  <a:pt x="50" y="26"/>
                </a:cubicBezTo>
                <a:cubicBezTo>
                  <a:pt x="50" y="26"/>
                  <a:pt x="50" y="26"/>
                  <a:pt x="49" y="26"/>
                </a:cubicBezTo>
                <a:cubicBezTo>
                  <a:pt x="48" y="26"/>
                  <a:pt x="47" y="26"/>
                  <a:pt x="46" y="26"/>
                </a:cubicBezTo>
                <a:cubicBezTo>
                  <a:pt x="44" y="26"/>
                  <a:pt x="43" y="27"/>
                  <a:pt x="42" y="27"/>
                </a:cubicBezTo>
                <a:cubicBezTo>
                  <a:pt x="41" y="29"/>
                  <a:pt x="39" y="28"/>
                  <a:pt x="40" y="26"/>
                </a:cubicBezTo>
                <a:cubicBezTo>
                  <a:pt x="40" y="26"/>
                  <a:pt x="40" y="25"/>
                  <a:pt x="40" y="25"/>
                </a:cubicBezTo>
                <a:cubicBezTo>
                  <a:pt x="40" y="24"/>
                  <a:pt x="40" y="24"/>
                  <a:pt x="40" y="24"/>
                </a:cubicBezTo>
                <a:cubicBezTo>
                  <a:pt x="39" y="23"/>
                  <a:pt x="40" y="23"/>
                  <a:pt x="41" y="22"/>
                </a:cubicBezTo>
                <a:cubicBezTo>
                  <a:pt x="42" y="23"/>
                  <a:pt x="43" y="22"/>
                  <a:pt x="43" y="21"/>
                </a:cubicBezTo>
                <a:cubicBezTo>
                  <a:pt x="42" y="20"/>
                  <a:pt x="39" y="21"/>
                  <a:pt x="40" y="18"/>
                </a:cubicBezTo>
                <a:cubicBezTo>
                  <a:pt x="40" y="17"/>
                  <a:pt x="40" y="17"/>
                  <a:pt x="40" y="17"/>
                </a:cubicBezTo>
                <a:cubicBezTo>
                  <a:pt x="39" y="17"/>
                  <a:pt x="39" y="17"/>
                  <a:pt x="38" y="17"/>
                </a:cubicBezTo>
                <a:cubicBezTo>
                  <a:pt x="37" y="16"/>
                  <a:pt x="37" y="17"/>
                  <a:pt x="37" y="18"/>
                </a:cubicBezTo>
                <a:cubicBezTo>
                  <a:pt x="38" y="19"/>
                  <a:pt x="37" y="19"/>
                  <a:pt x="36" y="19"/>
                </a:cubicBezTo>
                <a:cubicBezTo>
                  <a:pt x="36" y="19"/>
                  <a:pt x="36" y="20"/>
                  <a:pt x="36" y="20"/>
                </a:cubicBezTo>
                <a:cubicBezTo>
                  <a:pt x="36" y="20"/>
                  <a:pt x="36" y="21"/>
                  <a:pt x="36" y="21"/>
                </a:cubicBezTo>
                <a:cubicBezTo>
                  <a:pt x="35" y="21"/>
                  <a:pt x="35" y="21"/>
                  <a:pt x="34" y="21"/>
                </a:cubicBezTo>
                <a:cubicBezTo>
                  <a:pt x="32" y="21"/>
                  <a:pt x="32" y="19"/>
                  <a:pt x="33" y="18"/>
                </a:cubicBezTo>
                <a:cubicBezTo>
                  <a:pt x="33" y="17"/>
                  <a:pt x="33" y="16"/>
                  <a:pt x="33" y="15"/>
                </a:cubicBezTo>
                <a:cubicBezTo>
                  <a:pt x="33" y="15"/>
                  <a:pt x="33" y="15"/>
                  <a:pt x="33" y="14"/>
                </a:cubicBezTo>
                <a:cubicBezTo>
                  <a:pt x="33" y="14"/>
                  <a:pt x="33" y="13"/>
                  <a:pt x="33" y="13"/>
                </a:cubicBezTo>
                <a:cubicBezTo>
                  <a:pt x="34" y="13"/>
                  <a:pt x="34" y="12"/>
                  <a:pt x="35" y="12"/>
                </a:cubicBezTo>
                <a:cubicBezTo>
                  <a:pt x="35" y="11"/>
                  <a:pt x="35" y="11"/>
                  <a:pt x="35" y="11"/>
                </a:cubicBezTo>
                <a:cubicBezTo>
                  <a:pt x="35" y="9"/>
                  <a:pt x="36" y="9"/>
                  <a:pt x="36" y="8"/>
                </a:cubicBezTo>
                <a:cubicBezTo>
                  <a:pt x="36" y="7"/>
                  <a:pt x="37" y="7"/>
                  <a:pt x="38" y="7"/>
                </a:cubicBezTo>
                <a:cubicBezTo>
                  <a:pt x="39" y="7"/>
                  <a:pt x="40" y="7"/>
                  <a:pt x="40" y="6"/>
                </a:cubicBezTo>
                <a:cubicBezTo>
                  <a:pt x="40" y="5"/>
                  <a:pt x="40" y="5"/>
                  <a:pt x="40" y="5"/>
                </a:cubicBezTo>
                <a:cubicBezTo>
                  <a:pt x="40" y="5"/>
                  <a:pt x="41" y="5"/>
                  <a:pt x="42" y="5"/>
                </a:cubicBezTo>
                <a:cubicBezTo>
                  <a:pt x="44" y="4"/>
                  <a:pt x="43" y="2"/>
                  <a:pt x="43" y="0"/>
                </a:cubicBezTo>
                <a:cubicBezTo>
                  <a:pt x="42" y="0"/>
                  <a:pt x="42" y="1"/>
                  <a:pt x="41" y="1"/>
                </a:cubicBezTo>
                <a:cubicBezTo>
                  <a:pt x="41" y="2"/>
                  <a:pt x="39" y="2"/>
                  <a:pt x="37" y="2"/>
                </a:cubicBezTo>
                <a:cubicBezTo>
                  <a:pt x="37" y="2"/>
                  <a:pt x="36" y="2"/>
                  <a:pt x="35" y="2"/>
                </a:cubicBezTo>
                <a:cubicBezTo>
                  <a:pt x="34" y="6"/>
                  <a:pt x="30" y="6"/>
                  <a:pt x="27" y="8"/>
                </a:cubicBezTo>
                <a:cubicBezTo>
                  <a:pt x="27" y="9"/>
                  <a:pt x="27" y="9"/>
                  <a:pt x="27" y="9"/>
                </a:cubicBezTo>
                <a:cubicBezTo>
                  <a:pt x="26" y="11"/>
                  <a:pt x="25" y="11"/>
                  <a:pt x="24" y="12"/>
                </a:cubicBezTo>
                <a:cubicBezTo>
                  <a:pt x="24" y="12"/>
                  <a:pt x="24" y="13"/>
                  <a:pt x="24" y="13"/>
                </a:cubicBezTo>
                <a:cubicBezTo>
                  <a:pt x="24" y="14"/>
                  <a:pt x="22" y="14"/>
                  <a:pt x="22" y="15"/>
                </a:cubicBezTo>
                <a:cubicBezTo>
                  <a:pt x="21" y="15"/>
                  <a:pt x="21" y="15"/>
                  <a:pt x="21" y="15"/>
                </a:cubicBezTo>
                <a:cubicBezTo>
                  <a:pt x="21" y="16"/>
                  <a:pt x="21" y="16"/>
                  <a:pt x="21" y="17"/>
                </a:cubicBezTo>
                <a:cubicBezTo>
                  <a:pt x="21" y="17"/>
                  <a:pt x="21" y="17"/>
                  <a:pt x="21" y="18"/>
                </a:cubicBezTo>
                <a:cubicBezTo>
                  <a:pt x="18" y="18"/>
                  <a:pt x="19" y="21"/>
                  <a:pt x="16" y="20"/>
                </a:cubicBezTo>
                <a:cubicBezTo>
                  <a:pt x="16" y="20"/>
                  <a:pt x="15" y="20"/>
                  <a:pt x="15" y="20"/>
                </a:cubicBezTo>
                <a:cubicBezTo>
                  <a:pt x="15" y="20"/>
                  <a:pt x="15" y="21"/>
                  <a:pt x="15" y="21"/>
                </a:cubicBezTo>
                <a:close/>
                <a:moveTo>
                  <a:pt x="27" y="20"/>
                </a:moveTo>
                <a:cubicBezTo>
                  <a:pt x="28" y="20"/>
                  <a:pt x="30" y="20"/>
                  <a:pt x="30" y="21"/>
                </a:cubicBezTo>
                <a:cubicBezTo>
                  <a:pt x="30" y="22"/>
                  <a:pt x="29" y="23"/>
                  <a:pt x="28" y="22"/>
                </a:cubicBezTo>
                <a:cubicBezTo>
                  <a:pt x="28" y="23"/>
                  <a:pt x="28" y="24"/>
                  <a:pt x="27" y="24"/>
                </a:cubicBezTo>
                <a:cubicBezTo>
                  <a:pt x="25" y="23"/>
                  <a:pt x="25" y="22"/>
                  <a:pt x="24" y="21"/>
                </a:cubicBezTo>
                <a:cubicBezTo>
                  <a:pt x="25" y="21"/>
                  <a:pt x="25" y="20"/>
                  <a:pt x="27" y="20"/>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320" name="Freeform 251" title=""/>
          <p:cNvSpPr/>
          <p:nvPr>
            <p:custDataLst>
              <p:tags r:id="rId154"/>
            </p:custDataLst>
          </p:nvPr>
        </p:nvSpPr>
        <p:spPr bwMode="auto">
          <a:xfrm rot="1740000">
            <a:off x="8229837" y="3123890"/>
            <a:ext cx="529" cy="1578"/>
          </a:xfrm>
          <a:custGeom>
            <a:gdLst>
              <a:gd name="T0" fmla="*/ 1 w 1"/>
              <a:gd name="T1" fmla="*/ 3 h 3"/>
              <a:gd name="T2" fmla="*/ 0 w 1"/>
              <a:gd name="T3" fmla="*/ 0 h 3"/>
              <a:gd name="T4" fmla="*/ 1 w 1"/>
              <a:gd name="T5" fmla="*/ 3 h 3"/>
            </a:gdLst>
            <a:cxnLst>
              <a:cxn ang="0">
                <a:pos x="T0" y="T1"/>
              </a:cxn>
              <a:cxn ang="0">
                <a:pos x="T2" y="T3"/>
              </a:cxn>
              <a:cxn ang="0">
                <a:pos x="T4" y="T5"/>
              </a:cxn>
            </a:cxnLst>
            <a:rect l="0" t="0" r="r" b="b"/>
            <a:pathLst>
              <a:path w="1" h="3">
                <a:moveTo>
                  <a:pt x="1" y="3"/>
                </a:moveTo>
                <a:cubicBezTo>
                  <a:pt x="1" y="1"/>
                  <a:pt x="1" y="1"/>
                  <a:pt x="0" y="0"/>
                </a:cubicBezTo>
                <a:cubicBezTo>
                  <a:pt x="0" y="2"/>
                  <a:pt x="0" y="2"/>
                  <a:pt x="1" y="3"/>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321" name="Freeform 252" title=""/>
          <p:cNvSpPr/>
          <p:nvPr>
            <p:custDataLst>
              <p:tags r:id="rId155"/>
            </p:custDataLst>
          </p:nvPr>
        </p:nvSpPr>
        <p:spPr bwMode="auto">
          <a:xfrm rot="1740000">
            <a:off x="8295551" y="3161100"/>
            <a:ext cx="1322" cy="1051"/>
          </a:xfrm>
          <a:custGeom>
            <a:gdLst>
              <a:gd name="T0" fmla="*/ 0 w 2"/>
              <a:gd name="T1" fmla="*/ 2 h 2"/>
              <a:gd name="T2" fmla="*/ 2 w 2"/>
              <a:gd name="T3" fmla="*/ 0 h 2"/>
              <a:gd name="T4" fmla="*/ 0 w 2"/>
              <a:gd name="T5" fmla="*/ 2 h 2"/>
            </a:gdLst>
            <a:cxnLst>
              <a:cxn ang="0">
                <a:pos x="T0" y="T1"/>
              </a:cxn>
              <a:cxn ang="0">
                <a:pos x="T2" y="T3"/>
              </a:cxn>
              <a:cxn ang="0">
                <a:pos x="T4" y="T5"/>
              </a:cxn>
            </a:cxnLst>
            <a:rect l="0" t="0" r="r" b="b"/>
            <a:pathLst>
              <a:path w="2" h="2">
                <a:moveTo>
                  <a:pt x="0" y="2"/>
                </a:moveTo>
                <a:cubicBezTo>
                  <a:pt x="1" y="1"/>
                  <a:pt x="2" y="2"/>
                  <a:pt x="2" y="0"/>
                </a:cubicBezTo>
                <a:cubicBezTo>
                  <a:pt x="1" y="1"/>
                  <a:pt x="0" y="1"/>
                  <a:pt x="0" y="2"/>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322" name="Freeform 253" title=""/>
          <p:cNvSpPr/>
          <p:nvPr>
            <p:custDataLst>
              <p:tags r:id="rId156"/>
            </p:custDataLst>
          </p:nvPr>
        </p:nvSpPr>
        <p:spPr bwMode="auto">
          <a:xfrm rot="1740000">
            <a:off x="8196832" y="3134748"/>
            <a:ext cx="11367" cy="5783"/>
          </a:xfrm>
          <a:custGeom>
            <a:gdLst>
              <a:gd name="T0" fmla="*/ 20 w 20"/>
              <a:gd name="T1" fmla="*/ 4 h 10"/>
              <a:gd name="T2" fmla="*/ 18 w 20"/>
              <a:gd name="T3" fmla="*/ 2 h 10"/>
              <a:gd name="T4" fmla="*/ 17 w 20"/>
              <a:gd name="T5" fmla="*/ 2 h 10"/>
              <a:gd name="T6" fmla="*/ 16 w 20"/>
              <a:gd name="T7" fmla="*/ 2 h 10"/>
              <a:gd name="T8" fmla="*/ 14 w 20"/>
              <a:gd name="T9" fmla="*/ 2 h 10"/>
              <a:gd name="T10" fmla="*/ 12 w 20"/>
              <a:gd name="T11" fmla="*/ 4 h 10"/>
              <a:gd name="T12" fmla="*/ 11 w 20"/>
              <a:gd name="T13" fmla="*/ 4 h 10"/>
              <a:gd name="T14" fmla="*/ 10 w 20"/>
              <a:gd name="T15" fmla="*/ 2 h 10"/>
              <a:gd name="T16" fmla="*/ 7 w 20"/>
              <a:gd name="T17" fmla="*/ 2 h 10"/>
              <a:gd name="T18" fmla="*/ 4 w 20"/>
              <a:gd name="T19" fmla="*/ 1 h 10"/>
              <a:gd name="T20" fmla="*/ 3 w 20"/>
              <a:gd name="T21" fmla="*/ 1 h 10"/>
              <a:gd name="T22" fmla="*/ 1 w 20"/>
              <a:gd name="T23" fmla="*/ 4 h 10"/>
              <a:gd name="T24" fmla="*/ 2 w 20"/>
              <a:gd name="T25" fmla="*/ 5 h 10"/>
              <a:gd name="T26" fmla="*/ 3 w 20"/>
              <a:gd name="T27" fmla="*/ 8 h 10"/>
              <a:gd name="T28" fmla="*/ 3 w 20"/>
              <a:gd name="T29" fmla="*/ 9 h 10"/>
              <a:gd name="T30" fmla="*/ 5 w 20"/>
              <a:gd name="T31" fmla="*/ 9 h 10"/>
              <a:gd name="T32" fmla="*/ 8 w 20"/>
              <a:gd name="T33" fmla="*/ 9 h 10"/>
              <a:gd name="T34" fmla="*/ 9 w 20"/>
              <a:gd name="T35" fmla="*/ 5 h 10"/>
              <a:gd name="T36" fmla="*/ 10 w 20"/>
              <a:gd name="T37" fmla="*/ 5 h 10"/>
              <a:gd name="T38" fmla="*/ 12 w 20"/>
              <a:gd name="T39" fmla="*/ 5 h 10"/>
              <a:gd name="T40" fmla="*/ 15 w 20"/>
              <a:gd name="T41" fmla="*/ 5 h 10"/>
              <a:gd name="T42" fmla="*/ 15 w 20"/>
              <a:gd name="T43" fmla="*/ 7 h 10"/>
              <a:gd name="T44" fmla="*/ 14 w 20"/>
              <a:gd name="T45" fmla="*/ 10 h 10"/>
              <a:gd name="T46" fmla="*/ 15 w 20"/>
              <a:gd name="T47" fmla="*/ 10 h 10"/>
              <a:gd name="T48" fmla="*/ 16 w 20"/>
              <a:gd name="T49" fmla="*/ 8 h 10"/>
              <a:gd name="T50" fmla="*/ 17 w 20"/>
              <a:gd name="T51" fmla="*/ 8 h 10"/>
              <a:gd name="T52" fmla="*/ 18 w 20"/>
              <a:gd name="T53" fmla="*/ 8 h 10"/>
              <a:gd name="T54" fmla="*/ 20 w 20"/>
              <a:gd name="T55" fmla="*/ 5 h 10"/>
              <a:gd name="T56" fmla="*/ 20 w 20"/>
              <a:gd name="T57" fmla="*/ 4 h 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 h="10">
                <a:moveTo>
                  <a:pt x="20" y="4"/>
                </a:moveTo>
                <a:cubicBezTo>
                  <a:pt x="19" y="3"/>
                  <a:pt x="18" y="3"/>
                  <a:pt x="18" y="2"/>
                </a:cubicBezTo>
                <a:cubicBezTo>
                  <a:pt x="18" y="2"/>
                  <a:pt x="18" y="2"/>
                  <a:pt x="17" y="2"/>
                </a:cubicBezTo>
                <a:cubicBezTo>
                  <a:pt x="17" y="2"/>
                  <a:pt x="16" y="2"/>
                  <a:pt x="16" y="2"/>
                </a:cubicBezTo>
                <a:cubicBezTo>
                  <a:pt x="15" y="2"/>
                  <a:pt x="14" y="0"/>
                  <a:pt x="14" y="2"/>
                </a:cubicBezTo>
                <a:cubicBezTo>
                  <a:pt x="15" y="2"/>
                  <a:pt x="14" y="4"/>
                  <a:pt x="12" y="4"/>
                </a:cubicBezTo>
                <a:cubicBezTo>
                  <a:pt x="12" y="4"/>
                  <a:pt x="12" y="4"/>
                  <a:pt x="11" y="4"/>
                </a:cubicBezTo>
                <a:cubicBezTo>
                  <a:pt x="10" y="4"/>
                  <a:pt x="10" y="3"/>
                  <a:pt x="10" y="2"/>
                </a:cubicBezTo>
                <a:cubicBezTo>
                  <a:pt x="9" y="2"/>
                  <a:pt x="8" y="2"/>
                  <a:pt x="7" y="2"/>
                </a:cubicBezTo>
                <a:cubicBezTo>
                  <a:pt x="5" y="2"/>
                  <a:pt x="5" y="1"/>
                  <a:pt x="4" y="1"/>
                </a:cubicBezTo>
                <a:cubicBezTo>
                  <a:pt x="4" y="1"/>
                  <a:pt x="3" y="1"/>
                  <a:pt x="3" y="1"/>
                </a:cubicBezTo>
                <a:cubicBezTo>
                  <a:pt x="3" y="3"/>
                  <a:pt x="0" y="2"/>
                  <a:pt x="1" y="4"/>
                </a:cubicBezTo>
                <a:cubicBezTo>
                  <a:pt x="1" y="4"/>
                  <a:pt x="2" y="4"/>
                  <a:pt x="2" y="5"/>
                </a:cubicBezTo>
                <a:cubicBezTo>
                  <a:pt x="4" y="5"/>
                  <a:pt x="5" y="7"/>
                  <a:pt x="3" y="8"/>
                </a:cubicBezTo>
                <a:cubicBezTo>
                  <a:pt x="3" y="8"/>
                  <a:pt x="3" y="9"/>
                  <a:pt x="3" y="9"/>
                </a:cubicBezTo>
                <a:cubicBezTo>
                  <a:pt x="4" y="9"/>
                  <a:pt x="5" y="9"/>
                  <a:pt x="5" y="9"/>
                </a:cubicBezTo>
                <a:cubicBezTo>
                  <a:pt x="6" y="9"/>
                  <a:pt x="7" y="9"/>
                  <a:pt x="8" y="9"/>
                </a:cubicBezTo>
                <a:cubicBezTo>
                  <a:pt x="8" y="8"/>
                  <a:pt x="8" y="6"/>
                  <a:pt x="9" y="5"/>
                </a:cubicBezTo>
                <a:cubicBezTo>
                  <a:pt x="9" y="5"/>
                  <a:pt x="10" y="5"/>
                  <a:pt x="10" y="5"/>
                </a:cubicBezTo>
                <a:cubicBezTo>
                  <a:pt x="11" y="5"/>
                  <a:pt x="12" y="5"/>
                  <a:pt x="12" y="5"/>
                </a:cubicBezTo>
                <a:cubicBezTo>
                  <a:pt x="13" y="5"/>
                  <a:pt x="14" y="5"/>
                  <a:pt x="15" y="5"/>
                </a:cubicBezTo>
                <a:cubicBezTo>
                  <a:pt x="15" y="6"/>
                  <a:pt x="15" y="6"/>
                  <a:pt x="15" y="7"/>
                </a:cubicBezTo>
                <a:cubicBezTo>
                  <a:pt x="13" y="7"/>
                  <a:pt x="14" y="8"/>
                  <a:pt x="14" y="10"/>
                </a:cubicBezTo>
                <a:cubicBezTo>
                  <a:pt x="14" y="10"/>
                  <a:pt x="14" y="10"/>
                  <a:pt x="15" y="10"/>
                </a:cubicBezTo>
                <a:cubicBezTo>
                  <a:pt x="15" y="9"/>
                  <a:pt x="15" y="8"/>
                  <a:pt x="16" y="8"/>
                </a:cubicBezTo>
                <a:cubicBezTo>
                  <a:pt x="16" y="8"/>
                  <a:pt x="17" y="8"/>
                  <a:pt x="17" y="8"/>
                </a:cubicBezTo>
                <a:cubicBezTo>
                  <a:pt x="18" y="8"/>
                  <a:pt x="18" y="8"/>
                  <a:pt x="18" y="8"/>
                </a:cubicBezTo>
                <a:cubicBezTo>
                  <a:pt x="18" y="7"/>
                  <a:pt x="19" y="6"/>
                  <a:pt x="20" y="5"/>
                </a:cubicBezTo>
                <a:cubicBezTo>
                  <a:pt x="20" y="5"/>
                  <a:pt x="20" y="5"/>
                  <a:pt x="20" y="4"/>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323" name="Freeform 254" title=""/>
          <p:cNvSpPr/>
          <p:nvPr>
            <p:custDataLst>
              <p:tags r:id="rId157"/>
            </p:custDataLst>
          </p:nvPr>
        </p:nvSpPr>
        <p:spPr bwMode="auto">
          <a:xfrm rot="1740000">
            <a:off x="8208949" y="3139996"/>
            <a:ext cx="11895" cy="8412"/>
          </a:xfrm>
          <a:custGeom>
            <a:gdLst>
              <a:gd name="T0" fmla="*/ 15 w 21"/>
              <a:gd name="T1" fmla="*/ 11 h 15"/>
              <a:gd name="T2" fmla="*/ 21 w 21"/>
              <a:gd name="T3" fmla="*/ 10 h 15"/>
              <a:gd name="T4" fmla="*/ 18 w 21"/>
              <a:gd name="T5" fmla="*/ 6 h 15"/>
              <a:gd name="T6" fmla="*/ 18 w 21"/>
              <a:gd name="T7" fmla="*/ 5 h 15"/>
              <a:gd name="T8" fmla="*/ 15 w 21"/>
              <a:gd name="T9" fmla="*/ 7 h 15"/>
              <a:gd name="T10" fmla="*/ 12 w 21"/>
              <a:gd name="T11" fmla="*/ 8 h 15"/>
              <a:gd name="T12" fmla="*/ 11 w 21"/>
              <a:gd name="T13" fmla="*/ 8 h 15"/>
              <a:gd name="T14" fmla="*/ 9 w 21"/>
              <a:gd name="T15" fmla="*/ 8 h 15"/>
              <a:gd name="T16" fmla="*/ 9 w 21"/>
              <a:gd name="T17" fmla="*/ 6 h 15"/>
              <a:gd name="T18" fmla="*/ 5 w 21"/>
              <a:gd name="T19" fmla="*/ 4 h 15"/>
              <a:gd name="T20" fmla="*/ 4 w 21"/>
              <a:gd name="T21" fmla="*/ 4 h 15"/>
              <a:gd name="T22" fmla="*/ 3 w 21"/>
              <a:gd name="T23" fmla="*/ 0 h 15"/>
              <a:gd name="T24" fmla="*/ 0 w 21"/>
              <a:gd name="T25" fmla="*/ 1 h 15"/>
              <a:gd name="T26" fmla="*/ 0 w 21"/>
              <a:gd name="T27" fmla="*/ 2 h 15"/>
              <a:gd name="T28" fmla="*/ 0 w 21"/>
              <a:gd name="T29" fmla="*/ 5 h 15"/>
              <a:gd name="T30" fmla="*/ 2 w 21"/>
              <a:gd name="T31" fmla="*/ 6 h 15"/>
              <a:gd name="T32" fmla="*/ 5 w 21"/>
              <a:gd name="T33" fmla="*/ 6 h 15"/>
              <a:gd name="T34" fmla="*/ 6 w 21"/>
              <a:gd name="T35" fmla="*/ 7 h 15"/>
              <a:gd name="T36" fmla="*/ 6 w 21"/>
              <a:gd name="T37" fmla="*/ 8 h 15"/>
              <a:gd name="T38" fmla="*/ 7 w 21"/>
              <a:gd name="T39" fmla="*/ 8 h 15"/>
              <a:gd name="T40" fmla="*/ 7 w 21"/>
              <a:gd name="T41" fmla="*/ 10 h 15"/>
              <a:gd name="T42" fmla="*/ 5 w 21"/>
              <a:gd name="T43" fmla="*/ 12 h 15"/>
              <a:gd name="T44" fmla="*/ 5 w 21"/>
              <a:gd name="T45" fmla="*/ 13 h 15"/>
              <a:gd name="T46" fmla="*/ 7 w 21"/>
              <a:gd name="T47" fmla="*/ 13 h 15"/>
              <a:gd name="T48" fmla="*/ 9 w 21"/>
              <a:gd name="T49" fmla="*/ 12 h 15"/>
              <a:gd name="T50" fmla="*/ 11 w 21"/>
              <a:gd name="T51" fmla="*/ 12 h 15"/>
              <a:gd name="T52" fmla="*/ 11 w 21"/>
              <a:gd name="T53" fmla="*/ 13 h 15"/>
              <a:gd name="T54" fmla="*/ 13 w 21"/>
              <a:gd name="T55" fmla="*/ 14 h 15"/>
              <a:gd name="T56" fmla="*/ 13 w 21"/>
              <a:gd name="T57" fmla="*/ 13 h 15"/>
              <a:gd name="T58" fmla="*/ 13 w 21"/>
              <a:gd name="T59" fmla="*/ 11 h 15"/>
              <a:gd name="T60" fmla="*/ 15 w 21"/>
              <a:gd name="T61" fmla="*/ 11 h 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1" h="15">
                <a:moveTo>
                  <a:pt x="15" y="11"/>
                </a:moveTo>
                <a:cubicBezTo>
                  <a:pt x="17" y="11"/>
                  <a:pt x="17" y="9"/>
                  <a:pt x="21" y="10"/>
                </a:cubicBezTo>
                <a:cubicBezTo>
                  <a:pt x="21" y="8"/>
                  <a:pt x="20" y="7"/>
                  <a:pt x="18" y="6"/>
                </a:cubicBezTo>
                <a:cubicBezTo>
                  <a:pt x="18" y="6"/>
                  <a:pt x="18" y="5"/>
                  <a:pt x="18" y="5"/>
                </a:cubicBezTo>
                <a:cubicBezTo>
                  <a:pt x="16" y="4"/>
                  <a:pt x="14" y="5"/>
                  <a:pt x="15" y="7"/>
                </a:cubicBezTo>
                <a:cubicBezTo>
                  <a:pt x="15" y="8"/>
                  <a:pt x="13" y="8"/>
                  <a:pt x="12" y="8"/>
                </a:cubicBezTo>
                <a:cubicBezTo>
                  <a:pt x="12" y="8"/>
                  <a:pt x="11" y="8"/>
                  <a:pt x="11" y="8"/>
                </a:cubicBezTo>
                <a:cubicBezTo>
                  <a:pt x="10" y="8"/>
                  <a:pt x="9" y="8"/>
                  <a:pt x="9" y="8"/>
                </a:cubicBezTo>
                <a:cubicBezTo>
                  <a:pt x="9" y="8"/>
                  <a:pt x="9" y="7"/>
                  <a:pt x="9" y="6"/>
                </a:cubicBezTo>
                <a:cubicBezTo>
                  <a:pt x="8" y="5"/>
                  <a:pt x="7" y="4"/>
                  <a:pt x="5" y="4"/>
                </a:cubicBezTo>
                <a:cubicBezTo>
                  <a:pt x="5" y="4"/>
                  <a:pt x="4" y="4"/>
                  <a:pt x="4" y="4"/>
                </a:cubicBezTo>
                <a:cubicBezTo>
                  <a:pt x="3" y="3"/>
                  <a:pt x="3" y="1"/>
                  <a:pt x="3" y="0"/>
                </a:cubicBezTo>
                <a:cubicBezTo>
                  <a:pt x="2" y="0"/>
                  <a:pt x="2" y="1"/>
                  <a:pt x="0" y="1"/>
                </a:cubicBezTo>
                <a:cubicBezTo>
                  <a:pt x="0" y="2"/>
                  <a:pt x="0" y="2"/>
                  <a:pt x="0" y="2"/>
                </a:cubicBezTo>
                <a:cubicBezTo>
                  <a:pt x="2" y="2"/>
                  <a:pt x="2" y="5"/>
                  <a:pt x="0" y="5"/>
                </a:cubicBezTo>
                <a:cubicBezTo>
                  <a:pt x="0" y="6"/>
                  <a:pt x="1" y="6"/>
                  <a:pt x="2" y="6"/>
                </a:cubicBezTo>
                <a:cubicBezTo>
                  <a:pt x="3" y="6"/>
                  <a:pt x="4" y="4"/>
                  <a:pt x="5" y="6"/>
                </a:cubicBezTo>
                <a:cubicBezTo>
                  <a:pt x="6" y="6"/>
                  <a:pt x="7" y="6"/>
                  <a:pt x="6" y="7"/>
                </a:cubicBezTo>
                <a:cubicBezTo>
                  <a:pt x="6" y="8"/>
                  <a:pt x="6" y="8"/>
                  <a:pt x="6" y="8"/>
                </a:cubicBezTo>
                <a:cubicBezTo>
                  <a:pt x="7" y="8"/>
                  <a:pt x="7" y="8"/>
                  <a:pt x="7" y="8"/>
                </a:cubicBezTo>
                <a:cubicBezTo>
                  <a:pt x="7" y="9"/>
                  <a:pt x="7" y="9"/>
                  <a:pt x="7" y="10"/>
                </a:cubicBezTo>
                <a:cubicBezTo>
                  <a:pt x="7" y="11"/>
                  <a:pt x="7" y="12"/>
                  <a:pt x="5" y="12"/>
                </a:cubicBezTo>
                <a:cubicBezTo>
                  <a:pt x="5" y="12"/>
                  <a:pt x="5" y="13"/>
                  <a:pt x="5" y="13"/>
                </a:cubicBezTo>
                <a:cubicBezTo>
                  <a:pt x="6" y="13"/>
                  <a:pt x="7" y="15"/>
                  <a:pt x="7" y="13"/>
                </a:cubicBezTo>
                <a:cubicBezTo>
                  <a:pt x="8" y="12"/>
                  <a:pt x="8" y="12"/>
                  <a:pt x="9" y="12"/>
                </a:cubicBezTo>
                <a:cubicBezTo>
                  <a:pt x="9" y="12"/>
                  <a:pt x="10" y="12"/>
                  <a:pt x="11" y="12"/>
                </a:cubicBezTo>
                <a:cubicBezTo>
                  <a:pt x="11" y="12"/>
                  <a:pt x="11" y="13"/>
                  <a:pt x="11" y="13"/>
                </a:cubicBezTo>
                <a:cubicBezTo>
                  <a:pt x="11" y="14"/>
                  <a:pt x="12" y="14"/>
                  <a:pt x="13" y="14"/>
                </a:cubicBezTo>
                <a:cubicBezTo>
                  <a:pt x="13" y="14"/>
                  <a:pt x="13" y="14"/>
                  <a:pt x="13" y="13"/>
                </a:cubicBezTo>
                <a:cubicBezTo>
                  <a:pt x="12" y="13"/>
                  <a:pt x="14" y="12"/>
                  <a:pt x="13" y="11"/>
                </a:cubicBezTo>
                <a:cubicBezTo>
                  <a:pt x="14" y="11"/>
                  <a:pt x="14" y="11"/>
                  <a:pt x="15" y="11"/>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324" name="Freeform 255" title=""/>
          <p:cNvSpPr/>
          <p:nvPr>
            <p:custDataLst>
              <p:tags r:id="rId158"/>
            </p:custDataLst>
          </p:nvPr>
        </p:nvSpPr>
        <p:spPr bwMode="auto">
          <a:xfrm rot="1740000">
            <a:off x="8208897" y="3144287"/>
            <a:ext cx="1058" cy="1578"/>
          </a:xfrm>
          <a:custGeom>
            <a:gdLst>
              <a:gd name="T0" fmla="*/ 2 w 2"/>
              <a:gd name="T1" fmla="*/ 1 h 3"/>
              <a:gd name="T2" fmla="*/ 2 w 2"/>
              <a:gd name="T3" fmla="*/ 0 h 3"/>
              <a:gd name="T4" fmla="*/ 1 w 2"/>
              <a:gd name="T5" fmla="*/ 0 h 3"/>
              <a:gd name="T6" fmla="*/ 0 w 2"/>
              <a:gd name="T7" fmla="*/ 0 h 3"/>
              <a:gd name="T8" fmla="*/ 0 w 2"/>
              <a:gd name="T9" fmla="*/ 2 h 3"/>
              <a:gd name="T10" fmla="*/ 1 w 2"/>
              <a:gd name="T11" fmla="*/ 2 h 3"/>
              <a:gd name="T12" fmla="*/ 2 w 2"/>
              <a:gd name="T13" fmla="*/ 1 h 3"/>
            </a:gdLst>
            <a:cxnLst>
              <a:cxn ang="0">
                <a:pos x="T0" y="T1"/>
              </a:cxn>
              <a:cxn ang="0">
                <a:pos x="T2" y="T3"/>
              </a:cxn>
              <a:cxn ang="0">
                <a:pos x="T4" y="T5"/>
              </a:cxn>
              <a:cxn ang="0">
                <a:pos x="T6" y="T7"/>
              </a:cxn>
              <a:cxn ang="0">
                <a:pos x="T8" y="T9"/>
              </a:cxn>
              <a:cxn ang="0">
                <a:pos x="T10" y="T11"/>
              </a:cxn>
              <a:cxn ang="0">
                <a:pos x="T12" y="T13"/>
              </a:cxn>
            </a:cxnLst>
            <a:rect l="0" t="0" r="r" b="b"/>
            <a:pathLst>
              <a:path w="2" h="3">
                <a:moveTo>
                  <a:pt x="2" y="1"/>
                </a:moveTo>
                <a:cubicBezTo>
                  <a:pt x="2" y="1"/>
                  <a:pt x="2" y="0"/>
                  <a:pt x="2" y="0"/>
                </a:cubicBezTo>
                <a:cubicBezTo>
                  <a:pt x="2" y="0"/>
                  <a:pt x="1" y="0"/>
                  <a:pt x="1" y="0"/>
                </a:cubicBezTo>
                <a:cubicBezTo>
                  <a:pt x="0" y="0"/>
                  <a:pt x="0" y="0"/>
                  <a:pt x="0" y="0"/>
                </a:cubicBezTo>
                <a:cubicBezTo>
                  <a:pt x="0" y="1"/>
                  <a:pt x="0" y="2"/>
                  <a:pt x="0" y="2"/>
                </a:cubicBezTo>
                <a:cubicBezTo>
                  <a:pt x="0" y="2"/>
                  <a:pt x="0" y="2"/>
                  <a:pt x="1" y="2"/>
                </a:cubicBezTo>
                <a:cubicBezTo>
                  <a:pt x="2" y="3"/>
                  <a:pt x="2" y="2"/>
                  <a:pt x="2" y="1"/>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325" name="Freeform 256" title=""/>
          <p:cNvSpPr>
            <a:spLocks noEditPoints="1"/>
          </p:cNvSpPr>
          <p:nvPr>
            <p:custDataLst>
              <p:tags r:id="rId159"/>
            </p:custDataLst>
          </p:nvPr>
        </p:nvSpPr>
        <p:spPr bwMode="auto">
          <a:xfrm rot="1740000">
            <a:off x="8233396" y="3168008"/>
            <a:ext cx="18239" cy="30492"/>
          </a:xfrm>
          <a:custGeom>
            <a:gdLst>
              <a:gd name="T0" fmla="*/ 6 w 32"/>
              <a:gd name="T1" fmla="*/ 23 h 54"/>
              <a:gd name="T2" fmla="*/ 6 w 32"/>
              <a:gd name="T3" fmla="*/ 21 h 54"/>
              <a:gd name="T4" fmla="*/ 8 w 32"/>
              <a:gd name="T5" fmla="*/ 21 h 54"/>
              <a:gd name="T6" fmla="*/ 12 w 32"/>
              <a:gd name="T7" fmla="*/ 23 h 54"/>
              <a:gd name="T8" fmla="*/ 15 w 32"/>
              <a:gd name="T9" fmla="*/ 26 h 54"/>
              <a:gd name="T10" fmla="*/ 17 w 32"/>
              <a:gd name="T11" fmla="*/ 33 h 54"/>
              <a:gd name="T12" fmla="*/ 18 w 32"/>
              <a:gd name="T13" fmla="*/ 38 h 54"/>
              <a:gd name="T14" fmla="*/ 21 w 32"/>
              <a:gd name="T15" fmla="*/ 40 h 54"/>
              <a:gd name="T16" fmla="*/ 22 w 32"/>
              <a:gd name="T17" fmla="*/ 45 h 54"/>
              <a:gd name="T18" fmla="*/ 23 w 32"/>
              <a:gd name="T19" fmla="*/ 47 h 54"/>
              <a:gd name="T20" fmla="*/ 25 w 32"/>
              <a:gd name="T21" fmla="*/ 48 h 54"/>
              <a:gd name="T22" fmla="*/ 28 w 32"/>
              <a:gd name="T23" fmla="*/ 51 h 54"/>
              <a:gd name="T24" fmla="*/ 31 w 32"/>
              <a:gd name="T25" fmla="*/ 54 h 54"/>
              <a:gd name="T26" fmla="*/ 31 w 32"/>
              <a:gd name="T27" fmla="*/ 52 h 54"/>
              <a:gd name="T28" fmla="*/ 30 w 32"/>
              <a:gd name="T29" fmla="*/ 51 h 54"/>
              <a:gd name="T30" fmla="*/ 29 w 32"/>
              <a:gd name="T31" fmla="*/ 44 h 54"/>
              <a:gd name="T32" fmla="*/ 27 w 32"/>
              <a:gd name="T33" fmla="*/ 38 h 54"/>
              <a:gd name="T34" fmla="*/ 25 w 32"/>
              <a:gd name="T35" fmla="*/ 32 h 54"/>
              <a:gd name="T36" fmla="*/ 25 w 32"/>
              <a:gd name="T37" fmla="*/ 29 h 54"/>
              <a:gd name="T38" fmla="*/ 23 w 32"/>
              <a:gd name="T39" fmla="*/ 25 h 54"/>
              <a:gd name="T40" fmla="*/ 22 w 32"/>
              <a:gd name="T41" fmla="*/ 22 h 54"/>
              <a:gd name="T42" fmla="*/ 18 w 32"/>
              <a:gd name="T43" fmla="*/ 20 h 54"/>
              <a:gd name="T44" fmla="*/ 16 w 32"/>
              <a:gd name="T45" fmla="*/ 19 h 54"/>
              <a:gd name="T46" fmla="*/ 17 w 32"/>
              <a:gd name="T47" fmla="*/ 15 h 54"/>
              <a:gd name="T48" fmla="*/ 18 w 32"/>
              <a:gd name="T49" fmla="*/ 12 h 54"/>
              <a:gd name="T50" fmla="*/ 18 w 32"/>
              <a:gd name="T51" fmla="*/ 9 h 54"/>
              <a:gd name="T52" fmla="*/ 18 w 32"/>
              <a:gd name="T53" fmla="*/ 4 h 54"/>
              <a:gd name="T54" fmla="*/ 12 w 32"/>
              <a:gd name="T55" fmla="*/ 4 h 54"/>
              <a:gd name="T56" fmla="*/ 12 w 32"/>
              <a:gd name="T57" fmla="*/ 1 h 54"/>
              <a:gd name="T58" fmla="*/ 9 w 32"/>
              <a:gd name="T59" fmla="*/ 0 h 54"/>
              <a:gd name="T60" fmla="*/ 10 w 32"/>
              <a:gd name="T61" fmla="*/ 1 h 54"/>
              <a:gd name="T62" fmla="*/ 8 w 32"/>
              <a:gd name="T63" fmla="*/ 4 h 54"/>
              <a:gd name="T64" fmla="*/ 9 w 32"/>
              <a:gd name="T65" fmla="*/ 6 h 54"/>
              <a:gd name="T66" fmla="*/ 8 w 32"/>
              <a:gd name="T67" fmla="*/ 10 h 54"/>
              <a:gd name="T68" fmla="*/ 5 w 32"/>
              <a:gd name="T69" fmla="*/ 13 h 54"/>
              <a:gd name="T70" fmla="*/ 3 w 32"/>
              <a:gd name="T71" fmla="*/ 16 h 54"/>
              <a:gd name="T72" fmla="*/ 0 w 32"/>
              <a:gd name="T73" fmla="*/ 19 h 54"/>
              <a:gd name="T74" fmla="*/ 0 w 32"/>
              <a:gd name="T75" fmla="*/ 25 h 54"/>
              <a:gd name="T76" fmla="*/ 6 w 32"/>
              <a:gd name="T77" fmla="*/ 25 h 54"/>
              <a:gd name="T78" fmla="*/ 11 w 32"/>
              <a:gd name="T79" fmla="*/ 15 h 54"/>
              <a:gd name="T80" fmla="*/ 9 w 32"/>
              <a:gd name="T81" fmla="*/ 14 h 5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 h="54">
                <a:moveTo>
                  <a:pt x="6" y="25"/>
                </a:moveTo>
                <a:cubicBezTo>
                  <a:pt x="6" y="24"/>
                  <a:pt x="6" y="24"/>
                  <a:pt x="6" y="23"/>
                </a:cubicBezTo>
                <a:cubicBezTo>
                  <a:pt x="6" y="23"/>
                  <a:pt x="6" y="23"/>
                  <a:pt x="6" y="22"/>
                </a:cubicBezTo>
                <a:cubicBezTo>
                  <a:pt x="6" y="22"/>
                  <a:pt x="6" y="21"/>
                  <a:pt x="6" y="21"/>
                </a:cubicBezTo>
                <a:cubicBezTo>
                  <a:pt x="5" y="21"/>
                  <a:pt x="6" y="19"/>
                  <a:pt x="8" y="19"/>
                </a:cubicBezTo>
                <a:cubicBezTo>
                  <a:pt x="8" y="20"/>
                  <a:pt x="8" y="20"/>
                  <a:pt x="8" y="21"/>
                </a:cubicBezTo>
                <a:cubicBezTo>
                  <a:pt x="10" y="21"/>
                  <a:pt x="10" y="22"/>
                  <a:pt x="12" y="22"/>
                </a:cubicBezTo>
                <a:cubicBezTo>
                  <a:pt x="12" y="23"/>
                  <a:pt x="12" y="23"/>
                  <a:pt x="12" y="23"/>
                </a:cubicBezTo>
                <a:cubicBezTo>
                  <a:pt x="12" y="24"/>
                  <a:pt x="12" y="24"/>
                  <a:pt x="12" y="25"/>
                </a:cubicBezTo>
                <a:cubicBezTo>
                  <a:pt x="13" y="25"/>
                  <a:pt x="14" y="26"/>
                  <a:pt x="15" y="26"/>
                </a:cubicBezTo>
                <a:cubicBezTo>
                  <a:pt x="15" y="28"/>
                  <a:pt x="16" y="28"/>
                  <a:pt x="16" y="31"/>
                </a:cubicBezTo>
                <a:cubicBezTo>
                  <a:pt x="16" y="32"/>
                  <a:pt x="17" y="32"/>
                  <a:pt x="17" y="33"/>
                </a:cubicBezTo>
                <a:cubicBezTo>
                  <a:pt x="17" y="34"/>
                  <a:pt x="17" y="35"/>
                  <a:pt x="17" y="35"/>
                </a:cubicBezTo>
                <a:cubicBezTo>
                  <a:pt x="19" y="36"/>
                  <a:pt x="16" y="37"/>
                  <a:pt x="18" y="38"/>
                </a:cubicBezTo>
                <a:cubicBezTo>
                  <a:pt x="19" y="38"/>
                  <a:pt x="20" y="38"/>
                  <a:pt x="19" y="39"/>
                </a:cubicBezTo>
                <a:cubicBezTo>
                  <a:pt x="20" y="39"/>
                  <a:pt x="21" y="39"/>
                  <a:pt x="21" y="40"/>
                </a:cubicBezTo>
                <a:cubicBezTo>
                  <a:pt x="21" y="40"/>
                  <a:pt x="21" y="40"/>
                  <a:pt x="22" y="40"/>
                </a:cubicBezTo>
                <a:cubicBezTo>
                  <a:pt x="20" y="43"/>
                  <a:pt x="25" y="45"/>
                  <a:pt x="22" y="45"/>
                </a:cubicBezTo>
                <a:cubicBezTo>
                  <a:pt x="22" y="45"/>
                  <a:pt x="22" y="46"/>
                  <a:pt x="22" y="46"/>
                </a:cubicBezTo>
                <a:cubicBezTo>
                  <a:pt x="22" y="47"/>
                  <a:pt x="22" y="47"/>
                  <a:pt x="23" y="47"/>
                </a:cubicBezTo>
                <a:cubicBezTo>
                  <a:pt x="23" y="47"/>
                  <a:pt x="24" y="47"/>
                  <a:pt x="24" y="47"/>
                </a:cubicBezTo>
                <a:cubicBezTo>
                  <a:pt x="25" y="47"/>
                  <a:pt x="26" y="47"/>
                  <a:pt x="25" y="48"/>
                </a:cubicBezTo>
                <a:cubicBezTo>
                  <a:pt x="26" y="48"/>
                  <a:pt x="26" y="48"/>
                  <a:pt x="27" y="48"/>
                </a:cubicBezTo>
                <a:cubicBezTo>
                  <a:pt x="28" y="48"/>
                  <a:pt x="27" y="50"/>
                  <a:pt x="28" y="51"/>
                </a:cubicBezTo>
                <a:cubicBezTo>
                  <a:pt x="29" y="51"/>
                  <a:pt x="29" y="53"/>
                  <a:pt x="29" y="54"/>
                </a:cubicBezTo>
                <a:cubicBezTo>
                  <a:pt x="30" y="54"/>
                  <a:pt x="31" y="54"/>
                  <a:pt x="31" y="54"/>
                </a:cubicBezTo>
                <a:cubicBezTo>
                  <a:pt x="32" y="54"/>
                  <a:pt x="32" y="54"/>
                  <a:pt x="32" y="54"/>
                </a:cubicBezTo>
                <a:cubicBezTo>
                  <a:pt x="32" y="53"/>
                  <a:pt x="32" y="53"/>
                  <a:pt x="31" y="52"/>
                </a:cubicBezTo>
                <a:cubicBezTo>
                  <a:pt x="31" y="52"/>
                  <a:pt x="31" y="51"/>
                  <a:pt x="31" y="51"/>
                </a:cubicBezTo>
                <a:cubicBezTo>
                  <a:pt x="31" y="51"/>
                  <a:pt x="31" y="51"/>
                  <a:pt x="30" y="51"/>
                </a:cubicBezTo>
                <a:cubicBezTo>
                  <a:pt x="30" y="49"/>
                  <a:pt x="30" y="48"/>
                  <a:pt x="30" y="46"/>
                </a:cubicBezTo>
                <a:cubicBezTo>
                  <a:pt x="29" y="46"/>
                  <a:pt x="29" y="45"/>
                  <a:pt x="29" y="44"/>
                </a:cubicBezTo>
                <a:cubicBezTo>
                  <a:pt x="28" y="43"/>
                  <a:pt x="28" y="41"/>
                  <a:pt x="28" y="40"/>
                </a:cubicBezTo>
                <a:cubicBezTo>
                  <a:pt x="27" y="39"/>
                  <a:pt x="28" y="38"/>
                  <a:pt x="27" y="38"/>
                </a:cubicBezTo>
                <a:cubicBezTo>
                  <a:pt x="25" y="38"/>
                  <a:pt x="26" y="36"/>
                  <a:pt x="25" y="34"/>
                </a:cubicBezTo>
                <a:cubicBezTo>
                  <a:pt x="25" y="33"/>
                  <a:pt x="25" y="33"/>
                  <a:pt x="25" y="32"/>
                </a:cubicBezTo>
                <a:cubicBezTo>
                  <a:pt x="26" y="31"/>
                  <a:pt x="27" y="31"/>
                  <a:pt x="27" y="29"/>
                </a:cubicBezTo>
                <a:cubicBezTo>
                  <a:pt x="26" y="29"/>
                  <a:pt x="26" y="29"/>
                  <a:pt x="25" y="29"/>
                </a:cubicBezTo>
                <a:cubicBezTo>
                  <a:pt x="25" y="28"/>
                  <a:pt x="23" y="28"/>
                  <a:pt x="23" y="26"/>
                </a:cubicBezTo>
                <a:cubicBezTo>
                  <a:pt x="23" y="25"/>
                  <a:pt x="23" y="25"/>
                  <a:pt x="23" y="25"/>
                </a:cubicBezTo>
                <a:cubicBezTo>
                  <a:pt x="23" y="24"/>
                  <a:pt x="23" y="24"/>
                  <a:pt x="23" y="23"/>
                </a:cubicBezTo>
                <a:cubicBezTo>
                  <a:pt x="23" y="22"/>
                  <a:pt x="23" y="22"/>
                  <a:pt x="22" y="22"/>
                </a:cubicBezTo>
                <a:cubicBezTo>
                  <a:pt x="20" y="23"/>
                  <a:pt x="20" y="21"/>
                  <a:pt x="18" y="21"/>
                </a:cubicBezTo>
                <a:cubicBezTo>
                  <a:pt x="18" y="21"/>
                  <a:pt x="18" y="20"/>
                  <a:pt x="18" y="20"/>
                </a:cubicBezTo>
                <a:cubicBezTo>
                  <a:pt x="18" y="20"/>
                  <a:pt x="17" y="20"/>
                  <a:pt x="17" y="19"/>
                </a:cubicBezTo>
                <a:cubicBezTo>
                  <a:pt x="17" y="19"/>
                  <a:pt x="16" y="19"/>
                  <a:pt x="16" y="19"/>
                </a:cubicBezTo>
                <a:cubicBezTo>
                  <a:pt x="16" y="18"/>
                  <a:pt x="16" y="16"/>
                  <a:pt x="17" y="16"/>
                </a:cubicBezTo>
                <a:cubicBezTo>
                  <a:pt x="17" y="16"/>
                  <a:pt x="17" y="16"/>
                  <a:pt x="17" y="15"/>
                </a:cubicBezTo>
                <a:cubicBezTo>
                  <a:pt x="17" y="15"/>
                  <a:pt x="17" y="14"/>
                  <a:pt x="17" y="14"/>
                </a:cubicBezTo>
                <a:cubicBezTo>
                  <a:pt x="17" y="13"/>
                  <a:pt x="18" y="13"/>
                  <a:pt x="18" y="12"/>
                </a:cubicBezTo>
                <a:cubicBezTo>
                  <a:pt x="18" y="11"/>
                  <a:pt x="18" y="11"/>
                  <a:pt x="18" y="10"/>
                </a:cubicBezTo>
                <a:cubicBezTo>
                  <a:pt x="18" y="10"/>
                  <a:pt x="18" y="10"/>
                  <a:pt x="18" y="9"/>
                </a:cubicBezTo>
                <a:cubicBezTo>
                  <a:pt x="18" y="7"/>
                  <a:pt x="16" y="6"/>
                  <a:pt x="18" y="6"/>
                </a:cubicBezTo>
                <a:cubicBezTo>
                  <a:pt x="18" y="5"/>
                  <a:pt x="18" y="5"/>
                  <a:pt x="18" y="4"/>
                </a:cubicBezTo>
                <a:cubicBezTo>
                  <a:pt x="18" y="3"/>
                  <a:pt x="17" y="3"/>
                  <a:pt x="16" y="2"/>
                </a:cubicBezTo>
                <a:cubicBezTo>
                  <a:pt x="15" y="4"/>
                  <a:pt x="14" y="5"/>
                  <a:pt x="12" y="4"/>
                </a:cubicBezTo>
                <a:cubicBezTo>
                  <a:pt x="12" y="4"/>
                  <a:pt x="12" y="4"/>
                  <a:pt x="11" y="4"/>
                </a:cubicBezTo>
                <a:cubicBezTo>
                  <a:pt x="11" y="3"/>
                  <a:pt x="11" y="1"/>
                  <a:pt x="12" y="1"/>
                </a:cubicBezTo>
                <a:cubicBezTo>
                  <a:pt x="13" y="0"/>
                  <a:pt x="12" y="0"/>
                  <a:pt x="11" y="0"/>
                </a:cubicBezTo>
                <a:cubicBezTo>
                  <a:pt x="10" y="0"/>
                  <a:pt x="10" y="0"/>
                  <a:pt x="9" y="0"/>
                </a:cubicBezTo>
                <a:cubicBezTo>
                  <a:pt x="9" y="0"/>
                  <a:pt x="9" y="1"/>
                  <a:pt x="9" y="1"/>
                </a:cubicBezTo>
                <a:cubicBezTo>
                  <a:pt x="9" y="1"/>
                  <a:pt x="10" y="1"/>
                  <a:pt x="10" y="1"/>
                </a:cubicBezTo>
                <a:cubicBezTo>
                  <a:pt x="10" y="1"/>
                  <a:pt x="10" y="2"/>
                  <a:pt x="10" y="2"/>
                </a:cubicBezTo>
                <a:cubicBezTo>
                  <a:pt x="9" y="2"/>
                  <a:pt x="8" y="3"/>
                  <a:pt x="8" y="4"/>
                </a:cubicBezTo>
                <a:cubicBezTo>
                  <a:pt x="8" y="5"/>
                  <a:pt x="8" y="5"/>
                  <a:pt x="8" y="6"/>
                </a:cubicBezTo>
                <a:cubicBezTo>
                  <a:pt x="8" y="6"/>
                  <a:pt x="8" y="6"/>
                  <a:pt x="9" y="6"/>
                </a:cubicBezTo>
                <a:cubicBezTo>
                  <a:pt x="12" y="6"/>
                  <a:pt x="8" y="8"/>
                  <a:pt x="9" y="10"/>
                </a:cubicBezTo>
                <a:cubicBezTo>
                  <a:pt x="8" y="10"/>
                  <a:pt x="8" y="10"/>
                  <a:pt x="8" y="10"/>
                </a:cubicBezTo>
                <a:cubicBezTo>
                  <a:pt x="7" y="10"/>
                  <a:pt x="7" y="10"/>
                  <a:pt x="6" y="10"/>
                </a:cubicBezTo>
                <a:cubicBezTo>
                  <a:pt x="6" y="11"/>
                  <a:pt x="5" y="12"/>
                  <a:pt x="5" y="13"/>
                </a:cubicBezTo>
                <a:cubicBezTo>
                  <a:pt x="5" y="13"/>
                  <a:pt x="5" y="14"/>
                  <a:pt x="5" y="14"/>
                </a:cubicBezTo>
                <a:cubicBezTo>
                  <a:pt x="8" y="14"/>
                  <a:pt x="5" y="17"/>
                  <a:pt x="3" y="16"/>
                </a:cubicBezTo>
                <a:cubicBezTo>
                  <a:pt x="2" y="16"/>
                  <a:pt x="1" y="17"/>
                  <a:pt x="2" y="18"/>
                </a:cubicBezTo>
                <a:cubicBezTo>
                  <a:pt x="2" y="19"/>
                  <a:pt x="1" y="19"/>
                  <a:pt x="0" y="19"/>
                </a:cubicBezTo>
                <a:cubicBezTo>
                  <a:pt x="0" y="20"/>
                  <a:pt x="0" y="22"/>
                  <a:pt x="0" y="23"/>
                </a:cubicBezTo>
                <a:cubicBezTo>
                  <a:pt x="0" y="24"/>
                  <a:pt x="0" y="24"/>
                  <a:pt x="0" y="25"/>
                </a:cubicBezTo>
                <a:cubicBezTo>
                  <a:pt x="1" y="25"/>
                  <a:pt x="2" y="25"/>
                  <a:pt x="3" y="25"/>
                </a:cubicBezTo>
                <a:cubicBezTo>
                  <a:pt x="4" y="25"/>
                  <a:pt x="5" y="25"/>
                  <a:pt x="6" y="25"/>
                </a:cubicBezTo>
                <a:close/>
                <a:moveTo>
                  <a:pt x="9" y="14"/>
                </a:moveTo>
                <a:cubicBezTo>
                  <a:pt x="10" y="14"/>
                  <a:pt x="10" y="15"/>
                  <a:pt x="11" y="15"/>
                </a:cubicBezTo>
                <a:cubicBezTo>
                  <a:pt x="11" y="17"/>
                  <a:pt x="9" y="16"/>
                  <a:pt x="8" y="16"/>
                </a:cubicBezTo>
                <a:cubicBezTo>
                  <a:pt x="8" y="15"/>
                  <a:pt x="9" y="15"/>
                  <a:pt x="9" y="14"/>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326" name="Freeform 257" title=""/>
          <p:cNvSpPr/>
          <p:nvPr>
            <p:custDataLst>
              <p:tags r:id="rId160"/>
            </p:custDataLst>
          </p:nvPr>
        </p:nvSpPr>
        <p:spPr bwMode="auto">
          <a:xfrm rot="1740000">
            <a:off x="8247307" y="3189880"/>
            <a:ext cx="1850" cy="2102"/>
          </a:xfrm>
          <a:custGeom>
            <a:gdLst>
              <a:gd name="T0" fmla="*/ 1 w 3"/>
              <a:gd name="T1" fmla="*/ 0 h 4"/>
              <a:gd name="T2" fmla="*/ 0 w 3"/>
              <a:gd name="T3" fmla="*/ 1 h 4"/>
              <a:gd name="T4" fmla="*/ 0 w 3"/>
              <a:gd name="T5" fmla="*/ 2 h 4"/>
              <a:gd name="T6" fmla="*/ 1 w 3"/>
              <a:gd name="T7" fmla="*/ 2 h 4"/>
              <a:gd name="T8" fmla="*/ 2 w 3"/>
              <a:gd name="T9" fmla="*/ 1 h 4"/>
              <a:gd name="T10" fmla="*/ 1 w 3"/>
              <a:gd name="T11" fmla="*/ 0 h 4"/>
            </a:gdLst>
            <a:cxnLst>
              <a:cxn ang="0">
                <a:pos x="T0" y="T1"/>
              </a:cxn>
              <a:cxn ang="0">
                <a:pos x="T2" y="T3"/>
              </a:cxn>
              <a:cxn ang="0">
                <a:pos x="T4" y="T5"/>
              </a:cxn>
              <a:cxn ang="0">
                <a:pos x="T6" y="T7"/>
              </a:cxn>
              <a:cxn ang="0">
                <a:pos x="T8" y="T9"/>
              </a:cxn>
              <a:cxn ang="0">
                <a:pos x="T10" y="T11"/>
              </a:cxn>
            </a:cxnLst>
            <a:rect l="0" t="0" r="r" b="b"/>
            <a:pathLst>
              <a:path w="3" h="4">
                <a:moveTo>
                  <a:pt x="1" y="0"/>
                </a:moveTo>
                <a:cubicBezTo>
                  <a:pt x="0" y="0"/>
                  <a:pt x="0" y="0"/>
                  <a:pt x="0" y="1"/>
                </a:cubicBezTo>
                <a:cubicBezTo>
                  <a:pt x="0" y="1"/>
                  <a:pt x="0" y="2"/>
                  <a:pt x="0" y="2"/>
                </a:cubicBezTo>
                <a:cubicBezTo>
                  <a:pt x="1" y="2"/>
                  <a:pt x="1" y="2"/>
                  <a:pt x="1" y="2"/>
                </a:cubicBezTo>
                <a:cubicBezTo>
                  <a:pt x="2" y="4"/>
                  <a:pt x="3" y="2"/>
                  <a:pt x="2" y="1"/>
                </a:cubicBezTo>
                <a:cubicBezTo>
                  <a:pt x="3" y="0"/>
                  <a:pt x="2" y="0"/>
                  <a:pt x="1" y="0"/>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327" name="Freeform 258" title=""/>
          <p:cNvSpPr/>
          <p:nvPr>
            <p:custDataLst>
              <p:tags r:id="rId161"/>
            </p:custDataLst>
          </p:nvPr>
        </p:nvSpPr>
        <p:spPr bwMode="auto">
          <a:xfrm rot="1740000">
            <a:off x="8244658" y="3197353"/>
            <a:ext cx="1586" cy="2102"/>
          </a:xfrm>
          <a:custGeom>
            <a:gdLst>
              <a:gd name="T0" fmla="*/ 0 w 3"/>
              <a:gd name="T1" fmla="*/ 1 h 4"/>
              <a:gd name="T2" fmla="*/ 3 w 3"/>
              <a:gd name="T3" fmla="*/ 4 h 4"/>
              <a:gd name="T4" fmla="*/ 3 w 3"/>
              <a:gd name="T5" fmla="*/ 2 h 4"/>
              <a:gd name="T6" fmla="*/ 3 w 3"/>
              <a:gd name="T7" fmla="*/ 0 h 4"/>
              <a:gd name="T8" fmla="*/ 0 w 3"/>
              <a:gd name="T9" fmla="*/ 0 h 4"/>
              <a:gd name="T10" fmla="*/ 0 w 3"/>
              <a:gd name="T11" fmla="*/ 1 h 4"/>
            </a:gdLst>
            <a:cxnLst>
              <a:cxn ang="0">
                <a:pos x="T0" y="T1"/>
              </a:cxn>
              <a:cxn ang="0">
                <a:pos x="T2" y="T3"/>
              </a:cxn>
              <a:cxn ang="0">
                <a:pos x="T4" y="T5"/>
              </a:cxn>
              <a:cxn ang="0">
                <a:pos x="T6" y="T7"/>
              </a:cxn>
              <a:cxn ang="0">
                <a:pos x="T8" y="T9"/>
              </a:cxn>
              <a:cxn ang="0">
                <a:pos x="T10" y="T11"/>
              </a:cxn>
            </a:cxnLst>
            <a:rect l="0" t="0" r="r" b="b"/>
            <a:pathLst>
              <a:path w="3" h="4">
                <a:moveTo>
                  <a:pt x="0" y="1"/>
                </a:moveTo>
                <a:cubicBezTo>
                  <a:pt x="2" y="2"/>
                  <a:pt x="1" y="4"/>
                  <a:pt x="3" y="4"/>
                </a:cubicBezTo>
                <a:cubicBezTo>
                  <a:pt x="3" y="3"/>
                  <a:pt x="3" y="3"/>
                  <a:pt x="3" y="2"/>
                </a:cubicBezTo>
                <a:cubicBezTo>
                  <a:pt x="3" y="2"/>
                  <a:pt x="3" y="1"/>
                  <a:pt x="3" y="0"/>
                </a:cubicBezTo>
                <a:cubicBezTo>
                  <a:pt x="2" y="0"/>
                  <a:pt x="1" y="0"/>
                  <a:pt x="0" y="0"/>
                </a:cubicBezTo>
                <a:cubicBezTo>
                  <a:pt x="0" y="0"/>
                  <a:pt x="0" y="1"/>
                  <a:pt x="0" y="1"/>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328" name="Freeform 259" title=""/>
          <p:cNvSpPr/>
          <p:nvPr>
            <p:custDataLst>
              <p:tags r:id="rId162"/>
            </p:custDataLst>
          </p:nvPr>
        </p:nvSpPr>
        <p:spPr bwMode="auto">
          <a:xfrm rot="1740000">
            <a:off x="8243846" y="3200171"/>
            <a:ext cx="1586" cy="1578"/>
          </a:xfrm>
          <a:custGeom>
            <a:gdLst>
              <a:gd name="T0" fmla="*/ 1 w 3"/>
              <a:gd name="T1" fmla="*/ 1 h 3"/>
              <a:gd name="T2" fmla="*/ 2 w 3"/>
              <a:gd name="T3" fmla="*/ 3 h 3"/>
              <a:gd name="T4" fmla="*/ 3 w 3"/>
              <a:gd name="T5" fmla="*/ 0 h 3"/>
              <a:gd name="T6" fmla="*/ 2 w 3"/>
              <a:gd name="T7" fmla="*/ 0 h 3"/>
              <a:gd name="T8" fmla="*/ 1 w 3"/>
              <a:gd name="T9" fmla="*/ 1 h 3"/>
            </a:gdLst>
            <a:cxnLst>
              <a:cxn ang="0">
                <a:pos x="T0" y="T1"/>
              </a:cxn>
              <a:cxn ang="0">
                <a:pos x="T2" y="T3"/>
              </a:cxn>
              <a:cxn ang="0">
                <a:pos x="T4" y="T5"/>
              </a:cxn>
              <a:cxn ang="0">
                <a:pos x="T6" y="T7"/>
              </a:cxn>
              <a:cxn ang="0">
                <a:pos x="T8" y="T9"/>
              </a:cxn>
            </a:cxnLst>
            <a:rect l="0" t="0" r="r" b="b"/>
            <a:pathLst>
              <a:path w="3" h="3">
                <a:moveTo>
                  <a:pt x="1" y="1"/>
                </a:moveTo>
                <a:cubicBezTo>
                  <a:pt x="0" y="2"/>
                  <a:pt x="1" y="3"/>
                  <a:pt x="2" y="3"/>
                </a:cubicBezTo>
                <a:cubicBezTo>
                  <a:pt x="3" y="3"/>
                  <a:pt x="3" y="1"/>
                  <a:pt x="3" y="0"/>
                </a:cubicBezTo>
                <a:cubicBezTo>
                  <a:pt x="3" y="0"/>
                  <a:pt x="2" y="0"/>
                  <a:pt x="2" y="0"/>
                </a:cubicBezTo>
                <a:cubicBezTo>
                  <a:pt x="1" y="0"/>
                  <a:pt x="1" y="0"/>
                  <a:pt x="1" y="1"/>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329" name="Freeform 260" title=""/>
          <p:cNvSpPr/>
          <p:nvPr>
            <p:custDataLst>
              <p:tags r:id="rId163"/>
            </p:custDataLst>
          </p:nvPr>
        </p:nvSpPr>
        <p:spPr bwMode="auto">
          <a:xfrm rot="1740000">
            <a:off x="8233526" y="3200561"/>
            <a:ext cx="793" cy="1840"/>
          </a:xfrm>
          <a:custGeom>
            <a:gdLst>
              <a:gd name="T0" fmla="*/ 0 w 1"/>
              <a:gd name="T1" fmla="*/ 2 h 3"/>
              <a:gd name="T2" fmla="*/ 1 w 1"/>
              <a:gd name="T3" fmla="*/ 2 h 3"/>
              <a:gd name="T4" fmla="*/ 1 w 1"/>
              <a:gd name="T5" fmla="*/ 0 h 3"/>
              <a:gd name="T6" fmla="*/ 0 w 1"/>
              <a:gd name="T7" fmla="*/ 0 h 3"/>
              <a:gd name="T8" fmla="*/ 0 w 1"/>
              <a:gd name="T9" fmla="*/ 2 h 3"/>
            </a:gdLst>
            <a:cxnLst>
              <a:cxn ang="0">
                <a:pos x="T0" y="T1"/>
              </a:cxn>
              <a:cxn ang="0">
                <a:pos x="T2" y="T3"/>
              </a:cxn>
              <a:cxn ang="0">
                <a:pos x="T4" y="T5"/>
              </a:cxn>
              <a:cxn ang="0">
                <a:pos x="T6" y="T7"/>
              </a:cxn>
              <a:cxn ang="0">
                <a:pos x="T8" y="T9"/>
              </a:cxn>
            </a:cxnLst>
            <a:rect l="0" t="0" r="r" b="b"/>
            <a:pathLst>
              <a:path w="1" h="3">
                <a:moveTo>
                  <a:pt x="0" y="2"/>
                </a:moveTo>
                <a:cubicBezTo>
                  <a:pt x="0" y="3"/>
                  <a:pt x="1" y="2"/>
                  <a:pt x="1" y="2"/>
                </a:cubicBezTo>
                <a:cubicBezTo>
                  <a:pt x="1" y="1"/>
                  <a:pt x="1" y="1"/>
                  <a:pt x="1" y="0"/>
                </a:cubicBezTo>
                <a:cubicBezTo>
                  <a:pt x="1" y="0"/>
                  <a:pt x="1" y="0"/>
                  <a:pt x="0" y="0"/>
                </a:cubicBezTo>
                <a:cubicBezTo>
                  <a:pt x="0" y="1"/>
                  <a:pt x="0" y="1"/>
                  <a:pt x="0" y="2"/>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330" name="Freeform 261" title=""/>
          <p:cNvSpPr/>
          <p:nvPr>
            <p:custDataLst>
              <p:tags r:id="rId164"/>
            </p:custDataLst>
          </p:nvPr>
        </p:nvSpPr>
        <p:spPr bwMode="auto">
          <a:xfrm rot="1740000">
            <a:off x="8233899" y="3209632"/>
            <a:ext cx="6344" cy="3417"/>
          </a:xfrm>
          <a:custGeom>
            <a:gdLst>
              <a:gd name="T0" fmla="*/ 3 w 11"/>
              <a:gd name="T1" fmla="*/ 0 h 6"/>
              <a:gd name="T2" fmla="*/ 1 w 11"/>
              <a:gd name="T3" fmla="*/ 0 h 6"/>
              <a:gd name="T4" fmla="*/ 8 w 11"/>
              <a:gd name="T5" fmla="*/ 1 h 6"/>
              <a:gd name="T6" fmla="*/ 5 w 11"/>
              <a:gd name="T7" fmla="*/ 1 h 6"/>
              <a:gd name="T8" fmla="*/ 3 w 11"/>
              <a:gd name="T9" fmla="*/ 0 h 6"/>
            </a:gdLst>
            <a:cxnLst>
              <a:cxn ang="0">
                <a:pos x="T0" y="T1"/>
              </a:cxn>
              <a:cxn ang="0">
                <a:pos x="T2" y="T3"/>
              </a:cxn>
              <a:cxn ang="0">
                <a:pos x="T4" y="T5"/>
              </a:cxn>
              <a:cxn ang="0">
                <a:pos x="T6" y="T7"/>
              </a:cxn>
              <a:cxn ang="0">
                <a:pos x="T8" y="T9"/>
              </a:cxn>
            </a:cxnLst>
            <a:rect l="0" t="0" r="r" b="b"/>
            <a:pathLst>
              <a:path w="11" h="6">
                <a:moveTo>
                  <a:pt x="3" y="0"/>
                </a:moveTo>
                <a:cubicBezTo>
                  <a:pt x="2" y="0"/>
                  <a:pt x="1" y="0"/>
                  <a:pt x="1" y="0"/>
                </a:cubicBezTo>
                <a:cubicBezTo>
                  <a:pt x="0" y="3"/>
                  <a:pt x="11" y="6"/>
                  <a:pt x="8" y="1"/>
                </a:cubicBezTo>
                <a:cubicBezTo>
                  <a:pt x="7" y="1"/>
                  <a:pt x="6" y="1"/>
                  <a:pt x="5" y="1"/>
                </a:cubicBezTo>
                <a:cubicBezTo>
                  <a:pt x="4" y="1"/>
                  <a:pt x="3" y="1"/>
                  <a:pt x="3" y="0"/>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331" name="Freeform 262" title=""/>
          <p:cNvSpPr/>
          <p:nvPr>
            <p:custDataLst>
              <p:tags r:id="rId165"/>
            </p:custDataLst>
          </p:nvPr>
        </p:nvSpPr>
        <p:spPr bwMode="auto">
          <a:xfrm rot="1740000">
            <a:off x="8165222" y="3172636"/>
            <a:ext cx="1058" cy="1051"/>
          </a:xfrm>
          <a:custGeom>
            <a:gdLst>
              <a:gd name="T0" fmla="*/ 2 w 2"/>
              <a:gd name="T1" fmla="*/ 0 h 2"/>
              <a:gd name="T2" fmla="*/ 1 w 2"/>
              <a:gd name="T3" fmla="*/ 0 h 2"/>
              <a:gd name="T4" fmla="*/ 0 w 2"/>
              <a:gd name="T5" fmla="*/ 1 h 2"/>
              <a:gd name="T6" fmla="*/ 0 w 2"/>
              <a:gd name="T7" fmla="*/ 2 h 2"/>
              <a:gd name="T8" fmla="*/ 2 w 2"/>
              <a:gd name="T9" fmla="*/ 2 h 2"/>
              <a:gd name="T10" fmla="*/ 2 w 2"/>
              <a:gd name="T11" fmla="*/ 0 h 2"/>
            </a:gdLst>
            <a:cxnLst>
              <a:cxn ang="0">
                <a:pos x="T0" y="T1"/>
              </a:cxn>
              <a:cxn ang="0">
                <a:pos x="T2" y="T3"/>
              </a:cxn>
              <a:cxn ang="0">
                <a:pos x="T4" y="T5"/>
              </a:cxn>
              <a:cxn ang="0">
                <a:pos x="T6" y="T7"/>
              </a:cxn>
              <a:cxn ang="0">
                <a:pos x="T8" y="T9"/>
              </a:cxn>
              <a:cxn ang="0">
                <a:pos x="T10" y="T11"/>
              </a:cxn>
            </a:cxnLst>
            <a:rect l="0" t="0" r="r" b="b"/>
            <a:pathLst>
              <a:path w="2" h="2">
                <a:moveTo>
                  <a:pt x="2" y="0"/>
                </a:moveTo>
                <a:cubicBezTo>
                  <a:pt x="2" y="0"/>
                  <a:pt x="1" y="0"/>
                  <a:pt x="1" y="0"/>
                </a:cubicBezTo>
                <a:cubicBezTo>
                  <a:pt x="0" y="0"/>
                  <a:pt x="0" y="0"/>
                  <a:pt x="0" y="1"/>
                </a:cubicBezTo>
                <a:cubicBezTo>
                  <a:pt x="0" y="1"/>
                  <a:pt x="0" y="2"/>
                  <a:pt x="0" y="2"/>
                </a:cubicBezTo>
                <a:cubicBezTo>
                  <a:pt x="1" y="2"/>
                  <a:pt x="1" y="2"/>
                  <a:pt x="2" y="2"/>
                </a:cubicBezTo>
                <a:cubicBezTo>
                  <a:pt x="2" y="1"/>
                  <a:pt x="2" y="1"/>
                  <a:pt x="2" y="0"/>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332" name="Freeform 263" title=""/>
          <p:cNvSpPr/>
          <p:nvPr>
            <p:custDataLst>
              <p:tags r:id="rId166"/>
            </p:custDataLst>
          </p:nvPr>
        </p:nvSpPr>
        <p:spPr bwMode="auto">
          <a:xfrm rot="1740000">
            <a:off x="8290332" y="3128805"/>
            <a:ext cx="2115" cy="2892"/>
          </a:xfrm>
          <a:custGeom>
            <a:gdLst>
              <a:gd name="T0" fmla="*/ 2 w 4"/>
              <a:gd name="T1" fmla="*/ 4 h 5"/>
              <a:gd name="T2" fmla="*/ 4 w 4"/>
              <a:gd name="T3" fmla="*/ 5 h 5"/>
              <a:gd name="T4" fmla="*/ 4 w 4"/>
              <a:gd name="T5" fmla="*/ 1 h 5"/>
              <a:gd name="T6" fmla="*/ 2 w 4"/>
              <a:gd name="T7" fmla="*/ 0 h 5"/>
              <a:gd name="T8" fmla="*/ 0 w 4"/>
              <a:gd name="T9" fmla="*/ 3 h 5"/>
              <a:gd name="T10" fmla="*/ 2 w 4"/>
              <a:gd name="T11" fmla="*/ 4 h 5"/>
            </a:gdLst>
            <a:cxnLst>
              <a:cxn ang="0">
                <a:pos x="T0" y="T1"/>
              </a:cxn>
              <a:cxn ang="0">
                <a:pos x="T2" y="T3"/>
              </a:cxn>
              <a:cxn ang="0">
                <a:pos x="T4" y="T5"/>
              </a:cxn>
              <a:cxn ang="0">
                <a:pos x="T6" y="T7"/>
              </a:cxn>
              <a:cxn ang="0">
                <a:pos x="T8" y="T9"/>
              </a:cxn>
              <a:cxn ang="0">
                <a:pos x="T10" y="T11"/>
              </a:cxn>
            </a:cxnLst>
            <a:rect l="0" t="0" r="r" b="b"/>
            <a:pathLst>
              <a:path w="4" h="5">
                <a:moveTo>
                  <a:pt x="2" y="4"/>
                </a:moveTo>
                <a:cubicBezTo>
                  <a:pt x="3" y="4"/>
                  <a:pt x="3" y="5"/>
                  <a:pt x="4" y="5"/>
                </a:cubicBezTo>
                <a:cubicBezTo>
                  <a:pt x="4" y="4"/>
                  <a:pt x="4" y="3"/>
                  <a:pt x="4" y="1"/>
                </a:cubicBezTo>
                <a:cubicBezTo>
                  <a:pt x="3" y="1"/>
                  <a:pt x="3" y="0"/>
                  <a:pt x="2" y="0"/>
                </a:cubicBezTo>
                <a:cubicBezTo>
                  <a:pt x="2" y="1"/>
                  <a:pt x="1" y="2"/>
                  <a:pt x="0" y="3"/>
                </a:cubicBezTo>
                <a:cubicBezTo>
                  <a:pt x="1" y="2"/>
                  <a:pt x="1" y="3"/>
                  <a:pt x="2" y="4"/>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333" name="Freeform 264" title=""/>
          <p:cNvSpPr/>
          <p:nvPr>
            <p:custDataLst>
              <p:tags r:id="rId167"/>
            </p:custDataLst>
          </p:nvPr>
        </p:nvSpPr>
        <p:spPr bwMode="auto">
          <a:xfrm rot="1740000">
            <a:off x="8300897" y="3139671"/>
            <a:ext cx="5551" cy="4995"/>
          </a:xfrm>
          <a:custGeom>
            <a:gdLst>
              <a:gd name="T0" fmla="*/ 3 w 10"/>
              <a:gd name="T1" fmla="*/ 4 h 9"/>
              <a:gd name="T2" fmla="*/ 2 w 10"/>
              <a:gd name="T3" fmla="*/ 4 h 9"/>
              <a:gd name="T4" fmla="*/ 0 w 10"/>
              <a:gd name="T5" fmla="*/ 6 h 9"/>
              <a:gd name="T6" fmla="*/ 3 w 10"/>
              <a:gd name="T7" fmla="*/ 6 h 9"/>
              <a:gd name="T8" fmla="*/ 6 w 10"/>
              <a:gd name="T9" fmla="*/ 8 h 9"/>
              <a:gd name="T10" fmla="*/ 8 w 10"/>
              <a:gd name="T11" fmla="*/ 8 h 9"/>
              <a:gd name="T12" fmla="*/ 9 w 10"/>
              <a:gd name="T13" fmla="*/ 7 h 9"/>
              <a:gd name="T14" fmla="*/ 9 w 10"/>
              <a:gd name="T15" fmla="*/ 6 h 9"/>
              <a:gd name="T16" fmla="*/ 10 w 10"/>
              <a:gd name="T17" fmla="*/ 4 h 9"/>
              <a:gd name="T18" fmla="*/ 10 w 10"/>
              <a:gd name="T19" fmla="*/ 2 h 9"/>
              <a:gd name="T20" fmla="*/ 8 w 10"/>
              <a:gd name="T21" fmla="*/ 0 h 9"/>
              <a:gd name="T22" fmla="*/ 6 w 10"/>
              <a:gd name="T23" fmla="*/ 0 h 9"/>
              <a:gd name="T24" fmla="*/ 3 w 10"/>
              <a:gd name="T25" fmla="*/ 4 h 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9">
                <a:moveTo>
                  <a:pt x="3" y="4"/>
                </a:moveTo>
                <a:cubicBezTo>
                  <a:pt x="2" y="4"/>
                  <a:pt x="2" y="4"/>
                  <a:pt x="2" y="4"/>
                </a:cubicBezTo>
                <a:cubicBezTo>
                  <a:pt x="2" y="5"/>
                  <a:pt x="1" y="5"/>
                  <a:pt x="0" y="6"/>
                </a:cubicBezTo>
                <a:cubicBezTo>
                  <a:pt x="1" y="6"/>
                  <a:pt x="2" y="6"/>
                  <a:pt x="3" y="6"/>
                </a:cubicBezTo>
                <a:cubicBezTo>
                  <a:pt x="4" y="6"/>
                  <a:pt x="5" y="8"/>
                  <a:pt x="6" y="8"/>
                </a:cubicBezTo>
                <a:cubicBezTo>
                  <a:pt x="7" y="8"/>
                  <a:pt x="7" y="8"/>
                  <a:pt x="8" y="8"/>
                </a:cubicBezTo>
                <a:cubicBezTo>
                  <a:pt x="9" y="9"/>
                  <a:pt x="9" y="8"/>
                  <a:pt x="9" y="7"/>
                </a:cubicBezTo>
                <a:cubicBezTo>
                  <a:pt x="9" y="7"/>
                  <a:pt x="9" y="6"/>
                  <a:pt x="9" y="6"/>
                </a:cubicBezTo>
                <a:cubicBezTo>
                  <a:pt x="9" y="5"/>
                  <a:pt x="9" y="4"/>
                  <a:pt x="10" y="4"/>
                </a:cubicBezTo>
                <a:cubicBezTo>
                  <a:pt x="10" y="3"/>
                  <a:pt x="10" y="3"/>
                  <a:pt x="10" y="2"/>
                </a:cubicBezTo>
                <a:cubicBezTo>
                  <a:pt x="10" y="0"/>
                  <a:pt x="9" y="0"/>
                  <a:pt x="8" y="0"/>
                </a:cubicBezTo>
                <a:cubicBezTo>
                  <a:pt x="7" y="0"/>
                  <a:pt x="7" y="0"/>
                  <a:pt x="6" y="0"/>
                </a:cubicBezTo>
                <a:cubicBezTo>
                  <a:pt x="4" y="2"/>
                  <a:pt x="8" y="4"/>
                  <a:pt x="3" y="4"/>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334" name="Freeform 265" title=""/>
          <p:cNvSpPr/>
          <p:nvPr>
            <p:custDataLst>
              <p:tags r:id="rId168"/>
            </p:custDataLst>
          </p:nvPr>
        </p:nvSpPr>
        <p:spPr bwMode="auto">
          <a:xfrm rot="1740000">
            <a:off x="8284710" y="3126099"/>
            <a:ext cx="13218" cy="11829"/>
          </a:xfrm>
          <a:custGeom>
            <a:gdLst>
              <a:gd name="T0" fmla="*/ 2 w 23"/>
              <a:gd name="T1" fmla="*/ 18 h 21"/>
              <a:gd name="T2" fmla="*/ 4 w 23"/>
              <a:gd name="T3" fmla="*/ 18 h 21"/>
              <a:gd name="T4" fmla="*/ 5 w 23"/>
              <a:gd name="T5" fmla="*/ 18 h 21"/>
              <a:gd name="T6" fmla="*/ 5 w 23"/>
              <a:gd name="T7" fmla="*/ 17 h 21"/>
              <a:gd name="T8" fmla="*/ 7 w 23"/>
              <a:gd name="T9" fmla="*/ 17 h 21"/>
              <a:gd name="T10" fmla="*/ 7 w 23"/>
              <a:gd name="T11" fmla="*/ 18 h 21"/>
              <a:gd name="T12" fmla="*/ 12 w 23"/>
              <a:gd name="T13" fmla="*/ 17 h 21"/>
              <a:gd name="T14" fmla="*/ 13 w 23"/>
              <a:gd name="T15" fmla="*/ 16 h 21"/>
              <a:gd name="T16" fmla="*/ 14 w 23"/>
              <a:gd name="T17" fmla="*/ 16 h 21"/>
              <a:gd name="T18" fmla="*/ 15 w 23"/>
              <a:gd name="T19" fmla="*/ 15 h 21"/>
              <a:gd name="T20" fmla="*/ 17 w 23"/>
              <a:gd name="T21" fmla="*/ 13 h 21"/>
              <a:gd name="T22" fmla="*/ 17 w 23"/>
              <a:gd name="T23" fmla="*/ 12 h 21"/>
              <a:gd name="T24" fmla="*/ 18 w 23"/>
              <a:gd name="T25" fmla="*/ 9 h 21"/>
              <a:gd name="T26" fmla="*/ 19 w 23"/>
              <a:gd name="T27" fmla="*/ 8 h 21"/>
              <a:gd name="T28" fmla="*/ 20 w 23"/>
              <a:gd name="T29" fmla="*/ 8 h 21"/>
              <a:gd name="T30" fmla="*/ 21 w 23"/>
              <a:gd name="T31" fmla="*/ 8 h 21"/>
              <a:gd name="T32" fmla="*/ 21 w 23"/>
              <a:gd name="T33" fmla="*/ 4 h 21"/>
              <a:gd name="T34" fmla="*/ 20 w 23"/>
              <a:gd name="T35" fmla="*/ 4 h 21"/>
              <a:gd name="T36" fmla="*/ 20 w 23"/>
              <a:gd name="T37" fmla="*/ 3 h 21"/>
              <a:gd name="T38" fmla="*/ 20 w 23"/>
              <a:gd name="T39" fmla="*/ 0 h 21"/>
              <a:gd name="T40" fmla="*/ 18 w 23"/>
              <a:gd name="T41" fmla="*/ 0 h 21"/>
              <a:gd name="T42" fmla="*/ 14 w 23"/>
              <a:gd name="T43" fmla="*/ 3 h 21"/>
              <a:gd name="T44" fmla="*/ 17 w 23"/>
              <a:gd name="T45" fmla="*/ 4 h 21"/>
              <a:gd name="T46" fmla="*/ 17 w 23"/>
              <a:gd name="T47" fmla="*/ 5 h 21"/>
              <a:gd name="T48" fmla="*/ 15 w 23"/>
              <a:gd name="T49" fmla="*/ 8 h 21"/>
              <a:gd name="T50" fmla="*/ 15 w 23"/>
              <a:gd name="T51" fmla="*/ 9 h 21"/>
              <a:gd name="T52" fmla="*/ 15 w 23"/>
              <a:gd name="T53" fmla="*/ 10 h 21"/>
              <a:gd name="T54" fmla="*/ 14 w 23"/>
              <a:gd name="T55" fmla="*/ 12 h 21"/>
              <a:gd name="T56" fmla="*/ 13 w 23"/>
              <a:gd name="T57" fmla="*/ 13 h 21"/>
              <a:gd name="T58" fmla="*/ 11 w 23"/>
              <a:gd name="T59" fmla="*/ 12 h 21"/>
              <a:gd name="T60" fmla="*/ 8 w 23"/>
              <a:gd name="T61" fmla="*/ 12 h 21"/>
              <a:gd name="T62" fmla="*/ 4 w 23"/>
              <a:gd name="T63" fmla="*/ 13 h 21"/>
              <a:gd name="T64" fmla="*/ 1 w 23"/>
              <a:gd name="T65" fmla="*/ 15 h 21"/>
              <a:gd name="T66" fmla="*/ 0 w 23"/>
              <a:gd name="T67" fmla="*/ 17 h 21"/>
              <a:gd name="T68" fmla="*/ 2 w 23"/>
              <a:gd name="T69" fmla="*/ 18 h 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 h="21">
                <a:moveTo>
                  <a:pt x="2" y="18"/>
                </a:moveTo>
                <a:cubicBezTo>
                  <a:pt x="3" y="18"/>
                  <a:pt x="3" y="18"/>
                  <a:pt x="4" y="18"/>
                </a:cubicBezTo>
                <a:cubicBezTo>
                  <a:pt x="4" y="18"/>
                  <a:pt x="4" y="18"/>
                  <a:pt x="5" y="18"/>
                </a:cubicBezTo>
                <a:cubicBezTo>
                  <a:pt x="5" y="18"/>
                  <a:pt x="5" y="17"/>
                  <a:pt x="5" y="17"/>
                </a:cubicBezTo>
                <a:cubicBezTo>
                  <a:pt x="6" y="17"/>
                  <a:pt x="6" y="17"/>
                  <a:pt x="7" y="17"/>
                </a:cubicBezTo>
                <a:cubicBezTo>
                  <a:pt x="7" y="17"/>
                  <a:pt x="7" y="18"/>
                  <a:pt x="7" y="18"/>
                </a:cubicBezTo>
                <a:cubicBezTo>
                  <a:pt x="10" y="21"/>
                  <a:pt x="8" y="16"/>
                  <a:pt x="12" y="17"/>
                </a:cubicBezTo>
                <a:cubicBezTo>
                  <a:pt x="12" y="16"/>
                  <a:pt x="12" y="16"/>
                  <a:pt x="13" y="16"/>
                </a:cubicBezTo>
                <a:cubicBezTo>
                  <a:pt x="14" y="16"/>
                  <a:pt x="14" y="16"/>
                  <a:pt x="14" y="16"/>
                </a:cubicBezTo>
                <a:cubicBezTo>
                  <a:pt x="14" y="15"/>
                  <a:pt x="14" y="14"/>
                  <a:pt x="15" y="15"/>
                </a:cubicBezTo>
                <a:cubicBezTo>
                  <a:pt x="16" y="15"/>
                  <a:pt x="17" y="14"/>
                  <a:pt x="17" y="13"/>
                </a:cubicBezTo>
                <a:cubicBezTo>
                  <a:pt x="17" y="13"/>
                  <a:pt x="17" y="13"/>
                  <a:pt x="17" y="12"/>
                </a:cubicBezTo>
                <a:cubicBezTo>
                  <a:pt x="17" y="11"/>
                  <a:pt x="18" y="10"/>
                  <a:pt x="18" y="9"/>
                </a:cubicBezTo>
                <a:cubicBezTo>
                  <a:pt x="19" y="9"/>
                  <a:pt x="19" y="8"/>
                  <a:pt x="19" y="8"/>
                </a:cubicBezTo>
                <a:cubicBezTo>
                  <a:pt x="19" y="8"/>
                  <a:pt x="20" y="8"/>
                  <a:pt x="20" y="8"/>
                </a:cubicBezTo>
                <a:cubicBezTo>
                  <a:pt x="21" y="8"/>
                  <a:pt x="21" y="8"/>
                  <a:pt x="21" y="8"/>
                </a:cubicBezTo>
                <a:cubicBezTo>
                  <a:pt x="23" y="7"/>
                  <a:pt x="22" y="5"/>
                  <a:pt x="21" y="4"/>
                </a:cubicBezTo>
                <a:cubicBezTo>
                  <a:pt x="21" y="4"/>
                  <a:pt x="21" y="4"/>
                  <a:pt x="20" y="4"/>
                </a:cubicBezTo>
                <a:cubicBezTo>
                  <a:pt x="20" y="4"/>
                  <a:pt x="20" y="3"/>
                  <a:pt x="20" y="3"/>
                </a:cubicBezTo>
                <a:cubicBezTo>
                  <a:pt x="20" y="2"/>
                  <a:pt x="20" y="1"/>
                  <a:pt x="20" y="0"/>
                </a:cubicBezTo>
                <a:cubicBezTo>
                  <a:pt x="19" y="0"/>
                  <a:pt x="19" y="0"/>
                  <a:pt x="18" y="0"/>
                </a:cubicBezTo>
                <a:cubicBezTo>
                  <a:pt x="17" y="2"/>
                  <a:pt x="16" y="3"/>
                  <a:pt x="14" y="3"/>
                </a:cubicBezTo>
                <a:cubicBezTo>
                  <a:pt x="15" y="4"/>
                  <a:pt x="15" y="4"/>
                  <a:pt x="17" y="4"/>
                </a:cubicBezTo>
                <a:cubicBezTo>
                  <a:pt x="17" y="4"/>
                  <a:pt x="17" y="5"/>
                  <a:pt x="17" y="5"/>
                </a:cubicBezTo>
                <a:cubicBezTo>
                  <a:pt x="16" y="5"/>
                  <a:pt x="16" y="7"/>
                  <a:pt x="15" y="8"/>
                </a:cubicBezTo>
                <a:cubicBezTo>
                  <a:pt x="15" y="8"/>
                  <a:pt x="15" y="8"/>
                  <a:pt x="15" y="9"/>
                </a:cubicBezTo>
                <a:cubicBezTo>
                  <a:pt x="15" y="9"/>
                  <a:pt x="15" y="10"/>
                  <a:pt x="15" y="10"/>
                </a:cubicBezTo>
                <a:cubicBezTo>
                  <a:pt x="15" y="11"/>
                  <a:pt x="15" y="11"/>
                  <a:pt x="14" y="12"/>
                </a:cubicBezTo>
                <a:cubicBezTo>
                  <a:pt x="14" y="13"/>
                  <a:pt x="14" y="14"/>
                  <a:pt x="13" y="13"/>
                </a:cubicBezTo>
                <a:cubicBezTo>
                  <a:pt x="12" y="14"/>
                  <a:pt x="11" y="13"/>
                  <a:pt x="11" y="12"/>
                </a:cubicBezTo>
                <a:cubicBezTo>
                  <a:pt x="10" y="12"/>
                  <a:pt x="9" y="12"/>
                  <a:pt x="8" y="12"/>
                </a:cubicBezTo>
                <a:cubicBezTo>
                  <a:pt x="6" y="12"/>
                  <a:pt x="5" y="13"/>
                  <a:pt x="4" y="13"/>
                </a:cubicBezTo>
                <a:cubicBezTo>
                  <a:pt x="3" y="14"/>
                  <a:pt x="2" y="15"/>
                  <a:pt x="1" y="15"/>
                </a:cubicBezTo>
                <a:cubicBezTo>
                  <a:pt x="1" y="16"/>
                  <a:pt x="0" y="16"/>
                  <a:pt x="0" y="17"/>
                </a:cubicBezTo>
                <a:cubicBezTo>
                  <a:pt x="1" y="17"/>
                  <a:pt x="2" y="17"/>
                  <a:pt x="2" y="18"/>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335" name="Freeform 266" title=""/>
          <p:cNvSpPr/>
          <p:nvPr>
            <p:custDataLst>
              <p:tags r:id="rId169"/>
            </p:custDataLst>
          </p:nvPr>
        </p:nvSpPr>
        <p:spPr bwMode="auto">
          <a:xfrm rot="1740000">
            <a:off x="8215288" y="3102380"/>
            <a:ext cx="21676" cy="13143"/>
          </a:xfrm>
          <a:custGeom>
            <a:gdLst>
              <a:gd name="T0" fmla="*/ 12 w 38"/>
              <a:gd name="T1" fmla="*/ 0 h 23"/>
              <a:gd name="T2" fmla="*/ 9 w 38"/>
              <a:gd name="T3" fmla="*/ 0 h 23"/>
              <a:gd name="T4" fmla="*/ 9 w 38"/>
              <a:gd name="T5" fmla="*/ 2 h 23"/>
              <a:gd name="T6" fmla="*/ 5 w 38"/>
              <a:gd name="T7" fmla="*/ 2 h 23"/>
              <a:gd name="T8" fmla="*/ 4 w 38"/>
              <a:gd name="T9" fmla="*/ 2 h 23"/>
              <a:gd name="T10" fmla="*/ 2 w 38"/>
              <a:gd name="T11" fmla="*/ 2 h 23"/>
              <a:gd name="T12" fmla="*/ 2 w 38"/>
              <a:gd name="T13" fmla="*/ 3 h 23"/>
              <a:gd name="T14" fmla="*/ 5 w 38"/>
              <a:gd name="T15" fmla="*/ 5 h 23"/>
              <a:gd name="T16" fmla="*/ 5 w 38"/>
              <a:gd name="T17" fmla="*/ 6 h 23"/>
              <a:gd name="T18" fmla="*/ 7 w 38"/>
              <a:gd name="T19" fmla="*/ 9 h 23"/>
              <a:gd name="T20" fmla="*/ 8 w 38"/>
              <a:gd name="T21" fmla="*/ 9 h 23"/>
              <a:gd name="T22" fmla="*/ 9 w 38"/>
              <a:gd name="T23" fmla="*/ 9 h 23"/>
              <a:gd name="T24" fmla="*/ 12 w 38"/>
              <a:gd name="T25" fmla="*/ 10 h 23"/>
              <a:gd name="T26" fmla="*/ 14 w 38"/>
              <a:gd name="T27" fmla="*/ 11 h 23"/>
              <a:gd name="T28" fmla="*/ 14 w 38"/>
              <a:gd name="T29" fmla="*/ 10 h 23"/>
              <a:gd name="T30" fmla="*/ 17 w 38"/>
              <a:gd name="T31" fmla="*/ 10 h 23"/>
              <a:gd name="T32" fmla="*/ 17 w 38"/>
              <a:gd name="T33" fmla="*/ 9 h 23"/>
              <a:gd name="T34" fmla="*/ 19 w 38"/>
              <a:gd name="T35" fmla="*/ 8 h 23"/>
              <a:gd name="T36" fmla="*/ 20 w 38"/>
              <a:gd name="T37" fmla="*/ 5 h 23"/>
              <a:gd name="T38" fmla="*/ 23 w 38"/>
              <a:gd name="T39" fmla="*/ 6 h 23"/>
              <a:gd name="T40" fmla="*/ 21 w 38"/>
              <a:gd name="T41" fmla="*/ 10 h 23"/>
              <a:gd name="T42" fmla="*/ 21 w 38"/>
              <a:gd name="T43" fmla="*/ 11 h 23"/>
              <a:gd name="T44" fmla="*/ 24 w 38"/>
              <a:gd name="T45" fmla="*/ 11 h 23"/>
              <a:gd name="T46" fmla="*/ 25 w 38"/>
              <a:gd name="T47" fmla="*/ 11 h 23"/>
              <a:gd name="T48" fmla="*/ 25 w 38"/>
              <a:gd name="T49" fmla="*/ 12 h 23"/>
              <a:gd name="T50" fmla="*/ 27 w 38"/>
              <a:gd name="T51" fmla="*/ 13 h 23"/>
              <a:gd name="T52" fmla="*/ 27 w 38"/>
              <a:gd name="T53" fmla="*/ 15 h 23"/>
              <a:gd name="T54" fmla="*/ 27 w 38"/>
              <a:gd name="T55" fmla="*/ 17 h 23"/>
              <a:gd name="T56" fmla="*/ 26 w 38"/>
              <a:gd name="T57" fmla="*/ 21 h 23"/>
              <a:gd name="T58" fmla="*/ 26 w 38"/>
              <a:gd name="T59" fmla="*/ 22 h 23"/>
              <a:gd name="T60" fmla="*/ 28 w 38"/>
              <a:gd name="T61" fmla="*/ 23 h 23"/>
              <a:gd name="T62" fmla="*/ 31 w 38"/>
              <a:gd name="T63" fmla="*/ 23 h 23"/>
              <a:gd name="T64" fmla="*/ 32 w 38"/>
              <a:gd name="T65" fmla="*/ 23 h 23"/>
              <a:gd name="T66" fmla="*/ 32 w 38"/>
              <a:gd name="T67" fmla="*/ 22 h 23"/>
              <a:gd name="T68" fmla="*/ 31 w 38"/>
              <a:gd name="T69" fmla="*/ 19 h 23"/>
              <a:gd name="T70" fmla="*/ 32 w 38"/>
              <a:gd name="T71" fmla="*/ 17 h 23"/>
              <a:gd name="T72" fmla="*/ 32 w 38"/>
              <a:gd name="T73" fmla="*/ 16 h 23"/>
              <a:gd name="T74" fmla="*/ 31 w 38"/>
              <a:gd name="T75" fmla="*/ 16 h 23"/>
              <a:gd name="T76" fmla="*/ 30 w 38"/>
              <a:gd name="T77" fmla="*/ 15 h 23"/>
              <a:gd name="T78" fmla="*/ 32 w 38"/>
              <a:gd name="T79" fmla="*/ 15 h 23"/>
              <a:gd name="T80" fmla="*/ 34 w 38"/>
              <a:gd name="T81" fmla="*/ 15 h 23"/>
              <a:gd name="T82" fmla="*/ 36 w 38"/>
              <a:gd name="T83" fmla="*/ 15 h 23"/>
              <a:gd name="T84" fmla="*/ 37 w 38"/>
              <a:gd name="T85" fmla="*/ 15 h 23"/>
              <a:gd name="T86" fmla="*/ 38 w 38"/>
              <a:gd name="T87" fmla="*/ 13 h 23"/>
              <a:gd name="T88" fmla="*/ 38 w 38"/>
              <a:gd name="T89" fmla="*/ 12 h 23"/>
              <a:gd name="T90" fmla="*/ 37 w 38"/>
              <a:gd name="T91" fmla="*/ 11 h 23"/>
              <a:gd name="T92" fmla="*/ 33 w 38"/>
              <a:gd name="T93" fmla="*/ 11 h 23"/>
              <a:gd name="T94" fmla="*/ 31 w 38"/>
              <a:gd name="T95" fmla="*/ 10 h 23"/>
              <a:gd name="T96" fmla="*/ 31 w 38"/>
              <a:gd name="T97" fmla="*/ 9 h 23"/>
              <a:gd name="T98" fmla="*/ 30 w 38"/>
              <a:gd name="T99" fmla="*/ 9 h 23"/>
              <a:gd name="T100" fmla="*/ 28 w 38"/>
              <a:gd name="T101" fmla="*/ 8 h 23"/>
              <a:gd name="T102" fmla="*/ 27 w 38"/>
              <a:gd name="T103" fmla="*/ 5 h 23"/>
              <a:gd name="T104" fmla="*/ 27 w 38"/>
              <a:gd name="T105" fmla="*/ 4 h 23"/>
              <a:gd name="T106" fmla="*/ 25 w 38"/>
              <a:gd name="T107" fmla="*/ 4 h 23"/>
              <a:gd name="T108" fmla="*/ 21 w 38"/>
              <a:gd name="T109" fmla="*/ 2 h 23"/>
              <a:gd name="T110" fmla="*/ 20 w 38"/>
              <a:gd name="T111" fmla="*/ 2 h 23"/>
              <a:gd name="T112" fmla="*/ 18 w 38"/>
              <a:gd name="T113" fmla="*/ 3 h 23"/>
              <a:gd name="T114" fmla="*/ 17 w 38"/>
              <a:gd name="T115" fmla="*/ 3 h 23"/>
              <a:gd name="T116" fmla="*/ 14 w 38"/>
              <a:gd name="T117" fmla="*/ 3 h 23"/>
              <a:gd name="T118" fmla="*/ 14 w 38"/>
              <a:gd name="T119" fmla="*/ 2 h 23"/>
              <a:gd name="T120" fmla="*/ 12 w 38"/>
              <a:gd name="T121" fmla="*/ 0 h 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8" h="23">
                <a:moveTo>
                  <a:pt x="12" y="0"/>
                </a:moveTo>
                <a:cubicBezTo>
                  <a:pt x="11" y="0"/>
                  <a:pt x="10" y="0"/>
                  <a:pt x="9" y="0"/>
                </a:cubicBezTo>
                <a:cubicBezTo>
                  <a:pt x="9" y="1"/>
                  <a:pt x="9" y="1"/>
                  <a:pt x="9" y="2"/>
                </a:cubicBezTo>
                <a:cubicBezTo>
                  <a:pt x="8" y="2"/>
                  <a:pt x="6" y="2"/>
                  <a:pt x="5" y="2"/>
                </a:cubicBezTo>
                <a:cubicBezTo>
                  <a:pt x="4" y="2"/>
                  <a:pt x="4" y="2"/>
                  <a:pt x="4" y="2"/>
                </a:cubicBezTo>
                <a:cubicBezTo>
                  <a:pt x="3" y="2"/>
                  <a:pt x="3" y="2"/>
                  <a:pt x="2" y="2"/>
                </a:cubicBezTo>
                <a:cubicBezTo>
                  <a:pt x="2" y="2"/>
                  <a:pt x="2" y="2"/>
                  <a:pt x="2" y="3"/>
                </a:cubicBezTo>
                <a:cubicBezTo>
                  <a:pt x="6" y="3"/>
                  <a:pt x="0" y="6"/>
                  <a:pt x="5" y="5"/>
                </a:cubicBezTo>
                <a:cubicBezTo>
                  <a:pt x="5" y="6"/>
                  <a:pt x="5" y="6"/>
                  <a:pt x="5" y="6"/>
                </a:cubicBezTo>
                <a:cubicBezTo>
                  <a:pt x="6" y="7"/>
                  <a:pt x="7" y="7"/>
                  <a:pt x="7" y="9"/>
                </a:cubicBezTo>
                <a:cubicBezTo>
                  <a:pt x="7" y="9"/>
                  <a:pt x="8" y="9"/>
                  <a:pt x="8" y="9"/>
                </a:cubicBezTo>
                <a:cubicBezTo>
                  <a:pt x="9" y="9"/>
                  <a:pt x="9" y="9"/>
                  <a:pt x="9" y="9"/>
                </a:cubicBezTo>
                <a:cubicBezTo>
                  <a:pt x="10" y="9"/>
                  <a:pt x="12" y="9"/>
                  <a:pt x="12" y="10"/>
                </a:cubicBezTo>
                <a:cubicBezTo>
                  <a:pt x="13" y="10"/>
                  <a:pt x="13" y="11"/>
                  <a:pt x="14" y="11"/>
                </a:cubicBezTo>
                <a:cubicBezTo>
                  <a:pt x="14" y="11"/>
                  <a:pt x="14" y="10"/>
                  <a:pt x="14" y="10"/>
                </a:cubicBezTo>
                <a:cubicBezTo>
                  <a:pt x="15" y="10"/>
                  <a:pt x="16" y="10"/>
                  <a:pt x="17" y="10"/>
                </a:cubicBezTo>
                <a:cubicBezTo>
                  <a:pt x="17" y="10"/>
                  <a:pt x="17" y="9"/>
                  <a:pt x="17" y="9"/>
                </a:cubicBezTo>
                <a:cubicBezTo>
                  <a:pt x="18" y="8"/>
                  <a:pt x="18" y="8"/>
                  <a:pt x="19" y="8"/>
                </a:cubicBezTo>
                <a:cubicBezTo>
                  <a:pt x="20" y="7"/>
                  <a:pt x="20" y="7"/>
                  <a:pt x="20" y="5"/>
                </a:cubicBezTo>
                <a:cubicBezTo>
                  <a:pt x="21" y="5"/>
                  <a:pt x="23" y="5"/>
                  <a:pt x="23" y="6"/>
                </a:cubicBezTo>
                <a:cubicBezTo>
                  <a:pt x="22" y="8"/>
                  <a:pt x="23" y="10"/>
                  <a:pt x="21" y="10"/>
                </a:cubicBezTo>
                <a:cubicBezTo>
                  <a:pt x="21" y="10"/>
                  <a:pt x="21" y="11"/>
                  <a:pt x="21" y="11"/>
                </a:cubicBezTo>
                <a:cubicBezTo>
                  <a:pt x="22" y="11"/>
                  <a:pt x="23" y="11"/>
                  <a:pt x="24" y="11"/>
                </a:cubicBezTo>
                <a:cubicBezTo>
                  <a:pt x="24" y="11"/>
                  <a:pt x="25" y="11"/>
                  <a:pt x="25" y="11"/>
                </a:cubicBezTo>
                <a:cubicBezTo>
                  <a:pt x="25" y="11"/>
                  <a:pt x="25" y="12"/>
                  <a:pt x="25" y="12"/>
                </a:cubicBezTo>
                <a:cubicBezTo>
                  <a:pt x="26" y="13"/>
                  <a:pt x="27" y="12"/>
                  <a:pt x="27" y="13"/>
                </a:cubicBezTo>
                <a:cubicBezTo>
                  <a:pt x="27" y="14"/>
                  <a:pt x="27" y="14"/>
                  <a:pt x="27" y="15"/>
                </a:cubicBezTo>
                <a:cubicBezTo>
                  <a:pt x="27" y="15"/>
                  <a:pt x="27" y="16"/>
                  <a:pt x="27" y="17"/>
                </a:cubicBezTo>
                <a:cubicBezTo>
                  <a:pt x="30" y="17"/>
                  <a:pt x="29" y="22"/>
                  <a:pt x="26" y="21"/>
                </a:cubicBezTo>
                <a:cubicBezTo>
                  <a:pt x="26" y="21"/>
                  <a:pt x="26" y="21"/>
                  <a:pt x="26" y="22"/>
                </a:cubicBezTo>
                <a:cubicBezTo>
                  <a:pt x="27" y="22"/>
                  <a:pt x="28" y="23"/>
                  <a:pt x="28" y="23"/>
                </a:cubicBezTo>
                <a:cubicBezTo>
                  <a:pt x="30" y="23"/>
                  <a:pt x="30" y="21"/>
                  <a:pt x="31" y="23"/>
                </a:cubicBezTo>
                <a:cubicBezTo>
                  <a:pt x="31" y="23"/>
                  <a:pt x="32" y="23"/>
                  <a:pt x="32" y="23"/>
                </a:cubicBezTo>
                <a:cubicBezTo>
                  <a:pt x="32" y="23"/>
                  <a:pt x="32" y="22"/>
                  <a:pt x="32" y="22"/>
                </a:cubicBezTo>
                <a:cubicBezTo>
                  <a:pt x="32" y="21"/>
                  <a:pt x="31" y="20"/>
                  <a:pt x="31" y="19"/>
                </a:cubicBezTo>
                <a:cubicBezTo>
                  <a:pt x="31" y="18"/>
                  <a:pt x="31" y="17"/>
                  <a:pt x="32" y="17"/>
                </a:cubicBezTo>
                <a:cubicBezTo>
                  <a:pt x="32" y="17"/>
                  <a:pt x="32" y="16"/>
                  <a:pt x="32" y="16"/>
                </a:cubicBezTo>
                <a:cubicBezTo>
                  <a:pt x="32" y="16"/>
                  <a:pt x="31" y="16"/>
                  <a:pt x="31" y="16"/>
                </a:cubicBezTo>
                <a:cubicBezTo>
                  <a:pt x="31" y="15"/>
                  <a:pt x="30" y="15"/>
                  <a:pt x="30" y="15"/>
                </a:cubicBezTo>
                <a:cubicBezTo>
                  <a:pt x="30" y="13"/>
                  <a:pt x="31" y="14"/>
                  <a:pt x="32" y="15"/>
                </a:cubicBezTo>
                <a:cubicBezTo>
                  <a:pt x="33" y="15"/>
                  <a:pt x="34" y="15"/>
                  <a:pt x="34" y="15"/>
                </a:cubicBezTo>
                <a:cubicBezTo>
                  <a:pt x="35" y="15"/>
                  <a:pt x="35" y="15"/>
                  <a:pt x="36" y="15"/>
                </a:cubicBezTo>
                <a:cubicBezTo>
                  <a:pt x="36" y="15"/>
                  <a:pt x="36" y="15"/>
                  <a:pt x="37" y="15"/>
                </a:cubicBezTo>
                <a:cubicBezTo>
                  <a:pt x="37" y="14"/>
                  <a:pt x="37" y="13"/>
                  <a:pt x="38" y="13"/>
                </a:cubicBezTo>
                <a:cubicBezTo>
                  <a:pt x="38" y="13"/>
                  <a:pt x="38" y="13"/>
                  <a:pt x="38" y="12"/>
                </a:cubicBezTo>
                <a:cubicBezTo>
                  <a:pt x="38" y="11"/>
                  <a:pt x="38" y="11"/>
                  <a:pt x="37" y="11"/>
                </a:cubicBezTo>
                <a:cubicBezTo>
                  <a:pt x="36" y="11"/>
                  <a:pt x="34" y="11"/>
                  <a:pt x="33" y="11"/>
                </a:cubicBezTo>
                <a:cubicBezTo>
                  <a:pt x="32" y="11"/>
                  <a:pt x="31" y="11"/>
                  <a:pt x="31" y="10"/>
                </a:cubicBezTo>
                <a:cubicBezTo>
                  <a:pt x="31" y="10"/>
                  <a:pt x="31" y="9"/>
                  <a:pt x="31" y="9"/>
                </a:cubicBezTo>
                <a:cubicBezTo>
                  <a:pt x="30" y="9"/>
                  <a:pt x="30" y="9"/>
                  <a:pt x="30" y="9"/>
                </a:cubicBezTo>
                <a:cubicBezTo>
                  <a:pt x="29" y="9"/>
                  <a:pt x="29" y="8"/>
                  <a:pt x="28" y="8"/>
                </a:cubicBezTo>
                <a:cubicBezTo>
                  <a:pt x="28" y="7"/>
                  <a:pt x="27" y="6"/>
                  <a:pt x="27" y="5"/>
                </a:cubicBezTo>
                <a:cubicBezTo>
                  <a:pt x="27" y="5"/>
                  <a:pt x="27" y="4"/>
                  <a:pt x="27" y="4"/>
                </a:cubicBezTo>
                <a:cubicBezTo>
                  <a:pt x="26" y="4"/>
                  <a:pt x="26" y="4"/>
                  <a:pt x="25" y="4"/>
                </a:cubicBezTo>
                <a:cubicBezTo>
                  <a:pt x="22" y="5"/>
                  <a:pt x="23" y="2"/>
                  <a:pt x="21" y="2"/>
                </a:cubicBezTo>
                <a:cubicBezTo>
                  <a:pt x="21" y="2"/>
                  <a:pt x="21" y="2"/>
                  <a:pt x="20" y="2"/>
                </a:cubicBezTo>
                <a:cubicBezTo>
                  <a:pt x="20" y="3"/>
                  <a:pt x="19" y="3"/>
                  <a:pt x="18" y="3"/>
                </a:cubicBezTo>
                <a:cubicBezTo>
                  <a:pt x="17" y="3"/>
                  <a:pt x="17" y="3"/>
                  <a:pt x="17" y="3"/>
                </a:cubicBezTo>
                <a:cubicBezTo>
                  <a:pt x="16" y="3"/>
                  <a:pt x="15" y="3"/>
                  <a:pt x="14" y="3"/>
                </a:cubicBezTo>
                <a:cubicBezTo>
                  <a:pt x="14" y="2"/>
                  <a:pt x="14" y="2"/>
                  <a:pt x="14" y="2"/>
                </a:cubicBezTo>
                <a:cubicBezTo>
                  <a:pt x="13" y="1"/>
                  <a:pt x="12" y="2"/>
                  <a:pt x="12" y="0"/>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336" name="Freeform 267" title=""/>
          <p:cNvSpPr/>
          <p:nvPr>
            <p:custDataLst>
              <p:tags r:id="rId170"/>
            </p:custDataLst>
          </p:nvPr>
        </p:nvSpPr>
        <p:spPr bwMode="auto">
          <a:xfrm rot="1740000">
            <a:off x="8268746" y="3132774"/>
            <a:ext cx="6872" cy="9726"/>
          </a:xfrm>
          <a:custGeom>
            <a:gdLst>
              <a:gd name="T0" fmla="*/ 2 w 12"/>
              <a:gd name="T1" fmla="*/ 17 h 17"/>
              <a:gd name="T2" fmla="*/ 2 w 12"/>
              <a:gd name="T3" fmla="*/ 16 h 17"/>
              <a:gd name="T4" fmla="*/ 4 w 12"/>
              <a:gd name="T5" fmla="*/ 15 h 17"/>
              <a:gd name="T6" fmla="*/ 5 w 12"/>
              <a:gd name="T7" fmla="*/ 15 h 17"/>
              <a:gd name="T8" fmla="*/ 5 w 12"/>
              <a:gd name="T9" fmla="*/ 14 h 17"/>
              <a:gd name="T10" fmla="*/ 5 w 12"/>
              <a:gd name="T11" fmla="*/ 13 h 17"/>
              <a:gd name="T12" fmla="*/ 5 w 12"/>
              <a:gd name="T13" fmla="*/ 11 h 17"/>
              <a:gd name="T14" fmla="*/ 6 w 12"/>
              <a:gd name="T15" fmla="*/ 11 h 17"/>
              <a:gd name="T16" fmla="*/ 7 w 12"/>
              <a:gd name="T17" fmla="*/ 10 h 17"/>
              <a:gd name="T18" fmla="*/ 8 w 12"/>
              <a:gd name="T19" fmla="*/ 8 h 17"/>
              <a:gd name="T20" fmla="*/ 10 w 12"/>
              <a:gd name="T21" fmla="*/ 7 h 17"/>
              <a:gd name="T22" fmla="*/ 11 w 12"/>
              <a:gd name="T23" fmla="*/ 7 h 17"/>
              <a:gd name="T24" fmla="*/ 11 w 12"/>
              <a:gd name="T25" fmla="*/ 5 h 17"/>
              <a:gd name="T26" fmla="*/ 11 w 12"/>
              <a:gd name="T27" fmla="*/ 4 h 17"/>
              <a:gd name="T28" fmla="*/ 11 w 12"/>
              <a:gd name="T29" fmla="*/ 3 h 17"/>
              <a:gd name="T30" fmla="*/ 11 w 12"/>
              <a:gd name="T31" fmla="*/ 1 h 17"/>
              <a:gd name="T32" fmla="*/ 8 w 12"/>
              <a:gd name="T33" fmla="*/ 0 h 17"/>
              <a:gd name="T34" fmla="*/ 7 w 12"/>
              <a:gd name="T35" fmla="*/ 0 h 17"/>
              <a:gd name="T36" fmla="*/ 5 w 12"/>
              <a:gd name="T37" fmla="*/ 2 h 17"/>
              <a:gd name="T38" fmla="*/ 5 w 12"/>
              <a:gd name="T39" fmla="*/ 3 h 17"/>
              <a:gd name="T40" fmla="*/ 5 w 12"/>
              <a:gd name="T41" fmla="*/ 4 h 17"/>
              <a:gd name="T42" fmla="*/ 5 w 12"/>
              <a:gd name="T43" fmla="*/ 5 h 17"/>
              <a:gd name="T44" fmla="*/ 4 w 12"/>
              <a:gd name="T45" fmla="*/ 5 h 17"/>
              <a:gd name="T46" fmla="*/ 2 w 12"/>
              <a:gd name="T47" fmla="*/ 7 h 17"/>
              <a:gd name="T48" fmla="*/ 2 w 12"/>
              <a:gd name="T49" fmla="*/ 9 h 17"/>
              <a:gd name="T50" fmla="*/ 2 w 12"/>
              <a:gd name="T51" fmla="*/ 11 h 17"/>
              <a:gd name="T52" fmla="*/ 1 w 12"/>
              <a:gd name="T53" fmla="*/ 11 h 17"/>
              <a:gd name="T54" fmla="*/ 0 w 12"/>
              <a:gd name="T55" fmla="*/ 13 h 17"/>
              <a:gd name="T56" fmla="*/ 0 w 12"/>
              <a:gd name="T57" fmla="*/ 15 h 17"/>
              <a:gd name="T58" fmla="*/ 2 w 12"/>
              <a:gd name="T59" fmla="*/ 17 h 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 h="17">
                <a:moveTo>
                  <a:pt x="2" y="17"/>
                </a:moveTo>
                <a:cubicBezTo>
                  <a:pt x="2" y="17"/>
                  <a:pt x="2" y="17"/>
                  <a:pt x="2" y="16"/>
                </a:cubicBezTo>
                <a:cubicBezTo>
                  <a:pt x="3" y="16"/>
                  <a:pt x="4" y="16"/>
                  <a:pt x="4" y="15"/>
                </a:cubicBezTo>
                <a:cubicBezTo>
                  <a:pt x="4" y="15"/>
                  <a:pt x="4" y="15"/>
                  <a:pt x="5" y="15"/>
                </a:cubicBezTo>
                <a:cubicBezTo>
                  <a:pt x="5" y="15"/>
                  <a:pt x="5" y="14"/>
                  <a:pt x="5" y="14"/>
                </a:cubicBezTo>
                <a:cubicBezTo>
                  <a:pt x="5" y="13"/>
                  <a:pt x="5" y="13"/>
                  <a:pt x="5" y="13"/>
                </a:cubicBezTo>
                <a:cubicBezTo>
                  <a:pt x="5" y="12"/>
                  <a:pt x="5" y="12"/>
                  <a:pt x="5" y="11"/>
                </a:cubicBezTo>
                <a:cubicBezTo>
                  <a:pt x="5" y="11"/>
                  <a:pt x="6" y="11"/>
                  <a:pt x="6" y="11"/>
                </a:cubicBezTo>
                <a:cubicBezTo>
                  <a:pt x="6" y="10"/>
                  <a:pt x="6" y="10"/>
                  <a:pt x="7" y="10"/>
                </a:cubicBezTo>
                <a:cubicBezTo>
                  <a:pt x="7" y="9"/>
                  <a:pt x="8" y="9"/>
                  <a:pt x="8" y="8"/>
                </a:cubicBezTo>
                <a:cubicBezTo>
                  <a:pt x="9" y="8"/>
                  <a:pt x="9" y="7"/>
                  <a:pt x="10" y="7"/>
                </a:cubicBezTo>
                <a:cubicBezTo>
                  <a:pt x="10" y="7"/>
                  <a:pt x="10" y="7"/>
                  <a:pt x="11" y="7"/>
                </a:cubicBezTo>
                <a:cubicBezTo>
                  <a:pt x="11" y="6"/>
                  <a:pt x="11" y="6"/>
                  <a:pt x="11" y="5"/>
                </a:cubicBezTo>
                <a:cubicBezTo>
                  <a:pt x="11" y="5"/>
                  <a:pt x="11" y="5"/>
                  <a:pt x="11" y="4"/>
                </a:cubicBezTo>
                <a:cubicBezTo>
                  <a:pt x="11" y="4"/>
                  <a:pt x="11" y="3"/>
                  <a:pt x="11" y="3"/>
                </a:cubicBezTo>
                <a:cubicBezTo>
                  <a:pt x="12" y="3"/>
                  <a:pt x="11" y="2"/>
                  <a:pt x="11" y="1"/>
                </a:cubicBezTo>
                <a:cubicBezTo>
                  <a:pt x="10" y="0"/>
                  <a:pt x="10" y="0"/>
                  <a:pt x="8" y="0"/>
                </a:cubicBezTo>
                <a:cubicBezTo>
                  <a:pt x="8" y="0"/>
                  <a:pt x="8" y="0"/>
                  <a:pt x="7" y="0"/>
                </a:cubicBezTo>
                <a:cubicBezTo>
                  <a:pt x="7" y="1"/>
                  <a:pt x="6" y="2"/>
                  <a:pt x="5" y="2"/>
                </a:cubicBezTo>
                <a:cubicBezTo>
                  <a:pt x="5" y="2"/>
                  <a:pt x="5" y="3"/>
                  <a:pt x="5" y="3"/>
                </a:cubicBezTo>
                <a:cubicBezTo>
                  <a:pt x="5" y="3"/>
                  <a:pt x="5" y="4"/>
                  <a:pt x="5" y="4"/>
                </a:cubicBezTo>
                <a:cubicBezTo>
                  <a:pt x="5" y="5"/>
                  <a:pt x="5" y="5"/>
                  <a:pt x="5" y="5"/>
                </a:cubicBezTo>
                <a:cubicBezTo>
                  <a:pt x="4" y="5"/>
                  <a:pt x="4" y="5"/>
                  <a:pt x="4" y="5"/>
                </a:cubicBezTo>
                <a:cubicBezTo>
                  <a:pt x="3" y="5"/>
                  <a:pt x="2" y="6"/>
                  <a:pt x="2" y="7"/>
                </a:cubicBezTo>
                <a:cubicBezTo>
                  <a:pt x="2" y="7"/>
                  <a:pt x="2" y="8"/>
                  <a:pt x="2" y="9"/>
                </a:cubicBezTo>
                <a:cubicBezTo>
                  <a:pt x="2" y="10"/>
                  <a:pt x="2" y="11"/>
                  <a:pt x="2" y="11"/>
                </a:cubicBezTo>
                <a:cubicBezTo>
                  <a:pt x="2" y="11"/>
                  <a:pt x="2" y="11"/>
                  <a:pt x="1" y="11"/>
                </a:cubicBezTo>
                <a:cubicBezTo>
                  <a:pt x="1" y="12"/>
                  <a:pt x="1" y="13"/>
                  <a:pt x="0" y="13"/>
                </a:cubicBezTo>
                <a:cubicBezTo>
                  <a:pt x="0" y="13"/>
                  <a:pt x="0" y="14"/>
                  <a:pt x="0" y="15"/>
                </a:cubicBezTo>
                <a:cubicBezTo>
                  <a:pt x="1" y="16"/>
                  <a:pt x="1" y="17"/>
                  <a:pt x="2" y="17"/>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337" name="Freeform 268" title=""/>
          <p:cNvSpPr/>
          <p:nvPr>
            <p:custDataLst>
              <p:tags r:id="rId171"/>
            </p:custDataLst>
          </p:nvPr>
        </p:nvSpPr>
        <p:spPr bwMode="auto">
          <a:xfrm rot="1740000">
            <a:off x="8257968" y="3140690"/>
            <a:ext cx="5551" cy="7360"/>
          </a:xfrm>
          <a:custGeom>
            <a:gdLst>
              <a:gd name="T0" fmla="*/ 2 w 10"/>
              <a:gd name="T1" fmla="*/ 8 h 13"/>
              <a:gd name="T2" fmla="*/ 2 w 10"/>
              <a:gd name="T3" fmla="*/ 10 h 13"/>
              <a:gd name="T4" fmla="*/ 4 w 10"/>
              <a:gd name="T5" fmla="*/ 11 h 13"/>
              <a:gd name="T6" fmla="*/ 6 w 10"/>
              <a:gd name="T7" fmla="*/ 13 h 13"/>
              <a:gd name="T8" fmla="*/ 7 w 10"/>
              <a:gd name="T9" fmla="*/ 10 h 13"/>
              <a:gd name="T10" fmla="*/ 7 w 10"/>
              <a:gd name="T11" fmla="*/ 8 h 13"/>
              <a:gd name="T12" fmla="*/ 9 w 10"/>
              <a:gd name="T13" fmla="*/ 5 h 13"/>
              <a:gd name="T14" fmla="*/ 10 w 10"/>
              <a:gd name="T15" fmla="*/ 4 h 13"/>
              <a:gd name="T16" fmla="*/ 10 w 10"/>
              <a:gd name="T17" fmla="*/ 2 h 13"/>
              <a:gd name="T18" fmla="*/ 10 w 10"/>
              <a:gd name="T19" fmla="*/ 0 h 13"/>
              <a:gd name="T20" fmla="*/ 6 w 10"/>
              <a:gd name="T21" fmla="*/ 0 h 13"/>
              <a:gd name="T22" fmla="*/ 5 w 10"/>
              <a:gd name="T23" fmla="*/ 0 h 13"/>
              <a:gd name="T24" fmla="*/ 4 w 10"/>
              <a:gd name="T25" fmla="*/ 0 h 13"/>
              <a:gd name="T26" fmla="*/ 4 w 10"/>
              <a:gd name="T27" fmla="*/ 2 h 13"/>
              <a:gd name="T28" fmla="*/ 4 w 10"/>
              <a:gd name="T29" fmla="*/ 5 h 13"/>
              <a:gd name="T30" fmla="*/ 3 w 10"/>
              <a:gd name="T31" fmla="*/ 5 h 13"/>
              <a:gd name="T32" fmla="*/ 0 w 10"/>
              <a:gd name="T33" fmla="*/ 5 h 13"/>
              <a:gd name="T34" fmla="*/ 2 w 10"/>
              <a:gd name="T35" fmla="*/ 7 h 13"/>
              <a:gd name="T36" fmla="*/ 2 w 10"/>
              <a:gd name="T37" fmla="*/ 8 h 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 h="13">
                <a:moveTo>
                  <a:pt x="2" y="8"/>
                </a:moveTo>
                <a:cubicBezTo>
                  <a:pt x="2" y="9"/>
                  <a:pt x="2" y="9"/>
                  <a:pt x="2" y="10"/>
                </a:cubicBezTo>
                <a:cubicBezTo>
                  <a:pt x="3" y="10"/>
                  <a:pt x="3" y="11"/>
                  <a:pt x="4" y="11"/>
                </a:cubicBezTo>
                <a:cubicBezTo>
                  <a:pt x="3" y="13"/>
                  <a:pt x="5" y="13"/>
                  <a:pt x="6" y="13"/>
                </a:cubicBezTo>
                <a:cubicBezTo>
                  <a:pt x="6" y="11"/>
                  <a:pt x="6" y="10"/>
                  <a:pt x="7" y="10"/>
                </a:cubicBezTo>
                <a:cubicBezTo>
                  <a:pt x="7" y="9"/>
                  <a:pt x="7" y="9"/>
                  <a:pt x="7" y="8"/>
                </a:cubicBezTo>
                <a:cubicBezTo>
                  <a:pt x="7" y="7"/>
                  <a:pt x="7" y="5"/>
                  <a:pt x="9" y="5"/>
                </a:cubicBezTo>
                <a:cubicBezTo>
                  <a:pt x="10" y="5"/>
                  <a:pt x="10" y="4"/>
                  <a:pt x="10" y="4"/>
                </a:cubicBezTo>
                <a:cubicBezTo>
                  <a:pt x="10" y="3"/>
                  <a:pt x="10" y="3"/>
                  <a:pt x="10" y="2"/>
                </a:cubicBezTo>
                <a:cubicBezTo>
                  <a:pt x="10" y="2"/>
                  <a:pt x="10" y="1"/>
                  <a:pt x="10" y="0"/>
                </a:cubicBezTo>
                <a:cubicBezTo>
                  <a:pt x="9" y="0"/>
                  <a:pt x="7" y="0"/>
                  <a:pt x="6" y="0"/>
                </a:cubicBezTo>
                <a:cubicBezTo>
                  <a:pt x="6" y="0"/>
                  <a:pt x="6" y="0"/>
                  <a:pt x="5" y="0"/>
                </a:cubicBezTo>
                <a:cubicBezTo>
                  <a:pt x="5" y="0"/>
                  <a:pt x="4" y="0"/>
                  <a:pt x="4" y="0"/>
                </a:cubicBezTo>
                <a:cubicBezTo>
                  <a:pt x="4" y="1"/>
                  <a:pt x="4" y="2"/>
                  <a:pt x="4" y="2"/>
                </a:cubicBezTo>
                <a:cubicBezTo>
                  <a:pt x="4" y="3"/>
                  <a:pt x="4" y="4"/>
                  <a:pt x="4" y="5"/>
                </a:cubicBezTo>
                <a:cubicBezTo>
                  <a:pt x="4" y="5"/>
                  <a:pt x="3" y="5"/>
                  <a:pt x="3" y="5"/>
                </a:cubicBezTo>
                <a:cubicBezTo>
                  <a:pt x="2" y="5"/>
                  <a:pt x="1" y="5"/>
                  <a:pt x="0" y="5"/>
                </a:cubicBezTo>
                <a:cubicBezTo>
                  <a:pt x="0" y="6"/>
                  <a:pt x="1" y="6"/>
                  <a:pt x="2" y="7"/>
                </a:cubicBezTo>
                <a:cubicBezTo>
                  <a:pt x="2" y="8"/>
                  <a:pt x="2" y="8"/>
                  <a:pt x="2" y="8"/>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338" name="Freeform 269" title=""/>
          <p:cNvSpPr/>
          <p:nvPr>
            <p:custDataLst>
              <p:tags r:id="rId172"/>
            </p:custDataLst>
          </p:nvPr>
        </p:nvSpPr>
        <p:spPr bwMode="auto">
          <a:xfrm rot="1740000">
            <a:off x="8204873" y="3122469"/>
            <a:ext cx="13746" cy="6309"/>
          </a:xfrm>
          <a:custGeom>
            <a:gdLst>
              <a:gd name="T0" fmla="*/ 19 w 24"/>
              <a:gd name="T1" fmla="*/ 10 h 11"/>
              <a:gd name="T2" fmla="*/ 24 w 24"/>
              <a:gd name="T3" fmla="*/ 6 h 11"/>
              <a:gd name="T4" fmla="*/ 24 w 24"/>
              <a:gd name="T5" fmla="*/ 4 h 11"/>
              <a:gd name="T6" fmla="*/ 19 w 24"/>
              <a:gd name="T7" fmla="*/ 0 h 11"/>
              <a:gd name="T8" fmla="*/ 18 w 24"/>
              <a:gd name="T9" fmla="*/ 0 h 11"/>
              <a:gd name="T10" fmla="*/ 13 w 24"/>
              <a:gd name="T11" fmla="*/ 2 h 11"/>
              <a:gd name="T12" fmla="*/ 12 w 24"/>
              <a:gd name="T13" fmla="*/ 2 h 11"/>
              <a:gd name="T14" fmla="*/ 9 w 24"/>
              <a:gd name="T15" fmla="*/ 2 h 11"/>
              <a:gd name="T16" fmla="*/ 7 w 24"/>
              <a:gd name="T17" fmla="*/ 3 h 11"/>
              <a:gd name="T18" fmla="*/ 7 w 24"/>
              <a:gd name="T19" fmla="*/ 4 h 11"/>
              <a:gd name="T20" fmla="*/ 6 w 24"/>
              <a:gd name="T21" fmla="*/ 4 h 11"/>
              <a:gd name="T22" fmla="*/ 5 w 24"/>
              <a:gd name="T23" fmla="*/ 3 h 11"/>
              <a:gd name="T24" fmla="*/ 2 w 24"/>
              <a:gd name="T25" fmla="*/ 5 h 11"/>
              <a:gd name="T26" fmla="*/ 3 w 24"/>
              <a:gd name="T27" fmla="*/ 5 h 11"/>
              <a:gd name="T28" fmla="*/ 3 w 24"/>
              <a:gd name="T29" fmla="*/ 7 h 11"/>
              <a:gd name="T30" fmla="*/ 2 w 24"/>
              <a:gd name="T31" fmla="*/ 10 h 11"/>
              <a:gd name="T32" fmla="*/ 2 w 24"/>
              <a:gd name="T33" fmla="*/ 11 h 11"/>
              <a:gd name="T34" fmla="*/ 5 w 24"/>
              <a:gd name="T35" fmla="*/ 11 h 11"/>
              <a:gd name="T36" fmla="*/ 7 w 24"/>
              <a:gd name="T37" fmla="*/ 10 h 11"/>
              <a:gd name="T38" fmla="*/ 8 w 24"/>
              <a:gd name="T39" fmla="*/ 9 h 11"/>
              <a:gd name="T40" fmla="*/ 7 w 24"/>
              <a:gd name="T41" fmla="*/ 7 h 11"/>
              <a:gd name="T42" fmla="*/ 7 w 24"/>
              <a:gd name="T43" fmla="*/ 6 h 11"/>
              <a:gd name="T44" fmla="*/ 12 w 24"/>
              <a:gd name="T45" fmla="*/ 10 h 11"/>
              <a:gd name="T46" fmla="*/ 15 w 24"/>
              <a:gd name="T47" fmla="*/ 10 h 11"/>
              <a:gd name="T48" fmla="*/ 18 w 24"/>
              <a:gd name="T49" fmla="*/ 9 h 11"/>
              <a:gd name="T50" fmla="*/ 19 w 24"/>
              <a:gd name="T51" fmla="*/ 10 h 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 h="11">
                <a:moveTo>
                  <a:pt x="19" y="10"/>
                </a:moveTo>
                <a:cubicBezTo>
                  <a:pt x="21" y="9"/>
                  <a:pt x="21" y="7"/>
                  <a:pt x="24" y="6"/>
                </a:cubicBezTo>
                <a:cubicBezTo>
                  <a:pt x="24" y="5"/>
                  <a:pt x="24" y="5"/>
                  <a:pt x="24" y="4"/>
                </a:cubicBezTo>
                <a:cubicBezTo>
                  <a:pt x="23" y="1"/>
                  <a:pt x="20" y="2"/>
                  <a:pt x="19" y="0"/>
                </a:cubicBezTo>
                <a:cubicBezTo>
                  <a:pt x="18" y="0"/>
                  <a:pt x="18" y="0"/>
                  <a:pt x="18" y="0"/>
                </a:cubicBezTo>
                <a:cubicBezTo>
                  <a:pt x="16" y="1"/>
                  <a:pt x="13" y="0"/>
                  <a:pt x="13" y="2"/>
                </a:cubicBezTo>
                <a:cubicBezTo>
                  <a:pt x="12" y="2"/>
                  <a:pt x="12" y="2"/>
                  <a:pt x="12" y="2"/>
                </a:cubicBezTo>
                <a:cubicBezTo>
                  <a:pt x="11" y="2"/>
                  <a:pt x="10" y="2"/>
                  <a:pt x="9" y="2"/>
                </a:cubicBezTo>
                <a:cubicBezTo>
                  <a:pt x="9" y="2"/>
                  <a:pt x="8" y="3"/>
                  <a:pt x="7" y="3"/>
                </a:cubicBezTo>
                <a:cubicBezTo>
                  <a:pt x="7" y="3"/>
                  <a:pt x="7" y="4"/>
                  <a:pt x="7" y="4"/>
                </a:cubicBezTo>
                <a:cubicBezTo>
                  <a:pt x="7" y="4"/>
                  <a:pt x="6" y="4"/>
                  <a:pt x="6" y="4"/>
                </a:cubicBezTo>
                <a:cubicBezTo>
                  <a:pt x="5" y="4"/>
                  <a:pt x="4" y="4"/>
                  <a:pt x="5" y="3"/>
                </a:cubicBezTo>
                <a:cubicBezTo>
                  <a:pt x="1" y="2"/>
                  <a:pt x="0" y="3"/>
                  <a:pt x="2" y="5"/>
                </a:cubicBezTo>
                <a:cubicBezTo>
                  <a:pt x="3" y="5"/>
                  <a:pt x="3" y="5"/>
                  <a:pt x="3" y="5"/>
                </a:cubicBezTo>
                <a:cubicBezTo>
                  <a:pt x="5" y="5"/>
                  <a:pt x="5" y="7"/>
                  <a:pt x="3" y="7"/>
                </a:cubicBezTo>
                <a:cubicBezTo>
                  <a:pt x="4" y="9"/>
                  <a:pt x="5" y="10"/>
                  <a:pt x="2" y="10"/>
                </a:cubicBezTo>
                <a:cubicBezTo>
                  <a:pt x="2" y="10"/>
                  <a:pt x="2" y="11"/>
                  <a:pt x="2" y="11"/>
                </a:cubicBezTo>
                <a:cubicBezTo>
                  <a:pt x="3" y="11"/>
                  <a:pt x="4" y="11"/>
                  <a:pt x="5" y="11"/>
                </a:cubicBezTo>
                <a:cubicBezTo>
                  <a:pt x="5" y="10"/>
                  <a:pt x="6" y="10"/>
                  <a:pt x="7" y="10"/>
                </a:cubicBezTo>
                <a:cubicBezTo>
                  <a:pt x="7" y="9"/>
                  <a:pt x="7" y="8"/>
                  <a:pt x="8" y="9"/>
                </a:cubicBezTo>
                <a:cubicBezTo>
                  <a:pt x="8" y="8"/>
                  <a:pt x="8" y="8"/>
                  <a:pt x="7" y="7"/>
                </a:cubicBezTo>
                <a:cubicBezTo>
                  <a:pt x="7" y="7"/>
                  <a:pt x="7" y="7"/>
                  <a:pt x="7" y="6"/>
                </a:cubicBezTo>
                <a:cubicBezTo>
                  <a:pt x="10" y="4"/>
                  <a:pt x="10" y="8"/>
                  <a:pt x="12" y="10"/>
                </a:cubicBezTo>
                <a:cubicBezTo>
                  <a:pt x="13" y="10"/>
                  <a:pt x="14" y="10"/>
                  <a:pt x="15" y="10"/>
                </a:cubicBezTo>
                <a:cubicBezTo>
                  <a:pt x="15" y="9"/>
                  <a:pt x="16" y="8"/>
                  <a:pt x="18" y="9"/>
                </a:cubicBezTo>
                <a:cubicBezTo>
                  <a:pt x="18" y="9"/>
                  <a:pt x="19" y="9"/>
                  <a:pt x="19" y="10"/>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339" name="Freeform 270" title=""/>
          <p:cNvSpPr/>
          <p:nvPr>
            <p:custDataLst>
              <p:tags r:id="rId173"/>
            </p:custDataLst>
          </p:nvPr>
        </p:nvSpPr>
        <p:spPr bwMode="auto">
          <a:xfrm rot="1740000">
            <a:off x="8254158" y="3144850"/>
            <a:ext cx="2908" cy="4470"/>
          </a:xfrm>
          <a:custGeom>
            <a:gdLst>
              <a:gd name="T0" fmla="*/ 5 w 5"/>
              <a:gd name="T1" fmla="*/ 5 h 8"/>
              <a:gd name="T2" fmla="*/ 5 w 5"/>
              <a:gd name="T3" fmla="*/ 3 h 8"/>
              <a:gd name="T4" fmla="*/ 3 w 5"/>
              <a:gd name="T5" fmla="*/ 2 h 8"/>
              <a:gd name="T6" fmla="*/ 3 w 5"/>
              <a:gd name="T7" fmla="*/ 1 h 8"/>
              <a:gd name="T8" fmla="*/ 3 w 5"/>
              <a:gd name="T9" fmla="*/ 0 h 8"/>
              <a:gd name="T10" fmla="*/ 1 w 5"/>
              <a:gd name="T11" fmla="*/ 0 h 8"/>
              <a:gd name="T12" fmla="*/ 0 w 5"/>
              <a:gd name="T13" fmla="*/ 1 h 8"/>
              <a:gd name="T14" fmla="*/ 0 w 5"/>
              <a:gd name="T15" fmla="*/ 2 h 8"/>
              <a:gd name="T16" fmla="*/ 0 w 5"/>
              <a:gd name="T17" fmla="*/ 3 h 8"/>
              <a:gd name="T18" fmla="*/ 0 w 5"/>
              <a:gd name="T19" fmla="*/ 5 h 8"/>
              <a:gd name="T20" fmla="*/ 0 w 5"/>
              <a:gd name="T21" fmla="*/ 7 h 8"/>
              <a:gd name="T22" fmla="*/ 0 w 5"/>
              <a:gd name="T23" fmla="*/ 8 h 8"/>
              <a:gd name="T24" fmla="*/ 5 w 5"/>
              <a:gd name="T25" fmla="*/ 5 h 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 h="8">
                <a:moveTo>
                  <a:pt x="5" y="5"/>
                </a:moveTo>
                <a:cubicBezTo>
                  <a:pt x="5" y="4"/>
                  <a:pt x="5" y="4"/>
                  <a:pt x="5" y="3"/>
                </a:cubicBezTo>
                <a:cubicBezTo>
                  <a:pt x="4" y="3"/>
                  <a:pt x="3" y="3"/>
                  <a:pt x="3" y="2"/>
                </a:cubicBezTo>
                <a:cubicBezTo>
                  <a:pt x="3" y="2"/>
                  <a:pt x="3" y="1"/>
                  <a:pt x="3" y="1"/>
                </a:cubicBezTo>
                <a:cubicBezTo>
                  <a:pt x="3" y="1"/>
                  <a:pt x="3" y="0"/>
                  <a:pt x="3" y="0"/>
                </a:cubicBezTo>
                <a:cubicBezTo>
                  <a:pt x="3" y="0"/>
                  <a:pt x="2" y="0"/>
                  <a:pt x="1" y="0"/>
                </a:cubicBezTo>
                <a:cubicBezTo>
                  <a:pt x="0" y="0"/>
                  <a:pt x="0" y="0"/>
                  <a:pt x="0" y="1"/>
                </a:cubicBezTo>
                <a:cubicBezTo>
                  <a:pt x="0" y="1"/>
                  <a:pt x="0" y="2"/>
                  <a:pt x="0" y="2"/>
                </a:cubicBezTo>
                <a:cubicBezTo>
                  <a:pt x="0" y="3"/>
                  <a:pt x="0" y="3"/>
                  <a:pt x="0" y="3"/>
                </a:cubicBezTo>
                <a:cubicBezTo>
                  <a:pt x="0" y="4"/>
                  <a:pt x="0" y="4"/>
                  <a:pt x="0" y="5"/>
                </a:cubicBezTo>
                <a:cubicBezTo>
                  <a:pt x="0" y="5"/>
                  <a:pt x="0" y="6"/>
                  <a:pt x="0" y="7"/>
                </a:cubicBezTo>
                <a:cubicBezTo>
                  <a:pt x="0" y="7"/>
                  <a:pt x="0" y="8"/>
                  <a:pt x="0" y="8"/>
                </a:cubicBezTo>
                <a:cubicBezTo>
                  <a:pt x="2" y="8"/>
                  <a:pt x="2" y="5"/>
                  <a:pt x="5" y="5"/>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340" name="Freeform 271" title=""/>
          <p:cNvSpPr/>
          <p:nvPr>
            <p:custDataLst>
              <p:tags r:id="rId174"/>
            </p:custDataLst>
          </p:nvPr>
        </p:nvSpPr>
        <p:spPr bwMode="auto">
          <a:xfrm rot="1740000">
            <a:off x="8197340" y="3116352"/>
            <a:ext cx="6872" cy="5783"/>
          </a:xfrm>
          <a:custGeom>
            <a:gdLst>
              <a:gd name="T0" fmla="*/ 5 w 12"/>
              <a:gd name="T1" fmla="*/ 2 h 10"/>
              <a:gd name="T2" fmla="*/ 4 w 12"/>
              <a:gd name="T3" fmla="*/ 0 h 10"/>
              <a:gd name="T4" fmla="*/ 3 w 12"/>
              <a:gd name="T5" fmla="*/ 0 h 10"/>
              <a:gd name="T6" fmla="*/ 2 w 12"/>
              <a:gd name="T7" fmla="*/ 0 h 10"/>
              <a:gd name="T8" fmla="*/ 0 w 12"/>
              <a:gd name="T9" fmla="*/ 4 h 10"/>
              <a:gd name="T10" fmla="*/ 2 w 12"/>
              <a:gd name="T11" fmla="*/ 6 h 10"/>
              <a:gd name="T12" fmla="*/ 4 w 12"/>
              <a:gd name="T13" fmla="*/ 5 h 10"/>
              <a:gd name="T14" fmla="*/ 6 w 12"/>
              <a:gd name="T15" fmla="*/ 10 h 10"/>
              <a:gd name="T16" fmla="*/ 10 w 12"/>
              <a:gd name="T17" fmla="*/ 6 h 10"/>
              <a:gd name="T18" fmla="*/ 10 w 12"/>
              <a:gd name="T19" fmla="*/ 5 h 10"/>
              <a:gd name="T20" fmla="*/ 9 w 12"/>
              <a:gd name="T21" fmla="*/ 5 h 10"/>
              <a:gd name="T22" fmla="*/ 7 w 12"/>
              <a:gd name="T23" fmla="*/ 4 h 10"/>
              <a:gd name="T24" fmla="*/ 7 w 12"/>
              <a:gd name="T25" fmla="*/ 3 h 10"/>
              <a:gd name="T26" fmla="*/ 5 w 12"/>
              <a:gd name="T27" fmla="*/ 2 h 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 h="10">
                <a:moveTo>
                  <a:pt x="5" y="2"/>
                </a:moveTo>
                <a:cubicBezTo>
                  <a:pt x="4" y="2"/>
                  <a:pt x="4" y="1"/>
                  <a:pt x="4" y="0"/>
                </a:cubicBezTo>
                <a:cubicBezTo>
                  <a:pt x="4" y="0"/>
                  <a:pt x="3" y="0"/>
                  <a:pt x="3" y="0"/>
                </a:cubicBezTo>
                <a:cubicBezTo>
                  <a:pt x="2" y="0"/>
                  <a:pt x="2" y="0"/>
                  <a:pt x="2" y="0"/>
                </a:cubicBezTo>
                <a:cubicBezTo>
                  <a:pt x="1" y="1"/>
                  <a:pt x="0" y="2"/>
                  <a:pt x="0" y="4"/>
                </a:cubicBezTo>
                <a:cubicBezTo>
                  <a:pt x="0" y="5"/>
                  <a:pt x="1" y="6"/>
                  <a:pt x="2" y="6"/>
                </a:cubicBezTo>
                <a:cubicBezTo>
                  <a:pt x="2" y="6"/>
                  <a:pt x="3" y="5"/>
                  <a:pt x="4" y="5"/>
                </a:cubicBezTo>
                <a:cubicBezTo>
                  <a:pt x="6" y="6"/>
                  <a:pt x="6" y="8"/>
                  <a:pt x="6" y="10"/>
                </a:cubicBezTo>
                <a:cubicBezTo>
                  <a:pt x="10" y="10"/>
                  <a:pt x="12" y="8"/>
                  <a:pt x="10" y="6"/>
                </a:cubicBezTo>
                <a:cubicBezTo>
                  <a:pt x="10" y="6"/>
                  <a:pt x="10" y="5"/>
                  <a:pt x="10" y="5"/>
                </a:cubicBezTo>
                <a:cubicBezTo>
                  <a:pt x="9" y="5"/>
                  <a:pt x="9" y="5"/>
                  <a:pt x="9" y="5"/>
                </a:cubicBezTo>
                <a:cubicBezTo>
                  <a:pt x="9" y="4"/>
                  <a:pt x="8" y="4"/>
                  <a:pt x="7" y="4"/>
                </a:cubicBezTo>
                <a:cubicBezTo>
                  <a:pt x="7" y="4"/>
                  <a:pt x="7" y="3"/>
                  <a:pt x="7" y="3"/>
                </a:cubicBezTo>
                <a:cubicBezTo>
                  <a:pt x="7" y="2"/>
                  <a:pt x="6" y="2"/>
                  <a:pt x="5" y="2"/>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341" name="Freeform 272" title=""/>
          <p:cNvSpPr/>
          <p:nvPr>
            <p:custDataLst>
              <p:tags r:id="rId175"/>
            </p:custDataLst>
          </p:nvPr>
        </p:nvSpPr>
        <p:spPr bwMode="auto">
          <a:xfrm rot="1740000">
            <a:off x="8221713" y="3137898"/>
            <a:ext cx="7402" cy="6834"/>
          </a:xfrm>
          <a:custGeom>
            <a:gdLst>
              <a:gd name="T0" fmla="*/ 8 w 13"/>
              <a:gd name="T1" fmla="*/ 11 h 12"/>
              <a:gd name="T2" fmla="*/ 11 w 13"/>
              <a:gd name="T3" fmla="*/ 9 h 12"/>
              <a:gd name="T4" fmla="*/ 12 w 13"/>
              <a:gd name="T5" fmla="*/ 9 h 12"/>
              <a:gd name="T6" fmla="*/ 13 w 13"/>
              <a:gd name="T7" fmla="*/ 9 h 12"/>
              <a:gd name="T8" fmla="*/ 13 w 13"/>
              <a:gd name="T9" fmla="*/ 7 h 12"/>
              <a:gd name="T10" fmla="*/ 10 w 13"/>
              <a:gd name="T11" fmla="*/ 6 h 12"/>
              <a:gd name="T12" fmla="*/ 8 w 13"/>
              <a:gd name="T13" fmla="*/ 7 h 12"/>
              <a:gd name="T14" fmla="*/ 7 w 13"/>
              <a:gd name="T15" fmla="*/ 10 h 12"/>
              <a:gd name="T16" fmla="*/ 6 w 13"/>
              <a:gd name="T17" fmla="*/ 9 h 12"/>
              <a:gd name="T18" fmla="*/ 5 w 13"/>
              <a:gd name="T19" fmla="*/ 9 h 12"/>
              <a:gd name="T20" fmla="*/ 4 w 13"/>
              <a:gd name="T21" fmla="*/ 7 h 12"/>
              <a:gd name="T22" fmla="*/ 4 w 13"/>
              <a:gd name="T23" fmla="*/ 6 h 12"/>
              <a:gd name="T24" fmla="*/ 6 w 13"/>
              <a:gd name="T25" fmla="*/ 5 h 12"/>
              <a:gd name="T26" fmla="*/ 6 w 13"/>
              <a:gd name="T27" fmla="*/ 4 h 12"/>
              <a:gd name="T28" fmla="*/ 6 w 13"/>
              <a:gd name="T29" fmla="*/ 3 h 12"/>
              <a:gd name="T30" fmla="*/ 0 w 13"/>
              <a:gd name="T31" fmla="*/ 0 h 12"/>
              <a:gd name="T32" fmla="*/ 0 w 13"/>
              <a:gd name="T33" fmla="*/ 3 h 12"/>
              <a:gd name="T34" fmla="*/ 3 w 13"/>
              <a:gd name="T35" fmla="*/ 5 h 12"/>
              <a:gd name="T36" fmla="*/ 3 w 13"/>
              <a:gd name="T37" fmla="*/ 7 h 12"/>
              <a:gd name="T38" fmla="*/ 4 w 13"/>
              <a:gd name="T39" fmla="*/ 11 h 12"/>
              <a:gd name="T40" fmla="*/ 6 w 13"/>
              <a:gd name="T41" fmla="*/ 12 h 12"/>
              <a:gd name="T42" fmla="*/ 8 w 13"/>
              <a:gd name="T43" fmla="*/ 11 h 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 h="12">
                <a:moveTo>
                  <a:pt x="8" y="11"/>
                </a:moveTo>
                <a:cubicBezTo>
                  <a:pt x="9" y="10"/>
                  <a:pt x="10" y="9"/>
                  <a:pt x="11" y="9"/>
                </a:cubicBezTo>
                <a:cubicBezTo>
                  <a:pt x="11" y="9"/>
                  <a:pt x="12" y="9"/>
                  <a:pt x="12" y="9"/>
                </a:cubicBezTo>
                <a:cubicBezTo>
                  <a:pt x="12" y="9"/>
                  <a:pt x="13" y="9"/>
                  <a:pt x="13" y="9"/>
                </a:cubicBezTo>
                <a:cubicBezTo>
                  <a:pt x="13" y="8"/>
                  <a:pt x="13" y="8"/>
                  <a:pt x="13" y="7"/>
                </a:cubicBezTo>
                <a:cubicBezTo>
                  <a:pt x="12" y="7"/>
                  <a:pt x="11" y="7"/>
                  <a:pt x="10" y="6"/>
                </a:cubicBezTo>
                <a:cubicBezTo>
                  <a:pt x="10" y="7"/>
                  <a:pt x="9" y="8"/>
                  <a:pt x="8" y="7"/>
                </a:cubicBezTo>
                <a:cubicBezTo>
                  <a:pt x="8" y="8"/>
                  <a:pt x="8" y="10"/>
                  <a:pt x="7" y="10"/>
                </a:cubicBezTo>
                <a:cubicBezTo>
                  <a:pt x="7" y="10"/>
                  <a:pt x="6" y="10"/>
                  <a:pt x="6" y="9"/>
                </a:cubicBezTo>
                <a:cubicBezTo>
                  <a:pt x="6" y="9"/>
                  <a:pt x="5" y="9"/>
                  <a:pt x="5" y="9"/>
                </a:cubicBezTo>
                <a:cubicBezTo>
                  <a:pt x="4" y="9"/>
                  <a:pt x="4" y="8"/>
                  <a:pt x="4" y="7"/>
                </a:cubicBezTo>
                <a:cubicBezTo>
                  <a:pt x="4" y="7"/>
                  <a:pt x="4" y="7"/>
                  <a:pt x="4" y="6"/>
                </a:cubicBezTo>
                <a:cubicBezTo>
                  <a:pt x="5" y="6"/>
                  <a:pt x="5" y="5"/>
                  <a:pt x="6" y="5"/>
                </a:cubicBezTo>
                <a:cubicBezTo>
                  <a:pt x="6" y="5"/>
                  <a:pt x="6" y="4"/>
                  <a:pt x="6" y="4"/>
                </a:cubicBezTo>
                <a:cubicBezTo>
                  <a:pt x="6" y="3"/>
                  <a:pt x="6" y="3"/>
                  <a:pt x="6" y="3"/>
                </a:cubicBezTo>
                <a:cubicBezTo>
                  <a:pt x="4" y="2"/>
                  <a:pt x="3" y="0"/>
                  <a:pt x="0" y="0"/>
                </a:cubicBezTo>
                <a:cubicBezTo>
                  <a:pt x="0" y="1"/>
                  <a:pt x="0" y="2"/>
                  <a:pt x="0" y="3"/>
                </a:cubicBezTo>
                <a:cubicBezTo>
                  <a:pt x="0" y="4"/>
                  <a:pt x="2" y="4"/>
                  <a:pt x="3" y="5"/>
                </a:cubicBezTo>
                <a:cubicBezTo>
                  <a:pt x="3" y="6"/>
                  <a:pt x="3" y="7"/>
                  <a:pt x="3" y="7"/>
                </a:cubicBezTo>
                <a:cubicBezTo>
                  <a:pt x="3" y="9"/>
                  <a:pt x="4" y="9"/>
                  <a:pt x="4" y="11"/>
                </a:cubicBezTo>
                <a:cubicBezTo>
                  <a:pt x="4" y="12"/>
                  <a:pt x="5" y="12"/>
                  <a:pt x="6" y="12"/>
                </a:cubicBezTo>
                <a:cubicBezTo>
                  <a:pt x="6" y="11"/>
                  <a:pt x="7" y="11"/>
                  <a:pt x="8" y="11"/>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342" name="Freeform 273" title=""/>
          <p:cNvSpPr/>
          <p:nvPr>
            <p:custDataLst>
              <p:tags r:id="rId176"/>
            </p:custDataLst>
          </p:nvPr>
        </p:nvSpPr>
        <p:spPr bwMode="auto">
          <a:xfrm rot="1740000">
            <a:off x="8216498" y="3136074"/>
            <a:ext cx="5022" cy="5783"/>
          </a:xfrm>
          <a:custGeom>
            <a:gdLst>
              <a:gd name="T0" fmla="*/ 2 w 9"/>
              <a:gd name="T1" fmla="*/ 9 h 10"/>
              <a:gd name="T2" fmla="*/ 4 w 9"/>
              <a:gd name="T3" fmla="*/ 10 h 10"/>
              <a:gd name="T4" fmla="*/ 5 w 9"/>
              <a:gd name="T5" fmla="*/ 10 h 10"/>
              <a:gd name="T6" fmla="*/ 5 w 9"/>
              <a:gd name="T7" fmla="*/ 9 h 10"/>
              <a:gd name="T8" fmla="*/ 5 w 9"/>
              <a:gd name="T9" fmla="*/ 6 h 10"/>
              <a:gd name="T10" fmla="*/ 8 w 9"/>
              <a:gd name="T11" fmla="*/ 8 h 10"/>
              <a:gd name="T12" fmla="*/ 9 w 9"/>
              <a:gd name="T13" fmla="*/ 6 h 10"/>
              <a:gd name="T14" fmla="*/ 9 w 9"/>
              <a:gd name="T15" fmla="*/ 3 h 10"/>
              <a:gd name="T16" fmla="*/ 9 w 9"/>
              <a:gd name="T17" fmla="*/ 1 h 10"/>
              <a:gd name="T18" fmla="*/ 3 w 9"/>
              <a:gd name="T19" fmla="*/ 2 h 10"/>
              <a:gd name="T20" fmla="*/ 2 w 9"/>
              <a:gd name="T21" fmla="*/ 2 h 10"/>
              <a:gd name="T22" fmla="*/ 2 w 9"/>
              <a:gd name="T23" fmla="*/ 4 h 10"/>
              <a:gd name="T24" fmla="*/ 1 w 9"/>
              <a:gd name="T25" fmla="*/ 8 h 10"/>
              <a:gd name="T26" fmla="*/ 2 w 9"/>
              <a:gd name="T27" fmla="*/ 9 h 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 h="10">
                <a:moveTo>
                  <a:pt x="2" y="9"/>
                </a:moveTo>
                <a:cubicBezTo>
                  <a:pt x="3" y="9"/>
                  <a:pt x="3" y="10"/>
                  <a:pt x="4" y="10"/>
                </a:cubicBezTo>
                <a:cubicBezTo>
                  <a:pt x="5" y="10"/>
                  <a:pt x="5" y="10"/>
                  <a:pt x="5" y="10"/>
                </a:cubicBezTo>
                <a:cubicBezTo>
                  <a:pt x="5" y="10"/>
                  <a:pt x="5" y="9"/>
                  <a:pt x="5" y="9"/>
                </a:cubicBezTo>
                <a:cubicBezTo>
                  <a:pt x="5" y="8"/>
                  <a:pt x="5" y="7"/>
                  <a:pt x="5" y="6"/>
                </a:cubicBezTo>
                <a:cubicBezTo>
                  <a:pt x="7" y="6"/>
                  <a:pt x="7" y="8"/>
                  <a:pt x="8" y="8"/>
                </a:cubicBezTo>
                <a:cubicBezTo>
                  <a:pt x="8" y="7"/>
                  <a:pt x="8" y="6"/>
                  <a:pt x="9" y="6"/>
                </a:cubicBezTo>
                <a:cubicBezTo>
                  <a:pt x="9" y="5"/>
                  <a:pt x="9" y="4"/>
                  <a:pt x="9" y="3"/>
                </a:cubicBezTo>
                <a:cubicBezTo>
                  <a:pt x="9" y="2"/>
                  <a:pt x="9" y="2"/>
                  <a:pt x="9" y="1"/>
                </a:cubicBezTo>
                <a:cubicBezTo>
                  <a:pt x="6" y="0"/>
                  <a:pt x="6" y="2"/>
                  <a:pt x="3" y="2"/>
                </a:cubicBezTo>
                <a:cubicBezTo>
                  <a:pt x="3" y="2"/>
                  <a:pt x="2" y="2"/>
                  <a:pt x="2" y="2"/>
                </a:cubicBezTo>
                <a:cubicBezTo>
                  <a:pt x="2" y="3"/>
                  <a:pt x="2" y="4"/>
                  <a:pt x="2" y="4"/>
                </a:cubicBezTo>
                <a:cubicBezTo>
                  <a:pt x="2" y="6"/>
                  <a:pt x="1" y="7"/>
                  <a:pt x="1" y="8"/>
                </a:cubicBezTo>
                <a:cubicBezTo>
                  <a:pt x="0" y="9"/>
                  <a:pt x="1" y="9"/>
                  <a:pt x="2" y="9"/>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343" name="Freeform 274" title=""/>
          <p:cNvSpPr/>
          <p:nvPr>
            <p:custDataLst>
              <p:tags r:id="rId177"/>
            </p:custDataLst>
          </p:nvPr>
        </p:nvSpPr>
        <p:spPr bwMode="auto">
          <a:xfrm rot="1740000">
            <a:off x="8207365" y="3147787"/>
            <a:ext cx="2379" cy="2628"/>
          </a:xfrm>
          <a:custGeom>
            <a:gdLst>
              <a:gd name="T0" fmla="*/ 2 w 4"/>
              <a:gd name="T1" fmla="*/ 5 h 5"/>
              <a:gd name="T2" fmla="*/ 2 w 4"/>
              <a:gd name="T3" fmla="*/ 3 h 5"/>
              <a:gd name="T4" fmla="*/ 2 w 4"/>
              <a:gd name="T5" fmla="*/ 2 h 5"/>
              <a:gd name="T6" fmla="*/ 2 w 4"/>
              <a:gd name="T7" fmla="*/ 0 h 5"/>
              <a:gd name="T8" fmla="*/ 1 w 4"/>
              <a:gd name="T9" fmla="*/ 0 h 5"/>
              <a:gd name="T10" fmla="*/ 0 w 4"/>
              <a:gd name="T11" fmla="*/ 2 h 5"/>
              <a:gd name="T12" fmla="*/ 0 w 4"/>
              <a:gd name="T13" fmla="*/ 5 h 5"/>
              <a:gd name="T14" fmla="*/ 1 w 4"/>
              <a:gd name="T15" fmla="*/ 5 h 5"/>
              <a:gd name="T16" fmla="*/ 2 w 4"/>
              <a:gd name="T17" fmla="*/ 5 h 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5">
                <a:moveTo>
                  <a:pt x="2" y="5"/>
                </a:moveTo>
                <a:cubicBezTo>
                  <a:pt x="2" y="4"/>
                  <a:pt x="2" y="4"/>
                  <a:pt x="2" y="3"/>
                </a:cubicBezTo>
                <a:cubicBezTo>
                  <a:pt x="2" y="3"/>
                  <a:pt x="2" y="3"/>
                  <a:pt x="2" y="2"/>
                </a:cubicBezTo>
                <a:cubicBezTo>
                  <a:pt x="4" y="2"/>
                  <a:pt x="3" y="1"/>
                  <a:pt x="2" y="0"/>
                </a:cubicBezTo>
                <a:cubicBezTo>
                  <a:pt x="2" y="0"/>
                  <a:pt x="1" y="0"/>
                  <a:pt x="1" y="0"/>
                </a:cubicBezTo>
                <a:cubicBezTo>
                  <a:pt x="0" y="0"/>
                  <a:pt x="0" y="1"/>
                  <a:pt x="0" y="2"/>
                </a:cubicBezTo>
                <a:cubicBezTo>
                  <a:pt x="0" y="3"/>
                  <a:pt x="0" y="4"/>
                  <a:pt x="0" y="5"/>
                </a:cubicBezTo>
                <a:cubicBezTo>
                  <a:pt x="0" y="5"/>
                  <a:pt x="1" y="5"/>
                  <a:pt x="1" y="5"/>
                </a:cubicBezTo>
                <a:cubicBezTo>
                  <a:pt x="1" y="5"/>
                  <a:pt x="2" y="5"/>
                  <a:pt x="2" y="5"/>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344" name="Freeform 275" title=""/>
          <p:cNvSpPr/>
          <p:nvPr>
            <p:custDataLst>
              <p:tags r:id="rId178"/>
            </p:custDataLst>
          </p:nvPr>
        </p:nvSpPr>
        <p:spPr bwMode="auto">
          <a:xfrm rot="1740000">
            <a:off x="8204231" y="3146615"/>
            <a:ext cx="2379" cy="2102"/>
          </a:xfrm>
          <a:custGeom>
            <a:gdLst>
              <a:gd name="T0" fmla="*/ 1 w 4"/>
              <a:gd name="T1" fmla="*/ 4 h 4"/>
              <a:gd name="T2" fmla="*/ 2 w 4"/>
              <a:gd name="T3" fmla="*/ 2 h 4"/>
              <a:gd name="T4" fmla="*/ 3 w 4"/>
              <a:gd name="T5" fmla="*/ 2 h 4"/>
              <a:gd name="T6" fmla="*/ 2 w 4"/>
              <a:gd name="T7" fmla="*/ 0 h 4"/>
              <a:gd name="T8" fmla="*/ 1 w 4"/>
              <a:gd name="T9" fmla="*/ 0 h 4"/>
              <a:gd name="T10" fmla="*/ 0 w 4"/>
              <a:gd name="T11" fmla="*/ 2 h 4"/>
              <a:gd name="T12" fmla="*/ 1 w 4"/>
              <a:gd name="T13" fmla="*/ 4 h 4"/>
            </a:gdLst>
            <a:cxnLst>
              <a:cxn ang="0">
                <a:pos x="T0" y="T1"/>
              </a:cxn>
              <a:cxn ang="0">
                <a:pos x="T2" y="T3"/>
              </a:cxn>
              <a:cxn ang="0">
                <a:pos x="T4" y="T5"/>
              </a:cxn>
              <a:cxn ang="0">
                <a:pos x="T6" y="T7"/>
              </a:cxn>
              <a:cxn ang="0">
                <a:pos x="T8" y="T9"/>
              </a:cxn>
              <a:cxn ang="0">
                <a:pos x="T10" y="T11"/>
              </a:cxn>
              <a:cxn ang="0">
                <a:pos x="T12" y="T13"/>
              </a:cxn>
            </a:cxnLst>
            <a:rect l="0" t="0" r="r" b="b"/>
            <a:pathLst>
              <a:path w="4" h="4">
                <a:moveTo>
                  <a:pt x="1" y="4"/>
                </a:moveTo>
                <a:cubicBezTo>
                  <a:pt x="1" y="3"/>
                  <a:pt x="1" y="2"/>
                  <a:pt x="2" y="2"/>
                </a:cubicBezTo>
                <a:cubicBezTo>
                  <a:pt x="3" y="2"/>
                  <a:pt x="3" y="2"/>
                  <a:pt x="3" y="2"/>
                </a:cubicBezTo>
                <a:cubicBezTo>
                  <a:pt x="4" y="1"/>
                  <a:pt x="3" y="0"/>
                  <a:pt x="2" y="0"/>
                </a:cubicBezTo>
                <a:cubicBezTo>
                  <a:pt x="2" y="0"/>
                  <a:pt x="1" y="0"/>
                  <a:pt x="1" y="0"/>
                </a:cubicBezTo>
                <a:cubicBezTo>
                  <a:pt x="1" y="1"/>
                  <a:pt x="1" y="2"/>
                  <a:pt x="0" y="2"/>
                </a:cubicBezTo>
                <a:cubicBezTo>
                  <a:pt x="0" y="3"/>
                  <a:pt x="0" y="4"/>
                  <a:pt x="1" y="4"/>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345" name="Freeform 276" title=""/>
          <p:cNvSpPr>
            <a:spLocks noEditPoints="1"/>
          </p:cNvSpPr>
          <p:nvPr>
            <p:custDataLst>
              <p:tags r:id="rId179"/>
            </p:custDataLst>
          </p:nvPr>
        </p:nvSpPr>
        <p:spPr bwMode="auto">
          <a:xfrm rot="1740000">
            <a:off x="8173757" y="3088995"/>
            <a:ext cx="61592" cy="110665"/>
          </a:xfrm>
          <a:custGeom>
            <a:gdLst>
              <a:gd name="T0" fmla="*/ 96 w 108"/>
              <a:gd name="T1" fmla="*/ 97 h 195"/>
              <a:gd name="T2" fmla="*/ 89 w 108"/>
              <a:gd name="T3" fmla="*/ 97 h 195"/>
              <a:gd name="T4" fmla="*/ 99 w 108"/>
              <a:gd name="T5" fmla="*/ 89 h 195"/>
              <a:gd name="T6" fmla="*/ 87 w 108"/>
              <a:gd name="T7" fmla="*/ 92 h 195"/>
              <a:gd name="T8" fmla="*/ 64 w 108"/>
              <a:gd name="T9" fmla="*/ 106 h 195"/>
              <a:gd name="T10" fmla="*/ 43 w 108"/>
              <a:gd name="T11" fmla="*/ 110 h 195"/>
              <a:gd name="T12" fmla="*/ 24 w 108"/>
              <a:gd name="T13" fmla="*/ 94 h 195"/>
              <a:gd name="T14" fmla="*/ 18 w 108"/>
              <a:gd name="T15" fmla="*/ 66 h 195"/>
              <a:gd name="T16" fmla="*/ 17 w 108"/>
              <a:gd name="T17" fmla="*/ 30 h 195"/>
              <a:gd name="T18" fmla="*/ 36 w 108"/>
              <a:gd name="T19" fmla="*/ 11 h 195"/>
              <a:gd name="T20" fmla="*/ 64 w 108"/>
              <a:gd name="T21" fmla="*/ 7 h 195"/>
              <a:gd name="T22" fmla="*/ 82 w 108"/>
              <a:gd name="T23" fmla="*/ 25 h 195"/>
              <a:gd name="T24" fmla="*/ 81 w 108"/>
              <a:gd name="T25" fmla="*/ 35 h 195"/>
              <a:gd name="T26" fmla="*/ 75 w 108"/>
              <a:gd name="T27" fmla="*/ 49 h 195"/>
              <a:gd name="T28" fmla="*/ 62 w 108"/>
              <a:gd name="T29" fmla="*/ 61 h 195"/>
              <a:gd name="T30" fmla="*/ 80 w 108"/>
              <a:gd name="T31" fmla="*/ 67 h 195"/>
              <a:gd name="T32" fmla="*/ 95 w 108"/>
              <a:gd name="T33" fmla="*/ 63 h 195"/>
              <a:gd name="T34" fmla="*/ 94 w 108"/>
              <a:gd name="T35" fmla="*/ 53 h 195"/>
              <a:gd name="T36" fmla="*/ 94 w 108"/>
              <a:gd name="T37" fmla="*/ 48 h 195"/>
              <a:gd name="T38" fmla="*/ 97 w 108"/>
              <a:gd name="T39" fmla="*/ 37 h 195"/>
              <a:gd name="T40" fmla="*/ 82 w 108"/>
              <a:gd name="T41" fmla="*/ 18 h 195"/>
              <a:gd name="T42" fmla="*/ 61 w 108"/>
              <a:gd name="T43" fmla="*/ 2 h 195"/>
              <a:gd name="T44" fmla="*/ 39 w 108"/>
              <a:gd name="T45" fmla="*/ 4 h 195"/>
              <a:gd name="T46" fmla="*/ 14 w 108"/>
              <a:gd name="T47" fmla="*/ 21 h 195"/>
              <a:gd name="T48" fmla="*/ 8 w 108"/>
              <a:gd name="T49" fmla="*/ 42 h 195"/>
              <a:gd name="T50" fmla="*/ 0 w 108"/>
              <a:gd name="T51" fmla="*/ 66 h 195"/>
              <a:gd name="T52" fmla="*/ 9 w 108"/>
              <a:gd name="T53" fmla="*/ 97 h 195"/>
              <a:gd name="T54" fmla="*/ 33 w 108"/>
              <a:gd name="T55" fmla="*/ 117 h 195"/>
              <a:gd name="T56" fmla="*/ 38 w 108"/>
              <a:gd name="T57" fmla="*/ 136 h 195"/>
              <a:gd name="T58" fmla="*/ 59 w 108"/>
              <a:gd name="T59" fmla="*/ 118 h 195"/>
              <a:gd name="T60" fmla="*/ 77 w 108"/>
              <a:gd name="T61" fmla="*/ 114 h 195"/>
              <a:gd name="T62" fmla="*/ 66 w 108"/>
              <a:gd name="T63" fmla="*/ 129 h 195"/>
              <a:gd name="T64" fmla="*/ 62 w 108"/>
              <a:gd name="T65" fmla="*/ 127 h 195"/>
              <a:gd name="T66" fmla="*/ 57 w 108"/>
              <a:gd name="T67" fmla="*/ 138 h 195"/>
              <a:gd name="T68" fmla="*/ 49 w 108"/>
              <a:gd name="T69" fmla="*/ 155 h 195"/>
              <a:gd name="T70" fmla="*/ 55 w 108"/>
              <a:gd name="T71" fmla="*/ 171 h 195"/>
              <a:gd name="T72" fmla="*/ 59 w 108"/>
              <a:gd name="T73" fmla="*/ 182 h 195"/>
              <a:gd name="T74" fmla="*/ 44 w 108"/>
              <a:gd name="T75" fmla="*/ 184 h 195"/>
              <a:gd name="T76" fmla="*/ 38 w 108"/>
              <a:gd name="T77" fmla="*/ 171 h 195"/>
              <a:gd name="T78" fmla="*/ 37 w 108"/>
              <a:gd name="T79" fmla="*/ 155 h 195"/>
              <a:gd name="T80" fmla="*/ 33 w 108"/>
              <a:gd name="T81" fmla="*/ 140 h 195"/>
              <a:gd name="T82" fmla="*/ 28 w 108"/>
              <a:gd name="T83" fmla="*/ 157 h 195"/>
              <a:gd name="T84" fmla="*/ 18 w 108"/>
              <a:gd name="T85" fmla="*/ 170 h 195"/>
              <a:gd name="T86" fmla="*/ 31 w 108"/>
              <a:gd name="T87" fmla="*/ 184 h 195"/>
              <a:gd name="T88" fmla="*/ 55 w 108"/>
              <a:gd name="T89" fmla="*/ 190 h 195"/>
              <a:gd name="T90" fmla="*/ 83 w 108"/>
              <a:gd name="T91" fmla="*/ 174 h 195"/>
              <a:gd name="T92" fmla="*/ 93 w 108"/>
              <a:gd name="T93" fmla="*/ 152 h 195"/>
              <a:gd name="T94" fmla="*/ 104 w 108"/>
              <a:gd name="T95" fmla="*/ 125 h 195"/>
              <a:gd name="T96" fmla="*/ 82 w 108"/>
              <a:gd name="T97" fmla="*/ 60 h 195"/>
              <a:gd name="T98" fmla="*/ 51 w 108"/>
              <a:gd name="T99" fmla="*/ 112 h 195"/>
              <a:gd name="T100" fmla="*/ 93 w 108"/>
              <a:gd name="T101" fmla="*/ 118 h 195"/>
              <a:gd name="T102" fmla="*/ 80 w 108"/>
              <a:gd name="T103" fmla="*/ 113 h 195"/>
              <a:gd name="T104" fmla="*/ 82 w 108"/>
              <a:gd name="T105" fmla="*/ 117 h 195"/>
              <a:gd name="T106" fmla="*/ 70 w 108"/>
              <a:gd name="T107" fmla="*/ 139 h 195"/>
              <a:gd name="T108" fmla="*/ 83 w 108"/>
              <a:gd name="T109" fmla="*/ 152 h 195"/>
              <a:gd name="T110" fmla="*/ 68 w 108"/>
              <a:gd name="T111" fmla="*/ 175 h 195"/>
              <a:gd name="T112" fmla="*/ 63 w 108"/>
              <a:gd name="T113" fmla="*/ 159 h 195"/>
              <a:gd name="T114" fmla="*/ 70 w 108"/>
              <a:gd name="T115" fmla="*/ 151 h 195"/>
              <a:gd name="T116" fmla="*/ 74 w 108"/>
              <a:gd name="T117" fmla="*/ 140 h 195"/>
              <a:gd name="T118" fmla="*/ 81 w 108"/>
              <a:gd name="T119" fmla="*/ 127 h 195"/>
              <a:gd name="T120" fmla="*/ 84 w 108"/>
              <a:gd name="T121" fmla="*/ 130 h 1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8" h="195">
                <a:moveTo>
                  <a:pt x="107" y="113"/>
                </a:moveTo>
                <a:cubicBezTo>
                  <a:pt x="107" y="112"/>
                  <a:pt x="107" y="111"/>
                  <a:pt x="107" y="110"/>
                </a:cubicBezTo>
                <a:cubicBezTo>
                  <a:pt x="107" y="109"/>
                  <a:pt x="106" y="108"/>
                  <a:pt x="106" y="108"/>
                </a:cubicBezTo>
                <a:cubicBezTo>
                  <a:pt x="105" y="108"/>
                  <a:pt x="105" y="108"/>
                  <a:pt x="104" y="108"/>
                </a:cubicBezTo>
                <a:cubicBezTo>
                  <a:pt x="104" y="108"/>
                  <a:pt x="104" y="107"/>
                  <a:pt x="104" y="106"/>
                </a:cubicBezTo>
                <a:cubicBezTo>
                  <a:pt x="104" y="105"/>
                  <a:pt x="104" y="104"/>
                  <a:pt x="104" y="104"/>
                </a:cubicBezTo>
                <a:cubicBezTo>
                  <a:pt x="104" y="103"/>
                  <a:pt x="104" y="103"/>
                  <a:pt x="104" y="102"/>
                </a:cubicBezTo>
                <a:cubicBezTo>
                  <a:pt x="104" y="102"/>
                  <a:pt x="104" y="102"/>
                  <a:pt x="103" y="102"/>
                </a:cubicBezTo>
                <a:cubicBezTo>
                  <a:pt x="103" y="102"/>
                  <a:pt x="103" y="102"/>
                  <a:pt x="103" y="101"/>
                </a:cubicBezTo>
                <a:cubicBezTo>
                  <a:pt x="103" y="100"/>
                  <a:pt x="102" y="100"/>
                  <a:pt x="102" y="99"/>
                </a:cubicBezTo>
                <a:cubicBezTo>
                  <a:pt x="102" y="99"/>
                  <a:pt x="101" y="99"/>
                  <a:pt x="101" y="99"/>
                </a:cubicBezTo>
                <a:cubicBezTo>
                  <a:pt x="99" y="99"/>
                  <a:pt x="99" y="97"/>
                  <a:pt x="97" y="97"/>
                </a:cubicBezTo>
                <a:cubicBezTo>
                  <a:pt x="97" y="97"/>
                  <a:pt x="97" y="97"/>
                  <a:pt x="96" y="97"/>
                </a:cubicBezTo>
                <a:cubicBezTo>
                  <a:pt x="96" y="98"/>
                  <a:pt x="96" y="98"/>
                  <a:pt x="95" y="98"/>
                </a:cubicBezTo>
                <a:cubicBezTo>
                  <a:pt x="95" y="98"/>
                  <a:pt x="95" y="99"/>
                  <a:pt x="95" y="99"/>
                </a:cubicBezTo>
                <a:cubicBezTo>
                  <a:pt x="96" y="99"/>
                  <a:pt x="96" y="101"/>
                  <a:pt x="96" y="102"/>
                </a:cubicBezTo>
                <a:cubicBezTo>
                  <a:pt x="96" y="104"/>
                  <a:pt x="92" y="108"/>
                  <a:pt x="90" y="105"/>
                </a:cubicBezTo>
                <a:cubicBezTo>
                  <a:pt x="90" y="105"/>
                  <a:pt x="89" y="105"/>
                  <a:pt x="89" y="105"/>
                </a:cubicBezTo>
                <a:cubicBezTo>
                  <a:pt x="88" y="106"/>
                  <a:pt x="86" y="106"/>
                  <a:pt x="84" y="106"/>
                </a:cubicBezTo>
                <a:cubicBezTo>
                  <a:pt x="84" y="106"/>
                  <a:pt x="84" y="106"/>
                  <a:pt x="83" y="106"/>
                </a:cubicBezTo>
                <a:cubicBezTo>
                  <a:pt x="83" y="105"/>
                  <a:pt x="83" y="105"/>
                  <a:pt x="82" y="105"/>
                </a:cubicBezTo>
                <a:cubicBezTo>
                  <a:pt x="82" y="104"/>
                  <a:pt x="82" y="104"/>
                  <a:pt x="82" y="104"/>
                </a:cubicBezTo>
                <a:cubicBezTo>
                  <a:pt x="84" y="103"/>
                  <a:pt x="84" y="99"/>
                  <a:pt x="87" y="99"/>
                </a:cubicBezTo>
                <a:cubicBezTo>
                  <a:pt x="87" y="99"/>
                  <a:pt x="87" y="98"/>
                  <a:pt x="87" y="98"/>
                </a:cubicBezTo>
                <a:cubicBezTo>
                  <a:pt x="88" y="98"/>
                  <a:pt x="88" y="97"/>
                  <a:pt x="88" y="97"/>
                </a:cubicBezTo>
                <a:cubicBezTo>
                  <a:pt x="88" y="97"/>
                  <a:pt x="89" y="97"/>
                  <a:pt x="89" y="97"/>
                </a:cubicBezTo>
                <a:cubicBezTo>
                  <a:pt x="90" y="97"/>
                  <a:pt x="91" y="97"/>
                  <a:pt x="91" y="97"/>
                </a:cubicBezTo>
                <a:cubicBezTo>
                  <a:pt x="92" y="97"/>
                  <a:pt x="92" y="97"/>
                  <a:pt x="93" y="97"/>
                </a:cubicBezTo>
                <a:cubicBezTo>
                  <a:pt x="93" y="96"/>
                  <a:pt x="93" y="96"/>
                  <a:pt x="93" y="95"/>
                </a:cubicBezTo>
                <a:cubicBezTo>
                  <a:pt x="93" y="95"/>
                  <a:pt x="93" y="95"/>
                  <a:pt x="93" y="94"/>
                </a:cubicBezTo>
                <a:cubicBezTo>
                  <a:pt x="93" y="94"/>
                  <a:pt x="94" y="94"/>
                  <a:pt x="95" y="94"/>
                </a:cubicBezTo>
                <a:cubicBezTo>
                  <a:pt x="96" y="94"/>
                  <a:pt x="97" y="94"/>
                  <a:pt x="97" y="94"/>
                </a:cubicBezTo>
                <a:cubicBezTo>
                  <a:pt x="98" y="93"/>
                  <a:pt x="99" y="94"/>
                  <a:pt x="99" y="94"/>
                </a:cubicBezTo>
                <a:cubicBezTo>
                  <a:pt x="99" y="94"/>
                  <a:pt x="100" y="94"/>
                  <a:pt x="100" y="95"/>
                </a:cubicBezTo>
                <a:cubicBezTo>
                  <a:pt x="101" y="95"/>
                  <a:pt x="101" y="95"/>
                  <a:pt x="102" y="95"/>
                </a:cubicBezTo>
                <a:cubicBezTo>
                  <a:pt x="102" y="93"/>
                  <a:pt x="101" y="93"/>
                  <a:pt x="101" y="92"/>
                </a:cubicBezTo>
                <a:cubicBezTo>
                  <a:pt x="100" y="92"/>
                  <a:pt x="100" y="92"/>
                  <a:pt x="100" y="91"/>
                </a:cubicBezTo>
                <a:cubicBezTo>
                  <a:pt x="100" y="90"/>
                  <a:pt x="100" y="90"/>
                  <a:pt x="100" y="89"/>
                </a:cubicBezTo>
                <a:cubicBezTo>
                  <a:pt x="99" y="89"/>
                  <a:pt x="99" y="89"/>
                  <a:pt x="99" y="89"/>
                </a:cubicBezTo>
                <a:cubicBezTo>
                  <a:pt x="99" y="88"/>
                  <a:pt x="100" y="88"/>
                  <a:pt x="101" y="87"/>
                </a:cubicBezTo>
                <a:cubicBezTo>
                  <a:pt x="101" y="87"/>
                  <a:pt x="101" y="86"/>
                  <a:pt x="101" y="86"/>
                </a:cubicBezTo>
                <a:cubicBezTo>
                  <a:pt x="101" y="84"/>
                  <a:pt x="101" y="83"/>
                  <a:pt x="101" y="81"/>
                </a:cubicBezTo>
                <a:cubicBezTo>
                  <a:pt x="101" y="80"/>
                  <a:pt x="101" y="80"/>
                  <a:pt x="101" y="79"/>
                </a:cubicBezTo>
                <a:cubicBezTo>
                  <a:pt x="100" y="79"/>
                  <a:pt x="99" y="79"/>
                  <a:pt x="97" y="79"/>
                </a:cubicBezTo>
                <a:cubicBezTo>
                  <a:pt x="97" y="80"/>
                  <a:pt x="96" y="81"/>
                  <a:pt x="96" y="82"/>
                </a:cubicBezTo>
                <a:cubicBezTo>
                  <a:pt x="96" y="84"/>
                  <a:pt x="94" y="84"/>
                  <a:pt x="93" y="85"/>
                </a:cubicBezTo>
                <a:cubicBezTo>
                  <a:pt x="92" y="86"/>
                  <a:pt x="93" y="87"/>
                  <a:pt x="91" y="87"/>
                </a:cubicBezTo>
                <a:cubicBezTo>
                  <a:pt x="90" y="87"/>
                  <a:pt x="89" y="87"/>
                  <a:pt x="88" y="87"/>
                </a:cubicBezTo>
                <a:cubicBezTo>
                  <a:pt x="88" y="87"/>
                  <a:pt x="88" y="88"/>
                  <a:pt x="88" y="88"/>
                </a:cubicBezTo>
                <a:cubicBezTo>
                  <a:pt x="88" y="89"/>
                  <a:pt x="88" y="89"/>
                  <a:pt x="88" y="89"/>
                </a:cubicBezTo>
                <a:cubicBezTo>
                  <a:pt x="88" y="90"/>
                  <a:pt x="88" y="91"/>
                  <a:pt x="88" y="92"/>
                </a:cubicBezTo>
                <a:cubicBezTo>
                  <a:pt x="87" y="92"/>
                  <a:pt x="87" y="92"/>
                  <a:pt x="87" y="92"/>
                </a:cubicBezTo>
                <a:cubicBezTo>
                  <a:pt x="86" y="93"/>
                  <a:pt x="86" y="93"/>
                  <a:pt x="84" y="93"/>
                </a:cubicBezTo>
                <a:cubicBezTo>
                  <a:pt x="84" y="93"/>
                  <a:pt x="84" y="93"/>
                  <a:pt x="83" y="93"/>
                </a:cubicBezTo>
                <a:cubicBezTo>
                  <a:pt x="83" y="93"/>
                  <a:pt x="82" y="93"/>
                  <a:pt x="82" y="93"/>
                </a:cubicBezTo>
                <a:cubicBezTo>
                  <a:pt x="82" y="94"/>
                  <a:pt x="81" y="95"/>
                  <a:pt x="80" y="95"/>
                </a:cubicBezTo>
                <a:cubicBezTo>
                  <a:pt x="80" y="96"/>
                  <a:pt x="80" y="96"/>
                  <a:pt x="80" y="97"/>
                </a:cubicBezTo>
                <a:cubicBezTo>
                  <a:pt x="79" y="97"/>
                  <a:pt x="79" y="98"/>
                  <a:pt x="78" y="98"/>
                </a:cubicBezTo>
                <a:cubicBezTo>
                  <a:pt x="77" y="98"/>
                  <a:pt x="77" y="99"/>
                  <a:pt x="76" y="99"/>
                </a:cubicBezTo>
                <a:cubicBezTo>
                  <a:pt x="76" y="99"/>
                  <a:pt x="76" y="100"/>
                  <a:pt x="76" y="100"/>
                </a:cubicBezTo>
                <a:cubicBezTo>
                  <a:pt x="74" y="100"/>
                  <a:pt x="75" y="102"/>
                  <a:pt x="74" y="102"/>
                </a:cubicBezTo>
                <a:cubicBezTo>
                  <a:pt x="72" y="102"/>
                  <a:pt x="72" y="103"/>
                  <a:pt x="71" y="104"/>
                </a:cubicBezTo>
                <a:cubicBezTo>
                  <a:pt x="70" y="105"/>
                  <a:pt x="69" y="106"/>
                  <a:pt x="66" y="106"/>
                </a:cubicBezTo>
                <a:cubicBezTo>
                  <a:pt x="66" y="106"/>
                  <a:pt x="66" y="106"/>
                  <a:pt x="65" y="106"/>
                </a:cubicBezTo>
                <a:cubicBezTo>
                  <a:pt x="65" y="106"/>
                  <a:pt x="64" y="106"/>
                  <a:pt x="64" y="106"/>
                </a:cubicBezTo>
                <a:cubicBezTo>
                  <a:pt x="64" y="107"/>
                  <a:pt x="62" y="107"/>
                  <a:pt x="62" y="108"/>
                </a:cubicBezTo>
                <a:cubicBezTo>
                  <a:pt x="62" y="109"/>
                  <a:pt x="58" y="112"/>
                  <a:pt x="58" y="110"/>
                </a:cubicBezTo>
                <a:cubicBezTo>
                  <a:pt x="58" y="110"/>
                  <a:pt x="57" y="110"/>
                  <a:pt x="57" y="110"/>
                </a:cubicBezTo>
                <a:cubicBezTo>
                  <a:pt x="57" y="108"/>
                  <a:pt x="55" y="109"/>
                  <a:pt x="53" y="108"/>
                </a:cubicBezTo>
                <a:cubicBezTo>
                  <a:pt x="53" y="108"/>
                  <a:pt x="53" y="108"/>
                  <a:pt x="53" y="107"/>
                </a:cubicBezTo>
                <a:cubicBezTo>
                  <a:pt x="53" y="107"/>
                  <a:pt x="53" y="106"/>
                  <a:pt x="53" y="106"/>
                </a:cubicBezTo>
                <a:cubicBezTo>
                  <a:pt x="53" y="106"/>
                  <a:pt x="52" y="106"/>
                  <a:pt x="52" y="105"/>
                </a:cubicBezTo>
                <a:cubicBezTo>
                  <a:pt x="50" y="105"/>
                  <a:pt x="50" y="106"/>
                  <a:pt x="49" y="106"/>
                </a:cubicBezTo>
                <a:cubicBezTo>
                  <a:pt x="47" y="106"/>
                  <a:pt x="47" y="105"/>
                  <a:pt x="46" y="105"/>
                </a:cubicBezTo>
                <a:cubicBezTo>
                  <a:pt x="46" y="105"/>
                  <a:pt x="45" y="105"/>
                  <a:pt x="45" y="105"/>
                </a:cubicBezTo>
                <a:cubicBezTo>
                  <a:pt x="45" y="105"/>
                  <a:pt x="45" y="106"/>
                  <a:pt x="45" y="106"/>
                </a:cubicBezTo>
                <a:cubicBezTo>
                  <a:pt x="45" y="106"/>
                  <a:pt x="45" y="107"/>
                  <a:pt x="45" y="107"/>
                </a:cubicBezTo>
                <a:cubicBezTo>
                  <a:pt x="45" y="109"/>
                  <a:pt x="44" y="109"/>
                  <a:pt x="43" y="110"/>
                </a:cubicBezTo>
                <a:cubicBezTo>
                  <a:pt x="43" y="108"/>
                  <a:pt x="41" y="108"/>
                  <a:pt x="42" y="106"/>
                </a:cubicBezTo>
                <a:cubicBezTo>
                  <a:pt x="42" y="105"/>
                  <a:pt x="43" y="105"/>
                  <a:pt x="43" y="104"/>
                </a:cubicBezTo>
                <a:cubicBezTo>
                  <a:pt x="42" y="104"/>
                  <a:pt x="42" y="104"/>
                  <a:pt x="42" y="104"/>
                </a:cubicBezTo>
                <a:cubicBezTo>
                  <a:pt x="42" y="103"/>
                  <a:pt x="42" y="103"/>
                  <a:pt x="42" y="102"/>
                </a:cubicBezTo>
                <a:cubicBezTo>
                  <a:pt x="41" y="102"/>
                  <a:pt x="41" y="102"/>
                  <a:pt x="40" y="102"/>
                </a:cubicBezTo>
                <a:cubicBezTo>
                  <a:pt x="40" y="104"/>
                  <a:pt x="40" y="105"/>
                  <a:pt x="39" y="106"/>
                </a:cubicBezTo>
                <a:cubicBezTo>
                  <a:pt x="39" y="106"/>
                  <a:pt x="38" y="106"/>
                  <a:pt x="38" y="106"/>
                </a:cubicBezTo>
                <a:cubicBezTo>
                  <a:pt x="38" y="106"/>
                  <a:pt x="37" y="106"/>
                  <a:pt x="37" y="106"/>
                </a:cubicBezTo>
                <a:cubicBezTo>
                  <a:pt x="37" y="105"/>
                  <a:pt x="37" y="104"/>
                  <a:pt x="36" y="104"/>
                </a:cubicBezTo>
                <a:cubicBezTo>
                  <a:pt x="32" y="103"/>
                  <a:pt x="30" y="101"/>
                  <a:pt x="28" y="99"/>
                </a:cubicBezTo>
                <a:cubicBezTo>
                  <a:pt x="29" y="97"/>
                  <a:pt x="27" y="96"/>
                  <a:pt x="28" y="95"/>
                </a:cubicBezTo>
                <a:cubicBezTo>
                  <a:pt x="28" y="92"/>
                  <a:pt x="24" y="95"/>
                  <a:pt x="24" y="95"/>
                </a:cubicBezTo>
                <a:cubicBezTo>
                  <a:pt x="24" y="95"/>
                  <a:pt x="24" y="95"/>
                  <a:pt x="24" y="94"/>
                </a:cubicBezTo>
                <a:cubicBezTo>
                  <a:pt x="24" y="93"/>
                  <a:pt x="24" y="93"/>
                  <a:pt x="24" y="92"/>
                </a:cubicBezTo>
                <a:cubicBezTo>
                  <a:pt x="23" y="92"/>
                  <a:pt x="23" y="92"/>
                  <a:pt x="23" y="92"/>
                </a:cubicBezTo>
                <a:cubicBezTo>
                  <a:pt x="23" y="91"/>
                  <a:pt x="23" y="91"/>
                  <a:pt x="23" y="91"/>
                </a:cubicBezTo>
                <a:cubicBezTo>
                  <a:pt x="23" y="90"/>
                  <a:pt x="23" y="89"/>
                  <a:pt x="23" y="88"/>
                </a:cubicBezTo>
                <a:cubicBezTo>
                  <a:pt x="22" y="88"/>
                  <a:pt x="20" y="88"/>
                  <a:pt x="20" y="87"/>
                </a:cubicBezTo>
                <a:cubicBezTo>
                  <a:pt x="19" y="87"/>
                  <a:pt x="19" y="87"/>
                  <a:pt x="19" y="86"/>
                </a:cubicBezTo>
                <a:cubicBezTo>
                  <a:pt x="19" y="85"/>
                  <a:pt x="19" y="85"/>
                  <a:pt x="19" y="85"/>
                </a:cubicBezTo>
                <a:cubicBezTo>
                  <a:pt x="19" y="83"/>
                  <a:pt x="18" y="82"/>
                  <a:pt x="17" y="81"/>
                </a:cubicBezTo>
                <a:cubicBezTo>
                  <a:pt x="15" y="81"/>
                  <a:pt x="10" y="79"/>
                  <a:pt x="15" y="79"/>
                </a:cubicBezTo>
                <a:cubicBezTo>
                  <a:pt x="15" y="78"/>
                  <a:pt x="15" y="76"/>
                  <a:pt x="15" y="75"/>
                </a:cubicBezTo>
                <a:cubicBezTo>
                  <a:pt x="14" y="75"/>
                  <a:pt x="14" y="73"/>
                  <a:pt x="15" y="73"/>
                </a:cubicBezTo>
                <a:cubicBezTo>
                  <a:pt x="15" y="72"/>
                  <a:pt x="15" y="72"/>
                  <a:pt x="15" y="72"/>
                </a:cubicBezTo>
                <a:cubicBezTo>
                  <a:pt x="12" y="70"/>
                  <a:pt x="16" y="66"/>
                  <a:pt x="18" y="66"/>
                </a:cubicBezTo>
                <a:cubicBezTo>
                  <a:pt x="18" y="63"/>
                  <a:pt x="16" y="62"/>
                  <a:pt x="14" y="61"/>
                </a:cubicBezTo>
                <a:cubicBezTo>
                  <a:pt x="14" y="63"/>
                  <a:pt x="16" y="67"/>
                  <a:pt x="13" y="67"/>
                </a:cubicBezTo>
                <a:cubicBezTo>
                  <a:pt x="12" y="59"/>
                  <a:pt x="9" y="59"/>
                  <a:pt x="9" y="51"/>
                </a:cubicBezTo>
                <a:cubicBezTo>
                  <a:pt x="10" y="51"/>
                  <a:pt x="11" y="51"/>
                  <a:pt x="12" y="51"/>
                </a:cubicBezTo>
                <a:cubicBezTo>
                  <a:pt x="12" y="51"/>
                  <a:pt x="12" y="51"/>
                  <a:pt x="12" y="50"/>
                </a:cubicBezTo>
                <a:cubicBezTo>
                  <a:pt x="12" y="49"/>
                  <a:pt x="13" y="49"/>
                  <a:pt x="13" y="47"/>
                </a:cubicBezTo>
                <a:cubicBezTo>
                  <a:pt x="13" y="46"/>
                  <a:pt x="13" y="45"/>
                  <a:pt x="13" y="44"/>
                </a:cubicBezTo>
                <a:cubicBezTo>
                  <a:pt x="13" y="44"/>
                  <a:pt x="13" y="43"/>
                  <a:pt x="13" y="43"/>
                </a:cubicBezTo>
                <a:cubicBezTo>
                  <a:pt x="14" y="43"/>
                  <a:pt x="15" y="42"/>
                  <a:pt x="15" y="41"/>
                </a:cubicBezTo>
                <a:cubicBezTo>
                  <a:pt x="17" y="39"/>
                  <a:pt x="12" y="37"/>
                  <a:pt x="15" y="36"/>
                </a:cubicBezTo>
                <a:cubicBezTo>
                  <a:pt x="15" y="36"/>
                  <a:pt x="15" y="35"/>
                  <a:pt x="15" y="35"/>
                </a:cubicBezTo>
                <a:cubicBezTo>
                  <a:pt x="16" y="33"/>
                  <a:pt x="15" y="31"/>
                  <a:pt x="17" y="31"/>
                </a:cubicBezTo>
                <a:cubicBezTo>
                  <a:pt x="17" y="31"/>
                  <a:pt x="17" y="30"/>
                  <a:pt x="17" y="30"/>
                </a:cubicBezTo>
                <a:cubicBezTo>
                  <a:pt x="17" y="28"/>
                  <a:pt x="16" y="26"/>
                  <a:pt x="18" y="25"/>
                </a:cubicBezTo>
                <a:cubicBezTo>
                  <a:pt x="18" y="24"/>
                  <a:pt x="18" y="24"/>
                  <a:pt x="18" y="23"/>
                </a:cubicBezTo>
                <a:cubicBezTo>
                  <a:pt x="18" y="21"/>
                  <a:pt x="19" y="20"/>
                  <a:pt x="19" y="18"/>
                </a:cubicBezTo>
                <a:cubicBezTo>
                  <a:pt x="20" y="18"/>
                  <a:pt x="21" y="18"/>
                  <a:pt x="21" y="18"/>
                </a:cubicBezTo>
                <a:cubicBezTo>
                  <a:pt x="21" y="18"/>
                  <a:pt x="21" y="17"/>
                  <a:pt x="21" y="17"/>
                </a:cubicBezTo>
                <a:cubicBezTo>
                  <a:pt x="22" y="17"/>
                  <a:pt x="22" y="17"/>
                  <a:pt x="23" y="17"/>
                </a:cubicBezTo>
                <a:cubicBezTo>
                  <a:pt x="24" y="17"/>
                  <a:pt x="24" y="16"/>
                  <a:pt x="25" y="16"/>
                </a:cubicBezTo>
                <a:cubicBezTo>
                  <a:pt x="25" y="15"/>
                  <a:pt x="25" y="15"/>
                  <a:pt x="26" y="15"/>
                </a:cubicBezTo>
                <a:cubicBezTo>
                  <a:pt x="28" y="15"/>
                  <a:pt x="28" y="11"/>
                  <a:pt x="31" y="12"/>
                </a:cubicBezTo>
                <a:cubicBezTo>
                  <a:pt x="31" y="12"/>
                  <a:pt x="32" y="12"/>
                  <a:pt x="32" y="12"/>
                </a:cubicBezTo>
                <a:cubicBezTo>
                  <a:pt x="32" y="11"/>
                  <a:pt x="32" y="11"/>
                  <a:pt x="33" y="11"/>
                </a:cubicBezTo>
                <a:cubicBezTo>
                  <a:pt x="34" y="11"/>
                  <a:pt x="34" y="11"/>
                  <a:pt x="34" y="11"/>
                </a:cubicBezTo>
                <a:cubicBezTo>
                  <a:pt x="35" y="11"/>
                  <a:pt x="35" y="11"/>
                  <a:pt x="36" y="11"/>
                </a:cubicBezTo>
                <a:cubicBezTo>
                  <a:pt x="36" y="10"/>
                  <a:pt x="37" y="10"/>
                  <a:pt x="37" y="9"/>
                </a:cubicBezTo>
                <a:cubicBezTo>
                  <a:pt x="37" y="9"/>
                  <a:pt x="38" y="9"/>
                  <a:pt x="38" y="9"/>
                </a:cubicBezTo>
                <a:cubicBezTo>
                  <a:pt x="40" y="9"/>
                  <a:pt x="40" y="7"/>
                  <a:pt x="43" y="7"/>
                </a:cubicBezTo>
                <a:cubicBezTo>
                  <a:pt x="43" y="7"/>
                  <a:pt x="44" y="7"/>
                  <a:pt x="44" y="7"/>
                </a:cubicBezTo>
                <a:cubicBezTo>
                  <a:pt x="45" y="6"/>
                  <a:pt x="46" y="6"/>
                  <a:pt x="47" y="5"/>
                </a:cubicBezTo>
                <a:cubicBezTo>
                  <a:pt x="48" y="5"/>
                  <a:pt x="48" y="5"/>
                  <a:pt x="49" y="5"/>
                </a:cubicBezTo>
                <a:cubicBezTo>
                  <a:pt x="49" y="5"/>
                  <a:pt x="50" y="5"/>
                  <a:pt x="51" y="5"/>
                </a:cubicBezTo>
                <a:cubicBezTo>
                  <a:pt x="52" y="5"/>
                  <a:pt x="53" y="5"/>
                  <a:pt x="53" y="5"/>
                </a:cubicBezTo>
                <a:cubicBezTo>
                  <a:pt x="54" y="5"/>
                  <a:pt x="54" y="5"/>
                  <a:pt x="55" y="5"/>
                </a:cubicBezTo>
                <a:cubicBezTo>
                  <a:pt x="56" y="5"/>
                  <a:pt x="57" y="5"/>
                  <a:pt x="58" y="5"/>
                </a:cubicBezTo>
                <a:cubicBezTo>
                  <a:pt x="60" y="5"/>
                  <a:pt x="62" y="5"/>
                  <a:pt x="62" y="6"/>
                </a:cubicBezTo>
                <a:cubicBezTo>
                  <a:pt x="62" y="7"/>
                  <a:pt x="62" y="8"/>
                  <a:pt x="63" y="7"/>
                </a:cubicBezTo>
                <a:cubicBezTo>
                  <a:pt x="63" y="7"/>
                  <a:pt x="64" y="7"/>
                  <a:pt x="64" y="7"/>
                </a:cubicBezTo>
                <a:cubicBezTo>
                  <a:pt x="65" y="7"/>
                  <a:pt x="66" y="8"/>
                  <a:pt x="66" y="9"/>
                </a:cubicBezTo>
                <a:cubicBezTo>
                  <a:pt x="66" y="9"/>
                  <a:pt x="66" y="9"/>
                  <a:pt x="66" y="10"/>
                </a:cubicBezTo>
                <a:cubicBezTo>
                  <a:pt x="67" y="10"/>
                  <a:pt x="67" y="10"/>
                  <a:pt x="68" y="10"/>
                </a:cubicBezTo>
                <a:cubicBezTo>
                  <a:pt x="68" y="10"/>
                  <a:pt x="68" y="10"/>
                  <a:pt x="69" y="10"/>
                </a:cubicBezTo>
                <a:cubicBezTo>
                  <a:pt x="71" y="10"/>
                  <a:pt x="71" y="12"/>
                  <a:pt x="72" y="12"/>
                </a:cubicBezTo>
                <a:cubicBezTo>
                  <a:pt x="73" y="13"/>
                  <a:pt x="74" y="13"/>
                  <a:pt x="76" y="13"/>
                </a:cubicBezTo>
                <a:cubicBezTo>
                  <a:pt x="76" y="14"/>
                  <a:pt x="76" y="15"/>
                  <a:pt x="76" y="16"/>
                </a:cubicBezTo>
                <a:cubicBezTo>
                  <a:pt x="76" y="17"/>
                  <a:pt x="76" y="17"/>
                  <a:pt x="77" y="17"/>
                </a:cubicBezTo>
                <a:cubicBezTo>
                  <a:pt x="77" y="17"/>
                  <a:pt x="77" y="18"/>
                  <a:pt x="77" y="18"/>
                </a:cubicBezTo>
                <a:cubicBezTo>
                  <a:pt x="77" y="19"/>
                  <a:pt x="79" y="19"/>
                  <a:pt x="80" y="19"/>
                </a:cubicBezTo>
                <a:cubicBezTo>
                  <a:pt x="81" y="20"/>
                  <a:pt x="81" y="21"/>
                  <a:pt x="82" y="22"/>
                </a:cubicBezTo>
                <a:cubicBezTo>
                  <a:pt x="83" y="22"/>
                  <a:pt x="83" y="23"/>
                  <a:pt x="83" y="24"/>
                </a:cubicBezTo>
                <a:cubicBezTo>
                  <a:pt x="83" y="25"/>
                  <a:pt x="83" y="25"/>
                  <a:pt x="82" y="25"/>
                </a:cubicBezTo>
                <a:cubicBezTo>
                  <a:pt x="82" y="25"/>
                  <a:pt x="81" y="25"/>
                  <a:pt x="81" y="25"/>
                </a:cubicBezTo>
                <a:cubicBezTo>
                  <a:pt x="81" y="26"/>
                  <a:pt x="81" y="27"/>
                  <a:pt x="80" y="26"/>
                </a:cubicBezTo>
                <a:cubicBezTo>
                  <a:pt x="80" y="28"/>
                  <a:pt x="80" y="30"/>
                  <a:pt x="80" y="31"/>
                </a:cubicBezTo>
                <a:cubicBezTo>
                  <a:pt x="80" y="32"/>
                  <a:pt x="81" y="33"/>
                  <a:pt x="81" y="34"/>
                </a:cubicBezTo>
                <a:cubicBezTo>
                  <a:pt x="82" y="34"/>
                  <a:pt x="82" y="33"/>
                  <a:pt x="82" y="32"/>
                </a:cubicBezTo>
                <a:cubicBezTo>
                  <a:pt x="82" y="32"/>
                  <a:pt x="82" y="32"/>
                  <a:pt x="82" y="31"/>
                </a:cubicBezTo>
                <a:cubicBezTo>
                  <a:pt x="83" y="30"/>
                  <a:pt x="84" y="30"/>
                  <a:pt x="84" y="31"/>
                </a:cubicBezTo>
                <a:cubicBezTo>
                  <a:pt x="85" y="31"/>
                  <a:pt x="85" y="31"/>
                  <a:pt x="85" y="31"/>
                </a:cubicBezTo>
                <a:cubicBezTo>
                  <a:pt x="86" y="31"/>
                  <a:pt x="87" y="31"/>
                  <a:pt x="87" y="32"/>
                </a:cubicBezTo>
                <a:cubicBezTo>
                  <a:pt x="87" y="33"/>
                  <a:pt x="87" y="34"/>
                  <a:pt x="87" y="35"/>
                </a:cubicBezTo>
                <a:cubicBezTo>
                  <a:pt x="87" y="35"/>
                  <a:pt x="87" y="36"/>
                  <a:pt x="87" y="36"/>
                </a:cubicBezTo>
                <a:cubicBezTo>
                  <a:pt x="85" y="36"/>
                  <a:pt x="83" y="36"/>
                  <a:pt x="82" y="37"/>
                </a:cubicBezTo>
                <a:cubicBezTo>
                  <a:pt x="82" y="36"/>
                  <a:pt x="82" y="35"/>
                  <a:pt x="81" y="35"/>
                </a:cubicBezTo>
                <a:cubicBezTo>
                  <a:pt x="80" y="35"/>
                  <a:pt x="80" y="35"/>
                  <a:pt x="80" y="35"/>
                </a:cubicBezTo>
                <a:cubicBezTo>
                  <a:pt x="80" y="35"/>
                  <a:pt x="80" y="36"/>
                  <a:pt x="80" y="36"/>
                </a:cubicBezTo>
                <a:cubicBezTo>
                  <a:pt x="83" y="38"/>
                  <a:pt x="78" y="40"/>
                  <a:pt x="78" y="36"/>
                </a:cubicBezTo>
                <a:cubicBezTo>
                  <a:pt x="78" y="36"/>
                  <a:pt x="78" y="36"/>
                  <a:pt x="77" y="36"/>
                </a:cubicBezTo>
                <a:cubicBezTo>
                  <a:pt x="77" y="36"/>
                  <a:pt x="77" y="37"/>
                  <a:pt x="77" y="37"/>
                </a:cubicBezTo>
                <a:cubicBezTo>
                  <a:pt x="77" y="38"/>
                  <a:pt x="77" y="40"/>
                  <a:pt x="77" y="41"/>
                </a:cubicBezTo>
                <a:cubicBezTo>
                  <a:pt x="77" y="41"/>
                  <a:pt x="77" y="42"/>
                  <a:pt x="77" y="42"/>
                </a:cubicBezTo>
                <a:cubicBezTo>
                  <a:pt x="78" y="42"/>
                  <a:pt x="78" y="42"/>
                  <a:pt x="78" y="42"/>
                </a:cubicBezTo>
                <a:cubicBezTo>
                  <a:pt x="79" y="42"/>
                  <a:pt x="81" y="42"/>
                  <a:pt x="81" y="43"/>
                </a:cubicBezTo>
                <a:cubicBezTo>
                  <a:pt x="83" y="43"/>
                  <a:pt x="82" y="47"/>
                  <a:pt x="84" y="47"/>
                </a:cubicBezTo>
                <a:cubicBezTo>
                  <a:pt x="84" y="49"/>
                  <a:pt x="82" y="47"/>
                  <a:pt x="81" y="47"/>
                </a:cubicBezTo>
                <a:cubicBezTo>
                  <a:pt x="81" y="47"/>
                  <a:pt x="81" y="48"/>
                  <a:pt x="80" y="48"/>
                </a:cubicBezTo>
                <a:cubicBezTo>
                  <a:pt x="79" y="50"/>
                  <a:pt x="78" y="48"/>
                  <a:pt x="75" y="49"/>
                </a:cubicBezTo>
                <a:cubicBezTo>
                  <a:pt x="75" y="49"/>
                  <a:pt x="75" y="50"/>
                  <a:pt x="75" y="50"/>
                </a:cubicBezTo>
                <a:cubicBezTo>
                  <a:pt x="75" y="51"/>
                  <a:pt x="75" y="51"/>
                  <a:pt x="75" y="51"/>
                </a:cubicBezTo>
                <a:cubicBezTo>
                  <a:pt x="74" y="51"/>
                  <a:pt x="72" y="51"/>
                  <a:pt x="71" y="51"/>
                </a:cubicBezTo>
                <a:cubicBezTo>
                  <a:pt x="71" y="51"/>
                  <a:pt x="71" y="51"/>
                  <a:pt x="71" y="50"/>
                </a:cubicBezTo>
                <a:cubicBezTo>
                  <a:pt x="70" y="50"/>
                  <a:pt x="70" y="50"/>
                  <a:pt x="70" y="49"/>
                </a:cubicBezTo>
                <a:cubicBezTo>
                  <a:pt x="69" y="49"/>
                  <a:pt x="69" y="49"/>
                  <a:pt x="69" y="48"/>
                </a:cubicBezTo>
                <a:cubicBezTo>
                  <a:pt x="68" y="48"/>
                  <a:pt x="68" y="48"/>
                  <a:pt x="68" y="48"/>
                </a:cubicBezTo>
                <a:cubicBezTo>
                  <a:pt x="67" y="48"/>
                  <a:pt x="66" y="48"/>
                  <a:pt x="65" y="48"/>
                </a:cubicBezTo>
                <a:cubicBezTo>
                  <a:pt x="65" y="48"/>
                  <a:pt x="64" y="48"/>
                  <a:pt x="64" y="48"/>
                </a:cubicBezTo>
                <a:cubicBezTo>
                  <a:pt x="62" y="52"/>
                  <a:pt x="66" y="53"/>
                  <a:pt x="64" y="55"/>
                </a:cubicBezTo>
                <a:cubicBezTo>
                  <a:pt x="64" y="56"/>
                  <a:pt x="64" y="56"/>
                  <a:pt x="63" y="56"/>
                </a:cubicBezTo>
                <a:cubicBezTo>
                  <a:pt x="63" y="57"/>
                  <a:pt x="63" y="57"/>
                  <a:pt x="63" y="57"/>
                </a:cubicBezTo>
                <a:cubicBezTo>
                  <a:pt x="62" y="58"/>
                  <a:pt x="62" y="59"/>
                  <a:pt x="62" y="61"/>
                </a:cubicBezTo>
                <a:cubicBezTo>
                  <a:pt x="62" y="61"/>
                  <a:pt x="63" y="61"/>
                  <a:pt x="63" y="62"/>
                </a:cubicBezTo>
                <a:cubicBezTo>
                  <a:pt x="64" y="62"/>
                  <a:pt x="65" y="62"/>
                  <a:pt x="65" y="61"/>
                </a:cubicBezTo>
                <a:cubicBezTo>
                  <a:pt x="65" y="60"/>
                  <a:pt x="65" y="59"/>
                  <a:pt x="65" y="57"/>
                </a:cubicBezTo>
                <a:cubicBezTo>
                  <a:pt x="66" y="57"/>
                  <a:pt x="66" y="57"/>
                  <a:pt x="66" y="57"/>
                </a:cubicBezTo>
                <a:cubicBezTo>
                  <a:pt x="67" y="59"/>
                  <a:pt x="68" y="59"/>
                  <a:pt x="69" y="60"/>
                </a:cubicBezTo>
                <a:cubicBezTo>
                  <a:pt x="70" y="60"/>
                  <a:pt x="70" y="60"/>
                  <a:pt x="70" y="61"/>
                </a:cubicBezTo>
                <a:cubicBezTo>
                  <a:pt x="71" y="61"/>
                  <a:pt x="72" y="61"/>
                  <a:pt x="72" y="61"/>
                </a:cubicBezTo>
                <a:cubicBezTo>
                  <a:pt x="73" y="60"/>
                  <a:pt x="72" y="59"/>
                  <a:pt x="74" y="59"/>
                </a:cubicBezTo>
                <a:cubicBezTo>
                  <a:pt x="74" y="59"/>
                  <a:pt x="74" y="59"/>
                  <a:pt x="75" y="59"/>
                </a:cubicBezTo>
                <a:cubicBezTo>
                  <a:pt x="76" y="60"/>
                  <a:pt x="78" y="59"/>
                  <a:pt x="78" y="61"/>
                </a:cubicBezTo>
                <a:cubicBezTo>
                  <a:pt x="78" y="62"/>
                  <a:pt x="79" y="62"/>
                  <a:pt x="80" y="63"/>
                </a:cubicBezTo>
                <a:cubicBezTo>
                  <a:pt x="80" y="64"/>
                  <a:pt x="80" y="65"/>
                  <a:pt x="80" y="66"/>
                </a:cubicBezTo>
                <a:cubicBezTo>
                  <a:pt x="80" y="66"/>
                  <a:pt x="80" y="66"/>
                  <a:pt x="80" y="67"/>
                </a:cubicBezTo>
                <a:cubicBezTo>
                  <a:pt x="80" y="67"/>
                  <a:pt x="80" y="68"/>
                  <a:pt x="80" y="68"/>
                </a:cubicBezTo>
                <a:cubicBezTo>
                  <a:pt x="81" y="68"/>
                  <a:pt x="81" y="67"/>
                  <a:pt x="82" y="66"/>
                </a:cubicBezTo>
                <a:cubicBezTo>
                  <a:pt x="83" y="66"/>
                  <a:pt x="84" y="66"/>
                  <a:pt x="84" y="66"/>
                </a:cubicBezTo>
                <a:cubicBezTo>
                  <a:pt x="84" y="66"/>
                  <a:pt x="84" y="66"/>
                  <a:pt x="84" y="67"/>
                </a:cubicBezTo>
                <a:cubicBezTo>
                  <a:pt x="84" y="67"/>
                  <a:pt x="84" y="68"/>
                  <a:pt x="84" y="68"/>
                </a:cubicBezTo>
                <a:cubicBezTo>
                  <a:pt x="85" y="68"/>
                  <a:pt x="85" y="68"/>
                  <a:pt x="85" y="68"/>
                </a:cubicBezTo>
                <a:cubicBezTo>
                  <a:pt x="86" y="68"/>
                  <a:pt x="87" y="68"/>
                  <a:pt x="87" y="67"/>
                </a:cubicBezTo>
                <a:cubicBezTo>
                  <a:pt x="87" y="66"/>
                  <a:pt x="87" y="66"/>
                  <a:pt x="87" y="66"/>
                </a:cubicBezTo>
                <a:cubicBezTo>
                  <a:pt x="87" y="66"/>
                  <a:pt x="88" y="65"/>
                  <a:pt x="88" y="64"/>
                </a:cubicBezTo>
                <a:cubicBezTo>
                  <a:pt x="88" y="64"/>
                  <a:pt x="89" y="64"/>
                  <a:pt x="89" y="64"/>
                </a:cubicBezTo>
                <a:cubicBezTo>
                  <a:pt x="89" y="64"/>
                  <a:pt x="90" y="63"/>
                  <a:pt x="90" y="64"/>
                </a:cubicBezTo>
                <a:cubicBezTo>
                  <a:pt x="91" y="64"/>
                  <a:pt x="93" y="64"/>
                  <a:pt x="94" y="64"/>
                </a:cubicBezTo>
                <a:cubicBezTo>
                  <a:pt x="94" y="64"/>
                  <a:pt x="94" y="63"/>
                  <a:pt x="95" y="63"/>
                </a:cubicBezTo>
                <a:cubicBezTo>
                  <a:pt x="95" y="63"/>
                  <a:pt x="95" y="62"/>
                  <a:pt x="95" y="62"/>
                </a:cubicBezTo>
                <a:cubicBezTo>
                  <a:pt x="95" y="62"/>
                  <a:pt x="96" y="62"/>
                  <a:pt x="96" y="62"/>
                </a:cubicBezTo>
                <a:cubicBezTo>
                  <a:pt x="98" y="62"/>
                  <a:pt x="100" y="62"/>
                  <a:pt x="100" y="64"/>
                </a:cubicBezTo>
                <a:cubicBezTo>
                  <a:pt x="100" y="65"/>
                  <a:pt x="100" y="65"/>
                  <a:pt x="100" y="66"/>
                </a:cubicBezTo>
                <a:cubicBezTo>
                  <a:pt x="101" y="66"/>
                  <a:pt x="101" y="64"/>
                  <a:pt x="102" y="63"/>
                </a:cubicBezTo>
                <a:cubicBezTo>
                  <a:pt x="102" y="62"/>
                  <a:pt x="102" y="62"/>
                  <a:pt x="102" y="61"/>
                </a:cubicBezTo>
                <a:cubicBezTo>
                  <a:pt x="102" y="60"/>
                  <a:pt x="103" y="60"/>
                  <a:pt x="103" y="60"/>
                </a:cubicBezTo>
                <a:cubicBezTo>
                  <a:pt x="103" y="59"/>
                  <a:pt x="103" y="59"/>
                  <a:pt x="103" y="59"/>
                </a:cubicBezTo>
                <a:cubicBezTo>
                  <a:pt x="102" y="58"/>
                  <a:pt x="101" y="59"/>
                  <a:pt x="101" y="60"/>
                </a:cubicBezTo>
                <a:cubicBezTo>
                  <a:pt x="99" y="60"/>
                  <a:pt x="99" y="61"/>
                  <a:pt x="97" y="60"/>
                </a:cubicBezTo>
                <a:cubicBezTo>
                  <a:pt x="97" y="60"/>
                  <a:pt x="96" y="60"/>
                  <a:pt x="96" y="59"/>
                </a:cubicBezTo>
                <a:cubicBezTo>
                  <a:pt x="95" y="58"/>
                  <a:pt x="94" y="57"/>
                  <a:pt x="94" y="56"/>
                </a:cubicBezTo>
                <a:cubicBezTo>
                  <a:pt x="96" y="56"/>
                  <a:pt x="93" y="55"/>
                  <a:pt x="94" y="53"/>
                </a:cubicBezTo>
                <a:cubicBezTo>
                  <a:pt x="93" y="52"/>
                  <a:pt x="93" y="51"/>
                  <a:pt x="91" y="51"/>
                </a:cubicBezTo>
                <a:cubicBezTo>
                  <a:pt x="91" y="52"/>
                  <a:pt x="91" y="53"/>
                  <a:pt x="91" y="54"/>
                </a:cubicBezTo>
                <a:cubicBezTo>
                  <a:pt x="91" y="54"/>
                  <a:pt x="91" y="55"/>
                  <a:pt x="91" y="55"/>
                </a:cubicBezTo>
                <a:cubicBezTo>
                  <a:pt x="91" y="55"/>
                  <a:pt x="90" y="55"/>
                  <a:pt x="90" y="56"/>
                </a:cubicBezTo>
                <a:cubicBezTo>
                  <a:pt x="90" y="56"/>
                  <a:pt x="89" y="56"/>
                  <a:pt x="89" y="56"/>
                </a:cubicBezTo>
                <a:cubicBezTo>
                  <a:pt x="89" y="56"/>
                  <a:pt x="88" y="56"/>
                  <a:pt x="88" y="56"/>
                </a:cubicBezTo>
                <a:cubicBezTo>
                  <a:pt x="88" y="57"/>
                  <a:pt x="86" y="57"/>
                  <a:pt x="85" y="57"/>
                </a:cubicBezTo>
                <a:cubicBezTo>
                  <a:pt x="85" y="56"/>
                  <a:pt x="84" y="56"/>
                  <a:pt x="84" y="55"/>
                </a:cubicBezTo>
                <a:cubicBezTo>
                  <a:pt x="84" y="54"/>
                  <a:pt x="84" y="53"/>
                  <a:pt x="84" y="51"/>
                </a:cubicBezTo>
                <a:cubicBezTo>
                  <a:pt x="84" y="51"/>
                  <a:pt x="84" y="50"/>
                  <a:pt x="84" y="49"/>
                </a:cubicBezTo>
                <a:cubicBezTo>
                  <a:pt x="86" y="47"/>
                  <a:pt x="88" y="46"/>
                  <a:pt x="89" y="43"/>
                </a:cubicBezTo>
                <a:cubicBezTo>
                  <a:pt x="89" y="46"/>
                  <a:pt x="92" y="45"/>
                  <a:pt x="94" y="47"/>
                </a:cubicBezTo>
                <a:cubicBezTo>
                  <a:pt x="94" y="47"/>
                  <a:pt x="94" y="47"/>
                  <a:pt x="94" y="48"/>
                </a:cubicBezTo>
                <a:cubicBezTo>
                  <a:pt x="94" y="49"/>
                  <a:pt x="94" y="50"/>
                  <a:pt x="95" y="51"/>
                </a:cubicBezTo>
                <a:cubicBezTo>
                  <a:pt x="96" y="52"/>
                  <a:pt x="97" y="51"/>
                  <a:pt x="97" y="53"/>
                </a:cubicBezTo>
                <a:cubicBezTo>
                  <a:pt x="98" y="53"/>
                  <a:pt x="98" y="53"/>
                  <a:pt x="99" y="53"/>
                </a:cubicBezTo>
                <a:cubicBezTo>
                  <a:pt x="99" y="54"/>
                  <a:pt x="100" y="55"/>
                  <a:pt x="101" y="56"/>
                </a:cubicBezTo>
                <a:cubicBezTo>
                  <a:pt x="101" y="56"/>
                  <a:pt x="102" y="56"/>
                  <a:pt x="102" y="56"/>
                </a:cubicBezTo>
                <a:cubicBezTo>
                  <a:pt x="103" y="56"/>
                  <a:pt x="103" y="56"/>
                  <a:pt x="103" y="56"/>
                </a:cubicBezTo>
                <a:cubicBezTo>
                  <a:pt x="103" y="55"/>
                  <a:pt x="104" y="55"/>
                  <a:pt x="104" y="55"/>
                </a:cubicBezTo>
                <a:cubicBezTo>
                  <a:pt x="104" y="54"/>
                  <a:pt x="104" y="53"/>
                  <a:pt x="104" y="53"/>
                </a:cubicBezTo>
                <a:cubicBezTo>
                  <a:pt x="104" y="53"/>
                  <a:pt x="104" y="53"/>
                  <a:pt x="103" y="53"/>
                </a:cubicBezTo>
                <a:cubicBezTo>
                  <a:pt x="103" y="50"/>
                  <a:pt x="100" y="55"/>
                  <a:pt x="101" y="49"/>
                </a:cubicBezTo>
                <a:cubicBezTo>
                  <a:pt x="101" y="48"/>
                  <a:pt x="101" y="47"/>
                  <a:pt x="101" y="47"/>
                </a:cubicBezTo>
                <a:cubicBezTo>
                  <a:pt x="101" y="46"/>
                  <a:pt x="101" y="45"/>
                  <a:pt x="101" y="44"/>
                </a:cubicBezTo>
                <a:cubicBezTo>
                  <a:pt x="99" y="43"/>
                  <a:pt x="99" y="39"/>
                  <a:pt x="97" y="37"/>
                </a:cubicBezTo>
                <a:cubicBezTo>
                  <a:pt x="97" y="37"/>
                  <a:pt x="97" y="37"/>
                  <a:pt x="96" y="37"/>
                </a:cubicBezTo>
                <a:cubicBezTo>
                  <a:pt x="96" y="36"/>
                  <a:pt x="96" y="36"/>
                  <a:pt x="95" y="36"/>
                </a:cubicBezTo>
                <a:cubicBezTo>
                  <a:pt x="95" y="35"/>
                  <a:pt x="94" y="35"/>
                  <a:pt x="94" y="34"/>
                </a:cubicBezTo>
                <a:cubicBezTo>
                  <a:pt x="94" y="33"/>
                  <a:pt x="94" y="32"/>
                  <a:pt x="94" y="31"/>
                </a:cubicBezTo>
                <a:cubicBezTo>
                  <a:pt x="93" y="31"/>
                  <a:pt x="93" y="31"/>
                  <a:pt x="93" y="31"/>
                </a:cubicBezTo>
                <a:cubicBezTo>
                  <a:pt x="92" y="31"/>
                  <a:pt x="92" y="31"/>
                  <a:pt x="91" y="31"/>
                </a:cubicBezTo>
                <a:cubicBezTo>
                  <a:pt x="91" y="30"/>
                  <a:pt x="91" y="29"/>
                  <a:pt x="91" y="28"/>
                </a:cubicBezTo>
                <a:cubicBezTo>
                  <a:pt x="91" y="26"/>
                  <a:pt x="90" y="26"/>
                  <a:pt x="90" y="24"/>
                </a:cubicBezTo>
                <a:cubicBezTo>
                  <a:pt x="90" y="23"/>
                  <a:pt x="89" y="22"/>
                  <a:pt x="88" y="22"/>
                </a:cubicBezTo>
                <a:cubicBezTo>
                  <a:pt x="88" y="20"/>
                  <a:pt x="87" y="20"/>
                  <a:pt x="85" y="19"/>
                </a:cubicBezTo>
                <a:cubicBezTo>
                  <a:pt x="85" y="18"/>
                  <a:pt x="85" y="17"/>
                  <a:pt x="85" y="16"/>
                </a:cubicBezTo>
                <a:cubicBezTo>
                  <a:pt x="85" y="16"/>
                  <a:pt x="84" y="17"/>
                  <a:pt x="82" y="17"/>
                </a:cubicBezTo>
                <a:cubicBezTo>
                  <a:pt x="82" y="17"/>
                  <a:pt x="82" y="18"/>
                  <a:pt x="82" y="18"/>
                </a:cubicBezTo>
                <a:cubicBezTo>
                  <a:pt x="79" y="17"/>
                  <a:pt x="84" y="14"/>
                  <a:pt x="80" y="12"/>
                </a:cubicBezTo>
                <a:cubicBezTo>
                  <a:pt x="80" y="12"/>
                  <a:pt x="80" y="11"/>
                  <a:pt x="80" y="11"/>
                </a:cubicBezTo>
                <a:cubicBezTo>
                  <a:pt x="79" y="11"/>
                  <a:pt x="79" y="11"/>
                  <a:pt x="78" y="11"/>
                </a:cubicBezTo>
                <a:cubicBezTo>
                  <a:pt x="78" y="11"/>
                  <a:pt x="78" y="11"/>
                  <a:pt x="77" y="11"/>
                </a:cubicBezTo>
                <a:cubicBezTo>
                  <a:pt x="77" y="11"/>
                  <a:pt x="77" y="10"/>
                  <a:pt x="77" y="10"/>
                </a:cubicBezTo>
                <a:cubicBezTo>
                  <a:pt x="77" y="9"/>
                  <a:pt x="76" y="8"/>
                  <a:pt x="75" y="7"/>
                </a:cubicBezTo>
                <a:cubicBezTo>
                  <a:pt x="75" y="6"/>
                  <a:pt x="74" y="6"/>
                  <a:pt x="74" y="6"/>
                </a:cubicBezTo>
                <a:cubicBezTo>
                  <a:pt x="74" y="6"/>
                  <a:pt x="74" y="5"/>
                  <a:pt x="74" y="5"/>
                </a:cubicBezTo>
                <a:cubicBezTo>
                  <a:pt x="73" y="5"/>
                  <a:pt x="72" y="5"/>
                  <a:pt x="71" y="5"/>
                </a:cubicBezTo>
                <a:cubicBezTo>
                  <a:pt x="70" y="5"/>
                  <a:pt x="70" y="3"/>
                  <a:pt x="69" y="3"/>
                </a:cubicBezTo>
                <a:cubicBezTo>
                  <a:pt x="68" y="3"/>
                  <a:pt x="67" y="3"/>
                  <a:pt x="66" y="3"/>
                </a:cubicBezTo>
                <a:cubicBezTo>
                  <a:pt x="66" y="1"/>
                  <a:pt x="64" y="2"/>
                  <a:pt x="63" y="2"/>
                </a:cubicBezTo>
                <a:cubicBezTo>
                  <a:pt x="62" y="2"/>
                  <a:pt x="61" y="2"/>
                  <a:pt x="61" y="2"/>
                </a:cubicBezTo>
                <a:cubicBezTo>
                  <a:pt x="60" y="2"/>
                  <a:pt x="59" y="1"/>
                  <a:pt x="59" y="0"/>
                </a:cubicBezTo>
                <a:cubicBezTo>
                  <a:pt x="59" y="0"/>
                  <a:pt x="59" y="0"/>
                  <a:pt x="58" y="0"/>
                </a:cubicBezTo>
                <a:cubicBezTo>
                  <a:pt x="57" y="0"/>
                  <a:pt x="57" y="0"/>
                  <a:pt x="56" y="0"/>
                </a:cubicBezTo>
                <a:cubicBezTo>
                  <a:pt x="55" y="0"/>
                  <a:pt x="53" y="0"/>
                  <a:pt x="52" y="0"/>
                </a:cubicBezTo>
                <a:cubicBezTo>
                  <a:pt x="52" y="1"/>
                  <a:pt x="52" y="1"/>
                  <a:pt x="52" y="2"/>
                </a:cubicBezTo>
                <a:cubicBezTo>
                  <a:pt x="51" y="2"/>
                  <a:pt x="51" y="2"/>
                  <a:pt x="50" y="2"/>
                </a:cubicBezTo>
                <a:cubicBezTo>
                  <a:pt x="49" y="2"/>
                  <a:pt x="49" y="2"/>
                  <a:pt x="49" y="2"/>
                </a:cubicBezTo>
                <a:cubicBezTo>
                  <a:pt x="48" y="2"/>
                  <a:pt x="48" y="2"/>
                  <a:pt x="47" y="2"/>
                </a:cubicBezTo>
                <a:cubicBezTo>
                  <a:pt x="47" y="2"/>
                  <a:pt x="47" y="2"/>
                  <a:pt x="47" y="3"/>
                </a:cubicBezTo>
                <a:cubicBezTo>
                  <a:pt x="47" y="3"/>
                  <a:pt x="47" y="3"/>
                  <a:pt x="46" y="3"/>
                </a:cubicBezTo>
                <a:cubicBezTo>
                  <a:pt x="46" y="3"/>
                  <a:pt x="45" y="3"/>
                  <a:pt x="45" y="3"/>
                </a:cubicBezTo>
                <a:cubicBezTo>
                  <a:pt x="43" y="3"/>
                  <a:pt x="41" y="3"/>
                  <a:pt x="39" y="3"/>
                </a:cubicBezTo>
                <a:cubicBezTo>
                  <a:pt x="39" y="3"/>
                  <a:pt x="39" y="4"/>
                  <a:pt x="39" y="4"/>
                </a:cubicBezTo>
                <a:cubicBezTo>
                  <a:pt x="38" y="4"/>
                  <a:pt x="38" y="4"/>
                  <a:pt x="37" y="4"/>
                </a:cubicBezTo>
                <a:cubicBezTo>
                  <a:pt x="36" y="5"/>
                  <a:pt x="35" y="6"/>
                  <a:pt x="33" y="6"/>
                </a:cubicBezTo>
                <a:cubicBezTo>
                  <a:pt x="33" y="6"/>
                  <a:pt x="32" y="6"/>
                  <a:pt x="32" y="6"/>
                </a:cubicBezTo>
                <a:cubicBezTo>
                  <a:pt x="32" y="6"/>
                  <a:pt x="31" y="6"/>
                  <a:pt x="31" y="6"/>
                </a:cubicBezTo>
                <a:cubicBezTo>
                  <a:pt x="31" y="8"/>
                  <a:pt x="28" y="7"/>
                  <a:pt x="28" y="9"/>
                </a:cubicBezTo>
                <a:cubicBezTo>
                  <a:pt x="29" y="10"/>
                  <a:pt x="28" y="10"/>
                  <a:pt x="27" y="10"/>
                </a:cubicBezTo>
                <a:cubicBezTo>
                  <a:pt x="26" y="10"/>
                  <a:pt x="25" y="11"/>
                  <a:pt x="25" y="12"/>
                </a:cubicBezTo>
                <a:cubicBezTo>
                  <a:pt x="25" y="12"/>
                  <a:pt x="24" y="12"/>
                  <a:pt x="24" y="12"/>
                </a:cubicBezTo>
                <a:cubicBezTo>
                  <a:pt x="23" y="12"/>
                  <a:pt x="22" y="12"/>
                  <a:pt x="21" y="12"/>
                </a:cubicBezTo>
                <a:cubicBezTo>
                  <a:pt x="21" y="13"/>
                  <a:pt x="21" y="13"/>
                  <a:pt x="21" y="13"/>
                </a:cubicBezTo>
                <a:cubicBezTo>
                  <a:pt x="21" y="13"/>
                  <a:pt x="21" y="13"/>
                  <a:pt x="20" y="13"/>
                </a:cubicBezTo>
                <a:cubicBezTo>
                  <a:pt x="20" y="15"/>
                  <a:pt x="19" y="15"/>
                  <a:pt x="18" y="16"/>
                </a:cubicBezTo>
                <a:cubicBezTo>
                  <a:pt x="16" y="17"/>
                  <a:pt x="15" y="19"/>
                  <a:pt x="14" y="21"/>
                </a:cubicBezTo>
                <a:cubicBezTo>
                  <a:pt x="13" y="24"/>
                  <a:pt x="11" y="19"/>
                  <a:pt x="9" y="22"/>
                </a:cubicBezTo>
                <a:cubicBezTo>
                  <a:pt x="9" y="22"/>
                  <a:pt x="9" y="23"/>
                  <a:pt x="9" y="23"/>
                </a:cubicBezTo>
                <a:cubicBezTo>
                  <a:pt x="9" y="23"/>
                  <a:pt x="9" y="23"/>
                  <a:pt x="8" y="23"/>
                </a:cubicBezTo>
                <a:cubicBezTo>
                  <a:pt x="8" y="23"/>
                  <a:pt x="8" y="24"/>
                  <a:pt x="8" y="24"/>
                </a:cubicBezTo>
                <a:cubicBezTo>
                  <a:pt x="9" y="24"/>
                  <a:pt x="9" y="25"/>
                  <a:pt x="9" y="25"/>
                </a:cubicBezTo>
                <a:cubicBezTo>
                  <a:pt x="9" y="26"/>
                  <a:pt x="9" y="26"/>
                  <a:pt x="9" y="26"/>
                </a:cubicBezTo>
                <a:cubicBezTo>
                  <a:pt x="10" y="29"/>
                  <a:pt x="8" y="29"/>
                  <a:pt x="8" y="31"/>
                </a:cubicBezTo>
                <a:cubicBezTo>
                  <a:pt x="8" y="32"/>
                  <a:pt x="8" y="32"/>
                  <a:pt x="8" y="32"/>
                </a:cubicBezTo>
                <a:cubicBezTo>
                  <a:pt x="8" y="33"/>
                  <a:pt x="8" y="33"/>
                  <a:pt x="8" y="34"/>
                </a:cubicBezTo>
                <a:cubicBezTo>
                  <a:pt x="8" y="35"/>
                  <a:pt x="8" y="36"/>
                  <a:pt x="7" y="36"/>
                </a:cubicBezTo>
                <a:cubicBezTo>
                  <a:pt x="7" y="37"/>
                  <a:pt x="6" y="38"/>
                  <a:pt x="6" y="40"/>
                </a:cubicBezTo>
                <a:cubicBezTo>
                  <a:pt x="7" y="40"/>
                  <a:pt x="7" y="40"/>
                  <a:pt x="8" y="40"/>
                </a:cubicBezTo>
                <a:cubicBezTo>
                  <a:pt x="8" y="40"/>
                  <a:pt x="8" y="41"/>
                  <a:pt x="8" y="42"/>
                </a:cubicBezTo>
                <a:cubicBezTo>
                  <a:pt x="5" y="42"/>
                  <a:pt x="7" y="47"/>
                  <a:pt x="4" y="45"/>
                </a:cubicBezTo>
                <a:cubicBezTo>
                  <a:pt x="4" y="46"/>
                  <a:pt x="4" y="46"/>
                  <a:pt x="4" y="47"/>
                </a:cubicBezTo>
                <a:cubicBezTo>
                  <a:pt x="5" y="47"/>
                  <a:pt x="5" y="49"/>
                  <a:pt x="4" y="49"/>
                </a:cubicBezTo>
                <a:cubicBezTo>
                  <a:pt x="3" y="49"/>
                  <a:pt x="3" y="49"/>
                  <a:pt x="2" y="49"/>
                </a:cubicBezTo>
                <a:cubicBezTo>
                  <a:pt x="2" y="50"/>
                  <a:pt x="1" y="50"/>
                  <a:pt x="1" y="51"/>
                </a:cubicBezTo>
                <a:cubicBezTo>
                  <a:pt x="1" y="52"/>
                  <a:pt x="1" y="52"/>
                  <a:pt x="1" y="53"/>
                </a:cubicBezTo>
                <a:cubicBezTo>
                  <a:pt x="1" y="53"/>
                  <a:pt x="1" y="53"/>
                  <a:pt x="1" y="54"/>
                </a:cubicBezTo>
                <a:cubicBezTo>
                  <a:pt x="1" y="54"/>
                  <a:pt x="1" y="55"/>
                  <a:pt x="1" y="55"/>
                </a:cubicBezTo>
                <a:cubicBezTo>
                  <a:pt x="1" y="55"/>
                  <a:pt x="0" y="55"/>
                  <a:pt x="0" y="55"/>
                </a:cubicBezTo>
                <a:cubicBezTo>
                  <a:pt x="0" y="55"/>
                  <a:pt x="0" y="56"/>
                  <a:pt x="0" y="56"/>
                </a:cubicBezTo>
                <a:cubicBezTo>
                  <a:pt x="0" y="59"/>
                  <a:pt x="0" y="60"/>
                  <a:pt x="2" y="60"/>
                </a:cubicBezTo>
                <a:cubicBezTo>
                  <a:pt x="2" y="61"/>
                  <a:pt x="3" y="63"/>
                  <a:pt x="1" y="63"/>
                </a:cubicBezTo>
                <a:cubicBezTo>
                  <a:pt x="1" y="64"/>
                  <a:pt x="0" y="64"/>
                  <a:pt x="0" y="66"/>
                </a:cubicBezTo>
                <a:cubicBezTo>
                  <a:pt x="1" y="67"/>
                  <a:pt x="0" y="68"/>
                  <a:pt x="0" y="69"/>
                </a:cubicBezTo>
                <a:cubicBezTo>
                  <a:pt x="1" y="70"/>
                  <a:pt x="2" y="71"/>
                  <a:pt x="2" y="73"/>
                </a:cubicBezTo>
                <a:cubicBezTo>
                  <a:pt x="3" y="73"/>
                  <a:pt x="4" y="74"/>
                  <a:pt x="4" y="75"/>
                </a:cubicBezTo>
                <a:cubicBezTo>
                  <a:pt x="4" y="75"/>
                  <a:pt x="5" y="76"/>
                  <a:pt x="5" y="78"/>
                </a:cubicBezTo>
                <a:cubicBezTo>
                  <a:pt x="5" y="78"/>
                  <a:pt x="5" y="78"/>
                  <a:pt x="5" y="79"/>
                </a:cubicBezTo>
                <a:cubicBezTo>
                  <a:pt x="5" y="80"/>
                  <a:pt x="5" y="80"/>
                  <a:pt x="5" y="81"/>
                </a:cubicBezTo>
                <a:cubicBezTo>
                  <a:pt x="5" y="82"/>
                  <a:pt x="5" y="83"/>
                  <a:pt x="5" y="85"/>
                </a:cubicBezTo>
                <a:cubicBezTo>
                  <a:pt x="5" y="85"/>
                  <a:pt x="6" y="85"/>
                  <a:pt x="6" y="85"/>
                </a:cubicBezTo>
                <a:cubicBezTo>
                  <a:pt x="6" y="85"/>
                  <a:pt x="6" y="85"/>
                  <a:pt x="6" y="86"/>
                </a:cubicBezTo>
                <a:cubicBezTo>
                  <a:pt x="6" y="86"/>
                  <a:pt x="6" y="87"/>
                  <a:pt x="6" y="87"/>
                </a:cubicBezTo>
                <a:cubicBezTo>
                  <a:pt x="8" y="87"/>
                  <a:pt x="10" y="90"/>
                  <a:pt x="6" y="89"/>
                </a:cubicBezTo>
                <a:cubicBezTo>
                  <a:pt x="6" y="91"/>
                  <a:pt x="7" y="91"/>
                  <a:pt x="7" y="93"/>
                </a:cubicBezTo>
                <a:cubicBezTo>
                  <a:pt x="9" y="93"/>
                  <a:pt x="10" y="95"/>
                  <a:pt x="9" y="97"/>
                </a:cubicBezTo>
                <a:cubicBezTo>
                  <a:pt x="9" y="98"/>
                  <a:pt x="10" y="99"/>
                  <a:pt x="11" y="99"/>
                </a:cubicBezTo>
                <a:cubicBezTo>
                  <a:pt x="11" y="99"/>
                  <a:pt x="11" y="99"/>
                  <a:pt x="12" y="99"/>
                </a:cubicBezTo>
                <a:cubicBezTo>
                  <a:pt x="12" y="100"/>
                  <a:pt x="13" y="100"/>
                  <a:pt x="13" y="101"/>
                </a:cubicBezTo>
                <a:cubicBezTo>
                  <a:pt x="13" y="102"/>
                  <a:pt x="13" y="103"/>
                  <a:pt x="13" y="104"/>
                </a:cubicBezTo>
                <a:cubicBezTo>
                  <a:pt x="14" y="104"/>
                  <a:pt x="14" y="105"/>
                  <a:pt x="15" y="105"/>
                </a:cubicBezTo>
                <a:cubicBezTo>
                  <a:pt x="16" y="105"/>
                  <a:pt x="17" y="105"/>
                  <a:pt x="18" y="105"/>
                </a:cubicBezTo>
                <a:cubicBezTo>
                  <a:pt x="18" y="105"/>
                  <a:pt x="19" y="105"/>
                  <a:pt x="19" y="105"/>
                </a:cubicBezTo>
                <a:cubicBezTo>
                  <a:pt x="19" y="106"/>
                  <a:pt x="21" y="107"/>
                  <a:pt x="21" y="108"/>
                </a:cubicBezTo>
                <a:cubicBezTo>
                  <a:pt x="22" y="108"/>
                  <a:pt x="22" y="108"/>
                  <a:pt x="23" y="108"/>
                </a:cubicBezTo>
                <a:cubicBezTo>
                  <a:pt x="24" y="108"/>
                  <a:pt x="24" y="109"/>
                  <a:pt x="24" y="110"/>
                </a:cubicBezTo>
                <a:cubicBezTo>
                  <a:pt x="25" y="112"/>
                  <a:pt x="28" y="112"/>
                  <a:pt x="30" y="113"/>
                </a:cubicBezTo>
                <a:cubicBezTo>
                  <a:pt x="31" y="113"/>
                  <a:pt x="31" y="114"/>
                  <a:pt x="32" y="114"/>
                </a:cubicBezTo>
                <a:cubicBezTo>
                  <a:pt x="32" y="116"/>
                  <a:pt x="33" y="116"/>
                  <a:pt x="33" y="117"/>
                </a:cubicBezTo>
                <a:cubicBezTo>
                  <a:pt x="34" y="117"/>
                  <a:pt x="34" y="117"/>
                  <a:pt x="34" y="117"/>
                </a:cubicBezTo>
                <a:cubicBezTo>
                  <a:pt x="36" y="117"/>
                  <a:pt x="37" y="118"/>
                  <a:pt x="38" y="119"/>
                </a:cubicBezTo>
                <a:cubicBezTo>
                  <a:pt x="39" y="119"/>
                  <a:pt x="40" y="119"/>
                  <a:pt x="42" y="119"/>
                </a:cubicBezTo>
                <a:cubicBezTo>
                  <a:pt x="42" y="119"/>
                  <a:pt x="42" y="120"/>
                  <a:pt x="42" y="120"/>
                </a:cubicBezTo>
                <a:cubicBezTo>
                  <a:pt x="42" y="120"/>
                  <a:pt x="43" y="120"/>
                  <a:pt x="44" y="120"/>
                </a:cubicBezTo>
                <a:cubicBezTo>
                  <a:pt x="44" y="122"/>
                  <a:pt x="43" y="122"/>
                  <a:pt x="43" y="124"/>
                </a:cubicBezTo>
                <a:cubicBezTo>
                  <a:pt x="43" y="124"/>
                  <a:pt x="43" y="125"/>
                  <a:pt x="43" y="125"/>
                </a:cubicBezTo>
                <a:cubicBezTo>
                  <a:pt x="42" y="125"/>
                  <a:pt x="42" y="126"/>
                  <a:pt x="40" y="126"/>
                </a:cubicBezTo>
                <a:cubicBezTo>
                  <a:pt x="40" y="127"/>
                  <a:pt x="40" y="127"/>
                  <a:pt x="40" y="127"/>
                </a:cubicBezTo>
                <a:cubicBezTo>
                  <a:pt x="39" y="128"/>
                  <a:pt x="39" y="129"/>
                  <a:pt x="38" y="129"/>
                </a:cubicBezTo>
                <a:cubicBezTo>
                  <a:pt x="38" y="130"/>
                  <a:pt x="37" y="130"/>
                  <a:pt x="37" y="131"/>
                </a:cubicBezTo>
                <a:cubicBezTo>
                  <a:pt x="37" y="132"/>
                  <a:pt x="37" y="133"/>
                  <a:pt x="37" y="133"/>
                </a:cubicBezTo>
                <a:cubicBezTo>
                  <a:pt x="37" y="135"/>
                  <a:pt x="38" y="135"/>
                  <a:pt x="38" y="136"/>
                </a:cubicBezTo>
                <a:cubicBezTo>
                  <a:pt x="40" y="134"/>
                  <a:pt x="41" y="131"/>
                  <a:pt x="44" y="130"/>
                </a:cubicBezTo>
                <a:cubicBezTo>
                  <a:pt x="44" y="130"/>
                  <a:pt x="45" y="130"/>
                  <a:pt x="45" y="130"/>
                </a:cubicBezTo>
                <a:cubicBezTo>
                  <a:pt x="45" y="130"/>
                  <a:pt x="45" y="131"/>
                  <a:pt x="45" y="131"/>
                </a:cubicBezTo>
                <a:cubicBezTo>
                  <a:pt x="47" y="131"/>
                  <a:pt x="47" y="129"/>
                  <a:pt x="49" y="129"/>
                </a:cubicBezTo>
                <a:cubicBezTo>
                  <a:pt x="49" y="128"/>
                  <a:pt x="49" y="128"/>
                  <a:pt x="49" y="127"/>
                </a:cubicBezTo>
                <a:cubicBezTo>
                  <a:pt x="50" y="127"/>
                  <a:pt x="50" y="126"/>
                  <a:pt x="51" y="126"/>
                </a:cubicBezTo>
                <a:cubicBezTo>
                  <a:pt x="51" y="126"/>
                  <a:pt x="51" y="125"/>
                  <a:pt x="51" y="125"/>
                </a:cubicBezTo>
                <a:cubicBezTo>
                  <a:pt x="51" y="124"/>
                  <a:pt x="51" y="124"/>
                  <a:pt x="52" y="124"/>
                </a:cubicBezTo>
                <a:cubicBezTo>
                  <a:pt x="52" y="123"/>
                  <a:pt x="52" y="122"/>
                  <a:pt x="52" y="121"/>
                </a:cubicBezTo>
                <a:cubicBezTo>
                  <a:pt x="53" y="120"/>
                  <a:pt x="54" y="119"/>
                  <a:pt x="56" y="119"/>
                </a:cubicBezTo>
                <a:cubicBezTo>
                  <a:pt x="56" y="119"/>
                  <a:pt x="57" y="119"/>
                  <a:pt x="57" y="119"/>
                </a:cubicBezTo>
                <a:cubicBezTo>
                  <a:pt x="57" y="118"/>
                  <a:pt x="57" y="118"/>
                  <a:pt x="58" y="118"/>
                </a:cubicBezTo>
                <a:cubicBezTo>
                  <a:pt x="59" y="118"/>
                  <a:pt x="59" y="118"/>
                  <a:pt x="59" y="118"/>
                </a:cubicBezTo>
                <a:cubicBezTo>
                  <a:pt x="60" y="118"/>
                  <a:pt x="60" y="118"/>
                  <a:pt x="61" y="118"/>
                </a:cubicBezTo>
                <a:cubicBezTo>
                  <a:pt x="62" y="118"/>
                  <a:pt x="62" y="116"/>
                  <a:pt x="64" y="117"/>
                </a:cubicBezTo>
                <a:cubicBezTo>
                  <a:pt x="64" y="116"/>
                  <a:pt x="64" y="116"/>
                  <a:pt x="64" y="116"/>
                </a:cubicBezTo>
                <a:cubicBezTo>
                  <a:pt x="67" y="115"/>
                  <a:pt x="67" y="112"/>
                  <a:pt x="70" y="111"/>
                </a:cubicBezTo>
                <a:cubicBezTo>
                  <a:pt x="71" y="111"/>
                  <a:pt x="72" y="111"/>
                  <a:pt x="72" y="111"/>
                </a:cubicBezTo>
                <a:cubicBezTo>
                  <a:pt x="74" y="111"/>
                  <a:pt x="74" y="110"/>
                  <a:pt x="75" y="110"/>
                </a:cubicBezTo>
                <a:cubicBezTo>
                  <a:pt x="75" y="108"/>
                  <a:pt x="77" y="107"/>
                  <a:pt x="78" y="106"/>
                </a:cubicBezTo>
                <a:cubicBezTo>
                  <a:pt x="79" y="106"/>
                  <a:pt x="79" y="106"/>
                  <a:pt x="80" y="106"/>
                </a:cubicBezTo>
                <a:cubicBezTo>
                  <a:pt x="80" y="106"/>
                  <a:pt x="80" y="106"/>
                  <a:pt x="81" y="106"/>
                </a:cubicBezTo>
                <a:cubicBezTo>
                  <a:pt x="80" y="107"/>
                  <a:pt x="81" y="108"/>
                  <a:pt x="80" y="108"/>
                </a:cubicBezTo>
                <a:cubicBezTo>
                  <a:pt x="80" y="109"/>
                  <a:pt x="80" y="109"/>
                  <a:pt x="80" y="110"/>
                </a:cubicBezTo>
                <a:cubicBezTo>
                  <a:pt x="79" y="111"/>
                  <a:pt x="78" y="112"/>
                  <a:pt x="77" y="112"/>
                </a:cubicBezTo>
                <a:cubicBezTo>
                  <a:pt x="77" y="113"/>
                  <a:pt x="77" y="114"/>
                  <a:pt x="77" y="114"/>
                </a:cubicBezTo>
                <a:cubicBezTo>
                  <a:pt x="79" y="116"/>
                  <a:pt x="76" y="118"/>
                  <a:pt x="75" y="120"/>
                </a:cubicBezTo>
                <a:cubicBezTo>
                  <a:pt x="75" y="121"/>
                  <a:pt x="75" y="122"/>
                  <a:pt x="74" y="121"/>
                </a:cubicBezTo>
                <a:cubicBezTo>
                  <a:pt x="74" y="122"/>
                  <a:pt x="74" y="122"/>
                  <a:pt x="74" y="123"/>
                </a:cubicBezTo>
                <a:cubicBezTo>
                  <a:pt x="72" y="123"/>
                  <a:pt x="72" y="124"/>
                  <a:pt x="71" y="124"/>
                </a:cubicBezTo>
                <a:cubicBezTo>
                  <a:pt x="71" y="125"/>
                  <a:pt x="71" y="125"/>
                  <a:pt x="72" y="125"/>
                </a:cubicBezTo>
                <a:cubicBezTo>
                  <a:pt x="73" y="125"/>
                  <a:pt x="74" y="125"/>
                  <a:pt x="74" y="126"/>
                </a:cubicBezTo>
                <a:cubicBezTo>
                  <a:pt x="74" y="127"/>
                  <a:pt x="74" y="127"/>
                  <a:pt x="74" y="127"/>
                </a:cubicBezTo>
                <a:cubicBezTo>
                  <a:pt x="74" y="128"/>
                  <a:pt x="74" y="128"/>
                  <a:pt x="74" y="129"/>
                </a:cubicBezTo>
                <a:cubicBezTo>
                  <a:pt x="73" y="129"/>
                  <a:pt x="72" y="129"/>
                  <a:pt x="71" y="129"/>
                </a:cubicBezTo>
                <a:cubicBezTo>
                  <a:pt x="70" y="128"/>
                  <a:pt x="70" y="127"/>
                  <a:pt x="70" y="125"/>
                </a:cubicBezTo>
                <a:cubicBezTo>
                  <a:pt x="70" y="125"/>
                  <a:pt x="69" y="125"/>
                  <a:pt x="69" y="125"/>
                </a:cubicBezTo>
                <a:cubicBezTo>
                  <a:pt x="68" y="125"/>
                  <a:pt x="68" y="125"/>
                  <a:pt x="68" y="125"/>
                </a:cubicBezTo>
                <a:cubicBezTo>
                  <a:pt x="67" y="126"/>
                  <a:pt x="68" y="128"/>
                  <a:pt x="66" y="129"/>
                </a:cubicBezTo>
                <a:cubicBezTo>
                  <a:pt x="66" y="129"/>
                  <a:pt x="66" y="129"/>
                  <a:pt x="66" y="130"/>
                </a:cubicBezTo>
                <a:cubicBezTo>
                  <a:pt x="67" y="130"/>
                  <a:pt x="67" y="130"/>
                  <a:pt x="68" y="130"/>
                </a:cubicBezTo>
                <a:cubicBezTo>
                  <a:pt x="68" y="131"/>
                  <a:pt x="69" y="131"/>
                  <a:pt x="69" y="132"/>
                </a:cubicBezTo>
                <a:cubicBezTo>
                  <a:pt x="71" y="131"/>
                  <a:pt x="71" y="131"/>
                  <a:pt x="70" y="133"/>
                </a:cubicBezTo>
                <a:cubicBezTo>
                  <a:pt x="70" y="134"/>
                  <a:pt x="70" y="134"/>
                  <a:pt x="70" y="135"/>
                </a:cubicBezTo>
                <a:cubicBezTo>
                  <a:pt x="70" y="135"/>
                  <a:pt x="70" y="136"/>
                  <a:pt x="70" y="137"/>
                </a:cubicBezTo>
                <a:cubicBezTo>
                  <a:pt x="69" y="137"/>
                  <a:pt x="69" y="136"/>
                  <a:pt x="68" y="136"/>
                </a:cubicBezTo>
                <a:cubicBezTo>
                  <a:pt x="68" y="135"/>
                  <a:pt x="67" y="134"/>
                  <a:pt x="66" y="135"/>
                </a:cubicBezTo>
                <a:cubicBezTo>
                  <a:pt x="66" y="134"/>
                  <a:pt x="66" y="134"/>
                  <a:pt x="66" y="133"/>
                </a:cubicBezTo>
                <a:cubicBezTo>
                  <a:pt x="66" y="132"/>
                  <a:pt x="66" y="132"/>
                  <a:pt x="65" y="131"/>
                </a:cubicBezTo>
                <a:cubicBezTo>
                  <a:pt x="64" y="131"/>
                  <a:pt x="65" y="130"/>
                  <a:pt x="65" y="130"/>
                </a:cubicBezTo>
                <a:cubicBezTo>
                  <a:pt x="65" y="129"/>
                  <a:pt x="64" y="129"/>
                  <a:pt x="64" y="127"/>
                </a:cubicBezTo>
                <a:cubicBezTo>
                  <a:pt x="63" y="127"/>
                  <a:pt x="63" y="127"/>
                  <a:pt x="62" y="127"/>
                </a:cubicBezTo>
                <a:cubicBezTo>
                  <a:pt x="61" y="131"/>
                  <a:pt x="64" y="130"/>
                  <a:pt x="64" y="132"/>
                </a:cubicBezTo>
                <a:cubicBezTo>
                  <a:pt x="64" y="133"/>
                  <a:pt x="64" y="134"/>
                  <a:pt x="63" y="133"/>
                </a:cubicBezTo>
                <a:cubicBezTo>
                  <a:pt x="63" y="133"/>
                  <a:pt x="62" y="133"/>
                  <a:pt x="62" y="133"/>
                </a:cubicBezTo>
                <a:cubicBezTo>
                  <a:pt x="62" y="134"/>
                  <a:pt x="62" y="134"/>
                  <a:pt x="62" y="135"/>
                </a:cubicBezTo>
                <a:cubicBezTo>
                  <a:pt x="62" y="135"/>
                  <a:pt x="62" y="135"/>
                  <a:pt x="62" y="136"/>
                </a:cubicBezTo>
                <a:cubicBezTo>
                  <a:pt x="62" y="136"/>
                  <a:pt x="62" y="137"/>
                  <a:pt x="62" y="137"/>
                </a:cubicBezTo>
                <a:cubicBezTo>
                  <a:pt x="62" y="138"/>
                  <a:pt x="62" y="139"/>
                  <a:pt x="62" y="140"/>
                </a:cubicBezTo>
                <a:cubicBezTo>
                  <a:pt x="61" y="141"/>
                  <a:pt x="62" y="143"/>
                  <a:pt x="61" y="143"/>
                </a:cubicBezTo>
                <a:cubicBezTo>
                  <a:pt x="60" y="142"/>
                  <a:pt x="60" y="141"/>
                  <a:pt x="58" y="142"/>
                </a:cubicBezTo>
                <a:cubicBezTo>
                  <a:pt x="58" y="141"/>
                  <a:pt x="58" y="141"/>
                  <a:pt x="58" y="140"/>
                </a:cubicBezTo>
                <a:cubicBezTo>
                  <a:pt x="58" y="140"/>
                  <a:pt x="58" y="140"/>
                  <a:pt x="58" y="139"/>
                </a:cubicBezTo>
                <a:cubicBezTo>
                  <a:pt x="58" y="139"/>
                  <a:pt x="58" y="138"/>
                  <a:pt x="58" y="138"/>
                </a:cubicBezTo>
                <a:cubicBezTo>
                  <a:pt x="58" y="138"/>
                  <a:pt x="57" y="138"/>
                  <a:pt x="57" y="138"/>
                </a:cubicBezTo>
                <a:cubicBezTo>
                  <a:pt x="56" y="138"/>
                  <a:pt x="56" y="139"/>
                  <a:pt x="56" y="140"/>
                </a:cubicBezTo>
                <a:cubicBezTo>
                  <a:pt x="55" y="140"/>
                  <a:pt x="55" y="140"/>
                  <a:pt x="55" y="140"/>
                </a:cubicBezTo>
                <a:cubicBezTo>
                  <a:pt x="55" y="141"/>
                  <a:pt x="54" y="142"/>
                  <a:pt x="53" y="142"/>
                </a:cubicBezTo>
                <a:cubicBezTo>
                  <a:pt x="53" y="142"/>
                  <a:pt x="53" y="142"/>
                  <a:pt x="53" y="143"/>
                </a:cubicBezTo>
                <a:cubicBezTo>
                  <a:pt x="54" y="143"/>
                  <a:pt x="55" y="143"/>
                  <a:pt x="55" y="144"/>
                </a:cubicBezTo>
                <a:cubicBezTo>
                  <a:pt x="54" y="145"/>
                  <a:pt x="54" y="147"/>
                  <a:pt x="52" y="146"/>
                </a:cubicBezTo>
                <a:cubicBezTo>
                  <a:pt x="52" y="147"/>
                  <a:pt x="52" y="148"/>
                  <a:pt x="53" y="148"/>
                </a:cubicBezTo>
                <a:cubicBezTo>
                  <a:pt x="53" y="148"/>
                  <a:pt x="53" y="148"/>
                  <a:pt x="53" y="149"/>
                </a:cubicBezTo>
                <a:cubicBezTo>
                  <a:pt x="53" y="150"/>
                  <a:pt x="54" y="150"/>
                  <a:pt x="55" y="151"/>
                </a:cubicBezTo>
                <a:cubicBezTo>
                  <a:pt x="53" y="152"/>
                  <a:pt x="53" y="154"/>
                  <a:pt x="51" y="154"/>
                </a:cubicBezTo>
                <a:cubicBezTo>
                  <a:pt x="51" y="154"/>
                  <a:pt x="50" y="154"/>
                  <a:pt x="50" y="154"/>
                </a:cubicBezTo>
                <a:cubicBezTo>
                  <a:pt x="50" y="154"/>
                  <a:pt x="50" y="154"/>
                  <a:pt x="50" y="155"/>
                </a:cubicBezTo>
                <a:cubicBezTo>
                  <a:pt x="49" y="155"/>
                  <a:pt x="49" y="155"/>
                  <a:pt x="49" y="155"/>
                </a:cubicBezTo>
                <a:cubicBezTo>
                  <a:pt x="49" y="154"/>
                  <a:pt x="48" y="154"/>
                  <a:pt x="47" y="154"/>
                </a:cubicBezTo>
                <a:cubicBezTo>
                  <a:pt x="47" y="154"/>
                  <a:pt x="47" y="154"/>
                  <a:pt x="46" y="154"/>
                </a:cubicBezTo>
                <a:cubicBezTo>
                  <a:pt x="47" y="155"/>
                  <a:pt x="45" y="156"/>
                  <a:pt x="45" y="157"/>
                </a:cubicBezTo>
                <a:cubicBezTo>
                  <a:pt x="45" y="158"/>
                  <a:pt x="46" y="159"/>
                  <a:pt x="46" y="159"/>
                </a:cubicBezTo>
                <a:cubicBezTo>
                  <a:pt x="46" y="162"/>
                  <a:pt x="48" y="161"/>
                  <a:pt x="47" y="159"/>
                </a:cubicBezTo>
                <a:cubicBezTo>
                  <a:pt x="48" y="159"/>
                  <a:pt x="48" y="159"/>
                  <a:pt x="49" y="159"/>
                </a:cubicBezTo>
                <a:cubicBezTo>
                  <a:pt x="49" y="161"/>
                  <a:pt x="49" y="162"/>
                  <a:pt x="49" y="163"/>
                </a:cubicBezTo>
                <a:cubicBezTo>
                  <a:pt x="49" y="164"/>
                  <a:pt x="50" y="165"/>
                  <a:pt x="49" y="165"/>
                </a:cubicBezTo>
                <a:cubicBezTo>
                  <a:pt x="49" y="166"/>
                  <a:pt x="49" y="166"/>
                  <a:pt x="49" y="167"/>
                </a:cubicBezTo>
                <a:cubicBezTo>
                  <a:pt x="50" y="167"/>
                  <a:pt x="53" y="163"/>
                  <a:pt x="53" y="165"/>
                </a:cubicBezTo>
                <a:cubicBezTo>
                  <a:pt x="52" y="166"/>
                  <a:pt x="52" y="167"/>
                  <a:pt x="51" y="168"/>
                </a:cubicBezTo>
                <a:cubicBezTo>
                  <a:pt x="51" y="168"/>
                  <a:pt x="52" y="168"/>
                  <a:pt x="52" y="168"/>
                </a:cubicBezTo>
                <a:cubicBezTo>
                  <a:pt x="54" y="168"/>
                  <a:pt x="55" y="169"/>
                  <a:pt x="55" y="171"/>
                </a:cubicBezTo>
                <a:cubicBezTo>
                  <a:pt x="53" y="171"/>
                  <a:pt x="52" y="172"/>
                  <a:pt x="51" y="173"/>
                </a:cubicBezTo>
                <a:cubicBezTo>
                  <a:pt x="51" y="173"/>
                  <a:pt x="51" y="173"/>
                  <a:pt x="51" y="174"/>
                </a:cubicBezTo>
                <a:cubicBezTo>
                  <a:pt x="53" y="174"/>
                  <a:pt x="54" y="174"/>
                  <a:pt x="55" y="175"/>
                </a:cubicBezTo>
                <a:cubicBezTo>
                  <a:pt x="56" y="175"/>
                  <a:pt x="58" y="175"/>
                  <a:pt x="59" y="175"/>
                </a:cubicBezTo>
                <a:cubicBezTo>
                  <a:pt x="60" y="176"/>
                  <a:pt x="59" y="176"/>
                  <a:pt x="58" y="176"/>
                </a:cubicBezTo>
                <a:cubicBezTo>
                  <a:pt x="58" y="176"/>
                  <a:pt x="58" y="177"/>
                  <a:pt x="58" y="177"/>
                </a:cubicBezTo>
                <a:cubicBezTo>
                  <a:pt x="57" y="177"/>
                  <a:pt x="57" y="177"/>
                  <a:pt x="57" y="178"/>
                </a:cubicBezTo>
                <a:cubicBezTo>
                  <a:pt x="57" y="179"/>
                  <a:pt x="57" y="179"/>
                  <a:pt x="57" y="180"/>
                </a:cubicBezTo>
                <a:cubicBezTo>
                  <a:pt x="57" y="180"/>
                  <a:pt x="58" y="180"/>
                  <a:pt x="58" y="180"/>
                </a:cubicBezTo>
                <a:cubicBezTo>
                  <a:pt x="59" y="180"/>
                  <a:pt x="59" y="180"/>
                  <a:pt x="59" y="180"/>
                </a:cubicBezTo>
                <a:cubicBezTo>
                  <a:pt x="60" y="180"/>
                  <a:pt x="60" y="180"/>
                  <a:pt x="61" y="180"/>
                </a:cubicBezTo>
                <a:cubicBezTo>
                  <a:pt x="62" y="180"/>
                  <a:pt x="63" y="182"/>
                  <a:pt x="62" y="182"/>
                </a:cubicBezTo>
                <a:cubicBezTo>
                  <a:pt x="61" y="182"/>
                  <a:pt x="60" y="182"/>
                  <a:pt x="59" y="182"/>
                </a:cubicBezTo>
                <a:cubicBezTo>
                  <a:pt x="59" y="183"/>
                  <a:pt x="58" y="183"/>
                  <a:pt x="58" y="184"/>
                </a:cubicBezTo>
                <a:cubicBezTo>
                  <a:pt x="57" y="184"/>
                  <a:pt x="56" y="186"/>
                  <a:pt x="56" y="184"/>
                </a:cubicBezTo>
                <a:cubicBezTo>
                  <a:pt x="55" y="184"/>
                  <a:pt x="55" y="184"/>
                  <a:pt x="55" y="184"/>
                </a:cubicBezTo>
                <a:cubicBezTo>
                  <a:pt x="54" y="184"/>
                  <a:pt x="54" y="184"/>
                  <a:pt x="53" y="184"/>
                </a:cubicBezTo>
                <a:cubicBezTo>
                  <a:pt x="53" y="185"/>
                  <a:pt x="53" y="186"/>
                  <a:pt x="52" y="186"/>
                </a:cubicBezTo>
                <a:cubicBezTo>
                  <a:pt x="52" y="187"/>
                  <a:pt x="51" y="187"/>
                  <a:pt x="51" y="188"/>
                </a:cubicBezTo>
                <a:cubicBezTo>
                  <a:pt x="51" y="188"/>
                  <a:pt x="50" y="188"/>
                  <a:pt x="50" y="188"/>
                </a:cubicBezTo>
                <a:cubicBezTo>
                  <a:pt x="49" y="188"/>
                  <a:pt x="48" y="188"/>
                  <a:pt x="49" y="187"/>
                </a:cubicBezTo>
                <a:cubicBezTo>
                  <a:pt x="48" y="187"/>
                  <a:pt x="48" y="187"/>
                  <a:pt x="47" y="187"/>
                </a:cubicBezTo>
                <a:cubicBezTo>
                  <a:pt x="47" y="187"/>
                  <a:pt x="47" y="187"/>
                  <a:pt x="46" y="187"/>
                </a:cubicBezTo>
                <a:cubicBezTo>
                  <a:pt x="46" y="186"/>
                  <a:pt x="46" y="185"/>
                  <a:pt x="45" y="186"/>
                </a:cubicBezTo>
                <a:cubicBezTo>
                  <a:pt x="45" y="185"/>
                  <a:pt x="45" y="185"/>
                  <a:pt x="45" y="184"/>
                </a:cubicBezTo>
                <a:cubicBezTo>
                  <a:pt x="45" y="184"/>
                  <a:pt x="44" y="184"/>
                  <a:pt x="44" y="184"/>
                </a:cubicBezTo>
                <a:cubicBezTo>
                  <a:pt x="44" y="184"/>
                  <a:pt x="43" y="184"/>
                  <a:pt x="43" y="184"/>
                </a:cubicBezTo>
                <a:cubicBezTo>
                  <a:pt x="42" y="184"/>
                  <a:pt x="42" y="184"/>
                  <a:pt x="42" y="184"/>
                </a:cubicBezTo>
                <a:cubicBezTo>
                  <a:pt x="42" y="184"/>
                  <a:pt x="42" y="183"/>
                  <a:pt x="42" y="182"/>
                </a:cubicBezTo>
                <a:cubicBezTo>
                  <a:pt x="41" y="182"/>
                  <a:pt x="40" y="181"/>
                  <a:pt x="39" y="181"/>
                </a:cubicBezTo>
                <a:cubicBezTo>
                  <a:pt x="39" y="181"/>
                  <a:pt x="38" y="181"/>
                  <a:pt x="38" y="181"/>
                </a:cubicBezTo>
                <a:cubicBezTo>
                  <a:pt x="37" y="181"/>
                  <a:pt x="37" y="181"/>
                  <a:pt x="37" y="180"/>
                </a:cubicBezTo>
                <a:cubicBezTo>
                  <a:pt x="35" y="180"/>
                  <a:pt x="34" y="179"/>
                  <a:pt x="34" y="177"/>
                </a:cubicBezTo>
                <a:cubicBezTo>
                  <a:pt x="36" y="177"/>
                  <a:pt x="37" y="177"/>
                  <a:pt x="38" y="177"/>
                </a:cubicBezTo>
                <a:cubicBezTo>
                  <a:pt x="38" y="178"/>
                  <a:pt x="37" y="178"/>
                  <a:pt x="37" y="180"/>
                </a:cubicBezTo>
                <a:cubicBezTo>
                  <a:pt x="38" y="180"/>
                  <a:pt x="38" y="180"/>
                  <a:pt x="39" y="180"/>
                </a:cubicBezTo>
                <a:cubicBezTo>
                  <a:pt x="40" y="180"/>
                  <a:pt x="40" y="178"/>
                  <a:pt x="40" y="177"/>
                </a:cubicBezTo>
                <a:cubicBezTo>
                  <a:pt x="39" y="177"/>
                  <a:pt x="38" y="176"/>
                  <a:pt x="38" y="175"/>
                </a:cubicBezTo>
                <a:cubicBezTo>
                  <a:pt x="37" y="174"/>
                  <a:pt x="36" y="172"/>
                  <a:pt x="38" y="171"/>
                </a:cubicBezTo>
                <a:cubicBezTo>
                  <a:pt x="38" y="171"/>
                  <a:pt x="38" y="171"/>
                  <a:pt x="38" y="170"/>
                </a:cubicBezTo>
                <a:cubicBezTo>
                  <a:pt x="39" y="166"/>
                  <a:pt x="34" y="169"/>
                  <a:pt x="34" y="165"/>
                </a:cubicBezTo>
                <a:cubicBezTo>
                  <a:pt x="36" y="165"/>
                  <a:pt x="37" y="165"/>
                  <a:pt x="38" y="165"/>
                </a:cubicBezTo>
                <a:cubicBezTo>
                  <a:pt x="38" y="166"/>
                  <a:pt x="38" y="166"/>
                  <a:pt x="38" y="167"/>
                </a:cubicBezTo>
                <a:cubicBezTo>
                  <a:pt x="39" y="167"/>
                  <a:pt x="40" y="167"/>
                  <a:pt x="40" y="167"/>
                </a:cubicBezTo>
                <a:cubicBezTo>
                  <a:pt x="40" y="166"/>
                  <a:pt x="40" y="166"/>
                  <a:pt x="40" y="165"/>
                </a:cubicBezTo>
                <a:cubicBezTo>
                  <a:pt x="40" y="165"/>
                  <a:pt x="40" y="165"/>
                  <a:pt x="39" y="165"/>
                </a:cubicBezTo>
                <a:cubicBezTo>
                  <a:pt x="39" y="165"/>
                  <a:pt x="39" y="165"/>
                  <a:pt x="39" y="164"/>
                </a:cubicBezTo>
                <a:cubicBezTo>
                  <a:pt x="39" y="163"/>
                  <a:pt x="38" y="162"/>
                  <a:pt x="37" y="162"/>
                </a:cubicBezTo>
                <a:cubicBezTo>
                  <a:pt x="37" y="161"/>
                  <a:pt x="37" y="160"/>
                  <a:pt x="37" y="159"/>
                </a:cubicBezTo>
                <a:cubicBezTo>
                  <a:pt x="37" y="158"/>
                  <a:pt x="38" y="158"/>
                  <a:pt x="38" y="156"/>
                </a:cubicBezTo>
                <a:cubicBezTo>
                  <a:pt x="38" y="156"/>
                  <a:pt x="37" y="156"/>
                  <a:pt x="37" y="156"/>
                </a:cubicBezTo>
                <a:cubicBezTo>
                  <a:pt x="37" y="156"/>
                  <a:pt x="37" y="155"/>
                  <a:pt x="37" y="155"/>
                </a:cubicBezTo>
                <a:cubicBezTo>
                  <a:pt x="35" y="154"/>
                  <a:pt x="36" y="152"/>
                  <a:pt x="37" y="151"/>
                </a:cubicBezTo>
                <a:cubicBezTo>
                  <a:pt x="37" y="151"/>
                  <a:pt x="38" y="151"/>
                  <a:pt x="38" y="151"/>
                </a:cubicBezTo>
                <a:cubicBezTo>
                  <a:pt x="38" y="151"/>
                  <a:pt x="38" y="150"/>
                  <a:pt x="38" y="150"/>
                </a:cubicBezTo>
                <a:cubicBezTo>
                  <a:pt x="38" y="150"/>
                  <a:pt x="38" y="149"/>
                  <a:pt x="38" y="149"/>
                </a:cubicBezTo>
                <a:cubicBezTo>
                  <a:pt x="38" y="148"/>
                  <a:pt x="38" y="147"/>
                  <a:pt x="38" y="146"/>
                </a:cubicBezTo>
                <a:cubicBezTo>
                  <a:pt x="38" y="146"/>
                  <a:pt x="38" y="146"/>
                  <a:pt x="38" y="145"/>
                </a:cubicBezTo>
                <a:cubicBezTo>
                  <a:pt x="39" y="145"/>
                  <a:pt x="39" y="145"/>
                  <a:pt x="39" y="144"/>
                </a:cubicBezTo>
                <a:cubicBezTo>
                  <a:pt x="39" y="144"/>
                  <a:pt x="39" y="143"/>
                  <a:pt x="39" y="143"/>
                </a:cubicBezTo>
                <a:cubicBezTo>
                  <a:pt x="38" y="142"/>
                  <a:pt x="39" y="138"/>
                  <a:pt x="37" y="138"/>
                </a:cubicBezTo>
                <a:cubicBezTo>
                  <a:pt x="36" y="138"/>
                  <a:pt x="36" y="138"/>
                  <a:pt x="36" y="138"/>
                </a:cubicBezTo>
                <a:cubicBezTo>
                  <a:pt x="35" y="138"/>
                  <a:pt x="34" y="138"/>
                  <a:pt x="33" y="138"/>
                </a:cubicBezTo>
                <a:cubicBezTo>
                  <a:pt x="33" y="138"/>
                  <a:pt x="33" y="139"/>
                  <a:pt x="33" y="139"/>
                </a:cubicBezTo>
                <a:cubicBezTo>
                  <a:pt x="33" y="140"/>
                  <a:pt x="33" y="140"/>
                  <a:pt x="33" y="140"/>
                </a:cubicBezTo>
                <a:cubicBezTo>
                  <a:pt x="33" y="140"/>
                  <a:pt x="32" y="140"/>
                  <a:pt x="32" y="140"/>
                </a:cubicBezTo>
                <a:cubicBezTo>
                  <a:pt x="32" y="141"/>
                  <a:pt x="31" y="142"/>
                  <a:pt x="31" y="143"/>
                </a:cubicBezTo>
                <a:cubicBezTo>
                  <a:pt x="30" y="143"/>
                  <a:pt x="30" y="143"/>
                  <a:pt x="30" y="144"/>
                </a:cubicBezTo>
                <a:cubicBezTo>
                  <a:pt x="29" y="146"/>
                  <a:pt x="28" y="146"/>
                  <a:pt x="27" y="148"/>
                </a:cubicBezTo>
                <a:cubicBezTo>
                  <a:pt x="27" y="148"/>
                  <a:pt x="26" y="148"/>
                  <a:pt x="26" y="148"/>
                </a:cubicBezTo>
                <a:cubicBezTo>
                  <a:pt x="26" y="149"/>
                  <a:pt x="26" y="150"/>
                  <a:pt x="25" y="151"/>
                </a:cubicBezTo>
                <a:cubicBezTo>
                  <a:pt x="26" y="151"/>
                  <a:pt x="26" y="151"/>
                  <a:pt x="26" y="152"/>
                </a:cubicBezTo>
                <a:cubicBezTo>
                  <a:pt x="26" y="153"/>
                  <a:pt x="26" y="153"/>
                  <a:pt x="26" y="154"/>
                </a:cubicBezTo>
                <a:cubicBezTo>
                  <a:pt x="27" y="154"/>
                  <a:pt x="28" y="155"/>
                  <a:pt x="28" y="154"/>
                </a:cubicBezTo>
                <a:cubicBezTo>
                  <a:pt x="29" y="154"/>
                  <a:pt x="29" y="154"/>
                  <a:pt x="30" y="154"/>
                </a:cubicBezTo>
                <a:cubicBezTo>
                  <a:pt x="30" y="154"/>
                  <a:pt x="30" y="154"/>
                  <a:pt x="30" y="155"/>
                </a:cubicBezTo>
                <a:cubicBezTo>
                  <a:pt x="30" y="155"/>
                  <a:pt x="29" y="156"/>
                  <a:pt x="28" y="156"/>
                </a:cubicBezTo>
                <a:cubicBezTo>
                  <a:pt x="28" y="156"/>
                  <a:pt x="28" y="157"/>
                  <a:pt x="28" y="157"/>
                </a:cubicBezTo>
                <a:cubicBezTo>
                  <a:pt x="29" y="159"/>
                  <a:pt x="28" y="160"/>
                  <a:pt x="26" y="161"/>
                </a:cubicBezTo>
                <a:cubicBezTo>
                  <a:pt x="24" y="161"/>
                  <a:pt x="25" y="158"/>
                  <a:pt x="23" y="158"/>
                </a:cubicBezTo>
                <a:cubicBezTo>
                  <a:pt x="22" y="158"/>
                  <a:pt x="22" y="158"/>
                  <a:pt x="21" y="158"/>
                </a:cubicBezTo>
                <a:cubicBezTo>
                  <a:pt x="20" y="158"/>
                  <a:pt x="20" y="160"/>
                  <a:pt x="20" y="161"/>
                </a:cubicBezTo>
                <a:cubicBezTo>
                  <a:pt x="20" y="161"/>
                  <a:pt x="20" y="162"/>
                  <a:pt x="21" y="162"/>
                </a:cubicBezTo>
                <a:cubicBezTo>
                  <a:pt x="21" y="161"/>
                  <a:pt x="23" y="160"/>
                  <a:pt x="24" y="162"/>
                </a:cubicBezTo>
                <a:cubicBezTo>
                  <a:pt x="24" y="162"/>
                  <a:pt x="24" y="163"/>
                  <a:pt x="24" y="163"/>
                </a:cubicBezTo>
                <a:cubicBezTo>
                  <a:pt x="24" y="164"/>
                  <a:pt x="24" y="164"/>
                  <a:pt x="23" y="164"/>
                </a:cubicBezTo>
                <a:cubicBezTo>
                  <a:pt x="21" y="164"/>
                  <a:pt x="21" y="162"/>
                  <a:pt x="19" y="162"/>
                </a:cubicBezTo>
                <a:cubicBezTo>
                  <a:pt x="19" y="162"/>
                  <a:pt x="19" y="163"/>
                  <a:pt x="19" y="163"/>
                </a:cubicBezTo>
                <a:cubicBezTo>
                  <a:pt x="21" y="163"/>
                  <a:pt x="20" y="166"/>
                  <a:pt x="19" y="167"/>
                </a:cubicBezTo>
                <a:cubicBezTo>
                  <a:pt x="19" y="167"/>
                  <a:pt x="18" y="167"/>
                  <a:pt x="18" y="167"/>
                </a:cubicBezTo>
                <a:cubicBezTo>
                  <a:pt x="18" y="168"/>
                  <a:pt x="18" y="169"/>
                  <a:pt x="18" y="170"/>
                </a:cubicBezTo>
                <a:cubicBezTo>
                  <a:pt x="18" y="170"/>
                  <a:pt x="19" y="170"/>
                  <a:pt x="19" y="170"/>
                </a:cubicBezTo>
                <a:cubicBezTo>
                  <a:pt x="19" y="169"/>
                  <a:pt x="19" y="169"/>
                  <a:pt x="20" y="169"/>
                </a:cubicBezTo>
                <a:cubicBezTo>
                  <a:pt x="20" y="168"/>
                  <a:pt x="21" y="168"/>
                  <a:pt x="21" y="167"/>
                </a:cubicBezTo>
                <a:cubicBezTo>
                  <a:pt x="23" y="167"/>
                  <a:pt x="23" y="168"/>
                  <a:pt x="23" y="170"/>
                </a:cubicBezTo>
                <a:cubicBezTo>
                  <a:pt x="23" y="171"/>
                  <a:pt x="23" y="171"/>
                  <a:pt x="23" y="171"/>
                </a:cubicBezTo>
                <a:cubicBezTo>
                  <a:pt x="23" y="173"/>
                  <a:pt x="23" y="175"/>
                  <a:pt x="23" y="176"/>
                </a:cubicBezTo>
                <a:cubicBezTo>
                  <a:pt x="19" y="176"/>
                  <a:pt x="19" y="179"/>
                  <a:pt x="20" y="181"/>
                </a:cubicBezTo>
                <a:cubicBezTo>
                  <a:pt x="21" y="181"/>
                  <a:pt x="22" y="181"/>
                  <a:pt x="21" y="180"/>
                </a:cubicBezTo>
                <a:cubicBezTo>
                  <a:pt x="22" y="179"/>
                  <a:pt x="24" y="180"/>
                  <a:pt x="24" y="178"/>
                </a:cubicBezTo>
                <a:cubicBezTo>
                  <a:pt x="24" y="179"/>
                  <a:pt x="25" y="179"/>
                  <a:pt x="25" y="180"/>
                </a:cubicBezTo>
                <a:cubicBezTo>
                  <a:pt x="27" y="180"/>
                  <a:pt x="26" y="184"/>
                  <a:pt x="27" y="184"/>
                </a:cubicBezTo>
                <a:cubicBezTo>
                  <a:pt x="28" y="184"/>
                  <a:pt x="28" y="184"/>
                  <a:pt x="28" y="184"/>
                </a:cubicBezTo>
                <a:cubicBezTo>
                  <a:pt x="29" y="184"/>
                  <a:pt x="30" y="184"/>
                  <a:pt x="31" y="184"/>
                </a:cubicBezTo>
                <a:cubicBezTo>
                  <a:pt x="31" y="185"/>
                  <a:pt x="31" y="186"/>
                  <a:pt x="31" y="187"/>
                </a:cubicBezTo>
                <a:cubicBezTo>
                  <a:pt x="31" y="188"/>
                  <a:pt x="30" y="188"/>
                  <a:pt x="30" y="189"/>
                </a:cubicBezTo>
                <a:cubicBezTo>
                  <a:pt x="30" y="190"/>
                  <a:pt x="30" y="190"/>
                  <a:pt x="30" y="190"/>
                </a:cubicBezTo>
                <a:cubicBezTo>
                  <a:pt x="30" y="190"/>
                  <a:pt x="30" y="190"/>
                  <a:pt x="31" y="190"/>
                </a:cubicBezTo>
                <a:cubicBezTo>
                  <a:pt x="32" y="191"/>
                  <a:pt x="33" y="190"/>
                  <a:pt x="33" y="192"/>
                </a:cubicBezTo>
                <a:cubicBezTo>
                  <a:pt x="34" y="192"/>
                  <a:pt x="34" y="192"/>
                  <a:pt x="34" y="192"/>
                </a:cubicBezTo>
                <a:cubicBezTo>
                  <a:pt x="36" y="192"/>
                  <a:pt x="37" y="193"/>
                  <a:pt x="39" y="193"/>
                </a:cubicBezTo>
                <a:cubicBezTo>
                  <a:pt x="40" y="193"/>
                  <a:pt x="41" y="193"/>
                  <a:pt x="42" y="193"/>
                </a:cubicBezTo>
                <a:cubicBezTo>
                  <a:pt x="42" y="193"/>
                  <a:pt x="42" y="193"/>
                  <a:pt x="43" y="193"/>
                </a:cubicBezTo>
                <a:cubicBezTo>
                  <a:pt x="45" y="195"/>
                  <a:pt x="49" y="193"/>
                  <a:pt x="51" y="192"/>
                </a:cubicBezTo>
                <a:cubicBezTo>
                  <a:pt x="52" y="192"/>
                  <a:pt x="53" y="192"/>
                  <a:pt x="53" y="192"/>
                </a:cubicBezTo>
                <a:cubicBezTo>
                  <a:pt x="54" y="192"/>
                  <a:pt x="54" y="192"/>
                  <a:pt x="55" y="192"/>
                </a:cubicBezTo>
                <a:cubicBezTo>
                  <a:pt x="55" y="191"/>
                  <a:pt x="55" y="191"/>
                  <a:pt x="55" y="190"/>
                </a:cubicBezTo>
                <a:cubicBezTo>
                  <a:pt x="56" y="190"/>
                  <a:pt x="58" y="190"/>
                  <a:pt x="59" y="190"/>
                </a:cubicBezTo>
                <a:cubicBezTo>
                  <a:pt x="60" y="189"/>
                  <a:pt x="62" y="189"/>
                  <a:pt x="63" y="188"/>
                </a:cubicBezTo>
                <a:cubicBezTo>
                  <a:pt x="63" y="188"/>
                  <a:pt x="64" y="188"/>
                  <a:pt x="64" y="188"/>
                </a:cubicBezTo>
                <a:cubicBezTo>
                  <a:pt x="64" y="187"/>
                  <a:pt x="64" y="187"/>
                  <a:pt x="65" y="187"/>
                </a:cubicBezTo>
                <a:cubicBezTo>
                  <a:pt x="66" y="187"/>
                  <a:pt x="66" y="187"/>
                  <a:pt x="66" y="187"/>
                </a:cubicBezTo>
                <a:cubicBezTo>
                  <a:pt x="67" y="187"/>
                  <a:pt x="67" y="187"/>
                  <a:pt x="68" y="187"/>
                </a:cubicBezTo>
                <a:cubicBezTo>
                  <a:pt x="68" y="186"/>
                  <a:pt x="68" y="186"/>
                  <a:pt x="68" y="186"/>
                </a:cubicBezTo>
                <a:cubicBezTo>
                  <a:pt x="69" y="186"/>
                  <a:pt x="70" y="186"/>
                  <a:pt x="71" y="186"/>
                </a:cubicBezTo>
                <a:cubicBezTo>
                  <a:pt x="71" y="183"/>
                  <a:pt x="74" y="184"/>
                  <a:pt x="74" y="181"/>
                </a:cubicBezTo>
                <a:cubicBezTo>
                  <a:pt x="74" y="180"/>
                  <a:pt x="75" y="179"/>
                  <a:pt x="76" y="178"/>
                </a:cubicBezTo>
                <a:cubicBezTo>
                  <a:pt x="77" y="178"/>
                  <a:pt x="78" y="177"/>
                  <a:pt x="78" y="176"/>
                </a:cubicBezTo>
                <a:cubicBezTo>
                  <a:pt x="78" y="175"/>
                  <a:pt x="79" y="173"/>
                  <a:pt x="81" y="174"/>
                </a:cubicBezTo>
                <a:cubicBezTo>
                  <a:pt x="82" y="174"/>
                  <a:pt x="82" y="174"/>
                  <a:pt x="83" y="174"/>
                </a:cubicBezTo>
                <a:cubicBezTo>
                  <a:pt x="83" y="172"/>
                  <a:pt x="83" y="172"/>
                  <a:pt x="84" y="171"/>
                </a:cubicBezTo>
                <a:cubicBezTo>
                  <a:pt x="84" y="171"/>
                  <a:pt x="84" y="171"/>
                  <a:pt x="84" y="170"/>
                </a:cubicBezTo>
                <a:cubicBezTo>
                  <a:pt x="85" y="170"/>
                  <a:pt x="85" y="169"/>
                  <a:pt x="87" y="169"/>
                </a:cubicBezTo>
                <a:cubicBezTo>
                  <a:pt x="87" y="169"/>
                  <a:pt x="87" y="169"/>
                  <a:pt x="88" y="169"/>
                </a:cubicBezTo>
                <a:cubicBezTo>
                  <a:pt x="88" y="169"/>
                  <a:pt x="88" y="168"/>
                  <a:pt x="88" y="168"/>
                </a:cubicBezTo>
                <a:cubicBezTo>
                  <a:pt x="89" y="166"/>
                  <a:pt x="89" y="163"/>
                  <a:pt x="90" y="162"/>
                </a:cubicBezTo>
                <a:cubicBezTo>
                  <a:pt x="91" y="162"/>
                  <a:pt x="91" y="162"/>
                  <a:pt x="91" y="162"/>
                </a:cubicBezTo>
                <a:cubicBezTo>
                  <a:pt x="92" y="161"/>
                  <a:pt x="93" y="160"/>
                  <a:pt x="93" y="158"/>
                </a:cubicBezTo>
                <a:cubicBezTo>
                  <a:pt x="93" y="157"/>
                  <a:pt x="93" y="157"/>
                  <a:pt x="93" y="156"/>
                </a:cubicBezTo>
                <a:cubicBezTo>
                  <a:pt x="92" y="156"/>
                  <a:pt x="92" y="156"/>
                  <a:pt x="91" y="156"/>
                </a:cubicBezTo>
                <a:cubicBezTo>
                  <a:pt x="91" y="156"/>
                  <a:pt x="91" y="155"/>
                  <a:pt x="91" y="155"/>
                </a:cubicBezTo>
                <a:cubicBezTo>
                  <a:pt x="91" y="154"/>
                  <a:pt x="91" y="153"/>
                  <a:pt x="91" y="152"/>
                </a:cubicBezTo>
                <a:cubicBezTo>
                  <a:pt x="92" y="152"/>
                  <a:pt x="92" y="152"/>
                  <a:pt x="93" y="152"/>
                </a:cubicBezTo>
                <a:cubicBezTo>
                  <a:pt x="93" y="151"/>
                  <a:pt x="95" y="151"/>
                  <a:pt x="95" y="152"/>
                </a:cubicBezTo>
                <a:cubicBezTo>
                  <a:pt x="95" y="152"/>
                  <a:pt x="96" y="152"/>
                  <a:pt x="96" y="152"/>
                </a:cubicBezTo>
                <a:cubicBezTo>
                  <a:pt x="98" y="152"/>
                  <a:pt x="98" y="149"/>
                  <a:pt x="96" y="149"/>
                </a:cubicBezTo>
                <a:cubicBezTo>
                  <a:pt x="96" y="148"/>
                  <a:pt x="96" y="147"/>
                  <a:pt x="96" y="146"/>
                </a:cubicBezTo>
                <a:cubicBezTo>
                  <a:pt x="96" y="146"/>
                  <a:pt x="96" y="146"/>
                  <a:pt x="96" y="145"/>
                </a:cubicBezTo>
                <a:cubicBezTo>
                  <a:pt x="96" y="144"/>
                  <a:pt x="96" y="144"/>
                  <a:pt x="96" y="143"/>
                </a:cubicBezTo>
                <a:cubicBezTo>
                  <a:pt x="96" y="141"/>
                  <a:pt x="97" y="140"/>
                  <a:pt x="97" y="139"/>
                </a:cubicBezTo>
                <a:cubicBezTo>
                  <a:pt x="98" y="139"/>
                  <a:pt x="98" y="139"/>
                  <a:pt x="99" y="139"/>
                </a:cubicBezTo>
                <a:cubicBezTo>
                  <a:pt x="99" y="138"/>
                  <a:pt x="100" y="137"/>
                  <a:pt x="101" y="137"/>
                </a:cubicBezTo>
                <a:cubicBezTo>
                  <a:pt x="101" y="137"/>
                  <a:pt x="101" y="136"/>
                  <a:pt x="101" y="136"/>
                </a:cubicBezTo>
                <a:cubicBezTo>
                  <a:pt x="98" y="136"/>
                  <a:pt x="101" y="132"/>
                  <a:pt x="101" y="131"/>
                </a:cubicBezTo>
                <a:cubicBezTo>
                  <a:pt x="101" y="130"/>
                  <a:pt x="101" y="130"/>
                  <a:pt x="102" y="130"/>
                </a:cubicBezTo>
                <a:cubicBezTo>
                  <a:pt x="102" y="127"/>
                  <a:pt x="102" y="125"/>
                  <a:pt x="104" y="125"/>
                </a:cubicBezTo>
                <a:cubicBezTo>
                  <a:pt x="104" y="125"/>
                  <a:pt x="104" y="124"/>
                  <a:pt x="104" y="124"/>
                </a:cubicBezTo>
                <a:cubicBezTo>
                  <a:pt x="105" y="123"/>
                  <a:pt x="105" y="122"/>
                  <a:pt x="106" y="121"/>
                </a:cubicBezTo>
                <a:cubicBezTo>
                  <a:pt x="106" y="121"/>
                  <a:pt x="106" y="121"/>
                  <a:pt x="106" y="120"/>
                </a:cubicBezTo>
                <a:cubicBezTo>
                  <a:pt x="106" y="119"/>
                  <a:pt x="106" y="118"/>
                  <a:pt x="107" y="118"/>
                </a:cubicBezTo>
                <a:cubicBezTo>
                  <a:pt x="107" y="117"/>
                  <a:pt x="107" y="116"/>
                  <a:pt x="107" y="116"/>
                </a:cubicBezTo>
                <a:cubicBezTo>
                  <a:pt x="107" y="116"/>
                  <a:pt x="108" y="116"/>
                  <a:pt x="108" y="116"/>
                </a:cubicBezTo>
                <a:cubicBezTo>
                  <a:pt x="108" y="115"/>
                  <a:pt x="108" y="115"/>
                  <a:pt x="108" y="114"/>
                </a:cubicBezTo>
                <a:cubicBezTo>
                  <a:pt x="108" y="114"/>
                  <a:pt x="107" y="114"/>
                  <a:pt x="107" y="114"/>
                </a:cubicBezTo>
                <a:cubicBezTo>
                  <a:pt x="107" y="114"/>
                  <a:pt x="107" y="114"/>
                  <a:pt x="107" y="113"/>
                </a:cubicBezTo>
                <a:close/>
                <a:moveTo>
                  <a:pt x="82" y="60"/>
                </a:moveTo>
                <a:cubicBezTo>
                  <a:pt x="83" y="60"/>
                  <a:pt x="85" y="60"/>
                  <a:pt x="84" y="62"/>
                </a:cubicBezTo>
                <a:cubicBezTo>
                  <a:pt x="83" y="62"/>
                  <a:pt x="82" y="62"/>
                  <a:pt x="82" y="61"/>
                </a:cubicBezTo>
                <a:cubicBezTo>
                  <a:pt x="82" y="61"/>
                  <a:pt x="82" y="60"/>
                  <a:pt x="82" y="60"/>
                </a:cubicBezTo>
                <a:close/>
                <a:moveTo>
                  <a:pt x="89" y="42"/>
                </a:moveTo>
                <a:cubicBezTo>
                  <a:pt x="86" y="38"/>
                  <a:pt x="93" y="45"/>
                  <a:pt x="89" y="42"/>
                </a:cubicBezTo>
                <a:close/>
                <a:moveTo>
                  <a:pt x="7" y="75"/>
                </a:moveTo>
                <a:cubicBezTo>
                  <a:pt x="7" y="74"/>
                  <a:pt x="7" y="72"/>
                  <a:pt x="8" y="72"/>
                </a:cubicBezTo>
                <a:cubicBezTo>
                  <a:pt x="9" y="73"/>
                  <a:pt x="10" y="74"/>
                  <a:pt x="9" y="76"/>
                </a:cubicBezTo>
                <a:cubicBezTo>
                  <a:pt x="9" y="76"/>
                  <a:pt x="7" y="76"/>
                  <a:pt x="7" y="75"/>
                </a:cubicBezTo>
                <a:close/>
                <a:moveTo>
                  <a:pt x="8" y="60"/>
                </a:moveTo>
                <a:cubicBezTo>
                  <a:pt x="7" y="63"/>
                  <a:pt x="7" y="62"/>
                  <a:pt x="8" y="66"/>
                </a:cubicBezTo>
                <a:cubicBezTo>
                  <a:pt x="4" y="65"/>
                  <a:pt x="6" y="60"/>
                  <a:pt x="5" y="60"/>
                </a:cubicBezTo>
                <a:cubicBezTo>
                  <a:pt x="5" y="58"/>
                  <a:pt x="6" y="60"/>
                  <a:pt x="8" y="60"/>
                </a:cubicBezTo>
                <a:close/>
                <a:moveTo>
                  <a:pt x="47" y="114"/>
                </a:moveTo>
                <a:cubicBezTo>
                  <a:pt x="46" y="114"/>
                  <a:pt x="47" y="112"/>
                  <a:pt x="45" y="112"/>
                </a:cubicBezTo>
                <a:cubicBezTo>
                  <a:pt x="46" y="108"/>
                  <a:pt x="49" y="113"/>
                  <a:pt x="51" y="112"/>
                </a:cubicBezTo>
                <a:cubicBezTo>
                  <a:pt x="51" y="114"/>
                  <a:pt x="47" y="112"/>
                  <a:pt x="47" y="114"/>
                </a:cubicBezTo>
                <a:close/>
                <a:moveTo>
                  <a:pt x="28" y="170"/>
                </a:moveTo>
                <a:cubicBezTo>
                  <a:pt x="30" y="170"/>
                  <a:pt x="32" y="173"/>
                  <a:pt x="28" y="173"/>
                </a:cubicBezTo>
                <a:cubicBezTo>
                  <a:pt x="27" y="172"/>
                  <a:pt x="27" y="170"/>
                  <a:pt x="28" y="170"/>
                </a:cubicBezTo>
                <a:close/>
                <a:moveTo>
                  <a:pt x="89" y="119"/>
                </a:moveTo>
                <a:cubicBezTo>
                  <a:pt x="90" y="119"/>
                  <a:pt x="90" y="118"/>
                  <a:pt x="90" y="117"/>
                </a:cubicBezTo>
                <a:cubicBezTo>
                  <a:pt x="90" y="116"/>
                  <a:pt x="90" y="116"/>
                  <a:pt x="90" y="116"/>
                </a:cubicBezTo>
                <a:cubicBezTo>
                  <a:pt x="91" y="115"/>
                  <a:pt x="93" y="116"/>
                  <a:pt x="93" y="114"/>
                </a:cubicBezTo>
                <a:cubicBezTo>
                  <a:pt x="94" y="114"/>
                  <a:pt x="94" y="113"/>
                  <a:pt x="95" y="113"/>
                </a:cubicBezTo>
                <a:cubicBezTo>
                  <a:pt x="95" y="113"/>
                  <a:pt x="96" y="113"/>
                  <a:pt x="96" y="113"/>
                </a:cubicBezTo>
                <a:cubicBezTo>
                  <a:pt x="96" y="114"/>
                  <a:pt x="98" y="115"/>
                  <a:pt x="96" y="116"/>
                </a:cubicBezTo>
                <a:cubicBezTo>
                  <a:pt x="96" y="116"/>
                  <a:pt x="96" y="118"/>
                  <a:pt x="95" y="118"/>
                </a:cubicBezTo>
                <a:cubicBezTo>
                  <a:pt x="94" y="118"/>
                  <a:pt x="93" y="118"/>
                  <a:pt x="93" y="118"/>
                </a:cubicBezTo>
                <a:cubicBezTo>
                  <a:pt x="91" y="118"/>
                  <a:pt x="92" y="121"/>
                  <a:pt x="89" y="120"/>
                </a:cubicBezTo>
                <a:cubicBezTo>
                  <a:pt x="89" y="120"/>
                  <a:pt x="89" y="119"/>
                  <a:pt x="89" y="119"/>
                </a:cubicBezTo>
                <a:close/>
                <a:moveTo>
                  <a:pt x="102" y="118"/>
                </a:moveTo>
                <a:cubicBezTo>
                  <a:pt x="102" y="118"/>
                  <a:pt x="102" y="119"/>
                  <a:pt x="102" y="119"/>
                </a:cubicBezTo>
                <a:cubicBezTo>
                  <a:pt x="102" y="121"/>
                  <a:pt x="100" y="121"/>
                  <a:pt x="100" y="123"/>
                </a:cubicBezTo>
                <a:cubicBezTo>
                  <a:pt x="99" y="123"/>
                  <a:pt x="98" y="123"/>
                  <a:pt x="97" y="123"/>
                </a:cubicBezTo>
                <a:cubicBezTo>
                  <a:pt x="97" y="122"/>
                  <a:pt x="97" y="121"/>
                  <a:pt x="97" y="120"/>
                </a:cubicBezTo>
                <a:cubicBezTo>
                  <a:pt x="97" y="119"/>
                  <a:pt x="97" y="119"/>
                  <a:pt x="97" y="118"/>
                </a:cubicBezTo>
                <a:cubicBezTo>
                  <a:pt x="98" y="118"/>
                  <a:pt x="98" y="118"/>
                  <a:pt x="99" y="118"/>
                </a:cubicBezTo>
                <a:cubicBezTo>
                  <a:pt x="99" y="117"/>
                  <a:pt x="99" y="116"/>
                  <a:pt x="100" y="116"/>
                </a:cubicBezTo>
                <a:cubicBezTo>
                  <a:pt x="100" y="114"/>
                  <a:pt x="102" y="114"/>
                  <a:pt x="102" y="116"/>
                </a:cubicBezTo>
                <a:cubicBezTo>
                  <a:pt x="102" y="116"/>
                  <a:pt x="102" y="117"/>
                  <a:pt x="102" y="118"/>
                </a:cubicBezTo>
                <a:close/>
                <a:moveTo>
                  <a:pt x="80" y="113"/>
                </a:moveTo>
                <a:cubicBezTo>
                  <a:pt x="81" y="113"/>
                  <a:pt x="83" y="111"/>
                  <a:pt x="84" y="111"/>
                </a:cubicBezTo>
                <a:cubicBezTo>
                  <a:pt x="85" y="111"/>
                  <a:pt x="85" y="112"/>
                  <a:pt x="87" y="112"/>
                </a:cubicBezTo>
                <a:cubicBezTo>
                  <a:pt x="88" y="112"/>
                  <a:pt x="89" y="112"/>
                  <a:pt x="89" y="113"/>
                </a:cubicBezTo>
                <a:cubicBezTo>
                  <a:pt x="89" y="114"/>
                  <a:pt x="89" y="115"/>
                  <a:pt x="88" y="114"/>
                </a:cubicBezTo>
                <a:cubicBezTo>
                  <a:pt x="88" y="116"/>
                  <a:pt x="86" y="115"/>
                  <a:pt x="85" y="113"/>
                </a:cubicBezTo>
                <a:cubicBezTo>
                  <a:pt x="86" y="112"/>
                  <a:pt x="85" y="112"/>
                  <a:pt x="84" y="112"/>
                </a:cubicBezTo>
                <a:cubicBezTo>
                  <a:pt x="84" y="113"/>
                  <a:pt x="83" y="113"/>
                  <a:pt x="83" y="114"/>
                </a:cubicBezTo>
                <a:cubicBezTo>
                  <a:pt x="83" y="115"/>
                  <a:pt x="83" y="115"/>
                  <a:pt x="83" y="116"/>
                </a:cubicBezTo>
                <a:cubicBezTo>
                  <a:pt x="84" y="116"/>
                  <a:pt x="84" y="116"/>
                  <a:pt x="84" y="116"/>
                </a:cubicBezTo>
                <a:cubicBezTo>
                  <a:pt x="85" y="116"/>
                  <a:pt x="87" y="116"/>
                  <a:pt x="87" y="117"/>
                </a:cubicBezTo>
                <a:cubicBezTo>
                  <a:pt x="86" y="117"/>
                  <a:pt x="84" y="117"/>
                  <a:pt x="84" y="118"/>
                </a:cubicBezTo>
                <a:cubicBezTo>
                  <a:pt x="84" y="118"/>
                  <a:pt x="84" y="118"/>
                  <a:pt x="83" y="118"/>
                </a:cubicBezTo>
                <a:cubicBezTo>
                  <a:pt x="82" y="118"/>
                  <a:pt x="82" y="118"/>
                  <a:pt x="82" y="117"/>
                </a:cubicBezTo>
                <a:cubicBezTo>
                  <a:pt x="82" y="117"/>
                  <a:pt x="81" y="117"/>
                  <a:pt x="81" y="117"/>
                </a:cubicBezTo>
                <a:cubicBezTo>
                  <a:pt x="81" y="116"/>
                  <a:pt x="80" y="115"/>
                  <a:pt x="80" y="114"/>
                </a:cubicBezTo>
                <a:cubicBezTo>
                  <a:pt x="80" y="114"/>
                  <a:pt x="80" y="114"/>
                  <a:pt x="80" y="113"/>
                </a:cubicBezTo>
                <a:close/>
                <a:moveTo>
                  <a:pt x="80" y="125"/>
                </a:moveTo>
                <a:cubicBezTo>
                  <a:pt x="79" y="125"/>
                  <a:pt x="79" y="125"/>
                  <a:pt x="78" y="125"/>
                </a:cubicBezTo>
                <a:cubicBezTo>
                  <a:pt x="78" y="123"/>
                  <a:pt x="80" y="122"/>
                  <a:pt x="82" y="123"/>
                </a:cubicBezTo>
                <a:cubicBezTo>
                  <a:pt x="82" y="123"/>
                  <a:pt x="82" y="123"/>
                  <a:pt x="82" y="124"/>
                </a:cubicBezTo>
                <a:cubicBezTo>
                  <a:pt x="81" y="124"/>
                  <a:pt x="81" y="125"/>
                  <a:pt x="80" y="125"/>
                </a:cubicBezTo>
                <a:close/>
                <a:moveTo>
                  <a:pt x="70" y="139"/>
                </a:moveTo>
                <a:cubicBezTo>
                  <a:pt x="70" y="139"/>
                  <a:pt x="71" y="139"/>
                  <a:pt x="71" y="139"/>
                </a:cubicBezTo>
                <a:cubicBezTo>
                  <a:pt x="71" y="140"/>
                  <a:pt x="71" y="140"/>
                  <a:pt x="71" y="140"/>
                </a:cubicBezTo>
                <a:cubicBezTo>
                  <a:pt x="71" y="142"/>
                  <a:pt x="70" y="141"/>
                  <a:pt x="69" y="140"/>
                </a:cubicBezTo>
                <a:cubicBezTo>
                  <a:pt x="69" y="140"/>
                  <a:pt x="69" y="139"/>
                  <a:pt x="70" y="139"/>
                </a:cubicBezTo>
                <a:close/>
                <a:moveTo>
                  <a:pt x="57" y="167"/>
                </a:moveTo>
                <a:cubicBezTo>
                  <a:pt x="57" y="166"/>
                  <a:pt x="58" y="165"/>
                  <a:pt x="59" y="165"/>
                </a:cubicBezTo>
                <a:cubicBezTo>
                  <a:pt x="59" y="166"/>
                  <a:pt x="59" y="166"/>
                  <a:pt x="59" y="167"/>
                </a:cubicBezTo>
                <a:cubicBezTo>
                  <a:pt x="59" y="167"/>
                  <a:pt x="59" y="167"/>
                  <a:pt x="58" y="167"/>
                </a:cubicBezTo>
                <a:cubicBezTo>
                  <a:pt x="58" y="167"/>
                  <a:pt x="57" y="167"/>
                  <a:pt x="57" y="167"/>
                </a:cubicBezTo>
                <a:close/>
                <a:moveTo>
                  <a:pt x="87" y="139"/>
                </a:moveTo>
                <a:cubicBezTo>
                  <a:pt x="87" y="140"/>
                  <a:pt x="87" y="140"/>
                  <a:pt x="87" y="140"/>
                </a:cubicBezTo>
                <a:cubicBezTo>
                  <a:pt x="86" y="142"/>
                  <a:pt x="87" y="144"/>
                  <a:pt x="85" y="144"/>
                </a:cubicBezTo>
                <a:cubicBezTo>
                  <a:pt x="85" y="145"/>
                  <a:pt x="85" y="145"/>
                  <a:pt x="84" y="146"/>
                </a:cubicBezTo>
                <a:cubicBezTo>
                  <a:pt x="83" y="147"/>
                  <a:pt x="83" y="149"/>
                  <a:pt x="83" y="150"/>
                </a:cubicBezTo>
                <a:cubicBezTo>
                  <a:pt x="83" y="151"/>
                  <a:pt x="84" y="151"/>
                  <a:pt x="84" y="151"/>
                </a:cubicBezTo>
                <a:cubicBezTo>
                  <a:pt x="84" y="152"/>
                  <a:pt x="84" y="152"/>
                  <a:pt x="84" y="152"/>
                </a:cubicBezTo>
                <a:cubicBezTo>
                  <a:pt x="84" y="152"/>
                  <a:pt x="84" y="152"/>
                  <a:pt x="83" y="152"/>
                </a:cubicBezTo>
                <a:cubicBezTo>
                  <a:pt x="81" y="152"/>
                  <a:pt x="82" y="156"/>
                  <a:pt x="81" y="156"/>
                </a:cubicBezTo>
                <a:cubicBezTo>
                  <a:pt x="81" y="156"/>
                  <a:pt x="81" y="157"/>
                  <a:pt x="81" y="157"/>
                </a:cubicBezTo>
                <a:cubicBezTo>
                  <a:pt x="81" y="157"/>
                  <a:pt x="81" y="158"/>
                  <a:pt x="81" y="158"/>
                </a:cubicBezTo>
                <a:cubicBezTo>
                  <a:pt x="80" y="158"/>
                  <a:pt x="80" y="158"/>
                  <a:pt x="80" y="158"/>
                </a:cubicBezTo>
                <a:cubicBezTo>
                  <a:pt x="80" y="159"/>
                  <a:pt x="80" y="160"/>
                  <a:pt x="80" y="161"/>
                </a:cubicBezTo>
                <a:cubicBezTo>
                  <a:pt x="79" y="162"/>
                  <a:pt x="78" y="163"/>
                  <a:pt x="77" y="163"/>
                </a:cubicBezTo>
                <a:cubicBezTo>
                  <a:pt x="77" y="163"/>
                  <a:pt x="77" y="164"/>
                  <a:pt x="77" y="164"/>
                </a:cubicBezTo>
                <a:cubicBezTo>
                  <a:pt x="77" y="166"/>
                  <a:pt x="77" y="168"/>
                  <a:pt x="76" y="168"/>
                </a:cubicBezTo>
                <a:cubicBezTo>
                  <a:pt x="76" y="169"/>
                  <a:pt x="76" y="170"/>
                  <a:pt x="75" y="170"/>
                </a:cubicBezTo>
                <a:cubicBezTo>
                  <a:pt x="75" y="171"/>
                  <a:pt x="75" y="172"/>
                  <a:pt x="74" y="171"/>
                </a:cubicBezTo>
                <a:cubicBezTo>
                  <a:pt x="72" y="171"/>
                  <a:pt x="71" y="172"/>
                  <a:pt x="71" y="173"/>
                </a:cubicBezTo>
                <a:cubicBezTo>
                  <a:pt x="70" y="173"/>
                  <a:pt x="68" y="173"/>
                  <a:pt x="69" y="175"/>
                </a:cubicBezTo>
                <a:cubicBezTo>
                  <a:pt x="68" y="175"/>
                  <a:pt x="68" y="175"/>
                  <a:pt x="68" y="175"/>
                </a:cubicBezTo>
                <a:cubicBezTo>
                  <a:pt x="68" y="175"/>
                  <a:pt x="68" y="176"/>
                  <a:pt x="68" y="176"/>
                </a:cubicBezTo>
                <a:cubicBezTo>
                  <a:pt x="68" y="177"/>
                  <a:pt x="67" y="178"/>
                  <a:pt x="66" y="178"/>
                </a:cubicBezTo>
                <a:cubicBezTo>
                  <a:pt x="66" y="178"/>
                  <a:pt x="66" y="178"/>
                  <a:pt x="65" y="178"/>
                </a:cubicBezTo>
                <a:cubicBezTo>
                  <a:pt x="65" y="178"/>
                  <a:pt x="64" y="178"/>
                  <a:pt x="64" y="177"/>
                </a:cubicBezTo>
                <a:cubicBezTo>
                  <a:pt x="64" y="177"/>
                  <a:pt x="63" y="177"/>
                  <a:pt x="63" y="177"/>
                </a:cubicBezTo>
                <a:cubicBezTo>
                  <a:pt x="63" y="176"/>
                  <a:pt x="61" y="175"/>
                  <a:pt x="63" y="175"/>
                </a:cubicBezTo>
                <a:cubicBezTo>
                  <a:pt x="63" y="175"/>
                  <a:pt x="63" y="174"/>
                  <a:pt x="63" y="174"/>
                </a:cubicBezTo>
                <a:cubicBezTo>
                  <a:pt x="69" y="172"/>
                  <a:pt x="59" y="171"/>
                  <a:pt x="63" y="168"/>
                </a:cubicBezTo>
                <a:cubicBezTo>
                  <a:pt x="63" y="167"/>
                  <a:pt x="63" y="166"/>
                  <a:pt x="64" y="167"/>
                </a:cubicBezTo>
                <a:cubicBezTo>
                  <a:pt x="64" y="166"/>
                  <a:pt x="64" y="166"/>
                  <a:pt x="64" y="165"/>
                </a:cubicBezTo>
                <a:cubicBezTo>
                  <a:pt x="64" y="165"/>
                  <a:pt x="64" y="164"/>
                  <a:pt x="64" y="163"/>
                </a:cubicBezTo>
                <a:cubicBezTo>
                  <a:pt x="64" y="163"/>
                  <a:pt x="65" y="163"/>
                  <a:pt x="65" y="163"/>
                </a:cubicBezTo>
                <a:cubicBezTo>
                  <a:pt x="65" y="162"/>
                  <a:pt x="63" y="162"/>
                  <a:pt x="63" y="159"/>
                </a:cubicBezTo>
                <a:cubicBezTo>
                  <a:pt x="63" y="159"/>
                  <a:pt x="63" y="159"/>
                  <a:pt x="63" y="158"/>
                </a:cubicBezTo>
                <a:cubicBezTo>
                  <a:pt x="63" y="158"/>
                  <a:pt x="64" y="158"/>
                  <a:pt x="64" y="158"/>
                </a:cubicBezTo>
                <a:cubicBezTo>
                  <a:pt x="64" y="158"/>
                  <a:pt x="64" y="157"/>
                  <a:pt x="64" y="157"/>
                </a:cubicBezTo>
                <a:cubicBezTo>
                  <a:pt x="64" y="156"/>
                  <a:pt x="64" y="156"/>
                  <a:pt x="64" y="155"/>
                </a:cubicBezTo>
                <a:cubicBezTo>
                  <a:pt x="64" y="154"/>
                  <a:pt x="64" y="154"/>
                  <a:pt x="63" y="154"/>
                </a:cubicBezTo>
                <a:cubicBezTo>
                  <a:pt x="63" y="153"/>
                  <a:pt x="63" y="153"/>
                  <a:pt x="63" y="152"/>
                </a:cubicBezTo>
                <a:cubicBezTo>
                  <a:pt x="63" y="152"/>
                  <a:pt x="64" y="152"/>
                  <a:pt x="64" y="152"/>
                </a:cubicBezTo>
                <a:cubicBezTo>
                  <a:pt x="64" y="152"/>
                  <a:pt x="64" y="152"/>
                  <a:pt x="64" y="151"/>
                </a:cubicBezTo>
                <a:cubicBezTo>
                  <a:pt x="64" y="150"/>
                  <a:pt x="65" y="149"/>
                  <a:pt x="66" y="149"/>
                </a:cubicBezTo>
                <a:cubicBezTo>
                  <a:pt x="66" y="147"/>
                  <a:pt x="67" y="147"/>
                  <a:pt x="68" y="146"/>
                </a:cubicBezTo>
                <a:cubicBezTo>
                  <a:pt x="68" y="147"/>
                  <a:pt x="68" y="148"/>
                  <a:pt x="69" y="148"/>
                </a:cubicBezTo>
                <a:cubicBezTo>
                  <a:pt x="69" y="148"/>
                  <a:pt x="69" y="149"/>
                  <a:pt x="69" y="150"/>
                </a:cubicBezTo>
                <a:cubicBezTo>
                  <a:pt x="70" y="150"/>
                  <a:pt x="70" y="150"/>
                  <a:pt x="70" y="151"/>
                </a:cubicBezTo>
                <a:cubicBezTo>
                  <a:pt x="72" y="151"/>
                  <a:pt x="72" y="153"/>
                  <a:pt x="74" y="152"/>
                </a:cubicBezTo>
                <a:cubicBezTo>
                  <a:pt x="74" y="152"/>
                  <a:pt x="74" y="152"/>
                  <a:pt x="74" y="151"/>
                </a:cubicBezTo>
                <a:cubicBezTo>
                  <a:pt x="73" y="148"/>
                  <a:pt x="75" y="148"/>
                  <a:pt x="75" y="145"/>
                </a:cubicBezTo>
                <a:cubicBezTo>
                  <a:pt x="75" y="145"/>
                  <a:pt x="76" y="145"/>
                  <a:pt x="76" y="145"/>
                </a:cubicBezTo>
                <a:cubicBezTo>
                  <a:pt x="76" y="145"/>
                  <a:pt x="76" y="144"/>
                  <a:pt x="76" y="144"/>
                </a:cubicBezTo>
                <a:cubicBezTo>
                  <a:pt x="76" y="143"/>
                  <a:pt x="76" y="143"/>
                  <a:pt x="77" y="143"/>
                </a:cubicBezTo>
                <a:cubicBezTo>
                  <a:pt x="77" y="142"/>
                  <a:pt x="77" y="142"/>
                  <a:pt x="77" y="142"/>
                </a:cubicBezTo>
                <a:cubicBezTo>
                  <a:pt x="77" y="141"/>
                  <a:pt x="78" y="140"/>
                  <a:pt x="80" y="140"/>
                </a:cubicBezTo>
                <a:cubicBezTo>
                  <a:pt x="80" y="140"/>
                  <a:pt x="80" y="140"/>
                  <a:pt x="81" y="140"/>
                </a:cubicBezTo>
                <a:cubicBezTo>
                  <a:pt x="81" y="140"/>
                  <a:pt x="81" y="139"/>
                  <a:pt x="81" y="138"/>
                </a:cubicBezTo>
                <a:cubicBezTo>
                  <a:pt x="80" y="138"/>
                  <a:pt x="79" y="138"/>
                  <a:pt x="80" y="137"/>
                </a:cubicBezTo>
                <a:cubicBezTo>
                  <a:pt x="79" y="137"/>
                  <a:pt x="79" y="137"/>
                  <a:pt x="78" y="137"/>
                </a:cubicBezTo>
                <a:cubicBezTo>
                  <a:pt x="77" y="139"/>
                  <a:pt x="74" y="138"/>
                  <a:pt x="74" y="140"/>
                </a:cubicBezTo>
                <a:cubicBezTo>
                  <a:pt x="74" y="140"/>
                  <a:pt x="74" y="140"/>
                  <a:pt x="74" y="139"/>
                </a:cubicBezTo>
                <a:cubicBezTo>
                  <a:pt x="74" y="139"/>
                  <a:pt x="74" y="138"/>
                  <a:pt x="74" y="138"/>
                </a:cubicBezTo>
                <a:cubicBezTo>
                  <a:pt x="73" y="138"/>
                  <a:pt x="72" y="138"/>
                  <a:pt x="72" y="137"/>
                </a:cubicBezTo>
                <a:cubicBezTo>
                  <a:pt x="72" y="136"/>
                  <a:pt x="73" y="136"/>
                  <a:pt x="74" y="136"/>
                </a:cubicBezTo>
                <a:cubicBezTo>
                  <a:pt x="74" y="136"/>
                  <a:pt x="74" y="136"/>
                  <a:pt x="75" y="136"/>
                </a:cubicBezTo>
                <a:cubicBezTo>
                  <a:pt x="75" y="134"/>
                  <a:pt x="76" y="135"/>
                  <a:pt x="77" y="136"/>
                </a:cubicBezTo>
                <a:cubicBezTo>
                  <a:pt x="77" y="135"/>
                  <a:pt x="77" y="135"/>
                  <a:pt x="77" y="135"/>
                </a:cubicBezTo>
                <a:cubicBezTo>
                  <a:pt x="77" y="134"/>
                  <a:pt x="77" y="134"/>
                  <a:pt x="77" y="133"/>
                </a:cubicBezTo>
                <a:cubicBezTo>
                  <a:pt x="77" y="132"/>
                  <a:pt x="75" y="132"/>
                  <a:pt x="77" y="131"/>
                </a:cubicBezTo>
                <a:cubicBezTo>
                  <a:pt x="78" y="131"/>
                  <a:pt x="79" y="131"/>
                  <a:pt x="80" y="131"/>
                </a:cubicBezTo>
                <a:cubicBezTo>
                  <a:pt x="80" y="130"/>
                  <a:pt x="81" y="129"/>
                  <a:pt x="82" y="129"/>
                </a:cubicBezTo>
                <a:cubicBezTo>
                  <a:pt x="82" y="128"/>
                  <a:pt x="82" y="128"/>
                  <a:pt x="82" y="127"/>
                </a:cubicBezTo>
                <a:cubicBezTo>
                  <a:pt x="82" y="127"/>
                  <a:pt x="81" y="127"/>
                  <a:pt x="81" y="127"/>
                </a:cubicBezTo>
                <a:cubicBezTo>
                  <a:pt x="81" y="127"/>
                  <a:pt x="81" y="127"/>
                  <a:pt x="81" y="126"/>
                </a:cubicBezTo>
                <a:cubicBezTo>
                  <a:pt x="81" y="126"/>
                  <a:pt x="82" y="126"/>
                  <a:pt x="82" y="125"/>
                </a:cubicBezTo>
                <a:cubicBezTo>
                  <a:pt x="83" y="125"/>
                  <a:pt x="84" y="125"/>
                  <a:pt x="84" y="125"/>
                </a:cubicBezTo>
                <a:cubicBezTo>
                  <a:pt x="84" y="124"/>
                  <a:pt x="83" y="123"/>
                  <a:pt x="83" y="121"/>
                </a:cubicBezTo>
                <a:cubicBezTo>
                  <a:pt x="84" y="121"/>
                  <a:pt x="85" y="121"/>
                  <a:pt x="87" y="121"/>
                </a:cubicBezTo>
                <a:cubicBezTo>
                  <a:pt x="87" y="122"/>
                  <a:pt x="88" y="122"/>
                  <a:pt x="88" y="123"/>
                </a:cubicBezTo>
                <a:cubicBezTo>
                  <a:pt x="88" y="123"/>
                  <a:pt x="89" y="123"/>
                  <a:pt x="89" y="123"/>
                </a:cubicBezTo>
                <a:cubicBezTo>
                  <a:pt x="89" y="123"/>
                  <a:pt x="89" y="123"/>
                  <a:pt x="89" y="124"/>
                </a:cubicBezTo>
                <a:cubicBezTo>
                  <a:pt x="89" y="125"/>
                  <a:pt x="89" y="126"/>
                  <a:pt x="89" y="127"/>
                </a:cubicBezTo>
                <a:cubicBezTo>
                  <a:pt x="89" y="128"/>
                  <a:pt x="89" y="128"/>
                  <a:pt x="89" y="129"/>
                </a:cubicBezTo>
                <a:cubicBezTo>
                  <a:pt x="89" y="130"/>
                  <a:pt x="89" y="131"/>
                  <a:pt x="88" y="131"/>
                </a:cubicBezTo>
                <a:cubicBezTo>
                  <a:pt x="87" y="131"/>
                  <a:pt x="86" y="131"/>
                  <a:pt x="85" y="130"/>
                </a:cubicBezTo>
                <a:cubicBezTo>
                  <a:pt x="85" y="130"/>
                  <a:pt x="85" y="130"/>
                  <a:pt x="84" y="130"/>
                </a:cubicBezTo>
                <a:cubicBezTo>
                  <a:pt x="84" y="130"/>
                  <a:pt x="84" y="131"/>
                  <a:pt x="84" y="131"/>
                </a:cubicBezTo>
                <a:cubicBezTo>
                  <a:pt x="84" y="133"/>
                  <a:pt x="86" y="132"/>
                  <a:pt x="87" y="133"/>
                </a:cubicBezTo>
                <a:cubicBezTo>
                  <a:pt x="87" y="133"/>
                  <a:pt x="87" y="133"/>
                  <a:pt x="88" y="133"/>
                </a:cubicBezTo>
                <a:cubicBezTo>
                  <a:pt x="89" y="133"/>
                  <a:pt x="89" y="134"/>
                  <a:pt x="89" y="135"/>
                </a:cubicBezTo>
                <a:cubicBezTo>
                  <a:pt x="90" y="135"/>
                  <a:pt x="90" y="135"/>
                  <a:pt x="90" y="136"/>
                </a:cubicBezTo>
                <a:cubicBezTo>
                  <a:pt x="90" y="136"/>
                  <a:pt x="90" y="137"/>
                  <a:pt x="90" y="137"/>
                </a:cubicBezTo>
                <a:cubicBezTo>
                  <a:pt x="90" y="137"/>
                  <a:pt x="90" y="138"/>
                  <a:pt x="90" y="138"/>
                </a:cubicBezTo>
                <a:cubicBezTo>
                  <a:pt x="89" y="138"/>
                  <a:pt x="88" y="139"/>
                  <a:pt x="87" y="139"/>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346" name="Freeform 277" title=""/>
          <p:cNvSpPr/>
          <p:nvPr>
            <p:custDataLst>
              <p:tags r:id="rId180"/>
            </p:custDataLst>
          </p:nvPr>
        </p:nvSpPr>
        <p:spPr bwMode="auto">
          <a:xfrm rot="1740000">
            <a:off x="8246422" y="3175665"/>
            <a:ext cx="3437" cy="5783"/>
          </a:xfrm>
          <a:custGeom>
            <a:gdLst>
              <a:gd name="T0" fmla="*/ 1 w 6"/>
              <a:gd name="T1" fmla="*/ 4 h 10"/>
              <a:gd name="T2" fmla="*/ 0 w 6"/>
              <a:gd name="T3" fmla="*/ 8 h 10"/>
              <a:gd name="T4" fmla="*/ 1 w 6"/>
              <a:gd name="T5" fmla="*/ 9 h 10"/>
              <a:gd name="T6" fmla="*/ 4 w 6"/>
              <a:gd name="T7" fmla="*/ 10 h 10"/>
              <a:gd name="T8" fmla="*/ 5 w 6"/>
              <a:gd name="T9" fmla="*/ 9 h 10"/>
              <a:gd name="T10" fmla="*/ 6 w 6"/>
              <a:gd name="T11" fmla="*/ 9 h 10"/>
              <a:gd name="T12" fmla="*/ 6 w 6"/>
              <a:gd name="T13" fmla="*/ 6 h 10"/>
              <a:gd name="T14" fmla="*/ 5 w 6"/>
              <a:gd name="T15" fmla="*/ 4 h 10"/>
              <a:gd name="T16" fmla="*/ 5 w 6"/>
              <a:gd name="T17" fmla="*/ 2 h 10"/>
              <a:gd name="T18" fmla="*/ 3 w 6"/>
              <a:gd name="T19" fmla="*/ 0 h 10"/>
              <a:gd name="T20" fmla="*/ 1 w 6"/>
              <a:gd name="T21" fmla="*/ 2 h 10"/>
              <a:gd name="T22" fmla="*/ 1 w 6"/>
              <a:gd name="T23" fmla="*/ 4 h 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 h="10">
                <a:moveTo>
                  <a:pt x="1" y="4"/>
                </a:moveTo>
                <a:cubicBezTo>
                  <a:pt x="1" y="6"/>
                  <a:pt x="1" y="7"/>
                  <a:pt x="0" y="8"/>
                </a:cubicBezTo>
                <a:cubicBezTo>
                  <a:pt x="1" y="8"/>
                  <a:pt x="2" y="8"/>
                  <a:pt x="1" y="9"/>
                </a:cubicBezTo>
                <a:cubicBezTo>
                  <a:pt x="3" y="9"/>
                  <a:pt x="3" y="10"/>
                  <a:pt x="4" y="10"/>
                </a:cubicBezTo>
                <a:cubicBezTo>
                  <a:pt x="5" y="10"/>
                  <a:pt x="5" y="9"/>
                  <a:pt x="5" y="9"/>
                </a:cubicBezTo>
                <a:cubicBezTo>
                  <a:pt x="5" y="9"/>
                  <a:pt x="6" y="9"/>
                  <a:pt x="6" y="9"/>
                </a:cubicBezTo>
                <a:cubicBezTo>
                  <a:pt x="6" y="8"/>
                  <a:pt x="6" y="7"/>
                  <a:pt x="6" y="6"/>
                </a:cubicBezTo>
                <a:cubicBezTo>
                  <a:pt x="5" y="6"/>
                  <a:pt x="5" y="5"/>
                  <a:pt x="5" y="4"/>
                </a:cubicBezTo>
                <a:cubicBezTo>
                  <a:pt x="5" y="3"/>
                  <a:pt x="5" y="2"/>
                  <a:pt x="5" y="2"/>
                </a:cubicBezTo>
                <a:cubicBezTo>
                  <a:pt x="4" y="1"/>
                  <a:pt x="3" y="2"/>
                  <a:pt x="3" y="0"/>
                </a:cubicBezTo>
                <a:cubicBezTo>
                  <a:pt x="2" y="0"/>
                  <a:pt x="1" y="1"/>
                  <a:pt x="1" y="2"/>
                </a:cubicBezTo>
                <a:cubicBezTo>
                  <a:pt x="2" y="3"/>
                  <a:pt x="3" y="4"/>
                  <a:pt x="1" y="4"/>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347" name="Freeform 278" title=""/>
          <p:cNvSpPr/>
          <p:nvPr>
            <p:custDataLst>
              <p:tags r:id="rId181"/>
            </p:custDataLst>
          </p:nvPr>
        </p:nvSpPr>
        <p:spPr bwMode="auto">
          <a:xfrm rot="1740000">
            <a:off x="8247463" y="3183521"/>
            <a:ext cx="2115" cy="3417"/>
          </a:xfrm>
          <a:custGeom>
            <a:gdLst>
              <a:gd name="T0" fmla="*/ 0 w 4"/>
              <a:gd name="T1" fmla="*/ 1 h 6"/>
              <a:gd name="T2" fmla="*/ 0 w 4"/>
              <a:gd name="T3" fmla="*/ 3 h 6"/>
              <a:gd name="T4" fmla="*/ 4 w 4"/>
              <a:gd name="T5" fmla="*/ 5 h 6"/>
              <a:gd name="T6" fmla="*/ 4 w 4"/>
              <a:gd name="T7" fmla="*/ 3 h 6"/>
              <a:gd name="T8" fmla="*/ 3 w 4"/>
              <a:gd name="T9" fmla="*/ 0 h 6"/>
              <a:gd name="T10" fmla="*/ 0 w 4"/>
              <a:gd name="T11" fmla="*/ 1 h 6"/>
            </a:gdLst>
            <a:cxnLst>
              <a:cxn ang="0">
                <a:pos x="T0" y="T1"/>
              </a:cxn>
              <a:cxn ang="0">
                <a:pos x="T2" y="T3"/>
              </a:cxn>
              <a:cxn ang="0">
                <a:pos x="T4" y="T5"/>
              </a:cxn>
              <a:cxn ang="0">
                <a:pos x="T6" y="T7"/>
              </a:cxn>
              <a:cxn ang="0">
                <a:pos x="T8" y="T9"/>
              </a:cxn>
              <a:cxn ang="0">
                <a:pos x="T10" y="T11"/>
              </a:cxn>
            </a:cxnLst>
            <a:rect l="0" t="0" r="r" b="b"/>
            <a:pathLst>
              <a:path w="4" h="6">
                <a:moveTo>
                  <a:pt x="0" y="1"/>
                </a:moveTo>
                <a:cubicBezTo>
                  <a:pt x="0" y="2"/>
                  <a:pt x="0" y="2"/>
                  <a:pt x="0" y="3"/>
                </a:cubicBezTo>
                <a:cubicBezTo>
                  <a:pt x="2" y="3"/>
                  <a:pt x="1" y="6"/>
                  <a:pt x="4" y="5"/>
                </a:cubicBezTo>
                <a:cubicBezTo>
                  <a:pt x="4" y="4"/>
                  <a:pt x="4" y="3"/>
                  <a:pt x="4" y="3"/>
                </a:cubicBezTo>
                <a:cubicBezTo>
                  <a:pt x="3" y="2"/>
                  <a:pt x="3" y="2"/>
                  <a:pt x="3" y="0"/>
                </a:cubicBezTo>
                <a:cubicBezTo>
                  <a:pt x="2" y="1"/>
                  <a:pt x="2" y="1"/>
                  <a:pt x="0" y="1"/>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348" name="Freeform 279" title=""/>
          <p:cNvSpPr/>
          <p:nvPr>
            <p:custDataLst>
              <p:tags r:id="rId182"/>
            </p:custDataLst>
          </p:nvPr>
        </p:nvSpPr>
        <p:spPr bwMode="auto">
          <a:xfrm rot="1740000">
            <a:off x="8235779" y="3181366"/>
            <a:ext cx="1850" cy="1840"/>
          </a:xfrm>
          <a:custGeom>
            <a:gdLst>
              <a:gd name="T0" fmla="*/ 1 w 3"/>
              <a:gd name="T1" fmla="*/ 3 h 3"/>
              <a:gd name="T2" fmla="*/ 3 w 3"/>
              <a:gd name="T3" fmla="*/ 3 h 3"/>
              <a:gd name="T4" fmla="*/ 0 w 3"/>
              <a:gd name="T5" fmla="*/ 0 h 3"/>
              <a:gd name="T6" fmla="*/ 1 w 3"/>
              <a:gd name="T7" fmla="*/ 3 h 3"/>
            </a:gdLst>
            <a:cxnLst>
              <a:cxn ang="0">
                <a:pos x="T0" y="T1"/>
              </a:cxn>
              <a:cxn ang="0">
                <a:pos x="T2" y="T3"/>
              </a:cxn>
              <a:cxn ang="0">
                <a:pos x="T4" y="T5"/>
              </a:cxn>
              <a:cxn ang="0">
                <a:pos x="T6" y="T7"/>
              </a:cxn>
            </a:cxnLst>
            <a:rect l="0" t="0" r="r" b="b"/>
            <a:pathLst>
              <a:path w="3" h="3">
                <a:moveTo>
                  <a:pt x="1" y="3"/>
                </a:moveTo>
                <a:cubicBezTo>
                  <a:pt x="2" y="3"/>
                  <a:pt x="2" y="3"/>
                  <a:pt x="3" y="3"/>
                </a:cubicBezTo>
                <a:cubicBezTo>
                  <a:pt x="2" y="2"/>
                  <a:pt x="1" y="1"/>
                  <a:pt x="0" y="0"/>
                </a:cubicBezTo>
                <a:cubicBezTo>
                  <a:pt x="0" y="2"/>
                  <a:pt x="1" y="2"/>
                  <a:pt x="1" y="3"/>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349" name="Freeform 280" title=""/>
          <p:cNvSpPr/>
          <p:nvPr>
            <p:custDataLst>
              <p:tags r:id="rId183"/>
            </p:custDataLst>
          </p:nvPr>
        </p:nvSpPr>
        <p:spPr bwMode="auto">
          <a:xfrm rot="1740000">
            <a:off x="8180034" y="3169244"/>
            <a:ext cx="2908" cy="3943"/>
          </a:xfrm>
          <a:custGeom>
            <a:gdLst>
              <a:gd name="T0" fmla="*/ 3 w 5"/>
              <a:gd name="T1" fmla="*/ 7 h 7"/>
              <a:gd name="T2" fmla="*/ 4 w 5"/>
              <a:gd name="T3" fmla="*/ 7 h 7"/>
              <a:gd name="T4" fmla="*/ 5 w 5"/>
              <a:gd name="T5" fmla="*/ 4 h 7"/>
              <a:gd name="T6" fmla="*/ 5 w 5"/>
              <a:gd name="T7" fmla="*/ 2 h 7"/>
              <a:gd name="T8" fmla="*/ 4 w 5"/>
              <a:gd name="T9" fmla="*/ 0 h 7"/>
              <a:gd name="T10" fmla="*/ 1 w 5"/>
              <a:gd name="T11" fmla="*/ 0 h 7"/>
              <a:gd name="T12" fmla="*/ 1 w 5"/>
              <a:gd name="T13" fmla="*/ 1 h 7"/>
              <a:gd name="T14" fmla="*/ 0 w 5"/>
              <a:gd name="T15" fmla="*/ 3 h 7"/>
              <a:gd name="T16" fmla="*/ 1 w 5"/>
              <a:gd name="T17" fmla="*/ 3 h 7"/>
              <a:gd name="T18" fmla="*/ 1 w 5"/>
              <a:gd name="T19" fmla="*/ 4 h 7"/>
              <a:gd name="T20" fmla="*/ 3 w 5"/>
              <a:gd name="T21" fmla="*/ 4 h 7"/>
              <a:gd name="T22" fmla="*/ 1 w 5"/>
              <a:gd name="T23" fmla="*/ 7 h 7"/>
              <a:gd name="T24" fmla="*/ 3 w 5"/>
              <a:gd name="T25" fmla="*/ 7 h 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 h="7">
                <a:moveTo>
                  <a:pt x="3" y="7"/>
                </a:moveTo>
                <a:cubicBezTo>
                  <a:pt x="3" y="7"/>
                  <a:pt x="3" y="7"/>
                  <a:pt x="4" y="7"/>
                </a:cubicBezTo>
                <a:cubicBezTo>
                  <a:pt x="4" y="6"/>
                  <a:pt x="5" y="5"/>
                  <a:pt x="5" y="4"/>
                </a:cubicBezTo>
                <a:cubicBezTo>
                  <a:pt x="5" y="4"/>
                  <a:pt x="5" y="3"/>
                  <a:pt x="5" y="2"/>
                </a:cubicBezTo>
                <a:cubicBezTo>
                  <a:pt x="5" y="1"/>
                  <a:pt x="5" y="0"/>
                  <a:pt x="4" y="0"/>
                </a:cubicBezTo>
                <a:cubicBezTo>
                  <a:pt x="3" y="0"/>
                  <a:pt x="2" y="0"/>
                  <a:pt x="1" y="0"/>
                </a:cubicBezTo>
                <a:cubicBezTo>
                  <a:pt x="1" y="0"/>
                  <a:pt x="1" y="1"/>
                  <a:pt x="1" y="1"/>
                </a:cubicBezTo>
                <a:cubicBezTo>
                  <a:pt x="0" y="1"/>
                  <a:pt x="0" y="2"/>
                  <a:pt x="0" y="3"/>
                </a:cubicBezTo>
                <a:cubicBezTo>
                  <a:pt x="1" y="3"/>
                  <a:pt x="1" y="3"/>
                  <a:pt x="1" y="3"/>
                </a:cubicBezTo>
                <a:cubicBezTo>
                  <a:pt x="1" y="4"/>
                  <a:pt x="1" y="4"/>
                  <a:pt x="1" y="4"/>
                </a:cubicBezTo>
                <a:cubicBezTo>
                  <a:pt x="2" y="4"/>
                  <a:pt x="2" y="4"/>
                  <a:pt x="3" y="4"/>
                </a:cubicBezTo>
                <a:cubicBezTo>
                  <a:pt x="3" y="6"/>
                  <a:pt x="2" y="6"/>
                  <a:pt x="1" y="7"/>
                </a:cubicBezTo>
                <a:cubicBezTo>
                  <a:pt x="2" y="7"/>
                  <a:pt x="2" y="7"/>
                  <a:pt x="3" y="7"/>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350" name="Freeform 281" title=""/>
          <p:cNvSpPr/>
          <p:nvPr>
            <p:custDataLst>
              <p:tags r:id="rId184"/>
            </p:custDataLst>
          </p:nvPr>
        </p:nvSpPr>
        <p:spPr bwMode="auto">
          <a:xfrm rot="1740000">
            <a:off x="8255293" y="3211245"/>
            <a:ext cx="2379" cy="1578"/>
          </a:xfrm>
          <a:custGeom>
            <a:gdLst>
              <a:gd name="T0" fmla="*/ 2 w 4"/>
              <a:gd name="T1" fmla="*/ 0 h 3"/>
              <a:gd name="T2" fmla="*/ 1 w 4"/>
              <a:gd name="T3" fmla="*/ 1 h 3"/>
              <a:gd name="T4" fmla="*/ 0 w 4"/>
              <a:gd name="T5" fmla="*/ 3 h 3"/>
              <a:gd name="T6" fmla="*/ 3 w 4"/>
              <a:gd name="T7" fmla="*/ 2 h 3"/>
              <a:gd name="T8" fmla="*/ 2 w 4"/>
              <a:gd name="T9" fmla="*/ 0 h 3"/>
            </a:gdLst>
            <a:cxnLst>
              <a:cxn ang="0">
                <a:pos x="T0" y="T1"/>
              </a:cxn>
              <a:cxn ang="0">
                <a:pos x="T2" y="T3"/>
              </a:cxn>
              <a:cxn ang="0">
                <a:pos x="T4" y="T5"/>
              </a:cxn>
              <a:cxn ang="0">
                <a:pos x="T6" y="T7"/>
              </a:cxn>
              <a:cxn ang="0">
                <a:pos x="T8" y="T9"/>
              </a:cxn>
            </a:cxnLst>
            <a:rect l="0" t="0" r="r" b="b"/>
            <a:pathLst>
              <a:path w="4" h="3">
                <a:moveTo>
                  <a:pt x="2" y="0"/>
                </a:moveTo>
                <a:cubicBezTo>
                  <a:pt x="2" y="1"/>
                  <a:pt x="2" y="1"/>
                  <a:pt x="1" y="1"/>
                </a:cubicBezTo>
                <a:cubicBezTo>
                  <a:pt x="1" y="2"/>
                  <a:pt x="0" y="2"/>
                  <a:pt x="0" y="3"/>
                </a:cubicBezTo>
                <a:cubicBezTo>
                  <a:pt x="1" y="3"/>
                  <a:pt x="1" y="2"/>
                  <a:pt x="3" y="2"/>
                </a:cubicBezTo>
                <a:cubicBezTo>
                  <a:pt x="4" y="1"/>
                  <a:pt x="3" y="0"/>
                  <a:pt x="2" y="0"/>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351" name="Freeform 282" title=""/>
          <p:cNvSpPr/>
          <p:nvPr>
            <p:custDataLst>
              <p:tags r:id="rId185"/>
            </p:custDataLst>
          </p:nvPr>
        </p:nvSpPr>
        <p:spPr bwMode="auto">
          <a:xfrm rot="1740000">
            <a:off x="8234712" y="3194923"/>
            <a:ext cx="4229" cy="9726"/>
          </a:xfrm>
          <a:custGeom>
            <a:gdLst>
              <a:gd name="T0" fmla="*/ 7 w 7"/>
              <a:gd name="T1" fmla="*/ 12 h 17"/>
              <a:gd name="T2" fmla="*/ 7 w 7"/>
              <a:gd name="T3" fmla="*/ 11 h 17"/>
              <a:gd name="T4" fmla="*/ 7 w 7"/>
              <a:gd name="T5" fmla="*/ 10 h 17"/>
              <a:gd name="T6" fmla="*/ 6 w 7"/>
              <a:gd name="T7" fmla="*/ 10 h 17"/>
              <a:gd name="T8" fmla="*/ 4 w 7"/>
              <a:gd name="T9" fmla="*/ 10 h 17"/>
              <a:gd name="T10" fmla="*/ 3 w 7"/>
              <a:gd name="T11" fmla="*/ 8 h 17"/>
              <a:gd name="T12" fmla="*/ 5 w 7"/>
              <a:gd name="T13" fmla="*/ 8 h 17"/>
              <a:gd name="T14" fmla="*/ 5 w 7"/>
              <a:gd name="T15" fmla="*/ 4 h 17"/>
              <a:gd name="T16" fmla="*/ 6 w 7"/>
              <a:gd name="T17" fmla="*/ 4 h 17"/>
              <a:gd name="T18" fmla="*/ 6 w 7"/>
              <a:gd name="T19" fmla="*/ 3 h 17"/>
              <a:gd name="T20" fmla="*/ 6 w 7"/>
              <a:gd name="T21" fmla="*/ 2 h 17"/>
              <a:gd name="T22" fmla="*/ 6 w 7"/>
              <a:gd name="T23" fmla="*/ 1 h 17"/>
              <a:gd name="T24" fmla="*/ 5 w 7"/>
              <a:gd name="T25" fmla="*/ 1 h 17"/>
              <a:gd name="T26" fmla="*/ 4 w 7"/>
              <a:gd name="T27" fmla="*/ 2 h 17"/>
              <a:gd name="T28" fmla="*/ 4 w 7"/>
              <a:gd name="T29" fmla="*/ 3 h 17"/>
              <a:gd name="T30" fmla="*/ 3 w 7"/>
              <a:gd name="T31" fmla="*/ 4 h 17"/>
              <a:gd name="T32" fmla="*/ 0 w 7"/>
              <a:gd name="T33" fmla="*/ 7 h 17"/>
              <a:gd name="T34" fmla="*/ 0 w 7"/>
              <a:gd name="T35" fmla="*/ 8 h 17"/>
              <a:gd name="T36" fmla="*/ 1 w 7"/>
              <a:gd name="T37" fmla="*/ 11 h 17"/>
              <a:gd name="T38" fmla="*/ 3 w 7"/>
              <a:gd name="T39" fmla="*/ 11 h 17"/>
              <a:gd name="T40" fmla="*/ 4 w 7"/>
              <a:gd name="T41" fmla="*/ 11 h 17"/>
              <a:gd name="T42" fmla="*/ 4 w 7"/>
              <a:gd name="T43" fmla="*/ 16 h 17"/>
              <a:gd name="T44" fmla="*/ 4 w 7"/>
              <a:gd name="T45" fmla="*/ 17 h 17"/>
              <a:gd name="T46" fmla="*/ 5 w 7"/>
              <a:gd name="T47" fmla="*/ 17 h 17"/>
              <a:gd name="T48" fmla="*/ 7 w 7"/>
              <a:gd name="T49" fmla="*/ 16 h 17"/>
              <a:gd name="T50" fmla="*/ 6 w 7"/>
              <a:gd name="T51" fmla="*/ 14 h 17"/>
              <a:gd name="T52" fmla="*/ 7 w 7"/>
              <a:gd name="T53" fmla="*/ 12 h 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 h="17">
                <a:moveTo>
                  <a:pt x="7" y="12"/>
                </a:moveTo>
                <a:cubicBezTo>
                  <a:pt x="7" y="12"/>
                  <a:pt x="7" y="12"/>
                  <a:pt x="7" y="11"/>
                </a:cubicBezTo>
                <a:cubicBezTo>
                  <a:pt x="7" y="11"/>
                  <a:pt x="7" y="10"/>
                  <a:pt x="7" y="10"/>
                </a:cubicBezTo>
                <a:cubicBezTo>
                  <a:pt x="7" y="10"/>
                  <a:pt x="7" y="10"/>
                  <a:pt x="6" y="10"/>
                </a:cubicBezTo>
                <a:cubicBezTo>
                  <a:pt x="5" y="10"/>
                  <a:pt x="5" y="10"/>
                  <a:pt x="4" y="10"/>
                </a:cubicBezTo>
                <a:cubicBezTo>
                  <a:pt x="4" y="9"/>
                  <a:pt x="3" y="9"/>
                  <a:pt x="3" y="8"/>
                </a:cubicBezTo>
                <a:cubicBezTo>
                  <a:pt x="3" y="8"/>
                  <a:pt x="4" y="8"/>
                  <a:pt x="5" y="8"/>
                </a:cubicBezTo>
                <a:cubicBezTo>
                  <a:pt x="5" y="7"/>
                  <a:pt x="5" y="5"/>
                  <a:pt x="5" y="4"/>
                </a:cubicBezTo>
                <a:cubicBezTo>
                  <a:pt x="5" y="4"/>
                  <a:pt x="6" y="4"/>
                  <a:pt x="6" y="4"/>
                </a:cubicBezTo>
                <a:cubicBezTo>
                  <a:pt x="6" y="4"/>
                  <a:pt x="6" y="3"/>
                  <a:pt x="6" y="3"/>
                </a:cubicBezTo>
                <a:cubicBezTo>
                  <a:pt x="6" y="3"/>
                  <a:pt x="6" y="2"/>
                  <a:pt x="6" y="2"/>
                </a:cubicBezTo>
                <a:cubicBezTo>
                  <a:pt x="6" y="1"/>
                  <a:pt x="6" y="1"/>
                  <a:pt x="6" y="1"/>
                </a:cubicBezTo>
                <a:cubicBezTo>
                  <a:pt x="6" y="1"/>
                  <a:pt x="5" y="1"/>
                  <a:pt x="5" y="1"/>
                </a:cubicBezTo>
                <a:cubicBezTo>
                  <a:pt x="4" y="0"/>
                  <a:pt x="4" y="1"/>
                  <a:pt x="4" y="2"/>
                </a:cubicBezTo>
                <a:cubicBezTo>
                  <a:pt x="4" y="2"/>
                  <a:pt x="4" y="3"/>
                  <a:pt x="4" y="3"/>
                </a:cubicBezTo>
                <a:cubicBezTo>
                  <a:pt x="4" y="4"/>
                  <a:pt x="4" y="4"/>
                  <a:pt x="3" y="4"/>
                </a:cubicBezTo>
                <a:cubicBezTo>
                  <a:pt x="1" y="4"/>
                  <a:pt x="2" y="7"/>
                  <a:pt x="0" y="7"/>
                </a:cubicBezTo>
                <a:cubicBezTo>
                  <a:pt x="0" y="7"/>
                  <a:pt x="0" y="7"/>
                  <a:pt x="0" y="8"/>
                </a:cubicBezTo>
                <a:cubicBezTo>
                  <a:pt x="0" y="10"/>
                  <a:pt x="1" y="10"/>
                  <a:pt x="1" y="11"/>
                </a:cubicBezTo>
                <a:cubicBezTo>
                  <a:pt x="2" y="11"/>
                  <a:pt x="2" y="11"/>
                  <a:pt x="3" y="11"/>
                </a:cubicBezTo>
                <a:cubicBezTo>
                  <a:pt x="3" y="11"/>
                  <a:pt x="3" y="11"/>
                  <a:pt x="4" y="11"/>
                </a:cubicBezTo>
                <a:cubicBezTo>
                  <a:pt x="6" y="14"/>
                  <a:pt x="4" y="13"/>
                  <a:pt x="4" y="16"/>
                </a:cubicBezTo>
                <a:cubicBezTo>
                  <a:pt x="4" y="16"/>
                  <a:pt x="4" y="17"/>
                  <a:pt x="4" y="17"/>
                </a:cubicBezTo>
                <a:cubicBezTo>
                  <a:pt x="4" y="17"/>
                  <a:pt x="5" y="17"/>
                  <a:pt x="5" y="17"/>
                </a:cubicBezTo>
                <a:cubicBezTo>
                  <a:pt x="6" y="17"/>
                  <a:pt x="7" y="17"/>
                  <a:pt x="7" y="16"/>
                </a:cubicBezTo>
                <a:cubicBezTo>
                  <a:pt x="6" y="16"/>
                  <a:pt x="6" y="15"/>
                  <a:pt x="6" y="14"/>
                </a:cubicBezTo>
                <a:cubicBezTo>
                  <a:pt x="6" y="13"/>
                  <a:pt x="6" y="12"/>
                  <a:pt x="7" y="12"/>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352" name="Freeform 283" title=""/>
          <p:cNvSpPr/>
          <p:nvPr>
            <p:custDataLst>
              <p:tags r:id="rId186"/>
            </p:custDataLst>
          </p:nvPr>
        </p:nvSpPr>
        <p:spPr bwMode="auto">
          <a:xfrm rot="1740000">
            <a:off x="8178583" y="3182474"/>
            <a:ext cx="5022" cy="2892"/>
          </a:xfrm>
          <a:custGeom>
            <a:gdLst>
              <a:gd name="T0" fmla="*/ 6 w 9"/>
              <a:gd name="T1" fmla="*/ 4 h 5"/>
              <a:gd name="T2" fmla="*/ 8 w 9"/>
              <a:gd name="T3" fmla="*/ 4 h 5"/>
              <a:gd name="T4" fmla="*/ 6 w 9"/>
              <a:gd name="T5" fmla="*/ 1 h 5"/>
              <a:gd name="T6" fmla="*/ 0 w 9"/>
              <a:gd name="T7" fmla="*/ 2 h 5"/>
              <a:gd name="T8" fmla="*/ 0 w 9"/>
              <a:gd name="T9" fmla="*/ 5 h 5"/>
              <a:gd name="T10" fmla="*/ 5 w 9"/>
              <a:gd name="T11" fmla="*/ 4 h 5"/>
              <a:gd name="T12" fmla="*/ 6 w 9"/>
              <a:gd name="T13" fmla="*/ 4 h 5"/>
            </a:gdLst>
            <a:cxnLst>
              <a:cxn ang="0">
                <a:pos x="T0" y="T1"/>
              </a:cxn>
              <a:cxn ang="0">
                <a:pos x="T2" y="T3"/>
              </a:cxn>
              <a:cxn ang="0">
                <a:pos x="T4" y="T5"/>
              </a:cxn>
              <a:cxn ang="0">
                <a:pos x="T6" y="T7"/>
              </a:cxn>
              <a:cxn ang="0">
                <a:pos x="T8" y="T9"/>
              </a:cxn>
              <a:cxn ang="0">
                <a:pos x="T10" y="T11"/>
              </a:cxn>
              <a:cxn ang="0">
                <a:pos x="T12" y="T13"/>
              </a:cxn>
            </a:cxnLst>
            <a:rect l="0" t="0" r="r" b="b"/>
            <a:pathLst>
              <a:path w="9" h="5">
                <a:moveTo>
                  <a:pt x="6" y="4"/>
                </a:moveTo>
                <a:cubicBezTo>
                  <a:pt x="7" y="4"/>
                  <a:pt x="7" y="4"/>
                  <a:pt x="8" y="4"/>
                </a:cubicBezTo>
                <a:cubicBezTo>
                  <a:pt x="9" y="3"/>
                  <a:pt x="8" y="2"/>
                  <a:pt x="6" y="1"/>
                </a:cubicBezTo>
                <a:cubicBezTo>
                  <a:pt x="3" y="0"/>
                  <a:pt x="3" y="3"/>
                  <a:pt x="0" y="2"/>
                </a:cubicBezTo>
                <a:cubicBezTo>
                  <a:pt x="0" y="3"/>
                  <a:pt x="0" y="4"/>
                  <a:pt x="0" y="5"/>
                </a:cubicBezTo>
                <a:cubicBezTo>
                  <a:pt x="3" y="5"/>
                  <a:pt x="3" y="4"/>
                  <a:pt x="5" y="4"/>
                </a:cubicBezTo>
                <a:cubicBezTo>
                  <a:pt x="6" y="4"/>
                  <a:pt x="6" y="4"/>
                  <a:pt x="6" y="4"/>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353" name="Freeform 284" title=""/>
          <p:cNvSpPr/>
          <p:nvPr>
            <p:custDataLst>
              <p:tags r:id="rId187"/>
            </p:custDataLst>
          </p:nvPr>
        </p:nvSpPr>
        <p:spPr bwMode="auto">
          <a:xfrm rot="1740000">
            <a:off x="8277593" y="3133559"/>
            <a:ext cx="7402" cy="4732"/>
          </a:xfrm>
          <a:custGeom>
            <a:gdLst>
              <a:gd name="T0" fmla="*/ 3 w 13"/>
              <a:gd name="T1" fmla="*/ 7 h 8"/>
              <a:gd name="T2" fmla="*/ 5 w 13"/>
              <a:gd name="T3" fmla="*/ 7 h 8"/>
              <a:gd name="T4" fmla="*/ 6 w 13"/>
              <a:gd name="T5" fmla="*/ 7 h 8"/>
              <a:gd name="T6" fmla="*/ 7 w 13"/>
              <a:gd name="T7" fmla="*/ 6 h 8"/>
              <a:gd name="T8" fmla="*/ 9 w 13"/>
              <a:gd name="T9" fmla="*/ 3 h 8"/>
              <a:gd name="T10" fmla="*/ 9 w 13"/>
              <a:gd name="T11" fmla="*/ 2 h 8"/>
              <a:gd name="T12" fmla="*/ 13 w 13"/>
              <a:gd name="T13" fmla="*/ 1 h 8"/>
              <a:gd name="T14" fmla="*/ 12 w 13"/>
              <a:gd name="T15" fmla="*/ 0 h 8"/>
              <a:gd name="T16" fmla="*/ 11 w 13"/>
              <a:gd name="T17" fmla="*/ 0 h 8"/>
              <a:gd name="T18" fmla="*/ 8 w 13"/>
              <a:gd name="T19" fmla="*/ 0 h 8"/>
              <a:gd name="T20" fmla="*/ 6 w 13"/>
              <a:gd name="T21" fmla="*/ 0 h 8"/>
              <a:gd name="T22" fmla="*/ 2 w 13"/>
              <a:gd name="T23" fmla="*/ 3 h 8"/>
              <a:gd name="T24" fmla="*/ 2 w 13"/>
              <a:gd name="T25" fmla="*/ 4 h 8"/>
              <a:gd name="T26" fmla="*/ 1 w 13"/>
              <a:gd name="T27" fmla="*/ 4 h 8"/>
              <a:gd name="T28" fmla="*/ 1 w 13"/>
              <a:gd name="T29" fmla="*/ 6 h 8"/>
              <a:gd name="T30" fmla="*/ 0 w 13"/>
              <a:gd name="T31" fmla="*/ 7 h 8"/>
              <a:gd name="T32" fmla="*/ 3 w 13"/>
              <a:gd name="T33" fmla="*/ 7 h 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 h="8">
                <a:moveTo>
                  <a:pt x="3" y="7"/>
                </a:moveTo>
                <a:cubicBezTo>
                  <a:pt x="4" y="7"/>
                  <a:pt x="4" y="7"/>
                  <a:pt x="5" y="7"/>
                </a:cubicBezTo>
                <a:cubicBezTo>
                  <a:pt x="5" y="7"/>
                  <a:pt x="5" y="7"/>
                  <a:pt x="6" y="7"/>
                </a:cubicBezTo>
                <a:cubicBezTo>
                  <a:pt x="6" y="6"/>
                  <a:pt x="6" y="6"/>
                  <a:pt x="7" y="6"/>
                </a:cubicBezTo>
                <a:cubicBezTo>
                  <a:pt x="8" y="4"/>
                  <a:pt x="8" y="3"/>
                  <a:pt x="9" y="3"/>
                </a:cubicBezTo>
                <a:cubicBezTo>
                  <a:pt x="9" y="3"/>
                  <a:pt x="9" y="2"/>
                  <a:pt x="9" y="2"/>
                </a:cubicBezTo>
                <a:cubicBezTo>
                  <a:pt x="10" y="1"/>
                  <a:pt x="11" y="1"/>
                  <a:pt x="13" y="1"/>
                </a:cubicBezTo>
                <a:cubicBezTo>
                  <a:pt x="13" y="0"/>
                  <a:pt x="13" y="0"/>
                  <a:pt x="12" y="0"/>
                </a:cubicBezTo>
                <a:cubicBezTo>
                  <a:pt x="11" y="0"/>
                  <a:pt x="11" y="0"/>
                  <a:pt x="11" y="0"/>
                </a:cubicBezTo>
                <a:cubicBezTo>
                  <a:pt x="10" y="0"/>
                  <a:pt x="9" y="0"/>
                  <a:pt x="8" y="0"/>
                </a:cubicBezTo>
                <a:cubicBezTo>
                  <a:pt x="7" y="0"/>
                  <a:pt x="7" y="0"/>
                  <a:pt x="6" y="0"/>
                </a:cubicBezTo>
                <a:cubicBezTo>
                  <a:pt x="4" y="0"/>
                  <a:pt x="3" y="1"/>
                  <a:pt x="2" y="3"/>
                </a:cubicBezTo>
                <a:cubicBezTo>
                  <a:pt x="2" y="4"/>
                  <a:pt x="2" y="4"/>
                  <a:pt x="2" y="4"/>
                </a:cubicBezTo>
                <a:cubicBezTo>
                  <a:pt x="2" y="4"/>
                  <a:pt x="2" y="4"/>
                  <a:pt x="1" y="4"/>
                </a:cubicBezTo>
                <a:cubicBezTo>
                  <a:pt x="1" y="5"/>
                  <a:pt x="1" y="5"/>
                  <a:pt x="1" y="6"/>
                </a:cubicBezTo>
                <a:cubicBezTo>
                  <a:pt x="1" y="7"/>
                  <a:pt x="1" y="7"/>
                  <a:pt x="0" y="7"/>
                </a:cubicBezTo>
                <a:cubicBezTo>
                  <a:pt x="0" y="8"/>
                  <a:pt x="3" y="8"/>
                  <a:pt x="3" y="7"/>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354" name="Freeform 285" title=""/>
          <p:cNvSpPr/>
          <p:nvPr>
            <p:custDataLst>
              <p:tags r:id="rId188"/>
            </p:custDataLst>
          </p:nvPr>
        </p:nvSpPr>
        <p:spPr bwMode="auto">
          <a:xfrm rot="1740000">
            <a:off x="8293805" y="3140344"/>
            <a:ext cx="5287" cy="7360"/>
          </a:xfrm>
          <a:custGeom>
            <a:gdLst>
              <a:gd name="T0" fmla="*/ 1 w 9"/>
              <a:gd name="T1" fmla="*/ 13 h 13"/>
              <a:gd name="T2" fmla="*/ 9 w 9"/>
              <a:gd name="T3" fmla="*/ 6 h 13"/>
              <a:gd name="T4" fmla="*/ 9 w 9"/>
              <a:gd name="T5" fmla="*/ 5 h 13"/>
              <a:gd name="T6" fmla="*/ 9 w 9"/>
              <a:gd name="T7" fmla="*/ 4 h 13"/>
              <a:gd name="T8" fmla="*/ 8 w 9"/>
              <a:gd name="T9" fmla="*/ 4 h 13"/>
              <a:gd name="T10" fmla="*/ 8 w 9"/>
              <a:gd name="T11" fmla="*/ 1 h 13"/>
              <a:gd name="T12" fmla="*/ 8 w 9"/>
              <a:gd name="T13" fmla="*/ 0 h 13"/>
              <a:gd name="T14" fmla="*/ 5 w 9"/>
              <a:gd name="T15" fmla="*/ 0 h 13"/>
              <a:gd name="T16" fmla="*/ 5 w 9"/>
              <a:gd name="T17" fmla="*/ 1 h 13"/>
              <a:gd name="T18" fmla="*/ 4 w 9"/>
              <a:gd name="T19" fmla="*/ 4 h 13"/>
              <a:gd name="T20" fmla="*/ 4 w 9"/>
              <a:gd name="T21" fmla="*/ 5 h 13"/>
              <a:gd name="T22" fmla="*/ 2 w 9"/>
              <a:gd name="T23" fmla="*/ 7 h 13"/>
              <a:gd name="T24" fmla="*/ 0 w 9"/>
              <a:gd name="T25" fmla="*/ 10 h 13"/>
              <a:gd name="T26" fmla="*/ 0 w 9"/>
              <a:gd name="T27" fmla="*/ 11 h 13"/>
              <a:gd name="T28" fmla="*/ 1 w 9"/>
              <a:gd name="T29" fmla="*/ 13 h 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 h="13">
                <a:moveTo>
                  <a:pt x="1" y="13"/>
                </a:moveTo>
                <a:cubicBezTo>
                  <a:pt x="5" y="12"/>
                  <a:pt x="8" y="10"/>
                  <a:pt x="9" y="6"/>
                </a:cubicBezTo>
                <a:cubicBezTo>
                  <a:pt x="9" y="6"/>
                  <a:pt x="9" y="5"/>
                  <a:pt x="9" y="5"/>
                </a:cubicBezTo>
                <a:cubicBezTo>
                  <a:pt x="9" y="5"/>
                  <a:pt x="9" y="4"/>
                  <a:pt x="9" y="4"/>
                </a:cubicBezTo>
                <a:cubicBezTo>
                  <a:pt x="9" y="4"/>
                  <a:pt x="9" y="4"/>
                  <a:pt x="8" y="4"/>
                </a:cubicBezTo>
                <a:cubicBezTo>
                  <a:pt x="8" y="3"/>
                  <a:pt x="8" y="2"/>
                  <a:pt x="8" y="1"/>
                </a:cubicBezTo>
                <a:cubicBezTo>
                  <a:pt x="8" y="1"/>
                  <a:pt x="8" y="1"/>
                  <a:pt x="8" y="0"/>
                </a:cubicBezTo>
                <a:cubicBezTo>
                  <a:pt x="7" y="0"/>
                  <a:pt x="6" y="0"/>
                  <a:pt x="5" y="0"/>
                </a:cubicBezTo>
                <a:cubicBezTo>
                  <a:pt x="5" y="1"/>
                  <a:pt x="5" y="1"/>
                  <a:pt x="5" y="1"/>
                </a:cubicBezTo>
                <a:cubicBezTo>
                  <a:pt x="4" y="2"/>
                  <a:pt x="5" y="4"/>
                  <a:pt x="4" y="4"/>
                </a:cubicBezTo>
                <a:cubicBezTo>
                  <a:pt x="4" y="4"/>
                  <a:pt x="4" y="5"/>
                  <a:pt x="4" y="5"/>
                </a:cubicBezTo>
                <a:cubicBezTo>
                  <a:pt x="5" y="5"/>
                  <a:pt x="4" y="7"/>
                  <a:pt x="2" y="7"/>
                </a:cubicBezTo>
                <a:cubicBezTo>
                  <a:pt x="2" y="9"/>
                  <a:pt x="0" y="8"/>
                  <a:pt x="0" y="10"/>
                </a:cubicBezTo>
                <a:cubicBezTo>
                  <a:pt x="0" y="10"/>
                  <a:pt x="0" y="11"/>
                  <a:pt x="0" y="11"/>
                </a:cubicBezTo>
                <a:cubicBezTo>
                  <a:pt x="0" y="12"/>
                  <a:pt x="0" y="13"/>
                  <a:pt x="1" y="13"/>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355" name="Freeform 286" title=""/>
          <p:cNvSpPr/>
          <p:nvPr>
            <p:custDataLst>
              <p:tags r:id="rId189"/>
            </p:custDataLst>
          </p:nvPr>
        </p:nvSpPr>
        <p:spPr bwMode="auto">
          <a:xfrm rot="1740000">
            <a:off x="8265572" y="3137924"/>
            <a:ext cx="1586" cy="789"/>
          </a:xfrm>
          <a:custGeom>
            <a:gdLst>
              <a:gd name="T0" fmla="*/ 3 w 3"/>
              <a:gd name="T1" fmla="*/ 0 h 1"/>
              <a:gd name="T2" fmla="*/ 0 w 3"/>
              <a:gd name="T3" fmla="*/ 1 h 1"/>
              <a:gd name="T4" fmla="*/ 3 w 3"/>
              <a:gd name="T5" fmla="*/ 1 h 1"/>
              <a:gd name="T6" fmla="*/ 3 w 3"/>
              <a:gd name="T7" fmla="*/ 0 h 1"/>
            </a:gdLst>
            <a:cxnLst>
              <a:cxn ang="0">
                <a:pos x="T0" y="T1"/>
              </a:cxn>
              <a:cxn ang="0">
                <a:pos x="T2" y="T3"/>
              </a:cxn>
              <a:cxn ang="0">
                <a:pos x="T4" y="T5"/>
              </a:cxn>
              <a:cxn ang="0">
                <a:pos x="T6" y="T7"/>
              </a:cxn>
            </a:cxnLst>
            <a:rect l="0" t="0" r="r" b="b"/>
            <a:pathLst>
              <a:path w="3" h="1">
                <a:moveTo>
                  <a:pt x="3" y="0"/>
                </a:moveTo>
                <a:cubicBezTo>
                  <a:pt x="1" y="0"/>
                  <a:pt x="1" y="0"/>
                  <a:pt x="0" y="1"/>
                </a:cubicBezTo>
                <a:cubicBezTo>
                  <a:pt x="1" y="1"/>
                  <a:pt x="2" y="1"/>
                  <a:pt x="3" y="1"/>
                </a:cubicBezTo>
                <a:cubicBezTo>
                  <a:pt x="3" y="1"/>
                  <a:pt x="3" y="0"/>
                  <a:pt x="3" y="0"/>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356" name="Freeform 287" title=""/>
          <p:cNvSpPr/>
          <p:nvPr>
            <p:custDataLst>
              <p:tags r:id="rId190"/>
            </p:custDataLst>
          </p:nvPr>
        </p:nvSpPr>
        <p:spPr bwMode="auto">
          <a:xfrm rot="1740000">
            <a:off x="8203481" y="3121721"/>
            <a:ext cx="2643" cy="3417"/>
          </a:xfrm>
          <a:custGeom>
            <a:gdLst>
              <a:gd name="T0" fmla="*/ 0 w 5"/>
              <a:gd name="T1" fmla="*/ 6 h 6"/>
              <a:gd name="T2" fmla="*/ 3 w 5"/>
              <a:gd name="T3" fmla="*/ 6 h 6"/>
              <a:gd name="T4" fmla="*/ 4 w 5"/>
              <a:gd name="T5" fmla="*/ 4 h 6"/>
              <a:gd name="T6" fmla="*/ 5 w 5"/>
              <a:gd name="T7" fmla="*/ 4 h 6"/>
              <a:gd name="T8" fmla="*/ 5 w 5"/>
              <a:gd name="T9" fmla="*/ 2 h 6"/>
              <a:gd name="T10" fmla="*/ 4 w 5"/>
              <a:gd name="T11" fmla="*/ 2 h 6"/>
              <a:gd name="T12" fmla="*/ 3 w 5"/>
              <a:gd name="T13" fmla="*/ 0 h 6"/>
              <a:gd name="T14" fmla="*/ 2 w 5"/>
              <a:gd name="T15" fmla="*/ 2 h 6"/>
              <a:gd name="T16" fmla="*/ 0 w 5"/>
              <a:gd name="T17" fmla="*/ 6 h 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6">
                <a:moveTo>
                  <a:pt x="0" y="6"/>
                </a:moveTo>
                <a:cubicBezTo>
                  <a:pt x="1" y="6"/>
                  <a:pt x="2" y="6"/>
                  <a:pt x="3" y="6"/>
                </a:cubicBezTo>
                <a:cubicBezTo>
                  <a:pt x="3" y="5"/>
                  <a:pt x="4" y="5"/>
                  <a:pt x="4" y="4"/>
                </a:cubicBezTo>
                <a:cubicBezTo>
                  <a:pt x="4" y="4"/>
                  <a:pt x="5" y="4"/>
                  <a:pt x="5" y="4"/>
                </a:cubicBezTo>
                <a:cubicBezTo>
                  <a:pt x="5" y="3"/>
                  <a:pt x="5" y="3"/>
                  <a:pt x="5" y="2"/>
                </a:cubicBezTo>
                <a:cubicBezTo>
                  <a:pt x="5" y="2"/>
                  <a:pt x="4" y="2"/>
                  <a:pt x="4" y="2"/>
                </a:cubicBezTo>
                <a:cubicBezTo>
                  <a:pt x="4" y="2"/>
                  <a:pt x="3" y="1"/>
                  <a:pt x="3" y="0"/>
                </a:cubicBezTo>
                <a:cubicBezTo>
                  <a:pt x="2" y="0"/>
                  <a:pt x="2" y="2"/>
                  <a:pt x="2" y="2"/>
                </a:cubicBezTo>
                <a:cubicBezTo>
                  <a:pt x="2" y="4"/>
                  <a:pt x="0" y="5"/>
                  <a:pt x="0" y="6"/>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357" name="Freeform 288" title=""/>
          <p:cNvSpPr/>
          <p:nvPr>
            <p:custDataLst>
              <p:tags r:id="rId191"/>
            </p:custDataLst>
          </p:nvPr>
        </p:nvSpPr>
        <p:spPr bwMode="auto">
          <a:xfrm rot="1740000">
            <a:off x="8229952" y="3140618"/>
            <a:ext cx="5551" cy="4995"/>
          </a:xfrm>
          <a:custGeom>
            <a:gdLst>
              <a:gd name="T0" fmla="*/ 10 w 10"/>
              <a:gd name="T1" fmla="*/ 1 h 9"/>
              <a:gd name="T2" fmla="*/ 10 w 10"/>
              <a:gd name="T3" fmla="*/ 0 h 9"/>
              <a:gd name="T4" fmla="*/ 8 w 10"/>
              <a:gd name="T5" fmla="*/ 0 h 9"/>
              <a:gd name="T6" fmla="*/ 6 w 10"/>
              <a:gd name="T7" fmla="*/ 0 h 9"/>
              <a:gd name="T8" fmla="*/ 4 w 10"/>
              <a:gd name="T9" fmla="*/ 0 h 9"/>
              <a:gd name="T10" fmla="*/ 3 w 10"/>
              <a:gd name="T11" fmla="*/ 2 h 9"/>
              <a:gd name="T12" fmla="*/ 2 w 10"/>
              <a:gd name="T13" fmla="*/ 2 h 9"/>
              <a:gd name="T14" fmla="*/ 0 w 10"/>
              <a:gd name="T15" fmla="*/ 5 h 9"/>
              <a:gd name="T16" fmla="*/ 0 w 10"/>
              <a:gd name="T17" fmla="*/ 7 h 9"/>
              <a:gd name="T18" fmla="*/ 0 w 10"/>
              <a:gd name="T19" fmla="*/ 8 h 9"/>
              <a:gd name="T20" fmla="*/ 2 w 10"/>
              <a:gd name="T21" fmla="*/ 8 h 9"/>
              <a:gd name="T22" fmla="*/ 2 w 10"/>
              <a:gd name="T23" fmla="*/ 9 h 9"/>
              <a:gd name="T24" fmla="*/ 3 w 10"/>
              <a:gd name="T25" fmla="*/ 9 h 9"/>
              <a:gd name="T26" fmla="*/ 5 w 10"/>
              <a:gd name="T27" fmla="*/ 8 h 9"/>
              <a:gd name="T28" fmla="*/ 6 w 10"/>
              <a:gd name="T29" fmla="*/ 7 h 9"/>
              <a:gd name="T30" fmla="*/ 10 w 10"/>
              <a:gd name="T31" fmla="*/ 5 h 9"/>
              <a:gd name="T32" fmla="*/ 10 w 10"/>
              <a:gd name="T33" fmla="*/ 1 h 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 h="9">
                <a:moveTo>
                  <a:pt x="10" y="1"/>
                </a:moveTo>
                <a:cubicBezTo>
                  <a:pt x="10" y="1"/>
                  <a:pt x="10" y="0"/>
                  <a:pt x="10" y="0"/>
                </a:cubicBezTo>
                <a:cubicBezTo>
                  <a:pt x="9" y="0"/>
                  <a:pt x="8" y="0"/>
                  <a:pt x="8" y="0"/>
                </a:cubicBezTo>
                <a:cubicBezTo>
                  <a:pt x="7" y="1"/>
                  <a:pt x="6" y="1"/>
                  <a:pt x="6" y="0"/>
                </a:cubicBezTo>
                <a:cubicBezTo>
                  <a:pt x="6" y="0"/>
                  <a:pt x="5" y="0"/>
                  <a:pt x="4" y="0"/>
                </a:cubicBezTo>
                <a:cubicBezTo>
                  <a:pt x="4" y="1"/>
                  <a:pt x="4" y="2"/>
                  <a:pt x="3" y="2"/>
                </a:cubicBezTo>
                <a:cubicBezTo>
                  <a:pt x="2" y="2"/>
                  <a:pt x="2" y="2"/>
                  <a:pt x="2" y="2"/>
                </a:cubicBezTo>
                <a:cubicBezTo>
                  <a:pt x="2" y="4"/>
                  <a:pt x="1" y="4"/>
                  <a:pt x="0" y="5"/>
                </a:cubicBezTo>
                <a:cubicBezTo>
                  <a:pt x="0" y="5"/>
                  <a:pt x="0" y="6"/>
                  <a:pt x="0" y="7"/>
                </a:cubicBezTo>
                <a:cubicBezTo>
                  <a:pt x="0" y="7"/>
                  <a:pt x="0" y="8"/>
                  <a:pt x="0" y="8"/>
                </a:cubicBezTo>
                <a:cubicBezTo>
                  <a:pt x="1" y="8"/>
                  <a:pt x="1" y="8"/>
                  <a:pt x="2" y="8"/>
                </a:cubicBezTo>
                <a:cubicBezTo>
                  <a:pt x="2" y="9"/>
                  <a:pt x="2" y="9"/>
                  <a:pt x="2" y="9"/>
                </a:cubicBezTo>
                <a:cubicBezTo>
                  <a:pt x="2" y="9"/>
                  <a:pt x="2" y="9"/>
                  <a:pt x="3" y="9"/>
                </a:cubicBezTo>
                <a:cubicBezTo>
                  <a:pt x="4" y="9"/>
                  <a:pt x="4" y="8"/>
                  <a:pt x="5" y="8"/>
                </a:cubicBezTo>
                <a:cubicBezTo>
                  <a:pt x="6" y="8"/>
                  <a:pt x="7" y="8"/>
                  <a:pt x="6" y="7"/>
                </a:cubicBezTo>
                <a:cubicBezTo>
                  <a:pt x="7" y="6"/>
                  <a:pt x="9" y="5"/>
                  <a:pt x="10" y="5"/>
                </a:cubicBezTo>
                <a:cubicBezTo>
                  <a:pt x="10" y="3"/>
                  <a:pt x="10" y="2"/>
                  <a:pt x="10" y="1"/>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358" name="Freeform 289" title=""/>
          <p:cNvSpPr/>
          <p:nvPr>
            <p:custDataLst>
              <p:tags r:id="rId192"/>
            </p:custDataLst>
          </p:nvPr>
        </p:nvSpPr>
        <p:spPr bwMode="auto">
          <a:xfrm rot="1740000">
            <a:off x="8221659" y="3145933"/>
            <a:ext cx="1058" cy="1315"/>
          </a:xfrm>
          <a:custGeom>
            <a:gdLst>
              <a:gd name="T0" fmla="*/ 0 w 2"/>
              <a:gd name="T1" fmla="*/ 2 h 2"/>
              <a:gd name="T2" fmla="*/ 2 w 2"/>
              <a:gd name="T3" fmla="*/ 1 h 2"/>
              <a:gd name="T4" fmla="*/ 2 w 2"/>
              <a:gd name="T5" fmla="*/ 0 h 2"/>
              <a:gd name="T6" fmla="*/ 0 w 2"/>
              <a:gd name="T7" fmla="*/ 0 h 2"/>
              <a:gd name="T8" fmla="*/ 0 w 2"/>
              <a:gd name="T9" fmla="*/ 2 h 2"/>
            </a:gdLst>
            <a:cxnLst>
              <a:cxn ang="0">
                <a:pos x="T0" y="T1"/>
              </a:cxn>
              <a:cxn ang="0">
                <a:pos x="T2" y="T3"/>
              </a:cxn>
              <a:cxn ang="0">
                <a:pos x="T4" y="T5"/>
              </a:cxn>
              <a:cxn ang="0">
                <a:pos x="T6" y="T7"/>
              </a:cxn>
              <a:cxn ang="0">
                <a:pos x="T8" y="T9"/>
              </a:cxn>
            </a:cxnLst>
            <a:rect l="0" t="0" r="r" b="b"/>
            <a:pathLst>
              <a:path w="2" h="2">
                <a:moveTo>
                  <a:pt x="0" y="2"/>
                </a:moveTo>
                <a:cubicBezTo>
                  <a:pt x="1" y="2"/>
                  <a:pt x="1" y="1"/>
                  <a:pt x="2" y="1"/>
                </a:cubicBezTo>
                <a:cubicBezTo>
                  <a:pt x="2" y="0"/>
                  <a:pt x="2" y="0"/>
                  <a:pt x="2" y="0"/>
                </a:cubicBezTo>
                <a:cubicBezTo>
                  <a:pt x="2" y="0"/>
                  <a:pt x="1" y="0"/>
                  <a:pt x="0" y="0"/>
                </a:cubicBezTo>
                <a:cubicBezTo>
                  <a:pt x="0" y="0"/>
                  <a:pt x="0" y="1"/>
                  <a:pt x="0" y="2"/>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359" name="Freeform 290" title=""/>
          <p:cNvSpPr/>
          <p:nvPr>
            <p:custDataLst>
              <p:tags r:id="rId193"/>
            </p:custDataLst>
          </p:nvPr>
        </p:nvSpPr>
        <p:spPr bwMode="auto">
          <a:xfrm rot="1740000">
            <a:off x="8248574" y="3167174"/>
            <a:ext cx="2115" cy="1578"/>
          </a:xfrm>
          <a:custGeom>
            <a:gdLst>
              <a:gd name="T0" fmla="*/ 3 w 4"/>
              <a:gd name="T1" fmla="*/ 3 h 3"/>
              <a:gd name="T2" fmla="*/ 4 w 4"/>
              <a:gd name="T3" fmla="*/ 0 h 3"/>
              <a:gd name="T4" fmla="*/ 3 w 4"/>
              <a:gd name="T5" fmla="*/ 0 h 3"/>
              <a:gd name="T6" fmla="*/ 0 w 4"/>
              <a:gd name="T7" fmla="*/ 3 h 3"/>
              <a:gd name="T8" fmla="*/ 1 w 4"/>
              <a:gd name="T9" fmla="*/ 3 h 3"/>
              <a:gd name="T10" fmla="*/ 3 w 4"/>
              <a:gd name="T11" fmla="*/ 3 h 3"/>
            </a:gdLst>
            <a:cxnLst>
              <a:cxn ang="0">
                <a:pos x="T0" y="T1"/>
              </a:cxn>
              <a:cxn ang="0">
                <a:pos x="T2" y="T3"/>
              </a:cxn>
              <a:cxn ang="0">
                <a:pos x="T4" y="T5"/>
              </a:cxn>
              <a:cxn ang="0">
                <a:pos x="T6" y="T7"/>
              </a:cxn>
              <a:cxn ang="0">
                <a:pos x="T8" y="T9"/>
              </a:cxn>
              <a:cxn ang="0">
                <a:pos x="T10" y="T11"/>
              </a:cxn>
            </a:cxnLst>
            <a:rect l="0" t="0" r="r" b="b"/>
            <a:pathLst>
              <a:path w="4" h="3">
                <a:moveTo>
                  <a:pt x="3" y="3"/>
                </a:moveTo>
                <a:cubicBezTo>
                  <a:pt x="3" y="2"/>
                  <a:pt x="4" y="1"/>
                  <a:pt x="4" y="0"/>
                </a:cubicBezTo>
                <a:cubicBezTo>
                  <a:pt x="3" y="0"/>
                  <a:pt x="3" y="0"/>
                  <a:pt x="3" y="0"/>
                </a:cubicBezTo>
                <a:cubicBezTo>
                  <a:pt x="2" y="1"/>
                  <a:pt x="1" y="1"/>
                  <a:pt x="0" y="3"/>
                </a:cubicBezTo>
                <a:cubicBezTo>
                  <a:pt x="1" y="3"/>
                  <a:pt x="1" y="3"/>
                  <a:pt x="1" y="3"/>
                </a:cubicBezTo>
                <a:cubicBezTo>
                  <a:pt x="2" y="3"/>
                  <a:pt x="2" y="3"/>
                  <a:pt x="3" y="3"/>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360" name="Freeform 291" title=""/>
          <p:cNvSpPr/>
          <p:nvPr>
            <p:custDataLst>
              <p:tags r:id="rId194"/>
            </p:custDataLst>
          </p:nvPr>
        </p:nvSpPr>
        <p:spPr bwMode="auto">
          <a:xfrm rot="1740000">
            <a:off x="8231992" y="3198635"/>
            <a:ext cx="1586" cy="526"/>
          </a:xfrm>
          <a:custGeom>
            <a:gdLst>
              <a:gd name="T0" fmla="*/ 0 w 3"/>
              <a:gd name="T1" fmla="*/ 0 h 1"/>
              <a:gd name="T2" fmla="*/ 0 w 3"/>
              <a:gd name="T3" fmla="*/ 1 h 1"/>
              <a:gd name="T4" fmla="*/ 0 w 3"/>
              <a:gd name="T5" fmla="*/ 0 h 1"/>
            </a:gdLst>
            <a:cxnLst>
              <a:cxn ang="0">
                <a:pos x="T0" y="T1"/>
              </a:cxn>
              <a:cxn ang="0">
                <a:pos x="T2" y="T3"/>
              </a:cxn>
              <a:cxn ang="0">
                <a:pos x="T4" y="T5"/>
              </a:cxn>
            </a:cxnLst>
            <a:rect l="0" t="0" r="r" b="b"/>
            <a:pathLst>
              <a:path w="3" h="1">
                <a:moveTo>
                  <a:pt x="0" y="0"/>
                </a:moveTo>
                <a:cubicBezTo>
                  <a:pt x="0" y="0"/>
                  <a:pt x="0" y="1"/>
                  <a:pt x="0" y="1"/>
                </a:cubicBezTo>
                <a:cubicBezTo>
                  <a:pt x="3" y="1"/>
                  <a:pt x="3" y="0"/>
                  <a:pt x="0" y="0"/>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361" name="Freeform 292" title=""/>
          <p:cNvSpPr/>
          <p:nvPr>
            <p:custDataLst>
              <p:tags r:id="rId195"/>
            </p:custDataLst>
          </p:nvPr>
        </p:nvSpPr>
        <p:spPr bwMode="auto">
          <a:xfrm rot="1740000">
            <a:off x="8202184" y="3145333"/>
            <a:ext cx="1850" cy="2102"/>
          </a:xfrm>
          <a:custGeom>
            <a:gdLst>
              <a:gd name="T0" fmla="*/ 0 w 3"/>
              <a:gd name="T1" fmla="*/ 1 h 4"/>
              <a:gd name="T2" fmla="*/ 0 w 3"/>
              <a:gd name="T3" fmla="*/ 4 h 4"/>
              <a:gd name="T4" fmla="*/ 3 w 3"/>
              <a:gd name="T5" fmla="*/ 1 h 4"/>
              <a:gd name="T6" fmla="*/ 3 w 3"/>
              <a:gd name="T7" fmla="*/ 0 h 4"/>
              <a:gd name="T8" fmla="*/ 0 w 3"/>
              <a:gd name="T9" fmla="*/ 0 h 4"/>
              <a:gd name="T10" fmla="*/ 0 w 3"/>
              <a:gd name="T11" fmla="*/ 1 h 4"/>
            </a:gdLst>
            <a:cxnLst>
              <a:cxn ang="0">
                <a:pos x="T0" y="T1"/>
              </a:cxn>
              <a:cxn ang="0">
                <a:pos x="T2" y="T3"/>
              </a:cxn>
              <a:cxn ang="0">
                <a:pos x="T4" y="T5"/>
              </a:cxn>
              <a:cxn ang="0">
                <a:pos x="T6" y="T7"/>
              </a:cxn>
              <a:cxn ang="0">
                <a:pos x="T8" y="T9"/>
              </a:cxn>
              <a:cxn ang="0">
                <a:pos x="T10" y="T11"/>
              </a:cxn>
            </a:cxnLst>
            <a:rect l="0" t="0" r="r" b="b"/>
            <a:pathLst>
              <a:path w="3" h="4">
                <a:moveTo>
                  <a:pt x="0" y="1"/>
                </a:moveTo>
                <a:cubicBezTo>
                  <a:pt x="0" y="2"/>
                  <a:pt x="0" y="3"/>
                  <a:pt x="0" y="4"/>
                </a:cubicBezTo>
                <a:cubicBezTo>
                  <a:pt x="1" y="3"/>
                  <a:pt x="2" y="3"/>
                  <a:pt x="3" y="1"/>
                </a:cubicBezTo>
                <a:cubicBezTo>
                  <a:pt x="3" y="1"/>
                  <a:pt x="3" y="0"/>
                  <a:pt x="3" y="0"/>
                </a:cubicBezTo>
                <a:cubicBezTo>
                  <a:pt x="2" y="0"/>
                  <a:pt x="1" y="0"/>
                  <a:pt x="0" y="0"/>
                </a:cubicBezTo>
                <a:cubicBezTo>
                  <a:pt x="0" y="0"/>
                  <a:pt x="0" y="1"/>
                  <a:pt x="0" y="1"/>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362" name="Freeform 293" title=""/>
          <p:cNvSpPr>
            <a:spLocks noEditPoints="1"/>
          </p:cNvSpPr>
          <p:nvPr>
            <p:custDataLst>
              <p:tags r:id="rId196"/>
            </p:custDataLst>
          </p:nvPr>
        </p:nvSpPr>
        <p:spPr bwMode="auto">
          <a:xfrm rot="1740000">
            <a:off x="8226361" y="3110000"/>
            <a:ext cx="16866" cy="106332"/>
          </a:xfrm>
          <a:custGeom>
            <a:gdLst>
              <a:gd name="T0" fmla="*/ 26 w 30"/>
              <a:gd name="T1" fmla="*/ 48 h 186"/>
              <a:gd name="T2" fmla="*/ 27 w 30"/>
              <a:gd name="T3" fmla="*/ 43 h 186"/>
              <a:gd name="T4" fmla="*/ 24 w 30"/>
              <a:gd name="T5" fmla="*/ 40 h 186"/>
              <a:gd name="T6" fmla="*/ 25 w 30"/>
              <a:gd name="T7" fmla="*/ 28 h 186"/>
              <a:gd name="T8" fmla="*/ 26 w 30"/>
              <a:gd name="T9" fmla="*/ 23 h 186"/>
              <a:gd name="T10" fmla="*/ 26 w 30"/>
              <a:gd name="T11" fmla="*/ 17 h 186"/>
              <a:gd name="T12" fmla="*/ 24 w 30"/>
              <a:gd name="T13" fmla="*/ 12 h 186"/>
              <a:gd name="T14" fmla="*/ 18 w 30"/>
              <a:gd name="T15" fmla="*/ 4 h 186"/>
              <a:gd name="T16" fmla="*/ 13 w 30"/>
              <a:gd name="T17" fmla="*/ 5 h 186"/>
              <a:gd name="T18" fmla="*/ 5 w 30"/>
              <a:gd name="T19" fmla="*/ 19 h 186"/>
              <a:gd name="T20" fmla="*/ 1 w 30"/>
              <a:gd name="T21" fmla="*/ 24 h 186"/>
              <a:gd name="T22" fmla="*/ 2 w 30"/>
              <a:gd name="T23" fmla="*/ 29 h 186"/>
              <a:gd name="T24" fmla="*/ 2 w 30"/>
              <a:gd name="T25" fmla="*/ 34 h 186"/>
              <a:gd name="T26" fmla="*/ 7 w 30"/>
              <a:gd name="T27" fmla="*/ 37 h 186"/>
              <a:gd name="T28" fmla="*/ 6 w 30"/>
              <a:gd name="T29" fmla="*/ 44 h 186"/>
              <a:gd name="T30" fmla="*/ 0 w 30"/>
              <a:gd name="T31" fmla="*/ 65 h 186"/>
              <a:gd name="T32" fmla="*/ 0 w 30"/>
              <a:gd name="T33" fmla="*/ 68 h 186"/>
              <a:gd name="T34" fmla="*/ 5 w 30"/>
              <a:gd name="T35" fmla="*/ 92 h 186"/>
              <a:gd name="T36" fmla="*/ 2 w 30"/>
              <a:gd name="T37" fmla="*/ 136 h 186"/>
              <a:gd name="T38" fmla="*/ 5 w 30"/>
              <a:gd name="T39" fmla="*/ 148 h 186"/>
              <a:gd name="T40" fmla="*/ 3 w 30"/>
              <a:gd name="T41" fmla="*/ 152 h 186"/>
              <a:gd name="T42" fmla="*/ 5 w 30"/>
              <a:gd name="T43" fmla="*/ 158 h 186"/>
              <a:gd name="T44" fmla="*/ 7 w 30"/>
              <a:gd name="T45" fmla="*/ 166 h 186"/>
              <a:gd name="T46" fmla="*/ 8 w 30"/>
              <a:gd name="T47" fmla="*/ 176 h 186"/>
              <a:gd name="T48" fmla="*/ 11 w 30"/>
              <a:gd name="T49" fmla="*/ 180 h 186"/>
              <a:gd name="T50" fmla="*/ 13 w 30"/>
              <a:gd name="T51" fmla="*/ 186 h 186"/>
              <a:gd name="T52" fmla="*/ 18 w 30"/>
              <a:gd name="T53" fmla="*/ 185 h 186"/>
              <a:gd name="T54" fmla="*/ 21 w 30"/>
              <a:gd name="T55" fmla="*/ 183 h 186"/>
              <a:gd name="T56" fmla="*/ 24 w 30"/>
              <a:gd name="T57" fmla="*/ 182 h 186"/>
              <a:gd name="T58" fmla="*/ 25 w 30"/>
              <a:gd name="T59" fmla="*/ 177 h 186"/>
              <a:gd name="T60" fmla="*/ 27 w 30"/>
              <a:gd name="T61" fmla="*/ 166 h 186"/>
              <a:gd name="T62" fmla="*/ 25 w 30"/>
              <a:gd name="T63" fmla="*/ 154 h 186"/>
              <a:gd name="T64" fmla="*/ 27 w 30"/>
              <a:gd name="T65" fmla="*/ 143 h 186"/>
              <a:gd name="T66" fmla="*/ 26 w 30"/>
              <a:gd name="T67" fmla="*/ 138 h 186"/>
              <a:gd name="T68" fmla="*/ 26 w 30"/>
              <a:gd name="T69" fmla="*/ 131 h 186"/>
              <a:gd name="T70" fmla="*/ 26 w 30"/>
              <a:gd name="T71" fmla="*/ 125 h 186"/>
              <a:gd name="T72" fmla="*/ 26 w 30"/>
              <a:gd name="T73" fmla="*/ 116 h 186"/>
              <a:gd name="T74" fmla="*/ 25 w 30"/>
              <a:gd name="T75" fmla="*/ 105 h 186"/>
              <a:gd name="T76" fmla="*/ 14 w 30"/>
              <a:gd name="T77" fmla="*/ 107 h 186"/>
              <a:gd name="T78" fmla="*/ 20 w 30"/>
              <a:gd name="T79" fmla="*/ 103 h 186"/>
              <a:gd name="T80" fmla="*/ 20 w 30"/>
              <a:gd name="T81" fmla="*/ 95 h 186"/>
              <a:gd name="T82" fmla="*/ 27 w 30"/>
              <a:gd name="T83" fmla="*/ 82 h 186"/>
              <a:gd name="T84" fmla="*/ 25 w 30"/>
              <a:gd name="T85" fmla="*/ 73 h 186"/>
              <a:gd name="T86" fmla="*/ 24 w 30"/>
              <a:gd name="T87" fmla="*/ 68 h 186"/>
              <a:gd name="T88" fmla="*/ 30 w 30"/>
              <a:gd name="T89" fmla="*/ 56 h 186"/>
              <a:gd name="T90" fmla="*/ 15 w 30"/>
              <a:gd name="T91" fmla="*/ 90 h 186"/>
              <a:gd name="T92" fmla="*/ 14 w 30"/>
              <a:gd name="T93" fmla="*/ 85 h 186"/>
              <a:gd name="T94" fmla="*/ 8 w 30"/>
              <a:gd name="T95" fmla="*/ 34 h 186"/>
              <a:gd name="T96" fmla="*/ 15 w 30"/>
              <a:gd name="T97" fmla="*/ 74 h 186"/>
              <a:gd name="T98" fmla="*/ 17 w 30"/>
              <a:gd name="T99" fmla="*/ 24 h 186"/>
              <a:gd name="T100" fmla="*/ 12 w 30"/>
              <a:gd name="T101" fmla="*/ 29 h 186"/>
              <a:gd name="T102" fmla="*/ 9 w 30"/>
              <a:gd name="T103" fmla="*/ 24 h 186"/>
              <a:gd name="T104" fmla="*/ 24 w 30"/>
              <a:gd name="T105" fmla="*/ 143 h 186"/>
              <a:gd name="T106" fmla="*/ 20 w 30"/>
              <a:gd name="T107" fmla="*/ 152 h 186"/>
              <a:gd name="T108" fmla="*/ 20 w 30"/>
              <a:gd name="T109" fmla="*/ 152 h 186"/>
              <a:gd name="T110" fmla="*/ 11 w 30"/>
              <a:gd name="T111" fmla="*/ 129 h 186"/>
              <a:gd name="T112" fmla="*/ 8 w 30"/>
              <a:gd name="T113" fmla="*/ 125 h 186"/>
              <a:gd name="T114" fmla="*/ 25 w 30"/>
              <a:gd name="T115" fmla="*/ 59 h 186"/>
              <a:gd name="T116" fmla="*/ 11 w 30"/>
              <a:gd name="T117" fmla="*/ 12 h 186"/>
              <a:gd name="T118" fmla="*/ 8 w 30"/>
              <a:gd name="T119" fmla="*/ 42 h 186"/>
              <a:gd name="T120" fmla="*/ 18 w 30"/>
              <a:gd name="T121" fmla="*/ 71 h 18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0" h="186">
                <a:moveTo>
                  <a:pt x="28" y="52"/>
                </a:moveTo>
                <a:cubicBezTo>
                  <a:pt x="29" y="50"/>
                  <a:pt x="27" y="49"/>
                  <a:pt x="26" y="49"/>
                </a:cubicBezTo>
                <a:cubicBezTo>
                  <a:pt x="26" y="49"/>
                  <a:pt x="26" y="48"/>
                  <a:pt x="26" y="48"/>
                </a:cubicBezTo>
                <a:cubicBezTo>
                  <a:pt x="26" y="48"/>
                  <a:pt x="26" y="47"/>
                  <a:pt x="26" y="47"/>
                </a:cubicBezTo>
                <a:cubicBezTo>
                  <a:pt x="26" y="46"/>
                  <a:pt x="26" y="44"/>
                  <a:pt x="27" y="44"/>
                </a:cubicBezTo>
                <a:cubicBezTo>
                  <a:pt x="27" y="44"/>
                  <a:pt x="27" y="44"/>
                  <a:pt x="27" y="43"/>
                </a:cubicBezTo>
                <a:cubicBezTo>
                  <a:pt x="26" y="43"/>
                  <a:pt x="25" y="42"/>
                  <a:pt x="25" y="41"/>
                </a:cubicBezTo>
                <a:cubicBezTo>
                  <a:pt x="25" y="40"/>
                  <a:pt x="25" y="40"/>
                  <a:pt x="25" y="40"/>
                </a:cubicBezTo>
                <a:cubicBezTo>
                  <a:pt x="24" y="40"/>
                  <a:pt x="24" y="40"/>
                  <a:pt x="24" y="40"/>
                </a:cubicBezTo>
                <a:cubicBezTo>
                  <a:pt x="24" y="39"/>
                  <a:pt x="24" y="38"/>
                  <a:pt x="24" y="37"/>
                </a:cubicBezTo>
                <a:cubicBezTo>
                  <a:pt x="27" y="38"/>
                  <a:pt x="21" y="34"/>
                  <a:pt x="25" y="34"/>
                </a:cubicBezTo>
                <a:cubicBezTo>
                  <a:pt x="25" y="32"/>
                  <a:pt x="25" y="30"/>
                  <a:pt x="25" y="28"/>
                </a:cubicBezTo>
                <a:cubicBezTo>
                  <a:pt x="25" y="27"/>
                  <a:pt x="25" y="27"/>
                  <a:pt x="25" y="27"/>
                </a:cubicBezTo>
                <a:cubicBezTo>
                  <a:pt x="26" y="26"/>
                  <a:pt x="27" y="25"/>
                  <a:pt x="27" y="23"/>
                </a:cubicBezTo>
                <a:cubicBezTo>
                  <a:pt x="27" y="23"/>
                  <a:pt x="26" y="23"/>
                  <a:pt x="26" y="23"/>
                </a:cubicBezTo>
                <a:cubicBezTo>
                  <a:pt x="23" y="23"/>
                  <a:pt x="22" y="23"/>
                  <a:pt x="24" y="21"/>
                </a:cubicBezTo>
                <a:cubicBezTo>
                  <a:pt x="24" y="20"/>
                  <a:pt x="24" y="20"/>
                  <a:pt x="24" y="19"/>
                </a:cubicBezTo>
                <a:cubicBezTo>
                  <a:pt x="23" y="17"/>
                  <a:pt x="25" y="17"/>
                  <a:pt x="26" y="17"/>
                </a:cubicBezTo>
                <a:cubicBezTo>
                  <a:pt x="26" y="17"/>
                  <a:pt x="26" y="16"/>
                  <a:pt x="26" y="16"/>
                </a:cubicBezTo>
                <a:cubicBezTo>
                  <a:pt x="25" y="16"/>
                  <a:pt x="25" y="15"/>
                  <a:pt x="24" y="15"/>
                </a:cubicBezTo>
                <a:cubicBezTo>
                  <a:pt x="24" y="14"/>
                  <a:pt x="24" y="13"/>
                  <a:pt x="24" y="12"/>
                </a:cubicBezTo>
                <a:cubicBezTo>
                  <a:pt x="24" y="12"/>
                  <a:pt x="24" y="12"/>
                  <a:pt x="24" y="11"/>
                </a:cubicBezTo>
                <a:cubicBezTo>
                  <a:pt x="21" y="11"/>
                  <a:pt x="21" y="10"/>
                  <a:pt x="22" y="9"/>
                </a:cubicBezTo>
                <a:cubicBezTo>
                  <a:pt x="21" y="7"/>
                  <a:pt x="20" y="5"/>
                  <a:pt x="18" y="4"/>
                </a:cubicBezTo>
                <a:cubicBezTo>
                  <a:pt x="18" y="3"/>
                  <a:pt x="19" y="3"/>
                  <a:pt x="20" y="3"/>
                </a:cubicBezTo>
                <a:cubicBezTo>
                  <a:pt x="20" y="2"/>
                  <a:pt x="20" y="2"/>
                  <a:pt x="20" y="2"/>
                </a:cubicBezTo>
                <a:cubicBezTo>
                  <a:pt x="15" y="0"/>
                  <a:pt x="17" y="6"/>
                  <a:pt x="13" y="5"/>
                </a:cubicBezTo>
                <a:cubicBezTo>
                  <a:pt x="13" y="5"/>
                  <a:pt x="12" y="5"/>
                  <a:pt x="12" y="5"/>
                </a:cubicBezTo>
                <a:cubicBezTo>
                  <a:pt x="10" y="9"/>
                  <a:pt x="6" y="10"/>
                  <a:pt x="3" y="14"/>
                </a:cubicBezTo>
                <a:cubicBezTo>
                  <a:pt x="3" y="16"/>
                  <a:pt x="6" y="16"/>
                  <a:pt x="5" y="19"/>
                </a:cubicBezTo>
                <a:cubicBezTo>
                  <a:pt x="3" y="20"/>
                  <a:pt x="2" y="20"/>
                  <a:pt x="2" y="22"/>
                </a:cubicBezTo>
                <a:cubicBezTo>
                  <a:pt x="2" y="22"/>
                  <a:pt x="2" y="22"/>
                  <a:pt x="1" y="22"/>
                </a:cubicBezTo>
                <a:cubicBezTo>
                  <a:pt x="1" y="23"/>
                  <a:pt x="1" y="23"/>
                  <a:pt x="1" y="24"/>
                </a:cubicBezTo>
                <a:cubicBezTo>
                  <a:pt x="2" y="24"/>
                  <a:pt x="2" y="24"/>
                  <a:pt x="2" y="24"/>
                </a:cubicBezTo>
                <a:cubicBezTo>
                  <a:pt x="2" y="25"/>
                  <a:pt x="2" y="26"/>
                  <a:pt x="2" y="27"/>
                </a:cubicBezTo>
                <a:cubicBezTo>
                  <a:pt x="2" y="27"/>
                  <a:pt x="2" y="28"/>
                  <a:pt x="2" y="29"/>
                </a:cubicBezTo>
                <a:cubicBezTo>
                  <a:pt x="3" y="29"/>
                  <a:pt x="4" y="29"/>
                  <a:pt x="3" y="28"/>
                </a:cubicBezTo>
                <a:cubicBezTo>
                  <a:pt x="6" y="28"/>
                  <a:pt x="3" y="32"/>
                  <a:pt x="2" y="33"/>
                </a:cubicBezTo>
                <a:cubicBezTo>
                  <a:pt x="2" y="33"/>
                  <a:pt x="2" y="33"/>
                  <a:pt x="2" y="34"/>
                </a:cubicBezTo>
                <a:cubicBezTo>
                  <a:pt x="4" y="34"/>
                  <a:pt x="4" y="35"/>
                  <a:pt x="5" y="36"/>
                </a:cubicBezTo>
                <a:cubicBezTo>
                  <a:pt x="5" y="36"/>
                  <a:pt x="6" y="36"/>
                  <a:pt x="6" y="37"/>
                </a:cubicBezTo>
                <a:cubicBezTo>
                  <a:pt x="6" y="37"/>
                  <a:pt x="7" y="37"/>
                  <a:pt x="7" y="37"/>
                </a:cubicBezTo>
                <a:cubicBezTo>
                  <a:pt x="7" y="38"/>
                  <a:pt x="7" y="38"/>
                  <a:pt x="7" y="38"/>
                </a:cubicBezTo>
                <a:cubicBezTo>
                  <a:pt x="7" y="40"/>
                  <a:pt x="7" y="41"/>
                  <a:pt x="7" y="42"/>
                </a:cubicBezTo>
                <a:cubicBezTo>
                  <a:pt x="7" y="43"/>
                  <a:pt x="6" y="43"/>
                  <a:pt x="6" y="44"/>
                </a:cubicBezTo>
                <a:cubicBezTo>
                  <a:pt x="4" y="49"/>
                  <a:pt x="1" y="54"/>
                  <a:pt x="1" y="61"/>
                </a:cubicBezTo>
                <a:cubicBezTo>
                  <a:pt x="0" y="61"/>
                  <a:pt x="0" y="62"/>
                  <a:pt x="0" y="63"/>
                </a:cubicBezTo>
                <a:cubicBezTo>
                  <a:pt x="0" y="64"/>
                  <a:pt x="0" y="64"/>
                  <a:pt x="0" y="65"/>
                </a:cubicBezTo>
                <a:cubicBezTo>
                  <a:pt x="0" y="65"/>
                  <a:pt x="1" y="65"/>
                  <a:pt x="1" y="65"/>
                </a:cubicBezTo>
                <a:cubicBezTo>
                  <a:pt x="1" y="66"/>
                  <a:pt x="1" y="67"/>
                  <a:pt x="1" y="68"/>
                </a:cubicBezTo>
                <a:cubicBezTo>
                  <a:pt x="1" y="68"/>
                  <a:pt x="0" y="68"/>
                  <a:pt x="0" y="68"/>
                </a:cubicBezTo>
                <a:cubicBezTo>
                  <a:pt x="0" y="69"/>
                  <a:pt x="0" y="71"/>
                  <a:pt x="0" y="72"/>
                </a:cubicBezTo>
                <a:cubicBezTo>
                  <a:pt x="0" y="73"/>
                  <a:pt x="1" y="74"/>
                  <a:pt x="0" y="75"/>
                </a:cubicBezTo>
                <a:cubicBezTo>
                  <a:pt x="3" y="79"/>
                  <a:pt x="3" y="87"/>
                  <a:pt x="5" y="92"/>
                </a:cubicBezTo>
                <a:cubicBezTo>
                  <a:pt x="6" y="92"/>
                  <a:pt x="6" y="94"/>
                  <a:pt x="6" y="95"/>
                </a:cubicBezTo>
                <a:cubicBezTo>
                  <a:pt x="12" y="107"/>
                  <a:pt x="4" y="123"/>
                  <a:pt x="2" y="135"/>
                </a:cubicBezTo>
                <a:cubicBezTo>
                  <a:pt x="2" y="135"/>
                  <a:pt x="2" y="135"/>
                  <a:pt x="2" y="136"/>
                </a:cubicBezTo>
                <a:cubicBezTo>
                  <a:pt x="2" y="139"/>
                  <a:pt x="2" y="144"/>
                  <a:pt x="3" y="145"/>
                </a:cubicBezTo>
                <a:cubicBezTo>
                  <a:pt x="3" y="146"/>
                  <a:pt x="3" y="146"/>
                  <a:pt x="3" y="147"/>
                </a:cubicBezTo>
                <a:cubicBezTo>
                  <a:pt x="4" y="147"/>
                  <a:pt x="5" y="147"/>
                  <a:pt x="5" y="148"/>
                </a:cubicBezTo>
                <a:cubicBezTo>
                  <a:pt x="4" y="148"/>
                  <a:pt x="3" y="148"/>
                  <a:pt x="2" y="148"/>
                </a:cubicBezTo>
                <a:cubicBezTo>
                  <a:pt x="2" y="149"/>
                  <a:pt x="2" y="149"/>
                  <a:pt x="2" y="150"/>
                </a:cubicBezTo>
                <a:cubicBezTo>
                  <a:pt x="3" y="150"/>
                  <a:pt x="4" y="151"/>
                  <a:pt x="3" y="152"/>
                </a:cubicBezTo>
                <a:cubicBezTo>
                  <a:pt x="3" y="153"/>
                  <a:pt x="3" y="153"/>
                  <a:pt x="3" y="154"/>
                </a:cubicBezTo>
                <a:cubicBezTo>
                  <a:pt x="5" y="154"/>
                  <a:pt x="5" y="156"/>
                  <a:pt x="5" y="157"/>
                </a:cubicBezTo>
                <a:cubicBezTo>
                  <a:pt x="5" y="158"/>
                  <a:pt x="5" y="158"/>
                  <a:pt x="5" y="158"/>
                </a:cubicBezTo>
                <a:cubicBezTo>
                  <a:pt x="5" y="160"/>
                  <a:pt x="4" y="162"/>
                  <a:pt x="6" y="162"/>
                </a:cubicBezTo>
                <a:cubicBezTo>
                  <a:pt x="6" y="163"/>
                  <a:pt x="6" y="164"/>
                  <a:pt x="6" y="164"/>
                </a:cubicBezTo>
                <a:cubicBezTo>
                  <a:pt x="7" y="164"/>
                  <a:pt x="7" y="165"/>
                  <a:pt x="7" y="166"/>
                </a:cubicBezTo>
                <a:cubicBezTo>
                  <a:pt x="6" y="166"/>
                  <a:pt x="6" y="167"/>
                  <a:pt x="6" y="168"/>
                </a:cubicBezTo>
                <a:cubicBezTo>
                  <a:pt x="6" y="168"/>
                  <a:pt x="6" y="169"/>
                  <a:pt x="6" y="169"/>
                </a:cubicBezTo>
                <a:cubicBezTo>
                  <a:pt x="7" y="171"/>
                  <a:pt x="6" y="175"/>
                  <a:pt x="8" y="176"/>
                </a:cubicBezTo>
                <a:cubicBezTo>
                  <a:pt x="8" y="177"/>
                  <a:pt x="8" y="177"/>
                  <a:pt x="8" y="177"/>
                </a:cubicBezTo>
                <a:cubicBezTo>
                  <a:pt x="8" y="178"/>
                  <a:pt x="8" y="178"/>
                  <a:pt x="8" y="179"/>
                </a:cubicBezTo>
                <a:cubicBezTo>
                  <a:pt x="9" y="179"/>
                  <a:pt x="10" y="180"/>
                  <a:pt x="11" y="180"/>
                </a:cubicBezTo>
                <a:cubicBezTo>
                  <a:pt x="11" y="181"/>
                  <a:pt x="11" y="181"/>
                  <a:pt x="11" y="182"/>
                </a:cubicBezTo>
                <a:cubicBezTo>
                  <a:pt x="10" y="184"/>
                  <a:pt x="12" y="184"/>
                  <a:pt x="12" y="186"/>
                </a:cubicBezTo>
                <a:cubicBezTo>
                  <a:pt x="12" y="186"/>
                  <a:pt x="13" y="186"/>
                  <a:pt x="13" y="186"/>
                </a:cubicBezTo>
                <a:cubicBezTo>
                  <a:pt x="14" y="185"/>
                  <a:pt x="15" y="186"/>
                  <a:pt x="15" y="185"/>
                </a:cubicBezTo>
                <a:cubicBezTo>
                  <a:pt x="16" y="185"/>
                  <a:pt x="16" y="185"/>
                  <a:pt x="17" y="185"/>
                </a:cubicBezTo>
                <a:cubicBezTo>
                  <a:pt x="17" y="185"/>
                  <a:pt x="17" y="185"/>
                  <a:pt x="18" y="185"/>
                </a:cubicBezTo>
                <a:cubicBezTo>
                  <a:pt x="19" y="185"/>
                  <a:pt x="19" y="185"/>
                  <a:pt x="20" y="185"/>
                </a:cubicBezTo>
                <a:cubicBezTo>
                  <a:pt x="20" y="184"/>
                  <a:pt x="20" y="184"/>
                  <a:pt x="20" y="183"/>
                </a:cubicBezTo>
                <a:cubicBezTo>
                  <a:pt x="21" y="183"/>
                  <a:pt x="21" y="183"/>
                  <a:pt x="21" y="183"/>
                </a:cubicBezTo>
                <a:cubicBezTo>
                  <a:pt x="22" y="183"/>
                  <a:pt x="22" y="184"/>
                  <a:pt x="22" y="185"/>
                </a:cubicBezTo>
                <a:cubicBezTo>
                  <a:pt x="24" y="184"/>
                  <a:pt x="24" y="183"/>
                  <a:pt x="25" y="182"/>
                </a:cubicBezTo>
                <a:cubicBezTo>
                  <a:pt x="24" y="182"/>
                  <a:pt x="24" y="182"/>
                  <a:pt x="24" y="182"/>
                </a:cubicBezTo>
                <a:cubicBezTo>
                  <a:pt x="24" y="181"/>
                  <a:pt x="24" y="181"/>
                  <a:pt x="24" y="180"/>
                </a:cubicBezTo>
                <a:cubicBezTo>
                  <a:pt x="24" y="180"/>
                  <a:pt x="24" y="180"/>
                  <a:pt x="25" y="180"/>
                </a:cubicBezTo>
                <a:cubicBezTo>
                  <a:pt x="25" y="179"/>
                  <a:pt x="25" y="178"/>
                  <a:pt x="25" y="177"/>
                </a:cubicBezTo>
                <a:cubicBezTo>
                  <a:pt x="24" y="177"/>
                  <a:pt x="24" y="177"/>
                  <a:pt x="24" y="177"/>
                </a:cubicBezTo>
                <a:cubicBezTo>
                  <a:pt x="24" y="177"/>
                  <a:pt x="24" y="176"/>
                  <a:pt x="24" y="175"/>
                </a:cubicBezTo>
                <a:cubicBezTo>
                  <a:pt x="21" y="171"/>
                  <a:pt x="21" y="166"/>
                  <a:pt x="27" y="166"/>
                </a:cubicBezTo>
                <a:cubicBezTo>
                  <a:pt x="27" y="163"/>
                  <a:pt x="26" y="163"/>
                  <a:pt x="26" y="161"/>
                </a:cubicBezTo>
                <a:cubicBezTo>
                  <a:pt x="26" y="159"/>
                  <a:pt x="28" y="158"/>
                  <a:pt x="26" y="157"/>
                </a:cubicBezTo>
                <a:cubicBezTo>
                  <a:pt x="26" y="156"/>
                  <a:pt x="25" y="155"/>
                  <a:pt x="25" y="154"/>
                </a:cubicBezTo>
                <a:cubicBezTo>
                  <a:pt x="27" y="153"/>
                  <a:pt x="29" y="157"/>
                  <a:pt x="28" y="152"/>
                </a:cubicBezTo>
                <a:cubicBezTo>
                  <a:pt x="29" y="149"/>
                  <a:pt x="28" y="147"/>
                  <a:pt x="27" y="144"/>
                </a:cubicBezTo>
                <a:cubicBezTo>
                  <a:pt x="27" y="144"/>
                  <a:pt x="27" y="143"/>
                  <a:pt x="27" y="143"/>
                </a:cubicBezTo>
                <a:cubicBezTo>
                  <a:pt x="27" y="143"/>
                  <a:pt x="27" y="142"/>
                  <a:pt x="27" y="142"/>
                </a:cubicBezTo>
                <a:cubicBezTo>
                  <a:pt x="27" y="142"/>
                  <a:pt x="26" y="142"/>
                  <a:pt x="26" y="142"/>
                </a:cubicBezTo>
                <a:cubicBezTo>
                  <a:pt x="26" y="141"/>
                  <a:pt x="26" y="139"/>
                  <a:pt x="26" y="138"/>
                </a:cubicBezTo>
                <a:cubicBezTo>
                  <a:pt x="26" y="137"/>
                  <a:pt x="26" y="136"/>
                  <a:pt x="26" y="135"/>
                </a:cubicBezTo>
                <a:cubicBezTo>
                  <a:pt x="26" y="135"/>
                  <a:pt x="25" y="135"/>
                  <a:pt x="25" y="135"/>
                </a:cubicBezTo>
                <a:cubicBezTo>
                  <a:pt x="25" y="133"/>
                  <a:pt x="25" y="131"/>
                  <a:pt x="26" y="131"/>
                </a:cubicBezTo>
                <a:cubicBezTo>
                  <a:pt x="26" y="130"/>
                  <a:pt x="26" y="129"/>
                  <a:pt x="26" y="128"/>
                </a:cubicBezTo>
                <a:cubicBezTo>
                  <a:pt x="26" y="127"/>
                  <a:pt x="26" y="127"/>
                  <a:pt x="26" y="126"/>
                </a:cubicBezTo>
                <a:cubicBezTo>
                  <a:pt x="26" y="126"/>
                  <a:pt x="26" y="126"/>
                  <a:pt x="26" y="125"/>
                </a:cubicBezTo>
                <a:cubicBezTo>
                  <a:pt x="26" y="122"/>
                  <a:pt x="26" y="119"/>
                  <a:pt x="27" y="118"/>
                </a:cubicBezTo>
                <a:cubicBezTo>
                  <a:pt x="27" y="118"/>
                  <a:pt x="26" y="118"/>
                  <a:pt x="26" y="118"/>
                </a:cubicBezTo>
                <a:cubicBezTo>
                  <a:pt x="26" y="117"/>
                  <a:pt x="26" y="116"/>
                  <a:pt x="26" y="116"/>
                </a:cubicBezTo>
                <a:cubicBezTo>
                  <a:pt x="28" y="115"/>
                  <a:pt x="29" y="113"/>
                  <a:pt x="28" y="110"/>
                </a:cubicBezTo>
                <a:cubicBezTo>
                  <a:pt x="28" y="109"/>
                  <a:pt x="28" y="108"/>
                  <a:pt x="28" y="107"/>
                </a:cubicBezTo>
                <a:cubicBezTo>
                  <a:pt x="27" y="107"/>
                  <a:pt x="27" y="104"/>
                  <a:pt x="25" y="105"/>
                </a:cubicBezTo>
                <a:cubicBezTo>
                  <a:pt x="25" y="104"/>
                  <a:pt x="24" y="104"/>
                  <a:pt x="24" y="103"/>
                </a:cubicBezTo>
                <a:cubicBezTo>
                  <a:pt x="21" y="102"/>
                  <a:pt x="19" y="107"/>
                  <a:pt x="18" y="104"/>
                </a:cubicBezTo>
                <a:cubicBezTo>
                  <a:pt x="15" y="103"/>
                  <a:pt x="18" y="109"/>
                  <a:pt x="14" y="107"/>
                </a:cubicBezTo>
                <a:cubicBezTo>
                  <a:pt x="14" y="106"/>
                  <a:pt x="14" y="105"/>
                  <a:pt x="14" y="104"/>
                </a:cubicBezTo>
                <a:cubicBezTo>
                  <a:pt x="14" y="103"/>
                  <a:pt x="15" y="103"/>
                  <a:pt x="15" y="101"/>
                </a:cubicBezTo>
                <a:cubicBezTo>
                  <a:pt x="17" y="101"/>
                  <a:pt x="18" y="103"/>
                  <a:pt x="20" y="103"/>
                </a:cubicBezTo>
                <a:cubicBezTo>
                  <a:pt x="22" y="97"/>
                  <a:pt x="15" y="101"/>
                  <a:pt x="17" y="95"/>
                </a:cubicBezTo>
                <a:cubicBezTo>
                  <a:pt x="17" y="95"/>
                  <a:pt x="17" y="95"/>
                  <a:pt x="18" y="95"/>
                </a:cubicBezTo>
                <a:cubicBezTo>
                  <a:pt x="19" y="95"/>
                  <a:pt x="19" y="95"/>
                  <a:pt x="20" y="95"/>
                </a:cubicBezTo>
                <a:cubicBezTo>
                  <a:pt x="21" y="91"/>
                  <a:pt x="18" y="91"/>
                  <a:pt x="18" y="87"/>
                </a:cubicBezTo>
                <a:cubicBezTo>
                  <a:pt x="24" y="89"/>
                  <a:pt x="22" y="82"/>
                  <a:pt x="24" y="80"/>
                </a:cubicBezTo>
                <a:cubicBezTo>
                  <a:pt x="25" y="81"/>
                  <a:pt x="25" y="83"/>
                  <a:pt x="27" y="82"/>
                </a:cubicBezTo>
                <a:cubicBezTo>
                  <a:pt x="27" y="82"/>
                  <a:pt x="27" y="81"/>
                  <a:pt x="27" y="80"/>
                </a:cubicBezTo>
                <a:cubicBezTo>
                  <a:pt x="26" y="78"/>
                  <a:pt x="24" y="76"/>
                  <a:pt x="24" y="73"/>
                </a:cubicBezTo>
                <a:cubicBezTo>
                  <a:pt x="24" y="73"/>
                  <a:pt x="24" y="73"/>
                  <a:pt x="25" y="73"/>
                </a:cubicBezTo>
                <a:cubicBezTo>
                  <a:pt x="25" y="73"/>
                  <a:pt x="25" y="72"/>
                  <a:pt x="25" y="72"/>
                </a:cubicBezTo>
                <a:cubicBezTo>
                  <a:pt x="24" y="72"/>
                  <a:pt x="24" y="72"/>
                  <a:pt x="24" y="72"/>
                </a:cubicBezTo>
                <a:cubicBezTo>
                  <a:pt x="24" y="71"/>
                  <a:pt x="24" y="69"/>
                  <a:pt x="24" y="68"/>
                </a:cubicBezTo>
                <a:cubicBezTo>
                  <a:pt x="28" y="69"/>
                  <a:pt x="30" y="60"/>
                  <a:pt x="27" y="57"/>
                </a:cubicBezTo>
                <a:cubicBezTo>
                  <a:pt x="28" y="56"/>
                  <a:pt x="28" y="58"/>
                  <a:pt x="30" y="57"/>
                </a:cubicBezTo>
                <a:cubicBezTo>
                  <a:pt x="30" y="57"/>
                  <a:pt x="30" y="57"/>
                  <a:pt x="30" y="56"/>
                </a:cubicBezTo>
                <a:cubicBezTo>
                  <a:pt x="30" y="54"/>
                  <a:pt x="30" y="52"/>
                  <a:pt x="28" y="52"/>
                </a:cubicBezTo>
                <a:close/>
                <a:moveTo>
                  <a:pt x="15" y="92"/>
                </a:moveTo>
                <a:cubicBezTo>
                  <a:pt x="15" y="91"/>
                  <a:pt x="15" y="90"/>
                  <a:pt x="15" y="90"/>
                </a:cubicBezTo>
                <a:cubicBezTo>
                  <a:pt x="17" y="90"/>
                  <a:pt x="19" y="93"/>
                  <a:pt x="15" y="92"/>
                </a:cubicBezTo>
                <a:close/>
                <a:moveTo>
                  <a:pt x="17" y="88"/>
                </a:moveTo>
                <a:cubicBezTo>
                  <a:pt x="15" y="88"/>
                  <a:pt x="15" y="86"/>
                  <a:pt x="14" y="85"/>
                </a:cubicBezTo>
                <a:cubicBezTo>
                  <a:pt x="14" y="84"/>
                  <a:pt x="14" y="83"/>
                  <a:pt x="14" y="82"/>
                </a:cubicBezTo>
                <a:cubicBezTo>
                  <a:pt x="18" y="81"/>
                  <a:pt x="16" y="86"/>
                  <a:pt x="17" y="88"/>
                </a:cubicBezTo>
                <a:close/>
                <a:moveTo>
                  <a:pt x="8" y="34"/>
                </a:moveTo>
                <a:cubicBezTo>
                  <a:pt x="8" y="33"/>
                  <a:pt x="8" y="33"/>
                  <a:pt x="8" y="33"/>
                </a:cubicBezTo>
                <a:cubicBezTo>
                  <a:pt x="10" y="32"/>
                  <a:pt x="9" y="36"/>
                  <a:pt x="8" y="34"/>
                </a:cubicBezTo>
                <a:close/>
                <a:moveTo>
                  <a:pt x="15" y="74"/>
                </a:moveTo>
                <a:cubicBezTo>
                  <a:pt x="15" y="71"/>
                  <a:pt x="16" y="80"/>
                  <a:pt x="15" y="74"/>
                </a:cubicBezTo>
                <a:close/>
                <a:moveTo>
                  <a:pt x="15" y="18"/>
                </a:moveTo>
                <a:cubicBezTo>
                  <a:pt x="18" y="18"/>
                  <a:pt x="18" y="23"/>
                  <a:pt x="17" y="24"/>
                </a:cubicBezTo>
                <a:cubicBezTo>
                  <a:pt x="13" y="23"/>
                  <a:pt x="15" y="21"/>
                  <a:pt x="15" y="18"/>
                </a:cubicBezTo>
                <a:close/>
                <a:moveTo>
                  <a:pt x="17" y="30"/>
                </a:moveTo>
                <a:cubicBezTo>
                  <a:pt x="15" y="32"/>
                  <a:pt x="13" y="31"/>
                  <a:pt x="12" y="29"/>
                </a:cubicBezTo>
                <a:cubicBezTo>
                  <a:pt x="12" y="29"/>
                  <a:pt x="12" y="28"/>
                  <a:pt x="12" y="28"/>
                </a:cubicBezTo>
                <a:cubicBezTo>
                  <a:pt x="12" y="26"/>
                  <a:pt x="12" y="24"/>
                  <a:pt x="11" y="24"/>
                </a:cubicBezTo>
                <a:cubicBezTo>
                  <a:pt x="11" y="25"/>
                  <a:pt x="10" y="26"/>
                  <a:pt x="9" y="24"/>
                </a:cubicBezTo>
                <a:cubicBezTo>
                  <a:pt x="11" y="24"/>
                  <a:pt x="11" y="23"/>
                  <a:pt x="12" y="23"/>
                </a:cubicBezTo>
                <a:cubicBezTo>
                  <a:pt x="13" y="25"/>
                  <a:pt x="18" y="25"/>
                  <a:pt x="17" y="30"/>
                </a:cubicBezTo>
                <a:close/>
                <a:moveTo>
                  <a:pt x="24" y="143"/>
                </a:moveTo>
                <a:cubicBezTo>
                  <a:pt x="19" y="143"/>
                  <a:pt x="22" y="137"/>
                  <a:pt x="24" y="142"/>
                </a:cubicBezTo>
                <a:cubicBezTo>
                  <a:pt x="24" y="142"/>
                  <a:pt x="24" y="143"/>
                  <a:pt x="24" y="143"/>
                </a:cubicBezTo>
                <a:close/>
                <a:moveTo>
                  <a:pt x="20" y="152"/>
                </a:moveTo>
                <a:cubicBezTo>
                  <a:pt x="19" y="152"/>
                  <a:pt x="19" y="151"/>
                  <a:pt x="19" y="149"/>
                </a:cubicBezTo>
                <a:cubicBezTo>
                  <a:pt x="20" y="149"/>
                  <a:pt x="21" y="150"/>
                  <a:pt x="21" y="152"/>
                </a:cubicBezTo>
                <a:cubicBezTo>
                  <a:pt x="21" y="152"/>
                  <a:pt x="21" y="152"/>
                  <a:pt x="20" y="152"/>
                </a:cubicBezTo>
                <a:close/>
                <a:moveTo>
                  <a:pt x="11" y="125"/>
                </a:moveTo>
                <a:cubicBezTo>
                  <a:pt x="11" y="126"/>
                  <a:pt x="11" y="126"/>
                  <a:pt x="11" y="126"/>
                </a:cubicBezTo>
                <a:cubicBezTo>
                  <a:pt x="11" y="127"/>
                  <a:pt x="11" y="128"/>
                  <a:pt x="11" y="129"/>
                </a:cubicBezTo>
                <a:cubicBezTo>
                  <a:pt x="9" y="129"/>
                  <a:pt x="9" y="128"/>
                  <a:pt x="8" y="128"/>
                </a:cubicBezTo>
                <a:cubicBezTo>
                  <a:pt x="8" y="127"/>
                  <a:pt x="8" y="127"/>
                  <a:pt x="8" y="126"/>
                </a:cubicBezTo>
                <a:cubicBezTo>
                  <a:pt x="8" y="126"/>
                  <a:pt x="8" y="126"/>
                  <a:pt x="8" y="125"/>
                </a:cubicBezTo>
                <a:cubicBezTo>
                  <a:pt x="9" y="125"/>
                  <a:pt x="10" y="125"/>
                  <a:pt x="11" y="125"/>
                </a:cubicBezTo>
                <a:close/>
                <a:moveTo>
                  <a:pt x="25" y="59"/>
                </a:moveTo>
                <a:cubicBezTo>
                  <a:pt x="28" y="55"/>
                  <a:pt x="22" y="62"/>
                  <a:pt x="25" y="59"/>
                </a:cubicBezTo>
                <a:close/>
                <a:moveTo>
                  <a:pt x="12" y="10"/>
                </a:moveTo>
                <a:cubicBezTo>
                  <a:pt x="13" y="10"/>
                  <a:pt x="13" y="10"/>
                  <a:pt x="14" y="10"/>
                </a:cubicBezTo>
                <a:cubicBezTo>
                  <a:pt x="15" y="12"/>
                  <a:pt x="12" y="12"/>
                  <a:pt x="11" y="12"/>
                </a:cubicBezTo>
                <a:cubicBezTo>
                  <a:pt x="11" y="11"/>
                  <a:pt x="12" y="11"/>
                  <a:pt x="12" y="10"/>
                </a:cubicBezTo>
                <a:close/>
                <a:moveTo>
                  <a:pt x="9" y="42"/>
                </a:moveTo>
                <a:cubicBezTo>
                  <a:pt x="9" y="42"/>
                  <a:pt x="9" y="42"/>
                  <a:pt x="8" y="42"/>
                </a:cubicBezTo>
                <a:cubicBezTo>
                  <a:pt x="8" y="40"/>
                  <a:pt x="10" y="39"/>
                  <a:pt x="9" y="42"/>
                </a:cubicBezTo>
                <a:close/>
                <a:moveTo>
                  <a:pt x="18" y="72"/>
                </a:moveTo>
                <a:cubicBezTo>
                  <a:pt x="18" y="71"/>
                  <a:pt x="18" y="71"/>
                  <a:pt x="18" y="71"/>
                </a:cubicBezTo>
                <a:cubicBezTo>
                  <a:pt x="21" y="70"/>
                  <a:pt x="19" y="75"/>
                  <a:pt x="18" y="72"/>
                </a:cubicBezTo>
                <a:close/>
              </a:path>
            </a:pathLst>
          </a:custGeom>
          <a:solidFill>
            <a:schemeClr val="dk1">
              <a:lumMod val="50000"/>
              <a:lumOff val="50000"/>
            </a:schemeClr>
          </a:solidFill>
          <a:ln>
            <a:noFill/>
          </a:ln>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4" name="椭圆 3" title=""/>
          <p:cNvSpPr/>
          <p:nvPr>
            <p:custDataLst>
              <p:tags r:id="rId197"/>
            </p:custDataLst>
          </p:nvPr>
        </p:nvSpPr>
        <p:spPr>
          <a:xfrm>
            <a:off x="689979" y="2540402"/>
            <a:ext cx="557299" cy="557867"/>
          </a:xfrm>
          <a:prstGeom prst="ellipse">
            <a:avLst/>
          </a:prstGeom>
          <a:noFill/>
          <a:ln w="3175">
            <a:solidFill>
              <a:schemeClr val="accent1">
                <a:lumMod val="60000"/>
                <a:lumOff val="40000"/>
              </a:schemeClr>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US" altLang="zh-CN" sz="1600" b="1">
              <a:solidFill>
                <a:schemeClr val="accent1"/>
              </a:solidFill>
              <a:latin typeface="微软雅黑"/>
              <a:ea typeface="微软雅黑"/>
              <a:cs typeface="Arial" panose="020b0604020202020204" pitchFamily="34" charset="0"/>
              <a:sym typeface="Arial" panose="020b0604020202020204" pitchFamily="34" charset="0"/>
            </a:endParaRPr>
          </a:p>
        </p:txBody>
      </p:sp>
      <p:sp>
        <p:nvSpPr>
          <p:cNvPr id="906" name="Freeform 247" title=""/>
          <p:cNvSpPr>
            <a:spLocks noEditPoints="1"/>
          </p:cNvSpPr>
          <p:nvPr>
            <p:custDataLst>
              <p:tags r:id="rId198"/>
            </p:custDataLst>
          </p:nvPr>
        </p:nvSpPr>
        <p:spPr bwMode="auto">
          <a:xfrm rot="3000000">
            <a:off x="780666" y="2487529"/>
            <a:ext cx="29719" cy="22282"/>
          </a:xfrm>
          <a:custGeom>
            <a:gdLst>
              <a:gd name="T0" fmla="*/ 3 w 28"/>
              <a:gd name="T1" fmla="*/ 8 h 21"/>
              <a:gd name="T2" fmla="*/ 2 w 28"/>
              <a:gd name="T3" fmla="*/ 6 h 21"/>
              <a:gd name="T4" fmla="*/ 1 w 28"/>
              <a:gd name="T5" fmla="*/ 9 h 21"/>
              <a:gd name="T6" fmla="*/ 2 w 28"/>
              <a:gd name="T7" fmla="*/ 12 h 21"/>
              <a:gd name="T8" fmla="*/ 4 w 28"/>
              <a:gd name="T9" fmla="*/ 13 h 21"/>
              <a:gd name="T10" fmla="*/ 7 w 28"/>
              <a:gd name="T11" fmla="*/ 16 h 21"/>
              <a:gd name="T12" fmla="*/ 10 w 28"/>
              <a:gd name="T13" fmla="*/ 17 h 21"/>
              <a:gd name="T14" fmla="*/ 16 w 28"/>
              <a:gd name="T15" fmla="*/ 18 h 21"/>
              <a:gd name="T16" fmla="*/ 20 w 28"/>
              <a:gd name="T17" fmla="*/ 18 h 21"/>
              <a:gd name="T18" fmla="*/ 20 w 28"/>
              <a:gd name="T19" fmla="*/ 19 h 21"/>
              <a:gd name="T20" fmla="*/ 21 w 28"/>
              <a:gd name="T21" fmla="*/ 19 h 21"/>
              <a:gd name="T22" fmla="*/ 23 w 28"/>
              <a:gd name="T23" fmla="*/ 19 h 21"/>
              <a:gd name="T24" fmla="*/ 26 w 28"/>
              <a:gd name="T25" fmla="*/ 21 h 21"/>
              <a:gd name="T26" fmla="*/ 26 w 28"/>
              <a:gd name="T27" fmla="*/ 18 h 21"/>
              <a:gd name="T28" fmla="*/ 27 w 28"/>
              <a:gd name="T29" fmla="*/ 18 h 21"/>
              <a:gd name="T30" fmla="*/ 28 w 28"/>
              <a:gd name="T31" fmla="*/ 16 h 21"/>
              <a:gd name="T32" fmla="*/ 26 w 28"/>
              <a:gd name="T33" fmla="*/ 15 h 21"/>
              <a:gd name="T34" fmla="*/ 26 w 28"/>
              <a:gd name="T35" fmla="*/ 13 h 21"/>
              <a:gd name="T36" fmla="*/ 26 w 28"/>
              <a:gd name="T37" fmla="*/ 12 h 21"/>
              <a:gd name="T38" fmla="*/ 23 w 28"/>
              <a:gd name="T39" fmla="*/ 11 h 21"/>
              <a:gd name="T40" fmla="*/ 20 w 28"/>
              <a:gd name="T41" fmla="*/ 11 h 21"/>
              <a:gd name="T42" fmla="*/ 17 w 28"/>
              <a:gd name="T43" fmla="*/ 13 h 21"/>
              <a:gd name="T44" fmla="*/ 16 w 28"/>
              <a:gd name="T45" fmla="*/ 13 h 21"/>
              <a:gd name="T46" fmla="*/ 15 w 28"/>
              <a:gd name="T47" fmla="*/ 12 h 21"/>
              <a:gd name="T48" fmla="*/ 14 w 28"/>
              <a:gd name="T49" fmla="*/ 12 h 21"/>
              <a:gd name="T50" fmla="*/ 14 w 28"/>
              <a:gd name="T51" fmla="*/ 10 h 21"/>
              <a:gd name="T52" fmla="*/ 10 w 28"/>
              <a:gd name="T53" fmla="*/ 9 h 21"/>
              <a:gd name="T54" fmla="*/ 10 w 28"/>
              <a:gd name="T55" fmla="*/ 8 h 21"/>
              <a:gd name="T56" fmla="*/ 10 w 28"/>
              <a:gd name="T57" fmla="*/ 5 h 21"/>
              <a:gd name="T58" fmla="*/ 11 w 28"/>
              <a:gd name="T59" fmla="*/ 5 h 21"/>
              <a:gd name="T60" fmla="*/ 11 w 28"/>
              <a:gd name="T61" fmla="*/ 4 h 21"/>
              <a:gd name="T62" fmla="*/ 11 w 28"/>
              <a:gd name="T63" fmla="*/ 3 h 21"/>
              <a:gd name="T64" fmla="*/ 9 w 28"/>
              <a:gd name="T65" fmla="*/ 2 h 21"/>
              <a:gd name="T66" fmla="*/ 8 w 28"/>
              <a:gd name="T67" fmla="*/ 0 h 21"/>
              <a:gd name="T68" fmla="*/ 4 w 28"/>
              <a:gd name="T69" fmla="*/ 0 h 21"/>
              <a:gd name="T70" fmla="*/ 2 w 28"/>
              <a:gd name="T71" fmla="*/ 0 h 21"/>
              <a:gd name="T72" fmla="*/ 1 w 28"/>
              <a:gd name="T73" fmla="*/ 2 h 21"/>
              <a:gd name="T74" fmla="*/ 1 w 28"/>
              <a:gd name="T75" fmla="*/ 5 h 21"/>
              <a:gd name="T76" fmla="*/ 2 w 28"/>
              <a:gd name="T77" fmla="*/ 5 h 21"/>
              <a:gd name="T78" fmla="*/ 3 w 28"/>
              <a:gd name="T79" fmla="*/ 5 h 21"/>
              <a:gd name="T80" fmla="*/ 3 w 28"/>
              <a:gd name="T81" fmla="*/ 8 h 21"/>
              <a:gd name="T82" fmla="*/ 7 w 28"/>
              <a:gd name="T83" fmla="*/ 6 h 21"/>
              <a:gd name="T84" fmla="*/ 7 w 28"/>
              <a:gd name="T85" fmla="*/ 8 h 21"/>
              <a:gd name="T86" fmla="*/ 7 w 28"/>
              <a:gd name="T87" fmla="*/ 9 h 21"/>
              <a:gd name="T88" fmla="*/ 5 w 28"/>
              <a:gd name="T89" fmla="*/ 9 h 21"/>
              <a:gd name="T90" fmla="*/ 7 w 28"/>
              <a:gd name="T91" fmla="*/ 6 h 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8" h="21">
                <a:moveTo>
                  <a:pt x="3" y="8"/>
                </a:moveTo>
                <a:cubicBezTo>
                  <a:pt x="3" y="7"/>
                  <a:pt x="3" y="6"/>
                  <a:pt x="2" y="6"/>
                </a:cubicBezTo>
                <a:cubicBezTo>
                  <a:pt x="1" y="6"/>
                  <a:pt x="1" y="8"/>
                  <a:pt x="1" y="9"/>
                </a:cubicBezTo>
                <a:cubicBezTo>
                  <a:pt x="0" y="11"/>
                  <a:pt x="2" y="11"/>
                  <a:pt x="2" y="12"/>
                </a:cubicBezTo>
                <a:cubicBezTo>
                  <a:pt x="2" y="13"/>
                  <a:pt x="3" y="13"/>
                  <a:pt x="4" y="13"/>
                </a:cubicBezTo>
                <a:cubicBezTo>
                  <a:pt x="5" y="14"/>
                  <a:pt x="6" y="15"/>
                  <a:pt x="7" y="16"/>
                </a:cubicBezTo>
                <a:cubicBezTo>
                  <a:pt x="7" y="16"/>
                  <a:pt x="8" y="17"/>
                  <a:pt x="10" y="17"/>
                </a:cubicBezTo>
                <a:cubicBezTo>
                  <a:pt x="11" y="18"/>
                  <a:pt x="13" y="19"/>
                  <a:pt x="16" y="18"/>
                </a:cubicBezTo>
                <a:cubicBezTo>
                  <a:pt x="17" y="18"/>
                  <a:pt x="18" y="18"/>
                  <a:pt x="20" y="18"/>
                </a:cubicBezTo>
                <a:cubicBezTo>
                  <a:pt x="20" y="19"/>
                  <a:pt x="20" y="19"/>
                  <a:pt x="20" y="19"/>
                </a:cubicBezTo>
                <a:cubicBezTo>
                  <a:pt x="20" y="19"/>
                  <a:pt x="20" y="19"/>
                  <a:pt x="21" y="19"/>
                </a:cubicBezTo>
                <a:cubicBezTo>
                  <a:pt x="22" y="19"/>
                  <a:pt x="23" y="21"/>
                  <a:pt x="23" y="19"/>
                </a:cubicBezTo>
                <a:cubicBezTo>
                  <a:pt x="24" y="20"/>
                  <a:pt x="24" y="21"/>
                  <a:pt x="26" y="21"/>
                </a:cubicBezTo>
                <a:cubicBezTo>
                  <a:pt x="26" y="20"/>
                  <a:pt x="26" y="19"/>
                  <a:pt x="26" y="18"/>
                </a:cubicBezTo>
                <a:cubicBezTo>
                  <a:pt x="26" y="18"/>
                  <a:pt x="26" y="18"/>
                  <a:pt x="27" y="18"/>
                </a:cubicBezTo>
                <a:cubicBezTo>
                  <a:pt x="27" y="17"/>
                  <a:pt x="28" y="17"/>
                  <a:pt x="28" y="16"/>
                </a:cubicBezTo>
                <a:cubicBezTo>
                  <a:pt x="27" y="16"/>
                  <a:pt x="26" y="15"/>
                  <a:pt x="26" y="15"/>
                </a:cubicBezTo>
                <a:cubicBezTo>
                  <a:pt x="26" y="14"/>
                  <a:pt x="26" y="14"/>
                  <a:pt x="26" y="13"/>
                </a:cubicBezTo>
                <a:cubicBezTo>
                  <a:pt x="26" y="13"/>
                  <a:pt x="26" y="13"/>
                  <a:pt x="26" y="12"/>
                </a:cubicBezTo>
                <a:cubicBezTo>
                  <a:pt x="25" y="12"/>
                  <a:pt x="23" y="12"/>
                  <a:pt x="23" y="11"/>
                </a:cubicBezTo>
                <a:cubicBezTo>
                  <a:pt x="22" y="10"/>
                  <a:pt x="21" y="11"/>
                  <a:pt x="20" y="11"/>
                </a:cubicBezTo>
                <a:cubicBezTo>
                  <a:pt x="19" y="13"/>
                  <a:pt x="19" y="14"/>
                  <a:pt x="17" y="13"/>
                </a:cubicBezTo>
                <a:cubicBezTo>
                  <a:pt x="17" y="13"/>
                  <a:pt x="16" y="13"/>
                  <a:pt x="16" y="13"/>
                </a:cubicBezTo>
                <a:cubicBezTo>
                  <a:pt x="15" y="13"/>
                  <a:pt x="15" y="13"/>
                  <a:pt x="15" y="12"/>
                </a:cubicBezTo>
                <a:cubicBezTo>
                  <a:pt x="14" y="12"/>
                  <a:pt x="14" y="12"/>
                  <a:pt x="14" y="12"/>
                </a:cubicBezTo>
                <a:cubicBezTo>
                  <a:pt x="14" y="11"/>
                  <a:pt x="14" y="11"/>
                  <a:pt x="14" y="10"/>
                </a:cubicBezTo>
                <a:cubicBezTo>
                  <a:pt x="12" y="10"/>
                  <a:pt x="12" y="9"/>
                  <a:pt x="10" y="9"/>
                </a:cubicBezTo>
                <a:cubicBezTo>
                  <a:pt x="10" y="8"/>
                  <a:pt x="10" y="8"/>
                  <a:pt x="10" y="8"/>
                </a:cubicBezTo>
                <a:cubicBezTo>
                  <a:pt x="6" y="8"/>
                  <a:pt x="9" y="2"/>
                  <a:pt x="10" y="5"/>
                </a:cubicBezTo>
                <a:cubicBezTo>
                  <a:pt x="10" y="5"/>
                  <a:pt x="11" y="5"/>
                  <a:pt x="11" y="5"/>
                </a:cubicBezTo>
                <a:cubicBezTo>
                  <a:pt x="11" y="5"/>
                  <a:pt x="11" y="4"/>
                  <a:pt x="11" y="4"/>
                </a:cubicBezTo>
                <a:cubicBezTo>
                  <a:pt x="11" y="4"/>
                  <a:pt x="11" y="3"/>
                  <a:pt x="11" y="3"/>
                </a:cubicBezTo>
                <a:cubicBezTo>
                  <a:pt x="11" y="2"/>
                  <a:pt x="10" y="2"/>
                  <a:pt x="9" y="2"/>
                </a:cubicBezTo>
                <a:cubicBezTo>
                  <a:pt x="8" y="2"/>
                  <a:pt x="8" y="1"/>
                  <a:pt x="8" y="0"/>
                </a:cubicBezTo>
                <a:cubicBezTo>
                  <a:pt x="7" y="0"/>
                  <a:pt x="5" y="0"/>
                  <a:pt x="4" y="0"/>
                </a:cubicBezTo>
                <a:cubicBezTo>
                  <a:pt x="3" y="0"/>
                  <a:pt x="3" y="0"/>
                  <a:pt x="2" y="0"/>
                </a:cubicBezTo>
                <a:cubicBezTo>
                  <a:pt x="1" y="0"/>
                  <a:pt x="1" y="1"/>
                  <a:pt x="1" y="2"/>
                </a:cubicBezTo>
                <a:cubicBezTo>
                  <a:pt x="1" y="3"/>
                  <a:pt x="1" y="4"/>
                  <a:pt x="1" y="5"/>
                </a:cubicBezTo>
                <a:cubicBezTo>
                  <a:pt x="1" y="5"/>
                  <a:pt x="1" y="5"/>
                  <a:pt x="2" y="5"/>
                </a:cubicBezTo>
                <a:cubicBezTo>
                  <a:pt x="2" y="5"/>
                  <a:pt x="3" y="5"/>
                  <a:pt x="3" y="5"/>
                </a:cubicBezTo>
                <a:cubicBezTo>
                  <a:pt x="4" y="5"/>
                  <a:pt x="4" y="7"/>
                  <a:pt x="3" y="8"/>
                </a:cubicBezTo>
                <a:close/>
                <a:moveTo>
                  <a:pt x="7" y="6"/>
                </a:moveTo>
                <a:cubicBezTo>
                  <a:pt x="7" y="7"/>
                  <a:pt x="7" y="7"/>
                  <a:pt x="7" y="8"/>
                </a:cubicBezTo>
                <a:cubicBezTo>
                  <a:pt x="7" y="8"/>
                  <a:pt x="7" y="8"/>
                  <a:pt x="7" y="9"/>
                </a:cubicBezTo>
                <a:cubicBezTo>
                  <a:pt x="6" y="9"/>
                  <a:pt x="6" y="9"/>
                  <a:pt x="5" y="9"/>
                </a:cubicBezTo>
                <a:cubicBezTo>
                  <a:pt x="6" y="8"/>
                  <a:pt x="5" y="6"/>
                  <a:pt x="7" y="6"/>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907" name="Freeform 248" title=""/>
          <p:cNvSpPr>
            <a:spLocks noEditPoints="1"/>
          </p:cNvSpPr>
          <p:nvPr>
            <p:custDataLst>
              <p:tags r:id="rId199"/>
            </p:custDataLst>
          </p:nvPr>
        </p:nvSpPr>
        <p:spPr bwMode="auto">
          <a:xfrm rot="3000000">
            <a:off x="784935" y="2535698"/>
            <a:ext cx="119868" cy="216868"/>
          </a:xfrm>
          <a:custGeom>
            <a:gdLst>
              <a:gd name="T0" fmla="*/ 108 w 112"/>
              <a:gd name="T1" fmla="*/ 20 h 203"/>
              <a:gd name="T2" fmla="*/ 95 w 112"/>
              <a:gd name="T3" fmla="*/ 4 h 203"/>
              <a:gd name="T4" fmla="*/ 72 w 112"/>
              <a:gd name="T5" fmla="*/ 1 h 203"/>
              <a:gd name="T6" fmla="*/ 70 w 112"/>
              <a:gd name="T7" fmla="*/ 9 h 203"/>
              <a:gd name="T8" fmla="*/ 87 w 112"/>
              <a:gd name="T9" fmla="*/ 5 h 203"/>
              <a:gd name="T10" fmla="*/ 91 w 112"/>
              <a:gd name="T11" fmla="*/ 12 h 203"/>
              <a:gd name="T12" fmla="*/ 96 w 112"/>
              <a:gd name="T13" fmla="*/ 10 h 203"/>
              <a:gd name="T14" fmla="*/ 103 w 112"/>
              <a:gd name="T15" fmla="*/ 32 h 203"/>
              <a:gd name="T16" fmla="*/ 87 w 112"/>
              <a:gd name="T17" fmla="*/ 37 h 203"/>
              <a:gd name="T18" fmla="*/ 70 w 112"/>
              <a:gd name="T19" fmla="*/ 37 h 203"/>
              <a:gd name="T20" fmla="*/ 57 w 112"/>
              <a:gd name="T21" fmla="*/ 45 h 203"/>
              <a:gd name="T22" fmla="*/ 68 w 112"/>
              <a:gd name="T23" fmla="*/ 48 h 203"/>
              <a:gd name="T24" fmla="*/ 78 w 112"/>
              <a:gd name="T25" fmla="*/ 42 h 203"/>
              <a:gd name="T26" fmla="*/ 97 w 112"/>
              <a:gd name="T27" fmla="*/ 42 h 203"/>
              <a:gd name="T28" fmla="*/ 103 w 112"/>
              <a:gd name="T29" fmla="*/ 57 h 203"/>
              <a:gd name="T30" fmla="*/ 96 w 112"/>
              <a:gd name="T31" fmla="*/ 69 h 203"/>
              <a:gd name="T32" fmla="*/ 82 w 112"/>
              <a:gd name="T33" fmla="*/ 96 h 203"/>
              <a:gd name="T34" fmla="*/ 70 w 112"/>
              <a:gd name="T35" fmla="*/ 95 h 203"/>
              <a:gd name="T36" fmla="*/ 53 w 112"/>
              <a:gd name="T37" fmla="*/ 85 h 203"/>
              <a:gd name="T38" fmla="*/ 42 w 112"/>
              <a:gd name="T39" fmla="*/ 79 h 203"/>
              <a:gd name="T40" fmla="*/ 32 w 112"/>
              <a:gd name="T41" fmla="*/ 87 h 203"/>
              <a:gd name="T42" fmla="*/ 12 w 112"/>
              <a:gd name="T43" fmla="*/ 69 h 203"/>
              <a:gd name="T44" fmla="*/ 10 w 112"/>
              <a:gd name="T45" fmla="*/ 87 h 203"/>
              <a:gd name="T46" fmla="*/ 17 w 112"/>
              <a:gd name="T47" fmla="*/ 98 h 203"/>
              <a:gd name="T48" fmla="*/ 33 w 112"/>
              <a:gd name="T49" fmla="*/ 115 h 203"/>
              <a:gd name="T50" fmla="*/ 52 w 112"/>
              <a:gd name="T51" fmla="*/ 128 h 203"/>
              <a:gd name="T52" fmla="*/ 44 w 112"/>
              <a:gd name="T53" fmla="*/ 133 h 203"/>
              <a:gd name="T54" fmla="*/ 52 w 112"/>
              <a:gd name="T55" fmla="*/ 142 h 203"/>
              <a:gd name="T56" fmla="*/ 40 w 112"/>
              <a:gd name="T57" fmla="*/ 137 h 203"/>
              <a:gd name="T58" fmla="*/ 43 w 112"/>
              <a:gd name="T59" fmla="*/ 150 h 203"/>
              <a:gd name="T60" fmla="*/ 44 w 112"/>
              <a:gd name="T61" fmla="*/ 163 h 203"/>
              <a:gd name="T62" fmla="*/ 34 w 112"/>
              <a:gd name="T63" fmla="*/ 163 h 203"/>
              <a:gd name="T64" fmla="*/ 44 w 112"/>
              <a:gd name="T65" fmla="*/ 176 h 203"/>
              <a:gd name="T66" fmla="*/ 44 w 112"/>
              <a:gd name="T67" fmla="*/ 194 h 203"/>
              <a:gd name="T68" fmla="*/ 25 w 112"/>
              <a:gd name="T69" fmla="*/ 182 h 203"/>
              <a:gd name="T70" fmla="*/ 21 w 112"/>
              <a:gd name="T71" fmla="*/ 171 h 203"/>
              <a:gd name="T72" fmla="*/ 14 w 112"/>
              <a:gd name="T73" fmla="*/ 171 h 203"/>
              <a:gd name="T74" fmla="*/ 12 w 112"/>
              <a:gd name="T75" fmla="*/ 155 h 203"/>
              <a:gd name="T76" fmla="*/ 7 w 112"/>
              <a:gd name="T77" fmla="*/ 140 h 203"/>
              <a:gd name="T78" fmla="*/ 0 w 112"/>
              <a:gd name="T79" fmla="*/ 153 h 203"/>
              <a:gd name="T80" fmla="*/ 14 w 112"/>
              <a:gd name="T81" fmla="*/ 188 h 203"/>
              <a:gd name="T82" fmla="*/ 40 w 112"/>
              <a:gd name="T83" fmla="*/ 203 h 203"/>
              <a:gd name="T84" fmla="*/ 56 w 112"/>
              <a:gd name="T85" fmla="*/ 191 h 203"/>
              <a:gd name="T86" fmla="*/ 57 w 112"/>
              <a:gd name="T87" fmla="*/ 175 h 203"/>
              <a:gd name="T88" fmla="*/ 63 w 112"/>
              <a:gd name="T89" fmla="*/ 170 h 203"/>
              <a:gd name="T90" fmla="*/ 53 w 112"/>
              <a:gd name="T91" fmla="*/ 159 h 203"/>
              <a:gd name="T92" fmla="*/ 65 w 112"/>
              <a:gd name="T93" fmla="*/ 157 h 203"/>
              <a:gd name="T94" fmla="*/ 63 w 112"/>
              <a:gd name="T95" fmla="*/ 151 h 203"/>
              <a:gd name="T96" fmla="*/ 57 w 112"/>
              <a:gd name="T97" fmla="*/ 128 h 203"/>
              <a:gd name="T98" fmla="*/ 71 w 112"/>
              <a:gd name="T99" fmla="*/ 124 h 203"/>
              <a:gd name="T100" fmla="*/ 80 w 112"/>
              <a:gd name="T101" fmla="*/ 114 h 203"/>
              <a:gd name="T102" fmla="*/ 97 w 112"/>
              <a:gd name="T103" fmla="*/ 99 h 203"/>
              <a:gd name="T104" fmla="*/ 101 w 112"/>
              <a:gd name="T105" fmla="*/ 85 h 203"/>
              <a:gd name="T106" fmla="*/ 109 w 112"/>
              <a:gd name="T107" fmla="*/ 66 h 203"/>
              <a:gd name="T108" fmla="*/ 7 w 112"/>
              <a:gd name="T109" fmla="*/ 165 h 203"/>
              <a:gd name="T110" fmla="*/ 51 w 112"/>
              <a:gd name="T111" fmla="*/ 152 h 203"/>
              <a:gd name="T112" fmla="*/ 43 w 112"/>
              <a:gd name="T113" fmla="*/ 83 h 203"/>
              <a:gd name="T114" fmla="*/ 46 w 112"/>
              <a:gd name="T115" fmla="*/ 108 h 203"/>
              <a:gd name="T116" fmla="*/ 44 w 112"/>
              <a:gd name="T117" fmla="*/ 98 h 203"/>
              <a:gd name="T118" fmla="*/ 43 w 112"/>
              <a:gd name="T119" fmla="*/ 92 h 203"/>
              <a:gd name="T120" fmla="*/ 55 w 112"/>
              <a:gd name="T121" fmla="*/ 94 h 203"/>
              <a:gd name="T122" fmla="*/ 70 w 112"/>
              <a:gd name="T123" fmla="*/ 102 h 203"/>
              <a:gd name="T124" fmla="*/ 61 w 112"/>
              <a:gd name="T125" fmla="*/ 115 h 2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2" h="203">
                <a:moveTo>
                  <a:pt x="112" y="39"/>
                </a:moveTo>
                <a:cubicBezTo>
                  <a:pt x="111" y="39"/>
                  <a:pt x="111" y="39"/>
                  <a:pt x="110" y="39"/>
                </a:cubicBezTo>
                <a:cubicBezTo>
                  <a:pt x="110" y="39"/>
                  <a:pt x="110" y="38"/>
                  <a:pt x="110" y="37"/>
                </a:cubicBezTo>
                <a:cubicBezTo>
                  <a:pt x="110" y="36"/>
                  <a:pt x="110" y="35"/>
                  <a:pt x="110" y="35"/>
                </a:cubicBezTo>
                <a:cubicBezTo>
                  <a:pt x="111" y="33"/>
                  <a:pt x="109" y="33"/>
                  <a:pt x="110" y="32"/>
                </a:cubicBezTo>
                <a:cubicBezTo>
                  <a:pt x="110" y="31"/>
                  <a:pt x="110" y="29"/>
                  <a:pt x="110" y="28"/>
                </a:cubicBezTo>
                <a:cubicBezTo>
                  <a:pt x="110" y="27"/>
                  <a:pt x="110" y="27"/>
                  <a:pt x="110" y="26"/>
                </a:cubicBezTo>
                <a:cubicBezTo>
                  <a:pt x="109" y="26"/>
                  <a:pt x="109" y="24"/>
                  <a:pt x="109" y="23"/>
                </a:cubicBezTo>
                <a:cubicBezTo>
                  <a:pt x="109" y="22"/>
                  <a:pt x="109" y="22"/>
                  <a:pt x="109" y="22"/>
                </a:cubicBezTo>
                <a:cubicBezTo>
                  <a:pt x="108" y="22"/>
                  <a:pt x="108" y="21"/>
                  <a:pt x="108" y="20"/>
                </a:cubicBezTo>
                <a:cubicBezTo>
                  <a:pt x="108" y="20"/>
                  <a:pt x="107" y="20"/>
                  <a:pt x="107" y="20"/>
                </a:cubicBezTo>
                <a:cubicBezTo>
                  <a:pt x="107" y="17"/>
                  <a:pt x="104" y="17"/>
                  <a:pt x="105" y="11"/>
                </a:cubicBezTo>
                <a:cubicBezTo>
                  <a:pt x="104" y="10"/>
                  <a:pt x="103" y="10"/>
                  <a:pt x="101" y="10"/>
                </a:cubicBezTo>
                <a:cubicBezTo>
                  <a:pt x="101" y="9"/>
                  <a:pt x="101" y="9"/>
                  <a:pt x="101" y="9"/>
                </a:cubicBezTo>
                <a:cubicBezTo>
                  <a:pt x="101" y="8"/>
                  <a:pt x="101" y="7"/>
                  <a:pt x="101" y="6"/>
                </a:cubicBezTo>
                <a:cubicBezTo>
                  <a:pt x="101" y="6"/>
                  <a:pt x="100" y="6"/>
                  <a:pt x="100" y="6"/>
                </a:cubicBezTo>
                <a:cubicBezTo>
                  <a:pt x="99" y="6"/>
                  <a:pt x="99" y="5"/>
                  <a:pt x="97" y="5"/>
                </a:cubicBezTo>
                <a:cubicBezTo>
                  <a:pt x="97" y="5"/>
                  <a:pt x="97" y="4"/>
                  <a:pt x="97" y="4"/>
                </a:cubicBezTo>
                <a:cubicBezTo>
                  <a:pt x="97" y="4"/>
                  <a:pt x="97" y="4"/>
                  <a:pt x="96" y="4"/>
                </a:cubicBezTo>
                <a:cubicBezTo>
                  <a:pt x="96" y="4"/>
                  <a:pt x="95" y="4"/>
                  <a:pt x="95" y="4"/>
                </a:cubicBezTo>
                <a:cubicBezTo>
                  <a:pt x="95" y="4"/>
                  <a:pt x="94" y="4"/>
                  <a:pt x="94" y="4"/>
                </a:cubicBezTo>
                <a:cubicBezTo>
                  <a:pt x="92" y="4"/>
                  <a:pt x="90" y="4"/>
                  <a:pt x="90" y="3"/>
                </a:cubicBezTo>
                <a:cubicBezTo>
                  <a:pt x="90" y="2"/>
                  <a:pt x="90" y="2"/>
                  <a:pt x="90" y="1"/>
                </a:cubicBezTo>
                <a:cubicBezTo>
                  <a:pt x="89" y="2"/>
                  <a:pt x="87" y="2"/>
                  <a:pt x="87" y="0"/>
                </a:cubicBezTo>
                <a:cubicBezTo>
                  <a:pt x="85" y="0"/>
                  <a:pt x="84" y="0"/>
                  <a:pt x="82" y="0"/>
                </a:cubicBezTo>
                <a:cubicBezTo>
                  <a:pt x="81" y="0"/>
                  <a:pt x="80" y="0"/>
                  <a:pt x="78" y="0"/>
                </a:cubicBezTo>
                <a:cubicBezTo>
                  <a:pt x="78" y="0"/>
                  <a:pt x="77" y="0"/>
                  <a:pt x="76" y="0"/>
                </a:cubicBezTo>
                <a:cubicBezTo>
                  <a:pt x="76" y="0"/>
                  <a:pt x="75" y="0"/>
                  <a:pt x="75" y="0"/>
                </a:cubicBezTo>
                <a:cubicBezTo>
                  <a:pt x="75" y="1"/>
                  <a:pt x="75" y="2"/>
                  <a:pt x="74" y="1"/>
                </a:cubicBezTo>
                <a:cubicBezTo>
                  <a:pt x="73" y="1"/>
                  <a:pt x="73" y="1"/>
                  <a:pt x="72" y="1"/>
                </a:cubicBezTo>
                <a:cubicBezTo>
                  <a:pt x="72" y="1"/>
                  <a:pt x="72" y="1"/>
                  <a:pt x="72" y="0"/>
                </a:cubicBezTo>
                <a:cubicBezTo>
                  <a:pt x="72" y="0"/>
                  <a:pt x="72" y="0"/>
                  <a:pt x="71" y="0"/>
                </a:cubicBezTo>
                <a:cubicBezTo>
                  <a:pt x="71" y="0"/>
                  <a:pt x="71" y="0"/>
                  <a:pt x="70" y="0"/>
                </a:cubicBezTo>
                <a:cubicBezTo>
                  <a:pt x="70" y="1"/>
                  <a:pt x="69" y="2"/>
                  <a:pt x="68" y="1"/>
                </a:cubicBezTo>
                <a:cubicBezTo>
                  <a:pt x="67" y="2"/>
                  <a:pt x="67" y="1"/>
                  <a:pt x="67" y="0"/>
                </a:cubicBezTo>
                <a:cubicBezTo>
                  <a:pt x="66" y="0"/>
                  <a:pt x="65" y="1"/>
                  <a:pt x="65" y="1"/>
                </a:cubicBezTo>
                <a:cubicBezTo>
                  <a:pt x="65" y="2"/>
                  <a:pt x="65" y="3"/>
                  <a:pt x="65" y="4"/>
                </a:cubicBezTo>
                <a:cubicBezTo>
                  <a:pt x="66" y="4"/>
                  <a:pt x="67" y="5"/>
                  <a:pt x="67" y="6"/>
                </a:cubicBezTo>
                <a:cubicBezTo>
                  <a:pt x="67" y="7"/>
                  <a:pt x="67" y="8"/>
                  <a:pt x="68" y="7"/>
                </a:cubicBezTo>
                <a:cubicBezTo>
                  <a:pt x="69" y="7"/>
                  <a:pt x="69" y="8"/>
                  <a:pt x="70" y="9"/>
                </a:cubicBezTo>
                <a:cubicBezTo>
                  <a:pt x="71" y="9"/>
                  <a:pt x="71" y="9"/>
                  <a:pt x="71" y="9"/>
                </a:cubicBezTo>
                <a:cubicBezTo>
                  <a:pt x="75" y="10"/>
                  <a:pt x="74" y="7"/>
                  <a:pt x="77" y="7"/>
                </a:cubicBezTo>
                <a:cubicBezTo>
                  <a:pt x="78" y="7"/>
                  <a:pt x="79" y="7"/>
                  <a:pt x="80" y="7"/>
                </a:cubicBezTo>
                <a:cubicBezTo>
                  <a:pt x="81" y="7"/>
                  <a:pt x="82" y="7"/>
                  <a:pt x="82" y="6"/>
                </a:cubicBezTo>
                <a:cubicBezTo>
                  <a:pt x="81" y="6"/>
                  <a:pt x="80" y="6"/>
                  <a:pt x="80" y="6"/>
                </a:cubicBezTo>
                <a:cubicBezTo>
                  <a:pt x="80" y="5"/>
                  <a:pt x="81" y="5"/>
                  <a:pt x="81" y="4"/>
                </a:cubicBezTo>
                <a:cubicBezTo>
                  <a:pt x="82" y="4"/>
                  <a:pt x="82" y="4"/>
                  <a:pt x="83" y="4"/>
                </a:cubicBezTo>
                <a:cubicBezTo>
                  <a:pt x="84" y="4"/>
                  <a:pt x="84" y="4"/>
                  <a:pt x="84" y="4"/>
                </a:cubicBezTo>
                <a:cubicBezTo>
                  <a:pt x="85" y="4"/>
                  <a:pt x="86" y="4"/>
                  <a:pt x="87" y="4"/>
                </a:cubicBezTo>
                <a:cubicBezTo>
                  <a:pt x="87" y="4"/>
                  <a:pt x="87" y="5"/>
                  <a:pt x="87" y="5"/>
                </a:cubicBezTo>
                <a:cubicBezTo>
                  <a:pt x="88" y="5"/>
                  <a:pt x="89" y="6"/>
                  <a:pt x="89" y="9"/>
                </a:cubicBezTo>
                <a:cubicBezTo>
                  <a:pt x="89" y="9"/>
                  <a:pt x="89" y="10"/>
                  <a:pt x="89" y="11"/>
                </a:cubicBezTo>
                <a:cubicBezTo>
                  <a:pt x="90" y="11"/>
                  <a:pt x="90" y="11"/>
                  <a:pt x="90" y="11"/>
                </a:cubicBezTo>
                <a:cubicBezTo>
                  <a:pt x="90" y="11"/>
                  <a:pt x="90" y="12"/>
                  <a:pt x="90" y="12"/>
                </a:cubicBezTo>
                <a:cubicBezTo>
                  <a:pt x="89" y="12"/>
                  <a:pt x="89" y="13"/>
                  <a:pt x="88" y="13"/>
                </a:cubicBezTo>
                <a:cubicBezTo>
                  <a:pt x="88" y="14"/>
                  <a:pt x="88" y="14"/>
                  <a:pt x="88" y="14"/>
                </a:cubicBezTo>
                <a:cubicBezTo>
                  <a:pt x="89" y="14"/>
                  <a:pt x="89" y="16"/>
                  <a:pt x="89" y="17"/>
                </a:cubicBezTo>
                <a:cubicBezTo>
                  <a:pt x="90" y="17"/>
                  <a:pt x="90" y="17"/>
                  <a:pt x="90" y="17"/>
                </a:cubicBezTo>
                <a:cubicBezTo>
                  <a:pt x="90" y="15"/>
                  <a:pt x="90" y="13"/>
                  <a:pt x="91" y="13"/>
                </a:cubicBezTo>
                <a:cubicBezTo>
                  <a:pt x="91" y="13"/>
                  <a:pt x="91" y="12"/>
                  <a:pt x="91" y="12"/>
                </a:cubicBezTo>
                <a:cubicBezTo>
                  <a:pt x="92" y="12"/>
                  <a:pt x="92" y="12"/>
                  <a:pt x="93" y="12"/>
                </a:cubicBezTo>
                <a:cubicBezTo>
                  <a:pt x="94" y="12"/>
                  <a:pt x="96" y="13"/>
                  <a:pt x="94" y="13"/>
                </a:cubicBezTo>
                <a:cubicBezTo>
                  <a:pt x="94" y="14"/>
                  <a:pt x="93" y="15"/>
                  <a:pt x="93" y="16"/>
                </a:cubicBezTo>
                <a:cubicBezTo>
                  <a:pt x="93" y="16"/>
                  <a:pt x="93" y="16"/>
                  <a:pt x="93" y="17"/>
                </a:cubicBezTo>
                <a:cubicBezTo>
                  <a:pt x="94" y="17"/>
                  <a:pt x="95" y="18"/>
                  <a:pt x="96" y="18"/>
                </a:cubicBezTo>
                <a:cubicBezTo>
                  <a:pt x="97" y="18"/>
                  <a:pt x="97" y="17"/>
                  <a:pt x="97" y="16"/>
                </a:cubicBezTo>
                <a:cubicBezTo>
                  <a:pt x="96" y="15"/>
                  <a:pt x="96" y="15"/>
                  <a:pt x="96" y="13"/>
                </a:cubicBezTo>
                <a:cubicBezTo>
                  <a:pt x="96" y="13"/>
                  <a:pt x="96" y="12"/>
                  <a:pt x="96" y="12"/>
                </a:cubicBezTo>
                <a:cubicBezTo>
                  <a:pt x="96" y="12"/>
                  <a:pt x="95" y="12"/>
                  <a:pt x="95" y="11"/>
                </a:cubicBezTo>
                <a:cubicBezTo>
                  <a:pt x="95" y="10"/>
                  <a:pt x="95" y="10"/>
                  <a:pt x="96" y="10"/>
                </a:cubicBezTo>
                <a:cubicBezTo>
                  <a:pt x="96" y="10"/>
                  <a:pt x="96" y="11"/>
                  <a:pt x="97" y="11"/>
                </a:cubicBezTo>
                <a:cubicBezTo>
                  <a:pt x="100" y="11"/>
                  <a:pt x="100" y="14"/>
                  <a:pt x="101" y="16"/>
                </a:cubicBezTo>
                <a:cubicBezTo>
                  <a:pt x="101" y="16"/>
                  <a:pt x="101" y="17"/>
                  <a:pt x="101" y="18"/>
                </a:cubicBezTo>
                <a:cubicBezTo>
                  <a:pt x="101" y="19"/>
                  <a:pt x="102" y="19"/>
                  <a:pt x="102" y="20"/>
                </a:cubicBezTo>
                <a:cubicBezTo>
                  <a:pt x="103" y="21"/>
                  <a:pt x="104" y="21"/>
                  <a:pt x="103" y="23"/>
                </a:cubicBezTo>
                <a:cubicBezTo>
                  <a:pt x="103" y="23"/>
                  <a:pt x="103" y="23"/>
                  <a:pt x="102" y="23"/>
                </a:cubicBezTo>
                <a:cubicBezTo>
                  <a:pt x="102" y="23"/>
                  <a:pt x="102" y="24"/>
                  <a:pt x="102" y="24"/>
                </a:cubicBezTo>
                <a:cubicBezTo>
                  <a:pt x="102" y="25"/>
                  <a:pt x="102" y="26"/>
                  <a:pt x="102" y="26"/>
                </a:cubicBezTo>
                <a:cubicBezTo>
                  <a:pt x="104" y="27"/>
                  <a:pt x="103" y="28"/>
                  <a:pt x="103" y="30"/>
                </a:cubicBezTo>
                <a:cubicBezTo>
                  <a:pt x="103" y="31"/>
                  <a:pt x="103" y="31"/>
                  <a:pt x="103" y="32"/>
                </a:cubicBezTo>
                <a:cubicBezTo>
                  <a:pt x="103" y="34"/>
                  <a:pt x="102" y="35"/>
                  <a:pt x="102" y="37"/>
                </a:cubicBezTo>
                <a:cubicBezTo>
                  <a:pt x="102" y="37"/>
                  <a:pt x="101" y="37"/>
                  <a:pt x="101" y="37"/>
                </a:cubicBezTo>
                <a:cubicBezTo>
                  <a:pt x="101" y="37"/>
                  <a:pt x="100" y="37"/>
                  <a:pt x="100" y="37"/>
                </a:cubicBezTo>
                <a:cubicBezTo>
                  <a:pt x="100" y="36"/>
                  <a:pt x="99" y="36"/>
                  <a:pt x="99" y="35"/>
                </a:cubicBezTo>
                <a:cubicBezTo>
                  <a:pt x="98" y="33"/>
                  <a:pt x="96" y="34"/>
                  <a:pt x="94" y="33"/>
                </a:cubicBezTo>
                <a:cubicBezTo>
                  <a:pt x="93" y="33"/>
                  <a:pt x="92" y="33"/>
                  <a:pt x="91" y="33"/>
                </a:cubicBezTo>
                <a:cubicBezTo>
                  <a:pt x="91" y="33"/>
                  <a:pt x="91" y="33"/>
                  <a:pt x="90" y="33"/>
                </a:cubicBezTo>
                <a:cubicBezTo>
                  <a:pt x="89" y="33"/>
                  <a:pt x="88" y="34"/>
                  <a:pt x="88" y="35"/>
                </a:cubicBezTo>
                <a:cubicBezTo>
                  <a:pt x="88" y="35"/>
                  <a:pt x="88" y="35"/>
                  <a:pt x="88" y="36"/>
                </a:cubicBezTo>
                <a:cubicBezTo>
                  <a:pt x="87" y="36"/>
                  <a:pt x="87" y="36"/>
                  <a:pt x="87" y="37"/>
                </a:cubicBezTo>
                <a:cubicBezTo>
                  <a:pt x="87" y="38"/>
                  <a:pt x="87" y="39"/>
                  <a:pt x="87" y="39"/>
                </a:cubicBezTo>
                <a:cubicBezTo>
                  <a:pt x="86" y="40"/>
                  <a:pt x="86" y="41"/>
                  <a:pt x="84" y="41"/>
                </a:cubicBezTo>
                <a:cubicBezTo>
                  <a:pt x="85" y="40"/>
                  <a:pt x="84" y="39"/>
                  <a:pt x="83" y="39"/>
                </a:cubicBezTo>
                <a:cubicBezTo>
                  <a:pt x="81" y="40"/>
                  <a:pt x="81" y="38"/>
                  <a:pt x="80" y="38"/>
                </a:cubicBezTo>
                <a:cubicBezTo>
                  <a:pt x="79" y="38"/>
                  <a:pt x="78" y="38"/>
                  <a:pt x="78" y="37"/>
                </a:cubicBezTo>
                <a:cubicBezTo>
                  <a:pt x="78" y="37"/>
                  <a:pt x="78" y="37"/>
                  <a:pt x="77" y="37"/>
                </a:cubicBezTo>
                <a:cubicBezTo>
                  <a:pt x="76" y="37"/>
                  <a:pt x="76" y="37"/>
                  <a:pt x="75" y="37"/>
                </a:cubicBezTo>
                <a:cubicBezTo>
                  <a:pt x="74" y="37"/>
                  <a:pt x="74" y="37"/>
                  <a:pt x="74" y="37"/>
                </a:cubicBezTo>
                <a:cubicBezTo>
                  <a:pt x="73" y="37"/>
                  <a:pt x="73" y="37"/>
                  <a:pt x="72" y="37"/>
                </a:cubicBezTo>
                <a:cubicBezTo>
                  <a:pt x="72" y="37"/>
                  <a:pt x="71" y="37"/>
                  <a:pt x="70" y="37"/>
                </a:cubicBezTo>
                <a:cubicBezTo>
                  <a:pt x="70" y="37"/>
                  <a:pt x="70" y="38"/>
                  <a:pt x="70" y="38"/>
                </a:cubicBezTo>
                <a:cubicBezTo>
                  <a:pt x="69" y="38"/>
                  <a:pt x="69" y="39"/>
                  <a:pt x="68" y="39"/>
                </a:cubicBezTo>
                <a:cubicBezTo>
                  <a:pt x="67" y="40"/>
                  <a:pt x="65" y="41"/>
                  <a:pt x="63" y="41"/>
                </a:cubicBezTo>
                <a:cubicBezTo>
                  <a:pt x="63" y="41"/>
                  <a:pt x="63" y="41"/>
                  <a:pt x="63" y="42"/>
                </a:cubicBezTo>
                <a:cubicBezTo>
                  <a:pt x="64" y="42"/>
                  <a:pt x="64" y="43"/>
                  <a:pt x="65" y="43"/>
                </a:cubicBezTo>
                <a:cubicBezTo>
                  <a:pt x="66" y="43"/>
                  <a:pt x="67" y="43"/>
                  <a:pt x="67" y="44"/>
                </a:cubicBezTo>
                <a:cubicBezTo>
                  <a:pt x="66" y="45"/>
                  <a:pt x="66" y="46"/>
                  <a:pt x="65" y="45"/>
                </a:cubicBezTo>
                <a:cubicBezTo>
                  <a:pt x="65" y="45"/>
                  <a:pt x="65" y="45"/>
                  <a:pt x="64" y="45"/>
                </a:cubicBezTo>
                <a:cubicBezTo>
                  <a:pt x="62" y="45"/>
                  <a:pt x="60" y="45"/>
                  <a:pt x="58" y="45"/>
                </a:cubicBezTo>
                <a:cubicBezTo>
                  <a:pt x="58" y="45"/>
                  <a:pt x="57" y="45"/>
                  <a:pt x="57" y="45"/>
                </a:cubicBezTo>
                <a:cubicBezTo>
                  <a:pt x="57" y="45"/>
                  <a:pt x="56" y="45"/>
                  <a:pt x="56" y="45"/>
                </a:cubicBezTo>
                <a:cubicBezTo>
                  <a:pt x="56" y="46"/>
                  <a:pt x="56" y="46"/>
                  <a:pt x="56" y="47"/>
                </a:cubicBezTo>
                <a:cubicBezTo>
                  <a:pt x="56" y="47"/>
                  <a:pt x="56" y="47"/>
                  <a:pt x="56" y="48"/>
                </a:cubicBezTo>
                <a:cubicBezTo>
                  <a:pt x="56" y="49"/>
                  <a:pt x="57" y="50"/>
                  <a:pt x="58" y="50"/>
                </a:cubicBezTo>
                <a:cubicBezTo>
                  <a:pt x="59" y="50"/>
                  <a:pt x="59" y="50"/>
                  <a:pt x="59" y="49"/>
                </a:cubicBezTo>
                <a:cubicBezTo>
                  <a:pt x="60" y="49"/>
                  <a:pt x="61" y="48"/>
                  <a:pt x="62" y="48"/>
                </a:cubicBezTo>
                <a:cubicBezTo>
                  <a:pt x="62" y="48"/>
                  <a:pt x="63" y="48"/>
                  <a:pt x="63" y="48"/>
                </a:cubicBezTo>
                <a:cubicBezTo>
                  <a:pt x="64" y="48"/>
                  <a:pt x="65" y="48"/>
                  <a:pt x="65" y="48"/>
                </a:cubicBezTo>
                <a:cubicBezTo>
                  <a:pt x="66" y="48"/>
                  <a:pt x="66" y="48"/>
                  <a:pt x="67" y="48"/>
                </a:cubicBezTo>
                <a:cubicBezTo>
                  <a:pt x="67" y="48"/>
                  <a:pt x="67" y="48"/>
                  <a:pt x="68" y="48"/>
                </a:cubicBezTo>
                <a:cubicBezTo>
                  <a:pt x="68" y="47"/>
                  <a:pt x="68" y="47"/>
                  <a:pt x="68" y="47"/>
                </a:cubicBezTo>
                <a:cubicBezTo>
                  <a:pt x="68" y="45"/>
                  <a:pt x="69" y="45"/>
                  <a:pt x="69" y="44"/>
                </a:cubicBezTo>
                <a:cubicBezTo>
                  <a:pt x="69" y="44"/>
                  <a:pt x="69" y="43"/>
                  <a:pt x="69" y="43"/>
                </a:cubicBezTo>
                <a:cubicBezTo>
                  <a:pt x="70" y="43"/>
                  <a:pt x="70" y="42"/>
                  <a:pt x="71" y="42"/>
                </a:cubicBezTo>
                <a:cubicBezTo>
                  <a:pt x="71" y="42"/>
                  <a:pt x="71" y="43"/>
                  <a:pt x="71" y="43"/>
                </a:cubicBezTo>
                <a:cubicBezTo>
                  <a:pt x="72" y="43"/>
                  <a:pt x="73" y="43"/>
                  <a:pt x="72" y="44"/>
                </a:cubicBezTo>
                <a:cubicBezTo>
                  <a:pt x="73" y="45"/>
                  <a:pt x="73" y="46"/>
                  <a:pt x="75" y="45"/>
                </a:cubicBezTo>
                <a:cubicBezTo>
                  <a:pt x="75" y="45"/>
                  <a:pt x="75" y="45"/>
                  <a:pt x="75" y="44"/>
                </a:cubicBezTo>
                <a:cubicBezTo>
                  <a:pt x="75" y="41"/>
                  <a:pt x="75" y="40"/>
                  <a:pt x="77" y="42"/>
                </a:cubicBezTo>
                <a:cubicBezTo>
                  <a:pt x="78" y="42"/>
                  <a:pt x="78" y="42"/>
                  <a:pt x="78" y="42"/>
                </a:cubicBezTo>
                <a:cubicBezTo>
                  <a:pt x="79" y="42"/>
                  <a:pt x="80" y="42"/>
                  <a:pt x="81" y="42"/>
                </a:cubicBezTo>
                <a:cubicBezTo>
                  <a:pt x="81" y="42"/>
                  <a:pt x="82" y="42"/>
                  <a:pt x="82" y="42"/>
                </a:cubicBezTo>
                <a:cubicBezTo>
                  <a:pt x="83" y="42"/>
                  <a:pt x="84" y="43"/>
                  <a:pt x="84" y="44"/>
                </a:cubicBezTo>
                <a:cubicBezTo>
                  <a:pt x="85" y="44"/>
                  <a:pt x="85" y="44"/>
                  <a:pt x="86" y="44"/>
                </a:cubicBezTo>
                <a:cubicBezTo>
                  <a:pt x="86" y="44"/>
                  <a:pt x="86" y="43"/>
                  <a:pt x="86" y="43"/>
                </a:cubicBezTo>
                <a:cubicBezTo>
                  <a:pt x="86" y="43"/>
                  <a:pt x="87" y="43"/>
                  <a:pt x="88" y="43"/>
                </a:cubicBezTo>
                <a:cubicBezTo>
                  <a:pt x="88" y="43"/>
                  <a:pt x="89" y="43"/>
                  <a:pt x="89" y="43"/>
                </a:cubicBezTo>
                <a:cubicBezTo>
                  <a:pt x="89" y="42"/>
                  <a:pt x="89" y="42"/>
                  <a:pt x="90" y="42"/>
                </a:cubicBezTo>
                <a:cubicBezTo>
                  <a:pt x="90" y="40"/>
                  <a:pt x="92" y="40"/>
                  <a:pt x="94" y="41"/>
                </a:cubicBezTo>
                <a:cubicBezTo>
                  <a:pt x="95" y="41"/>
                  <a:pt x="96" y="42"/>
                  <a:pt x="97" y="42"/>
                </a:cubicBezTo>
                <a:cubicBezTo>
                  <a:pt x="98" y="42"/>
                  <a:pt x="99" y="41"/>
                  <a:pt x="100" y="41"/>
                </a:cubicBezTo>
                <a:cubicBezTo>
                  <a:pt x="101" y="41"/>
                  <a:pt x="101" y="42"/>
                  <a:pt x="102" y="42"/>
                </a:cubicBezTo>
                <a:cubicBezTo>
                  <a:pt x="102" y="44"/>
                  <a:pt x="103" y="46"/>
                  <a:pt x="101" y="47"/>
                </a:cubicBezTo>
                <a:cubicBezTo>
                  <a:pt x="101" y="47"/>
                  <a:pt x="101" y="47"/>
                  <a:pt x="101" y="48"/>
                </a:cubicBezTo>
                <a:cubicBezTo>
                  <a:pt x="101" y="49"/>
                  <a:pt x="101" y="49"/>
                  <a:pt x="101" y="50"/>
                </a:cubicBezTo>
                <a:cubicBezTo>
                  <a:pt x="102" y="50"/>
                  <a:pt x="102" y="51"/>
                  <a:pt x="102" y="52"/>
                </a:cubicBezTo>
                <a:cubicBezTo>
                  <a:pt x="102" y="52"/>
                  <a:pt x="101" y="52"/>
                  <a:pt x="101" y="52"/>
                </a:cubicBezTo>
                <a:cubicBezTo>
                  <a:pt x="99" y="53"/>
                  <a:pt x="100" y="55"/>
                  <a:pt x="102" y="55"/>
                </a:cubicBezTo>
                <a:cubicBezTo>
                  <a:pt x="103" y="55"/>
                  <a:pt x="104" y="55"/>
                  <a:pt x="105" y="55"/>
                </a:cubicBezTo>
                <a:cubicBezTo>
                  <a:pt x="104" y="56"/>
                  <a:pt x="105" y="57"/>
                  <a:pt x="103" y="57"/>
                </a:cubicBezTo>
                <a:cubicBezTo>
                  <a:pt x="103" y="58"/>
                  <a:pt x="103" y="58"/>
                  <a:pt x="103" y="58"/>
                </a:cubicBezTo>
                <a:cubicBezTo>
                  <a:pt x="102" y="58"/>
                  <a:pt x="102" y="57"/>
                  <a:pt x="101" y="57"/>
                </a:cubicBezTo>
                <a:cubicBezTo>
                  <a:pt x="101" y="56"/>
                  <a:pt x="101" y="56"/>
                  <a:pt x="100" y="56"/>
                </a:cubicBezTo>
                <a:cubicBezTo>
                  <a:pt x="100" y="57"/>
                  <a:pt x="100" y="58"/>
                  <a:pt x="100" y="58"/>
                </a:cubicBezTo>
                <a:cubicBezTo>
                  <a:pt x="100" y="59"/>
                  <a:pt x="100" y="60"/>
                  <a:pt x="100" y="61"/>
                </a:cubicBezTo>
                <a:cubicBezTo>
                  <a:pt x="100" y="61"/>
                  <a:pt x="100" y="62"/>
                  <a:pt x="100" y="62"/>
                </a:cubicBezTo>
                <a:cubicBezTo>
                  <a:pt x="100" y="62"/>
                  <a:pt x="100" y="63"/>
                  <a:pt x="100" y="63"/>
                </a:cubicBezTo>
                <a:cubicBezTo>
                  <a:pt x="98" y="63"/>
                  <a:pt x="98" y="64"/>
                  <a:pt x="96" y="64"/>
                </a:cubicBezTo>
                <a:cubicBezTo>
                  <a:pt x="96" y="65"/>
                  <a:pt x="96" y="66"/>
                  <a:pt x="96" y="67"/>
                </a:cubicBezTo>
                <a:cubicBezTo>
                  <a:pt x="96" y="68"/>
                  <a:pt x="96" y="68"/>
                  <a:pt x="96" y="69"/>
                </a:cubicBezTo>
                <a:cubicBezTo>
                  <a:pt x="96" y="71"/>
                  <a:pt x="95" y="73"/>
                  <a:pt x="94" y="74"/>
                </a:cubicBezTo>
                <a:cubicBezTo>
                  <a:pt x="94" y="74"/>
                  <a:pt x="94" y="75"/>
                  <a:pt x="94" y="75"/>
                </a:cubicBezTo>
                <a:cubicBezTo>
                  <a:pt x="93" y="75"/>
                  <a:pt x="93" y="75"/>
                  <a:pt x="93" y="75"/>
                </a:cubicBezTo>
                <a:cubicBezTo>
                  <a:pt x="93" y="76"/>
                  <a:pt x="93" y="77"/>
                  <a:pt x="93" y="77"/>
                </a:cubicBezTo>
                <a:cubicBezTo>
                  <a:pt x="91" y="81"/>
                  <a:pt x="87" y="83"/>
                  <a:pt x="87" y="88"/>
                </a:cubicBezTo>
                <a:cubicBezTo>
                  <a:pt x="88" y="87"/>
                  <a:pt x="93" y="85"/>
                  <a:pt x="91" y="89"/>
                </a:cubicBezTo>
                <a:cubicBezTo>
                  <a:pt x="90" y="89"/>
                  <a:pt x="90" y="88"/>
                  <a:pt x="88" y="88"/>
                </a:cubicBezTo>
                <a:cubicBezTo>
                  <a:pt x="85" y="91"/>
                  <a:pt x="90" y="94"/>
                  <a:pt x="86" y="94"/>
                </a:cubicBezTo>
                <a:cubicBezTo>
                  <a:pt x="85" y="95"/>
                  <a:pt x="85" y="97"/>
                  <a:pt x="83" y="96"/>
                </a:cubicBezTo>
                <a:cubicBezTo>
                  <a:pt x="83" y="97"/>
                  <a:pt x="82" y="98"/>
                  <a:pt x="82" y="96"/>
                </a:cubicBezTo>
                <a:cubicBezTo>
                  <a:pt x="82" y="96"/>
                  <a:pt x="82" y="96"/>
                  <a:pt x="82" y="95"/>
                </a:cubicBezTo>
                <a:cubicBezTo>
                  <a:pt x="82" y="95"/>
                  <a:pt x="81" y="95"/>
                  <a:pt x="81" y="95"/>
                </a:cubicBezTo>
                <a:cubicBezTo>
                  <a:pt x="79" y="96"/>
                  <a:pt x="78" y="98"/>
                  <a:pt x="77" y="100"/>
                </a:cubicBezTo>
                <a:cubicBezTo>
                  <a:pt x="77" y="101"/>
                  <a:pt x="77" y="103"/>
                  <a:pt x="76" y="104"/>
                </a:cubicBezTo>
                <a:cubicBezTo>
                  <a:pt x="76" y="104"/>
                  <a:pt x="76" y="104"/>
                  <a:pt x="76" y="105"/>
                </a:cubicBezTo>
                <a:cubicBezTo>
                  <a:pt x="76" y="105"/>
                  <a:pt x="75" y="105"/>
                  <a:pt x="75" y="105"/>
                </a:cubicBezTo>
                <a:cubicBezTo>
                  <a:pt x="74" y="105"/>
                  <a:pt x="73" y="105"/>
                  <a:pt x="74" y="104"/>
                </a:cubicBezTo>
                <a:cubicBezTo>
                  <a:pt x="74" y="103"/>
                  <a:pt x="74" y="103"/>
                  <a:pt x="74" y="102"/>
                </a:cubicBezTo>
                <a:cubicBezTo>
                  <a:pt x="72" y="102"/>
                  <a:pt x="72" y="100"/>
                  <a:pt x="70" y="100"/>
                </a:cubicBezTo>
                <a:cubicBezTo>
                  <a:pt x="70" y="98"/>
                  <a:pt x="70" y="97"/>
                  <a:pt x="70" y="95"/>
                </a:cubicBezTo>
                <a:cubicBezTo>
                  <a:pt x="69" y="95"/>
                  <a:pt x="69" y="95"/>
                  <a:pt x="69" y="94"/>
                </a:cubicBezTo>
                <a:cubicBezTo>
                  <a:pt x="67" y="93"/>
                  <a:pt x="67" y="91"/>
                  <a:pt x="65" y="89"/>
                </a:cubicBezTo>
                <a:cubicBezTo>
                  <a:pt x="65" y="88"/>
                  <a:pt x="65" y="86"/>
                  <a:pt x="65" y="85"/>
                </a:cubicBezTo>
                <a:cubicBezTo>
                  <a:pt x="65" y="85"/>
                  <a:pt x="64" y="85"/>
                  <a:pt x="63" y="85"/>
                </a:cubicBezTo>
                <a:cubicBezTo>
                  <a:pt x="62" y="85"/>
                  <a:pt x="61" y="85"/>
                  <a:pt x="61" y="85"/>
                </a:cubicBezTo>
                <a:cubicBezTo>
                  <a:pt x="60" y="86"/>
                  <a:pt x="60" y="84"/>
                  <a:pt x="58" y="85"/>
                </a:cubicBezTo>
                <a:cubicBezTo>
                  <a:pt x="58" y="85"/>
                  <a:pt x="57" y="85"/>
                  <a:pt x="57" y="85"/>
                </a:cubicBezTo>
                <a:cubicBezTo>
                  <a:pt x="57" y="84"/>
                  <a:pt x="56" y="83"/>
                  <a:pt x="56" y="82"/>
                </a:cubicBezTo>
                <a:cubicBezTo>
                  <a:pt x="55" y="82"/>
                  <a:pt x="55" y="84"/>
                  <a:pt x="55" y="85"/>
                </a:cubicBezTo>
                <a:cubicBezTo>
                  <a:pt x="54" y="85"/>
                  <a:pt x="54" y="85"/>
                  <a:pt x="53" y="85"/>
                </a:cubicBezTo>
                <a:cubicBezTo>
                  <a:pt x="52" y="85"/>
                  <a:pt x="52" y="84"/>
                  <a:pt x="52" y="83"/>
                </a:cubicBezTo>
                <a:cubicBezTo>
                  <a:pt x="51" y="83"/>
                  <a:pt x="51" y="81"/>
                  <a:pt x="50" y="80"/>
                </a:cubicBezTo>
                <a:cubicBezTo>
                  <a:pt x="50" y="80"/>
                  <a:pt x="49" y="80"/>
                  <a:pt x="49" y="80"/>
                </a:cubicBezTo>
                <a:cubicBezTo>
                  <a:pt x="47" y="80"/>
                  <a:pt x="45" y="80"/>
                  <a:pt x="45" y="79"/>
                </a:cubicBezTo>
                <a:cubicBezTo>
                  <a:pt x="44" y="79"/>
                  <a:pt x="44" y="78"/>
                  <a:pt x="44" y="77"/>
                </a:cubicBezTo>
                <a:cubicBezTo>
                  <a:pt x="44" y="76"/>
                  <a:pt x="43" y="76"/>
                  <a:pt x="43" y="75"/>
                </a:cubicBezTo>
                <a:cubicBezTo>
                  <a:pt x="42" y="75"/>
                  <a:pt x="41" y="75"/>
                  <a:pt x="40" y="75"/>
                </a:cubicBezTo>
                <a:cubicBezTo>
                  <a:pt x="40" y="76"/>
                  <a:pt x="39" y="77"/>
                  <a:pt x="38" y="77"/>
                </a:cubicBezTo>
                <a:cubicBezTo>
                  <a:pt x="38" y="78"/>
                  <a:pt x="38" y="79"/>
                  <a:pt x="39" y="79"/>
                </a:cubicBezTo>
                <a:cubicBezTo>
                  <a:pt x="40" y="79"/>
                  <a:pt x="41" y="79"/>
                  <a:pt x="42" y="79"/>
                </a:cubicBezTo>
                <a:cubicBezTo>
                  <a:pt x="42" y="79"/>
                  <a:pt x="42" y="79"/>
                  <a:pt x="42" y="80"/>
                </a:cubicBezTo>
                <a:cubicBezTo>
                  <a:pt x="41" y="80"/>
                  <a:pt x="40" y="80"/>
                  <a:pt x="39" y="80"/>
                </a:cubicBezTo>
                <a:cubicBezTo>
                  <a:pt x="39" y="81"/>
                  <a:pt x="39" y="81"/>
                  <a:pt x="38" y="81"/>
                </a:cubicBezTo>
                <a:cubicBezTo>
                  <a:pt x="38" y="82"/>
                  <a:pt x="38" y="83"/>
                  <a:pt x="38" y="83"/>
                </a:cubicBezTo>
                <a:cubicBezTo>
                  <a:pt x="38" y="84"/>
                  <a:pt x="38" y="85"/>
                  <a:pt x="38" y="86"/>
                </a:cubicBezTo>
                <a:cubicBezTo>
                  <a:pt x="38" y="86"/>
                  <a:pt x="37" y="86"/>
                  <a:pt x="37" y="86"/>
                </a:cubicBezTo>
                <a:cubicBezTo>
                  <a:pt x="37" y="87"/>
                  <a:pt x="37" y="88"/>
                  <a:pt x="37" y="89"/>
                </a:cubicBezTo>
                <a:cubicBezTo>
                  <a:pt x="35" y="89"/>
                  <a:pt x="34" y="94"/>
                  <a:pt x="33" y="90"/>
                </a:cubicBezTo>
                <a:cubicBezTo>
                  <a:pt x="33" y="90"/>
                  <a:pt x="33" y="90"/>
                  <a:pt x="33" y="89"/>
                </a:cubicBezTo>
                <a:cubicBezTo>
                  <a:pt x="33" y="88"/>
                  <a:pt x="32" y="88"/>
                  <a:pt x="32" y="87"/>
                </a:cubicBezTo>
                <a:cubicBezTo>
                  <a:pt x="31" y="87"/>
                  <a:pt x="31" y="88"/>
                  <a:pt x="30" y="88"/>
                </a:cubicBezTo>
                <a:cubicBezTo>
                  <a:pt x="29" y="88"/>
                  <a:pt x="29" y="88"/>
                  <a:pt x="29" y="88"/>
                </a:cubicBezTo>
                <a:cubicBezTo>
                  <a:pt x="29" y="88"/>
                  <a:pt x="29" y="89"/>
                  <a:pt x="29" y="89"/>
                </a:cubicBezTo>
                <a:cubicBezTo>
                  <a:pt x="27" y="89"/>
                  <a:pt x="26" y="87"/>
                  <a:pt x="25" y="86"/>
                </a:cubicBezTo>
                <a:cubicBezTo>
                  <a:pt x="25" y="84"/>
                  <a:pt x="23" y="84"/>
                  <a:pt x="23" y="82"/>
                </a:cubicBezTo>
                <a:cubicBezTo>
                  <a:pt x="21" y="81"/>
                  <a:pt x="18" y="80"/>
                  <a:pt x="18" y="76"/>
                </a:cubicBezTo>
                <a:cubicBezTo>
                  <a:pt x="18" y="75"/>
                  <a:pt x="17" y="75"/>
                  <a:pt x="17" y="74"/>
                </a:cubicBezTo>
                <a:cubicBezTo>
                  <a:pt x="17" y="73"/>
                  <a:pt x="17" y="73"/>
                  <a:pt x="17" y="73"/>
                </a:cubicBezTo>
                <a:cubicBezTo>
                  <a:pt x="17" y="72"/>
                  <a:pt x="17" y="72"/>
                  <a:pt x="17" y="71"/>
                </a:cubicBezTo>
                <a:cubicBezTo>
                  <a:pt x="15" y="71"/>
                  <a:pt x="14" y="70"/>
                  <a:pt x="12" y="69"/>
                </a:cubicBezTo>
                <a:cubicBezTo>
                  <a:pt x="12" y="69"/>
                  <a:pt x="12" y="70"/>
                  <a:pt x="12" y="70"/>
                </a:cubicBezTo>
                <a:cubicBezTo>
                  <a:pt x="12" y="71"/>
                  <a:pt x="10" y="71"/>
                  <a:pt x="10" y="71"/>
                </a:cubicBezTo>
                <a:cubicBezTo>
                  <a:pt x="10" y="72"/>
                  <a:pt x="10" y="72"/>
                  <a:pt x="10" y="73"/>
                </a:cubicBezTo>
                <a:cubicBezTo>
                  <a:pt x="8" y="73"/>
                  <a:pt x="9" y="74"/>
                  <a:pt x="8" y="75"/>
                </a:cubicBezTo>
                <a:cubicBezTo>
                  <a:pt x="8" y="75"/>
                  <a:pt x="8" y="75"/>
                  <a:pt x="7" y="75"/>
                </a:cubicBezTo>
                <a:cubicBezTo>
                  <a:pt x="7" y="77"/>
                  <a:pt x="8" y="77"/>
                  <a:pt x="8" y="79"/>
                </a:cubicBezTo>
                <a:cubicBezTo>
                  <a:pt x="8" y="80"/>
                  <a:pt x="5" y="79"/>
                  <a:pt x="5" y="81"/>
                </a:cubicBezTo>
                <a:cubicBezTo>
                  <a:pt x="5" y="81"/>
                  <a:pt x="5" y="82"/>
                  <a:pt x="5" y="82"/>
                </a:cubicBezTo>
                <a:cubicBezTo>
                  <a:pt x="5" y="84"/>
                  <a:pt x="6" y="85"/>
                  <a:pt x="8" y="85"/>
                </a:cubicBezTo>
                <a:cubicBezTo>
                  <a:pt x="9" y="85"/>
                  <a:pt x="10" y="86"/>
                  <a:pt x="10" y="87"/>
                </a:cubicBezTo>
                <a:cubicBezTo>
                  <a:pt x="11" y="87"/>
                  <a:pt x="11" y="87"/>
                  <a:pt x="11" y="88"/>
                </a:cubicBezTo>
                <a:cubicBezTo>
                  <a:pt x="11" y="89"/>
                  <a:pt x="11" y="90"/>
                  <a:pt x="11" y="90"/>
                </a:cubicBezTo>
                <a:cubicBezTo>
                  <a:pt x="11" y="91"/>
                  <a:pt x="11" y="91"/>
                  <a:pt x="11" y="92"/>
                </a:cubicBezTo>
                <a:cubicBezTo>
                  <a:pt x="12" y="92"/>
                  <a:pt x="14" y="94"/>
                  <a:pt x="12" y="94"/>
                </a:cubicBezTo>
                <a:cubicBezTo>
                  <a:pt x="12" y="94"/>
                  <a:pt x="12" y="95"/>
                  <a:pt x="12" y="95"/>
                </a:cubicBezTo>
                <a:cubicBezTo>
                  <a:pt x="12" y="96"/>
                  <a:pt x="12" y="98"/>
                  <a:pt x="12" y="99"/>
                </a:cubicBezTo>
                <a:cubicBezTo>
                  <a:pt x="12" y="99"/>
                  <a:pt x="12" y="100"/>
                  <a:pt x="12" y="100"/>
                </a:cubicBezTo>
                <a:cubicBezTo>
                  <a:pt x="13" y="100"/>
                  <a:pt x="14" y="100"/>
                  <a:pt x="14" y="99"/>
                </a:cubicBezTo>
                <a:cubicBezTo>
                  <a:pt x="14" y="98"/>
                  <a:pt x="14" y="98"/>
                  <a:pt x="14" y="98"/>
                </a:cubicBezTo>
                <a:cubicBezTo>
                  <a:pt x="14" y="96"/>
                  <a:pt x="16" y="96"/>
                  <a:pt x="17" y="98"/>
                </a:cubicBezTo>
                <a:cubicBezTo>
                  <a:pt x="17" y="98"/>
                  <a:pt x="18" y="98"/>
                  <a:pt x="18" y="99"/>
                </a:cubicBezTo>
                <a:cubicBezTo>
                  <a:pt x="18" y="99"/>
                  <a:pt x="19" y="99"/>
                  <a:pt x="19" y="99"/>
                </a:cubicBezTo>
                <a:cubicBezTo>
                  <a:pt x="19" y="99"/>
                  <a:pt x="19" y="100"/>
                  <a:pt x="19" y="100"/>
                </a:cubicBezTo>
                <a:cubicBezTo>
                  <a:pt x="19" y="103"/>
                  <a:pt x="17" y="102"/>
                  <a:pt x="19" y="105"/>
                </a:cubicBezTo>
                <a:cubicBezTo>
                  <a:pt x="19" y="105"/>
                  <a:pt x="20" y="105"/>
                  <a:pt x="20" y="105"/>
                </a:cubicBezTo>
                <a:cubicBezTo>
                  <a:pt x="21" y="105"/>
                  <a:pt x="21" y="105"/>
                  <a:pt x="21" y="105"/>
                </a:cubicBezTo>
                <a:cubicBezTo>
                  <a:pt x="25" y="105"/>
                  <a:pt x="28" y="106"/>
                  <a:pt x="29" y="109"/>
                </a:cubicBezTo>
                <a:cubicBezTo>
                  <a:pt x="29" y="111"/>
                  <a:pt x="32" y="111"/>
                  <a:pt x="30" y="112"/>
                </a:cubicBezTo>
                <a:cubicBezTo>
                  <a:pt x="30" y="113"/>
                  <a:pt x="31" y="113"/>
                  <a:pt x="31" y="115"/>
                </a:cubicBezTo>
                <a:cubicBezTo>
                  <a:pt x="32" y="115"/>
                  <a:pt x="33" y="115"/>
                  <a:pt x="33" y="115"/>
                </a:cubicBezTo>
                <a:cubicBezTo>
                  <a:pt x="33" y="116"/>
                  <a:pt x="33" y="116"/>
                  <a:pt x="33" y="117"/>
                </a:cubicBezTo>
                <a:cubicBezTo>
                  <a:pt x="34" y="116"/>
                  <a:pt x="34" y="117"/>
                  <a:pt x="34" y="118"/>
                </a:cubicBezTo>
                <a:cubicBezTo>
                  <a:pt x="37" y="118"/>
                  <a:pt x="37" y="121"/>
                  <a:pt x="39" y="121"/>
                </a:cubicBezTo>
                <a:cubicBezTo>
                  <a:pt x="41" y="122"/>
                  <a:pt x="43" y="121"/>
                  <a:pt x="43" y="123"/>
                </a:cubicBezTo>
                <a:cubicBezTo>
                  <a:pt x="43" y="123"/>
                  <a:pt x="44" y="123"/>
                  <a:pt x="44" y="123"/>
                </a:cubicBezTo>
                <a:cubicBezTo>
                  <a:pt x="44" y="124"/>
                  <a:pt x="45" y="124"/>
                  <a:pt x="45" y="125"/>
                </a:cubicBezTo>
                <a:cubicBezTo>
                  <a:pt x="46" y="125"/>
                  <a:pt x="47" y="125"/>
                  <a:pt x="46" y="126"/>
                </a:cubicBezTo>
                <a:cubicBezTo>
                  <a:pt x="47" y="126"/>
                  <a:pt x="47" y="126"/>
                  <a:pt x="48" y="126"/>
                </a:cubicBezTo>
                <a:cubicBezTo>
                  <a:pt x="49" y="126"/>
                  <a:pt x="52" y="126"/>
                  <a:pt x="52" y="127"/>
                </a:cubicBezTo>
                <a:cubicBezTo>
                  <a:pt x="52" y="128"/>
                  <a:pt x="52" y="128"/>
                  <a:pt x="52" y="128"/>
                </a:cubicBezTo>
                <a:cubicBezTo>
                  <a:pt x="51" y="128"/>
                  <a:pt x="51" y="129"/>
                  <a:pt x="50" y="130"/>
                </a:cubicBezTo>
                <a:cubicBezTo>
                  <a:pt x="50" y="130"/>
                  <a:pt x="50" y="130"/>
                  <a:pt x="50" y="131"/>
                </a:cubicBezTo>
                <a:cubicBezTo>
                  <a:pt x="50" y="131"/>
                  <a:pt x="51" y="131"/>
                  <a:pt x="51" y="131"/>
                </a:cubicBezTo>
                <a:cubicBezTo>
                  <a:pt x="51" y="131"/>
                  <a:pt x="51" y="132"/>
                  <a:pt x="51" y="132"/>
                </a:cubicBezTo>
                <a:cubicBezTo>
                  <a:pt x="50" y="132"/>
                  <a:pt x="49" y="134"/>
                  <a:pt x="49" y="131"/>
                </a:cubicBezTo>
                <a:cubicBezTo>
                  <a:pt x="48" y="131"/>
                  <a:pt x="46" y="131"/>
                  <a:pt x="46" y="130"/>
                </a:cubicBezTo>
                <a:cubicBezTo>
                  <a:pt x="46" y="130"/>
                  <a:pt x="46" y="130"/>
                  <a:pt x="45" y="130"/>
                </a:cubicBezTo>
                <a:cubicBezTo>
                  <a:pt x="45" y="130"/>
                  <a:pt x="44" y="130"/>
                  <a:pt x="44" y="130"/>
                </a:cubicBezTo>
                <a:cubicBezTo>
                  <a:pt x="44" y="130"/>
                  <a:pt x="44" y="131"/>
                  <a:pt x="44" y="132"/>
                </a:cubicBezTo>
                <a:cubicBezTo>
                  <a:pt x="44" y="132"/>
                  <a:pt x="44" y="133"/>
                  <a:pt x="44" y="133"/>
                </a:cubicBezTo>
                <a:cubicBezTo>
                  <a:pt x="45" y="133"/>
                  <a:pt x="45" y="133"/>
                  <a:pt x="45" y="134"/>
                </a:cubicBezTo>
                <a:cubicBezTo>
                  <a:pt x="46" y="134"/>
                  <a:pt x="47" y="135"/>
                  <a:pt x="46" y="136"/>
                </a:cubicBezTo>
                <a:cubicBezTo>
                  <a:pt x="48" y="136"/>
                  <a:pt x="48" y="139"/>
                  <a:pt x="49" y="137"/>
                </a:cubicBezTo>
                <a:cubicBezTo>
                  <a:pt x="49" y="137"/>
                  <a:pt x="50" y="137"/>
                  <a:pt x="50" y="137"/>
                </a:cubicBezTo>
                <a:cubicBezTo>
                  <a:pt x="51" y="137"/>
                  <a:pt x="52" y="137"/>
                  <a:pt x="53" y="137"/>
                </a:cubicBezTo>
                <a:cubicBezTo>
                  <a:pt x="53" y="136"/>
                  <a:pt x="53" y="136"/>
                  <a:pt x="53" y="136"/>
                </a:cubicBezTo>
                <a:cubicBezTo>
                  <a:pt x="54" y="136"/>
                  <a:pt x="54" y="136"/>
                  <a:pt x="55" y="136"/>
                </a:cubicBezTo>
                <a:cubicBezTo>
                  <a:pt x="55" y="137"/>
                  <a:pt x="55" y="138"/>
                  <a:pt x="55" y="139"/>
                </a:cubicBezTo>
                <a:cubicBezTo>
                  <a:pt x="55" y="140"/>
                  <a:pt x="54" y="140"/>
                  <a:pt x="53" y="140"/>
                </a:cubicBezTo>
                <a:cubicBezTo>
                  <a:pt x="53" y="140"/>
                  <a:pt x="52" y="141"/>
                  <a:pt x="52" y="142"/>
                </a:cubicBezTo>
                <a:cubicBezTo>
                  <a:pt x="52" y="143"/>
                  <a:pt x="50" y="143"/>
                  <a:pt x="49" y="143"/>
                </a:cubicBezTo>
                <a:cubicBezTo>
                  <a:pt x="48" y="143"/>
                  <a:pt x="47" y="143"/>
                  <a:pt x="48" y="142"/>
                </a:cubicBezTo>
                <a:cubicBezTo>
                  <a:pt x="48" y="141"/>
                  <a:pt x="48" y="140"/>
                  <a:pt x="48" y="139"/>
                </a:cubicBezTo>
                <a:cubicBezTo>
                  <a:pt x="47" y="139"/>
                  <a:pt x="46" y="140"/>
                  <a:pt x="46" y="140"/>
                </a:cubicBezTo>
                <a:cubicBezTo>
                  <a:pt x="45" y="140"/>
                  <a:pt x="45" y="139"/>
                  <a:pt x="45" y="138"/>
                </a:cubicBezTo>
                <a:cubicBezTo>
                  <a:pt x="46" y="138"/>
                  <a:pt x="46" y="138"/>
                  <a:pt x="46" y="138"/>
                </a:cubicBezTo>
                <a:cubicBezTo>
                  <a:pt x="46" y="138"/>
                  <a:pt x="46" y="137"/>
                  <a:pt x="46" y="137"/>
                </a:cubicBezTo>
                <a:cubicBezTo>
                  <a:pt x="46" y="137"/>
                  <a:pt x="45" y="137"/>
                  <a:pt x="45" y="136"/>
                </a:cubicBezTo>
                <a:cubicBezTo>
                  <a:pt x="44" y="136"/>
                  <a:pt x="43" y="136"/>
                  <a:pt x="42" y="137"/>
                </a:cubicBezTo>
                <a:cubicBezTo>
                  <a:pt x="41" y="137"/>
                  <a:pt x="41" y="137"/>
                  <a:pt x="40" y="137"/>
                </a:cubicBezTo>
                <a:cubicBezTo>
                  <a:pt x="40" y="138"/>
                  <a:pt x="38" y="138"/>
                  <a:pt x="38" y="139"/>
                </a:cubicBezTo>
                <a:cubicBezTo>
                  <a:pt x="39" y="139"/>
                  <a:pt x="39" y="140"/>
                  <a:pt x="38" y="140"/>
                </a:cubicBezTo>
                <a:cubicBezTo>
                  <a:pt x="38" y="141"/>
                  <a:pt x="38" y="142"/>
                  <a:pt x="38" y="143"/>
                </a:cubicBezTo>
                <a:cubicBezTo>
                  <a:pt x="38" y="144"/>
                  <a:pt x="36" y="145"/>
                  <a:pt x="38" y="145"/>
                </a:cubicBezTo>
                <a:cubicBezTo>
                  <a:pt x="38" y="145"/>
                  <a:pt x="39" y="145"/>
                  <a:pt x="39" y="145"/>
                </a:cubicBezTo>
                <a:cubicBezTo>
                  <a:pt x="39" y="144"/>
                  <a:pt x="41" y="144"/>
                  <a:pt x="42" y="145"/>
                </a:cubicBezTo>
                <a:cubicBezTo>
                  <a:pt x="42" y="145"/>
                  <a:pt x="42" y="146"/>
                  <a:pt x="42" y="146"/>
                </a:cubicBezTo>
                <a:cubicBezTo>
                  <a:pt x="42" y="147"/>
                  <a:pt x="42" y="147"/>
                  <a:pt x="42" y="147"/>
                </a:cubicBezTo>
                <a:cubicBezTo>
                  <a:pt x="43" y="147"/>
                  <a:pt x="43" y="148"/>
                  <a:pt x="43" y="149"/>
                </a:cubicBezTo>
                <a:cubicBezTo>
                  <a:pt x="43" y="149"/>
                  <a:pt x="43" y="149"/>
                  <a:pt x="43" y="150"/>
                </a:cubicBezTo>
                <a:cubicBezTo>
                  <a:pt x="43" y="151"/>
                  <a:pt x="43" y="151"/>
                  <a:pt x="44" y="151"/>
                </a:cubicBezTo>
                <a:cubicBezTo>
                  <a:pt x="44" y="151"/>
                  <a:pt x="45" y="151"/>
                  <a:pt x="45" y="151"/>
                </a:cubicBezTo>
                <a:cubicBezTo>
                  <a:pt x="46" y="151"/>
                  <a:pt x="47" y="150"/>
                  <a:pt x="48" y="150"/>
                </a:cubicBezTo>
                <a:cubicBezTo>
                  <a:pt x="48" y="151"/>
                  <a:pt x="47" y="152"/>
                  <a:pt x="46" y="153"/>
                </a:cubicBezTo>
                <a:cubicBezTo>
                  <a:pt x="47" y="154"/>
                  <a:pt x="48" y="154"/>
                  <a:pt x="48" y="156"/>
                </a:cubicBezTo>
                <a:cubicBezTo>
                  <a:pt x="48" y="157"/>
                  <a:pt x="48" y="158"/>
                  <a:pt x="48" y="159"/>
                </a:cubicBezTo>
                <a:cubicBezTo>
                  <a:pt x="48" y="160"/>
                  <a:pt x="48" y="161"/>
                  <a:pt x="48" y="162"/>
                </a:cubicBezTo>
                <a:cubicBezTo>
                  <a:pt x="49" y="162"/>
                  <a:pt x="49" y="165"/>
                  <a:pt x="48" y="165"/>
                </a:cubicBezTo>
                <a:cubicBezTo>
                  <a:pt x="46" y="165"/>
                  <a:pt x="46" y="164"/>
                  <a:pt x="45" y="164"/>
                </a:cubicBezTo>
                <a:cubicBezTo>
                  <a:pt x="44" y="164"/>
                  <a:pt x="44" y="164"/>
                  <a:pt x="44" y="163"/>
                </a:cubicBezTo>
                <a:cubicBezTo>
                  <a:pt x="44" y="163"/>
                  <a:pt x="43" y="163"/>
                  <a:pt x="43" y="163"/>
                </a:cubicBezTo>
                <a:cubicBezTo>
                  <a:pt x="42" y="163"/>
                  <a:pt x="40" y="162"/>
                  <a:pt x="42" y="162"/>
                </a:cubicBezTo>
                <a:cubicBezTo>
                  <a:pt x="42" y="161"/>
                  <a:pt x="42" y="161"/>
                  <a:pt x="42" y="161"/>
                </a:cubicBezTo>
                <a:cubicBezTo>
                  <a:pt x="41" y="160"/>
                  <a:pt x="40" y="160"/>
                  <a:pt x="40" y="158"/>
                </a:cubicBezTo>
                <a:cubicBezTo>
                  <a:pt x="40" y="158"/>
                  <a:pt x="40" y="158"/>
                  <a:pt x="39" y="158"/>
                </a:cubicBezTo>
                <a:cubicBezTo>
                  <a:pt x="39" y="160"/>
                  <a:pt x="38" y="160"/>
                  <a:pt x="39" y="162"/>
                </a:cubicBezTo>
                <a:cubicBezTo>
                  <a:pt x="39" y="162"/>
                  <a:pt x="38" y="162"/>
                  <a:pt x="38" y="162"/>
                </a:cubicBezTo>
                <a:cubicBezTo>
                  <a:pt x="38" y="162"/>
                  <a:pt x="37" y="162"/>
                  <a:pt x="37" y="162"/>
                </a:cubicBezTo>
                <a:cubicBezTo>
                  <a:pt x="37" y="162"/>
                  <a:pt x="37" y="163"/>
                  <a:pt x="37" y="163"/>
                </a:cubicBezTo>
                <a:cubicBezTo>
                  <a:pt x="36" y="163"/>
                  <a:pt x="35" y="163"/>
                  <a:pt x="34" y="163"/>
                </a:cubicBezTo>
                <a:cubicBezTo>
                  <a:pt x="34" y="164"/>
                  <a:pt x="34" y="164"/>
                  <a:pt x="34" y="165"/>
                </a:cubicBezTo>
                <a:cubicBezTo>
                  <a:pt x="35" y="166"/>
                  <a:pt x="37" y="165"/>
                  <a:pt x="37" y="166"/>
                </a:cubicBezTo>
                <a:cubicBezTo>
                  <a:pt x="37" y="166"/>
                  <a:pt x="38" y="166"/>
                  <a:pt x="38" y="166"/>
                </a:cubicBezTo>
                <a:cubicBezTo>
                  <a:pt x="38" y="167"/>
                  <a:pt x="38" y="167"/>
                  <a:pt x="38" y="168"/>
                </a:cubicBezTo>
                <a:cubicBezTo>
                  <a:pt x="39" y="168"/>
                  <a:pt x="39" y="169"/>
                  <a:pt x="40" y="169"/>
                </a:cubicBezTo>
                <a:cubicBezTo>
                  <a:pt x="42" y="169"/>
                  <a:pt x="42" y="171"/>
                  <a:pt x="43" y="172"/>
                </a:cubicBezTo>
                <a:cubicBezTo>
                  <a:pt x="43" y="173"/>
                  <a:pt x="43" y="173"/>
                  <a:pt x="43" y="174"/>
                </a:cubicBezTo>
                <a:cubicBezTo>
                  <a:pt x="43" y="174"/>
                  <a:pt x="44" y="174"/>
                  <a:pt x="44" y="174"/>
                </a:cubicBezTo>
                <a:cubicBezTo>
                  <a:pt x="44" y="174"/>
                  <a:pt x="44" y="174"/>
                  <a:pt x="44" y="175"/>
                </a:cubicBezTo>
                <a:cubicBezTo>
                  <a:pt x="44" y="175"/>
                  <a:pt x="44" y="176"/>
                  <a:pt x="44" y="176"/>
                </a:cubicBezTo>
                <a:cubicBezTo>
                  <a:pt x="45" y="176"/>
                  <a:pt x="45" y="176"/>
                  <a:pt x="45" y="177"/>
                </a:cubicBezTo>
                <a:cubicBezTo>
                  <a:pt x="46" y="177"/>
                  <a:pt x="46" y="177"/>
                  <a:pt x="46" y="177"/>
                </a:cubicBezTo>
                <a:cubicBezTo>
                  <a:pt x="46" y="178"/>
                  <a:pt x="47" y="179"/>
                  <a:pt x="48" y="178"/>
                </a:cubicBezTo>
                <a:cubicBezTo>
                  <a:pt x="48" y="179"/>
                  <a:pt x="50" y="178"/>
                  <a:pt x="50" y="180"/>
                </a:cubicBezTo>
                <a:cubicBezTo>
                  <a:pt x="49" y="180"/>
                  <a:pt x="49" y="180"/>
                  <a:pt x="49" y="181"/>
                </a:cubicBezTo>
                <a:cubicBezTo>
                  <a:pt x="49" y="183"/>
                  <a:pt x="48" y="184"/>
                  <a:pt x="48" y="185"/>
                </a:cubicBezTo>
                <a:cubicBezTo>
                  <a:pt x="47" y="186"/>
                  <a:pt x="48" y="188"/>
                  <a:pt x="46" y="188"/>
                </a:cubicBezTo>
                <a:cubicBezTo>
                  <a:pt x="46" y="188"/>
                  <a:pt x="46" y="189"/>
                  <a:pt x="46" y="189"/>
                </a:cubicBezTo>
                <a:cubicBezTo>
                  <a:pt x="46" y="190"/>
                  <a:pt x="45" y="190"/>
                  <a:pt x="45" y="191"/>
                </a:cubicBezTo>
                <a:cubicBezTo>
                  <a:pt x="44" y="191"/>
                  <a:pt x="44" y="193"/>
                  <a:pt x="44" y="194"/>
                </a:cubicBezTo>
                <a:cubicBezTo>
                  <a:pt x="44" y="195"/>
                  <a:pt x="44" y="195"/>
                  <a:pt x="43" y="195"/>
                </a:cubicBezTo>
                <a:cubicBezTo>
                  <a:pt x="42" y="195"/>
                  <a:pt x="41" y="195"/>
                  <a:pt x="40" y="195"/>
                </a:cubicBezTo>
                <a:cubicBezTo>
                  <a:pt x="38" y="195"/>
                  <a:pt x="39" y="198"/>
                  <a:pt x="37" y="199"/>
                </a:cubicBezTo>
                <a:cubicBezTo>
                  <a:pt x="37" y="194"/>
                  <a:pt x="33" y="195"/>
                  <a:pt x="32" y="191"/>
                </a:cubicBezTo>
                <a:cubicBezTo>
                  <a:pt x="32" y="191"/>
                  <a:pt x="32" y="191"/>
                  <a:pt x="32" y="190"/>
                </a:cubicBezTo>
                <a:cubicBezTo>
                  <a:pt x="31" y="190"/>
                  <a:pt x="31" y="188"/>
                  <a:pt x="30" y="188"/>
                </a:cubicBezTo>
                <a:cubicBezTo>
                  <a:pt x="29" y="188"/>
                  <a:pt x="27" y="188"/>
                  <a:pt x="27" y="187"/>
                </a:cubicBezTo>
                <a:cubicBezTo>
                  <a:pt x="27" y="186"/>
                  <a:pt x="27" y="185"/>
                  <a:pt x="27" y="184"/>
                </a:cubicBezTo>
                <a:cubicBezTo>
                  <a:pt x="27" y="183"/>
                  <a:pt x="26" y="183"/>
                  <a:pt x="26" y="182"/>
                </a:cubicBezTo>
                <a:cubicBezTo>
                  <a:pt x="26" y="182"/>
                  <a:pt x="25" y="182"/>
                  <a:pt x="25" y="182"/>
                </a:cubicBezTo>
                <a:cubicBezTo>
                  <a:pt x="24" y="182"/>
                  <a:pt x="24" y="181"/>
                  <a:pt x="24" y="180"/>
                </a:cubicBezTo>
                <a:cubicBezTo>
                  <a:pt x="25" y="180"/>
                  <a:pt x="25" y="180"/>
                  <a:pt x="26" y="180"/>
                </a:cubicBezTo>
                <a:cubicBezTo>
                  <a:pt x="26" y="179"/>
                  <a:pt x="26" y="178"/>
                  <a:pt x="27" y="178"/>
                </a:cubicBezTo>
                <a:cubicBezTo>
                  <a:pt x="27" y="178"/>
                  <a:pt x="27" y="178"/>
                  <a:pt x="27" y="177"/>
                </a:cubicBezTo>
                <a:cubicBezTo>
                  <a:pt x="27" y="177"/>
                  <a:pt x="27" y="176"/>
                  <a:pt x="27" y="176"/>
                </a:cubicBezTo>
                <a:cubicBezTo>
                  <a:pt x="27" y="176"/>
                  <a:pt x="26" y="176"/>
                  <a:pt x="25" y="176"/>
                </a:cubicBezTo>
                <a:cubicBezTo>
                  <a:pt x="25" y="176"/>
                  <a:pt x="24" y="176"/>
                  <a:pt x="24" y="176"/>
                </a:cubicBezTo>
                <a:cubicBezTo>
                  <a:pt x="24" y="176"/>
                  <a:pt x="24" y="175"/>
                  <a:pt x="24" y="175"/>
                </a:cubicBezTo>
                <a:cubicBezTo>
                  <a:pt x="23" y="175"/>
                  <a:pt x="22" y="174"/>
                  <a:pt x="23" y="172"/>
                </a:cubicBezTo>
                <a:cubicBezTo>
                  <a:pt x="22" y="172"/>
                  <a:pt x="21" y="172"/>
                  <a:pt x="21" y="171"/>
                </a:cubicBezTo>
                <a:cubicBezTo>
                  <a:pt x="21" y="169"/>
                  <a:pt x="19" y="170"/>
                  <a:pt x="17" y="170"/>
                </a:cubicBezTo>
                <a:cubicBezTo>
                  <a:pt x="17" y="170"/>
                  <a:pt x="17" y="171"/>
                  <a:pt x="17" y="171"/>
                </a:cubicBezTo>
                <a:cubicBezTo>
                  <a:pt x="17" y="172"/>
                  <a:pt x="17" y="172"/>
                  <a:pt x="17" y="172"/>
                </a:cubicBezTo>
                <a:cubicBezTo>
                  <a:pt x="17" y="173"/>
                  <a:pt x="17" y="173"/>
                  <a:pt x="17" y="174"/>
                </a:cubicBezTo>
                <a:cubicBezTo>
                  <a:pt x="17" y="174"/>
                  <a:pt x="18" y="174"/>
                  <a:pt x="18" y="175"/>
                </a:cubicBezTo>
                <a:cubicBezTo>
                  <a:pt x="18" y="175"/>
                  <a:pt x="18" y="176"/>
                  <a:pt x="18" y="176"/>
                </a:cubicBezTo>
                <a:cubicBezTo>
                  <a:pt x="16" y="176"/>
                  <a:pt x="16" y="177"/>
                  <a:pt x="14" y="177"/>
                </a:cubicBezTo>
                <a:cubicBezTo>
                  <a:pt x="14" y="177"/>
                  <a:pt x="14" y="177"/>
                  <a:pt x="13" y="177"/>
                </a:cubicBezTo>
                <a:cubicBezTo>
                  <a:pt x="13" y="176"/>
                  <a:pt x="13" y="174"/>
                  <a:pt x="14" y="174"/>
                </a:cubicBezTo>
                <a:cubicBezTo>
                  <a:pt x="14" y="173"/>
                  <a:pt x="14" y="172"/>
                  <a:pt x="14" y="171"/>
                </a:cubicBezTo>
                <a:cubicBezTo>
                  <a:pt x="11" y="171"/>
                  <a:pt x="13" y="165"/>
                  <a:pt x="11" y="164"/>
                </a:cubicBezTo>
                <a:cubicBezTo>
                  <a:pt x="11" y="163"/>
                  <a:pt x="11" y="163"/>
                  <a:pt x="12" y="163"/>
                </a:cubicBezTo>
                <a:cubicBezTo>
                  <a:pt x="12" y="162"/>
                  <a:pt x="13" y="162"/>
                  <a:pt x="13" y="163"/>
                </a:cubicBezTo>
                <a:cubicBezTo>
                  <a:pt x="14" y="163"/>
                  <a:pt x="14" y="163"/>
                  <a:pt x="14" y="163"/>
                </a:cubicBezTo>
                <a:cubicBezTo>
                  <a:pt x="14" y="161"/>
                  <a:pt x="14" y="160"/>
                  <a:pt x="13" y="159"/>
                </a:cubicBezTo>
                <a:cubicBezTo>
                  <a:pt x="13" y="161"/>
                  <a:pt x="11" y="161"/>
                  <a:pt x="11" y="159"/>
                </a:cubicBezTo>
                <a:cubicBezTo>
                  <a:pt x="11" y="159"/>
                  <a:pt x="11" y="159"/>
                  <a:pt x="11" y="158"/>
                </a:cubicBezTo>
                <a:cubicBezTo>
                  <a:pt x="10" y="158"/>
                  <a:pt x="9" y="158"/>
                  <a:pt x="8" y="158"/>
                </a:cubicBezTo>
                <a:cubicBezTo>
                  <a:pt x="9" y="157"/>
                  <a:pt x="9" y="157"/>
                  <a:pt x="11" y="157"/>
                </a:cubicBezTo>
                <a:cubicBezTo>
                  <a:pt x="12" y="157"/>
                  <a:pt x="12" y="156"/>
                  <a:pt x="12" y="155"/>
                </a:cubicBezTo>
                <a:cubicBezTo>
                  <a:pt x="11" y="155"/>
                  <a:pt x="11" y="154"/>
                  <a:pt x="11" y="153"/>
                </a:cubicBezTo>
                <a:cubicBezTo>
                  <a:pt x="10" y="153"/>
                  <a:pt x="9" y="152"/>
                  <a:pt x="7" y="152"/>
                </a:cubicBezTo>
                <a:cubicBezTo>
                  <a:pt x="6" y="152"/>
                  <a:pt x="5" y="152"/>
                  <a:pt x="4" y="152"/>
                </a:cubicBezTo>
                <a:cubicBezTo>
                  <a:pt x="3" y="148"/>
                  <a:pt x="5" y="148"/>
                  <a:pt x="5" y="144"/>
                </a:cubicBezTo>
                <a:cubicBezTo>
                  <a:pt x="6" y="144"/>
                  <a:pt x="6" y="144"/>
                  <a:pt x="7" y="144"/>
                </a:cubicBezTo>
                <a:cubicBezTo>
                  <a:pt x="8" y="144"/>
                  <a:pt x="8" y="144"/>
                  <a:pt x="8" y="144"/>
                </a:cubicBezTo>
                <a:cubicBezTo>
                  <a:pt x="8" y="144"/>
                  <a:pt x="8" y="143"/>
                  <a:pt x="8" y="143"/>
                </a:cubicBezTo>
                <a:cubicBezTo>
                  <a:pt x="7" y="143"/>
                  <a:pt x="7" y="141"/>
                  <a:pt x="10" y="142"/>
                </a:cubicBezTo>
                <a:cubicBezTo>
                  <a:pt x="10" y="141"/>
                  <a:pt x="10" y="141"/>
                  <a:pt x="10" y="140"/>
                </a:cubicBezTo>
                <a:cubicBezTo>
                  <a:pt x="9" y="140"/>
                  <a:pt x="8" y="140"/>
                  <a:pt x="7" y="140"/>
                </a:cubicBezTo>
                <a:cubicBezTo>
                  <a:pt x="7" y="141"/>
                  <a:pt x="6" y="142"/>
                  <a:pt x="5" y="142"/>
                </a:cubicBezTo>
                <a:cubicBezTo>
                  <a:pt x="5" y="141"/>
                  <a:pt x="5" y="141"/>
                  <a:pt x="5" y="140"/>
                </a:cubicBezTo>
                <a:cubicBezTo>
                  <a:pt x="2" y="139"/>
                  <a:pt x="4" y="134"/>
                  <a:pt x="4" y="131"/>
                </a:cubicBezTo>
                <a:cubicBezTo>
                  <a:pt x="2" y="131"/>
                  <a:pt x="3" y="133"/>
                  <a:pt x="1" y="133"/>
                </a:cubicBezTo>
                <a:cubicBezTo>
                  <a:pt x="1" y="134"/>
                  <a:pt x="1" y="134"/>
                  <a:pt x="1" y="134"/>
                </a:cubicBezTo>
                <a:cubicBezTo>
                  <a:pt x="1" y="136"/>
                  <a:pt x="3" y="141"/>
                  <a:pt x="0" y="140"/>
                </a:cubicBezTo>
                <a:cubicBezTo>
                  <a:pt x="0" y="142"/>
                  <a:pt x="0" y="143"/>
                  <a:pt x="0" y="144"/>
                </a:cubicBezTo>
                <a:cubicBezTo>
                  <a:pt x="0" y="144"/>
                  <a:pt x="0" y="145"/>
                  <a:pt x="0" y="145"/>
                </a:cubicBezTo>
                <a:cubicBezTo>
                  <a:pt x="4" y="145"/>
                  <a:pt x="2" y="150"/>
                  <a:pt x="0" y="151"/>
                </a:cubicBezTo>
                <a:cubicBezTo>
                  <a:pt x="0" y="152"/>
                  <a:pt x="0" y="153"/>
                  <a:pt x="0" y="153"/>
                </a:cubicBezTo>
                <a:cubicBezTo>
                  <a:pt x="8" y="155"/>
                  <a:pt x="1" y="165"/>
                  <a:pt x="5" y="172"/>
                </a:cubicBezTo>
                <a:cubicBezTo>
                  <a:pt x="5" y="173"/>
                  <a:pt x="5" y="174"/>
                  <a:pt x="5" y="175"/>
                </a:cubicBezTo>
                <a:cubicBezTo>
                  <a:pt x="5" y="175"/>
                  <a:pt x="6" y="175"/>
                  <a:pt x="6" y="175"/>
                </a:cubicBezTo>
                <a:cubicBezTo>
                  <a:pt x="7" y="175"/>
                  <a:pt x="7" y="176"/>
                  <a:pt x="7" y="177"/>
                </a:cubicBezTo>
                <a:cubicBezTo>
                  <a:pt x="7" y="178"/>
                  <a:pt x="7" y="178"/>
                  <a:pt x="7" y="178"/>
                </a:cubicBezTo>
                <a:cubicBezTo>
                  <a:pt x="9" y="178"/>
                  <a:pt x="8" y="180"/>
                  <a:pt x="10" y="181"/>
                </a:cubicBezTo>
                <a:cubicBezTo>
                  <a:pt x="10" y="182"/>
                  <a:pt x="11" y="182"/>
                  <a:pt x="11" y="183"/>
                </a:cubicBezTo>
                <a:cubicBezTo>
                  <a:pt x="11" y="184"/>
                  <a:pt x="12" y="185"/>
                  <a:pt x="12" y="185"/>
                </a:cubicBezTo>
                <a:cubicBezTo>
                  <a:pt x="12" y="186"/>
                  <a:pt x="13" y="187"/>
                  <a:pt x="13" y="188"/>
                </a:cubicBezTo>
                <a:cubicBezTo>
                  <a:pt x="14" y="188"/>
                  <a:pt x="14" y="188"/>
                  <a:pt x="14" y="188"/>
                </a:cubicBezTo>
                <a:cubicBezTo>
                  <a:pt x="15" y="188"/>
                  <a:pt x="15" y="188"/>
                  <a:pt x="15" y="188"/>
                </a:cubicBezTo>
                <a:cubicBezTo>
                  <a:pt x="17" y="189"/>
                  <a:pt x="18" y="193"/>
                  <a:pt x="21" y="190"/>
                </a:cubicBezTo>
                <a:cubicBezTo>
                  <a:pt x="21" y="192"/>
                  <a:pt x="22" y="194"/>
                  <a:pt x="23" y="195"/>
                </a:cubicBezTo>
                <a:cubicBezTo>
                  <a:pt x="24" y="196"/>
                  <a:pt x="25" y="196"/>
                  <a:pt x="25" y="197"/>
                </a:cubicBezTo>
                <a:cubicBezTo>
                  <a:pt x="25" y="198"/>
                  <a:pt x="25" y="198"/>
                  <a:pt x="25" y="199"/>
                </a:cubicBezTo>
                <a:cubicBezTo>
                  <a:pt x="27" y="198"/>
                  <a:pt x="29" y="199"/>
                  <a:pt x="30" y="200"/>
                </a:cubicBezTo>
                <a:cubicBezTo>
                  <a:pt x="30" y="200"/>
                  <a:pt x="30" y="201"/>
                  <a:pt x="30" y="201"/>
                </a:cubicBezTo>
                <a:cubicBezTo>
                  <a:pt x="30" y="201"/>
                  <a:pt x="31" y="201"/>
                  <a:pt x="31" y="201"/>
                </a:cubicBezTo>
                <a:cubicBezTo>
                  <a:pt x="31" y="201"/>
                  <a:pt x="32" y="201"/>
                  <a:pt x="32" y="201"/>
                </a:cubicBezTo>
                <a:cubicBezTo>
                  <a:pt x="33" y="203"/>
                  <a:pt x="37" y="203"/>
                  <a:pt x="40" y="203"/>
                </a:cubicBezTo>
                <a:cubicBezTo>
                  <a:pt x="41" y="202"/>
                  <a:pt x="43" y="202"/>
                  <a:pt x="45" y="202"/>
                </a:cubicBezTo>
                <a:cubicBezTo>
                  <a:pt x="46" y="200"/>
                  <a:pt x="47" y="199"/>
                  <a:pt x="49" y="199"/>
                </a:cubicBezTo>
                <a:cubicBezTo>
                  <a:pt x="50" y="199"/>
                  <a:pt x="50" y="199"/>
                  <a:pt x="51" y="199"/>
                </a:cubicBezTo>
                <a:cubicBezTo>
                  <a:pt x="51" y="198"/>
                  <a:pt x="52" y="197"/>
                  <a:pt x="52" y="197"/>
                </a:cubicBezTo>
                <a:cubicBezTo>
                  <a:pt x="52" y="197"/>
                  <a:pt x="52" y="197"/>
                  <a:pt x="52" y="196"/>
                </a:cubicBezTo>
                <a:cubicBezTo>
                  <a:pt x="53" y="196"/>
                  <a:pt x="53" y="196"/>
                  <a:pt x="53" y="196"/>
                </a:cubicBezTo>
                <a:cubicBezTo>
                  <a:pt x="53" y="196"/>
                  <a:pt x="53" y="195"/>
                  <a:pt x="53" y="195"/>
                </a:cubicBezTo>
                <a:cubicBezTo>
                  <a:pt x="53" y="194"/>
                  <a:pt x="53" y="193"/>
                  <a:pt x="53" y="193"/>
                </a:cubicBezTo>
                <a:cubicBezTo>
                  <a:pt x="54" y="192"/>
                  <a:pt x="54" y="191"/>
                  <a:pt x="55" y="191"/>
                </a:cubicBezTo>
                <a:cubicBezTo>
                  <a:pt x="55" y="191"/>
                  <a:pt x="55" y="191"/>
                  <a:pt x="56" y="191"/>
                </a:cubicBezTo>
                <a:cubicBezTo>
                  <a:pt x="57" y="191"/>
                  <a:pt x="58" y="190"/>
                  <a:pt x="58" y="189"/>
                </a:cubicBezTo>
                <a:cubicBezTo>
                  <a:pt x="57" y="189"/>
                  <a:pt x="56" y="189"/>
                  <a:pt x="56" y="188"/>
                </a:cubicBezTo>
                <a:cubicBezTo>
                  <a:pt x="56" y="187"/>
                  <a:pt x="56" y="187"/>
                  <a:pt x="56" y="187"/>
                </a:cubicBezTo>
                <a:cubicBezTo>
                  <a:pt x="58" y="186"/>
                  <a:pt x="57" y="184"/>
                  <a:pt x="56" y="183"/>
                </a:cubicBezTo>
                <a:cubicBezTo>
                  <a:pt x="55" y="183"/>
                  <a:pt x="54" y="183"/>
                  <a:pt x="55" y="182"/>
                </a:cubicBezTo>
                <a:cubicBezTo>
                  <a:pt x="52" y="181"/>
                  <a:pt x="56" y="180"/>
                  <a:pt x="53" y="178"/>
                </a:cubicBezTo>
                <a:cubicBezTo>
                  <a:pt x="53" y="178"/>
                  <a:pt x="53" y="178"/>
                  <a:pt x="53" y="177"/>
                </a:cubicBezTo>
                <a:cubicBezTo>
                  <a:pt x="52" y="177"/>
                  <a:pt x="52" y="175"/>
                  <a:pt x="53" y="175"/>
                </a:cubicBezTo>
                <a:cubicBezTo>
                  <a:pt x="55" y="175"/>
                  <a:pt x="55" y="173"/>
                  <a:pt x="56" y="175"/>
                </a:cubicBezTo>
                <a:cubicBezTo>
                  <a:pt x="56" y="175"/>
                  <a:pt x="57" y="175"/>
                  <a:pt x="57" y="175"/>
                </a:cubicBezTo>
                <a:cubicBezTo>
                  <a:pt x="58" y="175"/>
                  <a:pt x="59" y="176"/>
                  <a:pt x="59" y="177"/>
                </a:cubicBezTo>
                <a:cubicBezTo>
                  <a:pt x="59" y="177"/>
                  <a:pt x="59" y="177"/>
                  <a:pt x="58" y="177"/>
                </a:cubicBezTo>
                <a:cubicBezTo>
                  <a:pt x="58" y="178"/>
                  <a:pt x="58" y="178"/>
                  <a:pt x="58" y="178"/>
                </a:cubicBezTo>
                <a:cubicBezTo>
                  <a:pt x="60" y="179"/>
                  <a:pt x="60" y="180"/>
                  <a:pt x="61" y="181"/>
                </a:cubicBezTo>
                <a:cubicBezTo>
                  <a:pt x="61" y="181"/>
                  <a:pt x="61" y="182"/>
                  <a:pt x="61" y="182"/>
                </a:cubicBezTo>
                <a:cubicBezTo>
                  <a:pt x="61" y="182"/>
                  <a:pt x="61" y="182"/>
                  <a:pt x="62" y="182"/>
                </a:cubicBezTo>
                <a:cubicBezTo>
                  <a:pt x="62" y="181"/>
                  <a:pt x="63" y="181"/>
                  <a:pt x="63" y="180"/>
                </a:cubicBezTo>
                <a:cubicBezTo>
                  <a:pt x="63" y="179"/>
                  <a:pt x="63" y="178"/>
                  <a:pt x="63" y="177"/>
                </a:cubicBezTo>
                <a:cubicBezTo>
                  <a:pt x="63" y="176"/>
                  <a:pt x="63" y="175"/>
                  <a:pt x="63" y="174"/>
                </a:cubicBezTo>
                <a:cubicBezTo>
                  <a:pt x="61" y="173"/>
                  <a:pt x="62" y="171"/>
                  <a:pt x="63" y="170"/>
                </a:cubicBezTo>
                <a:cubicBezTo>
                  <a:pt x="63" y="170"/>
                  <a:pt x="64" y="170"/>
                  <a:pt x="64" y="170"/>
                </a:cubicBezTo>
                <a:cubicBezTo>
                  <a:pt x="64" y="170"/>
                  <a:pt x="64" y="169"/>
                  <a:pt x="64" y="169"/>
                </a:cubicBezTo>
                <a:cubicBezTo>
                  <a:pt x="64" y="168"/>
                  <a:pt x="64" y="167"/>
                  <a:pt x="63" y="168"/>
                </a:cubicBezTo>
                <a:cubicBezTo>
                  <a:pt x="62" y="168"/>
                  <a:pt x="62" y="168"/>
                  <a:pt x="62" y="169"/>
                </a:cubicBezTo>
                <a:cubicBezTo>
                  <a:pt x="63" y="173"/>
                  <a:pt x="59" y="170"/>
                  <a:pt x="59" y="168"/>
                </a:cubicBezTo>
                <a:cubicBezTo>
                  <a:pt x="58" y="166"/>
                  <a:pt x="58" y="164"/>
                  <a:pt x="58" y="162"/>
                </a:cubicBezTo>
                <a:cubicBezTo>
                  <a:pt x="57" y="162"/>
                  <a:pt x="57" y="161"/>
                  <a:pt x="56" y="161"/>
                </a:cubicBezTo>
                <a:cubicBezTo>
                  <a:pt x="56" y="160"/>
                  <a:pt x="56" y="160"/>
                  <a:pt x="56" y="159"/>
                </a:cubicBezTo>
                <a:cubicBezTo>
                  <a:pt x="55" y="159"/>
                  <a:pt x="55" y="159"/>
                  <a:pt x="55" y="159"/>
                </a:cubicBezTo>
                <a:cubicBezTo>
                  <a:pt x="54" y="159"/>
                  <a:pt x="54" y="159"/>
                  <a:pt x="53" y="159"/>
                </a:cubicBezTo>
                <a:cubicBezTo>
                  <a:pt x="53" y="158"/>
                  <a:pt x="52" y="157"/>
                  <a:pt x="53" y="156"/>
                </a:cubicBezTo>
                <a:cubicBezTo>
                  <a:pt x="54" y="156"/>
                  <a:pt x="55" y="156"/>
                  <a:pt x="56" y="156"/>
                </a:cubicBezTo>
                <a:cubicBezTo>
                  <a:pt x="56" y="156"/>
                  <a:pt x="57" y="156"/>
                  <a:pt x="57" y="156"/>
                </a:cubicBezTo>
                <a:cubicBezTo>
                  <a:pt x="57" y="155"/>
                  <a:pt x="59" y="155"/>
                  <a:pt x="58" y="157"/>
                </a:cubicBezTo>
                <a:cubicBezTo>
                  <a:pt x="59" y="157"/>
                  <a:pt x="59" y="157"/>
                  <a:pt x="59" y="157"/>
                </a:cubicBezTo>
                <a:cubicBezTo>
                  <a:pt x="60" y="157"/>
                  <a:pt x="60" y="157"/>
                  <a:pt x="61" y="157"/>
                </a:cubicBezTo>
                <a:cubicBezTo>
                  <a:pt x="61" y="158"/>
                  <a:pt x="62" y="159"/>
                  <a:pt x="63" y="159"/>
                </a:cubicBezTo>
                <a:cubicBezTo>
                  <a:pt x="63" y="159"/>
                  <a:pt x="64" y="159"/>
                  <a:pt x="64" y="159"/>
                </a:cubicBezTo>
                <a:cubicBezTo>
                  <a:pt x="65" y="160"/>
                  <a:pt x="65" y="159"/>
                  <a:pt x="65" y="158"/>
                </a:cubicBezTo>
                <a:cubicBezTo>
                  <a:pt x="65" y="158"/>
                  <a:pt x="65" y="157"/>
                  <a:pt x="65" y="157"/>
                </a:cubicBezTo>
                <a:cubicBezTo>
                  <a:pt x="65" y="157"/>
                  <a:pt x="65" y="156"/>
                  <a:pt x="65" y="156"/>
                </a:cubicBezTo>
                <a:cubicBezTo>
                  <a:pt x="64" y="156"/>
                  <a:pt x="64" y="155"/>
                  <a:pt x="63" y="155"/>
                </a:cubicBezTo>
                <a:cubicBezTo>
                  <a:pt x="62" y="155"/>
                  <a:pt x="62" y="154"/>
                  <a:pt x="61" y="153"/>
                </a:cubicBezTo>
                <a:cubicBezTo>
                  <a:pt x="60" y="153"/>
                  <a:pt x="60" y="153"/>
                  <a:pt x="59" y="153"/>
                </a:cubicBezTo>
                <a:cubicBezTo>
                  <a:pt x="59" y="152"/>
                  <a:pt x="58" y="152"/>
                  <a:pt x="58" y="151"/>
                </a:cubicBezTo>
                <a:cubicBezTo>
                  <a:pt x="58" y="151"/>
                  <a:pt x="57" y="151"/>
                  <a:pt x="57" y="151"/>
                </a:cubicBezTo>
                <a:cubicBezTo>
                  <a:pt x="57" y="151"/>
                  <a:pt x="57" y="150"/>
                  <a:pt x="57" y="150"/>
                </a:cubicBezTo>
                <a:cubicBezTo>
                  <a:pt x="57" y="149"/>
                  <a:pt x="57" y="149"/>
                  <a:pt x="57" y="149"/>
                </a:cubicBezTo>
                <a:cubicBezTo>
                  <a:pt x="57" y="148"/>
                  <a:pt x="57" y="147"/>
                  <a:pt x="58" y="147"/>
                </a:cubicBezTo>
                <a:cubicBezTo>
                  <a:pt x="61" y="147"/>
                  <a:pt x="59" y="152"/>
                  <a:pt x="63" y="151"/>
                </a:cubicBezTo>
                <a:cubicBezTo>
                  <a:pt x="63" y="149"/>
                  <a:pt x="62" y="148"/>
                  <a:pt x="62" y="147"/>
                </a:cubicBezTo>
                <a:cubicBezTo>
                  <a:pt x="62" y="146"/>
                  <a:pt x="62" y="145"/>
                  <a:pt x="62" y="144"/>
                </a:cubicBezTo>
                <a:cubicBezTo>
                  <a:pt x="62" y="144"/>
                  <a:pt x="62" y="143"/>
                  <a:pt x="62" y="143"/>
                </a:cubicBezTo>
                <a:cubicBezTo>
                  <a:pt x="61" y="143"/>
                  <a:pt x="61" y="143"/>
                  <a:pt x="61" y="143"/>
                </a:cubicBezTo>
                <a:cubicBezTo>
                  <a:pt x="60" y="142"/>
                  <a:pt x="59" y="142"/>
                  <a:pt x="59" y="140"/>
                </a:cubicBezTo>
                <a:cubicBezTo>
                  <a:pt x="59" y="140"/>
                  <a:pt x="59" y="140"/>
                  <a:pt x="59" y="139"/>
                </a:cubicBezTo>
                <a:cubicBezTo>
                  <a:pt x="56" y="139"/>
                  <a:pt x="57" y="133"/>
                  <a:pt x="55" y="131"/>
                </a:cubicBezTo>
                <a:cubicBezTo>
                  <a:pt x="55" y="130"/>
                  <a:pt x="55" y="130"/>
                  <a:pt x="55" y="130"/>
                </a:cubicBezTo>
                <a:cubicBezTo>
                  <a:pt x="55" y="130"/>
                  <a:pt x="56" y="130"/>
                  <a:pt x="57" y="130"/>
                </a:cubicBezTo>
                <a:cubicBezTo>
                  <a:pt x="57" y="129"/>
                  <a:pt x="57" y="129"/>
                  <a:pt x="57" y="128"/>
                </a:cubicBezTo>
                <a:cubicBezTo>
                  <a:pt x="57" y="128"/>
                  <a:pt x="58" y="127"/>
                  <a:pt x="59" y="127"/>
                </a:cubicBezTo>
                <a:cubicBezTo>
                  <a:pt x="61" y="127"/>
                  <a:pt x="61" y="129"/>
                  <a:pt x="63" y="128"/>
                </a:cubicBezTo>
                <a:cubicBezTo>
                  <a:pt x="63" y="129"/>
                  <a:pt x="63" y="129"/>
                  <a:pt x="63" y="130"/>
                </a:cubicBezTo>
                <a:cubicBezTo>
                  <a:pt x="64" y="130"/>
                  <a:pt x="65" y="130"/>
                  <a:pt x="67" y="130"/>
                </a:cubicBezTo>
                <a:cubicBezTo>
                  <a:pt x="67" y="129"/>
                  <a:pt x="67" y="127"/>
                  <a:pt x="68" y="127"/>
                </a:cubicBezTo>
                <a:cubicBezTo>
                  <a:pt x="68" y="127"/>
                  <a:pt x="68" y="126"/>
                  <a:pt x="68" y="126"/>
                </a:cubicBezTo>
                <a:cubicBezTo>
                  <a:pt x="68" y="126"/>
                  <a:pt x="68" y="125"/>
                  <a:pt x="68" y="125"/>
                </a:cubicBezTo>
                <a:cubicBezTo>
                  <a:pt x="68" y="124"/>
                  <a:pt x="69" y="123"/>
                  <a:pt x="69" y="123"/>
                </a:cubicBezTo>
                <a:cubicBezTo>
                  <a:pt x="69" y="123"/>
                  <a:pt x="70" y="123"/>
                  <a:pt x="70" y="123"/>
                </a:cubicBezTo>
                <a:cubicBezTo>
                  <a:pt x="71" y="123"/>
                  <a:pt x="72" y="123"/>
                  <a:pt x="71" y="124"/>
                </a:cubicBezTo>
                <a:cubicBezTo>
                  <a:pt x="72" y="124"/>
                  <a:pt x="72" y="124"/>
                  <a:pt x="72" y="124"/>
                </a:cubicBezTo>
                <a:cubicBezTo>
                  <a:pt x="73" y="123"/>
                  <a:pt x="73" y="121"/>
                  <a:pt x="74" y="121"/>
                </a:cubicBezTo>
                <a:cubicBezTo>
                  <a:pt x="74" y="121"/>
                  <a:pt x="74" y="121"/>
                  <a:pt x="75" y="121"/>
                </a:cubicBezTo>
                <a:cubicBezTo>
                  <a:pt x="75" y="121"/>
                  <a:pt x="75" y="121"/>
                  <a:pt x="75" y="120"/>
                </a:cubicBezTo>
                <a:cubicBezTo>
                  <a:pt x="76" y="120"/>
                  <a:pt x="77" y="120"/>
                  <a:pt x="78" y="120"/>
                </a:cubicBezTo>
                <a:cubicBezTo>
                  <a:pt x="79" y="120"/>
                  <a:pt x="79" y="120"/>
                  <a:pt x="80" y="120"/>
                </a:cubicBezTo>
                <a:cubicBezTo>
                  <a:pt x="80" y="120"/>
                  <a:pt x="80" y="119"/>
                  <a:pt x="80" y="119"/>
                </a:cubicBezTo>
                <a:cubicBezTo>
                  <a:pt x="80" y="118"/>
                  <a:pt x="80" y="117"/>
                  <a:pt x="80" y="117"/>
                </a:cubicBezTo>
                <a:cubicBezTo>
                  <a:pt x="80" y="116"/>
                  <a:pt x="80" y="116"/>
                  <a:pt x="80" y="115"/>
                </a:cubicBezTo>
                <a:cubicBezTo>
                  <a:pt x="80" y="115"/>
                  <a:pt x="80" y="115"/>
                  <a:pt x="80" y="114"/>
                </a:cubicBezTo>
                <a:cubicBezTo>
                  <a:pt x="81" y="114"/>
                  <a:pt x="81" y="112"/>
                  <a:pt x="82" y="114"/>
                </a:cubicBezTo>
                <a:cubicBezTo>
                  <a:pt x="83" y="114"/>
                  <a:pt x="83" y="113"/>
                  <a:pt x="84" y="113"/>
                </a:cubicBezTo>
                <a:cubicBezTo>
                  <a:pt x="85" y="112"/>
                  <a:pt x="84" y="111"/>
                  <a:pt x="86" y="111"/>
                </a:cubicBezTo>
                <a:cubicBezTo>
                  <a:pt x="86" y="110"/>
                  <a:pt x="87" y="110"/>
                  <a:pt x="88" y="109"/>
                </a:cubicBezTo>
                <a:cubicBezTo>
                  <a:pt x="89" y="109"/>
                  <a:pt x="90" y="109"/>
                  <a:pt x="91" y="109"/>
                </a:cubicBezTo>
                <a:cubicBezTo>
                  <a:pt x="92" y="108"/>
                  <a:pt x="93" y="107"/>
                  <a:pt x="93" y="105"/>
                </a:cubicBezTo>
                <a:cubicBezTo>
                  <a:pt x="93" y="105"/>
                  <a:pt x="93" y="105"/>
                  <a:pt x="94" y="105"/>
                </a:cubicBezTo>
                <a:cubicBezTo>
                  <a:pt x="94" y="104"/>
                  <a:pt x="95" y="104"/>
                  <a:pt x="96" y="104"/>
                </a:cubicBezTo>
                <a:cubicBezTo>
                  <a:pt x="97" y="104"/>
                  <a:pt x="97" y="104"/>
                  <a:pt x="97" y="104"/>
                </a:cubicBezTo>
                <a:cubicBezTo>
                  <a:pt x="97" y="103"/>
                  <a:pt x="94" y="99"/>
                  <a:pt x="97" y="99"/>
                </a:cubicBezTo>
                <a:cubicBezTo>
                  <a:pt x="97" y="98"/>
                  <a:pt x="97" y="98"/>
                  <a:pt x="97" y="98"/>
                </a:cubicBezTo>
                <a:cubicBezTo>
                  <a:pt x="97" y="98"/>
                  <a:pt x="97" y="98"/>
                  <a:pt x="96" y="98"/>
                </a:cubicBezTo>
                <a:cubicBezTo>
                  <a:pt x="96" y="97"/>
                  <a:pt x="96" y="97"/>
                  <a:pt x="96" y="96"/>
                </a:cubicBezTo>
                <a:cubicBezTo>
                  <a:pt x="96" y="96"/>
                  <a:pt x="96" y="95"/>
                  <a:pt x="97" y="95"/>
                </a:cubicBezTo>
                <a:cubicBezTo>
                  <a:pt x="98" y="95"/>
                  <a:pt x="99" y="95"/>
                  <a:pt x="99" y="94"/>
                </a:cubicBezTo>
                <a:cubicBezTo>
                  <a:pt x="98" y="94"/>
                  <a:pt x="98" y="94"/>
                  <a:pt x="97" y="94"/>
                </a:cubicBezTo>
                <a:cubicBezTo>
                  <a:pt x="97" y="94"/>
                  <a:pt x="97" y="93"/>
                  <a:pt x="97" y="93"/>
                </a:cubicBezTo>
                <a:cubicBezTo>
                  <a:pt x="97" y="91"/>
                  <a:pt x="98" y="91"/>
                  <a:pt x="99" y="90"/>
                </a:cubicBezTo>
                <a:cubicBezTo>
                  <a:pt x="99" y="90"/>
                  <a:pt x="100" y="89"/>
                  <a:pt x="100" y="87"/>
                </a:cubicBezTo>
                <a:cubicBezTo>
                  <a:pt x="100" y="86"/>
                  <a:pt x="100" y="85"/>
                  <a:pt x="101" y="85"/>
                </a:cubicBezTo>
                <a:cubicBezTo>
                  <a:pt x="101" y="84"/>
                  <a:pt x="101" y="84"/>
                  <a:pt x="101" y="83"/>
                </a:cubicBezTo>
                <a:cubicBezTo>
                  <a:pt x="102" y="83"/>
                  <a:pt x="102" y="82"/>
                  <a:pt x="102" y="81"/>
                </a:cubicBezTo>
                <a:cubicBezTo>
                  <a:pt x="103" y="81"/>
                  <a:pt x="103" y="81"/>
                  <a:pt x="103" y="81"/>
                </a:cubicBezTo>
                <a:cubicBezTo>
                  <a:pt x="103" y="80"/>
                  <a:pt x="103" y="79"/>
                  <a:pt x="103" y="79"/>
                </a:cubicBezTo>
                <a:cubicBezTo>
                  <a:pt x="103" y="79"/>
                  <a:pt x="103" y="79"/>
                  <a:pt x="102" y="79"/>
                </a:cubicBezTo>
                <a:cubicBezTo>
                  <a:pt x="102" y="78"/>
                  <a:pt x="102" y="76"/>
                  <a:pt x="103" y="76"/>
                </a:cubicBezTo>
                <a:cubicBezTo>
                  <a:pt x="104" y="75"/>
                  <a:pt x="103" y="74"/>
                  <a:pt x="105" y="74"/>
                </a:cubicBezTo>
                <a:cubicBezTo>
                  <a:pt x="105" y="74"/>
                  <a:pt x="106" y="74"/>
                  <a:pt x="107" y="74"/>
                </a:cubicBezTo>
                <a:cubicBezTo>
                  <a:pt x="108" y="74"/>
                  <a:pt x="109" y="74"/>
                  <a:pt x="109" y="73"/>
                </a:cubicBezTo>
                <a:cubicBezTo>
                  <a:pt x="109" y="70"/>
                  <a:pt x="109" y="68"/>
                  <a:pt x="109" y="66"/>
                </a:cubicBezTo>
                <a:cubicBezTo>
                  <a:pt x="109" y="65"/>
                  <a:pt x="110" y="64"/>
                  <a:pt x="110" y="64"/>
                </a:cubicBezTo>
                <a:cubicBezTo>
                  <a:pt x="111" y="61"/>
                  <a:pt x="108" y="62"/>
                  <a:pt x="109" y="58"/>
                </a:cubicBezTo>
                <a:cubicBezTo>
                  <a:pt x="110" y="58"/>
                  <a:pt x="110" y="58"/>
                  <a:pt x="110" y="58"/>
                </a:cubicBezTo>
                <a:cubicBezTo>
                  <a:pt x="112" y="57"/>
                  <a:pt x="111" y="57"/>
                  <a:pt x="110" y="55"/>
                </a:cubicBezTo>
                <a:cubicBezTo>
                  <a:pt x="109" y="55"/>
                  <a:pt x="109" y="53"/>
                  <a:pt x="109" y="51"/>
                </a:cubicBezTo>
                <a:cubicBezTo>
                  <a:pt x="109" y="51"/>
                  <a:pt x="109" y="51"/>
                  <a:pt x="108" y="51"/>
                </a:cubicBezTo>
                <a:cubicBezTo>
                  <a:pt x="109" y="49"/>
                  <a:pt x="111" y="47"/>
                  <a:pt x="110" y="43"/>
                </a:cubicBezTo>
                <a:cubicBezTo>
                  <a:pt x="111" y="43"/>
                  <a:pt x="111" y="43"/>
                  <a:pt x="112" y="43"/>
                </a:cubicBezTo>
                <a:cubicBezTo>
                  <a:pt x="112" y="42"/>
                  <a:pt x="112" y="41"/>
                  <a:pt x="112" y="39"/>
                </a:cubicBezTo>
                <a:close/>
                <a:moveTo>
                  <a:pt x="7" y="165"/>
                </a:moveTo>
                <a:cubicBezTo>
                  <a:pt x="5" y="166"/>
                  <a:pt x="4" y="164"/>
                  <a:pt x="6" y="163"/>
                </a:cubicBezTo>
                <a:cubicBezTo>
                  <a:pt x="7" y="163"/>
                  <a:pt x="8" y="163"/>
                  <a:pt x="8" y="162"/>
                </a:cubicBezTo>
                <a:cubicBezTo>
                  <a:pt x="9" y="162"/>
                  <a:pt x="10" y="163"/>
                  <a:pt x="10" y="164"/>
                </a:cubicBezTo>
                <a:cubicBezTo>
                  <a:pt x="8" y="164"/>
                  <a:pt x="8" y="165"/>
                  <a:pt x="7" y="165"/>
                </a:cubicBezTo>
                <a:close/>
                <a:moveTo>
                  <a:pt x="48" y="170"/>
                </a:moveTo>
                <a:cubicBezTo>
                  <a:pt x="52" y="169"/>
                  <a:pt x="50" y="174"/>
                  <a:pt x="48" y="171"/>
                </a:cubicBezTo>
                <a:cubicBezTo>
                  <a:pt x="48" y="171"/>
                  <a:pt x="48" y="170"/>
                  <a:pt x="48" y="170"/>
                </a:cubicBezTo>
                <a:close/>
                <a:moveTo>
                  <a:pt x="55" y="153"/>
                </a:moveTo>
                <a:cubicBezTo>
                  <a:pt x="55" y="154"/>
                  <a:pt x="54" y="155"/>
                  <a:pt x="53" y="155"/>
                </a:cubicBezTo>
                <a:cubicBezTo>
                  <a:pt x="53" y="153"/>
                  <a:pt x="52" y="153"/>
                  <a:pt x="51" y="152"/>
                </a:cubicBezTo>
                <a:cubicBezTo>
                  <a:pt x="51" y="152"/>
                  <a:pt x="51" y="151"/>
                  <a:pt x="51" y="151"/>
                </a:cubicBezTo>
                <a:cubicBezTo>
                  <a:pt x="51" y="150"/>
                  <a:pt x="51" y="148"/>
                  <a:pt x="53" y="149"/>
                </a:cubicBezTo>
                <a:cubicBezTo>
                  <a:pt x="55" y="149"/>
                  <a:pt x="55" y="150"/>
                  <a:pt x="56" y="151"/>
                </a:cubicBezTo>
                <a:cubicBezTo>
                  <a:pt x="56" y="152"/>
                  <a:pt x="56" y="153"/>
                  <a:pt x="55" y="153"/>
                </a:cubicBezTo>
                <a:close/>
                <a:moveTo>
                  <a:pt x="53" y="145"/>
                </a:moveTo>
                <a:cubicBezTo>
                  <a:pt x="54" y="145"/>
                  <a:pt x="55" y="146"/>
                  <a:pt x="56" y="146"/>
                </a:cubicBezTo>
                <a:cubicBezTo>
                  <a:pt x="55" y="149"/>
                  <a:pt x="50" y="147"/>
                  <a:pt x="53" y="145"/>
                </a:cubicBezTo>
                <a:close/>
                <a:moveTo>
                  <a:pt x="40" y="81"/>
                </a:moveTo>
                <a:cubicBezTo>
                  <a:pt x="41" y="81"/>
                  <a:pt x="42" y="81"/>
                  <a:pt x="43" y="81"/>
                </a:cubicBezTo>
                <a:cubicBezTo>
                  <a:pt x="43" y="82"/>
                  <a:pt x="43" y="83"/>
                  <a:pt x="43" y="83"/>
                </a:cubicBezTo>
                <a:cubicBezTo>
                  <a:pt x="42" y="83"/>
                  <a:pt x="41" y="83"/>
                  <a:pt x="40" y="83"/>
                </a:cubicBezTo>
                <a:cubicBezTo>
                  <a:pt x="40" y="83"/>
                  <a:pt x="40" y="82"/>
                  <a:pt x="40" y="81"/>
                </a:cubicBezTo>
                <a:close/>
                <a:moveTo>
                  <a:pt x="56" y="119"/>
                </a:moveTo>
                <a:cubicBezTo>
                  <a:pt x="56" y="119"/>
                  <a:pt x="56" y="118"/>
                  <a:pt x="56" y="118"/>
                </a:cubicBezTo>
                <a:cubicBezTo>
                  <a:pt x="55" y="118"/>
                  <a:pt x="55" y="118"/>
                  <a:pt x="55" y="118"/>
                </a:cubicBezTo>
                <a:cubicBezTo>
                  <a:pt x="55" y="115"/>
                  <a:pt x="51" y="116"/>
                  <a:pt x="51" y="114"/>
                </a:cubicBezTo>
                <a:cubicBezTo>
                  <a:pt x="50" y="114"/>
                  <a:pt x="50" y="114"/>
                  <a:pt x="49" y="114"/>
                </a:cubicBezTo>
                <a:cubicBezTo>
                  <a:pt x="48" y="114"/>
                  <a:pt x="47" y="113"/>
                  <a:pt x="48" y="112"/>
                </a:cubicBezTo>
                <a:cubicBezTo>
                  <a:pt x="48" y="111"/>
                  <a:pt x="48" y="109"/>
                  <a:pt x="48" y="108"/>
                </a:cubicBezTo>
                <a:cubicBezTo>
                  <a:pt x="47" y="108"/>
                  <a:pt x="47" y="108"/>
                  <a:pt x="46" y="108"/>
                </a:cubicBezTo>
                <a:cubicBezTo>
                  <a:pt x="46" y="108"/>
                  <a:pt x="46" y="107"/>
                  <a:pt x="45" y="107"/>
                </a:cubicBezTo>
                <a:cubicBezTo>
                  <a:pt x="44" y="106"/>
                  <a:pt x="43" y="105"/>
                  <a:pt x="43" y="102"/>
                </a:cubicBezTo>
                <a:cubicBezTo>
                  <a:pt x="44" y="102"/>
                  <a:pt x="44" y="102"/>
                  <a:pt x="45" y="102"/>
                </a:cubicBezTo>
                <a:cubicBezTo>
                  <a:pt x="45" y="103"/>
                  <a:pt x="46" y="103"/>
                  <a:pt x="46" y="104"/>
                </a:cubicBezTo>
                <a:cubicBezTo>
                  <a:pt x="46" y="103"/>
                  <a:pt x="46" y="103"/>
                  <a:pt x="46" y="102"/>
                </a:cubicBezTo>
                <a:cubicBezTo>
                  <a:pt x="46" y="102"/>
                  <a:pt x="46" y="102"/>
                  <a:pt x="46" y="101"/>
                </a:cubicBezTo>
                <a:cubicBezTo>
                  <a:pt x="46" y="101"/>
                  <a:pt x="46" y="101"/>
                  <a:pt x="45" y="101"/>
                </a:cubicBezTo>
                <a:cubicBezTo>
                  <a:pt x="45" y="100"/>
                  <a:pt x="45" y="100"/>
                  <a:pt x="45" y="99"/>
                </a:cubicBezTo>
                <a:cubicBezTo>
                  <a:pt x="45" y="98"/>
                  <a:pt x="45" y="98"/>
                  <a:pt x="45" y="98"/>
                </a:cubicBezTo>
                <a:cubicBezTo>
                  <a:pt x="45" y="98"/>
                  <a:pt x="44" y="98"/>
                  <a:pt x="44" y="98"/>
                </a:cubicBezTo>
                <a:cubicBezTo>
                  <a:pt x="44" y="98"/>
                  <a:pt x="43" y="98"/>
                  <a:pt x="43" y="98"/>
                </a:cubicBezTo>
                <a:cubicBezTo>
                  <a:pt x="42" y="98"/>
                  <a:pt x="42" y="98"/>
                  <a:pt x="42" y="98"/>
                </a:cubicBezTo>
                <a:cubicBezTo>
                  <a:pt x="41" y="97"/>
                  <a:pt x="40" y="98"/>
                  <a:pt x="40" y="99"/>
                </a:cubicBezTo>
                <a:cubicBezTo>
                  <a:pt x="40" y="99"/>
                  <a:pt x="40" y="100"/>
                  <a:pt x="40" y="100"/>
                </a:cubicBezTo>
                <a:cubicBezTo>
                  <a:pt x="36" y="101"/>
                  <a:pt x="39" y="98"/>
                  <a:pt x="39" y="96"/>
                </a:cubicBezTo>
                <a:cubicBezTo>
                  <a:pt x="39" y="96"/>
                  <a:pt x="39" y="95"/>
                  <a:pt x="39" y="94"/>
                </a:cubicBezTo>
                <a:cubicBezTo>
                  <a:pt x="39" y="94"/>
                  <a:pt x="39" y="93"/>
                  <a:pt x="39" y="93"/>
                </a:cubicBezTo>
                <a:cubicBezTo>
                  <a:pt x="40" y="93"/>
                  <a:pt x="40" y="93"/>
                  <a:pt x="40" y="93"/>
                </a:cubicBezTo>
                <a:cubicBezTo>
                  <a:pt x="40" y="92"/>
                  <a:pt x="40" y="92"/>
                  <a:pt x="40" y="92"/>
                </a:cubicBezTo>
                <a:cubicBezTo>
                  <a:pt x="41" y="92"/>
                  <a:pt x="42" y="92"/>
                  <a:pt x="43" y="92"/>
                </a:cubicBezTo>
                <a:cubicBezTo>
                  <a:pt x="43" y="92"/>
                  <a:pt x="44" y="92"/>
                  <a:pt x="44" y="92"/>
                </a:cubicBezTo>
                <a:cubicBezTo>
                  <a:pt x="45" y="92"/>
                  <a:pt x="46" y="92"/>
                  <a:pt x="46" y="92"/>
                </a:cubicBezTo>
                <a:cubicBezTo>
                  <a:pt x="47" y="92"/>
                  <a:pt x="47" y="92"/>
                  <a:pt x="48" y="92"/>
                </a:cubicBezTo>
                <a:cubicBezTo>
                  <a:pt x="48" y="91"/>
                  <a:pt x="48" y="91"/>
                  <a:pt x="48" y="90"/>
                </a:cubicBezTo>
                <a:cubicBezTo>
                  <a:pt x="48" y="90"/>
                  <a:pt x="48" y="90"/>
                  <a:pt x="49" y="90"/>
                </a:cubicBezTo>
                <a:cubicBezTo>
                  <a:pt x="49" y="91"/>
                  <a:pt x="50" y="91"/>
                  <a:pt x="50" y="92"/>
                </a:cubicBezTo>
                <a:cubicBezTo>
                  <a:pt x="50" y="92"/>
                  <a:pt x="51" y="92"/>
                  <a:pt x="51" y="92"/>
                </a:cubicBezTo>
                <a:cubicBezTo>
                  <a:pt x="52" y="92"/>
                  <a:pt x="53" y="92"/>
                  <a:pt x="53" y="93"/>
                </a:cubicBezTo>
                <a:cubicBezTo>
                  <a:pt x="54" y="93"/>
                  <a:pt x="54" y="93"/>
                  <a:pt x="55" y="93"/>
                </a:cubicBezTo>
                <a:cubicBezTo>
                  <a:pt x="55" y="93"/>
                  <a:pt x="55" y="94"/>
                  <a:pt x="55" y="94"/>
                </a:cubicBezTo>
                <a:cubicBezTo>
                  <a:pt x="55" y="94"/>
                  <a:pt x="56" y="94"/>
                  <a:pt x="57" y="94"/>
                </a:cubicBezTo>
                <a:cubicBezTo>
                  <a:pt x="58" y="94"/>
                  <a:pt x="59" y="94"/>
                  <a:pt x="59" y="94"/>
                </a:cubicBezTo>
                <a:cubicBezTo>
                  <a:pt x="60" y="94"/>
                  <a:pt x="61" y="94"/>
                  <a:pt x="61" y="95"/>
                </a:cubicBezTo>
                <a:cubicBezTo>
                  <a:pt x="61" y="95"/>
                  <a:pt x="61" y="95"/>
                  <a:pt x="62" y="95"/>
                </a:cubicBezTo>
                <a:cubicBezTo>
                  <a:pt x="62" y="96"/>
                  <a:pt x="63" y="96"/>
                  <a:pt x="63" y="98"/>
                </a:cubicBezTo>
                <a:cubicBezTo>
                  <a:pt x="63" y="98"/>
                  <a:pt x="64" y="98"/>
                  <a:pt x="64" y="98"/>
                </a:cubicBezTo>
                <a:cubicBezTo>
                  <a:pt x="64" y="98"/>
                  <a:pt x="64" y="99"/>
                  <a:pt x="65" y="99"/>
                </a:cubicBezTo>
                <a:cubicBezTo>
                  <a:pt x="66" y="100"/>
                  <a:pt x="65" y="101"/>
                  <a:pt x="67" y="101"/>
                </a:cubicBezTo>
                <a:cubicBezTo>
                  <a:pt x="67" y="101"/>
                  <a:pt x="67" y="101"/>
                  <a:pt x="68" y="101"/>
                </a:cubicBezTo>
                <a:cubicBezTo>
                  <a:pt x="69" y="101"/>
                  <a:pt x="69" y="102"/>
                  <a:pt x="70" y="102"/>
                </a:cubicBezTo>
                <a:cubicBezTo>
                  <a:pt x="71" y="102"/>
                  <a:pt x="72" y="103"/>
                  <a:pt x="71" y="104"/>
                </a:cubicBezTo>
                <a:cubicBezTo>
                  <a:pt x="71" y="104"/>
                  <a:pt x="70" y="104"/>
                  <a:pt x="71" y="105"/>
                </a:cubicBezTo>
                <a:cubicBezTo>
                  <a:pt x="71" y="105"/>
                  <a:pt x="71" y="106"/>
                  <a:pt x="71" y="106"/>
                </a:cubicBezTo>
                <a:cubicBezTo>
                  <a:pt x="71" y="106"/>
                  <a:pt x="71" y="107"/>
                  <a:pt x="71" y="107"/>
                </a:cubicBezTo>
                <a:cubicBezTo>
                  <a:pt x="71" y="109"/>
                  <a:pt x="71" y="110"/>
                  <a:pt x="70" y="111"/>
                </a:cubicBezTo>
                <a:cubicBezTo>
                  <a:pt x="69" y="110"/>
                  <a:pt x="68" y="111"/>
                  <a:pt x="68" y="112"/>
                </a:cubicBezTo>
                <a:cubicBezTo>
                  <a:pt x="67" y="112"/>
                  <a:pt x="67" y="112"/>
                  <a:pt x="67" y="112"/>
                </a:cubicBezTo>
                <a:cubicBezTo>
                  <a:pt x="66" y="114"/>
                  <a:pt x="63" y="113"/>
                  <a:pt x="63" y="115"/>
                </a:cubicBezTo>
                <a:cubicBezTo>
                  <a:pt x="63" y="115"/>
                  <a:pt x="62" y="115"/>
                  <a:pt x="62" y="115"/>
                </a:cubicBezTo>
                <a:cubicBezTo>
                  <a:pt x="61" y="115"/>
                  <a:pt x="61" y="115"/>
                  <a:pt x="61" y="115"/>
                </a:cubicBezTo>
                <a:cubicBezTo>
                  <a:pt x="60" y="117"/>
                  <a:pt x="59" y="117"/>
                  <a:pt x="58" y="118"/>
                </a:cubicBezTo>
                <a:cubicBezTo>
                  <a:pt x="58" y="118"/>
                  <a:pt x="58" y="119"/>
                  <a:pt x="58" y="119"/>
                </a:cubicBezTo>
                <a:cubicBezTo>
                  <a:pt x="57" y="119"/>
                  <a:pt x="57" y="119"/>
                  <a:pt x="56" y="119"/>
                </a:cubicBezTo>
                <a:close/>
                <a:moveTo>
                  <a:pt x="89" y="101"/>
                </a:moveTo>
                <a:cubicBezTo>
                  <a:pt x="86" y="99"/>
                  <a:pt x="89" y="94"/>
                  <a:pt x="93" y="95"/>
                </a:cubicBezTo>
                <a:cubicBezTo>
                  <a:pt x="95" y="96"/>
                  <a:pt x="87" y="97"/>
                  <a:pt x="89" y="101"/>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908" name="Freeform 249" title=""/>
          <p:cNvSpPr/>
          <p:nvPr>
            <p:custDataLst>
              <p:tags r:id="rId200"/>
            </p:custDataLst>
          </p:nvPr>
        </p:nvSpPr>
        <p:spPr bwMode="auto">
          <a:xfrm rot="3000000">
            <a:off x="860765" y="2574640"/>
            <a:ext cx="2971" cy="2476"/>
          </a:xfrm>
          <a:custGeom>
            <a:gdLst>
              <a:gd name="T0" fmla="*/ 2 w 3"/>
              <a:gd name="T1" fmla="*/ 2 h 2"/>
              <a:gd name="T2" fmla="*/ 3 w 3"/>
              <a:gd name="T3" fmla="*/ 2 h 2"/>
              <a:gd name="T4" fmla="*/ 2 w 3"/>
              <a:gd name="T5" fmla="*/ 2 h 2"/>
            </a:gdLst>
            <a:cxnLst>
              <a:cxn ang="0">
                <a:pos x="T0" y="T1"/>
              </a:cxn>
              <a:cxn ang="0">
                <a:pos x="T2" y="T3"/>
              </a:cxn>
              <a:cxn ang="0">
                <a:pos x="T4" y="T5"/>
              </a:cxn>
            </a:cxnLst>
            <a:rect l="0" t="0" r="r" b="b"/>
            <a:pathLst>
              <a:path w="3" h="2">
                <a:moveTo>
                  <a:pt x="2" y="2"/>
                </a:moveTo>
                <a:cubicBezTo>
                  <a:pt x="2" y="2"/>
                  <a:pt x="3" y="2"/>
                  <a:pt x="3" y="2"/>
                </a:cubicBezTo>
                <a:cubicBezTo>
                  <a:pt x="2" y="0"/>
                  <a:pt x="0" y="2"/>
                  <a:pt x="2" y="2"/>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909" name="Freeform 250" title=""/>
          <p:cNvSpPr>
            <a:spLocks noEditPoints="1"/>
          </p:cNvSpPr>
          <p:nvPr>
            <p:custDataLst>
              <p:tags r:id="rId201"/>
            </p:custDataLst>
          </p:nvPr>
        </p:nvSpPr>
        <p:spPr bwMode="auto">
          <a:xfrm rot="3000000">
            <a:off x="842774" y="2585845"/>
            <a:ext cx="84204" cy="45552"/>
          </a:xfrm>
          <a:custGeom>
            <a:gdLst>
              <a:gd name="T0" fmla="*/ 16 w 79"/>
              <a:gd name="T1" fmla="*/ 24 h 43"/>
              <a:gd name="T2" fmla="*/ 11 w 79"/>
              <a:gd name="T3" fmla="*/ 25 h 43"/>
              <a:gd name="T4" fmla="*/ 6 w 79"/>
              <a:gd name="T5" fmla="*/ 28 h 43"/>
              <a:gd name="T6" fmla="*/ 4 w 79"/>
              <a:gd name="T7" fmla="*/ 32 h 43"/>
              <a:gd name="T8" fmla="*/ 0 w 79"/>
              <a:gd name="T9" fmla="*/ 37 h 43"/>
              <a:gd name="T10" fmla="*/ 3 w 79"/>
              <a:gd name="T11" fmla="*/ 33 h 43"/>
              <a:gd name="T12" fmla="*/ 5 w 79"/>
              <a:gd name="T13" fmla="*/ 37 h 43"/>
              <a:gd name="T14" fmla="*/ 6 w 79"/>
              <a:gd name="T15" fmla="*/ 37 h 43"/>
              <a:gd name="T16" fmla="*/ 11 w 79"/>
              <a:gd name="T17" fmla="*/ 34 h 43"/>
              <a:gd name="T18" fmla="*/ 12 w 79"/>
              <a:gd name="T19" fmla="*/ 32 h 43"/>
              <a:gd name="T20" fmla="*/ 18 w 79"/>
              <a:gd name="T21" fmla="*/ 30 h 43"/>
              <a:gd name="T22" fmla="*/ 15 w 79"/>
              <a:gd name="T23" fmla="*/ 34 h 43"/>
              <a:gd name="T24" fmla="*/ 12 w 79"/>
              <a:gd name="T25" fmla="*/ 40 h 43"/>
              <a:gd name="T26" fmla="*/ 16 w 79"/>
              <a:gd name="T27" fmla="*/ 43 h 43"/>
              <a:gd name="T28" fmla="*/ 23 w 79"/>
              <a:gd name="T29" fmla="*/ 38 h 43"/>
              <a:gd name="T30" fmla="*/ 27 w 79"/>
              <a:gd name="T31" fmla="*/ 39 h 43"/>
              <a:gd name="T32" fmla="*/ 33 w 79"/>
              <a:gd name="T33" fmla="*/ 39 h 43"/>
              <a:gd name="T34" fmla="*/ 37 w 79"/>
              <a:gd name="T35" fmla="*/ 38 h 43"/>
              <a:gd name="T36" fmla="*/ 37 w 79"/>
              <a:gd name="T37" fmla="*/ 32 h 43"/>
              <a:gd name="T38" fmla="*/ 40 w 79"/>
              <a:gd name="T39" fmla="*/ 32 h 43"/>
              <a:gd name="T40" fmla="*/ 41 w 79"/>
              <a:gd name="T41" fmla="*/ 34 h 43"/>
              <a:gd name="T42" fmla="*/ 46 w 79"/>
              <a:gd name="T43" fmla="*/ 33 h 43"/>
              <a:gd name="T44" fmla="*/ 49 w 79"/>
              <a:gd name="T45" fmla="*/ 32 h 43"/>
              <a:gd name="T46" fmla="*/ 52 w 79"/>
              <a:gd name="T47" fmla="*/ 32 h 43"/>
              <a:gd name="T48" fmla="*/ 54 w 79"/>
              <a:gd name="T49" fmla="*/ 34 h 43"/>
              <a:gd name="T50" fmla="*/ 61 w 79"/>
              <a:gd name="T51" fmla="*/ 34 h 43"/>
              <a:gd name="T52" fmla="*/ 69 w 79"/>
              <a:gd name="T53" fmla="*/ 32 h 43"/>
              <a:gd name="T54" fmla="*/ 73 w 79"/>
              <a:gd name="T55" fmla="*/ 34 h 43"/>
              <a:gd name="T56" fmla="*/ 75 w 79"/>
              <a:gd name="T57" fmla="*/ 34 h 43"/>
              <a:gd name="T58" fmla="*/ 79 w 79"/>
              <a:gd name="T59" fmla="*/ 30 h 43"/>
              <a:gd name="T60" fmla="*/ 75 w 79"/>
              <a:gd name="T61" fmla="*/ 28 h 43"/>
              <a:gd name="T62" fmla="*/ 73 w 79"/>
              <a:gd name="T63" fmla="*/ 26 h 43"/>
              <a:gd name="T64" fmla="*/ 73 w 79"/>
              <a:gd name="T65" fmla="*/ 21 h 43"/>
              <a:gd name="T66" fmla="*/ 69 w 79"/>
              <a:gd name="T67" fmla="*/ 26 h 43"/>
              <a:gd name="T68" fmla="*/ 63 w 79"/>
              <a:gd name="T69" fmla="*/ 24 h 43"/>
              <a:gd name="T70" fmla="*/ 57 w 79"/>
              <a:gd name="T71" fmla="*/ 24 h 43"/>
              <a:gd name="T72" fmla="*/ 55 w 79"/>
              <a:gd name="T73" fmla="*/ 24 h 43"/>
              <a:gd name="T74" fmla="*/ 53 w 79"/>
              <a:gd name="T75" fmla="*/ 25 h 43"/>
              <a:gd name="T76" fmla="*/ 46 w 79"/>
              <a:gd name="T77" fmla="*/ 26 h 43"/>
              <a:gd name="T78" fmla="*/ 40 w 79"/>
              <a:gd name="T79" fmla="*/ 25 h 43"/>
              <a:gd name="T80" fmla="*/ 43 w 79"/>
              <a:gd name="T81" fmla="*/ 21 h 43"/>
              <a:gd name="T82" fmla="*/ 38 w 79"/>
              <a:gd name="T83" fmla="*/ 17 h 43"/>
              <a:gd name="T84" fmla="*/ 36 w 79"/>
              <a:gd name="T85" fmla="*/ 20 h 43"/>
              <a:gd name="T86" fmla="*/ 33 w 79"/>
              <a:gd name="T87" fmla="*/ 18 h 43"/>
              <a:gd name="T88" fmla="*/ 33 w 79"/>
              <a:gd name="T89" fmla="*/ 13 h 43"/>
              <a:gd name="T90" fmla="*/ 36 w 79"/>
              <a:gd name="T91" fmla="*/ 8 h 43"/>
              <a:gd name="T92" fmla="*/ 40 w 79"/>
              <a:gd name="T93" fmla="*/ 5 h 43"/>
              <a:gd name="T94" fmla="*/ 41 w 79"/>
              <a:gd name="T95" fmla="*/ 1 h 43"/>
              <a:gd name="T96" fmla="*/ 27 w 79"/>
              <a:gd name="T97" fmla="*/ 8 h 43"/>
              <a:gd name="T98" fmla="*/ 24 w 79"/>
              <a:gd name="T99" fmla="*/ 13 h 43"/>
              <a:gd name="T100" fmla="*/ 21 w 79"/>
              <a:gd name="T101" fmla="*/ 17 h 43"/>
              <a:gd name="T102" fmla="*/ 15 w 79"/>
              <a:gd name="T103" fmla="*/ 20 h 43"/>
              <a:gd name="T104" fmla="*/ 30 w 79"/>
              <a:gd name="T105" fmla="*/ 21 h 43"/>
              <a:gd name="T106" fmla="*/ 24 w 79"/>
              <a:gd name="T107" fmla="*/ 21 h 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9" h="43">
                <a:moveTo>
                  <a:pt x="15" y="21"/>
                </a:moveTo>
                <a:cubicBezTo>
                  <a:pt x="15" y="22"/>
                  <a:pt x="15" y="23"/>
                  <a:pt x="15" y="24"/>
                </a:cubicBezTo>
                <a:cubicBezTo>
                  <a:pt x="15" y="24"/>
                  <a:pt x="16" y="24"/>
                  <a:pt x="16" y="24"/>
                </a:cubicBezTo>
                <a:cubicBezTo>
                  <a:pt x="16" y="24"/>
                  <a:pt x="16" y="24"/>
                  <a:pt x="16" y="25"/>
                </a:cubicBezTo>
                <a:cubicBezTo>
                  <a:pt x="15" y="25"/>
                  <a:pt x="14" y="25"/>
                  <a:pt x="14" y="25"/>
                </a:cubicBezTo>
                <a:cubicBezTo>
                  <a:pt x="13" y="25"/>
                  <a:pt x="12" y="25"/>
                  <a:pt x="11" y="25"/>
                </a:cubicBezTo>
                <a:cubicBezTo>
                  <a:pt x="10" y="25"/>
                  <a:pt x="9" y="25"/>
                  <a:pt x="9" y="26"/>
                </a:cubicBezTo>
                <a:cubicBezTo>
                  <a:pt x="8" y="26"/>
                  <a:pt x="7" y="27"/>
                  <a:pt x="6" y="27"/>
                </a:cubicBezTo>
                <a:cubicBezTo>
                  <a:pt x="6" y="28"/>
                  <a:pt x="6" y="28"/>
                  <a:pt x="6" y="28"/>
                </a:cubicBezTo>
                <a:cubicBezTo>
                  <a:pt x="6" y="29"/>
                  <a:pt x="6" y="29"/>
                  <a:pt x="6" y="30"/>
                </a:cubicBezTo>
                <a:cubicBezTo>
                  <a:pt x="5" y="29"/>
                  <a:pt x="5" y="30"/>
                  <a:pt x="5" y="31"/>
                </a:cubicBezTo>
                <a:cubicBezTo>
                  <a:pt x="5" y="32"/>
                  <a:pt x="5" y="32"/>
                  <a:pt x="4" y="32"/>
                </a:cubicBezTo>
                <a:cubicBezTo>
                  <a:pt x="4" y="32"/>
                  <a:pt x="3" y="32"/>
                  <a:pt x="3" y="32"/>
                </a:cubicBezTo>
                <a:cubicBezTo>
                  <a:pt x="2" y="32"/>
                  <a:pt x="2" y="33"/>
                  <a:pt x="0" y="33"/>
                </a:cubicBezTo>
                <a:cubicBezTo>
                  <a:pt x="0" y="34"/>
                  <a:pt x="0" y="36"/>
                  <a:pt x="0" y="37"/>
                </a:cubicBezTo>
                <a:cubicBezTo>
                  <a:pt x="1" y="38"/>
                  <a:pt x="3" y="38"/>
                  <a:pt x="3" y="37"/>
                </a:cubicBezTo>
                <a:cubicBezTo>
                  <a:pt x="3" y="36"/>
                  <a:pt x="3" y="36"/>
                  <a:pt x="3" y="36"/>
                </a:cubicBezTo>
                <a:cubicBezTo>
                  <a:pt x="1" y="35"/>
                  <a:pt x="2" y="34"/>
                  <a:pt x="3" y="33"/>
                </a:cubicBezTo>
                <a:cubicBezTo>
                  <a:pt x="4" y="33"/>
                  <a:pt x="4" y="33"/>
                  <a:pt x="4" y="34"/>
                </a:cubicBezTo>
                <a:cubicBezTo>
                  <a:pt x="4" y="34"/>
                  <a:pt x="5" y="34"/>
                  <a:pt x="5" y="34"/>
                </a:cubicBezTo>
                <a:cubicBezTo>
                  <a:pt x="5" y="35"/>
                  <a:pt x="5" y="36"/>
                  <a:pt x="5" y="37"/>
                </a:cubicBezTo>
                <a:cubicBezTo>
                  <a:pt x="5" y="37"/>
                  <a:pt x="5" y="38"/>
                  <a:pt x="5" y="38"/>
                </a:cubicBezTo>
                <a:cubicBezTo>
                  <a:pt x="6" y="38"/>
                  <a:pt x="6" y="38"/>
                  <a:pt x="6" y="38"/>
                </a:cubicBezTo>
                <a:cubicBezTo>
                  <a:pt x="6" y="38"/>
                  <a:pt x="6" y="37"/>
                  <a:pt x="6" y="37"/>
                </a:cubicBezTo>
                <a:cubicBezTo>
                  <a:pt x="7" y="36"/>
                  <a:pt x="8" y="36"/>
                  <a:pt x="9" y="36"/>
                </a:cubicBezTo>
                <a:cubicBezTo>
                  <a:pt x="10" y="36"/>
                  <a:pt x="10" y="35"/>
                  <a:pt x="10" y="34"/>
                </a:cubicBezTo>
                <a:cubicBezTo>
                  <a:pt x="10" y="34"/>
                  <a:pt x="11" y="34"/>
                  <a:pt x="11" y="34"/>
                </a:cubicBezTo>
                <a:cubicBezTo>
                  <a:pt x="12" y="34"/>
                  <a:pt x="12" y="34"/>
                  <a:pt x="12" y="34"/>
                </a:cubicBezTo>
                <a:cubicBezTo>
                  <a:pt x="12" y="34"/>
                  <a:pt x="12" y="34"/>
                  <a:pt x="12" y="33"/>
                </a:cubicBezTo>
                <a:cubicBezTo>
                  <a:pt x="12" y="33"/>
                  <a:pt x="12" y="32"/>
                  <a:pt x="12" y="32"/>
                </a:cubicBezTo>
                <a:cubicBezTo>
                  <a:pt x="12" y="30"/>
                  <a:pt x="13" y="30"/>
                  <a:pt x="15" y="30"/>
                </a:cubicBezTo>
                <a:cubicBezTo>
                  <a:pt x="16" y="29"/>
                  <a:pt x="17" y="28"/>
                  <a:pt x="18" y="28"/>
                </a:cubicBezTo>
                <a:cubicBezTo>
                  <a:pt x="18" y="29"/>
                  <a:pt x="18" y="29"/>
                  <a:pt x="18" y="30"/>
                </a:cubicBezTo>
                <a:cubicBezTo>
                  <a:pt x="18" y="31"/>
                  <a:pt x="18" y="32"/>
                  <a:pt x="17" y="32"/>
                </a:cubicBezTo>
                <a:cubicBezTo>
                  <a:pt x="17" y="32"/>
                  <a:pt x="16" y="32"/>
                  <a:pt x="16" y="32"/>
                </a:cubicBezTo>
                <a:cubicBezTo>
                  <a:pt x="16" y="33"/>
                  <a:pt x="16" y="34"/>
                  <a:pt x="15" y="34"/>
                </a:cubicBezTo>
                <a:cubicBezTo>
                  <a:pt x="15" y="36"/>
                  <a:pt x="14" y="36"/>
                  <a:pt x="14" y="37"/>
                </a:cubicBezTo>
                <a:cubicBezTo>
                  <a:pt x="14" y="37"/>
                  <a:pt x="14" y="38"/>
                  <a:pt x="14" y="38"/>
                </a:cubicBezTo>
                <a:cubicBezTo>
                  <a:pt x="13" y="38"/>
                  <a:pt x="12" y="39"/>
                  <a:pt x="12" y="40"/>
                </a:cubicBezTo>
                <a:cubicBezTo>
                  <a:pt x="13" y="41"/>
                  <a:pt x="12" y="43"/>
                  <a:pt x="14" y="43"/>
                </a:cubicBezTo>
                <a:cubicBezTo>
                  <a:pt x="14" y="43"/>
                  <a:pt x="14" y="43"/>
                  <a:pt x="15" y="43"/>
                </a:cubicBezTo>
                <a:cubicBezTo>
                  <a:pt x="15" y="43"/>
                  <a:pt x="16" y="43"/>
                  <a:pt x="16" y="43"/>
                </a:cubicBezTo>
                <a:cubicBezTo>
                  <a:pt x="16" y="42"/>
                  <a:pt x="17" y="41"/>
                  <a:pt x="18" y="41"/>
                </a:cubicBezTo>
                <a:cubicBezTo>
                  <a:pt x="19" y="41"/>
                  <a:pt x="19" y="40"/>
                  <a:pt x="21" y="40"/>
                </a:cubicBezTo>
                <a:cubicBezTo>
                  <a:pt x="22" y="40"/>
                  <a:pt x="22" y="38"/>
                  <a:pt x="23" y="38"/>
                </a:cubicBezTo>
                <a:cubicBezTo>
                  <a:pt x="23" y="38"/>
                  <a:pt x="23" y="37"/>
                  <a:pt x="23" y="37"/>
                </a:cubicBezTo>
                <a:cubicBezTo>
                  <a:pt x="24" y="37"/>
                  <a:pt x="25" y="37"/>
                  <a:pt x="25" y="37"/>
                </a:cubicBezTo>
                <a:cubicBezTo>
                  <a:pt x="25" y="38"/>
                  <a:pt x="26" y="38"/>
                  <a:pt x="27" y="39"/>
                </a:cubicBezTo>
                <a:cubicBezTo>
                  <a:pt x="26" y="40"/>
                  <a:pt x="27" y="40"/>
                  <a:pt x="28" y="40"/>
                </a:cubicBezTo>
                <a:cubicBezTo>
                  <a:pt x="29" y="40"/>
                  <a:pt x="31" y="40"/>
                  <a:pt x="31" y="39"/>
                </a:cubicBezTo>
                <a:cubicBezTo>
                  <a:pt x="32" y="39"/>
                  <a:pt x="32" y="39"/>
                  <a:pt x="33" y="39"/>
                </a:cubicBezTo>
                <a:cubicBezTo>
                  <a:pt x="33" y="39"/>
                  <a:pt x="33" y="39"/>
                  <a:pt x="34" y="39"/>
                </a:cubicBezTo>
                <a:cubicBezTo>
                  <a:pt x="35" y="39"/>
                  <a:pt x="35" y="38"/>
                  <a:pt x="36" y="38"/>
                </a:cubicBezTo>
                <a:cubicBezTo>
                  <a:pt x="37" y="38"/>
                  <a:pt x="37" y="38"/>
                  <a:pt x="37" y="38"/>
                </a:cubicBezTo>
                <a:cubicBezTo>
                  <a:pt x="37" y="36"/>
                  <a:pt x="39" y="35"/>
                  <a:pt x="37" y="34"/>
                </a:cubicBezTo>
                <a:cubicBezTo>
                  <a:pt x="37" y="34"/>
                  <a:pt x="37" y="34"/>
                  <a:pt x="37" y="33"/>
                </a:cubicBezTo>
                <a:cubicBezTo>
                  <a:pt x="37" y="33"/>
                  <a:pt x="37" y="32"/>
                  <a:pt x="37" y="32"/>
                </a:cubicBezTo>
                <a:cubicBezTo>
                  <a:pt x="37" y="32"/>
                  <a:pt x="37" y="31"/>
                  <a:pt x="37" y="31"/>
                </a:cubicBezTo>
                <a:cubicBezTo>
                  <a:pt x="35" y="31"/>
                  <a:pt x="38" y="29"/>
                  <a:pt x="38" y="31"/>
                </a:cubicBezTo>
                <a:cubicBezTo>
                  <a:pt x="39" y="31"/>
                  <a:pt x="40" y="31"/>
                  <a:pt x="40" y="32"/>
                </a:cubicBezTo>
                <a:cubicBezTo>
                  <a:pt x="40" y="32"/>
                  <a:pt x="40" y="32"/>
                  <a:pt x="41" y="32"/>
                </a:cubicBezTo>
                <a:cubicBezTo>
                  <a:pt x="41" y="32"/>
                  <a:pt x="41" y="33"/>
                  <a:pt x="41" y="33"/>
                </a:cubicBezTo>
                <a:cubicBezTo>
                  <a:pt x="41" y="34"/>
                  <a:pt x="41" y="34"/>
                  <a:pt x="41" y="34"/>
                </a:cubicBezTo>
                <a:cubicBezTo>
                  <a:pt x="42" y="34"/>
                  <a:pt x="43" y="36"/>
                  <a:pt x="43" y="34"/>
                </a:cubicBezTo>
                <a:cubicBezTo>
                  <a:pt x="43" y="34"/>
                  <a:pt x="43" y="33"/>
                  <a:pt x="44" y="33"/>
                </a:cubicBezTo>
                <a:cubicBezTo>
                  <a:pt x="45" y="33"/>
                  <a:pt x="45" y="33"/>
                  <a:pt x="46" y="33"/>
                </a:cubicBezTo>
                <a:cubicBezTo>
                  <a:pt x="46" y="33"/>
                  <a:pt x="46" y="33"/>
                  <a:pt x="47" y="33"/>
                </a:cubicBezTo>
                <a:cubicBezTo>
                  <a:pt x="48" y="33"/>
                  <a:pt x="48" y="33"/>
                  <a:pt x="48" y="32"/>
                </a:cubicBezTo>
                <a:cubicBezTo>
                  <a:pt x="48" y="32"/>
                  <a:pt x="49" y="32"/>
                  <a:pt x="49" y="32"/>
                </a:cubicBezTo>
                <a:cubicBezTo>
                  <a:pt x="49" y="32"/>
                  <a:pt x="49" y="33"/>
                  <a:pt x="49" y="33"/>
                </a:cubicBezTo>
                <a:cubicBezTo>
                  <a:pt x="50" y="33"/>
                  <a:pt x="50" y="33"/>
                  <a:pt x="50" y="33"/>
                </a:cubicBezTo>
                <a:cubicBezTo>
                  <a:pt x="50" y="32"/>
                  <a:pt x="51" y="32"/>
                  <a:pt x="52" y="32"/>
                </a:cubicBezTo>
                <a:cubicBezTo>
                  <a:pt x="52" y="32"/>
                  <a:pt x="53" y="32"/>
                  <a:pt x="54" y="32"/>
                </a:cubicBezTo>
                <a:cubicBezTo>
                  <a:pt x="54" y="32"/>
                  <a:pt x="54" y="33"/>
                  <a:pt x="54" y="33"/>
                </a:cubicBezTo>
                <a:cubicBezTo>
                  <a:pt x="54" y="34"/>
                  <a:pt x="54" y="34"/>
                  <a:pt x="54" y="34"/>
                </a:cubicBezTo>
                <a:cubicBezTo>
                  <a:pt x="57" y="37"/>
                  <a:pt x="55" y="34"/>
                  <a:pt x="57" y="33"/>
                </a:cubicBezTo>
                <a:cubicBezTo>
                  <a:pt x="58" y="33"/>
                  <a:pt x="60" y="33"/>
                  <a:pt x="60" y="34"/>
                </a:cubicBezTo>
                <a:cubicBezTo>
                  <a:pt x="60" y="34"/>
                  <a:pt x="61" y="34"/>
                  <a:pt x="61" y="34"/>
                </a:cubicBezTo>
                <a:cubicBezTo>
                  <a:pt x="61" y="33"/>
                  <a:pt x="61" y="32"/>
                  <a:pt x="62" y="32"/>
                </a:cubicBezTo>
                <a:cubicBezTo>
                  <a:pt x="64" y="32"/>
                  <a:pt x="65" y="31"/>
                  <a:pt x="67" y="31"/>
                </a:cubicBezTo>
                <a:cubicBezTo>
                  <a:pt x="68" y="31"/>
                  <a:pt x="69" y="31"/>
                  <a:pt x="69" y="32"/>
                </a:cubicBezTo>
                <a:cubicBezTo>
                  <a:pt x="70" y="32"/>
                  <a:pt x="70" y="32"/>
                  <a:pt x="71" y="32"/>
                </a:cubicBezTo>
                <a:cubicBezTo>
                  <a:pt x="71" y="32"/>
                  <a:pt x="71" y="32"/>
                  <a:pt x="72" y="32"/>
                </a:cubicBezTo>
                <a:cubicBezTo>
                  <a:pt x="73" y="32"/>
                  <a:pt x="73" y="33"/>
                  <a:pt x="73" y="34"/>
                </a:cubicBezTo>
                <a:cubicBezTo>
                  <a:pt x="73" y="35"/>
                  <a:pt x="73" y="35"/>
                  <a:pt x="73" y="36"/>
                </a:cubicBezTo>
                <a:cubicBezTo>
                  <a:pt x="74" y="36"/>
                  <a:pt x="75" y="36"/>
                  <a:pt x="75" y="36"/>
                </a:cubicBezTo>
                <a:cubicBezTo>
                  <a:pt x="75" y="35"/>
                  <a:pt x="75" y="35"/>
                  <a:pt x="75" y="34"/>
                </a:cubicBezTo>
                <a:cubicBezTo>
                  <a:pt x="75" y="34"/>
                  <a:pt x="75" y="33"/>
                  <a:pt x="76" y="33"/>
                </a:cubicBezTo>
                <a:cubicBezTo>
                  <a:pt x="76" y="32"/>
                  <a:pt x="77" y="32"/>
                  <a:pt x="78" y="31"/>
                </a:cubicBezTo>
                <a:cubicBezTo>
                  <a:pt x="78" y="30"/>
                  <a:pt x="78" y="29"/>
                  <a:pt x="79" y="30"/>
                </a:cubicBezTo>
                <a:cubicBezTo>
                  <a:pt x="79" y="29"/>
                  <a:pt x="79" y="29"/>
                  <a:pt x="79" y="28"/>
                </a:cubicBezTo>
                <a:cubicBezTo>
                  <a:pt x="79" y="28"/>
                  <a:pt x="79" y="28"/>
                  <a:pt x="79" y="27"/>
                </a:cubicBezTo>
                <a:cubicBezTo>
                  <a:pt x="77" y="27"/>
                  <a:pt x="76" y="28"/>
                  <a:pt x="75" y="28"/>
                </a:cubicBezTo>
                <a:cubicBezTo>
                  <a:pt x="74" y="29"/>
                  <a:pt x="74" y="28"/>
                  <a:pt x="74" y="27"/>
                </a:cubicBezTo>
                <a:cubicBezTo>
                  <a:pt x="74" y="27"/>
                  <a:pt x="74" y="26"/>
                  <a:pt x="74" y="26"/>
                </a:cubicBezTo>
                <a:cubicBezTo>
                  <a:pt x="74" y="26"/>
                  <a:pt x="73" y="26"/>
                  <a:pt x="73" y="26"/>
                </a:cubicBezTo>
                <a:cubicBezTo>
                  <a:pt x="73" y="25"/>
                  <a:pt x="73" y="24"/>
                  <a:pt x="74" y="24"/>
                </a:cubicBezTo>
                <a:cubicBezTo>
                  <a:pt x="74" y="23"/>
                  <a:pt x="74" y="23"/>
                  <a:pt x="74" y="22"/>
                </a:cubicBezTo>
                <a:cubicBezTo>
                  <a:pt x="74" y="21"/>
                  <a:pt x="74" y="21"/>
                  <a:pt x="73" y="21"/>
                </a:cubicBezTo>
                <a:cubicBezTo>
                  <a:pt x="73" y="23"/>
                  <a:pt x="71" y="23"/>
                  <a:pt x="71" y="25"/>
                </a:cubicBezTo>
                <a:cubicBezTo>
                  <a:pt x="71" y="25"/>
                  <a:pt x="71" y="26"/>
                  <a:pt x="71" y="26"/>
                </a:cubicBezTo>
                <a:cubicBezTo>
                  <a:pt x="70" y="26"/>
                  <a:pt x="70" y="26"/>
                  <a:pt x="69" y="26"/>
                </a:cubicBezTo>
                <a:cubicBezTo>
                  <a:pt x="68" y="26"/>
                  <a:pt x="68" y="28"/>
                  <a:pt x="66" y="27"/>
                </a:cubicBezTo>
                <a:cubicBezTo>
                  <a:pt x="62" y="28"/>
                  <a:pt x="62" y="27"/>
                  <a:pt x="63" y="25"/>
                </a:cubicBezTo>
                <a:cubicBezTo>
                  <a:pt x="63" y="24"/>
                  <a:pt x="63" y="24"/>
                  <a:pt x="63" y="24"/>
                </a:cubicBezTo>
                <a:cubicBezTo>
                  <a:pt x="63" y="24"/>
                  <a:pt x="62" y="24"/>
                  <a:pt x="61" y="24"/>
                </a:cubicBezTo>
                <a:cubicBezTo>
                  <a:pt x="60" y="24"/>
                  <a:pt x="59" y="24"/>
                  <a:pt x="59" y="24"/>
                </a:cubicBezTo>
                <a:cubicBezTo>
                  <a:pt x="58" y="24"/>
                  <a:pt x="58" y="24"/>
                  <a:pt x="57" y="24"/>
                </a:cubicBezTo>
                <a:cubicBezTo>
                  <a:pt x="57" y="24"/>
                  <a:pt x="57" y="24"/>
                  <a:pt x="57" y="25"/>
                </a:cubicBezTo>
                <a:cubicBezTo>
                  <a:pt x="57" y="25"/>
                  <a:pt x="56" y="25"/>
                  <a:pt x="55" y="25"/>
                </a:cubicBezTo>
                <a:cubicBezTo>
                  <a:pt x="55" y="24"/>
                  <a:pt x="55" y="24"/>
                  <a:pt x="55" y="24"/>
                </a:cubicBezTo>
                <a:cubicBezTo>
                  <a:pt x="55" y="24"/>
                  <a:pt x="54" y="24"/>
                  <a:pt x="54" y="24"/>
                </a:cubicBezTo>
                <a:cubicBezTo>
                  <a:pt x="54" y="24"/>
                  <a:pt x="54" y="24"/>
                  <a:pt x="54" y="25"/>
                </a:cubicBezTo>
                <a:cubicBezTo>
                  <a:pt x="54" y="25"/>
                  <a:pt x="53" y="25"/>
                  <a:pt x="53" y="25"/>
                </a:cubicBezTo>
                <a:cubicBezTo>
                  <a:pt x="52" y="25"/>
                  <a:pt x="52" y="26"/>
                  <a:pt x="50" y="26"/>
                </a:cubicBezTo>
                <a:cubicBezTo>
                  <a:pt x="50" y="26"/>
                  <a:pt x="50" y="26"/>
                  <a:pt x="49" y="26"/>
                </a:cubicBezTo>
                <a:cubicBezTo>
                  <a:pt x="48" y="26"/>
                  <a:pt x="47" y="26"/>
                  <a:pt x="46" y="26"/>
                </a:cubicBezTo>
                <a:cubicBezTo>
                  <a:pt x="44" y="26"/>
                  <a:pt x="43" y="27"/>
                  <a:pt x="42" y="27"/>
                </a:cubicBezTo>
                <a:cubicBezTo>
                  <a:pt x="41" y="29"/>
                  <a:pt x="39" y="28"/>
                  <a:pt x="40" y="26"/>
                </a:cubicBezTo>
                <a:cubicBezTo>
                  <a:pt x="40" y="26"/>
                  <a:pt x="40" y="25"/>
                  <a:pt x="40" y="25"/>
                </a:cubicBezTo>
                <a:cubicBezTo>
                  <a:pt x="40" y="24"/>
                  <a:pt x="40" y="24"/>
                  <a:pt x="40" y="24"/>
                </a:cubicBezTo>
                <a:cubicBezTo>
                  <a:pt x="39" y="23"/>
                  <a:pt x="40" y="23"/>
                  <a:pt x="41" y="22"/>
                </a:cubicBezTo>
                <a:cubicBezTo>
                  <a:pt x="42" y="23"/>
                  <a:pt x="43" y="22"/>
                  <a:pt x="43" y="21"/>
                </a:cubicBezTo>
                <a:cubicBezTo>
                  <a:pt x="42" y="20"/>
                  <a:pt x="39" y="21"/>
                  <a:pt x="40" y="18"/>
                </a:cubicBezTo>
                <a:cubicBezTo>
                  <a:pt x="40" y="17"/>
                  <a:pt x="40" y="17"/>
                  <a:pt x="40" y="17"/>
                </a:cubicBezTo>
                <a:cubicBezTo>
                  <a:pt x="39" y="17"/>
                  <a:pt x="39" y="17"/>
                  <a:pt x="38" y="17"/>
                </a:cubicBezTo>
                <a:cubicBezTo>
                  <a:pt x="37" y="16"/>
                  <a:pt x="37" y="17"/>
                  <a:pt x="37" y="18"/>
                </a:cubicBezTo>
                <a:cubicBezTo>
                  <a:pt x="38" y="19"/>
                  <a:pt x="37" y="19"/>
                  <a:pt x="36" y="19"/>
                </a:cubicBezTo>
                <a:cubicBezTo>
                  <a:pt x="36" y="19"/>
                  <a:pt x="36" y="20"/>
                  <a:pt x="36" y="20"/>
                </a:cubicBezTo>
                <a:cubicBezTo>
                  <a:pt x="36" y="20"/>
                  <a:pt x="36" y="21"/>
                  <a:pt x="36" y="21"/>
                </a:cubicBezTo>
                <a:cubicBezTo>
                  <a:pt x="35" y="21"/>
                  <a:pt x="35" y="21"/>
                  <a:pt x="34" y="21"/>
                </a:cubicBezTo>
                <a:cubicBezTo>
                  <a:pt x="32" y="21"/>
                  <a:pt x="32" y="19"/>
                  <a:pt x="33" y="18"/>
                </a:cubicBezTo>
                <a:cubicBezTo>
                  <a:pt x="33" y="17"/>
                  <a:pt x="33" y="16"/>
                  <a:pt x="33" y="15"/>
                </a:cubicBezTo>
                <a:cubicBezTo>
                  <a:pt x="33" y="15"/>
                  <a:pt x="33" y="15"/>
                  <a:pt x="33" y="14"/>
                </a:cubicBezTo>
                <a:cubicBezTo>
                  <a:pt x="33" y="14"/>
                  <a:pt x="33" y="13"/>
                  <a:pt x="33" y="13"/>
                </a:cubicBezTo>
                <a:cubicBezTo>
                  <a:pt x="34" y="13"/>
                  <a:pt x="34" y="12"/>
                  <a:pt x="35" y="12"/>
                </a:cubicBezTo>
                <a:cubicBezTo>
                  <a:pt x="35" y="11"/>
                  <a:pt x="35" y="11"/>
                  <a:pt x="35" y="11"/>
                </a:cubicBezTo>
                <a:cubicBezTo>
                  <a:pt x="35" y="9"/>
                  <a:pt x="36" y="9"/>
                  <a:pt x="36" y="8"/>
                </a:cubicBezTo>
                <a:cubicBezTo>
                  <a:pt x="36" y="7"/>
                  <a:pt x="37" y="7"/>
                  <a:pt x="38" y="7"/>
                </a:cubicBezTo>
                <a:cubicBezTo>
                  <a:pt x="39" y="7"/>
                  <a:pt x="40" y="7"/>
                  <a:pt x="40" y="6"/>
                </a:cubicBezTo>
                <a:cubicBezTo>
                  <a:pt x="40" y="5"/>
                  <a:pt x="40" y="5"/>
                  <a:pt x="40" y="5"/>
                </a:cubicBezTo>
                <a:cubicBezTo>
                  <a:pt x="40" y="5"/>
                  <a:pt x="41" y="5"/>
                  <a:pt x="42" y="5"/>
                </a:cubicBezTo>
                <a:cubicBezTo>
                  <a:pt x="44" y="4"/>
                  <a:pt x="43" y="2"/>
                  <a:pt x="43" y="0"/>
                </a:cubicBezTo>
                <a:cubicBezTo>
                  <a:pt x="42" y="0"/>
                  <a:pt x="42" y="1"/>
                  <a:pt x="41" y="1"/>
                </a:cubicBezTo>
                <a:cubicBezTo>
                  <a:pt x="41" y="2"/>
                  <a:pt x="39" y="2"/>
                  <a:pt x="37" y="2"/>
                </a:cubicBezTo>
                <a:cubicBezTo>
                  <a:pt x="37" y="2"/>
                  <a:pt x="36" y="2"/>
                  <a:pt x="35" y="2"/>
                </a:cubicBezTo>
                <a:cubicBezTo>
                  <a:pt x="34" y="6"/>
                  <a:pt x="30" y="6"/>
                  <a:pt x="27" y="8"/>
                </a:cubicBezTo>
                <a:cubicBezTo>
                  <a:pt x="27" y="9"/>
                  <a:pt x="27" y="9"/>
                  <a:pt x="27" y="9"/>
                </a:cubicBezTo>
                <a:cubicBezTo>
                  <a:pt x="26" y="11"/>
                  <a:pt x="25" y="11"/>
                  <a:pt x="24" y="12"/>
                </a:cubicBezTo>
                <a:cubicBezTo>
                  <a:pt x="24" y="12"/>
                  <a:pt x="24" y="13"/>
                  <a:pt x="24" y="13"/>
                </a:cubicBezTo>
                <a:cubicBezTo>
                  <a:pt x="24" y="14"/>
                  <a:pt x="22" y="14"/>
                  <a:pt x="22" y="15"/>
                </a:cubicBezTo>
                <a:cubicBezTo>
                  <a:pt x="21" y="15"/>
                  <a:pt x="21" y="15"/>
                  <a:pt x="21" y="15"/>
                </a:cubicBezTo>
                <a:cubicBezTo>
                  <a:pt x="21" y="16"/>
                  <a:pt x="21" y="16"/>
                  <a:pt x="21" y="17"/>
                </a:cubicBezTo>
                <a:cubicBezTo>
                  <a:pt x="21" y="17"/>
                  <a:pt x="21" y="17"/>
                  <a:pt x="21" y="18"/>
                </a:cubicBezTo>
                <a:cubicBezTo>
                  <a:pt x="18" y="18"/>
                  <a:pt x="19" y="21"/>
                  <a:pt x="16" y="20"/>
                </a:cubicBezTo>
                <a:cubicBezTo>
                  <a:pt x="16" y="20"/>
                  <a:pt x="15" y="20"/>
                  <a:pt x="15" y="20"/>
                </a:cubicBezTo>
                <a:cubicBezTo>
                  <a:pt x="15" y="20"/>
                  <a:pt x="15" y="21"/>
                  <a:pt x="15" y="21"/>
                </a:cubicBezTo>
                <a:close/>
                <a:moveTo>
                  <a:pt x="27" y="20"/>
                </a:moveTo>
                <a:cubicBezTo>
                  <a:pt x="28" y="20"/>
                  <a:pt x="30" y="20"/>
                  <a:pt x="30" y="21"/>
                </a:cubicBezTo>
                <a:cubicBezTo>
                  <a:pt x="30" y="22"/>
                  <a:pt x="29" y="23"/>
                  <a:pt x="28" y="22"/>
                </a:cubicBezTo>
                <a:cubicBezTo>
                  <a:pt x="28" y="23"/>
                  <a:pt x="28" y="24"/>
                  <a:pt x="27" y="24"/>
                </a:cubicBezTo>
                <a:cubicBezTo>
                  <a:pt x="25" y="23"/>
                  <a:pt x="25" y="22"/>
                  <a:pt x="24" y="21"/>
                </a:cubicBezTo>
                <a:cubicBezTo>
                  <a:pt x="25" y="21"/>
                  <a:pt x="25" y="20"/>
                  <a:pt x="27" y="20"/>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910" name="Freeform 251" title=""/>
          <p:cNvSpPr/>
          <p:nvPr>
            <p:custDataLst>
              <p:tags r:id="rId202"/>
            </p:custDataLst>
          </p:nvPr>
        </p:nvSpPr>
        <p:spPr bwMode="auto">
          <a:xfrm rot="3000000">
            <a:off x="811350" y="2521639"/>
            <a:ext cx="990" cy="2970"/>
          </a:xfrm>
          <a:custGeom>
            <a:gdLst>
              <a:gd name="T0" fmla="*/ 1 w 1"/>
              <a:gd name="T1" fmla="*/ 3 h 3"/>
              <a:gd name="T2" fmla="*/ 0 w 1"/>
              <a:gd name="T3" fmla="*/ 0 h 3"/>
              <a:gd name="T4" fmla="*/ 1 w 1"/>
              <a:gd name="T5" fmla="*/ 3 h 3"/>
            </a:gdLst>
            <a:cxnLst>
              <a:cxn ang="0">
                <a:pos x="T0" y="T1"/>
              </a:cxn>
              <a:cxn ang="0">
                <a:pos x="T2" y="T3"/>
              </a:cxn>
              <a:cxn ang="0">
                <a:pos x="T4" y="T5"/>
              </a:cxn>
            </a:cxnLst>
            <a:rect l="0" t="0" r="r" b="b"/>
            <a:pathLst>
              <a:path w="1" h="3">
                <a:moveTo>
                  <a:pt x="1" y="3"/>
                </a:moveTo>
                <a:cubicBezTo>
                  <a:pt x="1" y="1"/>
                  <a:pt x="1" y="1"/>
                  <a:pt x="0" y="0"/>
                </a:cubicBezTo>
                <a:cubicBezTo>
                  <a:pt x="0" y="2"/>
                  <a:pt x="0" y="2"/>
                  <a:pt x="1" y="3"/>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911" name="Freeform 252" title=""/>
          <p:cNvSpPr/>
          <p:nvPr>
            <p:custDataLst>
              <p:tags r:id="rId203"/>
            </p:custDataLst>
          </p:nvPr>
        </p:nvSpPr>
        <p:spPr bwMode="auto">
          <a:xfrm rot="3000000">
            <a:off x="901444" y="2631160"/>
            <a:ext cx="2477" cy="1981"/>
          </a:xfrm>
          <a:custGeom>
            <a:gdLst>
              <a:gd name="T0" fmla="*/ 0 w 2"/>
              <a:gd name="T1" fmla="*/ 2 h 2"/>
              <a:gd name="T2" fmla="*/ 2 w 2"/>
              <a:gd name="T3" fmla="*/ 0 h 2"/>
              <a:gd name="T4" fmla="*/ 0 w 2"/>
              <a:gd name="T5" fmla="*/ 2 h 2"/>
            </a:gdLst>
            <a:cxnLst>
              <a:cxn ang="0">
                <a:pos x="T0" y="T1"/>
              </a:cxn>
              <a:cxn ang="0">
                <a:pos x="T2" y="T3"/>
              </a:cxn>
              <a:cxn ang="0">
                <a:pos x="T4" y="T5"/>
              </a:cxn>
            </a:cxnLst>
            <a:rect l="0" t="0" r="r" b="b"/>
            <a:pathLst>
              <a:path w="2" h="2">
                <a:moveTo>
                  <a:pt x="0" y="2"/>
                </a:moveTo>
                <a:cubicBezTo>
                  <a:pt x="1" y="1"/>
                  <a:pt x="2" y="2"/>
                  <a:pt x="2" y="0"/>
                </a:cubicBezTo>
                <a:cubicBezTo>
                  <a:pt x="1" y="1"/>
                  <a:pt x="0" y="1"/>
                  <a:pt x="0" y="2"/>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912" name="Freeform 253" title=""/>
          <p:cNvSpPr/>
          <p:nvPr>
            <p:custDataLst>
              <p:tags r:id="rId204"/>
            </p:custDataLst>
          </p:nvPr>
        </p:nvSpPr>
        <p:spPr bwMode="auto">
          <a:xfrm rot="3000000">
            <a:off x="744051" y="2521984"/>
            <a:ext cx="21299" cy="10892"/>
          </a:xfrm>
          <a:custGeom>
            <a:gdLst>
              <a:gd name="T0" fmla="*/ 20 w 20"/>
              <a:gd name="T1" fmla="*/ 4 h 10"/>
              <a:gd name="T2" fmla="*/ 18 w 20"/>
              <a:gd name="T3" fmla="*/ 2 h 10"/>
              <a:gd name="T4" fmla="*/ 17 w 20"/>
              <a:gd name="T5" fmla="*/ 2 h 10"/>
              <a:gd name="T6" fmla="*/ 16 w 20"/>
              <a:gd name="T7" fmla="*/ 2 h 10"/>
              <a:gd name="T8" fmla="*/ 14 w 20"/>
              <a:gd name="T9" fmla="*/ 2 h 10"/>
              <a:gd name="T10" fmla="*/ 12 w 20"/>
              <a:gd name="T11" fmla="*/ 4 h 10"/>
              <a:gd name="T12" fmla="*/ 11 w 20"/>
              <a:gd name="T13" fmla="*/ 4 h 10"/>
              <a:gd name="T14" fmla="*/ 10 w 20"/>
              <a:gd name="T15" fmla="*/ 2 h 10"/>
              <a:gd name="T16" fmla="*/ 7 w 20"/>
              <a:gd name="T17" fmla="*/ 2 h 10"/>
              <a:gd name="T18" fmla="*/ 4 w 20"/>
              <a:gd name="T19" fmla="*/ 1 h 10"/>
              <a:gd name="T20" fmla="*/ 3 w 20"/>
              <a:gd name="T21" fmla="*/ 1 h 10"/>
              <a:gd name="T22" fmla="*/ 1 w 20"/>
              <a:gd name="T23" fmla="*/ 4 h 10"/>
              <a:gd name="T24" fmla="*/ 2 w 20"/>
              <a:gd name="T25" fmla="*/ 5 h 10"/>
              <a:gd name="T26" fmla="*/ 3 w 20"/>
              <a:gd name="T27" fmla="*/ 8 h 10"/>
              <a:gd name="T28" fmla="*/ 3 w 20"/>
              <a:gd name="T29" fmla="*/ 9 h 10"/>
              <a:gd name="T30" fmla="*/ 5 w 20"/>
              <a:gd name="T31" fmla="*/ 9 h 10"/>
              <a:gd name="T32" fmla="*/ 8 w 20"/>
              <a:gd name="T33" fmla="*/ 9 h 10"/>
              <a:gd name="T34" fmla="*/ 9 w 20"/>
              <a:gd name="T35" fmla="*/ 5 h 10"/>
              <a:gd name="T36" fmla="*/ 10 w 20"/>
              <a:gd name="T37" fmla="*/ 5 h 10"/>
              <a:gd name="T38" fmla="*/ 12 w 20"/>
              <a:gd name="T39" fmla="*/ 5 h 10"/>
              <a:gd name="T40" fmla="*/ 15 w 20"/>
              <a:gd name="T41" fmla="*/ 5 h 10"/>
              <a:gd name="T42" fmla="*/ 15 w 20"/>
              <a:gd name="T43" fmla="*/ 7 h 10"/>
              <a:gd name="T44" fmla="*/ 14 w 20"/>
              <a:gd name="T45" fmla="*/ 10 h 10"/>
              <a:gd name="T46" fmla="*/ 15 w 20"/>
              <a:gd name="T47" fmla="*/ 10 h 10"/>
              <a:gd name="T48" fmla="*/ 16 w 20"/>
              <a:gd name="T49" fmla="*/ 8 h 10"/>
              <a:gd name="T50" fmla="*/ 17 w 20"/>
              <a:gd name="T51" fmla="*/ 8 h 10"/>
              <a:gd name="T52" fmla="*/ 18 w 20"/>
              <a:gd name="T53" fmla="*/ 8 h 10"/>
              <a:gd name="T54" fmla="*/ 20 w 20"/>
              <a:gd name="T55" fmla="*/ 5 h 10"/>
              <a:gd name="T56" fmla="*/ 20 w 20"/>
              <a:gd name="T57" fmla="*/ 4 h 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 h="10">
                <a:moveTo>
                  <a:pt x="20" y="4"/>
                </a:moveTo>
                <a:cubicBezTo>
                  <a:pt x="19" y="3"/>
                  <a:pt x="18" y="3"/>
                  <a:pt x="18" y="2"/>
                </a:cubicBezTo>
                <a:cubicBezTo>
                  <a:pt x="18" y="2"/>
                  <a:pt x="18" y="2"/>
                  <a:pt x="17" y="2"/>
                </a:cubicBezTo>
                <a:cubicBezTo>
                  <a:pt x="17" y="2"/>
                  <a:pt x="16" y="2"/>
                  <a:pt x="16" y="2"/>
                </a:cubicBezTo>
                <a:cubicBezTo>
                  <a:pt x="15" y="2"/>
                  <a:pt x="14" y="0"/>
                  <a:pt x="14" y="2"/>
                </a:cubicBezTo>
                <a:cubicBezTo>
                  <a:pt x="15" y="2"/>
                  <a:pt x="14" y="4"/>
                  <a:pt x="12" y="4"/>
                </a:cubicBezTo>
                <a:cubicBezTo>
                  <a:pt x="12" y="4"/>
                  <a:pt x="12" y="4"/>
                  <a:pt x="11" y="4"/>
                </a:cubicBezTo>
                <a:cubicBezTo>
                  <a:pt x="10" y="4"/>
                  <a:pt x="10" y="3"/>
                  <a:pt x="10" y="2"/>
                </a:cubicBezTo>
                <a:cubicBezTo>
                  <a:pt x="9" y="2"/>
                  <a:pt x="8" y="2"/>
                  <a:pt x="7" y="2"/>
                </a:cubicBezTo>
                <a:cubicBezTo>
                  <a:pt x="5" y="2"/>
                  <a:pt x="5" y="1"/>
                  <a:pt x="4" y="1"/>
                </a:cubicBezTo>
                <a:cubicBezTo>
                  <a:pt x="4" y="1"/>
                  <a:pt x="3" y="1"/>
                  <a:pt x="3" y="1"/>
                </a:cubicBezTo>
                <a:cubicBezTo>
                  <a:pt x="3" y="3"/>
                  <a:pt x="0" y="2"/>
                  <a:pt x="1" y="4"/>
                </a:cubicBezTo>
                <a:cubicBezTo>
                  <a:pt x="1" y="4"/>
                  <a:pt x="2" y="4"/>
                  <a:pt x="2" y="5"/>
                </a:cubicBezTo>
                <a:cubicBezTo>
                  <a:pt x="4" y="5"/>
                  <a:pt x="5" y="7"/>
                  <a:pt x="3" y="8"/>
                </a:cubicBezTo>
                <a:cubicBezTo>
                  <a:pt x="3" y="8"/>
                  <a:pt x="3" y="9"/>
                  <a:pt x="3" y="9"/>
                </a:cubicBezTo>
                <a:cubicBezTo>
                  <a:pt x="4" y="9"/>
                  <a:pt x="5" y="9"/>
                  <a:pt x="5" y="9"/>
                </a:cubicBezTo>
                <a:cubicBezTo>
                  <a:pt x="6" y="9"/>
                  <a:pt x="7" y="9"/>
                  <a:pt x="8" y="9"/>
                </a:cubicBezTo>
                <a:cubicBezTo>
                  <a:pt x="8" y="8"/>
                  <a:pt x="8" y="6"/>
                  <a:pt x="9" y="5"/>
                </a:cubicBezTo>
                <a:cubicBezTo>
                  <a:pt x="9" y="5"/>
                  <a:pt x="10" y="5"/>
                  <a:pt x="10" y="5"/>
                </a:cubicBezTo>
                <a:cubicBezTo>
                  <a:pt x="11" y="5"/>
                  <a:pt x="12" y="5"/>
                  <a:pt x="12" y="5"/>
                </a:cubicBezTo>
                <a:cubicBezTo>
                  <a:pt x="13" y="5"/>
                  <a:pt x="14" y="5"/>
                  <a:pt x="15" y="5"/>
                </a:cubicBezTo>
                <a:cubicBezTo>
                  <a:pt x="15" y="6"/>
                  <a:pt x="15" y="6"/>
                  <a:pt x="15" y="7"/>
                </a:cubicBezTo>
                <a:cubicBezTo>
                  <a:pt x="13" y="7"/>
                  <a:pt x="14" y="8"/>
                  <a:pt x="14" y="10"/>
                </a:cubicBezTo>
                <a:cubicBezTo>
                  <a:pt x="14" y="10"/>
                  <a:pt x="14" y="10"/>
                  <a:pt x="15" y="10"/>
                </a:cubicBezTo>
                <a:cubicBezTo>
                  <a:pt x="15" y="9"/>
                  <a:pt x="15" y="8"/>
                  <a:pt x="16" y="8"/>
                </a:cubicBezTo>
                <a:cubicBezTo>
                  <a:pt x="16" y="8"/>
                  <a:pt x="17" y="8"/>
                  <a:pt x="17" y="8"/>
                </a:cubicBezTo>
                <a:cubicBezTo>
                  <a:pt x="18" y="8"/>
                  <a:pt x="18" y="8"/>
                  <a:pt x="18" y="8"/>
                </a:cubicBezTo>
                <a:cubicBezTo>
                  <a:pt x="18" y="7"/>
                  <a:pt x="19" y="6"/>
                  <a:pt x="20" y="5"/>
                </a:cubicBezTo>
                <a:cubicBezTo>
                  <a:pt x="20" y="5"/>
                  <a:pt x="20" y="5"/>
                  <a:pt x="20" y="4"/>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913" name="Freeform 254" title=""/>
          <p:cNvSpPr/>
          <p:nvPr>
            <p:custDataLst>
              <p:tags r:id="rId205"/>
            </p:custDataLst>
          </p:nvPr>
        </p:nvSpPr>
        <p:spPr bwMode="auto">
          <a:xfrm rot="3000000">
            <a:off x="760809" y="2539300"/>
            <a:ext cx="22290" cy="15844"/>
          </a:xfrm>
          <a:custGeom>
            <a:gdLst>
              <a:gd name="T0" fmla="*/ 15 w 21"/>
              <a:gd name="T1" fmla="*/ 11 h 15"/>
              <a:gd name="T2" fmla="*/ 21 w 21"/>
              <a:gd name="T3" fmla="*/ 10 h 15"/>
              <a:gd name="T4" fmla="*/ 18 w 21"/>
              <a:gd name="T5" fmla="*/ 6 h 15"/>
              <a:gd name="T6" fmla="*/ 18 w 21"/>
              <a:gd name="T7" fmla="*/ 5 h 15"/>
              <a:gd name="T8" fmla="*/ 15 w 21"/>
              <a:gd name="T9" fmla="*/ 7 h 15"/>
              <a:gd name="T10" fmla="*/ 12 w 21"/>
              <a:gd name="T11" fmla="*/ 8 h 15"/>
              <a:gd name="T12" fmla="*/ 11 w 21"/>
              <a:gd name="T13" fmla="*/ 8 h 15"/>
              <a:gd name="T14" fmla="*/ 9 w 21"/>
              <a:gd name="T15" fmla="*/ 8 h 15"/>
              <a:gd name="T16" fmla="*/ 9 w 21"/>
              <a:gd name="T17" fmla="*/ 6 h 15"/>
              <a:gd name="T18" fmla="*/ 5 w 21"/>
              <a:gd name="T19" fmla="*/ 4 h 15"/>
              <a:gd name="T20" fmla="*/ 4 w 21"/>
              <a:gd name="T21" fmla="*/ 4 h 15"/>
              <a:gd name="T22" fmla="*/ 3 w 21"/>
              <a:gd name="T23" fmla="*/ 0 h 15"/>
              <a:gd name="T24" fmla="*/ 0 w 21"/>
              <a:gd name="T25" fmla="*/ 1 h 15"/>
              <a:gd name="T26" fmla="*/ 0 w 21"/>
              <a:gd name="T27" fmla="*/ 2 h 15"/>
              <a:gd name="T28" fmla="*/ 0 w 21"/>
              <a:gd name="T29" fmla="*/ 5 h 15"/>
              <a:gd name="T30" fmla="*/ 2 w 21"/>
              <a:gd name="T31" fmla="*/ 6 h 15"/>
              <a:gd name="T32" fmla="*/ 5 w 21"/>
              <a:gd name="T33" fmla="*/ 6 h 15"/>
              <a:gd name="T34" fmla="*/ 6 w 21"/>
              <a:gd name="T35" fmla="*/ 7 h 15"/>
              <a:gd name="T36" fmla="*/ 6 w 21"/>
              <a:gd name="T37" fmla="*/ 8 h 15"/>
              <a:gd name="T38" fmla="*/ 7 w 21"/>
              <a:gd name="T39" fmla="*/ 8 h 15"/>
              <a:gd name="T40" fmla="*/ 7 w 21"/>
              <a:gd name="T41" fmla="*/ 10 h 15"/>
              <a:gd name="T42" fmla="*/ 5 w 21"/>
              <a:gd name="T43" fmla="*/ 12 h 15"/>
              <a:gd name="T44" fmla="*/ 5 w 21"/>
              <a:gd name="T45" fmla="*/ 13 h 15"/>
              <a:gd name="T46" fmla="*/ 7 w 21"/>
              <a:gd name="T47" fmla="*/ 13 h 15"/>
              <a:gd name="T48" fmla="*/ 9 w 21"/>
              <a:gd name="T49" fmla="*/ 12 h 15"/>
              <a:gd name="T50" fmla="*/ 11 w 21"/>
              <a:gd name="T51" fmla="*/ 12 h 15"/>
              <a:gd name="T52" fmla="*/ 11 w 21"/>
              <a:gd name="T53" fmla="*/ 13 h 15"/>
              <a:gd name="T54" fmla="*/ 13 w 21"/>
              <a:gd name="T55" fmla="*/ 14 h 15"/>
              <a:gd name="T56" fmla="*/ 13 w 21"/>
              <a:gd name="T57" fmla="*/ 13 h 15"/>
              <a:gd name="T58" fmla="*/ 13 w 21"/>
              <a:gd name="T59" fmla="*/ 11 h 15"/>
              <a:gd name="T60" fmla="*/ 15 w 21"/>
              <a:gd name="T61" fmla="*/ 11 h 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1" h="15">
                <a:moveTo>
                  <a:pt x="15" y="11"/>
                </a:moveTo>
                <a:cubicBezTo>
                  <a:pt x="17" y="11"/>
                  <a:pt x="17" y="9"/>
                  <a:pt x="21" y="10"/>
                </a:cubicBezTo>
                <a:cubicBezTo>
                  <a:pt x="21" y="8"/>
                  <a:pt x="20" y="7"/>
                  <a:pt x="18" y="6"/>
                </a:cubicBezTo>
                <a:cubicBezTo>
                  <a:pt x="18" y="6"/>
                  <a:pt x="18" y="5"/>
                  <a:pt x="18" y="5"/>
                </a:cubicBezTo>
                <a:cubicBezTo>
                  <a:pt x="16" y="4"/>
                  <a:pt x="14" y="5"/>
                  <a:pt x="15" y="7"/>
                </a:cubicBezTo>
                <a:cubicBezTo>
                  <a:pt x="15" y="8"/>
                  <a:pt x="13" y="8"/>
                  <a:pt x="12" y="8"/>
                </a:cubicBezTo>
                <a:cubicBezTo>
                  <a:pt x="12" y="8"/>
                  <a:pt x="11" y="8"/>
                  <a:pt x="11" y="8"/>
                </a:cubicBezTo>
                <a:cubicBezTo>
                  <a:pt x="10" y="8"/>
                  <a:pt x="9" y="8"/>
                  <a:pt x="9" y="8"/>
                </a:cubicBezTo>
                <a:cubicBezTo>
                  <a:pt x="9" y="8"/>
                  <a:pt x="9" y="7"/>
                  <a:pt x="9" y="6"/>
                </a:cubicBezTo>
                <a:cubicBezTo>
                  <a:pt x="8" y="5"/>
                  <a:pt x="7" y="4"/>
                  <a:pt x="5" y="4"/>
                </a:cubicBezTo>
                <a:cubicBezTo>
                  <a:pt x="5" y="4"/>
                  <a:pt x="4" y="4"/>
                  <a:pt x="4" y="4"/>
                </a:cubicBezTo>
                <a:cubicBezTo>
                  <a:pt x="3" y="3"/>
                  <a:pt x="3" y="1"/>
                  <a:pt x="3" y="0"/>
                </a:cubicBezTo>
                <a:cubicBezTo>
                  <a:pt x="2" y="0"/>
                  <a:pt x="2" y="1"/>
                  <a:pt x="0" y="1"/>
                </a:cubicBezTo>
                <a:cubicBezTo>
                  <a:pt x="0" y="2"/>
                  <a:pt x="0" y="2"/>
                  <a:pt x="0" y="2"/>
                </a:cubicBezTo>
                <a:cubicBezTo>
                  <a:pt x="2" y="2"/>
                  <a:pt x="2" y="5"/>
                  <a:pt x="0" y="5"/>
                </a:cubicBezTo>
                <a:cubicBezTo>
                  <a:pt x="0" y="6"/>
                  <a:pt x="1" y="6"/>
                  <a:pt x="2" y="6"/>
                </a:cubicBezTo>
                <a:cubicBezTo>
                  <a:pt x="3" y="6"/>
                  <a:pt x="4" y="4"/>
                  <a:pt x="5" y="6"/>
                </a:cubicBezTo>
                <a:cubicBezTo>
                  <a:pt x="6" y="6"/>
                  <a:pt x="7" y="6"/>
                  <a:pt x="6" y="7"/>
                </a:cubicBezTo>
                <a:cubicBezTo>
                  <a:pt x="6" y="8"/>
                  <a:pt x="6" y="8"/>
                  <a:pt x="6" y="8"/>
                </a:cubicBezTo>
                <a:cubicBezTo>
                  <a:pt x="7" y="8"/>
                  <a:pt x="7" y="8"/>
                  <a:pt x="7" y="8"/>
                </a:cubicBezTo>
                <a:cubicBezTo>
                  <a:pt x="7" y="9"/>
                  <a:pt x="7" y="9"/>
                  <a:pt x="7" y="10"/>
                </a:cubicBezTo>
                <a:cubicBezTo>
                  <a:pt x="7" y="11"/>
                  <a:pt x="7" y="12"/>
                  <a:pt x="5" y="12"/>
                </a:cubicBezTo>
                <a:cubicBezTo>
                  <a:pt x="5" y="12"/>
                  <a:pt x="5" y="13"/>
                  <a:pt x="5" y="13"/>
                </a:cubicBezTo>
                <a:cubicBezTo>
                  <a:pt x="6" y="13"/>
                  <a:pt x="7" y="15"/>
                  <a:pt x="7" y="13"/>
                </a:cubicBezTo>
                <a:cubicBezTo>
                  <a:pt x="8" y="12"/>
                  <a:pt x="8" y="12"/>
                  <a:pt x="9" y="12"/>
                </a:cubicBezTo>
                <a:cubicBezTo>
                  <a:pt x="9" y="12"/>
                  <a:pt x="10" y="12"/>
                  <a:pt x="11" y="12"/>
                </a:cubicBezTo>
                <a:cubicBezTo>
                  <a:pt x="11" y="12"/>
                  <a:pt x="11" y="13"/>
                  <a:pt x="11" y="13"/>
                </a:cubicBezTo>
                <a:cubicBezTo>
                  <a:pt x="11" y="14"/>
                  <a:pt x="12" y="14"/>
                  <a:pt x="13" y="14"/>
                </a:cubicBezTo>
                <a:cubicBezTo>
                  <a:pt x="13" y="14"/>
                  <a:pt x="13" y="14"/>
                  <a:pt x="13" y="13"/>
                </a:cubicBezTo>
                <a:cubicBezTo>
                  <a:pt x="12" y="13"/>
                  <a:pt x="14" y="12"/>
                  <a:pt x="13" y="11"/>
                </a:cubicBezTo>
                <a:cubicBezTo>
                  <a:pt x="14" y="11"/>
                  <a:pt x="14" y="11"/>
                  <a:pt x="15" y="11"/>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914" name="Freeform 255" title=""/>
          <p:cNvSpPr/>
          <p:nvPr>
            <p:custDataLst>
              <p:tags r:id="rId206"/>
            </p:custDataLst>
          </p:nvPr>
        </p:nvSpPr>
        <p:spPr bwMode="auto">
          <a:xfrm rot="3000000">
            <a:off x="760780" y="2543614"/>
            <a:ext cx="1982" cy="2970"/>
          </a:xfrm>
          <a:custGeom>
            <a:gdLst>
              <a:gd name="T0" fmla="*/ 2 w 2"/>
              <a:gd name="T1" fmla="*/ 1 h 3"/>
              <a:gd name="T2" fmla="*/ 2 w 2"/>
              <a:gd name="T3" fmla="*/ 0 h 3"/>
              <a:gd name="T4" fmla="*/ 1 w 2"/>
              <a:gd name="T5" fmla="*/ 0 h 3"/>
              <a:gd name="T6" fmla="*/ 0 w 2"/>
              <a:gd name="T7" fmla="*/ 0 h 3"/>
              <a:gd name="T8" fmla="*/ 0 w 2"/>
              <a:gd name="T9" fmla="*/ 2 h 3"/>
              <a:gd name="T10" fmla="*/ 1 w 2"/>
              <a:gd name="T11" fmla="*/ 2 h 3"/>
              <a:gd name="T12" fmla="*/ 2 w 2"/>
              <a:gd name="T13" fmla="*/ 1 h 3"/>
            </a:gdLst>
            <a:cxnLst>
              <a:cxn ang="0">
                <a:pos x="T0" y="T1"/>
              </a:cxn>
              <a:cxn ang="0">
                <a:pos x="T2" y="T3"/>
              </a:cxn>
              <a:cxn ang="0">
                <a:pos x="T4" y="T5"/>
              </a:cxn>
              <a:cxn ang="0">
                <a:pos x="T6" y="T7"/>
              </a:cxn>
              <a:cxn ang="0">
                <a:pos x="T8" y="T9"/>
              </a:cxn>
              <a:cxn ang="0">
                <a:pos x="T10" y="T11"/>
              </a:cxn>
              <a:cxn ang="0">
                <a:pos x="T12" y="T13"/>
              </a:cxn>
            </a:cxnLst>
            <a:rect l="0" t="0" r="r" b="b"/>
            <a:pathLst>
              <a:path w="2" h="3">
                <a:moveTo>
                  <a:pt x="2" y="1"/>
                </a:moveTo>
                <a:cubicBezTo>
                  <a:pt x="2" y="1"/>
                  <a:pt x="2" y="0"/>
                  <a:pt x="2" y="0"/>
                </a:cubicBezTo>
                <a:cubicBezTo>
                  <a:pt x="2" y="0"/>
                  <a:pt x="1" y="0"/>
                  <a:pt x="1" y="0"/>
                </a:cubicBezTo>
                <a:cubicBezTo>
                  <a:pt x="0" y="0"/>
                  <a:pt x="0" y="0"/>
                  <a:pt x="0" y="0"/>
                </a:cubicBezTo>
                <a:cubicBezTo>
                  <a:pt x="0" y="1"/>
                  <a:pt x="0" y="2"/>
                  <a:pt x="0" y="2"/>
                </a:cubicBezTo>
                <a:cubicBezTo>
                  <a:pt x="0" y="2"/>
                  <a:pt x="0" y="2"/>
                  <a:pt x="1" y="2"/>
                </a:cubicBezTo>
                <a:cubicBezTo>
                  <a:pt x="2" y="3"/>
                  <a:pt x="2" y="2"/>
                  <a:pt x="2" y="1"/>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915" name="Freeform 256" title=""/>
          <p:cNvSpPr>
            <a:spLocks noEditPoints="1"/>
          </p:cNvSpPr>
          <p:nvPr>
            <p:custDataLst>
              <p:tags r:id="rId207"/>
            </p:custDataLst>
          </p:nvPr>
        </p:nvSpPr>
        <p:spPr bwMode="auto">
          <a:xfrm rot="3000000">
            <a:off x="776798" y="2605494"/>
            <a:ext cx="34176" cy="57435"/>
          </a:xfrm>
          <a:custGeom>
            <a:gdLst>
              <a:gd name="T0" fmla="*/ 6 w 32"/>
              <a:gd name="T1" fmla="*/ 23 h 54"/>
              <a:gd name="T2" fmla="*/ 6 w 32"/>
              <a:gd name="T3" fmla="*/ 21 h 54"/>
              <a:gd name="T4" fmla="*/ 8 w 32"/>
              <a:gd name="T5" fmla="*/ 21 h 54"/>
              <a:gd name="T6" fmla="*/ 12 w 32"/>
              <a:gd name="T7" fmla="*/ 23 h 54"/>
              <a:gd name="T8" fmla="*/ 15 w 32"/>
              <a:gd name="T9" fmla="*/ 26 h 54"/>
              <a:gd name="T10" fmla="*/ 17 w 32"/>
              <a:gd name="T11" fmla="*/ 33 h 54"/>
              <a:gd name="T12" fmla="*/ 18 w 32"/>
              <a:gd name="T13" fmla="*/ 38 h 54"/>
              <a:gd name="T14" fmla="*/ 21 w 32"/>
              <a:gd name="T15" fmla="*/ 40 h 54"/>
              <a:gd name="T16" fmla="*/ 22 w 32"/>
              <a:gd name="T17" fmla="*/ 45 h 54"/>
              <a:gd name="T18" fmla="*/ 23 w 32"/>
              <a:gd name="T19" fmla="*/ 47 h 54"/>
              <a:gd name="T20" fmla="*/ 25 w 32"/>
              <a:gd name="T21" fmla="*/ 48 h 54"/>
              <a:gd name="T22" fmla="*/ 28 w 32"/>
              <a:gd name="T23" fmla="*/ 51 h 54"/>
              <a:gd name="T24" fmla="*/ 31 w 32"/>
              <a:gd name="T25" fmla="*/ 54 h 54"/>
              <a:gd name="T26" fmla="*/ 31 w 32"/>
              <a:gd name="T27" fmla="*/ 52 h 54"/>
              <a:gd name="T28" fmla="*/ 30 w 32"/>
              <a:gd name="T29" fmla="*/ 51 h 54"/>
              <a:gd name="T30" fmla="*/ 29 w 32"/>
              <a:gd name="T31" fmla="*/ 44 h 54"/>
              <a:gd name="T32" fmla="*/ 27 w 32"/>
              <a:gd name="T33" fmla="*/ 38 h 54"/>
              <a:gd name="T34" fmla="*/ 25 w 32"/>
              <a:gd name="T35" fmla="*/ 32 h 54"/>
              <a:gd name="T36" fmla="*/ 25 w 32"/>
              <a:gd name="T37" fmla="*/ 29 h 54"/>
              <a:gd name="T38" fmla="*/ 23 w 32"/>
              <a:gd name="T39" fmla="*/ 25 h 54"/>
              <a:gd name="T40" fmla="*/ 22 w 32"/>
              <a:gd name="T41" fmla="*/ 22 h 54"/>
              <a:gd name="T42" fmla="*/ 18 w 32"/>
              <a:gd name="T43" fmla="*/ 20 h 54"/>
              <a:gd name="T44" fmla="*/ 16 w 32"/>
              <a:gd name="T45" fmla="*/ 19 h 54"/>
              <a:gd name="T46" fmla="*/ 17 w 32"/>
              <a:gd name="T47" fmla="*/ 15 h 54"/>
              <a:gd name="T48" fmla="*/ 18 w 32"/>
              <a:gd name="T49" fmla="*/ 12 h 54"/>
              <a:gd name="T50" fmla="*/ 18 w 32"/>
              <a:gd name="T51" fmla="*/ 9 h 54"/>
              <a:gd name="T52" fmla="*/ 18 w 32"/>
              <a:gd name="T53" fmla="*/ 4 h 54"/>
              <a:gd name="T54" fmla="*/ 12 w 32"/>
              <a:gd name="T55" fmla="*/ 4 h 54"/>
              <a:gd name="T56" fmla="*/ 12 w 32"/>
              <a:gd name="T57" fmla="*/ 1 h 54"/>
              <a:gd name="T58" fmla="*/ 9 w 32"/>
              <a:gd name="T59" fmla="*/ 0 h 54"/>
              <a:gd name="T60" fmla="*/ 10 w 32"/>
              <a:gd name="T61" fmla="*/ 1 h 54"/>
              <a:gd name="T62" fmla="*/ 8 w 32"/>
              <a:gd name="T63" fmla="*/ 4 h 54"/>
              <a:gd name="T64" fmla="*/ 9 w 32"/>
              <a:gd name="T65" fmla="*/ 6 h 54"/>
              <a:gd name="T66" fmla="*/ 8 w 32"/>
              <a:gd name="T67" fmla="*/ 10 h 54"/>
              <a:gd name="T68" fmla="*/ 5 w 32"/>
              <a:gd name="T69" fmla="*/ 13 h 54"/>
              <a:gd name="T70" fmla="*/ 3 w 32"/>
              <a:gd name="T71" fmla="*/ 16 h 54"/>
              <a:gd name="T72" fmla="*/ 0 w 32"/>
              <a:gd name="T73" fmla="*/ 19 h 54"/>
              <a:gd name="T74" fmla="*/ 0 w 32"/>
              <a:gd name="T75" fmla="*/ 25 h 54"/>
              <a:gd name="T76" fmla="*/ 6 w 32"/>
              <a:gd name="T77" fmla="*/ 25 h 54"/>
              <a:gd name="T78" fmla="*/ 11 w 32"/>
              <a:gd name="T79" fmla="*/ 15 h 54"/>
              <a:gd name="T80" fmla="*/ 9 w 32"/>
              <a:gd name="T81" fmla="*/ 14 h 5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 h="54">
                <a:moveTo>
                  <a:pt x="6" y="25"/>
                </a:moveTo>
                <a:cubicBezTo>
                  <a:pt x="6" y="24"/>
                  <a:pt x="6" y="24"/>
                  <a:pt x="6" y="23"/>
                </a:cubicBezTo>
                <a:cubicBezTo>
                  <a:pt x="6" y="23"/>
                  <a:pt x="6" y="23"/>
                  <a:pt x="6" y="22"/>
                </a:cubicBezTo>
                <a:cubicBezTo>
                  <a:pt x="6" y="22"/>
                  <a:pt x="6" y="21"/>
                  <a:pt x="6" y="21"/>
                </a:cubicBezTo>
                <a:cubicBezTo>
                  <a:pt x="5" y="21"/>
                  <a:pt x="6" y="19"/>
                  <a:pt x="8" y="19"/>
                </a:cubicBezTo>
                <a:cubicBezTo>
                  <a:pt x="8" y="20"/>
                  <a:pt x="8" y="20"/>
                  <a:pt x="8" y="21"/>
                </a:cubicBezTo>
                <a:cubicBezTo>
                  <a:pt x="10" y="21"/>
                  <a:pt x="10" y="22"/>
                  <a:pt x="12" y="22"/>
                </a:cubicBezTo>
                <a:cubicBezTo>
                  <a:pt x="12" y="23"/>
                  <a:pt x="12" y="23"/>
                  <a:pt x="12" y="23"/>
                </a:cubicBezTo>
                <a:cubicBezTo>
                  <a:pt x="12" y="24"/>
                  <a:pt x="12" y="24"/>
                  <a:pt x="12" y="25"/>
                </a:cubicBezTo>
                <a:cubicBezTo>
                  <a:pt x="13" y="25"/>
                  <a:pt x="14" y="26"/>
                  <a:pt x="15" y="26"/>
                </a:cubicBezTo>
                <a:cubicBezTo>
                  <a:pt x="15" y="28"/>
                  <a:pt x="16" y="28"/>
                  <a:pt x="16" y="31"/>
                </a:cubicBezTo>
                <a:cubicBezTo>
                  <a:pt x="16" y="32"/>
                  <a:pt x="17" y="32"/>
                  <a:pt x="17" y="33"/>
                </a:cubicBezTo>
                <a:cubicBezTo>
                  <a:pt x="17" y="34"/>
                  <a:pt x="17" y="35"/>
                  <a:pt x="17" y="35"/>
                </a:cubicBezTo>
                <a:cubicBezTo>
                  <a:pt x="19" y="36"/>
                  <a:pt x="16" y="37"/>
                  <a:pt x="18" y="38"/>
                </a:cubicBezTo>
                <a:cubicBezTo>
                  <a:pt x="19" y="38"/>
                  <a:pt x="20" y="38"/>
                  <a:pt x="19" y="39"/>
                </a:cubicBezTo>
                <a:cubicBezTo>
                  <a:pt x="20" y="39"/>
                  <a:pt x="21" y="39"/>
                  <a:pt x="21" y="40"/>
                </a:cubicBezTo>
                <a:cubicBezTo>
                  <a:pt x="21" y="40"/>
                  <a:pt x="21" y="40"/>
                  <a:pt x="22" y="40"/>
                </a:cubicBezTo>
                <a:cubicBezTo>
                  <a:pt x="20" y="43"/>
                  <a:pt x="25" y="45"/>
                  <a:pt x="22" y="45"/>
                </a:cubicBezTo>
                <a:cubicBezTo>
                  <a:pt x="22" y="45"/>
                  <a:pt x="22" y="46"/>
                  <a:pt x="22" y="46"/>
                </a:cubicBezTo>
                <a:cubicBezTo>
                  <a:pt x="22" y="47"/>
                  <a:pt x="22" y="47"/>
                  <a:pt x="23" y="47"/>
                </a:cubicBezTo>
                <a:cubicBezTo>
                  <a:pt x="23" y="47"/>
                  <a:pt x="24" y="47"/>
                  <a:pt x="24" y="47"/>
                </a:cubicBezTo>
                <a:cubicBezTo>
                  <a:pt x="25" y="47"/>
                  <a:pt x="26" y="47"/>
                  <a:pt x="25" y="48"/>
                </a:cubicBezTo>
                <a:cubicBezTo>
                  <a:pt x="26" y="48"/>
                  <a:pt x="26" y="48"/>
                  <a:pt x="27" y="48"/>
                </a:cubicBezTo>
                <a:cubicBezTo>
                  <a:pt x="28" y="48"/>
                  <a:pt x="27" y="50"/>
                  <a:pt x="28" y="51"/>
                </a:cubicBezTo>
                <a:cubicBezTo>
                  <a:pt x="29" y="51"/>
                  <a:pt x="29" y="53"/>
                  <a:pt x="29" y="54"/>
                </a:cubicBezTo>
                <a:cubicBezTo>
                  <a:pt x="30" y="54"/>
                  <a:pt x="31" y="54"/>
                  <a:pt x="31" y="54"/>
                </a:cubicBezTo>
                <a:cubicBezTo>
                  <a:pt x="32" y="54"/>
                  <a:pt x="32" y="54"/>
                  <a:pt x="32" y="54"/>
                </a:cubicBezTo>
                <a:cubicBezTo>
                  <a:pt x="32" y="53"/>
                  <a:pt x="32" y="53"/>
                  <a:pt x="31" y="52"/>
                </a:cubicBezTo>
                <a:cubicBezTo>
                  <a:pt x="31" y="52"/>
                  <a:pt x="31" y="51"/>
                  <a:pt x="31" y="51"/>
                </a:cubicBezTo>
                <a:cubicBezTo>
                  <a:pt x="31" y="51"/>
                  <a:pt x="31" y="51"/>
                  <a:pt x="30" y="51"/>
                </a:cubicBezTo>
                <a:cubicBezTo>
                  <a:pt x="30" y="49"/>
                  <a:pt x="30" y="48"/>
                  <a:pt x="30" y="46"/>
                </a:cubicBezTo>
                <a:cubicBezTo>
                  <a:pt x="29" y="46"/>
                  <a:pt x="29" y="45"/>
                  <a:pt x="29" y="44"/>
                </a:cubicBezTo>
                <a:cubicBezTo>
                  <a:pt x="28" y="43"/>
                  <a:pt x="28" y="41"/>
                  <a:pt x="28" y="40"/>
                </a:cubicBezTo>
                <a:cubicBezTo>
                  <a:pt x="27" y="39"/>
                  <a:pt x="28" y="38"/>
                  <a:pt x="27" y="38"/>
                </a:cubicBezTo>
                <a:cubicBezTo>
                  <a:pt x="25" y="38"/>
                  <a:pt x="26" y="36"/>
                  <a:pt x="25" y="34"/>
                </a:cubicBezTo>
                <a:cubicBezTo>
                  <a:pt x="25" y="33"/>
                  <a:pt x="25" y="33"/>
                  <a:pt x="25" y="32"/>
                </a:cubicBezTo>
                <a:cubicBezTo>
                  <a:pt x="26" y="31"/>
                  <a:pt x="27" y="31"/>
                  <a:pt x="27" y="29"/>
                </a:cubicBezTo>
                <a:cubicBezTo>
                  <a:pt x="26" y="29"/>
                  <a:pt x="26" y="29"/>
                  <a:pt x="25" y="29"/>
                </a:cubicBezTo>
                <a:cubicBezTo>
                  <a:pt x="25" y="28"/>
                  <a:pt x="23" y="28"/>
                  <a:pt x="23" y="26"/>
                </a:cubicBezTo>
                <a:cubicBezTo>
                  <a:pt x="23" y="25"/>
                  <a:pt x="23" y="25"/>
                  <a:pt x="23" y="25"/>
                </a:cubicBezTo>
                <a:cubicBezTo>
                  <a:pt x="23" y="24"/>
                  <a:pt x="23" y="24"/>
                  <a:pt x="23" y="23"/>
                </a:cubicBezTo>
                <a:cubicBezTo>
                  <a:pt x="23" y="22"/>
                  <a:pt x="23" y="22"/>
                  <a:pt x="22" y="22"/>
                </a:cubicBezTo>
                <a:cubicBezTo>
                  <a:pt x="20" y="23"/>
                  <a:pt x="20" y="21"/>
                  <a:pt x="18" y="21"/>
                </a:cubicBezTo>
                <a:cubicBezTo>
                  <a:pt x="18" y="21"/>
                  <a:pt x="18" y="20"/>
                  <a:pt x="18" y="20"/>
                </a:cubicBezTo>
                <a:cubicBezTo>
                  <a:pt x="18" y="20"/>
                  <a:pt x="17" y="20"/>
                  <a:pt x="17" y="19"/>
                </a:cubicBezTo>
                <a:cubicBezTo>
                  <a:pt x="17" y="19"/>
                  <a:pt x="16" y="19"/>
                  <a:pt x="16" y="19"/>
                </a:cubicBezTo>
                <a:cubicBezTo>
                  <a:pt x="16" y="18"/>
                  <a:pt x="16" y="16"/>
                  <a:pt x="17" y="16"/>
                </a:cubicBezTo>
                <a:cubicBezTo>
                  <a:pt x="17" y="16"/>
                  <a:pt x="17" y="16"/>
                  <a:pt x="17" y="15"/>
                </a:cubicBezTo>
                <a:cubicBezTo>
                  <a:pt x="17" y="15"/>
                  <a:pt x="17" y="14"/>
                  <a:pt x="17" y="14"/>
                </a:cubicBezTo>
                <a:cubicBezTo>
                  <a:pt x="17" y="13"/>
                  <a:pt x="18" y="13"/>
                  <a:pt x="18" y="12"/>
                </a:cubicBezTo>
                <a:cubicBezTo>
                  <a:pt x="18" y="11"/>
                  <a:pt x="18" y="11"/>
                  <a:pt x="18" y="10"/>
                </a:cubicBezTo>
                <a:cubicBezTo>
                  <a:pt x="18" y="10"/>
                  <a:pt x="18" y="10"/>
                  <a:pt x="18" y="9"/>
                </a:cubicBezTo>
                <a:cubicBezTo>
                  <a:pt x="18" y="7"/>
                  <a:pt x="16" y="6"/>
                  <a:pt x="18" y="6"/>
                </a:cubicBezTo>
                <a:cubicBezTo>
                  <a:pt x="18" y="5"/>
                  <a:pt x="18" y="5"/>
                  <a:pt x="18" y="4"/>
                </a:cubicBezTo>
                <a:cubicBezTo>
                  <a:pt x="18" y="3"/>
                  <a:pt x="17" y="3"/>
                  <a:pt x="16" y="2"/>
                </a:cubicBezTo>
                <a:cubicBezTo>
                  <a:pt x="15" y="4"/>
                  <a:pt x="14" y="5"/>
                  <a:pt x="12" y="4"/>
                </a:cubicBezTo>
                <a:cubicBezTo>
                  <a:pt x="12" y="4"/>
                  <a:pt x="12" y="4"/>
                  <a:pt x="11" y="4"/>
                </a:cubicBezTo>
                <a:cubicBezTo>
                  <a:pt x="11" y="3"/>
                  <a:pt x="11" y="1"/>
                  <a:pt x="12" y="1"/>
                </a:cubicBezTo>
                <a:cubicBezTo>
                  <a:pt x="13" y="0"/>
                  <a:pt x="12" y="0"/>
                  <a:pt x="11" y="0"/>
                </a:cubicBezTo>
                <a:cubicBezTo>
                  <a:pt x="10" y="0"/>
                  <a:pt x="10" y="0"/>
                  <a:pt x="9" y="0"/>
                </a:cubicBezTo>
                <a:cubicBezTo>
                  <a:pt x="9" y="0"/>
                  <a:pt x="9" y="1"/>
                  <a:pt x="9" y="1"/>
                </a:cubicBezTo>
                <a:cubicBezTo>
                  <a:pt x="9" y="1"/>
                  <a:pt x="10" y="1"/>
                  <a:pt x="10" y="1"/>
                </a:cubicBezTo>
                <a:cubicBezTo>
                  <a:pt x="10" y="1"/>
                  <a:pt x="10" y="2"/>
                  <a:pt x="10" y="2"/>
                </a:cubicBezTo>
                <a:cubicBezTo>
                  <a:pt x="9" y="2"/>
                  <a:pt x="8" y="3"/>
                  <a:pt x="8" y="4"/>
                </a:cubicBezTo>
                <a:cubicBezTo>
                  <a:pt x="8" y="5"/>
                  <a:pt x="8" y="5"/>
                  <a:pt x="8" y="6"/>
                </a:cubicBezTo>
                <a:cubicBezTo>
                  <a:pt x="8" y="6"/>
                  <a:pt x="8" y="6"/>
                  <a:pt x="9" y="6"/>
                </a:cubicBezTo>
                <a:cubicBezTo>
                  <a:pt x="12" y="6"/>
                  <a:pt x="8" y="8"/>
                  <a:pt x="9" y="10"/>
                </a:cubicBezTo>
                <a:cubicBezTo>
                  <a:pt x="8" y="10"/>
                  <a:pt x="8" y="10"/>
                  <a:pt x="8" y="10"/>
                </a:cubicBezTo>
                <a:cubicBezTo>
                  <a:pt x="7" y="10"/>
                  <a:pt x="7" y="10"/>
                  <a:pt x="6" y="10"/>
                </a:cubicBezTo>
                <a:cubicBezTo>
                  <a:pt x="6" y="11"/>
                  <a:pt x="5" y="12"/>
                  <a:pt x="5" y="13"/>
                </a:cubicBezTo>
                <a:cubicBezTo>
                  <a:pt x="5" y="13"/>
                  <a:pt x="5" y="14"/>
                  <a:pt x="5" y="14"/>
                </a:cubicBezTo>
                <a:cubicBezTo>
                  <a:pt x="8" y="14"/>
                  <a:pt x="5" y="17"/>
                  <a:pt x="3" y="16"/>
                </a:cubicBezTo>
                <a:cubicBezTo>
                  <a:pt x="2" y="16"/>
                  <a:pt x="1" y="17"/>
                  <a:pt x="2" y="18"/>
                </a:cubicBezTo>
                <a:cubicBezTo>
                  <a:pt x="2" y="19"/>
                  <a:pt x="1" y="19"/>
                  <a:pt x="0" y="19"/>
                </a:cubicBezTo>
                <a:cubicBezTo>
                  <a:pt x="0" y="20"/>
                  <a:pt x="0" y="22"/>
                  <a:pt x="0" y="23"/>
                </a:cubicBezTo>
                <a:cubicBezTo>
                  <a:pt x="0" y="24"/>
                  <a:pt x="0" y="24"/>
                  <a:pt x="0" y="25"/>
                </a:cubicBezTo>
                <a:cubicBezTo>
                  <a:pt x="1" y="25"/>
                  <a:pt x="2" y="25"/>
                  <a:pt x="3" y="25"/>
                </a:cubicBezTo>
                <a:cubicBezTo>
                  <a:pt x="4" y="25"/>
                  <a:pt x="5" y="25"/>
                  <a:pt x="6" y="25"/>
                </a:cubicBezTo>
                <a:close/>
                <a:moveTo>
                  <a:pt x="9" y="14"/>
                </a:moveTo>
                <a:cubicBezTo>
                  <a:pt x="10" y="14"/>
                  <a:pt x="10" y="15"/>
                  <a:pt x="11" y="15"/>
                </a:cubicBezTo>
                <a:cubicBezTo>
                  <a:pt x="11" y="17"/>
                  <a:pt x="9" y="16"/>
                  <a:pt x="8" y="16"/>
                </a:cubicBezTo>
                <a:cubicBezTo>
                  <a:pt x="8" y="15"/>
                  <a:pt x="9" y="15"/>
                  <a:pt x="9" y="14"/>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916" name="Freeform 257" title=""/>
          <p:cNvSpPr/>
          <p:nvPr>
            <p:custDataLst>
              <p:tags r:id="rId208"/>
            </p:custDataLst>
          </p:nvPr>
        </p:nvSpPr>
        <p:spPr bwMode="auto">
          <a:xfrm rot="3000000">
            <a:off x="796971" y="2649528"/>
            <a:ext cx="3467" cy="3962"/>
          </a:xfrm>
          <a:custGeom>
            <a:gdLst>
              <a:gd name="T0" fmla="*/ 1 w 3"/>
              <a:gd name="T1" fmla="*/ 0 h 4"/>
              <a:gd name="T2" fmla="*/ 0 w 3"/>
              <a:gd name="T3" fmla="*/ 1 h 4"/>
              <a:gd name="T4" fmla="*/ 0 w 3"/>
              <a:gd name="T5" fmla="*/ 2 h 4"/>
              <a:gd name="T6" fmla="*/ 1 w 3"/>
              <a:gd name="T7" fmla="*/ 2 h 4"/>
              <a:gd name="T8" fmla="*/ 2 w 3"/>
              <a:gd name="T9" fmla="*/ 1 h 4"/>
              <a:gd name="T10" fmla="*/ 1 w 3"/>
              <a:gd name="T11" fmla="*/ 0 h 4"/>
            </a:gdLst>
            <a:cxnLst>
              <a:cxn ang="0">
                <a:pos x="T0" y="T1"/>
              </a:cxn>
              <a:cxn ang="0">
                <a:pos x="T2" y="T3"/>
              </a:cxn>
              <a:cxn ang="0">
                <a:pos x="T4" y="T5"/>
              </a:cxn>
              <a:cxn ang="0">
                <a:pos x="T6" y="T7"/>
              </a:cxn>
              <a:cxn ang="0">
                <a:pos x="T8" y="T9"/>
              </a:cxn>
              <a:cxn ang="0">
                <a:pos x="T10" y="T11"/>
              </a:cxn>
            </a:cxnLst>
            <a:rect l="0" t="0" r="r" b="b"/>
            <a:pathLst>
              <a:path w="3" h="4">
                <a:moveTo>
                  <a:pt x="1" y="0"/>
                </a:moveTo>
                <a:cubicBezTo>
                  <a:pt x="0" y="0"/>
                  <a:pt x="0" y="0"/>
                  <a:pt x="0" y="1"/>
                </a:cubicBezTo>
                <a:cubicBezTo>
                  <a:pt x="0" y="1"/>
                  <a:pt x="0" y="2"/>
                  <a:pt x="0" y="2"/>
                </a:cubicBezTo>
                <a:cubicBezTo>
                  <a:pt x="1" y="2"/>
                  <a:pt x="1" y="2"/>
                  <a:pt x="1" y="2"/>
                </a:cubicBezTo>
                <a:cubicBezTo>
                  <a:pt x="2" y="4"/>
                  <a:pt x="3" y="2"/>
                  <a:pt x="2" y="1"/>
                </a:cubicBezTo>
                <a:cubicBezTo>
                  <a:pt x="3" y="0"/>
                  <a:pt x="2" y="0"/>
                  <a:pt x="1" y="0"/>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917" name="Freeform 258" title=""/>
          <p:cNvSpPr/>
          <p:nvPr>
            <p:custDataLst>
              <p:tags r:id="rId209"/>
            </p:custDataLst>
          </p:nvPr>
        </p:nvSpPr>
        <p:spPr bwMode="auto">
          <a:xfrm rot="3000000">
            <a:off x="787272" y="2660782"/>
            <a:ext cx="2971" cy="3962"/>
          </a:xfrm>
          <a:custGeom>
            <a:gdLst>
              <a:gd name="T0" fmla="*/ 0 w 3"/>
              <a:gd name="T1" fmla="*/ 1 h 4"/>
              <a:gd name="T2" fmla="*/ 3 w 3"/>
              <a:gd name="T3" fmla="*/ 4 h 4"/>
              <a:gd name="T4" fmla="*/ 3 w 3"/>
              <a:gd name="T5" fmla="*/ 2 h 4"/>
              <a:gd name="T6" fmla="*/ 3 w 3"/>
              <a:gd name="T7" fmla="*/ 0 h 4"/>
              <a:gd name="T8" fmla="*/ 0 w 3"/>
              <a:gd name="T9" fmla="*/ 0 h 4"/>
              <a:gd name="T10" fmla="*/ 0 w 3"/>
              <a:gd name="T11" fmla="*/ 1 h 4"/>
            </a:gdLst>
            <a:cxnLst>
              <a:cxn ang="0">
                <a:pos x="T0" y="T1"/>
              </a:cxn>
              <a:cxn ang="0">
                <a:pos x="T2" y="T3"/>
              </a:cxn>
              <a:cxn ang="0">
                <a:pos x="T4" y="T5"/>
              </a:cxn>
              <a:cxn ang="0">
                <a:pos x="T6" y="T7"/>
              </a:cxn>
              <a:cxn ang="0">
                <a:pos x="T8" y="T9"/>
              </a:cxn>
              <a:cxn ang="0">
                <a:pos x="T10" y="T11"/>
              </a:cxn>
            </a:cxnLst>
            <a:rect l="0" t="0" r="r" b="b"/>
            <a:pathLst>
              <a:path w="3" h="4">
                <a:moveTo>
                  <a:pt x="0" y="1"/>
                </a:moveTo>
                <a:cubicBezTo>
                  <a:pt x="2" y="2"/>
                  <a:pt x="1" y="4"/>
                  <a:pt x="3" y="4"/>
                </a:cubicBezTo>
                <a:cubicBezTo>
                  <a:pt x="3" y="3"/>
                  <a:pt x="3" y="3"/>
                  <a:pt x="3" y="2"/>
                </a:cubicBezTo>
                <a:cubicBezTo>
                  <a:pt x="3" y="2"/>
                  <a:pt x="3" y="1"/>
                  <a:pt x="3" y="0"/>
                </a:cubicBezTo>
                <a:cubicBezTo>
                  <a:pt x="2" y="0"/>
                  <a:pt x="1" y="0"/>
                  <a:pt x="0" y="0"/>
                </a:cubicBezTo>
                <a:cubicBezTo>
                  <a:pt x="0" y="0"/>
                  <a:pt x="0" y="1"/>
                  <a:pt x="0" y="1"/>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918" name="Freeform 259" title=""/>
          <p:cNvSpPr/>
          <p:nvPr>
            <p:custDataLst>
              <p:tags r:id="rId210"/>
            </p:custDataLst>
          </p:nvPr>
        </p:nvSpPr>
        <p:spPr bwMode="auto">
          <a:xfrm rot="3000000">
            <a:off x="784117" y="2665219"/>
            <a:ext cx="2971" cy="2970"/>
          </a:xfrm>
          <a:custGeom>
            <a:gdLst>
              <a:gd name="T0" fmla="*/ 1 w 3"/>
              <a:gd name="T1" fmla="*/ 1 h 3"/>
              <a:gd name="T2" fmla="*/ 2 w 3"/>
              <a:gd name="T3" fmla="*/ 3 h 3"/>
              <a:gd name="T4" fmla="*/ 3 w 3"/>
              <a:gd name="T5" fmla="*/ 0 h 3"/>
              <a:gd name="T6" fmla="*/ 2 w 3"/>
              <a:gd name="T7" fmla="*/ 0 h 3"/>
              <a:gd name="T8" fmla="*/ 1 w 3"/>
              <a:gd name="T9" fmla="*/ 1 h 3"/>
            </a:gdLst>
            <a:cxnLst>
              <a:cxn ang="0">
                <a:pos x="T0" y="T1"/>
              </a:cxn>
              <a:cxn ang="0">
                <a:pos x="T2" y="T3"/>
              </a:cxn>
              <a:cxn ang="0">
                <a:pos x="T4" y="T5"/>
              </a:cxn>
              <a:cxn ang="0">
                <a:pos x="T6" y="T7"/>
              </a:cxn>
              <a:cxn ang="0">
                <a:pos x="T8" y="T9"/>
              </a:cxn>
            </a:cxnLst>
            <a:rect l="0" t="0" r="r" b="b"/>
            <a:pathLst>
              <a:path w="3" h="3">
                <a:moveTo>
                  <a:pt x="1" y="1"/>
                </a:moveTo>
                <a:cubicBezTo>
                  <a:pt x="0" y="2"/>
                  <a:pt x="1" y="3"/>
                  <a:pt x="2" y="3"/>
                </a:cubicBezTo>
                <a:cubicBezTo>
                  <a:pt x="3" y="3"/>
                  <a:pt x="3" y="1"/>
                  <a:pt x="3" y="0"/>
                </a:cubicBezTo>
                <a:cubicBezTo>
                  <a:pt x="3" y="0"/>
                  <a:pt x="2" y="0"/>
                  <a:pt x="2" y="0"/>
                </a:cubicBezTo>
                <a:cubicBezTo>
                  <a:pt x="1" y="0"/>
                  <a:pt x="1" y="0"/>
                  <a:pt x="1" y="1"/>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919" name="Freeform 260" title=""/>
          <p:cNvSpPr/>
          <p:nvPr>
            <p:custDataLst>
              <p:tags r:id="rId211"/>
            </p:custDataLst>
          </p:nvPr>
        </p:nvSpPr>
        <p:spPr bwMode="auto">
          <a:xfrm rot="3000000">
            <a:off x="765719" y="2658724"/>
            <a:ext cx="1487" cy="3465"/>
          </a:xfrm>
          <a:custGeom>
            <a:gdLst>
              <a:gd name="T0" fmla="*/ 0 w 1"/>
              <a:gd name="T1" fmla="*/ 2 h 3"/>
              <a:gd name="T2" fmla="*/ 1 w 1"/>
              <a:gd name="T3" fmla="*/ 2 h 3"/>
              <a:gd name="T4" fmla="*/ 1 w 1"/>
              <a:gd name="T5" fmla="*/ 0 h 3"/>
              <a:gd name="T6" fmla="*/ 0 w 1"/>
              <a:gd name="T7" fmla="*/ 0 h 3"/>
              <a:gd name="T8" fmla="*/ 0 w 1"/>
              <a:gd name="T9" fmla="*/ 2 h 3"/>
            </a:gdLst>
            <a:cxnLst>
              <a:cxn ang="0">
                <a:pos x="T0" y="T1"/>
              </a:cxn>
              <a:cxn ang="0">
                <a:pos x="T2" y="T3"/>
              </a:cxn>
              <a:cxn ang="0">
                <a:pos x="T4" y="T5"/>
              </a:cxn>
              <a:cxn ang="0">
                <a:pos x="T6" y="T7"/>
              </a:cxn>
              <a:cxn ang="0">
                <a:pos x="T8" y="T9"/>
              </a:cxn>
            </a:cxnLst>
            <a:rect l="0" t="0" r="r" b="b"/>
            <a:pathLst>
              <a:path w="1" h="3">
                <a:moveTo>
                  <a:pt x="0" y="2"/>
                </a:moveTo>
                <a:cubicBezTo>
                  <a:pt x="0" y="3"/>
                  <a:pt x="1" y="2"/>
                  <a:pt x="1" y="2"/>
                </a:cubicBezTo>
                <a:cubicBezTo>
                  <a:pt x="1" y="1"/>
                  <a:pt x="1" y="1"/>
                  <a:pt x="1" y="0"/>
                </a:cubicBezTo>
                <a:cubicBezTo>
                  <a:pt x="1" y="0"/>
                  <a:pt x="1" y="0"/>
                  <a:pt x="0" y="0"/>
                </a:cubicBezTo>
                <a:cubicBezTo>
                  <a:pt x="0" y="1"/>
                  <a:pt x="0" y="1"/>
                  <a:pt x="0" y="2"/>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920" name="Freeform 261" title=""/>
          <p:cNvSpPr/>
          <p:nvPr>
            <p:custDataLst>
              <p:tags r:id="rId212"/>
            </p:custDataLst>
          </p:nvPr>
        </p:nvSpPr>
        <p:spPr bwMode="auto">
          <a:xfrm rot="3000000">
            <a:off x="759352" y="2676646"/>
            <a:ext cx="11888" cy="6437"/>
          </a:xfrm>
          <a:custGeom>
            <a:gdLst>
              <a:gd name="T0" fmla="*/ 3 w 11"/>
              <a:gd name="T1" fmla="*/ 0 h 6"/>
              <a:gd name="T2" fmla="*/ 1 w 11"/>
              <a:gd name="T3" fmla="*/ 0 h 6"/>
              <a:gd name="T4" fmla="*/ 8 w 11"/>
              <a:gd name="T5" fmla="*/ 1 h 6"/>
              <a:gd name="T6" fmla="*/ 5 w 11"/>
              <a:gd name="T7" fmla="*/ 1 h 6"/>
              <a:gd name="T8" fmla="*/ 3 w 11"/>
              <a:gd name="T9" fmla="*/ 0 h 6"/>
            </a:gdLst>
            <a:cxnLst>
              <a:cxn ang="0">
                <a:pos x="T0" y="T1"/>
              </a:cxn>
              <a:cxn ang="0">
                <a:pos x="T2" y="T3"/>
              </a:cxn>
              <a:cxn ang="0">
                <a:pos x="T4" y="T5"/>
              </a:cxn>
              <a:cxn ang="0">
                <a:pos x="T6" y="T7"/>
              </a:cxn>
              <a:cxn ang="0">
                <a:pos x="T8" y="T9"/>
              </a:cxn>
            </a:cxnLst>
            <a:rect l="0" t="0" r="r" b="b"/>
            <a:pathLst>
              <a:path w="11" h="6">
                <a:moveTo>
                  <a:pt x="3" y="0"/>
                </a:moveTo>
                <a:cubicBezTo>
                  <a:pt x="2" y="0"/>
                  <a:pt x="1" y="0"/>
                  <a:pt x="1" y="0"/>
                </a:cubicBezTo>
                <a:cubicBezTo>
                  <a:pt x="0" y="3"/>
                  <a:pt x="11" y="6"/>
                  <a:pt x="8" y="1"/>
                </a:cubicBezTo>
                <a:cubicBezTo>
                  <a:pt x="7" y="1"/>
                  <a:pt x="6" y="1"/>
                  <a:pt x="5" y="1"/>
                </a:cubicBezTo>
                <a:cubicBezTo>
                  <a:pt x="4" y="1"/>
                  <a:pt x="3" y="1"/>
                  <a:pt x="3" y="0"/>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921" name="Freeform 262" title=""/>
          <p:cNvSpPr/>
          <p:nvPr>
            <p:custDataLst>
              <p:tags r:id="rId213"/>
            </p:custDataLst>
          </p:nvPr>
        </p:nvSpPr>
        <p:spPr bwMode="auto">
          <a:xfrm rot="3000000">
            <a:off x="665173" y="2564199"/>
            <a:ext cx="1982" cy="1981"/>
          </a:xfrm>
          <a:custGeom>
            <a:gdLst>
              <a:gd name="T0" fmla="*/ 2 w 2"/>
              <a:gd name="T1" fmla="*/ 0 h 2"/>
              <a:gd name="T2" fmla="*/ 1 w 2"/>
              <a:gd name="T3" fmla="*/ 0 h 2"/>
              <a:gd name="T4" fmla="*/ 0 w 2"/>
              <a:gd name="T5" fmla="*/ 1 h 2"/>
              <a:gd name="T6" fmla="*/ 0 w 2"/>
              <a:gd name="T7" fmla="*/ 2 h 2"/>
              <a:gd name="T8" fmla="*/ 2 w 2"/>
              <a:gd name="T9" fmla="*/ 2 h 2"/>
              <a:gd name="T10" fmla="*/ 2 w 2"/>
              <a:gd name="T11" fmla="*/ 0 h 2"/>
            </a:gdLst>
            <a:cxnLst>
              <a:cxn ang="0">
                <a:pos x="T0" y="T1"/>
              </a:cxn>
              <a:cxn ang="0">
                <a:pos x="T2" y="T3"/>
              </a:cxn>
              <a:cxn ang="0">
                <a:pos x="T4" y="T5"/>
              </a:cxn>
              <a:cxn ang="0">
                <a:pos x="T6" y="T7"/>
              </a:cxn>
              <a:cxn ang="0">
                <a:pos x="T8" y="T9"/>
              </a:cxn>
              <a:cxn ang="0">
                <a:pos x="T10" y="T11"/>
              </a:cxn>
            </a:cxnLst>
            <a:rect l="0" t="0" r="r" b="b"/>
            <a:pathLst>
              <a:path w="2" h="2">
                <a:moveTo>
                  <a:pt x="2" y="0"/>
                </a:moveTo>
                <a:cubicBezTo>
                  <a:pt x="2" y="0"/>
                  <a:pt x="1" y="0"/>
                  <a:pt x="1" y="0"/>
                </a:cubicBezTo>
                <a:cubicBezTo>
                  <a:pt x="0" y="0"/>
                  <a:pt x="0" y="0"/>
                  <a:pt x="0" y="1"/>
                </a:cubicBezTo>
                <a:cubicBezTo>
                  <a:pt x="0" y="1"/>
                  <a:pt x="0" y="2"/>
                  <a:pt x="0" y="2"/>
                </a:cubicBezTo>
                <a:cubicBezTo>
                  <a:pt x="1" y="2"/>
                  <a:pt x="1" y="2"/>
                  <a:pt x="2" y="2"/>
                </a:cubicBezTo>
                <a:cubicBezTo>
                  <a:pt x="2" y="1"/>
                  <a:pt x="2" y="1"/>
                  <a:pt x="2" y="0"/>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922" name="Freeform 263" title=""/>
          <p:cNvSpPr/>
          <p:nvPr>
            <p:custDataLst>
              <p:tags r:id="rId214"/>
            </p:custDataLst>
          </p:nvPr>
        </p:nvSpPr>
        <p:spPr bwMode="auto">
          <a:xfrm rot="3000000">
            <a:off x="913523" y="2571146"/>
            <a:ext cx="3962" cy="5446"/>
          </a:xfrm>
          <a:custGeom>
            <a:gdLst>
              <a:gd name="T0" fmla="*/ 2 w 4"/>
              <a:gd name="T1" fmla="*/ 4 h 5"/>
              <a:gd name="T2" fmla="*/ 4 w 4"/>
              <a:gd name="T3" fmla="*/ 5 h 5"/>
              <a:gd name="T4" fmla="*/ 4 w 4"/>
              <a:gd name="T5" fmla="*/ 1 h 5"/>
              <a:gd name="T6" fmla="*/ 2 w 4"/>
              <a:gd name="T7" fmla="*/ 0 h 5"/>
              <a:gd name="T8" fmla="*/ 0 w 4"/>
              <a:gd name="T9" fmla="*/ 3 h 5"/>
              <a:gd name="T10" fmla="*/ 2 w 4"/>
              <a:gd name="T11" fmla="*/ 4 h 5"/>
            </a:gdLst>
            <a:cxnLst>
              <a:cxn ang="0">
                <a:pos x="T0" y="T1"/>
              </a:cxn>
              <a:cxn ang="0">
                <a:pos x="T2" y="T3"/>
              </a:cxn>
              <a:cxn ang="0">
                <a:pos x="T4" y="T5"/>
              </a:cxn>
              <a:cxn ang="0">
                <a:pos x="T6" y="T7"/>
              </a:cxn>
              <a:cxn ang="0">
                <a:pos x="T8" y="T9"/>
              </a:cxn>
              <a:cxn ang="0">
                <a:pos x="T10" y="T11"/>
              </a:cxn>
            </a:cxnLst>
            <a:rect l="0" t="0" r="r" b="b"/>
            <a:pathLst>
              <a:path w="4" h="5">
                <a:moveTo>
                  <a:pt x="2" y="4"/>
                </a:moveTo>
                <a:cubicBezTo>
                  <a:pt x="3" y="4"/>
                  <a:pt x="3" y="5"/>
                  <a:pt x="4" y="5"/>
                </a:cubicBezTo>
                <a:cubicBezTo>
                  <a:pt x="4" y="4"/>
                  <a:pt x="4" y="3"/>
                  <a:pt x="4" y="1"/>
                </a:cubicBezTo>
                <a:cubicBezTo>
                  <a:pt x="3" y="1"/>
                  <a:pt x="3" y="0"/>
                  <a:pt x="2" y="0"/>
                </a:cubicBezTo>
                <a:cubicBezTo>
                  <a:pt x="2" y="1"/>
                  <a:pt x="1" y="2"/>
                  <a:pt x="0" y="3"/>
                </a:cubicBezTo>
                <a:cubicBezTo>
                  <a:pt x="1" y="2"/>
                  <a:pt x="1" y="3"/>
                  <a:pt x="2" y="4"/>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923" name="Freeform 264" title=""/>
          <p:cNvSpPr/>
          <p:nvPr>
            <p:custDataLst>
              <p:tags r:id="rId215"/>
            </p:custDataLst>
          </p:nvPr>
        </p:nvSpPr>
        <p:spPr bwMode="auto">
          <a:xfrm rot="3000000">
            <a:off x="923754" y="2598290"/>
            <a:ext cx="10402" cy="9408"/>
          </a:xfrm>
          <a:custGeom>
            <a:gdLst>
              <a:gd name="T0" fmla="*/ 3 w 10"/>
              <a:gd name="T1" fmla="*/ 4 h 9"/>
              <a:gd name="T2" fmla="*/ 2 w 10"/>
              <a:gd name="T3" fmla="*/ 4 h 9"/>
              <a:gd name="T4" fmla="*/ 0 w 10"/>
              <a:gd name="T5" fmla="*/ 6 h 9"/>
              <a:gd name="T6" fmla="*/ 3 w 10"/>
              <a:gd name="T7" fmla="*/ 6 h 9"/>
              <a:gd name="T8" fmla="*/ 6 w 10"/>
              <a:gd name="T9" fmla="*/ 8 h 9"/>
              <a:gd name="T10" fmla="*/ 8 w 10"/>
              <a:gd name="T11" fmla="*/ 8 h 9"/>
              <a:gd name="T12" fmla="*/ 9 w 10"/>
              <a:gd name="T13" fmla="*/ 7 h 9"/>
              <a:gd name="T14" fmla="*/ 9 w 10"/>
              <a:gd name="T15" fmla="*/ 6 h 9"/>
              <a:gd name="T16" fmla="*/ 10 w 10"/>
              <a:gd name="T17" fmla="*/ 4 h 9"/>
              <a:gd name="T18" fmla="*/ 10 w 10"/>
              <a:gd name="T19" fmla="*/ 2 h 9"/>
              <a:gd name="T20" fmla="*/ 8 w 10"/>
              <a:gd name="T21" fmla="*/ 0 h 9"/>
              <a:gd name="T22" fmla="*/ 6 w 10"/>
              <a:gd name="T23" fmla="*/ 0 h 9"/>
              <a:gd name="T24" fmla="*/ 3 w 10"/>
              <a:gd name="T25" fmla="*/ 4 h 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9">
                <a:moveTo>
                  <a:pt x="3" y="4"/>
                </a:moveTo>
                <a:cubicBezTo>
                  <a:pt x="2" y="4"/>
                  <a:pt x="2" y="4"/>
                  <a:pt x="2" y="4"/>
                </a:cubicBezTo>
                <a:cubicBezTo>
                  <a:pt x="2" y="5"/>
                  <a:pt x="1" y="5"/>
                  <a:pt x="0" y="6"/>
                </a:cubicBezTo>
                <a:cubicBezTo>
                  <a:pt x="1" y="6"/>
                  <a:pt x="2" y="6"/>
                  <a:pt x="3" y="6"/>
                </a:cubicBezTo>
                <a:cubicBezTo>
                  <a:pt x="4" y="6"/>
                  <a:pt x="5" y="8"/>
                  <a:pt x="6" y="8"/>
                </a:cubicBezTo>
                <a:cubicBezTo>
                  <a:pt x="7" y="8"/>
                  <a:pt x="7" y="8"/>
                  <a:pt x="8" y="8"/>
                </a:cubicBezTo>
                <a:cubicBezTo>
                  <a:pt x="9" y="9"/>
                  <a:pt x="9" y="8"/>
                  <a:pt x="9" y="7"/>
                </a:cubicBezTo>
                <a:cubicBezTo>
                  <a:pt x="9" y="7"/>
                  <a:pt x="9" y="6"/>
                  <a:pt x="9" y="6"/>
                </a:cubicBezTo>
                <a:cubicBezTo>
                  <a:pt x="9" y="5"/>
                  <a:pt x="9" y="4"/>
                  <a:pt x="10" y="4"/>
                </a:cubicBezTo>
                <a:cubicBezTo>
                  <a:pt x="10" y="3"/>
                  <a:pt x="10" y="3"/>
                  <a:pt x="10" y="2"/>
                </a:cubicBezTo>
                <a:cubicBezTo>
                  <a:pt x="10" y="0"/>
                  <a:pt x="9" y="0"/>
                  <a:pt x="8" y="0"/>
                </a:cubicBezTo>
                <a:cubicBezTo>
                  <a:pt x="7" y="0"/>
                  <a:pt x="7" y="0"/>
                  <a:pt x="6" y="0"/>
                </a:cubicBezTo>
                <a:cubicBezTo>
                  <a:pt x="4" y="2"/>
                  <a:pt x="8" y="4"/>
                  <a:pt x="3" y="4"/>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924" name="Freeform 265" title=""/>
          <p:cNvSpPr/>
          <p:nvPr>
            <p:custDataLst>
              <p:tags r:id="rId216"/>
            </p:custDataLst>
          </p:nvPr>
        </p:nvSpPr>
        <p:spPr bwMode="auto">
          <a:xfrm rot="3000000">
            <a:off x="901800" y="2565775"/>
            <a:ext cx="24766" cy="22282"/>
          </a:xfrm>
          <a:custGeom>
            <a:gdLst>
              <a:gd name="T0" fmla="*/ 2 w 23"/>
              <a:gd name="T1" fmla="*/ 18 h 21"/>
              <a:gd name="T2" fmla="*/ 4 w 23"/>
              <a:gd name="T3" fmla="*/ 18 h 21"/>
              <a:gd name="T4" fmla="*/ 5 w 23"/>
              <a:gd name="T5" fmla="*/ 18 h 21"/>
              <a:gd name="T6" fmla="*/ 5 w 23"/>
              <a:gd name="T7" fmla="*/ 17 h 21"/>
              <a:gd name="T8" fmla="*/ 7 w 23"/>
              <a:gd name="T9" fmla="*/ 17 h 21"/>
              <a:gd name="T10" fmla="*/ 7 w 23"/>
              <a:gd name="T11" fmla="*/ 18 h 21"/>
              <a:gd name="T12" fmla="*/ 12 w 23"/>
              <a:gd name="T13" fmla="*/ 17 h 21"/>
              <a:gd name="T14" fmla="*/ 13 w 23"/>
              <a:gd name="T15" fmla="*/ 16 h 21"/>
              <a:gd name="T16" fmla="*/ 14 w 23"/>
              <a:gd name="T17" fmla="*/ 16 h 21"/>
              <a:gd name="T18" fmla="*/ 15 w 23"/>
              <a:gd name="T19" fmla="*/ 15 h 21"/>
              <a:gd name="T20" fmla="*/ 17 w 23"/>
              <a:gd name="T21" fmla="*/ 13 h 21"/>
              <a:gd name="T22" fmla="*/ 17 w 23"/>
              <a:gd name="T23" fmla="*/ 12 h 21"/>
              <a:gd name="T24" fmla="*/ 18 w 23"/>
              <a:gd name="T25" fmla="*/ 9 h 21"/>
              <a:gd name="T26" fmla="*/ 19 w 23"/>
              <a:gd name="T27" fmla="*/ 8 h 21"/>
              <a:gd name="T28" fmla="*/ 20 w 23"/>
              <a:gd name="T29" fmla="*/ 8 h 21"/>
              <a:gd name="T30" fmla="*/ 21 w 23"/>
              <a:gd name="T31" fmla="*/ 8 h 21"/>
              <a:gd name="T32" fmla="*/ 21 w 23"/>
              <a:gd name="T33" fmla="*/ 4 h 21"/>
              <a:gd name="T34" fmla="*/ 20 w 23"/>
              <a:gd name="T35" fmla="*/ 4 h 21"/>
              <a:gd name="T36" fmla="*/ 20 w 23"/>
              <a:gd name="T37" fmla="*/ 3 h 21"/>
              <a:gd name="T38" fmla="*/ 20 w 23"/>
              <a:gd name="T39" fmla="*/ 0 h 21"/>
              <a:gd name="T40" fmla="*/ 18 w 23"/>
              <a:gd name="T41" fmla="*/ 0 h 21"/>
              <a:gd name="T42" fmla="*/ 14 w 23"/>
              <a:gd name="T43" fmla="*/ 3 h 21"/>
              <a:gd name="T44" fmla="*/ 17 w 23"/>
              <a:gd name="T45" fmla="*/ 4 h 21"/>
              <a:gd name="T46" fmla="*/ 17 w 23"/>
              <a:gd name="T47" fmla="*/ 5 h 21"/>
              <a:gd name="T48" fmla="*/ 15 w 23"/>
              <a:gd name="T49" fmla="*/ 8 h 21"/>
              <a:gd name="T50" fmla="*/ 15 w 23"/>
              <a:gd name="T51" fmla="*/ 9 h 21"/>
              <a:gd name="T52" fmla="*/ 15 w 23"/>
              <a:gd name="T53" fmla="*/ 10 h 21"/>
              <a:gd name="T54" fmla="*/ 14 w 23"/>
              <a:gd name="T55" fmla="*/ 12 h 21"/>
              <a:gd name="T56" fmla="*/ 13 w 23"/>
              <a:gd name="T57" fmla="*/ 13 h 21"/>
              <a:gd name="T58" fmla="*/ 11 w 23"/>
              <a:gd name="T59" fmla="*/ 12 h 21"/>
              <a:gd name="T60" fmla="*/ 8 w 23"/>
              <a:gd name="T61" fmla="*/ 12 h 21"/>
              <a:gd name="T62" fmla="*/ 4 w 23"/>
              <a:gd name="T63" fmla="*/ 13 h 21"/>
              <a:gd name="T64" fmla="*/ 1 w 23"/>
              <a:gd name="T65" fmla="*/ 15 h 21"/>
              <a:gd name="T66" fmla="*/ 0 w 23"/>
              <a:gd name="T67" fmla="*/ 17 h 21"/>
              <a:gd name="T68" fmla="*/ 2 w 23"/>
              <a:gd name="T69" fmla="*/ 18 h 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 h="21">
                <a:moveTo>
                  <a:pt x="2" y="18"/>
                </a:moveTo>
                <a:cubicBezTo>
                  <a:pt x="3" y="18"/>
                  <a:pt x="3" y="18"/>
                  <a:pt x="4" y="18"/>
                </a:cubicBezTo>
                <a:cubicBezTo>
                  <a:pt x="4" y="18"/>
                  <a:pt x="4" y="18"/>
                  <a:pt x="5" y="18"/>
                </a:cubicBezTo>
                <a:cubicBezTo>
                  <a:pt x="5" y="18"/>
                  <a:pt x="5" y="17"/>
                  <a:pt x="5" y="17"/>
                </a:cubicBezTo>
                <a:cubicBezTo>
                  <a:pt x="6" y="17"/>
                  <a:pt x="6" y="17"/>
                  <a:pt x="7" y="17"/>
                </a:cubicBezTo>
                <a:cubicBezTo>
                  <a:pt x="7" y="17"/>
                  <a:pt x="7" y="18"/>
                  <a:pt x="7" y="18"/>
                </a:cubicBezTo>
                <a:cubicBezTo>
                  <a:pt x="10" y="21"/>
                  <a:pt x="8" y="16"/>
                  <a:pt x="12" y="17"/>
                </a:cubicBezTo>
                <a:cubicBezTo>
                  <a:pt x="12" y="16"/>
                  <a:pt x="12" y="16"/>
                  <a:pt x="13" y="16"/>
                </a:cubicBezTo>
                <a:cubicBezTo>
                  <a:pt x="14" y="16"/>
                  <a:pt x="14" y="16"/>
                  <a:pt x="14" y="16"/>
                </a:cubicBezTo>
                <a:cubicBezTo>
                  <a:pt x="14" y="15"/>
                  <a:pt x="14" y="14"/>
                  <a:pt x="15" y="15"/>
                </a:cubicBezTo>
                <a:cubicBezTo>
                  <a:pt x="16" y="15"/>
                  <a:pt x="17" y="14"/>
                  <a:pt x="17" y="13"/>
                </a:cubicBezTo>
                <a:cubicBezTo>
                  <a:pt x="17" y="13"/>
                  <a:pt x="17" y="13"/>
                  <a:pt x="17" y="12"/>
                </a:cubicBezTo>
                <a:cubicBezTo>
                  <a:pt x="17" y="11"/>
                  <a:pt x="18" y="10"/>
                  <a:pt x="18" y="9"/>
                </a:cubicBezTo>
                <a:cubicBezTo>
                  <a:pt x="19" y="9"/>
                  <a:pt x="19" y="8"/>
                  <a:pt x="19" y="8"/>
                </a:cubicBezTo>
                <a:cubicBezTo>
                  <a:pt x="19" y="8"/>
                  <a:pt x="20" y="8"/>
                  <a:pt x="20" y="8"/>
                </a:cubicBezTo>
                <a:cubicBezTo>
                  <a:pt x="21" y="8"/>
                  <a:pt x="21" y="8"/>
                  <a:pt x="21" y="8"/>
                </a:cubicBezTo>
                <a:cubicBezTo>
                  <a:pt x="23" y="7"/>
                  <a:pt x="22" y="5"/>
                  <a:pt x="21" y="4"/>
                </a:cubicBezTo>
                <a:cubicBezTo>
                  <a:pt x="21" y="4"/>
                  <a:pt x="21" y="4"/>
                  <a:pt x="20" y="4"/>
                </a:cubicBezTo>
                <a:cubicBezTo>
                  <a:pt x="20" y="4"/>
                  <a:pt x="20" y="3"/>
                  <a:pt x="20" y="3"/>
                </a:cubicBezTo>
                <a:cubicBezTo>
                  <a:pt x="20" y="2"/>
                  <a:pt x="20" y="1"/>
                  <a:pt x="20" y="0"/>
                </a:cubicBezTo>
                <a:cubicBezTo>
                  <a:pt x="19" y="0"/>
                  <a:pt x="19" y="0"/>
                  <a:pt x="18" y="0"/>
                </a:cubicBezTo>
                <a:cubicBezTo>
                  <a:pt x="17" y="2"/>
                  <a:pt x="16" y="3"/>
                  <a:pt x="14" y="3"/>
                </a:cubicBezTo>
                <a:cubicBezTo>
                  <a:pt x="15" y="4"/>
                  <a:pt x="15" y="4"/>
                  <a:pt x="17" y="4"/>
                </a:cubicBezTo>
                <a:cubicBezTo>
                  <a:pt x="17" y="4"/>
                  <a:pt x="17" y="5"/>
                  <a:pt x="17" y="5"/>
                </a:cubicBezTo>
                <a:cubicBezTo>
                  <a:pt x="16" y="5"/>
                  <a:pt x="16" y="7"/>
                  <a:pt x="15" y="8"/>
                </a:cubicBezTo>
                <a:cubicBezTo>
                  <a:pt x="15" y="8"/>
                  <a:pt x="15" y="8"/>
                  <a:pt x="15" y="9"/>
                </a:cubicBezTo>
                <a:cubicBezTo>
                  <a:pt x="15" y="9"/>
                  <a:pt x="15" y="10"/>
                  <a:pt x="15" y="10"/>
                </a:cubicBezTo>
                <a:cubicBezTo>
                  <a:pt x="15" y="11"/>
                  <a:pt x="15" y="11"/>
                  <a:pt x="14" y="12"/>
                </a:cubicBezTo>
                <a:cubicBezTo>
                  <a:pt x="14" y="13"/>
                  <a:pt x="14" y="14"/>
                  <a:pt x="13" y="13"/>
                </a:cubicBezTo>
                <a:cubicBezTo>
                  <a:pt x="12" y="14"/>
                  <a:pt x="11" y="13"/>
                  <a:pt x="11" y="12"/>
                </a:cubicBezTo>
                <a:cubicBezTo>
                  <a:pt x="10" y="12"/>
                  <a:pt x="9" y="12"/>
                  <a:pt x="8" y="12"/>
                </a:cubicBezTo>
                <a:cubicBezTo>
                  <a:pt x="6" y="12"/>
                  <a:pt x="5" y="13"/>
                  <a:pt x="4" y="13"/>
                </a:cubicBezTo>
                <a:cubicBezTo>
                  <a:pt x="3" y="14"/>
                  <a:pt x="2" y="15"/>
                  <a:pt x="1" y="15"/>
                </a:cubicBezTo>
                <a:cubicBezTo>
                  <a:pt x="1" y="16"/>
                  <a:pt x="0" y="16"/>
                  <a:pt x="0" y="17"/>
                </a:cubicBezTo>
                <a:cubicBezTo>
                  <a:pt x="1" y="17"/>
                  <a:pt x="2" y="17"/>
                  <a:pt x="2" y="18"/>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925" name="Freeform 266" title=""/>
          <p:cNvSpPr/>
          <p:nvPr>
            <p:custDataLst>
              <p:tags r:id="rId217"/>
            </p:custDataLst>
          </p:nvPr>
        </p:nvSpPr>
        <p:spPr bwMode="auto">
          <a:xfrm rot="3000000">
            <a:off x="795233" y="2480488"/>
            <a:ext cx="40617" cy="24757"/>
          </a:xfrm>
          <a:custGeom>
            <a:gdLst>
              <a:gd name="T0" fmla="*/ 12 w 38"/>
              <a:gd name="T1" fmla="*/ 0 h 23"/>
              <a:gd name="T2" fmla="*/ 9 w 38"/>
              <a:gd name="T3" fmla="*/ 0 h 23"/>
              <a:gd name="T4" fmla="*/ 9 w 38"/>
              <a:gd name="T5" fmla="*/ 2 h 23"/>
              <a:gd name="T6" fmla="*/ 5 w 38"/>
              <a:gd name="T7" fmla="*/ 2 h 23"/>
              <a:gd name="T8" fmla="*/ 4 w 38"/>
              <a:gd name="T9" fmla="*/ 2 h 23"/>
              <a:gd name="T10" fmla="*/ 2 w 38"/>
              <a:gd name="T11" fmla="*/ 2 h 23"/>
              <a:gd name="T12" fmla="*/ 2 w 38"/>
              <a:gd name="T13" fmla="*/ 3 h 23"/>
              <a:gd name="T14" fmla="*/ 5 w 38"/>
              <a:gd name="T15" fmla="*/ 5 h 23"/>
              <a:gd name="T16" fmla="*/ 5 w 38"/>
              <a:gd name="T17" fmla="*/ 6 h 23"/>
              <a:gd name="T18" fmla="*/ 7 w 38"/>
              <a:gd name="T19" fmla="*/ 9 h 23"/>
              <a:gd name="T20" fmla="*/ 8 w 38"/>
              <a:gd name="T21" fmla="*/ 9 h 23"/>
              <a:gd name="T22" fmla="*/ 9 w 38"/>
              <a:gd name="T23" fmla="*/ 9 h 23"/>
              <a:gd name="T24" fmla="*/ 12 w 38"/>
              <a:gd name="T25" fmla="*/ 10 h 23"/>
              <a:gd name="T26" fmla="*/ 14 w 38"/>
              <a:gd name="T27" fmla="*/ 11 h 23"/>
              <a:gd name="T28" fmla="*/ 14 w 38"/>
              <a:gd name="T29" fmla="*/ 10 h 23"/>
              <a:gd name="T30" fmla="*/ 17 w 38"/>
              <a:gd name="T31" fmla="*/ 10 h 23"/>
              <a:gd name="T32" fmla="*/ 17 w 38"/>
              <a:gd name="T33" fmla="*/ 9 h 23"/>
              <a:gd name="T34" fmla="*/ 19 w 38"/>
              <a:gd name="T35" fmla="*/ 8 h 23"/>
              <a:gd name="T36" fmla="*/ 20 w 38"/>
              <a:gd name="T37" fmla="*/ 5 h 23"/>
              <a:gd name="T38" fmla="*/ 23 w 38"/>
              <a:gd name="T39" fmla="*/ 6 h 23"/>
              <a:gd name="T40" fmla="*/ 21 w 38"/>
              <a:gd name="T41" fmla="*/ 10 h 23"/>
              <a:gd name="T42" fmla="*/ 21 w 38"/>
              <a:gd name="T43" fmla="*/ 11 h 23"/>
              <a:gd name="T44" fmla="*/ 24 w 38"/>
              <a:gd name="T45" fmla="*/ 11 h 23"/>
              <a:gd name="T46" fmla="*/ 25 w 38"/>
              <a:gd name="T47" fmla="*/ 11 h 23"/>
              <a:gd name="T48" fmla="*/ 25 w 38"/>
              <a:gd name="T49" fmla="*/ 12 h 23"/>
              <a:gd name="T50" fmla="*/ 27 w 38"/>
              <a:gd name="T51" fmla="*/ 13 h 23"/>
              <a:gd name="T52" fmla="*/ 27 w 38"/>
              <a:gd name="T53" fmla="*/ 15 h 23"/>
              <a:gd name="T54" fmla="*/ 27 w 38"/>
              <a:gd name="T55" fmla="*/ 17 h 23"/>
              <a:gd name="T56" fmla="*/ 26 w 38"/>
              <a:gd name="T57" fmla="*/ 21 h 23"/>
              <a:gd name="T58" fmla="*/ 26 w 38"/>
              <a:gd name="T59" fmla="*/ 22 h 23"/>
              <a:gd name="T60" fmla="*/ 28 w 38"/>
              <a:gd name="T61" fmla="*/ 23 h 23"/>
              <a:gd name="T62" fmla="*/ 31 w 38"/>
              <a:gd name="T63" fmla="*/ 23 h 23"/>
              <a:gd name="T64" fmla="*/ 32 w 38"/>
              <a:gd name="T65" fmla="*/ 23 h 23"/>
              <a:gd name="T66" fmla="*/ 32 w 38"/>
              <a:gd name="T67" fmla="*/ 22 h 23"/>
              <a:gd name="T68" fmla="*/ 31 w 38"/>
              <a:gd name="T69" fmla="*/ 19 h 23"/>
              <a:gd name="T70" fmla="*/ 32 w 38"/>
              <a:gd name="T71" fmla="*/ 17 h 23"/>
              <a:gd name="T72" fmla="*/ 32 w 38"/>
              <a:gd name="T73" fmla="*/ 16 h 23"/>
              <a:gd name="T74" fmla="*/ 31 w 38"/>
              <a:gd name="T75" fmla="*/ 16 h 23"/>
              <a:gd name="T76" fmla="*/ 30 w 38"/>
              <a:gd name="T77" fmla="*/ 15 h 23"/>
              <a:gd name="T78" fmla="*/ 32 w 38"/>
              <a:gd name="T79" fmla="*/ 15 h 23"/>
              <a:gd name="T80" fmla="*/ 34 w 38"/>
              <a:gd name="T81" fmla="*/ 15 h 23"/>
              <a:gd name="T82" fmla="*/ 36 w 38"/>
              <a:gd name="T83" fmla="*/ 15 h 23"/>
              <a:gd name="T84" fmla="*/ 37 w 38"/>
              <a:gd name="T85" fmla="*/ 15 h 23"/>
              <a:gd name="T86" fmla="*/ 38 w 38"/>
              <a:gd name="T87" fmla="*/ 13 h 23"/>
              <a:gd name="T88" fmla="*/ 38 w 38"/>
              <a:gd name="T89" fmla="*/ 12 h 23"/>
              <a:gd name="T90" fmla="*/ 37 w 38"/>
              <a:gd name="T91" fmla="*/ 11 h 23"/>
              <a:gd name="T92" fmla="*/ 33 w 38"/>
              <a:gd name="T93" fmla="*/ 11 h 23"/>
              <a:gd name="T94" fmla="*/ 31 w 38"/>
              <a:gd name="T95" fmla="*/ 10 h 23"/>
              <a:gd name="T96" fmla="*/ 31 w 38"/>
              <a:gd name="T97" fmla="*/ 9 h 23"/>
              <a:gd name="T98" fmla="*/ 30 w 38"/>
              <a:gd name="T99" fmla="*/ 9 h 23"/>
              <a:gd name="T100" fmla="*/ 28 w 38"/>
              <a:gd name="T101" fmla="*/ 8 h 23"/>
              <a:gd name="T102" fmla="*/ 27 w 38"/>
              <a:gd name="T103" fmla="*/ 5 h 23"/>
              <a:gd name="T104" fmla="*/ 27 w 38"/>
              <a:gd name="T105" fmla="*/ 4 h 23"/>
              <a:gd name="T106" fmla="*/ 25 w 38"/>
              <a:gd name="T107" fmla="*/ 4 h 23"/>
              <a:gd name="T108" fmla="*/ 21 w 38"/>
              <a:gd name="T109" fmla="*/ 2 h 23"/>
              <a:gd name="T110" fmla="*/ 20 w 38"/>
              <a:gd name="T111" fmla="*/ 2 h 23"/>
              <a:gd name="T112" fmla="*/ 18 w 38"/>
              <a:gd name="T113" fmla="*/ 3 h 23"/>
              <a:gd name="T114" fmla="*/ 17 w 38"/>
              <a:gd name="T115" fmla="*/ 3 h 23"/>
              <a:gd name="T116" fmla="*/ 14 w 38"/>
              <a:gd name="T117" fmla="*/ 3 h 23"/>
              <a:gd name="T118" fmla="*/ 14 w 38"/>
              <a:gd name="T119" fmla="*/ 2 h 23"/>
              <a:gd name="T120" fmla="*/ 12 w 38"/>
              <a:gd name="T121" fmla="*/ 0 h 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8" h="23">
                <a:moveTo>
                  <a:pt x="12" y="0"/>
                </a:moveTo>
                <a:cubicBezTo>
                  <a:pt x="11" y="0"/>
                  <a:pt x="10" y="0"/>
                  <a:pt x="9" y="0"/>
                </a:cubicBezTo>
                <a:cubicBezTo>
                  <a:pt x="9" y="1"/>
                  <a:pt x="9" y="1"/>
                  <a:pt x="9" y="2"/>
                </a:cubicBezTo>
                <a:cubicBezTo>
                  <a:pt x="8" y="2"/>
                  <a:pt x="6" y="2"/>
                  <a:pt x="5" y="2"/>
                </a:cubicBezTo>
                <a:cubicBezTo>
                  <a:pt x="4" y="2"/>
                  <a:pt x="4" y="2"/>
                  <a:pt x="4" y="2"/>
                </a:cubicBezTo>
                <a:cubicBezTo>
                  <a:pt x="3" y="2"/>
                  <a:pt x="3" y="2"/>
                  <a:pt x="2" y="2"/>
                </a:cubicBezTo>
                <a:cubicBezTo>
                  <a:pt x="2" y="2"/>
                  <a:pt x="2" y="2"/>
                  <a:pt x="2" y="3"/>
                </a:cubicBezTo>
                <a:cubicBezTo>
                  <a:pt x="6" y="3"/>
                  <a:pt x="0" y="6"/>
                  <a:pt x="5" y="5"/>
                </a:cubicBezTo>
                <a:cubicBezTo>
                  <a:pt x="5" y="6"/>
                  <a:pt x="5" y="6"/>
                  <a:pt x="5" y="6"/>
                </a:cubicBezTo>
                <a:cubicBezTo>
                  <a:pt x="6" y="7"/>
                  <a:pt x="7" y="7"/>
                  <a:pt x="7" y="9"/>
                </a:cubicBezTo>
                <a:cubicBezTo>
                  <a:pt x="7" y="9"/>
                  <a:pt x="8" y="9"/>
                  <a:pt x="8" y="9"/>
                </a:cubicBezTo>
                <a:cubicBezTo>
                  <a:pt x="9" y="9"/>
                  <a:pt x="9" y="9"/>
                  <a:pt x="9" y="9"/>
                </a:cubicBezTo>
                <a:cubicBezTo>
                  <a:pt x="10" y="9"/>
                  <a:pt x="12" y="9"/>
                  <a:pt x="12" y="10"/>
                </a:cubicBezTo>
                <a:cubicBezTo>
                  <a:pt x="13" y="10"/>
                  <a:pt x="13" y="11"/>
                  <a:pt x="14" y="11"/>
                </a:cubicBezTo>
                <a:cubicBezTo>
                  <a:pt x="14" y="11"/>
                  <a:pt x="14" y="10"/>
                  <a:pt x="14" y="10"/>
                </a:cubicBezTo>
                <a:cubicBezTo>
                  <a:pt x="15" y="10"/>
                  <a:pt x="16" y="10"/>
                  <a:pt x="17" y="10"/>
                </a:cubicBezTo>
                <a:cubicBezTo>
                  <a:pt x="17" y="10"/>
                  <a:pt x="17" y="9"/>
                  <a:pt x="17" y="9"/>
                </a:cubicBezTo>
                <a:cubicBezTo>
                  <a:pt x="18" y="8"/>
                  <a:pt x="18" y="8"/>
                  <a:pt x="19" y="8"/>
                </a:cubicBezTo>
                <a:cubicBezTo>
                  <a:pt x="20" y="7"/>
                  <a:pt x="20" y="7"/>
                  <a:pt x="20" y="5"/>
                </a:cubicBezTo>
                <a:cubicBezTo>
                  <a:pt x="21" y="5"/>
                  <a:pt x="23" y="5"/>
                  <a:pt x="23" y="6"/>
                </a:cubicBezTo>
                <a:cubicBezTo>
                  <a:pt x="22" y="8"/>
                  <a:pt x="23" y="10"/>
                  <a:pt x="21" y="10"/>
                </a:cubicBezTo>
                <a:cubicBezTo>
                  <a:pt x="21" y="10"/>
                  <a:pt x="21" y="11"/>
                  <a:pt x="21" y="11"/>
                </a:cubicBezTo>
                <a:cubicBezTo>
                  <a:pt x="22" y="11"/>
                  <a:pt x="23" y="11"/>
                  <a:pt x="24" y="11"/>
                </a:cubicBezTo>
                <a:cubicBezTo>
                  <a:pt x="24" y="11"/>
                  <a:pt x="25" y="11"/>
                  <a:pt x="25" y="11"/>
                </a:cubicBezTo>
                <a:cubicBezTo>
                  <a:pt x="25" y="11"/>
                  <a:pt x="25" y="12"/>
                  <a:pt x="25" y="12"/>
                </a:cubicBezTo>
                <a:cubicBezTo>
                  <a:pt x="26" y="13"/>
                  <a:pt x="27" y="12"/>
                  <a:pt x="27" y="13"/>
                </a:cubicBezTo>
                <a:cubicBezTo>
                  <a:pt x="27" y="14"/>
                  <a:pt x="27" y="14"/>
                  <a:pt x="27" y="15"/>
                </a:cubicBezTo>
                <a:cubicBezTo>
                  <a:pt x="27" y="15"/>
                  <a:pt x="27" y="16"/>
                  <a:pt x="27" y="17"/>
                </a:cubicBezTo>
                <a:cubicBezTo>
                  <a:pt x="30" y="17"/>
                  <a:pt x="29" y="22"/>
                  <a:pt x="26" y="21"/>
                </a:cubicBezTo>
                <a:cubicBezTo>
                  <a:pt x="26" y="21"/>
                  <a:pt x="26" y="21"/>
                  <a:pt x="26" y="22"/>
                </a:cubicBezTo>
                <a:cubicBezTo>
                  <a:pt x="27" y="22"/>
                  <a:pt x="28" y="23"/>
                  <a:pt x="28" y="23"/>
                </a:cubicBezTo>
                <a:cubicBezTo>
                  <a:pt x="30" y="23"/>
                  <a:pt x="30" y="21"/>
                  <a:pt x="31" y="23"/>
                </a:cubicBezTo>
                <a:cubicBezTo>
                  <a:pt x="31" y="23"/>
                  <a:pt x="32" y="23"/>
                  <a:pt x="32" y="23"/>
                </a:cubicBezTo>
                <a:cubicBezTo>
                  <a:pt x="32" y="23"/>
                  <a:pt x="32" y="22"/>
                  <a:pt x="32" y="22"/>
                </a:cubicBezTo>
                <a:cubicBezTo>
                  <a:pt x="32" y="21"/>
                  <a:pt x="31" y="20"/>
                  <a:pt x="31" y="19"/>
                </a:cubicBezTo>
                <a:cubicBezTo>
                  <a:pt x="31" y="18"/>
                  <a:pt x="31" y="17"/>
                  <a:pt x="32" y="17"/>
                </a:cubicBezTo>
                <a:cubicBezTo>
                  <a:pt x="32" y="17"/>
                  <a:pt x="32" y="16"/>
                  <a:pt x="32" y="16"/>
                </a:cubicBezTo>
                <a:cubicBezTo>
                  <a:pt x="32" y="16"/>
                  <a:pt x="31" y="16"/>
                  <a:pt x="31" y="16"/>
                </a:cubicBezTo>
                <a:cubicBezTo>
                  <a:pt x="31" y="15"/>
                  <a:pt x="30" y="15"/>
                  <a:pt x="30" y="15"/>
                </a:cubicBezTo>
                <a:cubicBezTo>
                  <a:pt x="30" y="13"/>
                  <a:pt x="31" y="14"/>
                  <a:pt x="32" y="15"/>
                </a:cubicBezTo>
                <a:cubicBezTo>
                  <a:pt x="33" y="15"/>
                  <a:pt x="34" y="15"/>
                  <a:pt x="34" y="15"/>
                </a:cubicBezTo>
                <a:cubicBezTo>
                  <a:pt x="35" y="15"/>
                  <a:pt x="35" y="15"/>
                  <a:pt x="36" y="15"/>
                </a:cubicBezTo>
                <a:cubicBezTo>
                  <a:pt x="36" y="15"/>
                  <a:pt x="36" y="15"/>
                  <a:pt x="37" y="15"/>
                </a:cubicBezTo>
                <a:cubicBezTo>
                  <a:pt x="37" y="14"/>
                  <a:pt x="37" y="13"/>
                  <a:pt x="38" y="13"/>
                </a:cubicBezTo>
                <a:cubicBezTo>
                  <a:pt x="38" y="13"/>
                  <a:pt x="38" y="13"/>
                  <a:pt x="38" y="12"/>
                </a:cubicBezTo>
                <a:cubicBezTo>
                  <a:pt x="38" y="11"/>
                  <a:pt x="38" y="11"/>
                  <a:pt x="37" y="11"/>
                </a:cubicBezTo>
                <a:cubicBezTo>
                  <a:pt x="36" y="11"/>
                  <a:pt x="34" y="11"/>
                  <a:pt x="33" y="11"/>
                </a:cubicBezTo>
                <a:cubicBezTo>
                  <a:pt x="32" y="11"/>
                  <a:pt x="31" y="11"/>
                  <a:pt x="31" y="10"/>
                </a:cubicBezTo>
                <a:cubicBezTo>
                  <a:pt x="31" y="10"/>
                  <a:pt x="31" y="9"/>
                  <a:pt x="31" y="9"/>
                </a:cubicBezTo>
                <a:cubicBezTo>
                  <a:pt x="30" y="9"/>
                  <a:pt x="30" y="9"/>
                  <a:pt x="30" y="9"/>
                </a:cubicBezTo>
                <a:cubicBezTo>
                  <a:pt x="29" y="9"/>
                  <a:pt x="29" y="8"/>
                  <a:pt x="28" y="8"/>
                </a:cubicBezTo>
                <a:cubicBezTo>
                  <a:pt x="28" y="7"/>
                  <a:pt x="27" y="6"/>
                  <a:pt x="27" y="5"/>
                </a:cubicBezTo>
                <a:cubicBezTo>
                  <a:pt x="27" y="5"/>
                  <a:pt x="27" y="4"/>
                  <a:pt x="27" y="4"/>
                </a:cubicBezTo>
                <a:cubicBezTo>
                  <a:pt x="26" y="4"/>
                  <a:pt x="26" y="4"/>
                  <a:pt x="25" y="4"/>
                </a:cubicBezTo>
                <a:cubicBezTo>
                  <a:pt x="22" y="5"/>
                  <a:pt x="23" y="2"/>
                  <a:pt x="21" y="2"/>
                </a:cubicBezTo>
                <a:cubicBezTo>
                  <a:pt x="21" y="2"/>
                  <a:pt x="21" y="2"/>
                  <a:pt x="20" y="2"/>
                </a:cubicBezTo>
                <a:cubicBezTo>
                  <a:pt x="20" y="3"/>
                  <a:pt x="19" y="3"/>
                  <a:pt x="18" y="3"/>
                </a:cubicBezTo>
                <a:cubicBezTo>
                  <a:pt x="17" y="3"/>
                  <a:pt x="17" y="3"/>
                  <a:pt x="17" y="3"/>
                </a:cubicBezTo>
                <a:cubicBezTo>
                  <a:pt x="16" y="3"/>
                  <a:pt x="15" y="3"/>
                  <a:pt x="14" y="3"/>
                </a:cubicBezTo>
                <a:cubicBezTo>
                  <a:pt x="14" y="2"/>
                  <a:pt x="14" y="2"/>
                  <a:pt x="14" y="2"/>
                </a:cubicBezTo>
                <a:cubicBezTo>
                  <a:pt x="13" y="1"/>
                  <a:pt x="12" y="2"/>
                  <a:pt x="12" y="0"/>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926" name="Freeform 267" title=""/>
          <p:cNvSpPr/>
          <p:nvPr>
            <p:custDataLst>
              <p:tags r:id="rId218"/>
            </p:custDataLst>
          </p:nvPr>
        </p:nvSpPr>
        <p:spPr bwMode="auto">
          <a:xfrm rot="3000000">
            <a:off x="870388" y="2564833"/>
            <a:ext cx="12878" cy="18320"/>
          </a:xfrm>
          <a:custGeom>
            <a:gdLst>
              <a:gd name="T0" fmla="*/ 2 w 12"/>
              <a:gd name="T1" fmla="*/ 17 h 17"/>
              <a:gd name="T2" fmla="*/ 2 w 12"/>
              <a:gd name="T3" fmla="*/ 16 h 17"/>
              <a:gd name="T4" fmla="*/ 4 w 12"/>
              <a:gd name="T5" fmla="*/ 15 h 17"/>
              <a:gd name="T6" fmla="*/ 5 w 12"/>
              <a:gd name="T7" fmla="*/ 15 h 17"/>
              <a:gd name="T8" fmla="*/ 5 w 12"/>
              <a:gd name="T9" fmla="*/ 14 h 17"/>
              <a:gd name="T10" fmla="*/ 5 w 12"/>
              <a:gd name="T11" fmla="*/ 13 h 17"/>
              <a:gd name="T12" fmla="*/ 5 w 12"/>
              <a:gd name="T13" fmla="*/ 11 h 17"/>
              <a:gd name="T14" fmla="*/ 6 w 12"/>
              <a:gd name="T15" fmla="*/ 11 h 17"/>
              <a:gd name="T16" fmla="*/ 7 w 12"/>
              <a:gd name="T17" fmla="*/ 10 h 17"/>
              <a:gd name="T18" fmla="*/ 8 w 12"/>
              <a:gd name="T19" fmla="*/ 8 h 17"/>
              <a:gd name="T20" fmla="*/ 10 w 12"/>
              <a:gd name="T21" fmla="*/ 7 h 17"/>
              <a:gd name="T22" fmla="*/ 11 w 12"/>
              <a:gd name="T23" fmla="*/ 7 h 17"/>
              <a:gd name="T24" fmla="*/ 11 w 12"/>
              <a:gd name="T25" fmla="*/ 5 h 17"/>
              <a:gd name="T26" fmla="*/ 11 w 12"/>
              <a:gd name="T27" fmla="*/ 4 h 17"/>
              <a:gd name="T28" fmla="*/ 11 w 12"/>
              <a:gd name="T29" fmla="*/ 3 h 17"/>
              <a:gd name="T30" fmla="*/ 11 w 12"/>
              <a:gd name="T31" fmla="*/ 1 h 17"/>
              <a:gd name="T32" fmla="*/ 8 w 12"/>
              <a:gd name="T33" fmla="*/ 0 h 17"/>
              <a:gd name="T34" fmla="*/ 7 w 12"/>
              <a:gd name="T35" fmla="*/ 0 h 17"/>
              <a:gd name="T36" fmla="*/ 5 w 12"/>
              <a:gd name="T37" fmla="*/ 2 h 17"/>
              <a:gd name="T38" fmla="*/ 5 w 12"/>
              <a:gd name="T39" fmla="*/ 3 h 17"/>
              <a:gd name="T40" fmla="*/ 5 w 12"/>
              <a:gd name="T41" fmla="*/ 4 h 17"/>
              <a:gd name="T42" fmla="*/ 5 w 12"/>
              <a:gd name="T43" fmla="*/ 5 h 17"/>
              <a:gd name="T44" fmla="*/ 4 w 12"/>
              <a:gd name="T45" fmla="*/ 5 h 17"/>
              <a:gd name="T46" fmla="*/ 2 w 12"/>
              <a:gd name="T47" fmla="*/ 7 h 17"/>
              <a:gd name="T48" fmla="*/ 2 w 12"/>
              <a:gd name="T49" fmla="*/ 9 h 17"/>
              <a:gd name="T50" fmla="*/ 2 w 12"/>
              <a:gd name="T51" fmla="*/ 11 h 17"/>
              <a:gd name="T52" fmla="*/ 1 w 12"/>
              <a:gd name="T53" fmla="*/ 11 h 17"/>
              <a:gd name="T54" fmla="*/ 0 w 12"/>
              <a:gd name="T55" fmla="*/ 13 h 17"/>
              <a:gd name="T56" fmla="*/ 0 w 12"/>
              <a:gd name="T57" fmla="*/ 15 h 17"/>
              <a:gd name="T58" fmla="*/ 2 w 12"/>
              <a:gd name="T59" fmla="*/ 17 h 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 h="17">
                <a:moveTo>
                  <a:pt x="2" y="17"/>
                </a:moveTo>
                <a:cubicBezTo>
                  <a:pt x="2" y="17"/>
                  <a:pt x="2" y="17"/>
                  <a:pt x="2" y="16"/>
                </a:cubicBezTo>
                <a:cubicBezTo>
                  <a:pt x="3" y="16"/>
                  <a:pt x="4" y="16"/>
                  <a:pt x="4" y="15"/>
                </a:cubicBezTo>
                <a:cubicBezTo>
                  <a:pt x="4" y="15"/>
                  <a:pt x="4" y="15"/>
                  <a:pt x="5" y="15"/>
                </a:cubicBezTo>
                <a:cubicBezTo>
                  <a:pt x="5" y="15"/>
                  <a:pt x="5" y="14"/>
                  <a:pt x="5" y="14"/>
                </a:cubicBezTo>
                <a:cubicBezTo>
                  <a:pt x="5" y="13"/>
                  <a:pt x="5" y="13"/>
                  <a:pt x="5" y="13"/>
                </a:cubicBezTo>
                <a:cubicBezTo>
                  <a:pt x="5" y="12"/>
                  <a:pt x="5" y="12"/>
                  <a:pt x="5" y="11"/>
                </a:cubicBezTo>
                <a:cubicBezTo>
                  <a:pt x="5" y="11"/>
                  <a:pt x="6" y="11"/>
                  <a:pt x="6" y="11"/>
                </a:cubicBezTo>
                <a:cubicBezTo>
                  <a:pt x="6" y="10"/>
                  <a:pt x="6" y="10"/>
                  <a:pt x="7" y="10"/>
                </a:cubicBezTo>
                <a:cubicBezTo>
                  <a:pt x="7" y="9"/>
                  <a:pt x="8" y="9"/>
                  <a:pt x="8" y="8"/>
                </a:cubicBezTo>
                <a:cubicBezTo>
                  <a:pt x="9" y="8"/>
                  <a:pt x="9" y="7"/>
                  <a:pt x="10" y="7"/>
                </a:cubicBezTo>
                <a:cubicBezTo>
                  <a:pt x="10" y="7"/>
                  <a:pt x="10" y="7"/>
                  <a:pt x="11" y="7"/>
                </a:cubicBezTo>
                <a:cubicBezTo>
                  <a:pt x="11" y="6"/>
                  <a:pt x="11" y="6"/>
                  <a:pt x="11" y="5"/>
                </a:cubicBezTo>
                <a:cubicBezTo>
                  <a:pt x="11" y="5"/>
                  <a:pt x="11" y="5"/>
                  <a:pt x="11" y="4"/>
                </a:cubicBezTo>
                <a:cubicBezTo>
                  <a:pt x="11" y="4"/>
                  <a:pt x="11" y="3"/>
                  <a:pt x="11" y="3"/>
                </a:cubicBezTo>
                <a:cubicBezTo>
                  <a:pt x="12" y="3"/>
                  <a:pt x="11" y="2"/>
                  <a:pt x="11" y="1"/>
                </a:cubicBezTo>
                <a:cubicBezTo>
                  <a:pt x="10" y="0"/>
                  <a:pt x="10" y="0"/>
                  <a:pt x="8" y="0"/>
                </a:cubicBezTo>
                <a:cubicBezTo>
                  <a:pt x="8" y="0"/>
                  <a:pt x="8" y="0"/>
                  <a:pt x="7" y="0"/>
                </a:cubicBezTo>
                <a:cubicBezTo>
                  <a:pt x="7" y="1"/>
                  <a:pt x="6" y="2"/>
                  <a:pt x="5" y="2"/>
                </a:cubicBezTo>
                <a:cubicBezTo>
                  <a:pt x="5" y="2"/>
                  <a:pt x="5" y="3"/>
                  <a:pt x="5" y="3"/>
                </a:cubicBezTo>
                <a:cubicBezTo>
                  <a:pt x="5" y="3"/>
                  <a:pt x="5" y="4"/>
                  <a:pt x="5" y="4"/>
                </a:cubicBezTo>
                <a:cubicBezTo>
                  <a:pt x="5" y="5"/>
                  <a:pt x="5" y="5"/>
                  <a:pt x="5" y="5"/>
                </a:cubicBezTo>
                <a:cubicBezTo>
                  <a:pt x="4" y="5"/>
                  <a:pt x="4" y="5"/>
                  <a:pt x="4" y="5"/>
                </a:cubicBezTo>
                <a:cubicBezTo>
                  <a:pt x="3" y="5"/>
                  <a:pt x="2" y="6"/>
                  <a:pt x="2" y="7"/>
                </a:cubicBezTo>
                <a:cubicBezTo>
                  <a:pt x="2" y="7"/>
                  <a:pt x="2" y="8"/>
                  <a:pt x="2" y="9"/>
                </a:cubicBezTo>
                <a:cubicBezTo>
                  <a:pt x="2" y="10"/>
                  <a:pt x="2" y="11"/>
                  <a:pt x="2" y="11"/>
                </a:cubicBezTo>
                <a:cubicBezTo>
                  <a:pt x="2" y="11"/>
                  <a:pt x="2" y="11"/>
                  <a:pt x="1" y="11"/>
                </a:cubicBezTo>
                <a:cubicBezTo>
                  <a:pt x="1" y="12"/>
                  <a:pt x="1" y="13"/>
                  <a:pt x="0" y="13"/>
                </a:cubicBezTo>
                <a:cubicBezTo>
                  <a:pt x="0" y="13"/>
                  <a:pt x="0" y="14"/>
                  <a:pt x="0" y="15"/>
                </a:cubicBezTo>
                <a:cubicBezTo>
                  <a:pt x="1" y="16"/>
                  <a:pt x="1" y="17"/>
                  <a:pt x="2" y="17"/>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927" name="Freeform 268" title=""/>
          <p:cNvSpPr/>
          <p:nvPr>
            <p:custDataLst>
              <p:tags r:id="rId219"/>
            </p:custDataLst>
          </p:nvPr>
        </p:nvSpPr>
        <p:spPr bwMode="auto">
          <a:xfrm rot="3000000">
            <a:off x="847008" y="2571230"/>
            <a:ext cx="10402" cy="13864"/>
          </a:xfrm>
          <a:custGeom>
            <a:gdLst>
              <a:gd name="T0" fmla="*/ 2 w 10"/>
              <a:gd name="T1" fmla="*/ 8 h 13"/>
              <a:gd name="T2" fmla="*/ 2 w 10"/>
              <a:gd name="T3" fmla="*/ 10 h 13"/>
              <a:gd name="T4" fmla="*/ 4 w 10"/>
              <a:gd name="T5" fmla="*/ 11 h 13"/>
              <a:gd name="T6" fmla="*/ 6 w 10"/>
              <a:gd name="T7" fmla="*/ 13 h 13"/>
              <a:gd name="T8" fmla="*/ 7 w 10"/>
              <a:gd name="T9" fmla="*/ 10 h 13"/>
              <a:gd name="T10" fmla="*/ 7 w 10"/>
              <a:gd name="T11" fmla="*/ 8 h 13"/>
              <a:gd name="T12" fmla="*/ 9 w 10"/>
              <a:gd name="T13" fmla="*/ 5 h 13"/>
              <a:gd name="T14" fmla="*/ 10 w 10"/>
              <a:gd name="T15" fmla="*/ 4 h 13"/>
              <a:gd name="T16" fmla="*/ 10 w 10"/>
              <a:gd name="T17" fmla="*/ 2 h 13"/>
              <a:gd name="T18" fmla="*/ 10 w 10"/>
              <a:gd name="T19" fmla="*/ 0 h 13"/>
              <a:gd name="T20" fmla="*/ 6 w 10"/>
              <a:gd name="T21" fmla="*/ 0 h 13"/>
              <a:gd name="T22" fmla="*/ 5 w 10"/>
              <a:gd name="T23" fmla="*/ 0 h 13"/>
              <a:gd name="T24" fmla="*/ 4 w 10"/>
              <a:gd name="T25" fmla="*/ 0 h 13"/>
              <a:gd name="T26" fmla="*/ 4 w 10"/>
              <a:gd name="T27" fmla="*/ 2 h 13"/>
              <a:gd name="T28" fmla="*/ 4 w 10"/>
              <a:gd name="T29" fmla="*/ 5 h 13"/>
              <a:gd name="T30" fmla="*/ 3 w 10"/>
              <a:gd name="T31" fmla="*/ 5 h 13"/>
              <a:gd name="T32" fmla="*/ 0 w 10"/>
              <a:gd name="T33" fmla="*/ 5 h 13"/>
              <a:gd name="T34" fmla="*/ 2 w 10"/>
              <a:gd name="T35" fmla="*/ 7 h 13"/>
              <a:gd name="T36" fmla="*/ 2 w 10"/>
              <a:gd name="T37" fmla="*/ 8 h 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 h="13">
                <a:moveTo>
                  <a:pt x="2" y="8"/>
                </a:moveTo>
                <a:cubicBezTo>
                  <a:pt x="2" y="9"/>
                  <a:pt x="2" y="9"/>
                  <a:pt x="2" y="10"/>
                </a:cubicBezTo>
                <a:cubicBezTo>
                  <a:pt x="3" y="10"/>
                  <a:pt x="3" y="11"/>
                  <a:pt x="4" y="11"/>
                </a:cubicBezTo>
                <a:cubicBezTo>
                  <a:pt x="3" y="13"/>
                  <a:pt x="5" y="13"/>
                  <a:pt x="6" y="13"/>
                </a:cubicBezTo>
                <a:cubicBezTo>
                  <a:pt x="6" y="11"/>
                  <a:pt x="6" y="10"/>
                  <a:pt x="7" y="10"/>
                </a:cubicBezTo>
                <a:cubicBezTo>
                  <a:pt x="7" y="9"/>
                  <a:pt x="7" y="9"/>
                  <a:pt x="7" y="8"/>
                </a:cubicBezTo>
                <a:cubicBezTo>
                  <a:pt x="7" y="7"/>
                  <a:pt x="7" y="5"/>
                  <a:pt x="9" y="5"/>
                </a:cubicBezTo>
                <a:cubicBezTo>
                  <a:pt x="10" y="5"/>
                  <a:pt x="10" y="4"/>
                  <a:pt x="10" y="4"/>
                </a:cubicBezTo>
                <a:cubicBezTo>
                  <a:pt x="10" y="3"/>
                  <a:pt x="10" y="3"/>
                  <a:pt x="10" y="2"/>
                </a:cubicBezTo>
                <a:cubicBezTo>
                  <a:pt x="10" y="2"/>
                  <a:pt x="10" y="1"/>
                  <a:pt x="10" y="0"/>
                </a:cubicBezTo>
                <a:cubicBezTo>
                  <a:pt x="9" y="0"/>
                  <a:pt x="7" y="0"/>
                  <a:pt x="6" y="0"/>
                </a:cubicBezTo>
                <a:cubicBezTo>
                  <a:pt x="6" y="0"/>
                  <a:pt x="6" y="0"/>
                  <a:pt x="5" y="0"/>
                </a:cubicBezTo>
                <a:cubicBezTo>
                  <a:pt x="5" y="0"/>
                  <a:pt x="4" y="0"/>
                  <a:pt x="4" y="0"/>
                </a:cubicBezTo>
                <a:cubicBezTo>
                  <a:pt x="4" y="1"/>
                  <a:pt x="4" y="2"/>
                  <a:pt x="4" y="2"/>
                </a:cubicBezTo>
                <a:cubicBezTo>
                  <a:pt x="4" y="3"/>
                  <a:pt x="4" y="4"/>
                  <a:pt x="4" y="5"/>
                </a:cubicBezTo>
                <a:cubicBezTo>
                  <a:pt x="4" y="5"/>
                  <a:pt x="3" y="5"/>
                  <a:pt x="3" y="5"/>
                </a:cubicBezTo>
                <a:cubicBezTo>
                  <a:pt x="2" y="5"/>
                  <a:pt x="1" y="5"/>
                  <a:pt x="0" y="5"/>
                </a:cubicBezTo>
                <a:cubicBezTo>
                  <a:pt x="0" y="6"/>
                  <a:pt x="1" y="6"/>
                  <a:pt x="2" y="7"/>
                </a:cubicBezTo>
                <a:cubicBezTo>
                  <a:pt x="2" y="8"/>
                  <a:pt x="2" y="8"/>
                  <a:pt x="2" y="8"/>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928" name="Freeform 269" title=""/>
          <p:cNvSpPr/>
          <p:nvPr>
            <p:custDataLst>
              <p:tags r:id="rId220"/>
            </p:custDataLst>
          </p:nvPr>
        </p:nvSpPr>
        <p:spPr bwMode="auto">
          <a:xfrm rot="3000000">
            <a:off x="766149" y="2506572"/>
            <a:ext cx="25756" cy="11884"/>
          </a:xfrm>
          <a:custGeom>
            <a:gdLst>
              <a:gd name="T0" fmla="*/ 19 w 24"/>
              <a:gd name="T1" fmla="*/ 10 h 11"/>
              <a:gd name="T2" fmla="*/ 24 w 24"/>
              <a:gd name="T3" fmla="*/ 6 h 11"/>
              <a:gd name="T4" fmla="*/ 24 w 24"/>
              <a:gd name="T5" fmla="*/ 4 h 11"/>
              <a:gd name="T6" fmla="*/ 19 w 24"/>
              <a:gd name="T7" fmla="*/ 0 h 11"/>
              <a:gd name="T8" fmla="*/ 18 w 24"/>
              <a:gd name="T9" fmla="*/ 0 h 11"/>
              <a:gd name="T10" fmla="*/ 13 w 24"/>
              <a:gd name="T11" fmla="*/ 2 h 11"/>
              <a:gd name="T12" fmla="*/ 12 w 24"/>
              <a:gd name="T13" fmla="*/ 2 h 11"/>
              <a:gd name="T14" fmla="*/ 9 w 24"/>
              <a:gd name="T15" fmla="*/ 2 h 11"/>
              <a:gd name="T16" fmla="*/ 7 w 24"/>
              <a:gd name="T17" fmla="*/ 3 h 11"/>
              <a:gd name="T18" fmla="*/ 7 w 24"/>
              <a:gd name="T19" fmla="*/ 4 h 11"/>
              <a:gd name="T20" fmla="*/ 6 w 24"/>
              <a:gd name="T21" fmla="*/ 4 h 11"/>
              <a:gd name="T22" fmla="*/ 5 w 24"/>
              <a:gd name="T23" fmla="*/ 3 h 11"/>
              <a:gd name="T24" fmla="*/ 2 w 24"/>
              <a:gd name="T25" fmla="*/ 5 h 11"/>
              <a:gd name="T26" fmla="*/ 3 w 24"/>
              <a:gd name="T27" fmla="*/ 5 h 11"/>
              <a:gd name="T28" fmla="*/ 3 w 24"/>
              <a:gd name="T29" fmla="*/ 7 h 11"/>
              <a:gd name="T30" fmla="*/ 2 w 24"/>
              <a:gd name="T31" fmla="*/ 10 h 11"/>
              <a:gd name="T32" fmla="*/ 2 w 24"/>
              <a:gd name="T33" fmla="*/ 11 h 11"/>
              <a:gd name="T34" fmla="*/ 5 w 24"/>
              <a:gd name="T35" fmla="*/ 11 h 11"/>
              <a:gd name="T36" fmla="*/ 7 w 24"/>
              <a:gd name="T37" fmla="*/ 10 h 11"/>
              <a:gd name="T38" fmla="*/ 8 w 24"/>
              <a:gd name="T39" fmla="*/ 9 h 11"/>
              <a:gd name="T40" fmla="*/ 7 w 24"/>
              <a:gd name="T41" fmla="*/ 7 h 11"/>
              <a:gd name="T42" fmla="*/ 7 w 24"/>
              <a:gd name="T43" fmla="*/ 6 h 11"/>
              <a:gd name="T44" fmla="*/ 12 w 24"/>
              <a:gd name="T45" fmla="*/ 10 h 11"/>
              <a:gd name="T46" fmla="*/ 15 w 24"/>
              <a:gd name="T47" fmla="*/ 10 h 11"/>
              <a:gd name="T48" fmla="*/ 18 w 24"/>
              <a:gd name="T49" fmla="*/ 9 h 11"/>
              <a:gd name="T50" fmla="*/ 19 w 24"/>
              <a:gd name="T51" fmla="*/ 10 h 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 h="11">
                <a:moveTo>
                  <a:pt x="19" y="10"/>
                </a:moveTo>
                <a:cubicBezTo>
                  <a:pt x="21" y="9"/>
                  <a:pt x="21" y="7"/>
                  <a:pt x="24" y="6"/>
                </a:cubicBezTo>
                <a:cubicBezTo>
                  <a:pt x="24" y="5"/>
                  <a:pt x="24" y="5"/>
                  <a:pt x="24" y="4"/>
                </a:cubicBezTo>
                <a:cubicBezTo>
                  <a:pt x="23" y="1"/>
                  <a:pt x="20" y="2"/>
                  <a:pt x="19" y="0"/>
                </a:cubicBezTo>
                <a:cubicBezTo>
                  <a:pt x="18" y="0"/>
                  <a:pt x="18" y="0"/>
                  <a:pt x="18" y="0"/>
                </a:cubicBezTo>
                <a:cubicBezTo>
                  <a:pt x="16" y="1"/>
                  <a:pt x="13" y="0"/>
                  <a:pt x="13" y="2"/>
                </a:cubicBezTo>
                <a:cubicBezTo>
                  <a:pt x="12" y="2"/>
                  <a:pt x="12" y="2"/>
                  <a:pt x="12" y="2"/>
                </a:cubicBezTo>
                <a:cubicBezTo>
                  <a:pt x="11" y="2"/>
                  <a:pt x="10" y="2"/>
                  <a:pt x="9" y="2"/>
                </a:cubicBezTo>
                <a:cubicBezTo>
                  <a:pt x="9" y="2"/>
                  <a:pt x="8" y="3"/>
                  <a:pt x="7" y="3"/>
                </a:cubicBezTo>
                <a:cubicBezTo>
                  <a:pt x="7" y="3"/>
                  <a:pt x="7" y="4"/>
                  <a:pt x="7" y="4"/>
                </a:cubicBezTo>
                <a:cubicBezTo>
                  <a:pt x="7" y="4"/>
                  <a:pt x="6" y="4"/>
                  <a:pt x="6" y="4"/>
                </a:cubicBezTo>
                <a:cubicBezTo>
                  <a:pt x="5" y="4"/>
                  <a:pt x="4" y="4"/>
                  <a:pt x="5" y="3"/>
                </a:cubicBezTo>
                <a:cubicBezTo>
                  <a:pt x="1" y="2"/>
                  <a:pt x="0" y="3"/>
                  <a:pt x="2" y="5"/>
                </a:cubicBezTo>
                <a:cubicBezTo>
                  <a:pt x="3" y="5"/>
                  <a:pt x="3" y="5"/>
                  <a:pt x="3" y="5"/>
                </a:cubicBezTo>
                <a:cubicBezTo>
                  <a:pt x="5" y="5"/>
                  <a:pt x="5" y="7"/>
                  <a:pt x="3" y="7"/>
                </a:cubicBezTo>
                <a:cubicBezTo>
                  <a:pt x="4" y="9"/>
                  <a:pt x="5" y="10"/>
                  <a:pt x="2" y="10"/>
                </a:cubicBezTo>
                <a:cubicBezTo>
                  <a:pt x="2" y="10"/>
                  <a:pt x="2" y="11"/>
                  <a:pt x="2" y="11"/>
                </a:cubicBezTo>
                <a:cubicBezTo>
                  <a:pt x="3" y="11"/>
                  <a:pt x="4" y="11"/>
                  <a:pt x="5" y="11"/>
                </a:cubicBezTo>
                <a:cubicBezTo>
                  <a:pt x="5" y="10"/>
                  <a:pt x="6" y="10"/>
                  <a:pt x="7" y="10"/>
                </a:cubicBezTo>
                <a:cubicBezTo>
                  <a:pt x="7" y="9"/>
                  <a:pt x="7" y="8"/>
                  <a:pt x="8" y="9"/>
                </a:cubicBezTo>
                <a:cubicBezTo>
                  <a:pt x="8" y="8"/>
                  <a:pt x="8" y="8"/>
                  <a:pt x="7" y="7"/>
                </a:cubicBezTo>
                <a:cubicBezTo>
                  <a:pt x="7" y="7"/>
                  <a:pt x="7" y="7"/>
                  <a:pt x="7" y="6"/>
                </a:cubicBezTo>
                <a:cubicBezTo>
                  <a:pt x="10" y="4"/>
                  <a:pt x="10" y="8"/>
                  <a:pt x="12" y="10"/>
                </a:cubicBezTo>
                <a:cubicBezTo>
                  <a:pt x="13" y="10"/>
                  <a:pt x="14" y="10"/>
                  <a:pt x="15" y="10"/>
                </a:cubicBezTo>
                <a:cubicBezTo>
                  <a:pt x="15" y="9"/>
                  <a:pt x="16" y="8"/>
                  <a:pt x="18" y="9"/>
                </a:cubicBezTo>
                <a:cubicBezTo>
                  <a:pt x="18" y="9"/>
                  <a:pt x="19" y="9"/>
                  <a:pt x="19" y="10"/>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929" name="Freeform 270" title=""/>
          <p:cNvSpPr/>
          <p:nvPr>
            <p:custDataLst>
              <p:tags r:id="rId221"/>
            </p:custDataLst>
          </p:nvPr>
        </p:nvSpPr>
        <p:spPr bwMode="auto">
          <a:xfrm rot="3000000">
            <a:off x="838648" y="2575288"/>
            <a:ext cx="5449" cy="8417"/>
          </a:xfrm>
          <a:custGeom>
            <a:gdLst>
              <a:gd name="T0" fmla="*/ 5 w 5"/>
              <a:gd name="T1" fmla="*/ 5 h 8"/>
              <a:gd name="T2" fmla="*/ 5 w 5"/>
              <a:gd name="T3" fmla="*/ 3 h 8"/>
              <a:gd name="T4" fmla="*/ 3 w 5"/>
              <a:gd name="T5" fmla="*/ 2 h 8"/>
              <a:gd name="T6" fmla="*/ 3 w 5"/>
              <a:gd name="T7" fmla="*/ 1 h 8"/>
              <a:gd name="T8" fmla="*/ 3 w 5"/>
              <a:gd name="T9" fmla="*/ 0 h 8"/>
              <a:gd name="T10" fmla="*/ 1 w 5"/>
              <a:gd name="T11" fmla="*/ 0 h 8"/>
              <a:gd name="T12" fmla="*/ 0 w 5"/>
              <a:gd name="T13" fmla="*/ 1 h 8"/>
              <a:gd name="T14" fmla="*/ 0 w 5"/>
              <a:gd name="T15" fmla="*/ 2 h 8"/>
              <a:gd name="T16" fmla="*/ 0 w 5"/>
              <a:gd name="T17" fmla="*/ 3 h 8"/>
              <a:gd name="T18" fmla="*/ 0 w 5"/>
              <a:gd name="T19" fmla="*/ 5 h 8"/>
              <a:gd name="T20" fmla="*/ 0 w 5"/>
              <a:gd name="T21" fmla="*/ 7 h 8"/>
              <a:gd name="T22" fmla="*/ 0 w 5"/>
              <a:gd name="T23" fmla="*/ 8 h 8"/>
              <a:gd name="T24" fmla="*/ 5 w 5"/>
              <a:gd name="T25" fmla="*/ 5 h 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 h="8">
                <a:moveTo>
                  <a:pt x="5" y="5"/>
                </a:moveTo>
                <a:cubicBezTo>
                  <a:pt x="5" y="4"/>
                  <a:pt x="5" y="4"/>
                  <a:pt x="5" y="3"/>
                </a:cubicBezTo>
                <a:cubicBezTo>
                  <a:pt x="4" y="3"/>
                  <a:pt x="3" y="3"/>
                  <a:pt x="3" y="2"/>
                </a:cubicBezTo>
                <a:cubicBezTo>
                  <a:pt x="3" y="2"/>
                  <a:pt x="3" y="1"/>
                  <a:pt x="3" y="1"/>
                </a:cubicBezTo>
                <a:cubicBezTo>
                  <a:pt x="3" y="1"/>
                  <a:pt x="3" y="0"/>
                  <a:pt x="3" y="0"/>
                </a:cubicBezTo>
                <a:cubicBezTo>
                  <a:pt x="3" y="0"/>
                  <a:pt x="2" y="0"/>
                  <a:pt x="1" y="0"/>
                </a:cubicBezTo>
                <a:cubicBezTo>
                  <a:pt x="0" y="0"/>
                  <a:pt x="0" y="0"/>
                  <a:pt x="0" y="1"/>
                </a:cubicBezTo>
                <a:cubicBezTo>
                  <a:pt x="0" y="1"/>
                  <a:pt x="0" y="2"/>
                  <a:pt x="0" y="2"/>
                </a:cubicBezTo>
                <a:cubicBezTo>
                  <a:pt x="0" y="3"/>
                  <a:pt x="0" y="3"/>
                  <a:pt x="0" y="3"/>
                </a:cubicBezTo>
                <a:cubicBezTo>
                  <a:pt x="0" y="4"/>
                  <a:pt x="0" y="4"/>
                  <a:pt x="0" y="5"/>
                </a:cubicBezTo>
                <a:cubicBezTo>
                  <a:pt x="0" y="5"/>
                  <a:pt x="0" y="6"/>
                  <a:pt x="0" y="7"/>
                </a:cubicBezTo>
                <a:cubicBezTo>
                  <a:pt x="0" y="7"/>
                  <a:pt x="0" y="8"/>
                  <a:pt x="0" y="8"/>
                </a:cubicBezTo>
                <a:cubicBezTo>
                  <a:pt x="2" y="8"/>
                  <a:pt x="2" y="5"/>
                  <a:pt x="5" y="5"/>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930" name="Freeform 271" title=""/>
          <p:cNvSpPr/>
          <p:nvPr>
            <p:custDataLst>
              <p:tags r:id="rId222"/>
            </p:custDataLst>
          </p:nvPr>
        </p:nvSpPr>
        <p:spPr bwMode="auto">
          <a:xfrm rot="3000000">
            <a:off x="757684" y="2488536"/>
            <a:ext cx="12878" cy="10892"/>
          </a:xfrm>
          <a:custGeom>
            <a:gdLst>
              <a:gd name="T0" fmla="*/ 5 w 12"/>
              <a:gd name="T1" fmla="*/ 2 h 10"/>
              <a:gd name="T2" fmla="*/ 4 w 12"/>
              <a:gd name="T3" fmla="*/ 0 h 10"/>
              <a:gd name="T4" fmla="*/ 3 w 12"/>
              <a:gd name="T5" fmla="*/ 0 h 10"/>
              <a:gd name="T6" fmla="*/ 2 w 12"/>
              <a:gd name="T7" fmla="*/ 0 h 10"/>
              <a:gd name="T8" fmla="*/ 0 w 12"/>
              <a:gd name="T9" fmla="*/ 4 h 10"/>
              <a:gd name="T10" fmla="*/ 2 w 12"/>
              <a:gd name="T11" fmla="*/ 6 h 10"/>
              <a:gd name="T12" fmla="*/ 4 w 12"/>
              <a:gd name="T13" fmla="*/ 5 h 10"/>
              <a:gd name="T14" fmla="*/ 6 w 12"/>
              <a:gd name="T15" fmla="*/ 10 h 10"/>
              <a:gd name="T16" fmla="*/ 10 w 12"/>
              <a:gd name="T17" fmla="*/ 6 h 10"/>
              <a:gd name="T18" fmla="*/ 10 w 12"/>
              <a:gd name="T19" fmla="*/ 5 h 10"/>
              <a:gd name="T20" fmla="*/ 9 w 12"/>
              <a:gd name="T21" fmla="*/ 5 h 10"/>
              <a:gd name="T22" fmla="*/ 7 w 12"/>
              <a:gd name="T23" fmla="*/ 4 h 10"/>
              <a:gd name="T24" fmla="*/ 7 w 12"/>
              <a:gd name="T25" fmla="*/ 3 h 10"/>
              <a:gd name="T26" fmla="*/ 5 w 12"/>
              <a:gd name="T27" fmla="*/ 2 h 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 h="10">
                <a:moveTo>
                  <a:pt x="5" y="2"/>
                </a:moveTo>
                <a:cubicBezTo>
                  <a:pt x="4" y="2"/>
                  <a:pt x="4" y="1"/>
                  <a:pt x="4" y="0"/>
                </a:cubicBezTo>
                <a:cubicBezTo>
                  <a:pt x="4" y="0"/>
                  <a:pt x="3" y="0"/>
                  <a:pt x="3" y="0"/>
                </a:cubicBezTo>
                <a:cubicBezTo>
                  <a:pt x="2" y="0"/>
                  <a:pt x="2" y="0"/>
                  <a:pt x="2" y="0"/>
                </a:cubicBezTo>
                <a:cubicBezTo>
                  <a:pt x="1" y="1"/>
                  <a:pt x="0" y="2"/>
                  <a:pt x="0" y="4"/>
                </a:cubicBezTo>
                <a:cubicBezTo>
                  <a:pt x="0" y="5"/>
                  <a:pt x="1" y="6"/>
                  <a:pt x="2" y="6"/>
                </a:cubicBezTo>
                <a:cubicBezTo>
                  <a:pt x="2" y="6"/>
                  <a:pt x="3" y="5"/>
                  <a:pt x="4" y="5"/>
                </a:cubicBezTo>
                <a:cubicBezTo>
                  <a:pt x="6" y="6"/>
                  <a:pt x="6" y="8"/>
                  <a:pt x="6" y="10"/>
                </a:cubicBezTo>
                <a:cubicBezTo>
                  <a:pt x="10" y="10"/>
                  <a:pt x="12" y="8"/>
                  <a:pt x="10" y="6"/>
                </a:cubicBezTo>
                <a:cubicBezTo>
                  <a:pt x="10" y="6"/>
                  <a:pt x="10" y="5"/>
                  <a:pt x="10" y="5"/>
                </a:cubicBezTo>
                <a:cubicBezTo>
                  <a:pt x="9" y="5"/>
                  <a:pt x="9" y="5"/>
                  <a:pt x="9" y="5"/>
                </a:cubicBezTo>
                <a:cubicBezTo>
                  <a:pt x="9" y="4"/>
                  <a:pt x="8" y="4"/>
                  <a:pt x="7" y="4"/>
                </a:cubicBezTo>
                <a:cubicBezTo>
                  <a:pt x="7" y="4"/>
                  <a:pt x="7" y="3"/>
                  <a:pt x="7" y="3"/>
                </a:cubicBezTo>
                <a:cubicBezTo>
                  <a:pt x="7" y="2"/>
                  <a:pt x="6" y="2"/>
                  <a:pt x="5" y="2"/>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931" name="Freeform 272" title=""/>
          <p:cNvSpPr/>
          <p:nvPr>
            <p:custDataLst>
              <p:tags r:id="rId223"/>
            </p:custDataLst>
          </p:nvPr>
        </p:nvSpPr>
        <p:spPr bwMode="auto">
          <a:xfrm rot="3000000">
            <a:off x="785413" y="2542748"/>
            <a:ext cx="13869" cy="12873"/>
          </a:xfrm>
          <a:custGeom>
            <a:gdLst>
              <a:gd name="T0" fmla="*/ 8 w 13"/>
              <a:gd name="T1" fmla="*/ 11 h 12"/>
              <a:gd name="T2" fmla="*/ 11 w 13"/>
              <a:gd name="T3" fmla="*/ 9 h 12"/>
              <a:gd name="T4" fmla="*/ 12 w 13"/>
              <a:gd name="T5" fmla="*/ 9 h 12"/>
              <a:gd name="T6" fmla="*/ 13 w 13"/>
              <a:gd name="T7" fmla="*/ 9 h 12"/>
              <a:gd name="T8" fmla="*/ 13 w 13"/>
              <a:gd name="T9" fmla="*/ 7 h 12"/>
              <a:gd name="T10" fmla="*/ 10 w 13"/>
              <a:gd name="T11" fmla="*/ 6 h 12"/>
              <a:gd name="T12" fmla="*/ 8 w 13"/>
              <a:gd name="T13" fmla="*/ 7 h 12"/>
              <a:gd name="T14" fmla="*/ 7 w 13"/>
              <a:gd name="T15" fmla="*/ 10 h 12"/>
              <a:gd name="T16" fmla="*/ 6 w 13"/>
              <a:gd name="T17" fmla="*/ 9 h 12"/>
              <a:gd name="T18" fmla="*/ 5 w 13"/>
              <a:gd name="T19" fmla="*/ 9 h 12"/>
              <a:gd name="T20" fmla="*/ 4 w 13"/>
              <a:gd name="T21" fmla="*/ 7 h 12"/>
              <a:gd name="T22" fmla="*/ 4 w 13"/>
              <a:gd name="T23" fmla="*/ 6 h 12"/>
              <a:gd name="T24" fmla="*/ 6 w 13"/>
              <a:gd name="T25" fmla="*/ 5 h 12"/>
              <a:gd name="T26" fmla="*/ 6 w 13"/>
              <a:gd name="T27" fmla="*/ 4 h 12"/>
              <a:gd name="T28" fmla="*/ 6 w 13"/>
              <a:gd name="T29" fmla="*/ 3 h 12"/>
              <a:gd name="T30" fmla="*/ 0 w 13"/>
              <a:gd name="T31" fmla="*/ 0 h 12"/>
              <a:gd name="T32" fmla="*/ 0 w 13"/>
              <a:gd name="T33" fmla="*/ 3 h 12"/>
              <a:gd name="T34" fmla="*/ 3 w 13"/>
              <a:gd name="T35" fmla="*/ 5 h 12"/>
              <a:gd name="T36" fmla="*/ 3 w 13"/>
              <a:gd name="T37" fmla="*/ 7 h 12"/>
              <a:gd name="T38" fmla="*/ 4 w 13"/>
              <a:gd name="T39" fmla="*/ 11 h 12"/>
              <a:gd name="T40" fmla="*/ 6 w 13"/>
              <a:gd name="T41" fmla="*/ 12 h 12"/>
              <a:gd name="T42" fmla="*/ 8 w 13"/>
              <a:gd name="T43" fmla="*/ 11 h 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 h="12">
                <a:moveTo>
                  <a:pt x="8" y="11"/>
                </a:moveTo>
                <a:cubicBezTo>
                  <a:pt x="9" y="10"/>
                  <a:pt x="10" y="9"/>
                  <a:pt x="11" y="9"/>
                </a:cubicBezTo>
                <a:cubicBezTo>
                  <a:pt x="11" y="9"/>
                  <a:pt x="12" y="9"/>
                  <a:pt x="12" y="9"/>
                </a:cubicBezTo>
                <a:cubicBezTo>
                  <a:pt x="12" y="9"/>
                  <a:pt x="13" y="9"/>
                  <a:pt x="13" y="9"/>
                </a:cubicBezTo>
                <a:cubicBezTo>
                  <a:pt x="13" y="8"/>
                  <a:pt x="13" y="8"/>
                  <a:pt x="13" y="7"/>
                </a:cubicBezTo>
                <a:cubicBezTo>
                  <a:pt x="12" y="7"/>
                  <a:pt x="11" y="7"/>
                  <a:pt x="10" y="6"/>
                </a:cubicBezTo>
                <a:cubicBezTo>
                  <a:pt x="10" y="7"/>
                  <a:pt x="9" y="8"/>
                  <a:pt x="8" y="7"/>
                </a:cubicBezTo>
                <a:cubicBezTo>
                  <a:pt x="8" y="8"/>
                  <a:pt x="8" y="10"/>
                  <a:pt x="7" y="10"/>
                </a:cubicBezTo>
                <a:cubicBezTo>
                  <a:pt x="7" y="10"/>
                  <a:pt x="6" y="10"/>
                  <a:pt x="6" y="9"/>
                </a:cubicBezTo>
                <a:cubicBezTo>
                  <a:pt x="6" y="9"/>
                  <a:pt x="5" y="9"/>
                  <a:pt x="5" y="9"/>
                </a:cubicBezTo>
                <a:cubicBezTo>
                  <a:pt x="4" y="9"/>
                  <a:pt x="4" y="8"/>
                  <a:pt x="4" y="7"/>
                </a:cubicBezTo>
                <a:cubicBezTo>
                  <a:pt x="4" y="7"/>
                  <a:pt x="4" y="7"/>
                  <a:pt x="4" y="6"/>
                </a:cubicBezTo>
                <a:cubicBezTo>
                  <a:pt x="5" y="6"/>
                  <a:pt x="5" y="5"/>
                  <a:pt x="6" y="5"/>
                </a:cubicBezTo>
                <a:cubicBezTo>
                  <a:pt x="6" y="5"/>
                  <a:pt x="6" y="4"/>
                  <a:pt x="6" y="4"/>
                </a:cubicBezTo>
                <a:cubicBezTo>
                  <a:pt x="6" y="3"/>
                  <a:pt x="6" y="3"/>
                  <a:pt x="6" y="3"/>
                </a:cubicBezTo>
                <a:cubicBezTo>
                  <a:pt x="4" y="2"/>
                  <a:pt x="3" y="0"/>
                  <a:pt x="0" y="0"/>
                </a:cubicBezTo>
                <a:cubicBezTo>
                  <a:pt x="0" y="1"/>
                  <a:pt x="0" y="2"/>
                  <a:pt x="0" y="3"/>
                </a:cubicBezTo>
                <a:cubicBezTo>
                  <a:pt x="0" y="4"/>
                  <a:pt x="2" y="4"/>
                  <a:pt x="3" y="5"/>
                </a:cubicBezTo>
                <a:cubicBezTo>
                  <a:pt x="3" y="6"/>
                  <a:pt x="3" y="7"/>
                  <a:pt x="3" y="7"/>
                </a:cubicBezTo>
                <a:cubicBezTo>
                  <a:pt x="3" y="9"/>
                  <a:pt x="4" y="9"/>
                  <a:pt x="4" y="11"/>
                </a:cubicBezTo>
                <a:cubicBezTo>
                  <a:pt x="4" y="12"/>
                  <a:pt x="5" y="12"/>
                  <a:pt x="6" y="12"/>
                </a:cubicBezTo>
                <a:cubicBezTo>
                  <a:pt x="6" y="11"/>
                  <a:pt x="7" y="11"/>
                  <a:pt x="8" y="11"/>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932" name="Freeform 273" title=""/>
          <p:cNvSpPr/>
          <p:nvPr>
            <p:custDataLst>
              <p:tags r:id="rId224"/>
            </p:custDataLst>
          </p:nvPr>
        </p:nvSpPr>
        <p:spPr bwMode="auto">
          <a:xfrm rot="3000000">
            <a:off x="778005" y="2535337"/>
            <a:ext cx="9410" cy="10892"/>
          </a:xfrm>
          <a:custGeom>
            <a:gdLst>
              <a:gd name="T0" fmla="*/ 2 w 9"/>
              <a:gd name="T1" fmla="*/ 9 h 10"/>
              <a:gd name="T2" fmla="*/ 4 w 9"/>
              <a:gd name="T3" fmla="*/ 10 h 10"/>
              <a:gd name="T4" fmla="*/ 5 w 9"/>
              <a:gd name="T5" fmla="*/ 10 h 10"/>
              <a:gd name="T6" fmla="*/ 5 w 9"/>
              <a:gd name="T7" fmla="*/ 9 h 10"/>
              <a:gd name="T8" fmla="*/ 5 w 9"/>
              <a:gd name="T9" fmla="*/ 6 h 10"/>
              <a:gd name="T10" fmla="*/ 8 w 9"/>
              <a:gd name="T11" fmla="*/ 8 h 10"/>
              <a:gd name="T12" fmla="*/ 9 w 9"/>
              <a:gd name="T13" fmla="*/ 6 h 10"/>
              <a:gd name="T14" fmla="*/ 9 w 9"/>
              <a:gd name="T15" fmla="*/ 3 h 10"/>
              <a:gd name="T16" fmla="*/ 9 w 9"/>
              <a:gd name="T17" fmla="*/ 1 h 10"/>
              <a:gd name="T18" fmla="*/ 3 w 9"/>
              <a:gd name="T19" fmla="*/ 2 h 10"/>
              <a:gd name="T20" fmla="*/ 2 w 9"/>
              <a:gd name="T21" fmla="*/ 2 h 10"/>
              <a:gd name="T22" fmla="*/ 2 w 9"/>
              <a:gd name="T23" fmla="*/ 4 h 10"/>
              <a:gd name="T24" fmla="*/ 1 w 9"/>
              <a:gd name="T25" fmla="*/ 8 h 10"/>
              <a:gd name="T26" fmla="*/ 2 w 9"/>
              <a:gd name="T27" fmla="*/ 9 h 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 h="10">
                <a:moveTo>
                  <a:pt x="2" y="9"/>
                </a:moveTo>
                <a:cubicBezTo>
                  <a:pt x="3" y="9"/>
                  <a:pt x="3" y="10"/>
                  <a:pt x="4" y="10"/>
                </a:cubicBezTo>
                <a:cubicBezTo>
                  <a:pt x="5" y="10"/>
                  <a:pt x="5" y="10"/>
                  <a:pt x="5" y="10"/>
                </a:cubicBezTo>
                <a:cubicBezTo>
                  <a:pt x="5" y="10"/>
                  <a:pt x="5" y="9"/>
                  <a:pt x="5" y="9"/>
                </a:cubicBezTo>
                <a:cubicBezTo>
                  <a:pt x="5" y="8"/>
                  <a:pt x="5" y="7"/>
                  <a:pt x="5" y="6"/>
                </a:cubicBezTo>
                <a:cubicBezTo>
                  <a:pt x="7" y="6"/>
                  <a:pt x="7" y="8"/>
                  <a:pt x="8" y="8"/>
                </a:cubicBezTo>
                <a:cubicBezTo>
                  <a:pt x="8" y="7"/>
                  <a:pt x="8" y="6"/>
                  <a:pt x="9" y="6"/>
                </a:cubicBezTo>
                <a:cubicBezTo>
                  <a:pt x="9" y="5"/>
                  <a:pt x="9" y="4"/>
                  <a:pt x="9" y="3"/>
                </a:cubicBezTo>
                <a:cubicBezTo>
                  <a:pt x="9" y="2"/>
                  <a:pt x="9" y="2"/>
                  <a:pt x="9" y="1"/>
                </a:cubicBezTo>
                <a:cubicBezTo>
                  <a:pt x="6" y="0"/>
                  <a:pt x="6" y="2"/>
                  <a:pt x="3" y="2"/>
                </a:cubicBezTo>
                <a:cubicBezTo>
                  <a:pt x="3" y="2"/>
                  <a:pt x="2" y="2"/>
                  <a:pt x="2" y="2"/>
                </a:cubicBezTo>
                <a:cubicBezTo>
                  <a:pt x="2" y="3"/>
                  <a:pt x="2" y="4"/>
                  <a:pt x="2" y="4"/>
                </a:cubicBezTo>
                <a:cubicBezTo>
                  <a:pt x="2" y="6"/>
                  <a:pt x="1" y="7"/>
                  <a:pt x="1" y="8"/>
                </a:cubicBezTo>
                <a:cubicBezTo>
                  <a:pt x="0" y="9"/>
                  <a:pt x="1" y="9"/>
                  <a:pt x="2" y="9"/>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933" name="Freeform 274" title=""/>
          <p:cNvSpPr/>
          <p:nvPr>
            <p:custDataLst>
              <p:tags r:id="rId225"/>
            </p:custDataLst>
          </p:nvPr>
        </p:nvSpPr>
        <p:spPr bwMode="auto">
          <a:xfrm rot="3000000">
            <a:off x="755284" y="2549104"/>
            <a:ext cx="4458" cy="4951"/>
          </a:xfrm>
          <a:custGeom>
            <a:gdLst>
              <a:gd name="T0" fmla="*/ 2 w 4"/>
              <a:gd name="T1" fmla="*/ 5 h 5"/>
              <a:gd name="T2" fmla="*/ 2 w 4"/>
              <a:gd name="T3" fmla="*/ 3 h 5"/>
              <a:gd name="T4" fmla="*/ 2 w 4"/>
              <a:gd name="T5" fmla="*/ 2 h 5"/>
              <a:gd name="T6" fmla="*/ 2 w 4"/>
              <a:gd name="T7" fmla="*/ 0 h 5"/>
              <a:gd name="T8" fmla="*/ 1 w 4"/>
              <a:gd name="T9" fmla="*/ 0 h 5"/>
              <a:gd name="T10" fmla="*/ 0 w 4"/>
              <a:gd name="T11" fmla="*/ 2 h 5"/>
              <a:gd name="T12" fmla="*/ 0 w 4"/>
              <a:gd name="T13" fmla="*/ 5 h 5"/>
              <a:gd name="T14" fmla="*/ 1 w 4"/>
              <a:gd name="T15" fmla="*/ 5 h 5"/>
              <a:gd name="T16" fmla="*/ 2 w 4"/>
              <a:gd name="T17" fmla="*/ 5 h 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5">
                <a:moveTo>
                  <a:pt x="2" y="5"/>
                </a:moveTo>
                <a:cubicBezTo>
                  <a:pt x="2" y="4"/>
                  <a:pt x="2" y="4"/>
                  <a:pt x="2" y="3"/>
                </a:cubicBezTo>
                <a:cubicBezTo>
                  <a:pt x="2" y="3"/>
                  <a:pt x="2" y="3"/>
                  <a:pt x="2" y="2"/>
                </a:cubicBezTo>
                <a:cubicBezTo>
                  <a:pt x="4" y="2"/>
                  <a:pt x="3" y="1"/>
                  <a:pt x="2" y="0"/>
                </a:cubicBezTo>
                <a:cubicBezTo>
                  <a:pt x="2" y="0"/>
                  <a:pt x="1" y="0"/>
                  <a:pt x="1" y="0"/>
                </a:cubicBezTo>
                <a:cubicBezTo>
                  <a:pt x="0" y="0"/>
                  <a:pt x="0" y="1"/>
                  <a:pt x="0" y="2"/>
                </a:cubicBezTo>
                <a:cubicBezTo>
                  <a:pt x="0" y="3"/>
                  <a:pt x="0" y="4"/>
                  <a:pt x="0" y="5"/>
                </a:cubicBezTo>
                <a:cubicBezTo>
                  <a:pt x="0" y="5"/>
                  <a:pt x="1" y="5"/>
                  <a:pt x="1" y="5"/>
                </a:cubicBezTo>
                <a:cubicBezTo>
                  <a:pt x="1" y="5"/>
                  <a:pt x="2" y="5"/>
                  <a:pt x="2" y="5"/>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934" name="Freeform 275" title=""/>
          <p:cNvSpPr/>
          <p:nvPr>
            <p:custDataLst>
              <p:tags r:id="rId226"/>
            </p:custDataLst>
          </p:nvPr>
        </p:nvSpPr>
        <p:spPr bwMode="auto">
          <a:xfrm rot="3000000">
            <a:off x="750767" y="2544985"/>
            <a:ext cx="4458" cy="3962"/>
          </a:xfrm>
          <a:custGeom>
            <a:gdLst>
              <a:gd name="T0" fmla="*/ 1 w 4"/>
              <a:gd name="T1" fmla="*/ 4 h 4"/>
              <a:gd name="T2" fmla="*/ 2 w 4"/>
              <a:gd name="T3" fmla="*/ 2 h 4"/>
              <a:gd name="T4" fmla="*/ 3 w 4"/>
              <a:gd name="T5" fmla="*/ 2 h 4"/>
              <a:gd name="T6" fmla="*/ 2 w 4"/>
              <a:gd name="T7" fmla="*/ 0 h 4"/>
              <a:gd name="T8" fmla="*/ 1 w 4"/>
              <a:gd name="T9" fmla="*/ 0 h 4"/>
              <a:gd name="T10" fmla="*/ 0 w 4"/>
              <a:gd name="T11" fmla="*/ 2 h 4"/>
              <a:gd name="T12" fmla="*/ 1 w 4"/>
              <a:gd name="T13" fmla="*/ 4 h 4"/>
            </a:gdLst>
            <a:cxnLst>
              <a:cxn ang="0">
                <a:pos x="T0" y="T1"/>
              </a:cxn>
              <a:cxn ang="0">
                <a:pos x="T2" y="T3"/>
              </a:cxn>
              <a:cxn ang="0">
                <a:pos x="T4" y="T5"/>
              </a:cxn>
              <a:cxn ang="0">
                <a:pos x="T6" y="T7"/>
              </a:cxn>
              <a:cxn ang="0">
                <a:pos x="T8" y="T9"/>
              </a:cxn>
              <a:cxn ang="0">
                <a:pos x="T10" y="T11"/>
              </a:cxn>
              <a:cxn ang="0">
                <a:pos x="T12" y="T13"/>
              </a:cxn>
            </a:cxnLst>
            <a:rect l="0" t="0" r="r" b="b"/>
            <a:pathLst>
              <a:path w="4" h="4">
                <a:moveTo>
                  <a:pt x="1" y="4"/>
                </a:moveTo>
                <a:cubicBezTo>
                  <a:pt x="1" y="3"/>
                  <a:pt x="1" y="2"/>
                  <a:pt x="2" y="2"/>
                </a:cubicBezTo>
                <a:cubicBezTo>
                  <a:pt x="3" y="2"/>
                  <a:pt x="3" y="2"/>
                  <a:pt x="3" y="2"/>
                </a:cubicBezTo>
                <a:cubicBezTo>
                  <a:pt x="4" y="1"/>
                  <a:pt x="3" y="0"/>
                  <a:pt x="2" y="0"/>
                </a:cubicBezTo>
                <a:cubicBezTo>
                  <a:pt x="2" y="0"/>
                  <a:pt x="1" y="0"/>
                  <a:pt x="1" y="0"/>
                </a:cubicBezTo>
                <a:cubicBezTo>
                  <a:pt x="1" y="1"/>
                  <a:pt x="1" y="2"/>
                  <a:pt x="0" y="2"/>
                </a:cubicBezTo>
                <a:cubicBezTo>
                  <a:pt x="0" y="3"/>
                  <a:pt x="0" y="4"/>
                  <a:pt x="1" y="4"/>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935" name="Freeform 276" title=""/>
          <p:cNvSpPr>
            <a:spLocks noEditPoints="1"/>
          </p:cNvSpPr>
          <p:nvPr>
            <p:custDataLst>
              <p:tags r:id="rId227"/>
            </p:custDataLst>
          </p:nvPr>
        </p:nvSpPr>
        <p:spPr bwMode="auto">
          <a:xfrm rot="3000000">
            <a:off x="696028" y="2436302"/>
            <a:ext cx="115409" cy="208451"/>
          </a:xfrm>
          <a:custGeom>
            <a:gdLst>
              <a:gd name="T0" fmla="*/ 96 w 108"/>
              <a:gd name="T1" fmla="*/ 97 h 195"/>
              <a:gd name="T2" fmla="*/ 89 w 108"/>
              <a:gd name="T3" fmla="*/ 97 h 195"/>
              <a:gd name="T4" fmla="*/ 99 w 108"/>
              <a:gd name="T5" fmla="*/ 89 h 195"/>
              <a:gd name="T6" fmla="*/ 87 w 108"/>
              <a:gd name="T7" fmla="*/ 92 h 195"/>
              <a:gd name="T8" fmla="*/ 64 w 108"/>
              <a:gd name="T9" fmla="*/ 106 h 195"/>
              <a:gd name="T10" fmla="*/ 43 w 108"/>
              <a:gd name="T11" fmla="*/ 110 h 195"/>
              <a:gd name="T12" fmla="*/ 24 w 108"/>
              <a:gd name="T13" fmla="*/ 94 h 195"/>
              <a:gd name="T14" fmla="*/ 18 w 108"/>
              <a:gd name="T15" fmla="*/ 66 h 195"/>
              <a:gd name="T16" fmla="*/ 17 w 108"/>
              <a:gd name="T17" fmla="*/ 30 h 195"/>
              <a:gd name="T18" fmla="*/ 36 w 108"/>
              <a:gd name="T19" fmla="*/ 11 h 195"/>
              <a:gd name="T20" fmla="*/ 64 w 108"/>
              <a:gd name="T21" fmla="*/ 7 h 195"/>
              <a:gd name="T22" fmla="*/ 82 w 108"/>
              <a:gd name="T23" fmla="*/ 25 h 195"/>
              <a:gd name="T24" fmla="*/ 81 w 108"/>
              <a:gd name="T25" fmla="*/ 35 h 195"/>
              <a:gd name="T26" fmla="*/ 75 w 108"/>
              <a:gd name="T27" fmla="*/ 49 h 195"/>
              <a:gd name="T28" fmla="*/ 62 w 108"/>
              <a:gd name="T29" fmla="*/ 61 h 195"/>
              <a:gd name="T30" fmla="*/ 80 w 108"/>
              <a:gd name="T31" fmla="*/ 67 h 195"/>
              <a:gd name="T32" fmla="*/ 95 w 108"/>
              <a:gd name="T33" fmla="*/ 63 h 195"/>
              <a:gd name="T34" fmla="*/ 94 w 108"/>
              <a:gd name="T35" fmla="*/ 53 h 195"/>
              <a:gd name="T36" fmla="*/ 94 w 108"/>
              <a:gd name="T37" fmla="*/ 48 h 195"/>
              <a:gd name="T38" fmla="*/ 97 w 108"/>
              <a:gd name="T39" fmla="*/ 37 h 195"/>
              <a:gd name="T40" fmla="*/ 82 w 108"/>
              <a:gd name="T41" fmla="*/ 18 h 195"/>
              <a:gd name="T42" fmla="*/ 61 w 108"/>
              <a:gd name="T43" fmla="*/ 2 h 195"/>
              <a:gd name="T44" fmla="*/ 39 w 108"/>
              <a:gd name="T45" fmla="*/ 4 h 195"/>
              <a:gd name="T46" fmla="*/ 14 w 108"/>
              <a:gd name="T47" fmla="*/ 21 h 195"/>
              <a:gd name="T48" fmla="*/ 8 w 108"/>
              <a:gd name="T49" fmla="*/ 42 h 195"/>
              <a:gd name="T50" fmla="*/ 0 w 108"/>
              <a:gd name="T51" fmla="*/ 66 h 195"/>
              <a:gd name="T52" fmla="*/ 9 w 108"/>
              <a:gd name="T53" fmla="*/ 97 h 195"/>
              <a:gd name="T54" fmla="*/ 33 w 108"/>
              <a:gd name="T55" fmla="*/ 117 h 195"/>
              <a:gd name="T56" fmla="*/ 38 w 108"/>
              <a:gd name="T57" fmla="*/ 136 h 195"/>
              <a:gd name="T58" fmla="*/ 59 w 108"/>
              <a:gd name="T59" fmla="*/ 118 h 195"/>
              <a:gd name="T60" fmla="*/ 77 w 108"/>
              <a:gd name="T61" fmla="*/ 114 h 195"/>
              <a:gd name="T62" fmla="*/ 66 w 108"/>
              <a:gd name="T63" fmla="*/ 129 h 195"/>
              <a:gd name="T64" fmla="*/ 62 w 108"/>
              <a:gd name="T65" fmla="*/ 127 h 195"/>
              <a:gd name="T66" fmla="*/ 57 w 108"/>
              <a:gd name="T67" fmla="*/ 138 h 195"/>
              <a:gd name="T68" fmla="*/ 49 w 108"/>
              <a:gd name="T69" fmla="*/ 155 h 195"/>
              <a:gd name="T70" fmla="*/ 55 w 108"/>
              <a:gd name="T71" fmla="*/ 171 h 195"/>
              <a:gd name="T72" fmla="*/ 59 w 108"/>
              <a:gd name="T73" fmla="*/ 182 h 195"/>
              <a:gd name="T74" fmla="*/ 44 w 108"/>
              <a:gd name="T75" fmla="*/ 184 h 195"/>
              <a:gd name="T76" fmla="*/ 38 w 108"/>
              <a:gd name="T77" fmla="*/ 171 h 195"/>
              <a:gd name="T78" fmla="*/ 37 w 108"/>
              <a:gd name="T79" fmla="*/ 155 h 195"/>
              <a:gd name="T80" fmla="*/ 33 w 108"/>
              <a:gd name="T81" fmla="*/ 140 h 195"/>
              <a:gd name="T82" fmla="*/ 28 w 108"/>
              <a:gd name="T83" fmla="*/ 157 h 195"/>
              <a:gd name="T84" fmla="*/ 18 w 108"/>
              <a:gd name="T85" fmla="*/ 170 h 195"/>
              <a:gd name="T86" fmla="*/ 31 w 108"/>
              <a:gd name="T87" fmla="*/ 184 h 195"/>
              <a:gd name="T88" fmla="*/ 55 w 108"/>
              <a:gd name="T89" fmla="*/ 190 h 195"/>
              <a:gd name="T90" fmla="*/ 83 w 108"/>
              <a:gd name="T91" fmla="*/ 174 h 195"/>
              <a:gd name="T92" fmla="*/ 93 w 108"/>
              <a:gd name="T93" fmla="*/ 152 h 195"/>
              <a:gd name="T94" fmla="*/ 104 w 108"/>
              <a:gd name="T95" fmla="*/ 125 h 195"/>
              <a:gd name="T96" fmla="*/ 82 w 108"/>
              <a:gd name="T97" fmla="*/ 60 h 195"/>
              <a:gd name="T98" fmla="*/ 51 w 108"/>
              <a:gd name="T99" fmla="*/ 112 h 195"/>
              <a:gd name="T100" fmla="*/ 93 w 108"/>
              <a:gd name="T101" fmla="*/ 118 h 195"/>
              <a:gd name="T102" fmla="*/ 80 w 108"/>
              <a:gd name="T103" fmla="*/ 113 h 195"/>
              <a:gd name="T104" fmla="*/ 82 w 108"/>
              <a:gd name="T105" fmla="*/ 117 h 195"/>
              <a:gd name="T106" fmla="*/ 70 w 108"/>
              <a:gd name="T107" fmla="*/ 139 h 195"/>
              <a:gd name="T108" fmla="*/ 83 w 108"/>
              <a:gd name="T109" fmla="*/ 152 h 195"/>
              <a:gd name="T110" fmla="*/ 68 w 108"/>
              <a:gd name="T111" fmla="*/ 175 h 195"/>
              <a:gd name="T112" fmla="*/ 63 w 108"/>
              <a:gd name="T113" fmla="*/ 159 h 195"/>
              <a:gd name="T114" fmla="*/ 70 w 108"/>
              <a:gd name="T115" fmla="*/ 151 h 195"/>
              <a:gd name="T116" fmla="*/ 74 w 108"/>
              <a:gd name="T117" fmla="*/ 140 h 195"/>
              <a:gd name="T118" fmla="*/ 81 w 108"/>
              <a:gd name="T119" fmla="*/ 127 h 195"/>
              <a:gd name="T120" fmla="*/ 84 w 108"/>
              <a:gd name="T121" fmla="*/ 130 h 1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8" h="195">
                <a:moveTo>
                  <a:pt x="107" y="113"/>
                </a:moveTo>
                <a:cubicBezTo>
                  <a:pt x="107" y="112"/>
                  <a:pt x="107" y="111"/>
                  <a:pt x="107" y="110"/>
                </a:cubicBezTo>
                <a:cubicBezTo>
                  <a:pt x="107" y="109"/>
                  <a:pt x="106" y="108"/>
                  <a:pt x="106" y="108"/>
                </a:cubicBezTo>
                <a:cubicBezTo>
                  <a:pt x="105" y="108"/>
                  <a:pt x="105" y="108"/>
                  <a:pt x="104" y="108"/>
                </a:cubicBezTo>
                <a:cubicBezTo>
                  <a:pt x="104" y="108"/>
                  <a:pt x="104" y="107"/>
                  <a:pt x="104" y="106"/>
                </a:cubicBezTo>
                <a:cubicBezTo>
                  <a:pt x="104" y="105"/>
                  <a:pt x="104" y="104"/>
                  <a:pt x="104" y="104"/>
                </a:cubicBezTo>
                <a:cubicBezTo>
                  <a:pt x="104" y="103"/>
                  <a:pt x="104" y="103"/>
                  <a:pt x="104" y="102"/>
                </a:cubicBezTo>
                <a:cubicBezTo>
                  <a:pt x="104" y="102"/>
                  <a:pt x="104" y="102"/>
                  <a:pt x="103" y="102"/>
                </a:cubicBezTo>
                <a:cubicBezTo>
                  <a:pt x="103" y="102"/>
                  <a:pt x="103" y="102"/>
                  <a:pt x="103" y="101"/>
                </a:cubicBezTo>
                <a:cubicBezTo>
                  <a:pt x="103" y="100"/>
                  <a:pt x="102" y="100"/>
                  <a:pt x="102" y="99"/>
                </a:cubicBezTo>
                <a:cubicBezTo>
                  <a:pt x="102" y="99"/>
                  <a:pt x="101" y="99"/>
                  <a:pt x="101" y="99"/>
                </a:cubicBezTo>
                <a:cubicBezTo>
                  <a:pt x="99" y="99"/>
                  <a:pt x="99" y="97"/>
                  <a:pt x="97" y="97"/>
                </a:cubicBezTo>
                <a:cubicBezTo>
                  <a:pt x="97" y="97"/>
                  <a:pt x="97" y="97"/>
                  <a:pt x="96" y="97"/>
                </a:cubicBezTo>
                <a:cubicBezTo>
                  <a:pt x="96" y="98"/>
                  <a:pt x="96" y="98"/>
                  <a:pt x="95" y="98"/>
                </a:cubicBezTo>
                <a:cubicBezTo>
                  <a:pt x="95" y="98"/>
                  <a:pt x="95" y="99"/>
                  <a:pt x="95" y="99"/>
                </a:cubicBezTo>
                <a:cubicBezTo>
                  <a:pt x="96" y="99"/>
                  <a:pt x="96" y="101"/>
                  <a:pt x="96" y="102"/>
                </a:cubicBezTo>
                <a:cubicBezTo>
                  <a:pt x="96" y="104"/>
                  <a:pt x="92" y="108"/>
                  <a:pt x="90" y="105"/>
                </a:cubicBezTo>
                <a:cubicBezTo>
                  <a:pt x="90" y="105"/>
                  <a:pt x="89" y="105"/>
                  <a:pt x="89" y="105"/>
                </a:cubicBezTo>
                <a:cubicBezTo>
                  <a:pt x="88" y="106"/>
                  <a:pt x="86" y="106"/>
                  <a:pt x="84" y="106"/>
                </a:cubicBezTo>
                <a:cubicBezTo>
                  <a:pt x="84" y="106"/>
                  <a:pt x="84" y="106"/>
                  <a:pt x="83" y="106"/>
                </a:cubicBezTo>
                <a:cubicBezTo>
                  <a:pt x="83" y="105"/>
                  <a:pt x="83" y="105"/>
                  <a:pt x="82" y="105"/>
                </a:cubicBezTo>
                <a:cubicBezTo>
                  <a:pt x="82" y="104"/>
                  <a:pt x="82" y="104"/>
                  <a:pt x="82" y="104"/>
                </a:cubicBezTo>
                <a:cubicBezTo>
                  <a:pt x="84" y="103"/>
                  <a:pt x="84" y="99"/>
                  <a:pt x="87" y="99"/>
                </a:cubicBezTo>
                <a:cubicBezTo>
                  <a:pt x="87" y="99"/>
                  <a:pt x="87" y="98"/>
                  <a:pt x="87" y="98"/>
                </a:cubicBezTo>
                <a:cubicBezTo>
                  <a:pt x="88" y="98"/>
                  <a:pt x="88" y="97"/>
                  <a:pt x="88" y="97"/>
                </a:cubicBezTo>
                <a:cubicBezTo>
                  <a:pt x="88" y="97"/>
                  <a:pt x="89" y="97"/>
                  <a:pt x="89" y="97"/>
                </a:cubicBezTo>
                <a:cubicBezTo>
                  <a:pt x="90" y="97"/>
                  <a:pt x="91" y="97"/>
                  <a:pt x="91" y="97"/>
                </a:cubicBezTo>
                <a:cubicBezTo>
                  <a:pt x="92" y="97"/>
                  <a:pt x="92" y="97"/>
                  <a:pt x="93" y="97"/>
                </a:cubicBezTo>
                <a:cubicBezTo>
                  <a:pt x="93" y="96"/>
                  <a:pt x="93" y="96"/>
                  <a:pt x="93" y="95"/>
                </a:cubicBezTo>
                <a:cubicBezTo>
                  <a:pt x="93" y="95"/>
                  <a:pt x="93" y="95"/>
                  <a:pt x="93" y="94"/>
                </a:cubicBezTo>
                <a:cubicBezTo>
                  <a:pt x="93" y="94"/>
                  <a:pt x="94" y="94"/>
                  <a:pt x="95" y="94"/>
                </a:cubicBezTo>
                <a:cubicBezTo>
                  <a:pt x="96" y="94"/>
                  <a:pt x="97" y="94"/>
                  <a:pt x="97" y="94"/>
                </a:cubicBezTo>
                <a:cubicBezTo>
                  <a:pt x="98" y="93"/>
                  <a:pt x="99" y="94"/>
                  <a:pt x="99" y="94"/>
                </a:cubicBezTo>
                <a:cubicBezTo>
                  <a:pt x="99" y="94"/>
                  <a:pt x="100" y="94"/>
                  <a:pt x="100" y="95"/>
                </a:cubicBezTo>
                <a:cubicBezTo>
                  <a:pt x="101" y="95"/>
                  <a:pt x="101" y="95"/>
                  <a:pt x="102" y="95"/>
                </a:cubicBezTo>
                <a:cubicBezTo>
                  <a:pt x="102" y="93"/>
                  <a:pt x="101" y="93"/>
                  <a:pt x="101" y="92"/>
                </a:cubicBezTo>
                <a:cubicBezTo>
                  <a:pt x="100" y="92"/>
                  <a:pt x="100" y="92"/>
                  <a:pt x="100" y="91"/>
                </a:cubicBezTo>
                <a:cubicBezTo>
                  <a:pt x="100" y="90"/>
                  <a:pt x="100" y="90"/>
                  <a:pt x="100" y="89"/>
                </a:cubicBezTo>
                <a:cubicBezTo>
                  <a:pt x="99" y="89"/>
                  <a:pt x="99" y="89"/>
                  <a:pt x="99" y="89"/>
                </a:cubicBezTo>
                <a:cubicBezTo>
                  <a:pt x="99" y="88"/>
                  <a:pt x="100" y="88"/>
                  <a:pt x="101" y="87"/>
                </a:cubicBezTo>
                <a:cubicBezTo>
                  <a:pt x="101" y="87"/>
                  <a:pt x="101" y="86"/>
                  <a:pt x="101" y="86"/>
                </a:cubicBezTo>
                <a:cubicBezTo>
                  <a:pt x="101" y="84"/>
                  <a:pt x="101" y="83"/>
                  <a:pt x="101" y="81"/>
                </a:cubicBezTo>
                <a:cubicBezTo>
                  <a:pt x="101" y="80"/>
                  <a:pt x="101" y="80"/>
                  <a:pt x="101" y="79"/>
                </a:cubicBezTo>
                <a:cubicBezTo>
                  <a:pt x="100" y="79"/>
                  <a:pt x="99" y="79"/>
                  <a:pt x="97" y="79"/>
                </a:cubicBezTo>
                <a:cubicBezTo>
                  <a:pt x="97" y="80"/>
                  <a:pt x="96" y="81"/>
                  <a:pt x="96" y="82"/>
                </a:cubicBezTo>
                <a:cubicBezTo>
                  <a:pt x="96" y="84"/>
                  <a:pt x="94" y="84"/>
                  <a:pt x="93" y="85"/>
                </a:cubicBezTo>
                <a:cubicBezTo>
                  <a:pt x="92" y="86"/>
                  <a:pt x="93" y="87"/>
                  <a:pt x="91" y="87"/>
                </a:cubicBezTo>
                <a:cubicBezTo>
                  <a:pt x="90" y="87"/>
                  <a:pt x="89" y="87"/>
                  <a:pt x="88" y="87"/>
                </a:cubicBezTo>
                <a:cubicBezTo>
                  <a:pt x="88" y="87"/>
                  <a:pt x="88" y="88"/>
                  <a:pt x="88" y="88"/>
                </a:cubicBezTo>
                <a:cubicBezTo>
                  <a:pt x="88" y="89"/>
                  <a:pt x="88" y="89"/>
                  <a:pt x="88" y="89"/>
                </a:cubicBezTo>
                <a:cubicBezTo>
                  <a:pt x="88" y="90"/>
                  <a:pt x="88" y="91"/>
                  <a:pt x="88" y="92"/>
                </a:cubicBezTo>
                <a:cubicBezTo>
                  <a:pt x="87" y="92"/>
                  <a:pt x="87" y="92"/>
                  <a:pt x="87" y="92"/>
                </a:cubicBezTo>
                <a:cubicBezTo>
                  <a:pt x="86" y="93"/>
                  <a:pt x="86" y="93"/>
                  <a:pt x="84" y="93"/>
                </a:cubicBezTo>
                <a:cubicBezTo>
                  <a:pt x="84" y="93"/>
                  <a:pt x="84" y="93"/>
                  <a:pt x="83" y="93"/>
                </a:cubicBezTo>
                <a:cubicBezTo>
                  <a:pt x="83" y="93"/>
                  <a:pt x="82" y="93"/>
                  <a:pt x="82" y="93"/>
                </a:cubicBezTo>
                <a:cubicBezTo>
                  <a:pt x="82" y="94"/>
                  <a:pt x="81" y="95"/>
                  <a:pt x="80" y="95"/>
                </a:cubicBezTo>
                <a:cubicBezTo>
                  <a:pt x="80" y="96"/>
                  <a:pt x="80" y="96"/>
                  <a:pt x="80" y="97"/>
                </a:cubicBezTo>
                <a:cubicBezTo>
                  <a:pt x="79" y="97"/>
                  <a:pt x="79" y="98"/>
                  <a:pt x="78" y="98"/>
                </a:cubicBezTo>
                <a:cubicBezTo>
                  <a:pt x="77" y="98"/>
                  <a:pt x="77" y="99"/>
                  <a:pt x="76" y="99"/>
                </a:cubicBezTo>
                <a:cubicBezTo>
                  <a:pt x="76" y="99"/>
                  <a:pt x="76" y="100"/>
                  <a:pt x="76" y="100"/>
                </a:cubicBezTo>
                <a:cubicBezTo>
                  <a:pt x="74" y="100"/>
                  <a:pt x="75" y="102"/>
                  <a:pt x="74" y="102"/>
                </a:cubicBezTo>
                <a:cubicBezTo>
                  <a:pt x="72" y="102"/>
                  <a:pt x="72" y="103"/>
                  <a:pt x="71" y="104"/>
                </a:cubicBezTo>
                <a:cubicBezTo>
                  <a:pt x="70" y="105"/>
                  <a:pt x="69" y="106"/>
                  <a:pt x="66" y="106"/>
                </a:cubicBezTo>
                <a:cubicBezTo>
                  <a:pt x="66" y="106"/>
                  <a:pt x="66" y="106"/>
                  <a:pt x="65" y="106"/>
                </a:cubicBezTo>
                <a:cubicBezTo>
                  <a:pt x="65" y="106"/>
                  <a:pt x="64" y="106"/>
                  <a:pt x="64" y="106"/>
                </a:cubicBezTo>
                <a:cubicBezTo>
                  <a:pt x="64" y="107"/>
                  <a:pt x="62" y="107"/>
                  <a:pt x="62" y="108"/>
                </a:cubicBezTo>
                <a:cubicBezTo>
                  <a:pt x="62" y="109"/>
                  <a:pt x="58" y="112"/>
                  <a:pt x="58" y="110"/>
                </a:cubicBezTo>
                <a:cubicBezTo>
                  <a:pt x="58" y="110"/>
                  <a:pt x="57" y="110"/>
                  <a:pt x="57" y="110"/>
                </a:cubicBezTo>
                <a:cubicBezTo>
                  <a:pt x="57" y="108"/>
                  <a:pt x="55" y="109"/>
                  <a:pt x="53" y="108"/>
                </a:cubicBezTo>
                <a:cubicBezTo>
                  <a:pt x="53" y="108"/>
                  <a:pt x="53" y="108"/>
                  <a:pt x="53" y="107"/>
                </a:cubicBezTo>
                <a:cubicBezTo>
                  <a:pt x="53" y="107"/>
                  <a:pt x="53" y="106"/>
                  <a:pt x="53" y="106"/>
                </a:cubicBezTo>
                <a:cubicBezTo>
                  <a:pt x="53" y="106"/>
                  <a:pt x="52" y="106"/>
                  <a:pt x="52" y="105"/>
                </a:cubicBezTo>
                <a:cubicBezTo>
                  <a:pt x="50" y="105"/>
                  <a:pt x="50" y="106"/>
                  <a:pt x="49" y="106"/>
                </a:cubicBezTo>
                <a:cubicBezTo>
                  <a:pt x="47" y="106"/>
                  <a:pt x="47" y="105"/>
                  <a:pt x="46" y="105"/>
                </a:cubicBezTo>
                <a:cubicBezTo>
                  <a:pt x="46" y="105"/>
                  <a:pt x="45" y="105"/>
                  <a:pt x="45" y="105"/>
                </a:cubicBezTo>
                <a:cubicBezTo>
                  <a:pt x="45" y="105"/>
                  <a:pt x="45" y="106"/>
                  <a:pt x="45" y="106"/>
                </a:cubicBezTo>
                <a:cubicBezTo>
                  <a:pt x="45" y="106"/>
                  <a:pt x="45" y="107"/>
                  <a:pt x="45" y="107"/>
                </a:cubicBezTo>
                <a:cubicBezTo>
                  <a:pt x="45" y="109"/>
                  <a:pt x="44" y="109"/>
                  <a:pt x="43" y="110"/>
                </a:cubicBezTo>
                <a:cubicBezTo>
                  <a:pt x="43" y="108"/>
                  <a:pt x="41" y="108"/>
                  <a:pt x="42" y="106"/>
                </a:cubicBezTo>
                <a:cubicBezTo>
                  <a:pt x="42" y="105"/>
                  <a:pt x="43" y="105"/>
                  <a:pt x="43" y="104"/>
                </a:cubicBezTo>
                <a:cubicBezTo>
                  <a:pt x="42" y="104"/>
                  <a:pt x="42" y="104"/>
                  <a:pt x="42" y="104"/>
                </a:cubicBezTo>
                <a:cubicBezTo>
                  <a:pt x="42" y="103"/>
                  <a:pt x="42" y="103"/>
                  <a:pt x="42" y="102"/>
                </a:cubicBezTo>
                <a:cubicBezTo>
                  <a:pt x="41" y="102"/>
                  <a:pt x="41" y="102"/>
                  <a:pt x="40" y="102"/>
                </a:cubicBezTo>
                <a:cubicBezTo>
                  <a:pt x="40" y="104"/>
                  <a:pt x="40" y="105"/>
                  <a:pt x="39" y="106"/>
                </a:cubicBezTo>
                <a:cubicBezTo>
                  <a:pt x="39" y="106"/>
                  <a:pt x="38" y="106"/>
                  <a:pt x="38" y="106"/>
                </a:cubicBezTo>
                <a:cubicBezTo>
                  <a:pt x="38" y="106"/>
                  <a:pt x="37" y="106"/>
                  <a:pt x="37" y="106"/>
                </a:cubicBezTo>
                <a:cubicBezTo>
                  <a:pt x="37" y="105"/>
                  <a:pt x="37" y="104"/>
                  <a:pt x="36" y="104"/>
                </a:cubicBezTo>
                <a:cubicBezTo>
                  <a:pt x="32" y="103"/>
                  <a:pt x="30" y="101"/>
                  <a:pt x="28" y="99"/>
                </a:cubicBezTo>
                <a:cubicBezTo>
                  <a:pt x="29" y="97"/>
                  <a:pt x="27" y="96"/>
                  <a:pt x="28" y="95"/>
                </a:cubicBezTo>
                <a:cubicBezTo>
                  <a:pt x="28" y="92"/>
                  <a:pt x="24" y="95"/>
                  <a:pt x="24" y="95"/>
                </a:cubicBezTo>
                <a:cubicBezTo>
                  <a:pt x="24" y="95"/>
                  <a:pt x="24" y="95"/>
                  <a:pt x="24" y="94"/>
                </a:cubicBezTo>
                <a:cubicBezTo>
                  <a:pt x="24" y="93"/>
                  <a:pt x="24" y="93"/>
                  <a:pt x="24" y="92"/>
                </a:cubicBezTo>
                <a:cubicBezTo>
                  <a:pt x="23" y="92"/>
                  <a:pt x="23" y="92"/>
                  <a:pt x="23" y="92"/>
                </a:cubicBezTo>
                <a:cubicBezTo>
                  <a:pt x="23" y="91"/>
                  <a:pt x="23" y="91"/>
                  <a:pt x="23" y="91"/>
                </a:cubicBezTo>
                <a:cubicBezTo>
                  <a:pt x="23" y="90"/>
                  <a:pt x="23" y="89"/>
                  <a:pt x="23" y="88"/>
                </a:cubicBezTo>
                <a:cubicBezTo>
                  <a:pt x="22" y="88"/>
                  <a:pt x="20" y="88"/>
                  <a:pt x="20" y="87"/>
                </a:cubicBezTo>
                <a:cubicBezTo>
                  <a:pt x="19" y="87"/>
                  <a:pt x="19" y="87"/>
                  <a:pt x="19" y="86"/>
                </a:cubicBezTo>
                <a:cubicBezTo>
                  <a:pt x="19" y="85"/>
                  <a:pt x="19" y="85"/>
                  <a:pt x="19" y="85"/>
                </a:cubicBezTo>
                <a:cubicBezTo>
                  <a:pt x="19" y="83"/>
                  <a:pt x="18" y="82"/>
                  <a:pt x="17" y="81"/>
                </a:cubicBezTo>
                <a:cubicBezTo>
                  <a:pt x="15" y="81"/>
                  <a:pt x="10" y="79"/>
                  <a:pt x="15" y="79"/>
                </a:cubicBezTo>
                <a:cubicBezTo>
                  <a:pt x="15" y="78"/>
                  <a:pt x="15" y="76"/>
                  <a:pt x="15" y="75"/>
                </a:cubicBezTo>
                <a:cubicBezTo>
                  <a:pt x="14" y="75"/>
                  <a:pt x="14" y="73"/>
                  <a:pt x="15" y="73"/>
                </a:cubicBezTo>
                <a:cubicBezTo>
                  <a:pt x="15" y="72"/>
                  <a:pt x="15" y="72"/>
                  <a:pt x="15" y="72"/>
                </a:cubicBezTo>
                <a:cubicBezTo>
                  <a:pt x="12" y="70"/>
                  <a:pt x="16" y="66"/>
                  <a:pt x="18" y="66"/>
                </a:cubicBezTo>
                <a:cubicBezTo>
                  <a:pt x="18" y="63"/>
                  <a:pt x="16" y="62"/>
                  <a:pt x="14" y="61"/>
                </a:cubicBezTo>
                <a:cubicBezTo>
                  <a:pt x="14" y="63"/>
                  <a:pt x="16" y="67"/>
                  <a:pt x="13" y="67"/>
                </a:cubicBezTo>
                <a:cubicBezTo>
                  <a:pt x="12" y="59"/>
                  <a:pt x="9" y="59"/>
                  <a:pt x="9" y="51"/>
                </a:cubicBezTo>
                <a:cubicBezTo>
                  <a:pt x="10" y="51"/>
                  <a:pt x="11" y="51"/>
                  <a:pt x="12" y="51"/>
                </a:cubicBezTo>
                <a:cubicBezTo>
                  <a:pt x="12" y="51"/>
                  <a:pt x="12" y="51"/>
                  <a:pt x="12" y="50"/>
                </a:cubicBezTo>
                <a:cubicBezTo>
                  <a:pt x="12" y="49"/>
                  <a:pt x="13" y="49"/>
                  <a:pt x="13" y="47"/>
                </a:cubicBezTo>
                <a:cubicBezTo>
                  <a:pt x="13" y="46"/>
                  <a:pt x="13" y="45"/>
                  <a:pt x="13" y="44"/>
                </a:cubicBezTo>
                <a:cubicBezTo>
                  <a:pt x="13" y="44"/>
                  <a:pt x="13" y="43"/>
                  <a:pt x="13" y="43"/>
                </a:cubicBezTo>
                <a:cubicBezTo>
                  <a:pt x="14" y="43"/>
                  <a:pt x="15" y="42"/>
                  <a:pt x="15" y="41"/>
                </a:cubicBezTo>
                <a:cubicBezTo>
                  <a:pt x="17" y="39"/>
                  <a:pt x="12" y="37"/>
                  <a:pt x="15" y="36"/>
                </a:cubicBezTo>
                <a:cubicBezTo>
                  <a:pt x="15" y="36"/>
                  <a:pt x="15" y="35"/>
                  <a:pt x="15" y="35"/>
                </a:cubicBezTo>
                <a:cubicBezTo>
                  <a:pt x="16" y="33"/>
                  <a:pt x="15" y="31"/>
                  <a:pt x="17" y="31"/>
                </a:cubicBezTo>
                <a:cubicBezTo>
                  <a:pt x="17" y="31"/>
                  <a:pt x="17" y="30"/>
                  <a:pt x="17" y="30"/>
                </a:cubicBezTo>
                <a:cubicBezTo>
                  <a:pt x="17" y="28"/>
                  <a:pt x="16" y="26"/>
                  <a:pt x="18" y="25"/>
                </a:cubicBezTo>
                <a:cubicBezTo>
                  <a:pt x="18" y="24"/>
                  <a:pt x="18" y="24"/>
                  <a:pt x="18" y="23"/>
                </a:cubicBezTo>
                <a:cubicBezTo>
                  <a:pt x="18" y="21"/>
                  <a:pt x="19" y="20"/>
                  <a:pt x="19" y="18"/>
                </a:cubicBezTo>
                <a:cubicBezTo>
                  <a:pt x="20" y="18"/>
                  <a:pt x="21" y="18"/>
                  <a:pt x="21" y="18"/>
                </a:cubicBezTo>
                <a:cubicBezTo>
                  <a:pt x="21" y="18"/>
                  <a:pt x="21" y="17"/>
                  <a:pt x="21" y="17"/>
                </a:cubicBezTo>
                <a:cubicBezTo>
                  <a:pt x="22" y="17"/>
                  <a:pt x="22" y="17"/>
                  <a:pt x="23" y="17"/>
                </a:cubicBezTo>
                <a:cubicBezTo>
                  <a:pt x="24" y="17"/>
                  <a:pt x="24" y="16"/>
                  <a:pt x="25" y="16"/>
                </a:cubicBezTo>
                <a:cubicBezTo>
                  <a:pt x="25" y="15"/>
                  <a:pt x="25" y="15"/>
                  <a:pt x="26" y="15"/>
                </a:cubicBezTo>
                <a:cubicBezTo>
                  <a:pt x="28" y="15"/>
                  <a:pt x="28" y="11"/>
                  <a:pt x="31" y="12"/>
                </a:cubicBezTo>
                <a:cubicBezTo>
                  <a:pt x="31" y="12"/>
                  <a:pt x="32" y="12"/>
                  <a:pt x="32" y="12"/>
                </a:cubicBezTo>
                <a:cubicBezTo>
                  <a:pt x="32" y="11"/>
                  <a:pt x="32" y="11"/>
                  <a:pt x="33" y="11"/>
                </a:cubicBezTo>
                <a:cubicBezTo>
                  <a:pt x="34" y="11"/>
                  <a:pt x="34" y="11"/>
                  <a:pt x="34" y="11"/>
                </a:cubicBezTo>
                <a:cubicBezTo>
                  <a:pt x="35" y="11"/>
                  <a:pt x="35" y="11"/>
                  <a:pt x="36" y="11"/>
                </a:cubicBezTo>
                <a:cubicBezTo>
                  <a:pt x="36" y="10"/>
                  <a:pt x="37" y="10"/>
                  <a:pt x="37" y="9"/>
                </a:cubicBezTo>
                <a:cubicBezTo>
                  <a:pt x="37" y="9"/>
                  <a:pt x="38" y="9"/>
                  <a:pt x="38" y="9"/>
                </a:cubicBezTo>
                <a:cubicBezTo>
                  <a:pt x="40" y="9"/>
                  <a:pt x="40" y="7"/>
                  <a:pt x="43" y="7"/>
                </a:cubicBezTo>
                <a:cubicBezTo>
                  <a:pt x="43" y="7"/>
                  <a:pt x="44" y="7"/>
                  <a:pt x="44" y="7"/>
                </a:cubicBezTo>
                <a:cubicBezTo>
                  <a:pt x="45" y="6"/>
                  <a:pt x="46" y="6"/>
                  <a:pt x="47" y="5"/>
                </a:cubicBezTo>
                <a:cubicBezTo>
                  <a:pt x="48" y="5"/>
                  <a:pt x="48" y="5"/>
                  <a:pt x="49" y="5"/>
                </a:cubicBezTo>
                <a:cubicBezTo>
                  <a:pt x="49" y="5"/>
                  <a:pt x="50" y="5"/>
                  <a:pt x="51" y="5"/>
                </a:cubicBezTo>
                <a:cubicBezTo>
                  <a:pt x="52" y="5"/>
                  <a:pt x="53" y="5"/>
                  <a:pt x="53" y="5"/>
                </a:cubicBezTo>
                <a:cubicBezTo>
                  <a:pt x="54" y="5"/>
                  <a:pt x="54" y="5"/>
                  <a:pt x="55" y="5"/>
                </a:cubicBezTo>
                <a:cubicBezTo>
                  <a:pt x="56" y="5"/>
                  <a:pt x="57" y="5"/>
                  <a:pt x="58" y="5"/>
                </a:cubicBezTo>
                <a:cubicBezTo>
                  <a:pt x="60" y="5"/>
                  <a:pt x="62" y="5"/>
                  <a:pt x="62" y="6"/>
                </a:cubicBezTo>
                <a:cubicBezTo>
                  <a:pt x="62" y="7"/>
                  <a:pt x="62" y="8"/>
                  <a:pt x="63" y="7"/>
                </a:cubicBezTo>
                <a:cubicBezTo>
                  <a:pt x="63" y="7"/>
                  <a:pt x="64" y="7"/>
                  <a:pt x="64" y="7"/>
                </a:cubicBezTo>
                <a:cubicBezTo>
                  <a:pt x="65" y="7"/>
                  <a:pt x="66" y="8"/>
                  <a:pt x="66" y="9"/>
                </a:cubicBezTo>
                <a:cubicBezTo>
                  <a:pt x="66" y="9"/>
                  <a:pt x="66" y="9"/>
                  <a:pt x="66" y="10"/>
                </a:cubicBezTo>
                <a:cubicBezTo>
                  <a:pt x="67" y="10"/>
                  <a:pt x="67" y="10"/>
                  <a:pt x="68" y="10"/>
                </a:cubicBezTo>
                <a:cubicBezTo>
                  <a:pt x="68" y="10"/>
                  <a:pt x="68" y="10"/>
                  <a:pt x="69" y="10"/>
                </a:cubicBezTo>
                <a:cubicBezTo>
                  <a:pt x="71" y="10"/>
                  <a:pt x="71" y="12"/>
                  <a:pt x="72" y="12"/>
                </a:cubicBezTo>
                <a:cubicBezTo>
                  <a:pt x="73" y="13"/>
                  <a:pt x="74" y="13"/>
                  <a:pt x="76" y="13"/>
                </a:cubicBezTo>
                <a:cubicBezTo>
                  <a:pt x="76" y="14"/>
                  <a:pt x="76" y="15"/>
                  <a:pt x="76" y="16"/>
                </a:cubicBezTo>
                <a:cubicBezTo>
                  <a:pt x="76" y="17"/>
                  <a:pt x="76" y="17"/>
                  <a:pt x="77" y="17"/>
                </a:cubicBezTo>
                <a:cubicBezTo>
                  <a:pt x="77" y="17"/>
                  <a:pt x="77" y="18"/>
                  <a:pt x="77" y="18"/>
                </a:cubicBezTo>
                <a:cubicBezTo>
                  <a:pt x="77" y="19"/>
                  <a:pt x="79" y="19"/>
                  <a:pt x="80" y="19"/>
                </a:cubicBezTo>
                <a:cubicBezTo>
                  <a:pt x="81" y="20"/>
                  <a:pt x="81" y="21"/>
                  <a:pt x="82" y="22"/>
                </a:cubicBezTo>
                <a:cubicBezTo>
                  <a:pt x="83" y="22"/>
                  <a:pt x="83" y="23"/>
                  <a:pt x="83" y="24"/>
                </a:cubicBezTo>
                <a:cubicBezTo>
                  <a:pt x="83" y="25"/>
                  <a:pt x="83" y="25"/>
                  <a:pt x="82" y="25"/>
                </a:cubicBezTo>
                <a:cubicBezTo>
                  <a:pt x="82" y="25"/>
                  <a:pt x="81" y="25"/>
                  <a:pt x="81" y="25"/>
                </a:cubicBezTo>
                <a:cubicBezTo>
                  <a:pt x="81" y="26"/>
                  <a:pt x="81" y="27"/>
                  <a:pt x="80" y="26"/>
                </a:cubicBezTo>
                <a:cubicBezTo>
                  <a:pt x="80" y="28"/>
                  <a:pt x="80" y="30"/>
                  <a:pt x="80" y="31"/>
                </a:cubicBezTo>
                <a:cubicBezTo>
                  <a:pt x="80" y="32"/>
                  <a:pt x="81" y="33"/>
                  <a:pt x="81" y="34"/>
                </a:cubicBezTo>
                <a:cubicBezTo>
                  <a:pt x="82" y="34"/>
                  <a:pt x="82" y="33"/>
                  <a:pt x="82" y="32"/>
                </a:cubicBezTo>
                <a:cubicBezTo>
                  <a:pt x="82" y="32"/>
                  <a:pt x="82" y="32"/>
                  <a:pt x="82" y="31"/>
                </a:cubicBezTo>
                <a:cubicBezTo>
                  <a:pt x="83" y="30"/>
                  <a:pt x="84" y="30"/>
                  <a:pt x="84" y="31"/>
                </a:cubicBezTo>
                <a:cubicBezTo>
                  <a:pt x="85" y="31"/>
                  <a:pt x="85" y="31"/>
                  <a:pt x="85" y="31"/>
                </a:cubicBezTo>
                <a:cubicBezTo>
                  <a:pt x="86" y="31"/>
                  <a:pt x="87" y="31"/>
                  <a:pt x="87" y="32"/>
                </a:cubicBezTo>
                <a:cubicBezTo>
                  <a:pt x="87" y="33"/>
                  <a:pt x="87" y="34"/>
                  <a:pt x="87" y="35"/>
                </a:cubicBezTo>
                <a:cubicBezTo>
                  <a:pt x="87" y="35"/>
                  <a:pt x="87" y="36"/>
                  <a:pt x="87" y="36"/>
                </a:cubicBezTo>
                <a:cubicBezTo>
                  <a:pt x="85" y="36"/>
                  <a:pt x="83" y="36"/>
                  <a:pt x="82" y="37"/>
                </a:cubicBezTo>
                <a:cubicBezTo>
                  <a:pt x="82" y="36"/>
                  <a:pt x="82" y="35"/>
                  <a:pt x="81" y="35"/>
                </a:cubicBezTo>
                <a:cubicBezTo>
                  <a:pt x="80" y="35"/>
                  <a:pt x="80" y="35"/>
                  <a:pt x="80" y="35"/>
                </a:cubicBezTo>
                <a:cubicBezTo>
                  <a:pt x="80" y="35"/>
                  <a:pt x="80" y="36"/>
                  <a:pt x="80" y="36"/>
                </a:cubicBezTo>
                <a:cubicBezTo>
                  <a:pt x="83" y="38"/>
                  <a:pt x="78" y="40"/>
                  <a:pt x="78" y="36"/>
                </a:cubicBezTo>
                <a:cubicBezTo>
                  <a:pt x="78" y="36"/>
                  <a:pt x="78" y="36"/>
                  <a:pt x="77" y="36"/>
                </a:cubicBezTo>
                <a:cubicBezTo>
                  <a:pt x="77" y="36"/>
                  <a:pt x="77" y="37"/>
                  <a:pt x="77" y="37"/>
                </a:cubicBezTo>
                <a:cubicBezTo>
                  <a:pt x="77" y="38"/>
                  <a:pt x="77" y="40"/>
                  <a:pt x="77" y="41"/>
                </a:cubicBezTo>
                <a:cubicBezTo>
                  <a:pt x="77" y="41"/>
                  <a:pt x="77" y="42"/>
                  <a:pt x="77" y="42"/>
                </a:cubicBezTo>
                <a:cubicBezTo>
                  <a:pt x="78" y="42"/>
                  <a:pt x="78" y="42"/>
                  <a:pt x="78" y="42"/>
                </a:cubicBezTo>
                <a:cubicBezTo>
                  <a:pt x="79" y="42"/>
                  <a:pt x="81" y="42"/>
                  <a:pt x="81" y="43"/>
                </a:cubicBezTo>
                <a:cubicBezTo>
                  <a:pt x="83" y="43"/>
                  <a:pt x="82" y="47"/>
                  <a:pt x="84" y="47"/>
                </a:cubicBezTo>
                <a:cubicBezTo>
                  <a:pt x="84" y="49"/>
                  <a:pt x="82" y="47"/>
                  <a:pt x="81" y="47"/>
                </a:cubicBezTo>
                <a:cubicBezTo>
                  <a:pt x="81" y="47"/>
                  <a:pt x="81" y="48"/>
                  <a:pt x="80" y="48"/>
                </a:cubicBezTo>
                <a:cubicBezTo>
                  <a:pt x="79" y="50"/>
                  <a:pt x="78" y="48"/>
                  <a:pt x="75" y="49"/>
                </a:cubicBezTo>
                <a:cubicBezTo>
                  <a:pt x="75" y="49"/>
                  <a:pt x="75" y="50"/>
                  <a:pt x="75" y="50"/>
                </a:cubicBezTo>
                <a:cubicBezTo>
                  <a:pt x="75" y="51"/>
                  <a:pt x="75" y="51"/>
                  <a:pt x="75" y="51"/>
                </a:cubicBezTo>
                <a:cubicBezTo>
                  <a:pt x="74" y="51"/>
                  <a:pt x="72" y="51"/>
                  <a:pt x="71" y="51"/>
                </a:cubicBezTo>
                <a:cubicBezTo>
                  <a:pt x="71" y="51"/>
                  <a:pt x="71" y="51"/>
                  <a:pt x="71" y="50"/>
                </a:cubicBezTo>
                <a:cubicBezTo>
                  <a:pt x="70" y="50"/>
                  <a:pt x="70" y="50"/>
                  <a:pt x="70" y="49"/>
                </a:cubicBezTo>
                <a:cubicBezTo>
                  <a:pt x="69" y="49"/>
                  <a:pt x="69" y="49"/>
                  <a:pt x="69" y="48"/>
                </a:cubicBezTo>
                <a:cubicBezTo>
                  <a:pt x="68" y="48"/>
                  <a:pt x="68" y="48"/>
                  <a:pt x="68" y="48"/>
                </a:cubicBezTo>
                <a:cubicBezTo>
                  <a:pt x="67" y="48"/>
                  <a:pt x="66" y="48"/>
                  <a:pt x="65" y="48"/>
                </a:cubicBezTo>
                <a:cubicBezTo>
                  <a:pt x="65" y="48"/>
                  <a:pt x="64" y="48"/>
                  <a:pt x="64" y="48"/>
                </a:cubicBezTo>
                <a:cubicBezTo>
                  <a:pt x="62" y="52"/>
                  <a:pt x="66" y="53"/>
                  <a:pt x="64" y="55"/>
                </a:cubicBezTo>
                <a:cubicBezTo>
                  <a:pt x="64" y="56"/>
                  <a:pt x="64" y="56"/>
                  <a:pt x="63" y="56"/>
                </a:cubicBezTo>
                <a:cubicBezTo>
                  <a:pt x="63" y="57"/>
                  <a:pt x="63" y="57"/>
                  <a:pt x="63" y="57"/>
                </a:cubicBezTo>
                <a:cubicBezTo>
                  <a:pt x="62" y="58"/>
                  <a:pt x="62" y="59"/>
                  <a:pt x="62" y="61"/>
                </a:cubicBezTo>
                <a:cubicBezTo>
                  <a:pt x="62" y="61"/>
                  <a:pt x="63" y="61"/>
                  <a:pt x="63" y="62"/>
                </a:cubicBezTo>
                <a:cubicBezTo>
                  <a:pt x="64" y="62"/>
                  <a:pt x="65" y="62"/>
                  <a:pt x="65" y="61"/>
                </a:cubicBezTo>
                <a:cubicBezTo>
                  <a:pt x="65" y="60"/>
                  <a:pt x="65" y="59"/>
                  <a:pt x="65" y="57"/>
                </a:cubicBezTo>
                <a:cubicBezTo>
                  <a:pt x="66" y="57"/>
                  <a:pt x="66" y="57"/>
                  <a:pt x="66" y="57"/>
                </a:cubicBezTo>
                <a:cubicBezTo>
                  <a:pt x="67" y="59"/>
                  <a:pt x="68" y="59"/>
                  <a:pt x="69" y="60"/>
                </a:cubicBezTo>
                <a:cubicBezTo>
                  <a:pt x="70" y="60"/>
                  <a:pt x="70" y="60"/>
                  <a:pt x="70" y="61"/>
                </a:cubicBezTo>
                <a:cubicBezTo>
                  <a:pt x="71" y="61"/>
                  <a:pt x="72" y="61"/>
                  <a:pt x="72" y="61"/>
                </a:cubicBezTo>
                <a:cubicBezTo>
                  <a:pt x="73" y="60"/>
                  <a:pt x="72" y="59"/>
                  <a:pt x="74" y="59"/>
                </a:cubicBezTo>
                <a:cubicBezTo>
                  <a:pt x="74" y="59"/>
                  <a:pt x="74" y="59"/>
                  <a:pt x="75" y="59"/>
                </a:cubicBezTo>
                <a:cubicBezTo>
                  <a:pt x="76" y="60"/>
                  <a:pt x="78" y="59"/>
                  <a:pt x="78" y="61"/>
                </a:cubicBezTo>
                <a:cubicBezTo>
                  <a:pt x="78" y="62"/>
                  <a:pt x="79" y="62"/>
                  <a:pt x="80" y="63"/>
                </a:cubicBezTo>
                <a:cubicBezTo>
                  <a:pt x="80" y="64"/>
                  <a:pt x="80" y="65"/>
                  <a:pt x="80" y="66"/>
                </a:cubicBezTo>
                <a:cubicBezTo>
                  <a:pt x="80" y="66"/>
                  <a:pt x="80" y="66"/>
                  <a:pt x="80" y="67"/>
                </a:cubicBezTo>
                <a:cubicBezTo>
                  <a:pt x="80" y="67"/>
                  <a:pt x="80" y="68"/>
                  <a:pt x="80" y="68"/>
                </a:cubicBezTo>
                <a:cubicBezTo>
                  <a:pt x="81" y="68"/>
                  <a:pt x="81" y="67"/>
                  <a:pt x="82" y="66"/>
                </a:cubicBezTo>
                <a:cubicBezTo>
                  <a:pt x="83" y="66"/>
                  <a:pt x="84" y="66"/>
                  <a:pt x="84" y="66"/>
                </a:cubicBezTo>
                <a:cubicBezTo>
                  <a:pt x="84" y="66"/>
                  <a:pt x="84" y="66"/>
                  <a:pt x="84" y="67"/>
                </a:cubicBezTo>
                <a:cubicBezTo>
                  <a:pt x="84" y="67"/>
                  <a:pt x="84" y="68"/>
                  <a:pt x="84" y="68"/>
                </a:cubicBezTo>
                <a:cubicBezTo>
                  <a:pt x="85" y="68"/>
                  <a:pt x="85" y="68"/>
                  <a:pt x="85" y="68"/>
                </a:cubicBezTo>
                <a:cubicBezTo>
                  <a:pt x="86" y="68"/>
                  <a:pt x="87" y="68"/>
                  <a:pt x="87" y="67"/>
                </a:cubicBezTo>
                <a:cubicBezTo>
                  <a:pt x="87" y="66"/>
                  <a:pt x="87" y="66"/>
                  <a:pt x="87" y="66"/>
                </a:cubicBezTo>
                <a:cubicBezTo>
                  <a:pt x="87" y="66"/>
                  <a:pt x="88" y="65"/>
                  <a:pt x="88" y="64"/>
                </a:cubicBezTo>
                <a:cubicBezTo>
                  <a:pt x="88" y="64"/>
                  <a:pt x="89" y="64"/>
                  <a:pt x="89" y="64"/>
                </a:cubicBezTo>
                <a:cubicBezTo>
                  <a:pt x="89" y="64"/>
                  <a:pt x="90" y="63"/>
                  <a:pt x="90" y="64"/>
                </a:cubicBezTo>
                <a:cubicBezTo>
                  <a:pt x="91" y="64"/>
                  <a:pt x="93" y="64"/>
                  <a:pt x="94" y="64"/>
                </a:cubicBezTo>
                <a:cubicBezTo>
                  <a:pt x="94" y="64"/>
                  <a:pt x="94" y="63"/>
                  <a:pt x="95" y="63"/>
                </a:cubicBezTo>
                <a:cubicBezTo>
                  <a:pt x="95" y="63"/>
                  <a:pt x="95" y="62"/>
                  <a:pt x="95" y="62"/>
                </a:cubicBezTo>
                <a:cubicBezTo>
                  <a:pt x="95" y="62"/>
                  <a:pt x="96" y="62"/>
                  <a:pt x="96" y="62"/>
                </a:cubicBezTo>
                <a:cubicBezTo>
                  <a:pt x="98" y="62"/>
                  <a:pt x="100" y="62"/>
                  <a:pt x="100" y="64"/>
                </a:cubicBezTo>
                <a:cubicBezTo>
                  <a:pt x="100" y="65"/>
                  <a:pt x="100" y="65"/>
                  <a:pt x="100" y="66"/>
                </a:cubicBezTo>
                <a:cubicBezTo>
                  <a:pt x="101" y="66"/>
                  <a:pt x="101" y="64"/>
                  <a:pt x="102" y="63"/>
                </a:cubicBezTo>
                <a:cubicBezTo>
                  <a:pt x="102" y="62"/>
                  <a:pt x="102" y="62"/>
                  <a:pt x="102" y="61"/>
                </a:cubicBezTo>
                <a:cubicBezTo>
                  <a:pt x="102" y="60"/>
                  <a:pt x="103" y="60"/>
                  <a:pt x="103" y="60"/>
                </a:cubicBezTo>
                <a:cubicBezTo>
                  <a:pt x="103" y="59"/>
                  <a:pt x="103" y="59"/>
                  <a:pt x="103" y="59"/>
                </a:cubicBezTo>
                <a:cubicBezTo>
                  <a:pt x="102" y="58"/>
                  <a:pt x="101" y="59"/>
                  <a:pt x="101" y="60"/>
                </a:cubicBezTo>
                <a:cubicBezTo>
                  <a:pt x="99" y="60"/>
                  <a:pt x="99" y="61"/>
                  <a:pt x="97" y="60"/>
                </a:cubicBezTo>
                <a:cubicBezTo>
                  <a:pt x="97" y="60"/>
                  <a:pt x="96" y="60"/>
                  <a:pt x="96" y="59"/>
                </a:cubicBezTo>
                <a:cubicBezTo>
                  <a:pt x="95" y="58"/>
                  <a:pt x="94" y="57"/>
                  <a:pt x="94" y="56"/>
                </a:cubicBezTo>
                <a:cubicBezTo>
                  <a:pt x="96" y="56"/>
                  <a:pt x="93" y="55"/>
                  <a:pt x="94" y="53"/>
                </a:cubicBezTo>
                <a:cubicBezTo>
                  <a:pt x="93" y="52"/>
                  <a:pt x="93" y="51"/>
                  <a:pt x="91" y="51"/>
                </a:cubicBezTo>
                <a:cubicBezTo>
                  <a:pt x="91" y="52"/>
                  <a:pt x="91" y="53"/>
                  <a:pt x="91" y="54"/>
                </a:cubicBezTo>
                <a:cubicBezTo>
                  <a:pt x="91" y="54"/>
                  <a:pt x="91" y="55"/>
                  <a:pt x="91" y="55"/>
                </a:cubicBezTo>
                <a:cubicBezTo>
                  <a:pt x="91" y="55"/>
                  <a:pt x="90" y="55"/>
                  <a:pt x="90" y="56"/>
                </a:cubicBezTo>
                <a:cubicBezTo>
                  <a:pt x="90" y="56"/>
                  <a:pt x="89" y="56"/>
                  <a:pt x="89" y="56"/>
                </a:cubicBezTo>
                <a:cubicBezTo>
                  <a:pt x="89" y="56"/>
                  <a:pt x="88" y="56"/>
                  <a:pt x="88" y="56"/>
                </a:cubicBezTo>
                <a:cubicBezTo>
                  <a:pt x="88" y="57"/>
                  <a:pt x="86" y="57"/>
                  <a:pt x="85" y="57"/>
                </a:cubicBezTo>
                <a:cubicBezTo>
                  <a:pt x="85" y="56"/>
                  <a:pt x="84" y="56"/>
                  <a:pt x="84" y="55"/>
                </a:cubicBezTo>
                <a:cubicBezTo>
                  <a:pt x="84" y="54"/>
                  <a:pt x="84" y="53"/>
                  <a:pt x="84" y="51"/>
                </a:cubicBezTo>
                <a:cubicBezTo>
                  <a:pt x="84" y="51"/>
                  <a:pt x="84" y="50"/>
                  <a:pt x="84" y="49"/>
                </a:cubicBezTo>
                <a:cubicBezTo>
                  <a:pt x="86" y="47"/>
                  <a:pt x="88" y="46"/>
                  <a:pt x="89" y="43"/>
                </a:cubicBezTo>
                <a:cubicBezTo>
                  <a:pt x="89" y="46"/>
                  <a:pt x="92" y="45"/>
                  <a:pt x="94" y="47"/>
                </a:cubicBezTo>
                <a:cubicBezTo>
                  <a:pt x="94" y="47"/>
                  <a:pt x="94" y="47"/>
                  <a:pt x="94" y="48"/>
                </a:cubicBezTo>
                <a:cubicBezTo>
                  <a:pt x="94" y="49"/>
                  <a:pt x="94" y="50"/>
                  <a:pt x="95" y="51"/>
                </a:cubicBezTo>
                <a:cubicBezTo>
                  <a:pt x="96" y="52"/>
                  <a:pt x="97" y="51"/>
                  <a:pt x="97" y="53"/>
                </a:cubicBezTo>
                <a:cubicBezTo>
                  <a:pt x="98" y="53"/>
                  <a:pt x="98" y="53"/>
                  <a:pt x="99" y="53"/>
                </a:cubicBezTo>
                <a:cubicBezTo>
                  <a:pt x="99" y="54"/>
                  <a:pt x="100" y="55"/>
                  <a:pt x="101" y="56"/>
                </a:cubicBezTo>
                <a:cubicBezTo>
                  <a:pt x="101" y="56"/>
                  <a:pt x="102" y="56"/>
                  <a:pt x="102" y="56"/>
                </a:cubicBezTo>
                <a:cubicBezTo>
                  <a:pt x="103" y="56"/>
                  <a:pt x="103" y="56"/>
                  <a:pt x="103" y="56"/>
                </a:cubicBezTo>
                <a:cubicBezTo>
                  <a:pt x="103" y="55"/>
                  <a:pt x="104" y="55"/>
                  <a:pt x="104" y="55"/>
                </a:cubicBezTo>
                <a:cubicBezTo>
                  <a:pt x="104" y="54"/>
                  <a:pt x="104" y="53"/>
                  <a:pt x="104" y="53"/>
                </a:cubicBezTo>
                <a:cubicBezTo>
                  <a:pt x="104" y="53"/>
                  <a:pt x="104" y="53"/>
                  <a:pt x="103" y="53"/>
                </a:cubicBezTo>
                <a:cubicBezTo>
                  <a:pt x="103" y="50"/>
                  <a:pt x="100" y="55"/>
                  <a:pt x="101" y="49"/>
                </a:cubicBezTo>
                <a:cubicBezTo>
                  <a:pt x="101" y="48"/>
                  <a:pt x="101" y="47"/>
                  <a:pt x="101" y="47"/>
                </a:cubicBezTo>
                <a:cubicBezTo>
                  <a:pt x="101" y="46"/>
                  <a:pt x="101" y="45"/>
                  <a:pt x="101" y="44"/>
                </a:cubicBezTo>
                <a:cubicBezTo>
                  <a:pt x="99" y="43"/>
                  <a:pt x="99" y="39"/>
                  <a:pt x="97" y="37"/>
                </a:cubicBezTo>
                <a:cubicBezTo>
                  <a:pt x="97" y="37"/>
                  <a:pt x="97" y="37"/>
                  <a:pt x="96" y="37"/>
                </a:cubicBezTo>
                <a:cubicBezTo>
                  <a:pt x="96" y="36"/>
                  <a:pt x="96" y="36"/>
                  <a:pt x="95" y="36"/>
                </a:cubicBezTo>
                <a:cubicBezTo>
                  <a:pt x="95" y="35"/>
                  <a:pt x="94" y="35"/>
                  <a:pt x="94" y="34"/>
                </a:cubicBezTo>
                <a:cubicBezTo>
                  <a:pt x="94" y="33"/>
                  <a:pt x="94" y="32"/>
                  <a:pt x="94" y="31"/>
                </a:cubicBezTo>
                <a:cubicBezTo>
                  <a:pt x="93" y="31"/>
                  <a:pt x="93" y="31"/>
                  <a:pt x="93" y="31"/>
                </a:cubicBezTo>
                <a:cubicBezTo>
                  <a:pt x="92" y="31"/>
                  <a:pt x="92" y="31"/>
                  <a:pt x="91" y="31"/>
                </a:cubicBezTo>
                <a:cubicBezTo>
                  <a:pt x="91" y="30"/>
                  <a:pt x="91" y="29"/>
                  <a:pt x="91" y="28"/>
                </a:cubicBezTo>
                <a:cubicBezTo>
                  <a:pt x="91" y="26"/>
                  <a:pt x="90" y="26"/>
                  <a:pt x="90" y="24"/>
                </a:cubicBezTo>
                <a:cubicBezTo>
                  <a:pt x="90" y="23"/>
                  <a:pt x="89" y="22"/>
                  <a:pt x="88" y="22"/>
                </a:cubicBezTo>
                <a:cubicBezTo>
                  <a:pt x="88" y="20"/>
                  <a:pt x="87" y="20"/>
                  <a:pt x="85" y="19"/>
                </a:cubicBezTo>
                <a:cubicBezTo>
                  <a:pt x="85" y="18"/>
                  <a:pt x="85" y="17"/>
                  <a:pt x="85" y="16"/>
                </a:cubicBezTo>
                <a:cubicBezTo>
                  <a:pt x="85" y="16"/>
                  <a:pt x="84" y="17"/>
                  <a:pt x="82" y="17"/>
                </a:cubicBezTo>
                <a:cubicBezTo>
                  <a:pt x="82" y="17"/>
                  <a:pt x="82" y="18"/>
                  <a:pt x="82" y="18"/>
                </a:cubicBezTo>
                <a:cubicBezTo>
                  <a:pt x="79" y="17"/>
                  <a:pt x="84" y="14"/>
                  <a:pt x="80" y="12"/>
                </a:cubicBezTo>
                <a:cubicBezTo>
                  <a:pt x="80" y="12"/>
                  <a:pt x="80" y="11"/>
                  <a:pt x="80" y="11"/>
                </a:cubicBezTo>
                <a:cubicBezTo>
                  <a:pt x="79" y="11"/>
                  <a:pt x="79" y="11"/>
                  <a:pt x="78" y="11"/>
                </a:cubicBezTo>
                <a:cubicBezTo>
                  <a:pt x="78" y="11"/>
                  <a:pt x="78" y="11"/>
                  <a:pt x="77" y="11"/>
                </a:cubicBezTo>
                <a:cubicBezTo>
                  <a:pt x="77" y="11"/>
                  <a:pt x="77" y="10"/>
                  <a:pt x="77" y="10"/>
                </a:cubicBezTo>
                <a:cubicBezTo>
                  <a:pt x="77" y="9"/>
                  <a:pt x="76" y="8"/>
                  <a:pt x="75" y="7"/>
                </a:cubicBezTo>
                <a:cubicBezTo>
                  <a:pt x="75" y="6"/>
                  <a:pt x="74" y="6"/>
                  <a:pt x="74" y="6"/>
                </a:cubicBezTo>
                <a:cubicBezTo>
                  <a:pt x="74" y="6"/>
                  <a:pt x="74" y="5"/>
                  <a:pt x="74" y="5"/>
                </a:cubicBezTo>
                <a:cubicBezTo>
                  <a:pt x="73" y="5"/>
                  <a:pt x="72" y="5"/>
                  <a:pt x="71" y="5"/>
                </a:cubicBezTo>
                <a:cubicBezTo>
                  <a:pt x="70" y="5"/>
                  <a:pt x="70" y="3"/>
                  <a:pt x="69" y="3"/>
                </a:cubicBezTo>
                <a:cubicBezTo>
                  <a:pt x="68" y="3"/>
                  <a:pt x="67" y="3"/>
                  <a:pt x="66" y="3"/>
                </a:cubicBezTo>
                <a:cubicBezTo>
                  <a:pt x="66" y="1"/>
                  <a:pt x="64" y="2"/>
                  <a:pt x="63" y="2"/>
                </a:cubicBezTo>
                <a:cubicBezTo>
                  <a:pt x="62" y="2"/>
                  <a:pt x="61" y="2"/>
                  <a:pt x="61" y="2"/>
                </a:cubicBezTo>
                <a:cubicBezTo>
                  <a:pt x="60" y="2"/>
                  <a:pt x="59" y="1"/>
                  <a:pt x="59" y="0"/>
                </a:cubicBezTo>
                <a:cubicBezTo>
                  <a:pt x="59" y="0"/>
                  <a:pt x="59" y="0"/>
                  <a:pt x="58" y="0"/>
                </a:cubicBezTo>
                <a:cubicBezTo>
                  <a:pt x="57" y="0"/>
                  <a:pt x="57" y="0"/>
                  <a:pt x="56" y="0"/>
                </a:cubicBezTo>
                <a:cubicBezTo>
                  <a:pt x="55" y="0"/>
                  <a:pt x="53" y="0"/>
                  <a:pt x="52" y="0"/>
                </a:cubicBezTo>
                <a:cubicBezTo>
                  <a:pt x="52" y="1"/>
                  <a:pt x="52" y="1"/>
                  <a:pt x="52" y="2"/>
                </a:cubicBezTo>
                <a:cubicBezTo>
                  <a:pt x="51" y="2"/>
                  <a:pt x="51" y="2"/>
                  <a:pt x="50" y="2"/>
                </a:cubicBezTo>
                <a:cubicBezTo>
                  <a:pt x="49" y="2"/>
                  <a:pt x="49" y="2"/>
                  <a:pt x="49" y="2"/>
                </a:cubicBezTo>
                <a:cubicBezTo>
                  <a:pt x="48" y="2"/>
                  <a:pt x="48" y="2"/>
                  <a:pt x="47" y="2"/>
                </a:cubicBezTo>
                <a:cubicBezTo>
                  <a:pt x="47" y="2"/>
                  <a:pt x="47" y="2"/>
                  <a:pt x="47" y="3"/>
                </a:cubicBezTo>
                <a:cubicBezTo>
                  <a:pt x="47" y="3"/>
                  <a:pt x="47" y="3"/>
                  <a:pt x="46" y="3"/>
                </a:cubicBezTo>
                <a:cubicBezTo>
                  <a:pt x="46" y="3"/>
                  <a:pt x="45" y="3"/>
                  <a:pt x="45" y="3"/>
                </a:cubicBezTo>
                <a:cubicBezTo>
                  <a:pt x="43" y="3"/>
                  <a:pt x="41" y="3"/>
                  <a:pt x="39" y="3"/>
                </a:cubicBezTo>
                <a:cubicBezTo>
                  <a:pt x="39" y="3"/>
                  <a:pt x="39" y="4"/>
                  <a:pt x="39" y="4"/>
                </a:cubicBezTo>
                <a:cubicBezTo>
                  <a:pt x="38" y="4"/>
                  <a:pt x="38" y="4"/>
                  <a:pt x="37" y="4"/>
                </a:cubicBezTo>
                <a:cubicBezTo>
                  <a:pt x="36" y="5"/>
                  <a:pt x="35" y="6"/>
                  <a:pt x="33" y="6"/>
                </a:cubicBezTo>
                <a:cubicBezTo>
                  <a:pt x="33" y="6"/>
                  <a:pt x="32" y="6"/>
                  <a:pt x="32" y="6"/>
                </a:cubicBezTo>
                <a:cubicBezTo>
                  <a:pt x="32" y="6"/>
                  <a:pt x="31" y="6"/>
                  <a:pt x="31" y="6"/>
                </a:cubicBezTo>
                <a:cubicBezTo>
                  <a:pt x="31" y="8"/>
                  <a:pt x="28" y="7"/>
                  <a:pt x="28" y="9"/>
                </a:cubicBezTo>
                <a:cubicBezTo>
                  <a:pt x="29" y="10"/>
                  <a:pt x="28" y="10"/>
                  <a:pt x="27" y="10"/>
                </a:cubicBezTo>
                <a:cubicBezTo>
                  <a:pt x="26" y="10"/>
                  <a:pt x="25" y="11"/>
                  <a:pt x="25" y="12"/>
                </a:cubicBezTo>
                <a:cubicBezTo>
                  <a:pt x="25" y="12"/>
                  <a:pt x="24" y="12"/>
                  <a:pt x="24" y="12"/>
                </a:cubicBezTo>
                <a:cubicBezTo>
                  <a:pt x="23" y="12"/>
                  <a:pt x="22" y="12"/>
                  <a:pt x="21" y="12"/>
                </a:cubicBezTo>
                <a:cubicBezTo>
                  <a:pt x="21" y="13"/>
                  <a:pt x="21" y="13"/>
                  <a:pt x="21" y="13"/>
                </a:cubicBezTo>
                <a:cubicBezTo>
                  <a:pt x="21" y="13"/>
                  <a:pt x="21" y="13"/>
                  <a:pt x="20" y="13"/>
                </a:cubicBezTo>
                <a:cubicBezTo>
                  <a:pt x="20" y="15"/>
                  <a:pt x="19" y="15"/>
                  <a:pt x="18" y="16"/>
                </a:cubicBezTo>
                <a:cubicBezTo>
                  <a:pt x="16" y="17"/>
                  <a:pt x="15" y="19"/>
                  <a:pt x="14" y="21"/>
                </a:cubicBezTo>
                <a:cubicBezTo>
                  <a:pt x="13" y="24"/>
                  <a:pt x="11" y="19"/>
                  <a:pt x="9" y="22"/>
                </a:cubicBezTo>
                <a:cubicBezTo>
                  <a:pt x="9" y="22"/>
                  <a:pt x="9" y="23"/>
                  <a:pt x="9" y="23"/>
                </a:cubicBezTo>
                <a:cubicBezTo>
                  <a:pt x="9" y="23"/>
                  <a:pt x="9" y="23"/>
                  <a:pt x="8" y="23"/>
                </a:cubicBezTo>
                <a:cubicBezTo>
                  <a:pt x="8" y="23"/>
                  <a:pt x="8" y="24"/>
                  <a:pt x="8" y="24"/>
                </a:cubicBezTo>
                <a:cubicBezTo>
                  <a:pt x="9" y="24"/>
                  <a:pt x="9" y="25"/>
                  <a:pt x="9" y="25"/>
                </a:cubicBezTo>
                <a:cubicBezTo>
                  <a:pt x="9" y="26"/>
                  <a:pt x="9" y="26"/>
                  <a:pt x="9" y="26"/>
                </a:cubicBezTo>
                <a:cubicBezTo>
                  <a:pt x="10" y="29"/>
                  <a:pt x="8" y="29"/>
                  <a:pt x="8" y="31"/>
                </a:cubicBezTo>
                <a:cubicBezTo>
                  <a:pt x="8" y="32"/>
                  <a:pt x="8" y="32"/>
                  <a:pt x="8" y="32"/>
                </a:cubicBezTo>
                <a:cubicBezTo>
                  <a:pt x="8" y="33"/>
                  <a:pt x="8" y="33"/>
                  <a:pt x="8" y="34"/>
                </a:cubicBezTo>
                <a:cubicBezTo>
                  <a:pt x="8" y="35"/>
                  <a:pt x="8" y="36"/>
                  <a:pt x="7" y="36"/>
                </a:cubicBezTo>
                <a:cubicBezTo>
                  <a:pt x="7" y="37"/>
                  <a:pt x="6" y="38"/>
                  <a:pt x="6" y="40"/>
                </a:cubicBezTo>
                <a:cubicBezTo>
                  <a:pt x="7" y="40"/>
                  <a:pt x="7" y="40"/>
                  <a:pt x="8" y="40"/>
                </a:cubicBezTo>
                <a:cubicBezTo>
                  <a:pt x="8" y="40"/>
                  <a:pt x="8" y="41"/>
                  <a:pt x="8" y="42"/>
                </a:cubicBezTo>
                <a:cubicBezTo>
                  <a:pt x="5" y="42"/>
                  <a:pt x="7" y="47"/>
                  <a:pt x="4" y="45"/>
                </a:cubicBezTo>
                <a:cubicBezTo>
                  <a:pt x="4" y="46"/>
                  <a:pt x="4" y="46"/>
                  <a:pt x="4" y="47"/>
                </a:cubicBezTo>
                <a:cubicBezTo>
                  <a:pt x="5" y="47"/>
                  <a:pt x="5" y="49"/>
                  <a:pt x="4" y="49"/>
                </a:cubicBezTo>
                <a:cubicBezTo>
                  <a:pt x="3" y="49"/>
                  <a:pt x="3" y="49"/>
                  <a:pt x="2" y="49"/>
                </a:cubicBezTo>
                <a:cubicBezTo>
                  <a:pt x="2" y="50"/>
                  <a:pt x="1" y="50"/>
                  <a:pt x="1" y="51"/>
                </a:cubicBezTo>
                <a:cubicBezTo>
                  <a:pt x="1" y="52"/>
                  <a:pt x="1" y="52"/>
                  <a:pt x="1" y="53"/>
                </a:cubicBezTo>
                <a:cubicBezTo>
                  <a:pt x="1" y="53"/>
                  <a:pt x="1" y="53"/>
                  <a:pt x="1" y="54"/>
                </a:cubicBezTo>
                <a:cubicBezTo>
                  <a:pt x="1" y="54"/>
                  <a:pt x="1" y="55"/>
                  <a:pt x="1" y="55"/>
                </a:cubicBezTo>
                <a:cubicBezTo>
                  <a:pt x="1" y="55"/>
                  <a:pt x="0" y="55"/>
                  <a:pt x="0" y="55"/>
                </a:cubicBezTo>
                <a:cubicBezTo>
                  <a:pt x="0" y="55"/>
                  <a:pt x="0" y="56"/>
                  <a:pt x="0" y="56"/>
                </a:cubicBezTo>
                <a:cubicBezTo>
                  <a:pt x="0" y="59"/>
                  <a:pt x="0" y="60"/>
                  <a:pt x="2" y="60"/>
                </a:cubicBezTo>
                <a:cubicBezTo>
                  <a:pt x="2" y="61"/>
                  <a:pt x="3" y="63"/>
                  <a:pt x="1" y="63"/>
                </a:cubicBezTo>
                <a:cubicBezTo>
                  <a:pt x="1" y="64"/>
                  <a:pt x="0" y="64"/>
                  <a:pt x="0" y="66"/>
                </a:cubicBezTo>
                <a:cubicBezTo>
                  <a:pt x="1" y="67"/>
                  <a:pt x="0" y="68"/>
                  <a:pt x="0" y="69"/>
                </a:cubicBezTo>
                <a:cubicBezTo>
                  <a:pt x="1" y="70"/>
                  <a:pt x="2" y="71"/>
                  <a:pt x="2" y="73"/>
                </a:cubicBezTo>
                <a:cubicBezTo>
                  <a:pt x="3" y="73"/>
                  <a:pt x="4" y="74"/>
                  <a:pt x="4" y="75"/>
                </a:cubicBezTo>
                <a:cubicBezTo>
                  <a:pt x="4" y="75"/>
                  <a:pt x="5" y="76"/>
                  <a:pt x="5" y="78"/>
                </a:cubicBezTo>
                <a:cubicBezTo>
                  <a:pt x="5" y="78"/>
                  <a:pt x="5" y="78"/>
                  <a:pt x="5" y="79"/>
                </a:cubicBezTo>
                <a:cubicBezTo>
                  <a:pt x="5" y="80"/>
                  <a:pt x="5" y="80"/>
                  <a:pt x="5" y="81"/>
                </a:cubicBezTo>
                <a:cubicBezTo>
                  <a:pt x="5" y="82"/>
                  <a:pt x="5" y="83"/>
                  <a:pt x="5" y="85"/>
                </a:cubicBezTo>
                <a:cubicBezTo>
                  <a:pt x="5" y="85"/>
                  <a:pt x="6" y="85"/>
                  <a:pt x="6" y="85"/>
                </a:cubicBezTo>
                <a:cubicBezTo>
                  <a:pt x="6" y="85"/>
                  <a:pt x="6" y="85"/>
                  <a:pt x="6" y="86"/>
                </a:cubicBezTo>
                <a:cubicBezTo>
                  <a:pt x="6" y="86"/>
                  <a:pt x="6" y="87"/>
                  <a:pt x="6" y="87"/>
                </a:cubicBezTo>
                <a:cubicBezTo>
                  <a:pt x="8" y="87"/>
                  <a:pt x="10" y="90"/>
                  <a:pt x="6" y="89"/>
                </a:cubicBezTo>
                <a:cubicBezTo>
                  <a:pt x="6" y="91"/>
                  <a:pt x="7" y="91"/>
                  <a:pt x="7" y="93"/>
                </a:cubicBezTo>
                <a:cubicBezTo>
                  <a:pt x="9" y="93"/>
                  <a:pt x="10" y="95"/>
                  <a:pt x="9" y="97"/>
                </a:cubicBezTo>
                <a:cubicBezTo>
                  <a:pt x="9" y="98"/>
                  <a:pt x="10" y="99"/>
                  <a:pt x="11" y="99"/>
                </a:cubicBezTo>
                <a:cubicBezTo>
                  <a:pt x="11" y="99"/>
                  <a:pt x="11" y="99"/>
                  <a:pt x="12" y="99"/>
                </a:cubicBezTo>
                <a:cubicBezTo>
                  <a:pt x="12" y="100"/>
                  <a:pt x="13" y="100"/>
                  <a:pt x="13" y="101"/>
                </a:cubicBezTo>
                <a:cubicBezTo>
                  <a:pt x="13" y="102"/>
                  <a:pt x="13" y="103"/>
                  <a:pt x="13" y="104"/>
                </a:cubicBezTo>
                <a:cubicBezTo>
                  <a:pt x="14" y="104"/>
                  <a:pt x="14" y="105"/>
                  <a:pt x="15" y="105"/>
                </a:cubicBezTo>
                <a:cubicBezTo>
                  <a:pt x="16" y="105"/>
                  <a:pt x="17" y="105"/>
                  <a:pt x="18" y="105"/>
                </a:cubicBezTo>
                <a:cubicBezTo>
                  <a:pt x="18" y="105"/>
                  <a:pt x="19" y="105"/>
                  <a:pt x="19" y="105"/>
                </a:cubicBezTo>
                <a:cubicBezTo>
                  <a:pt x="19" y="106"/>
                  <a:pt x="21" y="107"/>
                  <a:pt x="21" y="108"/>
                </a:cubicBezTo>
                <a:cubicBezTo>
                  <a:pt x="22" y="108"/>
                  <a:pt x="22" y="108"/>
                  <a:pt x="23" y="108"/>
                </a:cubicBezTo>
                <a:cubicBezTo>
                  <a:pt x="24" y="108"/>
                  <a:pt x="24" y="109"/>
                  <a:pt x="24" y="110"/>
                </a:cubicBezTo>
                <a:cubicBezTo>
                  <a:pt x="25" y="112"/>
                  <a:pt x="28" y="112"/>
                  <a:pt x="30" y="113"/>
                </a:cubicBezTo>
                <a:cubicBezTo>
                  <a:pt x="31" y="113"/>
                  <a:pt x="31" y="114"/>
                  <a:pt x="32" y="114"/>
                </a:cubicBezTo>
                <a:cubicBezTo>
                  <a:pt x="32" y="116"/>
                  <a:pt x="33" y="116"/>
                  <a:pt x="33" y="117"/>
                </a:cubicBezTo>
                <a:cubicBezTo>
                  <a:pt x="34" y="117"/>
                  <a:pt x="34" y="117"/>
                  <a:pt x="34" y="117"/>
                </a:cubicBezTo>
                <a:cubicBezTo>
                  <a:pt x="36" y="117"/>
                  <a:pt x="37" y="118"/>
                  <a:pt x="38" y="119"/>
                </a:cubicBezTo>
                <a:cubicBezTo>
                  <a:pt x="39" y="119"/>
                  <a:pt x="40" y="119"/>
                  <a:pt x="42" y="119"/>
                </a:cubicBezTo>
                <a:cubicBezTo>
                  <a:pt x="42" y="119"/>
                  <a:pt x="42" y="120"/>
                  <a:pt x="42" y="120"/>
                </a:cubicBezTo>
                <a:cubicBezTo>
                  <a:pt x="42" y="120"/>
                  <a:pt x="43" y="120"/>
                  <a:pt x="44" y="120"/>
                </a:cubicBezTo>
                <a:cubicBezTo>
                  <a:pt x="44" y="122"/>
                  <a:pt x="43" y="122"/>
                  <a:pt x="43" y="124"/>
                </a:cubicBezTo>
                <a:cubicBezTo>
                  <a:pt x="43" y="124"/>
                  <a:pt x="43" y="125"/>
                  <a:pt x="43" y="125"/>
                </a:cubicBezTo>
                <a:cubicBezTo>
                  <a:pt x="42" y="125"/>
                  <a:pt x="42" y="126"/>
                  <a:pt x="40" y="126"/>
                </a:cubicBezTo>
                <a:cubicBezTo>
                  <a:pt x="40" y="127"/>
                  <a:pt x="40" y="127"/>
                  <a:pt x="40" y="127"/>
                </a:cubicBezTo>
                <a:cubicBezTo>
                  <a:pt x="39" y="128"/>
                  <a:pt x="39" y="129"/>
                  <a:pt x="38" y="129"/>
                </a:cubicBezTo>
                <a:cubicBezTo>
                  <a:pt x="38" y="130"/>
                  <a:pt x="37" y="130"/>
                  <a:pt x="37" y="131"/>
                </a:cubicBezTo>
                <a:cubicBezTo>
                  <a:pt x="37" y="132"/>
                  <a:pt x="37" y="133"/>
                  <a:pt x="37" y="133"/>
                </a:cubicBezTo>
                <a:cubicBezTo>
                  <a:pt x="37" y="135"/>
                  <a:pt x="38" y="135"/>
                  <a:pt x="38" y="136"/>
                </a:cubicBezTo>
                <a:cubicBezTo>
                  <a:pt x="40" y="134"/>
                  <a:pt x="41" y="131"/>
                  <a:pt x="44" y="130"/>
                </a:cubicBezTo>
                <a:cubicBezTo>
                  <a:pt x="44" y="130"/>
                  <a:pt x="45" y="130"/>
                  <a:pt x="45" y="130"/>
                </a:cubicBezTo>
                <a:cubicBezTo>
                  <a:pt x="45" y="130"/>
                  <a:pt x="45" y="131"/>
                  <a:pt x="45" y="131"/>
                </a:cubicBezTo>
                <a:cubicBezTo>
                  <a:pt x="47" y="131"/>
                  <a:pt x="47" y="129"/>
                  <a:pt x="49" y="129"/>
                </a:cubicBezTo>
                <a:cubicBezTo>
                  <a:pt x="49" y="128"/>
                  <a:pt x="49" y="128"/>
                  <a:pt x="49" y="127"/>
                </a:cubicBezTo>
                <a:cubicBezTo>
                  <a:pt x="50" y="127"/>
                  <a:pt x="50" y="126"/>
                  <a:pt x="51" y="126"/>
                </a:cubicBezTo>
                <a:cubicBezTo>
                  <a:pt x="51" y="126"/>
                  <a:pt x="51" y="125"/>
                  <a:pt x="51" y="125"/>
                </a:cubicBezTo>
                <a:cubicBezTo>
                  <a:pt x="51" y="124"/>
                  <a:pt x="51" y="124"/>
                  <a:pt x="52" y="124"/>
                </a:cubicBezTo>
                <a:cubicBezTo>
                  <a:pt x="52" y="123"/>
                  <a:pt x="52" y="122"/>
                  <a:pt x="52" y="121"/>
                </a:cubicBezTo>
                <a:cubicBezTo>
                  <a:pt x="53" y="120"/>
                  <a:pt x="54" y="119"/>
                  <a:pt x="56" y="119"/>
                </a:cubicBezTo>
                <a:cubicBezTo>
                  <a:pt x="56" y="119"/>
                  <a:pt x="57" y="119"/>
                  <a:pt x="57" y="119"/>
                </a:cubicBezTo>
                <a:cubicBezTo>
                  <a:pt x="57" y="118"/>
                  <a:pt x="57" y="118"/>
                  <a:pt x="58" y="118"/>
                </a:cubicBezTo>
                <a:cubicBezTo>
                  <a:pt x="59" y="118"/>
                  <a:pt x="59" y="118"/>
                  <a:pt x="59" y="118"/>
                </a:cubicBezTo>
                <a:cubicBezTo>
                  <a:pt x="60" y="118"/>
                  <a:pt x="60" y="118"/>
                  <a:pt x="61" y="118"/>
                </a:cubicBezTo>
                <a:cubicBezTo>
                  <a:pt x="62" y="118"/>
                  <a:pt x="62" y="116"/>
                  <a:pt x="64" y="117"/>
                </a:cubicBezTo>
                <a:cubicBezTo>
                  <a:pt x="64" y="116"/>
                  <a:pt x="64" y="116"/>
                  <a:pt x="64" y="116"/>
                </a:cubicBezTo>
                <a:cubicBezTo>
                  <a:pt x="67" y="115"/>
                  <a:pt x="67" y="112"/>
                  <a:pt x="70" y="111"/>
                </a:cubicBezTo>
                <a:cubicBezTo>
                  <a:pt x="71" y="111"/>
                  <a:pt x="72" y="111"/>
                  <a:pt x="72" y="111"/>
                </a:cubicBezTo>
                <a:cubicBezTo>
                  <a:pt x="74" y="111"/>
                  <a:pt x="74" y="110"/>
                  <a:pt x="75" y="110"/>
                </a:cubicBezTo>
                <a:cubicBezTo>
                  <a:pt x="75" y="108"/>
                  <a:pt x="77" y="107"/>
                  <a:pt x="78" y="106"/>
                </a:cubicBezTo>
                <a:cubicBezTo>
                  <a:pt x="79" y="106"/>
                  <a:pt x="79" y="106"/>
                  <a:pt x="80" y="106"/>
                </a:cubicBezTo>
                <a:cubicBezTo>
                  <a:pt x="80" y="106"/>
                  <a:pt x="80" y="106"/>
                  <a:pt x="81" y="106"/>
                </a:cubicBezTo>
                <a:cubicBezTo>
                  <a:pt x="80" y="107"/>
                  <a:pt x="81" y="108"/>
                  <a:pt x="80" y="108"/>
                </a:cubicBezTo>
                <a:cubicBezTo>
                  <a:pt x="80" y="109"/>
                  <a:pt x="80" y="109"/>
                  <a:pt x="80" y="110"/>
                </a:cubicBezTo>
                <a:cubicBezTo>
                  <a:pt x="79" y="111"/>
                  <a:pt x="78" y="112"/>
                  <a:pt x="77" y="112"/>
                </a:cubicBezTo>
                <a:cubicBezTo>
                  <a:pt x="77" y="113"/>
                  <a:pt x="77" y="114"/>
                  <a:pt x="77" y="114"/>
                </a:cubicBezTo>
                <a:cubicBezTo>
                  <a:pt x="79" y="116"/>
                  <a:pt x="76" y="118"/>
                  <a:pt x="75" y="120"/>
                </a:cubicBezTo>
                <a:cubicBezTo>
                  <a:pt x="75" y="121"/>
                  <a:pt x="75" y="122"/>
                  <a:pt x="74" y="121"/>
                </a:cubicBezTo>
                <a:cubicBezTo>
                  <a:pt x="74" y="122"/>
                  <a:pt x="74" y="122"/>
                  <a:pt x="74" y="123"/>
                </a:cubicBezTo>
                <a:cubicBezTo>
                  <a:pt x="72" y="123"/>
                  <a:pt x="72" y="124"/>
                  <a:pt x="71" y="124"/>
                </a:cubicBezTo>
                <a:cubicBezTo>
                  <a:pt x="71" y="125"/>
                  <a:pt x="71" y="125"/>
                  <a:pt x="72" y="125"/>
                </a:cubicBezTo>
                <a:cubicBezTo>
                  <a:pt x="73" y="125"/>
                  <a:pt x="74" y="125"/>
                  <a:pt x="74" y="126"/>
                </a:cubicBezTo>
                <a:cubicBezTo>
                  <a:pt x="74" y="127"/>
                  <a:pt x="74" y="127"/>
                  <a:pt x="74" y="127"/>
                </a:cubicBezTo>
                <a:cubicBezTo>
                  <a:pt x="74" y="128"/>
                  <a:pt x="74" y="128"/>
                  <a:pt x="74" y="129"/>
                </a:cubicBezTo>
                <a:cubicBezTo>
                  <a:pt x="73" y="129"/>
                  <a:pt x="72" y="129"/>
                  <a:pt x="71" y="129"/>
                </a:cubicBezTo>
                <a:cubicBezTo>
                  <a:pt x="70" y="128"/>
                  <a:pt x="70" y="127"/>
                  <a:pt x="70" y="125"/>
                </a:cubicBezTo>
                <a:cubicBezTo>
                  <a:pt x="70" y="125"/>
                  <a:pt x="69" y="125"/>
                  <a:pt x="69" y="125"/>
                </a:cubicBezTo>
                <a:cubicBezTo>
                  <a:pt x="68" y="125"/>
                  <a:pt x="68" y="125"/>
                  <a:pt x="68" y="125"/>
                </a:cubicBezTo>
                <a:cubicBezTo>
                  <a:pt x="67" y="126"/>
                  <a:pt x="68" y="128"/>
                  <a:pt x="66" y="129"/>
                </a:cubicBezTo>
                <a:cubicBezTo>
                  <a:pt x="66" y="129"/>
                  <a:pt x="66" y="129"/>
                  <a:pt x="66" y="130"/>
                </a:cubicBezTo>
                <a:cubicBezTo>
                  <a:pt x="67" y="130"/>
                  <a:pt x="67" y="130"/>
                  <a:pt x="68" y="130"/>
                </a:cubicBezTo>
                <a:cubicBezTo>
                  <a:pt x="68" y="131"/>
                  <a:pt x="69" y="131"/>
                  <a:pt x="69" y="132"/>
                </a:cubicBezTo>
                <a:cubicBezTo>
                  <a:pt x="71" y="131"/>
                  <a:pt x="71" y="131"/>
                  <a:pt x="70" y="133"/>
                </a:cubicBezTo>
                <a:cubicBezTo>
                  <a:pt x="70" y="134"/>
                  <a:pt x="70" y="134"/>
                  <a:pt x="70" y="135"/>
                </a:cubicBezTo>
                <a:cubicBezTo>
                  <a:pt x="70" y="135"/>
                  <a:pt x="70" y="136"/>
                  <a:pt x="70" y="137"/>
                </a:cubicBezTo>
                <a:cubicBezTo>
                  <a:pt x="69" y="137"/>
                  <a:pt x="69" y="136"/>
                  <a:pt x="68" y="136"/>
                </a:cubicBezTo>
                <a:cubicBezTo>
                  <a:pt x="68" y="135"/>
                  <a:pt x="67" y="134"/>
                  <a:pt x="66" y="135"/>
                </a:cubicBezTo>
                <a:cubicBezTo>
                  <a:pt x="66" y="134"/>
                  <a:pt x="66" y="134"/>
                  <a:pt x="66" y="133"/>
                </a:cubicBezTo>
                <a:cubicBezTo>
                  <a:pt x="66" y="132"/>
                  <a:pt x="66" y="132"/>
                  <a:pt x="65" y="131"/>
                </a:cubicBezTo>
                <a:cubicBezTo>
                  <a:pt x="64" y="131"/>
                  <a:pt x="65" y="130"/>
                  <a:pt x="65" y="130"/>
                </a:cubicBezTo>
                <a:cubicBezTo>
                  <a:pt x="65" y="129"/>
                  <a:pt x="64" y="129"/>
                  <a:pt x="64" y="127"/>
                </a:cubicBezTo>
                <a:cubicBezTo>
                  <a:pt x="63" y="127"/>
                  <a:pt x="63" y="127"/>
                  <a:pt x="62" y="127"/>
                </a:cubicBezTo>
                <a:cubicBezTo>
                  <a:pt x="61" y="131"/>
                  <a:pt x="64" y="130"/>
                  <a:pt x="64" y="132"/>
                </a:cubicBezTo>
                <a:cubicBezTo>
                  <a:pt x="64" y="133"/>
                  <a:pt x="64" y="134"/>
                  <a:pt x="63" y="133"/>
                </a:cubicBezTo>
                <a:cubicBezTo>
                  <a:pt x="63" y="133"/>
                  <a:pt x="62" y="133"/>
                  <a:pt x="62" y="133"/>
                </a:cubicBezTo>
                <a:cubicBezTo>
                  <a:pt x="62" y="134"/>
                  <a:pt x="62" y="134"/>
                  <a:pt x="62" y="135"/>
                </a:cubicBezTo>
                <a:cubicBezTo>
                  <a:pt x="62" y="135"/>
                  <a:pt x="62" y="135"/>
                  <a:pt x="62" y="136"/>
                </a:cubicBezTo>
                <a:cubicBezTo>
                  <a:pt x="62" y="136"/>
                  <a:pt x="62" y="137"/>
                  <a:pt x="62" y="137"/>
                </a:cubicBezTo>
                <a:cubicBezTo>
                  <a:pt x="62" y="138"/>
                  <a:pt x="62" y="139"/>
                  <a:pt x="62" y="140"/>
                </a:cubicBezTo>
                <a:cubicBezTo>
                  <a:pt x="61" y="141"/>
                  <a:pt x="62" y="143"/>
                  <a:pt x="61" y="143"/>
                </a:cubicBezTo>
                <a:cubicBezTo>
                  <a:pt x="60" y="142"/>
                  <a:pt x="60" y="141"/>
                  <a:pt x="58" y="142"/>
                </a:cubicBezTo>
                <a:cubicBezTo>
                  <a:pt x="58" y="141"/>
                  <a:pt x="58" y="141"/>
                  <a:pt x="58" y="140"/>
                </a:cubicBezTo>
                <a:cubicBezTo>
                  <a:pt x="58" y="140"/>
                  <a:pt x="58" y="140"/>
                  <a:pt x="58" y="139"/>
                </a:cubicBezTo>
                <a:cubicBezTo>
                  <a:pt x="58" y="139"/>
                  <a:pt x="58" y="138"/>
                  <a:pt x="58" y="138"/>
                </a:cubicBezTo>
                <a:cubicBezTo>
                  <a:pt x="58" y="138"/>
                  <a:pt x="57" y="138"/>
                  <a:pt x="57" y="138"/>
                </a:cubicBezTo>
                <a:cubicBezTo>
                  <a:pt x="56" y="138"/>
                  <a:pt x="56" y="139"/>
                  <a:pt x="56" y="140"/>
                </a:cubicBezTo>
                <a:cubicBezTo>
                  <a:pt x="55" y="140"/>
                  <a:pt x="55" y="140"/>
                  <a:pt x="55" y="140"/>
                </a:cubicBezTo>
                <a:cubicBezTo>
                  <a:pt x="55" y="141"/>
                  <a:pt x="54" y="142"/>
                  <a:pt x="53" y="142"/>
                </a:cubicBezTo>
                <a:cubicBezTo>
                  <a:pt x="53" y="142"/>
                  <a:pt x="53" y="142"/>
                  <a:pt x="53" y="143"/>
                </a:cubicBezTo>
                <a:cubicBezTo>
                  <a:pt x="54" y="143"/>
                  <a:pt x="55" y="143"/>
                  <a:pt x="55" y="144"/>
                </a:cubicBezTo>
                <a:cubicBezTo>
                  <a:pt x="54" y="145"/>
                  <a:pt x="54" y="147"/>
                  <a:pt x="52" y="146"/>
                </a:cubicBezTo>
                <a:cubicBezTo>
                  <a:pt x="52" y="147"/>
                  <a:pt x="52" y="148"/>
                  <a:pt x="53" y="148"/>
                </a:cubicBezTo>
                <a:cubicBezTo>
                  <a:pt x="53" y="148"/>
                  <a:pt x="53" y="148"/>
                  <a:pt x="53" y="149"/>
                </a:cubicBezTo>
                <a:cubicBezTo>
                  <a:pt x="53" y="150"/>
                  <a:pt x="54" y="150"/>
                  <a:pt x="55" y="151"/>
                </a:cubicBezTo>
                <a:cubicBezTo>
                  <a:pt x="53" y="152"/>
                  <a:pt x="53" y="154"/>
                  <a:pt x="51" y="154"/>
                </a:cubicBezTo>
                <a:cubicBezTo>
                  <a:pt x="51" y="154"/>
                  <a:pt x="50" y="154"/>
                  <a:pt x="50" y="154"/>
                </a:cubicBezTo>
                <a:cubicBezTo>
                  <a:pt x="50" y="154"/>
                  <a:pt x="50" y="154"/>
                  <a:pt x="50" y="155"/>
                </a:cubicBezTo>
                <a:cubicBezTo>
                  <a:pt x="49" y="155"/>
                  <a:pt x="49" y="155"/>
                  <a:pt x="49" y="155"/>
                </a:cubicBezTo>
                <a:cubicBezTo>
                  <a:pt x="49" y="154"/>
                  <a:pt x="48" y="154"/>
                  <a:pt x="47" y="154"/>
                </a:cubicBezTo>
                <a:cubicBezTo>
                  <a:pt x="47" y="154"/>
                  <a:pt x="47" y="154"/>
                  <a:pt x="46" y="154"/>
                </a:cubicBezTo>
                <a:cubicBezTo>
                  <a:pt x="47" y="155"/>
                  <a:pt x="45" y="156"/>
                  <a:pt x="45" y="157"/>
                </a:cubicBezTo>
                <a:cubicBezTo>
                  <a:pt x="45" y="158"/>
                  <a:pt x="46" y="159"/>
                  <a:pt x="46" y="159"/>
                </a:cubicBezTo>
                <a:cubicBezTo>
                  <a:pt x="46" y="162"/>
                  <a:pt x="48" y="161"/>
                  <a:pt x="47" y="159"/>
                </a:cubicBezTo>
                <a:cubicBezTo>
                  <a:pt x="48" y="159"/>
                  <a:pt x="48" y="159"/>
                  <a:pt x="49" y="159"/>
                </a:cubicBezTo>
                <a:cubicBezTo>
                  <a:pt x="49" y="161"/>
                  <a:pt x="49" y="162"/>
                  <a:pt x="49" y="163"/>
                </a:cubicBezTo>
                <a:cubicBezTo>
                  <a:pt x="49" y="164"/>
                  <a:pt x="50" y="165"/>
                  <a:pt x="49" y="165"/>
                </a:cubicBezTo>
                <a:cubicBezTo>
                  <a:pt x="49" y="166"/>
                  <a:pt x="49" y="166"/>
                  <a:pt x="49" y="167"/>
                </a:cubicBezTo>
                <a:cubicBezTo>
                  <a:pt x="50" y="167"/>
                  <a:pt x="53" y="163"/>
                  <a:pt x="53" y="165"/>
                </a:cubicBezTo>
                <a:cubicBezTo>
                  <a:pt x="52" y="166"/>
                  <a:pt x="52" y="167"/>
                  <a:pt x="51" y="168"/>
                </a:cubicBezTo>
                <a:cubicBezTo>
                  <a:pt x="51" y="168"/>
                  <a:pt x="52" y="168"/>
                  <a:pt x="52" y="168"/>
                </a:cubicBezTo>
                <a:cubicBezTo>
                  <a:pt x="54" y="168"/>
                  <a:pt x="55" y="169"/>
                  <a:pt x="55" y="171"/>
                </a:cubicBezTo>
                <a:cubicBezTo>
                  <a:pt x="53" y="171"/>
                  <a:pt x="52" y="172"/>
                  <a:pt x="51" y="173"/>
                </a:cubicBezTo>
                <a:cubicBezTo>
                  <a:pt x="51" y="173"/>
                  <a:pt x="51" y="173"/>
                  <a:pt x="51" y="174"/>
                </a:cubicBezTo>
                <a:cubicBezTo>
                  <a:pt x="53" y="174"/>
                  <a:pt x="54" y="174"/>
                  <a:pt x="55" y="175"/>
                </a:cubicBezTo>
                <a:cubicBezTo>
                  <a:pt x="56" y="175"/>
                  <a:pt x="58" y="175"/>
                  <a:pt x="59" y="175"/>
                </a:cubicBezTo>
                <a:cubicBezTo>
                  <a:pt x="60" y="176"/>
                  <a:pt x="59" y="176"/>
                  <a:pt x="58" y="176"/>
                </a:cubicBezTo>
                <a:cubicBezTo>
                  <a:pt x="58" y="176"/>
                  <a:pt x="58" y="177"/>
                  <a:pt x="58" y="177"/>
                </a:cubicBezTo>
                <a:cubicBezTo>
                  <a:pt x="57" y="177"/>
                  <a:pt x="57" y="177"/>
                  <a:pt x="57" y="178"/>
                </a:cubicBezTo>
                <a:cubicBezTo>
                  <a:pt x="57" y="179"/>
                  <a:pt x="57" y="179"/>
                  <a:pt x="57" y="180"/>
                </a:cubicBezTo>
                <a:cubicBezTo>
                  <a:pt x="57" y="180"/>
                  <a:pt x="58" y="180"/>
                  <a:pt x="58" y="180"/>
                </a:cubicBezTo>
                <a:cubicBezTo>
                  <a:pt x="59" y="180"/>
                  <a:pt x="59" y="180"/>
                  <a:pt x="59" y="180"/>
                </a:cubicBezTo>
                <a:cubicBezTo>
                  <a:pt x="60" y="180"/>
                  <a:pt x="60" y="180"/>
                  <a:pt x="61" y="180"/>
                </a:cubicBezTo>
                <a:cubicBezTo>
                  <a:pt x="62" y="180"/>
                  <a:pt x="63" y="182"/>
                  <a:pt x="62" y="182"/>
                </a:cubicBezTo>
                <a:cubicBezTo>
                  <a:pt x="61" y="182"/>
                  <a:pt x="60" y="182"/>
                  <a:pt x="59" y="182"/>
                </a:cubicBezTo>
                <a:cubicBezTo>
                  <a:pt x="59" y="183"/>
                  <a:pt x="58" y="183"/>
                  <a:pt x="58" y="184"/>
                </a:cubicBezTo>
                <a:cubicBezTo>
                  <a:pt x="57" y="184"/>
                  <a:pt x="56" y="186"/>
                  <a:pt x="56" y="184"/>
                </a:cubicBezTo>
                <a:cubicBezTo>
                  <a:pt x="55" y="184"/>
                  <a:pt x="55" y="184"/>
                  <a:pt x="55" y="184"/>
                </a:cubicBezTo>
                <a:cubicBezTo>
                  <a:pt x="54" y="184"/>
                  <a:pt x="54" y="184"/>
                  <a:pt x="53" y="184"/>
                </a:cubicBezTo>
                <a:cubicBezTo>
                  <a:pt x="53" y="185"/>
                  <a:pt x="53" y="186"/>
                  <a:pt x="52" y="186"/>
                </a:cubicBezTo>
                <a:cubicBezTo>
                  <a:pt x="52" y="187"/>
                  <a:pt x="51" y="187"/>
                  <a:pt x="51" y="188"/>
                </a:cubicBezTo>
                <a:cubicBezTo>
                  <a:pt x="51" y="188"/>
                  <a:pt x="50" y="188"/>
                  <a:pt x="50" y="188"/>
                </a:cubicBezTo>
                <a:cubicBezTo>
                  <a:pt x="49" y="188"/>
                  <a:pt x="48" y="188"/>
                  <a:pt x="49" y="187"/>
                </a:cubicBezTo>
                <a:cubicBezTo>
                  <a:pt x="48" y="187"/>
                  <a:pt x="48" y="187"/>
                  <a:pt x="47" y="187"/>
                </a:cubicBezTo>
                <a:cubicBezTo>
                  <a:pt x="47" y="187"/>
                  <a:pt x="47" y="187"/>
                  <a:pt x="46" y="187"/>
                </a:cubicBezTo>
                <a:cubicBezTo>
                  <a:pt x="46" y="186"/>
                  <a:pt x="46" y="185"/>
                  <a:pt x="45" y="186"/>
                </a:cubicBezTo>
                <a:cubicBezTo>
                  <a:pt x="45" y="185"/>
                  <a:pt x="45" y="185"/>
                  <a:pt x="45" y="184"/>
                </a:cubicBezTo>
                <a:cubicBezTo>
                  <a:pt x="45" y="184"/>
                  <a:pt x="44" y="184"/>
                  <a:pt x="44" y="184"/>
                </a:cubicBezTo>
                <a:cubicBezTo>
                  <a:pt x="44" y="184"/>
                  <a:pt x="43" y="184"/>
                  <a:pt x="43" y="184"/>
                </a:cubicBezTo>
                <a:cubicBezTo>
                  <a:pt x="42" y="184"/>
                  <a:pt x="42" y="184"/>
                  <a:pt x="42" y="184"/>
                </a:cubicBezTo>
                <a:cubicBezTo>
                  <a:pt x="42" y="184"/>
                  <a:pt x="42" y="183"/>
                  <a:pt x="42" y="182"/>
                </a:cubicBezTo>
                <a:cubicBezTo>
                  <a:pt x="41" y="182"/>
                  <a:pt x="40" y="181"/>
                  <a:pt x="39" y="181"/>
                </a:cubicBezTo>
                <a:cubicBezTo>
                  <a:pt x="39" y="181"/>
                  <a:pt x="38" y="181"/>
                  <a:pt x="38" y="181"/>
                </a:cubicBezTo>
                <a:cubicBezTo>
                  <a:pt x="37" y="181"/>
                  <a:pt x="37" y="181"/>
                  <a:pt x="37" y="180"/>
                </a:cubicBezTo>
                <a:cubicBezTo>
                  <a:pt x="35" y="180"/>
                  <a:pt x="34" y="179"/>
                  <a:pt x="34" y="177"/>
                </a:cubicBezTo>
                <a:cubicBezTo>
                  <a:pt x="36" y="177"/>
                  <a:pt x="37" y="177"/>
                  <a:pt x="38" y="177"/>
                </a:cubicBezTo>
                <a:cubicBezTo>
                  <a:pt x="38" y="178"/>
                  <a:pt x="37" y="178"/>
                  <a:pt x="37" y="180"/>
                </a:cubicBezTo>
                <a:cubicBezTo>
                  <a:pt x="38" y="180"/>
                  <a:pt x="38" y="180"/>
                  <a:pt x="39" y="180"/>
                </a:cubicBezTo>
                <a:cubicBezTo>
                  <a:pt x="40" y="180"/>
                  <a:pt x="40" y="178"/>
                  <a:pt x="40" y="177"/>
                </a:cubicBezTo>
                <a:cubicBezTo>
                  <a:pt x="39" y="177"/>
                  <a:pt x="38" y="176"/>
                  <a:pt x="38" y="175"/>
                </a:cubicBezTo>
                <a:cubicBezTo>
                  <a:pt x="37" y="174"/>
                  <a:pt x="36" y="172"/>
                  <a:pt x="38" y="171"/>
                </a:cubicBezTo>
                <a:cubicBezTo>
                  <a:pt x="38" y="171"/>
                  <a:pt x="38" y="171"/>
                  <a:pt x="38" y="170"/>
                </a:cubicBezTo>
                <a:cubicBezTo>
                  <a:pt x="39" y="166"/>
                  <a:pt x="34" y="169"/>
                  <a:pt x="34" y="165"/>
                </a:cubicBezTo>
                <a:cubicBezTo>
                  <a:pt x="36" y="165"/>
                  <a:pt x="37" y="165"/>
                  <a:pt x="38" y="165"/>
                </a:cubicBezTo>
                <a:cubicBezTo>
                  <a:pt x="38" y="166"/>
                  <a:pt x="38" y="166"/>
                  <a:pt x="38" y="167"/>
                </a:cubicBezTo>
                <a:cubicBezTo>
                  <a:pt x="39" y="167"/>
                  <a:pt x="40" y="167"/>
                  <a:pt x="40" y="167"/>
                </a:cubicBezTo>
                <a:cubicBezTo>
                  <a:pt x="40" y="166"/>
                  <a:pt x="40" y="166"/>
                  <a:pt x="40" y="165"/>
                </a:cubicBezTo>
                <a:cubicBezTo>
                  <a:pt x="40" y="165"/>
                  <a:pt x="40" y="165"/>
                  <a:pt x="39" y="165"/>
                </a:cubicBezTo>
                <a:cubicBezTo>
                  <a:pt x="39" y="165"/>
                  <a:pt x="39" y="165"/>
                  <a:pt x="39" y="164"/>
                </a:cubicBezTo>
                <a:cubicBezTo>
                  <a:pt x="39" y="163"/>
                  <a:pt x="38" y="162"/>
                  <a:pt x="37" y="162"/>
                </a:cubicBezTo>
                <a:cubicBezTo>
                  <a:pt x="37" y="161"/>
                  <a:pt x="37" y="160"/>
                  <a:pt x="37" y="159"/>
                </a:cubicBezTo>
                <a:cubicBezTo>
                  <a:pt x="37" y="158"/>
                  <a:pt x="38" y="158"/>
                  <a:pt x="38" y="156"/>
                </a:cubicBezTo>
                <a:cubicBezTo>
                  <a:pt x="38" y="156"/>
                  <a:pt x="37" y="156"/>
                  <a:pt x="37" y="156"/>
                </a:cubicBezTo>
                <a:cubicBezTo>
                  <a:pt x="37" y="156"/>
                  <a:pt x="37" y="155"/>
                  <a:pt x="37" y="155"/>
                </a:cubicBezTo>
                <a:cubicBezTo>
                  <a:pt x="35" y="154"/>
                  <a:pt x="36" y="152"/>
                  <a:pt x="37" y="151"/>
                </a:cubicBezTo>
                <a:cubicBezTo>
                  <a:pt x="37" y="151"/>
                  <a:pt x="38" y="151"/>
                  <a:pt x="38" y="151"/>
                </a:cubicBezTo>
                <a:cubicBezTo>
                  <a:pt x="38" y="151"/>
                  <a:pt x="38" y="150"/>
                  <a:pt x="38" y="150"/>
                </a:cubicBezTo>
                <a:cubicBezTo>
                  <a:pt x="38" y="150"/>
                  <a:pt x="38" y="149"/>
                  <a:pt x="38" y="149"/>
                </a:cubicBezTo>
                <a:cubicBezTo>
                  <a:pt x="38" y="148"/>
                  <a:pt x="38" y="147"/>
                  <a:pt x="38" y="146"/>
                </a:cubicBezTo>
                <a:cubicBezTo>
                  <a:pt x="38" y="146"/>
                  <a:pt x="38" y="146"/>
                  <a:pt x="38" y="145"/>
                </a:cubicBezTo>
                <a:cubicBezTo>
                  <a:pt x="39" y="145"/>
                  <a:pt x="39" y="145"/>
                  <a:pt x="39" y="144"/>
                </a:cubicBezTo>
                <a:cubicBezTo>
                  <a:pt x="39" y="144"/>
                  <a:pt x="39" y="143"/>
                  <a:pt x="39" y="143"/>
                </a:cubicBezTo>
                <a:cubicBezTo>
                  <a:pt x="38" y="142"/>
                  <a:pt x="39" y="138"/>
                  <a:pt x="37" y="138"/>
                </a:cubicBezTo>
                <a:cubicBezTo>
                  <a:pt x="36" y="138"/>
                  <a:pt x="36" y="138"/>
                  <a:pt x="36" y="138"/>
                </a:cubicBezTo>
                <a:cubicBezTo>
                  <a:pt x="35" y="138"/>
                  <a:pt x="34" y="138"/>
                  <a:pt x="33" y="138"/>
                </a:cubicBezTo>
                <a:cubicBezTo>
                  <a:pt x="33" y="138"/>
                  <a:pt x="33" y="139"/>
                  <a:pt x="33" y="139"/>
                </a:cubicBezTo>
                <a:cubicBezTo>
                  <a:pt x="33" y="140"/>
                  <a:pt x="33" y="140"/>
                  <a:pt x="33" y="140"/>
                </a:cubicBezTo>
                <a:cubicBezTo>
                  <a:pt x="33" y="140"/>
                  <a:pt x="32" y="140"/>
                  <a:pt x="32" y="140"/>
                </a:cubicBezTo>
                <a:cubicBezTo>
                  <a:pt x="32" y="141"/>
                  <a:pt x="31" y="142"/>
                  <a:pt x="31" y="143"/>
                </a:cubicBezTo>
                <a:cubicBezTo>
                  <a:pt x="30" y="143"/>
                  <a:pt x="30" y="143"/>
                  <a:pt x="30" y="144"/>
                </a:cubicBezTo>
                <a:cubicBezTo>
                  <a:pt x="29" y="146"/>
                  <a:pt x="28" y="146"/>
                  <a:pt x="27" y="148"/>
                </a:cubicBezTo>
                <a:cubicBezTo>
                  <a:pt x="27" y="148"/>
                  <a:pt x="26" y="148"/>
                  <a:pt x="26" y="148"/>
                </a:cubicBezTo>
                <a:cubicBezTo>
                  <a:pt x="26" y="149"/>
                  <a:pt x="26" y="150"/>
                  <a:pt x="25" y="151"/>
                </a:cubicBezTo>
                <a:cubicBezTo>
                  <a:pt x="26" y="151"/>
                  <a:pt x="26" y="151"/>
                  <a:pt x="26" y="152"/>
                </a:cubicBezTo>
                <a:cubicBezTo>
                  <a:pt x="26" y="153"/>
                  <a:pt x="26" y="153"/>
                  <a:pt x="26" y="154"/>
                </a:cubicBezTo>
                <a:cubicBezTo>
                  <a:pt x="27" y="154"/>
                  <a:pt x="28" y="155"/>
                  <a:pt x="28" y="154"/>
                </a:cubicBezTo>
                <a:cubicBezTo>
                  <a:pt x="29" y="154"/>
                  <a:pt x="29" y="154"/>
                  <a:pt x="30" y="154"/>
                </a:cubicBezTo>
                <a:cubicBezTo>
                  <a:pt x="30" y="154"/>
                  <a:pt x="30" y="154"/>
                  <a:pt x="30" y="155"/>
                </a:cubicBezTo>
                <a:cubicBezTo>
                  <a:pt x="30" y="155"/>
                  <a:pt x="29" y="156"/>
                  <a:pt x="28" y="156"/>
                </a:cubicBezTo>
                <a:cubicBezTo>
                  <a:pt x="28" y="156"/>
                  <a:pt x="28" y="157"/>
                  <a:pt x="28" y="157"/>
                </a:cubicBezTo>
                <a:cubicBezTo>
                  <a:pt x="29" y="159"/>
                  <a:pt x="28" y="160"/>
                  <a:pt x="26" y="161"/>
                </a:cubicBezTo>
                <a:cubicBezTo>
                  <a:pt x="24" y="161"/>
                  <a:pt x="25" y="158"/>
                  <a:pt x="23" y="158"/>
                </a:cubicBezTo>
                <a:cubicBezTo>
                  <a:pt x="22" y="158"/>
                  <a:pt x="22" y="158"/>
                  <a:pt x="21" y="158"/>
                </a:cubicBezTo>
                <a:cubicBezTo>
                  <a:pt x="20" y="158"/>
                  <a:pt x="20" y="160"/>
                  <a:pt x="20" y="161"/>
                </a:cubicBezTo>
                <a:cubicBezTo>
                  <a:pt x="20" y="161"/>
                  <a:pt x="20" y="162"/>
                  <a:pt x="21" y="162"/>
                </a:cubicBezTo>
                <a:cubicBezTo>
                  <a:pt x="21" y="161"/>
                  <a:pt x="23" y="160"/>
                  <a:pt x="24" y="162"/>
                </a:cubicBezTo>
                <a:cubicBezTo>
                  <a:pt x="24" y="162"/>
                  <a:pt x="24" y="163"/>
                  <a:pt x="24" y="163"/>
                </a:cubicBezTo>
                <a:cubicBezTo>
                  <a:pt x="24" y="164"/>
                  <a:pt x="24" y="164"/>
                  <a:pt x="23" y="164"/>
                </a:cubicBezTo>
                <a:cubicBezTo>
                  <a:pt x="21" y="164"/>
                  <a:pt x="21" y="162"/>
                  <a:pt x="19" y="162"/>
                </a:cubicBezTo>
                <a:cubicBezTo>
                  <a:pt x="19" y="162"/>
                  <a:pt x="19" y="163"/>
                  <a:pt x="19" y="163"/>
                </a:cubicBezTo>
                <a:cubicBezTo>
                  <a:pt x="21" y="163"/>
                  <a:pt x="20" y="166"/>
                  <a:pt x="19" y="167"/>
                </a:cubicBezTo>
                <a:cubicBezTo>
                  <a:pt x="19" y="167"/>
                  <a:pt x="18" y="167"/>
                  <a:pt x="18" y="167"/>
                </a:cubicBezTo>
                <a:cubicBezTo>
                  <a:pt x="18" y="168"/>
                  <a:pt x="18" y="169"/>
                  <a:pt x="18" y="170"/>
                </a:cubicBezTo>
                <a:cubicBezTo>
                  <a:pt x="18" y="170"/>
                  <a:pt x="19" y="170"/>
                  <a:pt x="19" y="170"/>
                </a:cubicBezTo>
                <a:cubicBezTo>
                  <a:pt x="19" y="169"/>
                  <a:pt x="19" y="169"/>
                  <a:pt x="20" y="169"/>
                </a:cubicBezTo>
                <a:cubicBezTo>
                  <a:pt x="20" y="168"/>
                  <a:pt x="21" y="168"/>
                  <a:pt x="21" y="167"/>
                </a:cubicBezTo>
                <a:cubicBezTo>
                  <a:pt x="23" y="167"/>
                  <a:pt x="23" y="168"/>
                  <a:pt x="23" y="170"/>
                </a:cubicBezTo>
                <a:cubicBezTo>
                  <a:pt x="23" y="171"/>
                  <a:pt x="23" y="171"/>
                  <a:pt x="23" y="171"/>
                </a:cubicBezTo>
                <a:cubicBezTo>
                  <a:pt x="23" y="173"/>
                  <a:pt x="23" y="175"/>
                  <a:pt x="23" y="176"/>
                </a:cubicBezTo>
                <a:cubicBezTo>
                  <a:pt x="19" y="176"/>
                  <a:pt x="19" y="179"/>
                  <a:pt x="20" y="181"/>
                </a:cubicBezTo>
                <a:cubicBezTo>
                  <a:pt x="21" y="181"/>
                  <a:pt x="22" y="181"/>
                  <a:pt x="21" y="180"/>
                </a:cubicBezTo>
                <a:cubicBezTo>
                  <a:pt x="22" y="179"/>
                  <a:pt x="24" y="180"/>
                  <a:pt x="24" y="178"/>
                </a:cubicBezTo>
                <a:cubicBezTo>
                  <a:pt x="24" y="179"/>
                  <a:pt x="25" y="179"/>
                  <a:pt x="25" y="180"/>
                </a:cubicBezTo>
                <a:cubicBezTo>
                  <a:pt x="27" y="180"/>
                  <a:pt x="26" y="184"/>
                  <a:pt x="27" y="184"/>
                </a:cubicBezTo>
                <a:cubicBezTo>
                  <a:pt x="28" y="184"/>
                  <a:pt x="28" y="184"/>
                  <a:pt x="28" y="184"/>
                </a:cubicBezTo>
                <a:cubicBezTo>
                  <a:pt x="29" y="184"/>
                  <a:pt x="30" y="184"/>
                  <a:pt x="31" y="184"/>
                </a:cubicBezTo>
                <a:cubicBezTo>
                  <a:pt x="31" y="185"/>
                  <a:pt x="31" y="186"/>
                  <a:pt x="31" y="187"/>
                </a:cubicBezTo>
                <a:cubicBezTo>
                  <a:pt x="31" y="188"/>
                  <a:pt x="30" y="188"/>
                  <a:pt x="30" y="189"/>
                </a:cubicBezTo>
                <a:cubicBezTo>
                  <a:pt x="30" y="190"/>
                  <a:pt x="30" y="190"/>
                  <a:pt x="30" y="190"/>
                </a:cubicBezTo>
                <a:cubicBezTo>
                  <a:pt x="30" y="190"/>
                  <a:pt x="30" y="190"/>
                  <a:pt x="31" y="190"/>
                </a:cubicBezTo>
                <a:cubicBezTo>
                  <a:pt x="32" y="191"/>
                  <a:pt x="33" y="190"/>
                  <a:pt x="33" y="192"/>
                </a:cubicBezTo>
                <a:cubicBezTo>
                  <a:pt x="34" y="192"/>
                  <a:pt x="34" y="192"/>
                  <a:pt x="34" y="192"/>
                </a:cubicBezTo>
                <a:cubicBezTo>
                  <a:pt x="36" y="192"/>
                  <a:pt x="37" y="193"/>
                  <a:pt x="39" y="193"/>
                </a:cubicBezTo>
                <a:cubicBezTo>
                  <a:pt x="40" y="193"/>
                  <a:pt x="41" y="193"/>
                  <a:pt x="42" y="193"/>
                </a:cubicBezTo>
                <a:cubicBezTo>
                  <a:pt x="42" y="193"/>
                  <a:pt x="42" y="193"/>
                  <a:pt x="43" y="193"/>
                </a:cubicBezTo>
                <a:cubicBezTo>
                  <a:pt x="45" y="195"/>
                  <a:pt x="49" y="193"/>
                  <a:pt x="51" y="192"/>
                </a:cubicBezTo>
                <a:cubicBezTo>
                  <a:pt x="52" y="192"/>
                  <a:pt x="53" y="192"/>
                  <a:pt x="53" y="192"/>
                </a:cubicBezTo>
                <a:cubicBezTo>
                  <a:pt x="54" y="192"/>
                  <a:pt x="54" y="192"/>
                  <a:pt x="55" y="192"/>
                </a:cubicBezTo>
                <a:cubicBezTo>
                  <a:pt x="55" y="191"/>
                  <a:pt x="55" y="191"/>
                  <a:pt x="55" y="190"/>
                </a:cubicBezTo>
                <a:cubicBezTo>
                  <a:pt x="56" y="190"/>
                  <a:pt x="58" y="190"/>
                  <a:pt x="59" y="190"/>
                </a:cubicBezTo>
                <a:cubicBezTo>
                  <a:pt x="60" y="189"/>
                  <a:pt x="62" y="189"/>
                  <a:pt x="63" y="188"/>
                </a:cubicBezTo>
                <a:cubicBezTo>
                  <a:pt x="63" y="188"/>
                  <a:pt x="64" y="188"/>
                  <a:pt x="64" y="188"/>
                </a:cubicBezTo>
                <a:cubicBezTo>
                  <a:pt x="64" y="187"/>
                  <a:pt x="64" y="187"/>
                  <a:pt x="65" y="187"/>
                </a:cubicBezTo>
                <a:cubicBezTo>
                  <a:pt x="66" y="187"/>
                  <a:pt x="66" y="187"/>
                  <a:pt x="66" y="187"/>
                </a:cubicBezTo>
                <a:cubicBezTo>
                  <a:pt x="67" y="187"/>
                  <a:pt x="67" y="187"/>
                  <a:pt x="68" y="187"/>
                </a:cubicBezTo>
                <a:cubicBezTo>
                  <a:pt x="68" y="186"/>
                  <a:pt x="68" y="186"/>
                  <a:pt x="68" y="186"/>
                </a:cubicBezTo>
                <a:cubicBezTo>
                  <a:pt x="69" y="186"/>
                  <a:pt x="70" y="186"/>
                  <a:pt x="71" y="186"/>
                </a:cubicBezTo>
                <a:cubicBezTo>
                  <a:pt x="71" y="183"/>
                  <a:pt x="74" y="184"/>
                  <a:pt x="74" y="181"/>
                </a:cubicBezTo>
                <a:cubicBezTo>
                  <a:pt x="74" y="180"/>
                  <a:pt x="75" y="179"/>
                  <a:pt x="76" y="178"/>
                </a:cubicBezTo>
                <a:cubicBezTo>
                  <a:pt x="77" y="178"/>
                  <a:pt x="78" y="177"/>
                  <a:pt x="78" y="176"/>
                </a:cubicBezTo>
                <a:cubicBezTo>
                  <a:pt x="78" y="175"/>
                  <a:pt x="79" y="173"/>
                  <a:pt x="81" y="174"/>
                </a:cubicBezTo>
                <a:cubicBezTo>
                  <a:pt x="82" y="174"/>
                  <a:pt x="82" y="174"/>
                  <a:pt x="83" y="174"/>
                </a:cubicBezTo>
                <a:cubicBezTo>
                  <a:pt x="83" y="172"/>
                  <a:pt x="83" y="172"/>
                  <a:pt x="84" y="171"/>
                </a:cubicBezTo>
                <a:cubicBezTo>
                  <a:pt x="84" y="171"/>
                  <a:pt x="84" y="171"/>
                  <a:pt x="84" y="170"/>
                </a:cubicBezTo>
                <a:cubicBezTo>
                  <a:pt x="85" y="170"/>
                  <a:pt x="85" y="169"/>
                  <a:pt x="87" y="169"/>
                </a:cubicBezTo>
                <a:cubicBezTo>
                  <a:pt x="87" y="169"/>
                  <a:pt x="87" y="169"/>
                  <a:pt x="88" y="169"/>
                </a:cubicBezTo>
                <a:cubicBezTo>
                  <a:pt x="88" y="169"/>
                  <a:pt x="88" y="168"/>
                  <a:pt x="88" y="168"/>
                </a:cubicBezTo>
                <a:cubicBezTo>
                  <a:pt x="89" y="166"/>
                  <a:pt x="89" y="163"/>
                  <a:pt x="90" y="162"/>
                </a:cubicBezTo>
                <a:cubicBezTo>
                  <a:pt x="91" y="162"/>
                  <a:pt x="91" y="162"/>
                  <a:pt x="91" y="162"/>
                </a:cubicBezTo>
                <a:cubicBezTo>
                  <a:pt x="92" y="161"/>
                  <a:pt x="93" y="160"/>
                  <a:pt x="93" y="158"/>
                </a:cubicBezTo>
                <a:cubicBezTo>
                  <a:pt x="93" y="157"/>
                  <a:pt x="93" y="157"/>
                  <a:pt x="93" y="156"/>
                </a:cubicBezTo>
                <a:cubicBezTo>
                  <a:pt x="92" y="156"/>
                  <a:pt x="92" y="156"/>
                  <a:pt x="91" y="156"/>
                </a:cubicBezTo>
                <a:cubicBezTo>
                  <a:pt x="91" y="156"/>
                  <a:pt x="91" y="155"/>
                  <a:pt x="91" y="155"/>
                </a:cubicBezTo>
                <a:cubicBezTo>
                  <a:pt x="91" y="154"/>
                  <a:pt x="91" y="153"/>
                  <a:pt x="91" y="152"/>
                </a:cubicBezTo>
                <a:cubicBezTo>
                  <a:pt x="92" y="152"/>
                  <a:pt x="92" y="152"/>
                  <a:pt x="93" y="152"/>
                </a:cubicBezTo>
                <a:cubicBezTo>
                  <a:pt x="93" y="151"/>
                  <a:pt x="95" y="151"/>
                  <a:pt x="95" y="152"/>
                </a:cubicBezTo>
                <a:cubicBezTo>
                  <a:pt x="95" y="152"/>
                  <a:pt x="96" y="152"/>
                  <a:pt x="96" y="152"/>
                </a:cubicBezTo>
                <a:cubicBezTo>
                  <a:pt x="98" y="152"/>
                  <a:pt x="98" y="149"/>
                  <a:pt x="96" y="149"/>
                </a:cubicBezTo>
                <a:cubicBezTo>
                  <a:pt x="96" y="148"/>
                  <a:pt x="96" y="147"/>
                  <a:pt x="96" y="146"/>
                </a:cubicBezTo>
                <a:cubicBezTo>
                  <a:pt x="96" y="146"/>
                  <a:pt x="96" y="146"/>
                  <a:pt x="96" y="145"/>
                </a:cubicBezTo>
                <a:cubicBezTo>
                  <a:pt x="96" y="144"/>
                  <a:pt x="96" y="144"/>
                  <a:pt x="96" y="143"/>
                </a:cubicBezTo>
                <a:cubicBezTo>
                  <a:pt x="96" y="141"/>
                  <a:pt x="97" y="140"/>
                  <a:pt x="97" y="139"/>
                </a:cubicBezTo>
                <a:cubicBezTo>
                  <a:pt x="98" y="139"/>
                  <a:pt x="98" y="139"/>
                  <a:pt x="99" y="139"/>
                </a:cubicBezTo>
                <a:cubicBezTo>
                  <a:pt x="99" y="138"/>
                  <a:pt x="100" y="137"/>
                  <a:pt x="101" y="137"/>
                </a:cubicBezTo>
                <a:cubicBezTo>
                  <a:pt x="101" y="137"/>
                  <a:pt x="101" y="136"/>
                  <a:pt x="101" y="136"/>
                </a:cubicBezTo>
                <a:cubicBezTo>
                  <a:pt x="98" y="136"/>
                  <a:pt x="101" y="132"/>
                  <a:pt x="101" y="131"/>
                </a:cubicBezTo>
                <a:cubicBezTo>
                  <a:pt x="101" y="130"/>
                  <a:pt x="101" y="130"/>
                  <a:pt x="102" y="130"/>
                </a:cubicBezTo>
                <a:cubicBezTo>
                  <a:pt x="102" y="127"/>
                  <a:pt x="102" y="125"/>
                  <a:pt x="104" y="125"/>
                </a:cubicBezTo>
                <a:cubicBezTo>
                  <a:pt x="104" y="125"/>
                  <a:pt x="104" y="124"/>
                  <a:pt x="104" y="124"/>
                </a:cubicBezTo>
                <a:cubicBezTo>
                  <a:pt x="105" y="123"/>
                  <a:pt x="105" y="122"/>
                  <a:pt x="106" y="121"/>
                </a:cubicBezTo>
                <a:cubicBezTo>
                  <a:pt x="106" y="121"/>
                  <a:pt x="106" y="121"/>
                  <a:pt x="106" y="120"/>
                </a:cubicBezTo>
                <a:cubicBezTo>
                  <a:pt x="106" y="119"/>
                  <a:pt x="106" y="118"/>
                  <a:pt x="107" y="118"/>
                </a:cubicBezTo>
                <a:cubicBezTo>
                  <a:pt x="107" y="117"/>
                  <a:pt x="107" y="116"/>
                  <a:pt x="107" y="116"/>
                </a:cubicBezTo>
                <a:cubicBezTo>
                  <a:pt x="107" y="116"/>
                  <a:pt x="108" y="116"/>
                  <a:pt x="108" y="116"/>
                </a:cubicBezTo>
                <a:cubicBezTo>
                  <a:pt x="108" y="115"/>
                  <a:pt x="108" y="115"/>
                  <a:pt x="108" y="114"/>
                </a:cubicBezTo>
                <a:cubicBezTo>
                  <a:pt x="108" y="114"/>
                  <a:pt x="107" y="114"/>
                  <a:pt x="107" y="114"/>
                </a:cubicBezTo>
                <a:cubicBezTo>
                  <a:pt x="107" y="114"/>
                  <a:pt x="107" y="114"/>
                  <a:pt x="107" y="113"/>
                </a:cubicBezTo>
                <a:close/>
                <a:moveTo>
                  <a:pt x="82" y="60"/>
                </a:moveTo>
                <a:cubicBezTo>
                  <a:pt x="83" y="60"/>
                  <a:pt x="85" y="60"/>
                  <a:pt x="84" y="62"/>
                </a:cubicBezTo>
                <a:cubicBezTo>
                  <a:pt x="83" y="62"/>
                  <a:pt x="82" y="62"/>
                  <a:pt x="82" y="61"/>
                </a:cubicBezTo>
                <a:cubicBezTo>
                  <a:pt x="82" y="61"/>
                  <a:pt x="82" y="60"/>
                  <a:pt x="82" y="60"/>
                </a:cubicBezTo>
                <a:close/>
                <a:moveTo>
                  <a:pt x="89" y="42"/>
                </a:moveTo>
                <a:cubicBezTo>
                  <a:pt x="86" y="38"/>
                  <a:pt x="93" y="45"/>
                  <a:pt x="89" y="42"/>
                </a:cubicBezTo>
                <a:close/>
                <a:moveTo>
                  <a:pt x="7" y="75"/>
                </a:moveTo>
                <a:cubicBezTo>
                  <a:pt x="7" y="74"/>
                  <a:pt x="7" y="72"/>
                  <a:pt x="8" y="72"/>
                </a:cubicBezTo>
                <a:cubicBezTo>
                  <a:pt x="9" y="73"/>
                  <a:pt x="10" y="74"/>
                  <a:pt x="9" y="76"/>
                </a:cubicBezTo>
                <a:cubicBezTo>
                  <a:pt x="9" y="76"/>
                  <a:pt x="7" y="76"/>
                  <a:pt x="7" y="75"/>
                </a:cubicBezTo>
                <a:close/>
                <a:moveTo>
                  <a:pt x="8" y="60"/>
                </a:moveTo>
                <a:cubicBezTo>
                  <a:pt x="7" y="63"/>
                  <a:pt x="7" y="62"/>
                  <a:pt x="8" y="66"/>
                </a:cubicBezTo>
                <a:cubicBezTo>
                  <a:pt x="4" y="65"/>
                  <a:pt x="6" y="60"/>
                  <a:pt x="5" y="60"/>
                </a:cubicBezTo>
                <a:cubicBezTo>
                  <a:pt x="5" y="58"/>
                  <a:pt x="6" y="60"/>
                  <a:pt x="8" y="60"/>
                </a:cubicBezTo>
                <a:close/>
                <a:moveTo>
                  <a:pt x="47" y="114"/>
                </a:moveTo>
                <a:cubicBezTo>
                  <a:pt x="46" y="114"/>
                  <a:pt x="47" y="112"/>
                  <a:pt x="45" y="112"/>
                </a:cubicBezTo>
                <a:cubicBezTo>
                  <a:pt x="46" y="108"/>
                  <a:pt x="49" y="113"/>
                  <a:pt x="51" y="112"/>
                </a:cubicBezTo>
                <a:cubicBezTo>
                  <a:pt x="51" y="114"/>
                  <a:pt x="47" y="112"/>
                  <a:pt x="47" y="114"/>
                </a:cubicBezTo>
                <a:close/>
                <a:moveTo>
                  <a:pt x="28" y="170"/>
                </a:moveTo>
                <a:cubicBezTo>
                  <a:pt x="30" y="170"/>
                  <a:pt x="32" y="173"/>
                  <a:pt x="28" y="173"/>
                </a:cubicBezTo>
                <a:cubicBezTo>
                  <a:pt x="27" y="172"/>
                  <a:pt x="27" y="170"/>
                  <a:pt x="28" y="170"/>
                </a:cubicBezTo>
                <a:close/>
                <a:moveTo>
                  <a:pt x="89" y="119"/>
                </a:moveTo>
                <a:cubicBezTo>
                  <a:pt x="90" y="119"/>
                  <a:pt x="90" y="118"/>
                  <a:pt x="90" y="117"/>
                </a:cubicBezTo>
                <a:cubicBezTo>
                  <a:pt x="90" y="116"/>
                  <a:pt x="90" y="116"/>
                  <a:pt x="90" y="116"/>
                </a:cubicBezTo>
                <a:cubicBezTo>
                  <a:pt x="91" y="115"/>
                  <a:pt x="93" y="116"/>
                  <a:pt x="93" y="114"/>
                </a:cubicBezTo>
                <a:cubicBezTo>
                  <a:pt x="94" y="114"/>
                  <a:pt x="94" y="113"/>
                  <a:pt x="95" y="113"/>
                </a:cubicBezTo>
                <a:cubicBezTo>
                  <a:pt x="95" y="113"/>
                  <a:pt x="96" y="113"/>
                  <a:pt x="96" y="113"/>
                </a:cubicBezTo>
                <a:cubicBezTo>
                  <a:pt x="96" y="114"/>
                  <a:pt x="98" y="115"/>
                  <a:pt x="96" y="116"/>
                </a:cubicBezTo>
                <a:cubicBezTo>
                  <a:pt x="96" y="116"/>
                  <a:pt x="96" y="118"/>
                  <a:pt x="95" y="118"/>
                </a:cubicBezTo>
                <a:cubicBezTo>
                  <a:pt x="94" y="118"/>
                  <a:pt x="93" y="118"/>
                  <a:pt x="93" y="118"/>
                </a:cubicBezTo>
                <a:cubicBezTo>
                  <a:pt x="91" y="118"/>
                  <a:pt x="92" y="121"/>
                  <a:pt x="89" y="120"/>
                </a:cubicBezTo>
                <a:cubicBezTo>
                  <a:pt x="89" y="120"/>
                  <a:pt x="89" y="119"/>
                  <a:pt x="89" y="119"/>
                </a:cubicBezTo>
                <a:close/>
                <a:moveTo>
                  <a:pt x="102" y="118"/>
                </a:moveTo>
                <a:cubicBezTo>
                  <a:pt x="102" y="118"/>
                  <a:pt x="102" y="119"/>
                  <a:pt x="102" y="119"/>
                </a:cubicBezTo>
                <a:cubicBezTo>
                  <a:pt x="102" y="121"/>
                  <a:pt x="100" y="121"/>
                  <a:pt x="100" y="123"/>
                </a:cubicBezTo>
                <a:cubicBezTo>
                  <a:pt x="99" y="123"/>
                  <a:pt x="98" y="123"/>
                  <a:pt x="97" y="123"/>
                </a:cubicBezTo>
                <a:cubicBezTo>
                  <a:pt x="97" y="122"/>
                  <a:pt x="97" y="121"/>
                  <a:pt x="97" y="120"/>
                </a:cubicBezTo>
                <a:cubicBezTo>
                  <a:pt x="97" y="119"/>
                  <a:pt x="97" y="119"/>
                  <a:pt x="97" y="118"/>
                </a:cubicBezTo>
                <a:cubicBezTo>
                  <a:pt x="98" y="118"/>
                  <a:pt x="98" y="118"/>
                  <a:pt x="99" y="118"/>
                </a:cubicBezTo>
                <a:cubicBezTo>
                  <a:pt x="99" y="117"/>
                  <a:pt x="99" y="116"/>
                  <a:pt x="100" y="116"/>
                </a:cubicBezTo>
                <a:cubicBezTo>
                  <a:pt x="100" y="114"/>
                  <a:pt x="102" y="114"/>
                  <a:pt x="102" y="116"/>
                </a:cubicBezTo>
                <a:cubicBezTo>
                  <a:pt x="102" y="116"/>
                  <a:pt x="102" y="117"/>
                  <a:pt x="102" y="118"/>
                </a:cubicBezTo>
                <a:close/>
                <a:moveTo>
                  <a:pt x="80" y="113"/>
                </a:moveTo>
                <a:cubicBezTo>
                  <a:pt x="81" y="113"/>
                  <a:pt x="83" y="111"/>
                  <a:pt x="84" y="111"/>
                </a:cubicBezTo>
                <a:cubicBezTo>
                  <a:pt x="85" y="111"/>
                  <a:pt x="85" y="112"/>
                  <a:pt x="87" y="112"/>
                </a:cubicBezTo>
                <a:cubicBezTo>
                  <a:pt x="88" y="112"/>
                  <a:pt x="89" y="112"/>
                  <a:pt x="89" y="113"/>
                </a:cubicBezTo>
                <a:cubicBezTo>
                  <a:pt x="89" y="114"/>
                  <a:pt x="89" y="115"/>
                  <a:pt x="88" y="114"/>
                </a:cubicBezTo>
                <a:cubicBezTo>
                  <a:pt x="88" y="116"/>
                  <a:pt x="86" y="115"/>
                  <a:pt x="85" y="113"/>
                </a:cubicBezTo>
                <a:cubicBezTo>
                  <a:pt x="86" y="112"/>
                  <a:pt x="85" y="112"/>
                  <a:pt x="84" y="112"/>
                </a:cubicBezTo>
                <a:cubicBezTo>
                  <a:pt x="84" y="113"/>
                  <a:pt x="83" y="113"/>
                  <a:pt x="83" y="114"/>
                </a:cubicBezTo>
                <a:cubicBezTo>
                  <a:pt x="83" y="115"/>
                  <a:pt x="83" y="115"/>
                  <a:pt x="83" y="116"/>
                </a:cubicBezTo>
                <a:cubicBezTo>
                  <a:pt x="84" y="116"/>
                  <a:pt x="84" y="116"/>
                  <a:pt x="84" y="116"/>
                </a:cubicBezTo>
                <a:cubicBezTo>
                  <a:pt x="85" y="116"/>
                  <a:pt x="87" y="116"/>
                  <a:pt x="87" y="117"/>
                </a:cubicBezTo>
                <a:cubicBezTo>
                  <a:pt x="86" y="117"/>
                  <a:pt x="84" y="117"/>
                  <a:pt x="84" y="118"/>
                </a:cubicBezTo>
                <a:cubicBezTo>
                  <a:pt x="84" y="118"/>
                  <a:pt x="84" y="118"/>
                  <a:pt x="83" y="118"/>
                </a:cubicBezTo>
                <a:cubicBezTo>
                  <a:pt x="82" y="118"/>
                  <a:pt x="82" y="118"/>
                  <a:pt x="82" y="117"/>
                </a:cubicBezTo>
                <a:cubicBezTo>
                  <a:pt x="82" y="117"/>
                  <a:pt x="81" y="117"/>
                  <a:pt x="81" y="117"/>
                </a:cubicBezTo>
                <a:cubicBezTo>
                  <a:pt x="81" y="116"/>
                  <a:pt x="80" y="115"/>
                  <a:pt x="80" y="114"/>
                </a:cubicBezTo>
                <a:cubicBezTo>
                  <a:pt x="80" y="114"/>
                  <a:pt x="80" y="114"/>
                  <a:pt x="80" y="113"/>
                </a:cubicBezTo>
                <a:close/>
                <a:moveTo>
                  <a:pt x="80" y="125"/>
                </a:moveTo>
                <a:cubicBezTo>
                  <a:pt x="79" y="125"/>
                  <a:pt x="79" y="125"/>
                  <a:pt x="78" y="125"/>
                </a:cubicBezTo>
                <a:cubicBezTo>
                  <a:pt x="78" y="123"/>
                  <a:pt x="80" y="122"/>
                  <a:pt x="82" y="123"/>
                </a:cubicBezTo>
                <a:cubicBezTo>
                  <a:pt x="82" y="123"/>
                  <a:pt x="82" y="123"/>
                  <a:pt x="82" y="124"/>
                </a:cubicBezTo>
                <a:cubicBezTo>
                  <a:pt x="81" y="124"/>
                  <a:pt x="81" y="125"/>
                  <a:pt x="80" y="125"/>
                </a:cubicBezTo>
                <a:close/>
                <a:moveTo>
                  <a:pt x="70" y="139"/>
                </a:moveTo>
                <a:cubicBezTo>
                  <a:pt x="70" y="139"/>
                  <a:pt x="71" y="139"/>
                  <a:pt x="71" y="139"/>
                </a:cubicBezTo>
                <a:cubicBezTo>
                  <a:pt x="71" y="140"/>
                  <a:pt x="71" y="140"/>
                  <a:pt x="71" y="140"/>
                </a:cubicBezTo>
                <a:cubicBezTo>
                  <a:pt x="71" y="142"/>
                  <a:pt x="70" y="141"/>
                  <a:pt x="69" y="140"/>
                </a:cubicBezTo>
                <a:cubicBezTo>
                  <a:pt x="69" y="140"/>
                  <a:pt x="69" y="139"/>
                  <a:pt x="70" y="139"/>
                </a:cubicBezTo>
                <a:close/>
                <a:moveTo>
                  <a:pt x="57" y="167"/>
                </a:moveTo>
                <a:cubicBezTo>
                  <a:pt x="57" y="166"/>
                  <a:pt x="58" y="165"/>
                  <a:pt x="59" y="165"/>
                </a:cubicBezTo>
                <a:cubicBezTo>
                  <a:pt x="59" y="166"/>
                  <a:pt x="59" y="166"/>
                  <a:pt x="59" y="167"/>
                </a:cubicBezTo>
                <a:cubicBezTo>
                  <a:pt x="59" y="167"/>
                  <a:pt x="59" y="167"/>
                  <a:pt x="58" y="167"/>
                </a:cubicBezTo>
                <a:cubicBezTo>
                  <a:pt x="58" y="167"/>
                  <a:pt x="57" y="167"/>
                  <a:pt x="57" y="167"/>
                </a:cubicBezTo>
                <a:close/>
                <a:moveTo>
                  <a:pt x="87" y="139"/>
                </a:moveTo>
                <a:cubicBezTo>
                  <a:pt x="87" y="140"/>
                  <a:pt x="87" y="140"/>
                  <a:pt x="87" y="140"/>
                </a:cubicBezTo>
                <a:cubicBezTo>
                  <a:pt x="86" y="142"/>
                  <a:pt x="87" y="144"/>
                  <a:pt x="85" y="144"/>
                </a:cubicBezTo>
                <a:cubicBezTo>
                  <a:pt x="85" y="145"/>
                  <a:pt x="85" y="145"/>
                  <a:pt x="84" y="146"/>
                </a:cubicBezTo>
                <a:cubicBezTo>
                  <a:pt x="83" y="147"/>
                  <a:pt x="83" y="149"/>
                  <a:pt x="83" y="150"/>
                </a:cubicBezTo>
                <a:cubicBezTo>
                  <a:pt x="83" y="151"/>
                  <a:pt x="84" y="151"/>
                  <a:pt x="84" y="151"/>
                </a:cubicBezTo>
                <a:cubicBezTo>
                  <a:pt x="84" y="152"/>
                  <a:pt x="84" y="152"/>
                  <a:pt x="84" y="152"/>
                </a:cubicBezTo>
                <a:cubicBezTo>
                  <a:pt x="84" y="152"/>
                  <a:pt x="84" y="152"/>
                  <a:pt x="83" y="152"/>
                </a:cubicBezTo>
                <a:cubicBezTo>
                  <a:pt x="81" y="152"/>
                  <a:pt x="82" y="156"/>
                  <a:pt x="81" y="156"/>
                </a:cubicBezTo>
                <a:cubicBezTo>
                  <a:pt x="81" y="156"/>
                  <a:pt x="81" y="157"/>
                  <a:pt x="81" y="157"/>
                </a:cubicBezTo>
                <a:cubicBezTo>
                  <a:pt x="81" y="157"/>
                  <a:pt x="81" y="158"/>
                  <a:pt x="81" y="158"/>
                </a:cubicBezTo>
                <a:cubicBezTo>
                  <a:pt x="80" y="158"/>
                  <a:pt x="80" y="158"/>
                  <a:pt x="80" y="158"/>
                </a:cubicBezTo>
                <a:cubicBezTo>
                  <a:pt x="80" y="159"/>
                  <a:pt x="80" y="160"/>
                  <a:pt x="80" y="161"/>
                </a:cubicBezTo>
                <a:cubicBezTo>
                  <a:pt x="79" y="162"/>
                  <a:pt x="78" y="163"/>
                  <a:pt x="77" y="163"/>
                </a:cubicBezTo>
                <a:cubicBezTo>
                  <a:pt x="77" y="163"/>
                  <a:pt x="77" y="164"/>
                  <a:pt x="77" y="164"/>
                </a:cubicBezTo>
                <a:cubicBezTo>
                  <a:pt x="77" y="166"/>
                  <a:pt x="77" y="168"/>
                  <a:pt x="76" y="168"/>
                </a:cubicBezTo>
                <a:cubicBezTo>
                  <a:pt x="76" y="169"/>
                  <a:pt x="76" y="170"/>
                  <a:pt x="75" y="170"/>
                </a:cubicBezTo>
                <a:cubicBezTo>
                  <a:pt x="75" y="171"/>
                  <a:pt x="75" y="172"/>
                  <a:pt x="74" y="171"/>
                </a:cubicBezTo>
                <a:cubicBezTo>
                  <a:pt x="72" y="171"/>
                  <a:pt x="71" y="172"/>
                  <a:pt x="71" y="173"/>
                </a:cubicBezTo>
                <a:cubicBezTo>
                  <a:pt x="70" y="173"/>
                  <a:pt x="68" y="173"/>
                  <a:pt x="69" y="175"/>
                </a:cubicBezTo>
                <a:cubicBezTo>
                  <a:pt x="68" y="175"/>
                  <a:pt x="68" y="175"/>
                  <a:pt x="68" y="175"/>
                </a:cubicBezTo>
                <a:cubicBezTo>
                  <a:pt x="68" y="175"/>
                  <a:pt x="68" y="176"/>
                  <a:pt x="68" y="176"/>
                </a:cubicBezTo>
                <a:cubicBezTo>
                  <a:pt x="68" y="177"/>
                  <a:pt x="67" y="178"/>
                  <a:pt x="66" y="178"/>
                </a:cubicBezTo>
                <a:cubicBezTo>
                  <a:pt x="66" y="178"/>
                  <a:pt x="66" y="178"/>
                  <a:pt x="65" y="178"/>
                </a:cubicBezTo>
                <a:cubicBezTo>
                  <a:pt x="65" y="178"/>
                  <a:pt x="64" y="178"/>
                  <a:pt x="64" y="177"/>
                </a:cubicBezTo>
                <a:cubicBezTo>
                  <a:pt x="64" y="177"/>
                  <a:pt x="63" y="177"/>
                  <a:pt x="63" y="177"/>
                </a:cubicBezTo>
                <a:cubicBezTo>
                  <a:pt x="63" y="176"/>
                  <a:pt x="61" y="175"/>
                  <a:pt x="63" y="175"/>
                </a:cubicBezTo>
                <a:cubicBezTo>
                  <a:pt x="63" y="175"/>
                  <a:pt x="63" y="174"/>
                  <a:pt x="63" y="174"/>
                </a:cubicBezTo>
                <a:cubicBezTo>
                  <a:pt x="69" y="172"/>
                  <a:pt x="59" y="171"/>
                  <a:pt x="63" y="168"/>
                </a:cubicBezTo>
                <a:cubicBezTo>
                  <a:pt x="63" y="167"/>
                  <a:pt x="63" y="166"/>
                  <a:pt x="64" y="167"/>
                </a:cubicBezTo>
                <a:cubicBezTo>
                  <a:pt x="64" y="166"/>
                  <a:pt x="64" y="166"/>
                  <a:pt x="64" y="165"/>
                </a:cubicBezTo>
                <a:cubicBezTo>
                  <a:pt x="64" y="165"/>
                  <a:pt x="64" y="164"/>
                  <a:pt x="64" y="163"/>
                </a:cubicBezTo>
                <a:cubicBezTo>
                  <a:pt x="64" y="163"/>
                  <a:pt x="65" y="163"/>
                  <a:pt x="65" y="163"/>
                </a:cubicBezTo>
                <a:cubicBezTo>
                  <a:pt x="65" y="162"/>
                  <a:pt x="63" y="162"/>
                  <a:pt x="63" y="159"/>
                </a:cubicBezTo>
                <a:cubicBezTo>
                  <a:pt x="63" y="159"/>
                  <a:pt x="63" y="159"/>
                  <a:pt x="63" y="158"/>
                </a:cubicBezTo>
                <a:cubicBezTo>
                  <a:pt x="63" y="158"/>
                  <a:pt x="64" y="158"/>
                  <a:pt x="64" y="158"/>
                </a:cubicBezTo>
                <a:cubicBezTo>
                  <a:pt x="64" y="158"/>
                  <a:pt x="64" y="157"/>
                  <a:pt x="64" y="157"/>
                </a:cubicBezTo>
                <a:cubicBezTo>
                  <a:pt x="64" y="156"/>
                  <a:pt x="64" y="156"/>
                  <a:pt x="64" y="155"/>
                </a:cubicBezTo>
                <a:cubicBezTo>
                  <a:pt x="64" y="154"/>
                  <a:pt x="64" y="154"/>
                  <a:pt x="63" y="154"/>
                </a:cubicBezTo>
                <a:cubicBezTo>
                  <a:pt x="63" y="153"/>
                  <a:pt x="63" y="153"/>
                  <a:pt x="63" y="152"/>
                </a:cubicBezTo>
                <a:cubicBezTo>
                  <a:pt x="63" y="152"/>
                  <a:pt x="64" y="152"/>
                  <a:pt x="64" y="152"/>
                </a:cubicBezTo>
                <a:cubicBezTo>
                  <a:pt x="64" y="152"/>
                  <a:pt x="64" y="152"/>
                  <a:pt x="64" y="151"/>
                </a:cubicBezTo>
                <a:cubicBezTo>
                  <a:pt x="64" y="150"/>
                  <a:pt x="65" y="149"/>
                  <a:pt x="66" y="149"/>
                </a:cubicBezTo>
                <a:cubicBezTo>
                  <a:pt x="66" y="147"/>
                  <a:pt x="67" y="147"/>
                  <a:pt x="68" y="146"/>
                </a:cubicBezTo>
                <a:cubicBezTo>
                  <a:pt x="68" y="147"/>
                  <a:pt x="68" y="148"/>
                  <a:pt x="69" y="148"/>
                </a:cubicBezTo>
                <a:cubicBezTo>
                  <a:pt x="69" y="148"/>
                  <a:pt x="69" y="149"/>
                  <a:pt x="69" y="150"/>
                </a:cubicBezTo>
                <a:cubicBezTo>
                  <a:pt x="70" y="150"/>
                  <a:pt x="70" y="150"/>
                  <a:pt x="70" y="151"/>
                </a:cubicBezTo>
                <a:cubicBezTo>
                  <a:pt x="72" y="151"/>
                  <a:pt x="72" y="153"/>
                  <a:pt x="74" y="152"/>
                </a:cubicBezTo>
                <a:cubicBezTo>
                  <a:pt x="74" y="152"/>
                  <a:pt x="74" y="152"/>
                  <a:pt x="74" y="151"/>
                </a:cubicBezTo>
                <a:cubicBezTo>
                  <a:pt x="73" y="148"/>
                  <a:pt x="75" y="148"/>
                  <a:pt x="75" y="145"/>
                </a:cubicBezTo>
                <a:cubicBezTo>
                  <a:pt x="75" y="145"/>
                  <a:pt x="76" y="145"/>
                  <a:pt x="76" y="145"/>
                </a:cubicBezTo>
                <a:cubicBezTo>
                  <a:pt x="76" y="145"/>
                  <a:pt x="76" y="144"/>
                  <a:pt x="76" y="144"/>
                </a:cubicBezTo>
                <a:cubicBezTo>
                  <a:pt x="76" y="143"/>
                  <a:pt x="76" y="143"/>
                  <a:pt x="77" y="143"/>
                </a:cubicBezTo>
                <a:cubicBezTo>
                  <a:pt x="77" y="142"/>
                  <a:pt x="77" y="142"/>
                  <a:pt x="77" y="142"/>
                </a:cubicBezTo>
                <a:cubicBezTo>
                  <a:pt x="77" y="141"/>
                  <a:pt x="78" y="140"/>
                  <a:pt x="80" y="140"/>
                </a:cubicBezTo>
                <a:cubicBezTo>
                  <a:pt x="80" y="140"/>
                  <a:pt x="80" y="140"/>
                  <a:pt x="81" y="140"/>
                </a:cubicBezTo>
                <a:cubicBezTo>
                  <a:pt x="81" y="140"/>
                  <a:pt x="81" y="139"/>
                  <a:pt x="81" y="138"/>
                </a:cubicBezTo>
                <a:cubicBezTo>
                  <a:pt x="80" y="138"/>
                  <a:pt x="79" y="138"/>
                  <a:pt x="80" y="137"/>
                </a:cubicBezTo>
                <a:cubicBezTo>
                  <a:pt x="79" y="137"/>
                  <a:pt x="79" y="137"/>
                  <a:pt x="78" y="137"/>
                </a:cubicBezTo>
                <a:cubicBezTo>
                  <a:pt x="77" y="139"/>
                  <a:pt x="74" y="138"/>
                  <a:pt x="74" y="140"/>
                </a:cubicBezTo>
                <a:cubicBezTo>
                  <a:pt x="74" y="140"/>
                  <a:pt x="74" y="140"/>
                  <a:pt x="74" y="139"/>
                </a:cubicBezTo>
                <a:cubicBezTo>
                  <a:pt x="74" y="139"/>
                  <a:pt x="74" y="138"/>
                  <a:pt x="74" y="138"/>
                </a:cubicBezTo>
                <a:cubicBezTo>
                  <a:pt x="73" y="138"/>
                  <a:pt x="72" y="138"/>
                  <a:pt x="72" y="137"/>
                </a:cubicBezTo>
                <a:cubicBezTo>
                  <a:pt x="72" y="136"/>
                  <a:pt x="73" y="136"/>
                  <a:pt x="74" y="136"/>
                </a:cubicBezTo>
                <a:cubicBezTo>
                  <a:pt x="74" y="136"/>
                  <a:pt x="74" y="136"/>
                  <a:pt x="75" y="136"/>
                </a:cubicBezTo>
                <a:cubicBezTo>
                  <a:pt x="75" y="134"/>
                  <a:pt x="76" y="135"/>
                  <a:pt x="77" y="136"/>
                </a:cubicBezTo>
                <a:cubicBezTo>
                  <a:pt x="77" y="135"/>
                  <a:pt x="77" y="135"/>
                  <a:pt x="77" y="135"/>
                </a:cubicBezTo>
                <a:cubicBezTo>
                  <a:pt x="77" y="134"/>
                  <a:pt x="77" y="134"/>
                  <a:pt x="77" y="133"/>
                </a:cubicBezTo>
                <a:cubicBezTo>
                  <a:pt x="77" y="132"/>
                  <a:pt x="75" y="132"/>
                  <a:pt x="77" y="131"/>
                </a:cubicBezTo>
                <a:cubicBezTo>
                  <a:pt x="78" y="131"/>
                  <a:pt x="79" y="131"/>
                  <a:pt x="80" y="131"/>
                </a:cubicBezTo>
                <a:cubicBezTo>
                  <a:pt x="80" y="130"/>
                  <a:pt x="81" y="129"/>
                  <a:pt x="82" y="129"/>
                </a:cubicBezTo>
                <a:cubicBezTo>
                  <a:pt x="82" y="128"/>
                  <a:pt x="82" y="128"/>
                  <a:pt x="82" y="127"/>
                </a:cubicBezTo>
                <a:cubicBezTo>
                  <a:pt x="82" y="127"/>
                  <a:pt x="81" y="127"/>
                  <a:pt x="81" y="127"/>
                </a:cubicBezTo>
                <a:cubicBezTo>
                  <a:pt x="81" y="127"/>
                  <a:pt x="81" y="127"/>
                  <a:pt x="81" y="126"/>
                </a:cubicBezTo>
                <a:cubicBezTo>
                  <a:pt x="81" y="126"/>
                  <a:pt x="82" y="126"/>
                  <a:pt x="82" y="125"/>
                </a:cubicBezTo>
                <a:cubicBezTo>
                  <a:pt x="83" y="125"/>
                  <a:pt x="84" y="125"/>
                  <a:pt x="84" y="125"/>
                </a:cubicBezTo>
                <a:cubicBezTo>
                  <a:pt x="84" y="124"/>
                  <a:pt x="83" y="123"/>
                  <a:pt x="83" y="121"/>
                </a:cubicBezTo>
                <a:cubicBezTo>
                  <a:pt x="84" y="121"/>
                  <a:pt x="85" y="121"/>
                  <a:pt x="87" y="121"/>
                </a:cubicBezTo>
                <a:cubicBezTo>
                  <a:pt x="87" y="122"/>
                  <a:pt x="88" y="122"/>
                  <a:pt x="88" y="123"/>
                </a:cubicBezTo>
                <a:cubicBezTo>
                  <a:pt x="88" y="123"/>
                  <a:pt x="89" y="123"/>
                  <a:pt x="89" y="123"/>
                </a:cubicBezTo>
                <a:cubicBezTo>
                  <a:pt x="89" y="123"/>
                  <a:pt x="89" y="123"/>
                  <a:pt x="89" y="124"/>
                </a:cubicBezTo>
                <a:cubicBezTo>
                  <a:pt x="89" y="125"/>
                  <a:pt x="89" y="126"/>
                  <a:pt x="89" y="127"/>
                </a:cubicBezTo>
                <a:cubicBezTo>
                  <a:pt x="89" y="128"/>
                  <a:pt x="89" y="128"/>
                  <a:pt x="89" y="129"/>
                </a:cubicBezTo>
                <a:cubicBezTo>
                  <a:pt x="89" y="130"/>
                  <a:pt x="89" y="131"/>
                  <a:pt x="88" y="131"/>
                </a:cubicBezTo>
                <a:cubicBezTo>
                  <a:pt x="87" y="131"/>
                  <a:pt x="86" y="131"/>
                  <a:pt x="85" y="130"/>
                </a:cubicBezTo>
                <a:cubicBezTo>
                  <a:pt x="85" y="130"/>
                  <a:pt x="85" y="130"/>
                  <a:pt x="84" y="130"/>
                </a:cubicBezTo>
                <a:cubicBezTo>
                  <a:pt x="84" y="130"/>
                  <a:pt x="84" y="131"/>
                  <a:pt x="84" y="131"/>
                </a:cubicBezTo>
                <a:cubicBezTo>
                  <a:pt x="84" y="133"/>
                  <a:pt x="86" y="132"/>
                  <a:pt x="87" y="133"/>
                </a:cubicBezTo>
                <a:cubicBezTo>
                  <a:pt x="87" y="133"/>
                  <a:pt x="87" y="133"/>
                  <a:pt x="88" y="133"/>
                </a:cubicBezTo>
                <a:cubicBezTo>
                  <a:pt x="89" y="133"/>
                  <a:pt x="89" y="134"/>
                  <a:pt x="89" y="135"/>
                </a:cubicBezTo>
                <a:cubicBezTo>
                  <a:pt x="90" y="135"/>
                  <a:pt x="90" y="135"/>
                  <a:pt x="90" y="136"/>
                </a:cubicBezTo>
                <a:cubicBezTo>
                  <a:pt x="90" y="136"/>
                  <a:pt x="90" y="137"/>
                  <a:pt x="90" y="137"/>
                </a:cubicBezTo>
                <a:cubicBezTo>
                  <a:pt x="90" y="137"/>
                  <a:pt x="90" y="138"/>
                  <a:pt x="90" y="138"/>
                </a:cubicBezTo>
                <a:cubicBezTo>
                  <a:pt x="89" y="138"/>
                  <a:pt x="88" y="139"/>
                  <a:pt x="87" y="139"/>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936" name="Freeform 277" title=""/>
          <p:cNvSpPr/>
          <p:nvPr>
            <p:custDataLst>
              <p:tags r:id="rId228"/>
            </p:custDataLst>
          </p:nvPr>
        </p:nvSpPr>
        <p:spPr bwMode="auto">
          <a:xfrm rot="3000000">
            <a:off x="803713" y="2624286"/>
            <a:ext cx="6439" cy="10892"/>
          </a:xfrm>
          <a:custGeom>
            <a:gdLst>
              <a:gd name="T0" fmla="*/ 1 w 6"/>
              <a:gd name="T1" fmla="*/ 4 h 10"/>
              <a:gd name="T2" fmla="*/ 0 w 6"/>
              <a:gd name="T3" fmla="*/ 8 h 10"/>
              <a:gd name="T4" fmla="*/ 1 w 6"/>
              <a:gd name="T5" fmla="*/ 9 h 10"/>
              <a:gd name="T6" fmla="*/ 4 w 6"/>
              <a:gd name="T7" fmla="*/ 10 h 10"/>
              <a:gd name="T8" fmla="*/ 5 w 6"/>
              <a:gd name="T9" fmla="*/ 9 h 10"/>
              <a:gd name="T10" fmla="*/ 6 w 6"/>
              <a:gd name="T11" fmla="*/ 9 h 10"/>
              <a:gd name="T12" fmla="*/ 6 w 6"/>
              <a:gd name="T13" fmla="*/ 6 h 10"/>
              <a:gd name="T14" fmla="*/ 5 w 6"/>
              <a:gd name="T15" fmla="*/ 4 h 10"/>
              <a:gd name="T16" fmla="*/ 5 w 6"/>
              <a:gd name="T17" fmla="*/ 2 h 10"/>
              <a:gd name="T18" fmla="*/ 3 w 6"/>
              <a:gd name="T19" fmla="*/ 0 h 10"/>
              <a:gd name="T20" fmla="*/ 1 w 6"/>
              <a:gd name="T21" fmla="*/ 2 h 10"/>
              <a:gd name="T22" fmla="*/ 1 w 6"/>
              <a:gd name="T23" fmla="*/ 4 h 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 h="10">
                <a:moveTo>
                  <a:pt x="1" y="4"/>
                </a:moveTo>
                <a:cubicBezTo>
                  <a:pt x="1" y="6"/>
                  <a:pt x="1" y="7"/>
                  <a:pt x="0" y="8"/>
                </a:cubicBezTo>
                <a:cubicBezTo>
                  <a:pt x="1" y="8"/>
                  <a:pt x="2" y="8"/>
                  <a:pt x="1" y="9"/>
                </a:cubicBezTo>
                <a:cubicBezTo>
                  <a:pt x="3" y="9"/>
                  <a:pt x="3" y="10"/>
                  <a:pt x="4" y="10"/>
                </a:cubicBezTo>
                <a:cubicBezTo>
                  <a:pt x="5" y="10"/>
                  <a:pt x="5" y="9"/>
                  <a:pt x="5" y="9"/>
                </a:cubicBezTo>
                <a:cubicBezTo>
                  <a:pt x="5" y="9"/>
                  <a:pt x="6" y="9"/>
                  <a:pt x="6" y="9"/>
                </a:cubicBezTo>
                <a:cubicBezTo>
                  <a:pt x="6" y="8"/>
                  <a:pt x="6" y="7"/>
                  <a:pt x="6" y="6"/>
                </a:cubicBezTo>
                <a:cubicBezTo>
                  <a:pt x="5" y="6"/>
                  <a:pt x="5" y="5"/>
                  <a:pt x="5" y="4"/>
                </a:cubicBezTo>
                <a:cubicBezTo>
                  <a:pt x="5" y="3"/>
                  <a:pt x="5" y="2"/>
                  <a:pt x="5" y="2"/>
                </a:cubicBezTo>
                <a:cubicBezTo>
                  <a:pt x="4" y="1"/>
                  <a:pt x="3" y="2"/>
                  <a:pt x="3" y="0"/>
                </a:cubicBezTo>
                <a:cubicBezTo>
                  <a:pt x="2" y="0"/>
                  <a:pt x="1" y="1"/>
                  <a:pt x="1" y="2"/>
                </a:cubicBezTo>
                <a:cubicBezTo>
                  <a:pt x="2" y="3"/>
                  <a:pt x="3" y="4"/>
                  <a:pt x="1" y="4"/>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937" name="Freeform 278" title=""/>
          <p:cNvSpPr/>
          <p:nvPr>
            <p:custDataLst>
              <p:tags r:id="rId229"/>
            </p:custDataLst>
          </p:nvPr>
        </p:nvSpPr>
        <p:spPr bwMode="auto">
          <a:xfrm rot="3000000">
            <a:off x="801094" y="2638478"/>
            <a:ext cx="3962" cy="6437"/>
          </a:xfrm>
          <a:custGeom>
            <a:gdLst>
              <a:gd name="T0" fmla="*/ 0 w 4"/>
              <a:gd name="T1" fmla="*/ 1 h 6"/>
              <a:gd name="T2" fmla="*/ 0 w 4"/>
              <a:gd name="T3" fmla="*/ 3 h 6"/>
              <a:gd name="T4" fmla="*/ 4 w 4"/>
              <a:gd name="T5" fmla="*/ 5 h 6"/>
              <a:gd name="T6" fmla="*/ 4 w 4"/>
              <a:gd name="T7" fmla="*/ 3 h 6"/>
              <a:gd name="T8" fmla="*/ 3 w 4"/>
              <a:gd name="T9" fmla="*/ 0 h 6"/>
              <a:gd name="T10" fmla="*/ 0 w 4"/>
              <a:gd name="T11" fmla="*/ 1 h 6"/>
            </a:gdLst>
            <a:cxnLst>
              <a:cxn ang="0">
                <a:pos x="T0" y="T1"/>
              </a:cxn>
              <a:cxn ang="0">
                <a:pos x="T2" y="T3"/>
              </a:cxn>
              <a:cxn ang="0">
                <a:pos x="T4" y="T5"/>
              </a:cxn>
              <a:cxn ang="0">
                <a:pos x="T6" y="T7"/>
              </a:cxn>
              <a:cxn ang="0">
                <a:pos x="T8" y="T9"/>
              </a:cxn>
              <a:cxn ang="0">
                <a:pos x="T10" y="T11"/>
              </a:cxn>
            </a:cxnLst>
            <a:rect l="0" t="0" r="r" b="b"/>
            <a:pathLst>
              <a:path w="4" h="6">
                <a:moveTo>
                  <a:pt x="0" y="1"/>
                </a:moveTo>
                <a:cubicBezTo>
                  <a:pt x="0" y="2"/>
                  <a:pt x="0" y="2"/>
                  <a:pt x="0" y="3"/>
                </a:cubicBezTo>
                <a:cubicBezTo>
                  <a:pt x="2" y="3"/>
                  <a:pt x="1" y="6"/>
                  <a:pt x="4" y="5"/>
                </a:cubicBezTo>
                <a:cubicBezTo>
                  <a:pt x="4" y="4"/>
                  <a:pt x="4" y="3"/>
                  <a:pt x="4" y="3"/>
                </a:cubicBezTo>
                <a:cubicBezTo>
                  <a:pt x="3" y="2"/>
                  <a:pt x="3" y="2"/>
                  <a:pt x="3" y="0"/>
                </a:cubicBezTo>
                <a:cubicBezTo>
                  <a:pt x="2" y="1"/>
                  <a:pt x="2" y="1"/>
                  <a:pt x="0" y="1"/>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938" name="Freeform 279" title=""/>
          <p:cNvSpPr/>
          <p:nvPr>
            <p:custDataLst>
              <p:tags r:id="rId230"/>
            </p:custDataLst>
          </p:nvPr>
        </p:nvSpPr>
        <p:spPr bwMode="auto">
          <a:xfrm rot="3000000">
            <a:off x="782622" y="2626899"/>
            <a:ext cx="3467" cy="3465"/>
          </a:xfrm>
          <a:custGeom>
            <a:gdLst>
              <a:gd name="T0" fmla="*/ 1 w 3"/>
              <a:gd name="T1" fmla="*/ 3 h 3"/>
              <a:gd name="T2" fmla="*/ 3 w 3"/>
              <a:gd name="T3" fmla="*/ 3 h 3"/>
              <a:gd name="T4" fmla="*/ 0 w 3"/>
              <a:gd name="T5" fmla="*/ 0 h 3"/>
              <a:gd name="T6" fmla="*/ 1 w 3"/>
              <a:gd name="T7" fmla="*/ 3 h 3"/>
            </a:gdLst>
            <a:cxnLst>
              <a:cxn ang="0">
                <a:pos x="T0" y="T1"/>
              </a:cxn>
              <a:cxn ang="0">
                <a:pos x="T2" y="T3"/>
              </a:cxn>
              <a:cxn ang="0">
                <a:pos x="T4" y="T5"/>
              </a:cxn>
              <a:cxn ang="0">
                <a:pos x="T6" y="T7"/>
              </a:cxn>
            </a:cxnLst>
            <a:rect l="0" t="0" r="r" b="b"/>
            <a:pathLst>
              <a:path w="3" h="3">
                <a:moveTo>
                  <a:pt x="1" y="3"/>
                </a:moveTo>
                <a:cubicBezTo>
                  <a:pt x="2" y="3"/>
                  <a:pt x="2" y="3"/>
                  <a:pt x="3" y="3"/>
                </a:cubicBezTo>
                <a:cubicBezTo>
                  <a:pt x="2" y="2"/>
                  <a:pt x="1" y="1"/>
                  <a:pt x="0" y="0"/>
                </a:cubicBezTo>
                <a:cubicBezTo>
                  <a:pt x="0" y="2"/>
                  <a:pt x="1" y="2"/>
                  <a:pt x="1" y="3"/>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939" name="Freeform 280" title=""/>
          <p:cNvSpPr/>
          <p:nvPr>
            <p:custDataLst>
              <p:tags r:id="rId231"/>
            </p:custDataLst>
          </p:nvPr>
        </p:nvSpPr>
        <p:spPr bwMode="auto">
          <a:xfrm rot="3000000">
            <a:off x="692345" y="2568580"/>
            <a:ext cx="5449" cy="7427"/>
          </a:xfrm>
          <a:custGeom>
            <a:gdLst>
              <a:gd name="T0" fmla="*/ 3 w 5"/>
              <a:gd name="T1" fmla="*/ 7 h 7"/>
              <a:gd name="T2" fmla="*/ 4 w 5"/>
              <a:gd name="T3" fmla="*/ 7 h 7"/>
              <a:gd name="T4" fmla="*/ 5 w 5"/>
              <a:gd name="T5" fmla="*/ 4 h 7"/>
              <a:gd name="T6" fmla="*/ 5 w 5"/>
              <a:gd name="T7" fmla="*/ 2 h 7"/>
              <a:gd name="T8" fmla="*/ 4 w 5"/>
              <a:gd name="T9" fmla="*/ 0 h 7"/>
              <a:gd name="T10" fmla="*/ 1 w 5"/>
              <a:gd name="T11" fmla="*/ 0 h 7"/>
              <a:gd name="T12" fmla="*/ 1 w 5"/>
              <a:gd name="T13" fmla="*/ 1 h 7"/>
              <a:gd name="T14" fmla="*/ 0 w 5"/>
              <a:gd name="T15" fmla="*/ 3 h 7"/>
              <a:gd name="T16" fmla="*/ 1 w 5"/>
              <a:gd name="T17" fmla="*/ 3 h 7"/>
              <a:gd name="T18" fmla="*/ 1 w 5"/>
              <a:gd name="T19" fmla="*/ 4 h 7"/>
              <a:gd name="T20" fmla="*/ 3 w 5"/>
              <a:gd name="T21" fmla="*/ 4 h 7"/>
              <a:gd name="T22" fmla="*/ 1 w 5"/>
              <a:gd name="T23" fmla="*/ 7 h 7"/>
              <a:gd name="T24" fmla="*/ 3 w 5"/>
              <a:gd name="T25" fmla="*/ 7 h 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 h="7">
                <a:moveTo>
                  <a:pt x="3" y="7"/>
                </a:moveTo>
                <a:cubicBezTo>
                  <a:pt x="3" y="7"/>
                  <a:pt x="3" y="7"/>
                  <a:pt x="4" y="7"/>
                </a:cubicBezTo>
                <a:cubicBezTo>
                  <a:pt x="4" y="6"/>
                  <a:pt x="5" y="5"/>
                  <a:pt x="5" y="4"/>
                </a:cubicBezTo>
                <a:cubicBezTo>
                  <a:pt x="5" y="4"/>
                  <a:pt x="5" y="3"/>
                  <a:pt x="5" y="2"/>
                </a:cubicBezTo>
                <a:cubicBezTo>
                  <a:pt x="5" y="1"/>
                  <a:pt x="5" y="0"/>
                  <a:pt x="4" y="0"/>
                </a:cubicBezTo>
                <a:cubicBezTo>
                  <a:pt x="3" y="0"/>
                  <a:pt x="2" y="0"/>
                  <a:pt x="1" y="0"/>
                </a:cubicBezTo>
                <a:cubicBezTo>
                  <a:pt x="1" y="0"/>
                  <a:pt x="1" y="1"/>
                  <a:pt x="1" y="1"/>
                </a:cubicBezTo>
                <a:cubicBezTo>
                  <a:pt x="0" y="1"/>
                  <a:pt x="0" y="2"/>
                  <a:pt x="0" y="3"/>
                </a:cubicBezTo>
                <a:cubicBezTo>
                  <a:pt x="1" y="3"/>
                  <a:pt x="1" y="3"/>
                  <a:pt x="1" y="3"/>
                </a:cubicBezTo>
                <a:cubicBezTo>
                  <a:pt x="1" y="4"/>
                  <a:pt x="1" y="4"/>
                  <a:pt x="1" y="4"/>
                </a:cubicBezTo>
                <a:cubicBezTo>
                  <a:pt x="2" y="4"/>
                  <a:pt x="2" y="4"/>
                  <a:pt x="3" y="4"/>
                </a:cubicBezTo>
                <a:cubicBezTo>
                  <a:pt x="3" y="6"/>
                  <a:pt x="2" y="6"/>
                  <a:pt x="1" y="7"/>
                </a:cubicBezTo>
                <a:cubicBezTo>
                  <a:pt x="2" y="7"/>
                  <a:pt x="2" y="7"/>
                  <a:pt x="3" y="7"/>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940" name="Freeform 281" title=""/>
          <p:cNvSpPr/>
          <p:nvPr>
            <p:custDataLst>
              <p:tags r:id="rId232"/>
            </p:custDataLst>
          </p:nvPr>
        </p:nvSpPr>
        <p:spPr bwMode="auto">
          <a:xfrm rot="3000000">
            <a:off x="796627" y="2692570"/>
            <a:ext cx="4458" cy="2970"/>
          </a:xfrm>
          <a:custGeom>
            <a:gdLst>
              <a:gd name="T0" fmla="*/ 2 w 4"/>
              <a:gd name="T1" fmla="*/ 0 h 3"/>
              <a:gd name="T2" fmla="*/ 1 w 4"/>
              <a:gd name="T3" fmla="*/ 1 h 3"/>
              <a:gd name="T4" fmla="*/ 0 w 4"/>
              <a:gd name="T5" fmla="*/ 3 h 3"/>
              <a:gd name="T6" fmla="*/ 3 w 4"/>
              <a:gd name="T7" fmla="*/ 2 h 3"/>
              <a:gd name="T8" fmla="*/ 2 w 4"/>
              <a:gd name="T9" fmla="*/ 0 h 3"/>
            </a:gdLst>
            <a:cxnLst>
              <a:cxn ang="0">
                <a:pos x="T0" y="T1"/>
              </a:cxn>
              <a:cxn ang="0">
                <a:pos x="T2" y="T3"/>
              </a:cxn>
              <a:cxn ang="0">
                <a:pos x="T4" y="T5"/>
              </a:cxn>
              <a:cxn ang="0">
                <a:pos x="T6" y="T7"/>
              </a:cxn>
              <a:cxn ang="0">
                <a:pos x="T8" y="T9"/>
              </a:cxn>
            </a:cxnLst>
            <a:rect l="0" t="0" r="r" b="b"/>
            <a:pathLst>
              <a:path w="4" h="3">
                <a:moveTo>
                  <a:pt x="2" y="0"/>
                </a:moveTo>
                <a:cubicBezTo>
                  <a:pt x="2" y="1"/>
                  <a:pt x="2" y="1"/>
                  <a:pt x="1" y="1"/>
                </a:cubicBezTo>
                <a:cubicBezTo>
                  <a:pt x="1" y="2"/>
                  <a:pt x="0" y="2"/>
                  <a:pt x="0" y="3"/>
                </a:cubicBezTo>
                <a:cubicBezTo>
                  <a:pt x="1" y="3"/>
                  <a:pt x="1" y="2"/>
                  <a:pt x="3" y="2"/>
                </a:cubicBezTo>
                <a:cubicBezTo>
                  <a:pt x="4" y="1"/>
                  <a:pt x="3" y="0"/>
                  <a:pt x="2" y="0"/>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941" name="Freeform 282" title=""/>
          <p:cNvSpPr/>
          <p:nvPr>
            <p:custDataLst>
              <p:tags r:id="rId233"/>
            </p:custDataLst>
          </p:nvPr>
        </p:nvSpPr>
        <p:spPr bwMode="auto">
          <a:xfrm rot="3000000">
            <a:off x="768742" y="2650262"/>
            <a:ext cx="7925" cy="18320"/>
          </a:xfrm>
          <a:custGeom>
            <a:gdLst>
              <a:gd name="T0" fmla="*/ 7 w 7"/>
              <a:gd name="T1" fmla="*/ 12 h 17"/>
              <a:gd name="T2" fmla="*/ 7 w 7"/>
              <a:gd name="T3" fmla="*/ 11 h 17"/>
              <a:gd name="T4" fmla="*/ 7 w 7"/>
              <a:gd name="T5" fmla="*/ 10 h 17"/>
              <a:gd name="T6" fmla="*/ 6 w 7"/>
              <a:gd name="T7" fmla="*/ 10 h 17"/>
              <a:gd name="T8" fmla="*/ 4 w 7"/>
              <a:gd name="T9" fmla="*/ 10 h 17"/>
              <a:gd name="T10" fmla="*/ 3 w 7"/>
              <a:gd name="T11" fmla="*/ 8 h 17"/>
              <a:gd name="T12" fmla="*/ 5 w 7"/>
              <a:gd name="T13" fmla="*/ 8 h 17"/>
              <a:gd name="T14" fmla="*/ 5 w 7"/>
              <a:gd name="T15" fmla="*/ 4 h 17"/>
              <a:gd name="T16" fmla="*/ 6 w 7"/>
              <a:gd name="T17" fmla="*/ 4 h 17"/>
              <a:gd name="T18" fmla="*/ 6 w 7"/>
              <a:gd name="T19" fmla="*/ 3 h 17"/>
              <a:gd name="T20" fmla="*/ 6 w 7"/>
              <a:gd name="T21" fmla="*/ 2 h 17"/>
              <a:gd name="T22" fmla="*/ 6 w 7"/>
              <a:gd name="T23" fmla="*/ 1 h 17"/>
              <a:gd name="T24" fmla="*/ 5 w 7"/>
              <a:gd name="T25" fmla="*/ 1 h 17"/>
              <a:gd name="T26" fmla="*/ 4 w 7"/>
              <a:gd name="T27" fmla="*/ 2 h 17"/>
              <a:gd name="T28" fmla="*/ 4 w 7"/>
              <a:gd name="T29" fmla="*/ 3 h 17"/>
              <a:gd name="T30" fmla="*/ 3 w 7"/>
              <a:gd name="T31" fmla="*/ 4 h 17"/>
              <a:gd name="T32" fmla="*/ 0 w 7"/>
              <a:gd name="T33" fmla="*/ 7 h 17"/>
              <a:gd name="T34" fmla="*/ 0 w 7"/>
              <a:gd name="T35" fmla="*/ 8 h 17"/>
              <a:gd name="T36" fmla="*/ 1 w 7"/>
              <a:gd name="T37" fmla="*/ 11 h 17"/>
              <a:gd name="T38" fmla="*/ 3 w 7"/>
              <a:gd name="T39" fmla="*/ 11 h 17"/>
              <a:gd name="T40" fmla="*/ 4 w 7"/>
              <a:gd name="T41" fmla="*/ 11 h 17"/>
              <a:gd name="T42" fmla="*/ 4 w 7"/>
              <a:gd name="T43" fmla="*/ 16 h 17"/>
              <a:gd name="T44" fmla="*/ 4 w 7"/>
              <a:gd name="T45" fmla="*/ 17 h 17"/>
              <a:gd name="T46" fmla="*/ 5 w 7"/>
              <a:gd name="T47" fmla="*/ 17 h 17"/>
              <a:gd name="T48" fmla="*/ 7 w 7"/>
              <a:gd name="T49" fmla="*/ 16 h 17"/>
              <a:gd name="T50" fmla="*/ 6 w 7"/>
              <a:gd name="T51" fmla="*/ 14 h 17"/>
              <a:gd name="T52" fmla="*/ 7 w 7"/>
              <a:gd name="T53" fmla="*/ 12 h 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 h="17">
                <a:moveTo>
                  <a:pt x="7" y="12"/>
                </a:moveTo>
                <a:cubicBezTo>
                  <a:pt x="7" y="12"/>
                  <a:pt x="7" y="12"/>
                  <a:pt x="7" y="11"/>
                </a:cubicBezTo>
                <a:cubicBezTo>
                  <a:pt x="7" y="11"/>
                  <a:pt x="7" y="10"/>
                  <a:pt x="7" y="10"/>
                </a:cubicBezTo>
                <a:cubicBezTo>
                  <a:pt x="7" y="10"/>
                  <a:pt x="7" y="10"/>
                  <a:pt x="6" y="10"/>
                </a:cubicBezTo>
                <a:cubicBezTo>
                  <a:pt x="5" y="10"/>
                  <a:pt x="5" y="10"/>
                  <a:pt x="4" y="10"/>
                </a:cubicBezTo>
                <a:cubicBezTo>
                  <a:pt x="4" y="9"/>
                  <a:pt x="3" y="9"/>
                  <a:pt x="3" y="8"/>
                </a:cubicBezTo>
                <a:cubicBezTo>
                  <a:pt x="3" y="8"/>
                  <a:pt x="4" y="8"/>
                  <a:pt x="5" y="8"/>
                </a:cubicBezTo>
                <a:cubicBezTo>
                  <a:pt x="5" y="7"/>
                  <a:pt x="5" y="5"/>
                  <a:pt x="5" y="4"/>
                </a:cubicBezTo>
                <a:cubicBezTo>
                  <a:pt x="5" y="4"/>
                  <a:pt x="6" y="4"/>
                  <a:pt x="6" y="4"/>
                </a:cubicBezTo>
                <a:cubicBezTo>
                  <a:pt x="6" y="4"/>
                  <a:pt x="6" y="3"/>
                  <a:pt x="6" y="3"/>
                </a:cubicBezTo>
                <a:cubicBezTo>
                  <a:pt x="6" y="3"/>
                  <a:pt x="6" y="2"/>
                  <a:pt x="6" y="2"/>
                </a:cubicBezTo>
                <a:cubicBezTo>
                  <a:pt x="6" y="1"/>
                  <a:pt x="6" y="1"/>
                  <a:pt x="6" y="1"/>
                </a:cubicBezTo>
                <a:cubicBezTo>
                  <a:pt x="6" y="1"/>
                  <a:pt x="5" y="1"/>
                  <a:pt x="5" y="1"/>
                </a:cubicBezTo>
                <a:cubicBezTo>
                  <a:pt x="4" y="0"/>
                  <a:pt x="4" y="1"/>
                  <a:pt x="4" y="2"/>
                </a:cubicBezTo>
                <a:cubicBezTo>
                  <a:pt x="4" y="2"/>
                  <a:pt x="4" y="3"/>
                  <a:pt x="4" y="3"/>
                </a:cubicBezTo>
                <a:cubicBezTo>
                  <a:pt x="4" y="4"/>
                  <a:pt x="4" y="4"/>
                  <a:pt x="3" y="4"/>
                </a:cubicBezTo>
                <a:cubicBezTo>
                  <a:pt x="1" y="4"/>
                  <a:pt x="2" y="7"/>
                  <a:pt x="0" y="7"/>
                </a:cubicBezTo>
                <a:cubicBezTo>
                  <a:pt x="0" y="7"/>
                  <a:pt x="0" y="7"/>
                  <a:pt x="0" y="8"/>
                </a:cubicBezTo>
                <a:cubicBezTo>
                  <a:pt x="0" y="10"/>
                  <a:pt x="1" y="10"/>
                  <a:pt x="1" y="11"/>
                </a:cubicBezTo>
                <a:cubicBezTo>
                  <a:pt x="2" y="11"/>
                  <a:pt x="2" y="11"/>
                  <a:pt x="3" y="11"/>
                </a:cubicBezTo>
                <a:cubicBezTo>
                  <a:pt x="3" y="11"/>
                  <a:pt x="3" y="11"/>
                  <a:pt x="4" y="11"/>
                </a:cubicBezTo>
                <a:cubicBezTo>
                  <a:pt x="6" y="14"/>
                  <a:pt x="4" y="13"/>
                  <a:pt x="4" y="16"/>
                </a:cubicBezTo>
                <a:cubicBezTo>
                  <a:pt x="4" y="16"/>
                  <a:pt x="4" y="17"/>
                  <a:pt x="4" y="17"/>
                </a:cubicBezTo>
                <a:cubicBezTo>
                  <a:pt x="4" y="17"/>
                  <a:pt x="5" y="17"/>
                  <a:pt x="5" y="17"/>
                </a:cubicBezTo>
                <a:cubicBezTo>
                  <a:pt x="6" y="17"/>
                  <a:pt x="7" y="17"/>
                  <a:pt x="7" y="16"/>
                </a:cubicBezTo>
                <a:cubicBezTo>
                  <a:pt x="6" y="16"/>
                  <a:pt x="6" y="15"/>
                  <a:pt x="6" y="14"/>
                </a:cubicBezTo>
                <a:cubicBezTo>
                  <a:pt x="6" y="13"/>
                  <a:pt x="6" y="12"/>
                  <a:pt x="7" y="12"/>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942" name="Freeform 283" title=""/>
          <p:cNvSpPr/>
          <p:nvPr>
            <p:custDataLst>
              <p:tags r:id="rId234"/>
            </p:custDataLst>
          </p:nvPr>
        </p:nvSpPr>
        <p:spPr bwMode="auto">
          <a:xfrm rot="3000000">
            <a:off x="681059" y="2591603"/>
            <a:ext cx="9410" cy="5446"/>
          </a:xfrm>
          <a:custGeom>
            <a:gdLst>
              <a:gd name="T0" fmla="*/ 6 w 9"/>
              <a:gd name="T1" fmla="*/ 4 h 5"/>
              <a:gd name="T2" fmla="*/ 8 w 9"/>
              <a:gd name="T3" fmla="*/ 4 h 5"/>
              <a:gd name="T4" fmla="*/ 6 w 9"/>
              <a:gd name="T5" fmla="*/ 1 h 5"/>
              <a:gd name="T6" fmla="*/ 0 w 9"/>
              <a:gd name="T7" fmla="*/ 2 h 5"/>
              <a:gd name="T8" fmla="*/ 0 w 9"/>
              <a:gd name="T9" fmla="*/ 5 h 5"/>
              <a:gd name="T10" fmla="*/ 5 w 9"/>
              <a:gd name="T11" fmla="*/ 4 h 5"/>
              <a:gd name="T12" fmla="*/ 6 w 9"/>
              <a:gd name="T13" fmla="*/ 4 h 5"/>
            </a:gdLst>
            <a:cxnLst>
              <a:cxn ang="0">
                <a:pos x="T0" y="T1"/>
              </a:cxn>
              <a:cxn ang="0">
                <a:pos x="T2" y="T3"/>
              </a:cxn>
              <a:cxn ang="0">
                <a:pos x="T4" y="T5"/>
              </a:cxn>
              <a:cxn ang="0">
                <a:pos x="T6" y="T7"/>
              </a:cxn>
              <a:cxn ang="0">
                <a:pos x="T8" y="T9"/>
              </a:cxn>
              <a:cxn ang="0">
                <a:pos x="T10" y="T11"/>
              </a:cxn>
              <a:cxn ang="0">
                <a:pos x="T12" y="T13"/>
              </a:cxn>
            </a:cxnLst>
            <a:rect l="0" t="0" r="r" b="b"/>
            <a:pathLst>
              <a:path w="9" h="5">
                <a:moveTo>
                  <a:pt x="6" y="4"/>
                </a:moveTo>
                <a:cubicBezTo>
                  <a:pt x="7" y="4"/>
                  <a:pt x="7" y="4"/>
                  <a:pt x="8" y="4"/>
                </a:cubicBezTo>
                <a:cubicBezTo>
                  <a:pt x="9" y="3"/>
                  <a:pt x="8" y="2"/>
                  <a:pt x="6" y="1"/>
                </a:cubicBezTo>
                <a:cubicBezTo>
                  <a:pt x="3" y="0"/>
                  <a:pt x="3" y="3"/>
                  <a:pt x="0" y="2"/>
                </a:cubicBezTo>
                <a:cubicBezTo>
                  <a:pt x="0" y="3"/>
                  <a:pt x="0" y="4"/>
                  <a:pt x="0" y="5"/>
                </a:cubicBezTo>
                <a:cubicBezTo>
                  <a:pt x="3" y="5"/>
                  <a:pt x="3" y="4"/>
                  <a:pt x="5" y="4"/>
                </a:cubicBezTo>
                <a:cubicBezTo>
                  <a:pt x="6" y="4"/>
                  <a:pt x="6" y="4"/>
                  <a:pt x="6" y="4"/>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943" name="Freeform 284" title=""/>
          <p:cNvSpPr/>
          <p:nvPr>
            <p:custDataLst>
              <p:tags r:id="rId235"/>
            </p:custDataLst>
          </p:nvPr>
        </p:nvSpPr>
        <p:spPr bwMode="auto">
          <a:xfrm rot="3000000">
            <a:off x="887023" y="2572620"/>
            <a:ext cx="13869" cy="8911"/>
          </a:xfrm>
          <a:custGeom>
            <a:gdLst>
              <a:gd name="T0" fmla="*/ 3 w 13"/>
              <a:gd name="T1" fmla="*/ 7 h 8"/>
              <a:gd name="T2" fmla="*/ 5 w 13"/>
              <a:gd name="T3" fmla="*/ 7 h 8"/>
              <a:gd name="T4" fmla="*/ 6 w 13"/>
              <a:gd name="T5" fmla="*/ 7 h 8"/>
              <a:gd name="T6" fmla="*/ 7 w 13"/>
              <a:gd name="T7" fmla="*/ 6 h 8"/>
              <a:gd name="T8" fmla="*/ 9 w 13"/>
              <a:gd name="T9" fmla="*/ 3 h 8"/>
              <a:gd name="T10" fmla="*/ 9 w 13"/>
              <a:gd name="T11" fmla="*/ 2 h 8"/>
              <a:gd name="T12" fmla="*/ 13 w 13"/>
              <a:gd name="T13" fmla="*/ 1 h 8"/>
              <a:gd name="T14" fmla="*/ 12 w 13"/>
              <a:gd name="T15" fmla="*/ 0 h 8"/>
              <a:gd name="T16" fmla="*/ 11 w 13"/>
              <a:gd name="T17" fmla="*/ 0 h 8"/>
              <a:gd name="T18" fmla="*/ 8 w 13"/>
              <a:gd name="T19" fmla="*/ 0 h 8"/>
              <a:gd name="T20" fmla="*/ 6 w 13"/>
              <a:gd name="T21" fmla="*/ 0 h 8"/>
              <a:gd name="T22" fmla="*/ 2 w 13"/>
              <a:gd name="T23" fmla="*/ 3 h 8"/>
              <a:gd name="T24" fmla="*/ 2 w 13"/>
              <a:gd name="T25" fmla="*/ 4 h 8"/>
              <a:gd name="T26" fmla="*/ 1 w 13"/>
              <a:gd name="T27" fmla="*/ 4 h 8"/>
              <a:gd name="T28" fmla="*/ 1 w 13"/>
              <a:gd name="T29" fmla="*/ 6 h 8"/>
              <a:gd name="T30" fmla="*/ 0 w 13"/>
              <a:gd name="T31" fmla="*/ 7 h 8"/>
              <a:gd name="T32" fmla="*/ 3 w 13"/>
              <a:gd name="T33" fmla="*/ 7 h 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 h="8">
                <a:moveTo>
                  <a:pt x="3" y="7"/>
                </a:moveTo>
                <a:cubicBezTo>
                  <a:pt x="4" y="7"/>
                  <a:pt x="4" y="7"/>
                  <a:pt x="5" y="7"/>
                </a:cubicBezTo>
                <a:cubicBezTo>
                  <a:pt x="5" y="7"/>
                  <a:pt x="5" y="7"/>
                  <a:pt x="6" y="7"/>
                </a:cubicBezTo>
                <a:cubicBezTo>
                  <a:pt x="6" y="6"/>
                  <a:pt x="6" y="6"/>
                  <a:pt x="7" y="6"/>
                </a:cubicBezTo>
                <a:cubicBezTo>
                  <a:pt x="8" y="4"/>
                  <a:pt x="8" y="3"/>
                  <a:pt x="9" y="3"/>
                </a:cubicBezTo>
                <a:cubicBezTo>
                  <a:pt x="9" y="3"/>
                  <a:pt x="9" y="2"/>
                  <a:pt x="9" y="2"/>
                </a:cubicBezTo>
                <a:cubicBezTo>
                  <a:pt x="10" y="1"/>
                  <a:pt x="11" y="1"/>
                  <a:pt x="13" y="1"/>
                </a:cubicBezTo>
                <a:cubicBezTo>
                  <a:pt x="13" y="0"/>
                  <a:pt x="13" y="0"/>
                  <a:pt x="12" y="0"/>
                </a:cubicBezTo>
                <a:cubicBezTo>
                  <a:pt x="11" y="0"/>
                  <a:pt x="11" y="0"/>
                  <a:pt x="11" y="0"/>
                </a:cubicBezTo>
                <a:cubicBezTo>
                  <a:pt x="10" y="0"/>
                  <a:pt x="9" y="0"/>
                  <a:pt x="8" y="0"/>
                </a:cubicBezTo>
                <a:cubicBezTo>
                  <a:pt x="7" y="0"/>
                  <a:pt x="7" y="0"/>
                  <a:pt x="6" y="0"/>
                </a:cubicBezTo>
                <a:cubicBezTo>
                  <a:pt x="4" y="0"/>
                  <a:pt x="3" y="1"/>
                  <a:pt x="2" y="3"/>
                </a:cubicBezTo>
                <a:cubicBezTo>
                  <a:pt x="2" y="4"/>
                  <a:pt x="2" y="4"/>
                  <a:pt x="2" y="4"/>
                </a:cubicBezTo>
                <a:cubicBezTo>
                  <a:pt x="2" y="4"/>
                  <a:pt x="2" y="4"/>
                  <a:pt x="1" y="4"/>
                </a:cubicBezTo>
                <a:cubicBezTo>
                  <a:pt x="1" y="5"/>
                  <a:pt x="1" y="5"/>
                  <a:pt x="1" y="6"/>
                </a:cubicBezTo>
                <a:cubicBezTo>
                  <a:pt x="1" y="7"/>
                  <a:pt x="1" y="7"/>
                  <a:pt x="0" y="7"/>
                </a:cubicBezTo>
                <a:cubicBezTo>
                  <a:pt x="0" y="8"/>
                  <a:pt x="3" y="8"/>
                  <a:pt x="3" y="7"/>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944" name="Freeform 285" title=""/>
          <p:cNvSpPr/>
          <p:nvPr>
            <p:custDataLst>
              <p:tags r:id="rId236"/>
            </p:custDataLst>
          </p:nvPr>
        </p:nvSpPr>
        <p:spPr bwMode="auto">
          <a:xfrm rot="3000000">
            <a:off x="910079" y="2594490"/>
            <a:ext cx="9907" cy="13864"/>
          </a:xfrm>
          <a:custGeom>
            <a:gdLst>
              <a:gd name="T0" fmla="*/ 1 w 9"/>
              <a:gd name="T1" fmla="*/ 13 h 13"/>
              <a:gd name="T2" fmla="*/ 9 w 9"/>
              <a:gd name="T3" fmla="*/ 6 h 13"/>
              <a:gd name="T4" fmla="*/ 9 w 9"/>
              <a:gd name="T5" fmla="*/ 5 h 13"/>
              <a:gd name="T6" fmla="*/ 9 w 9"/>
              <a:gd name="T7" fmla="*/ 4 h 13"/>
              <a:gd name="T8" fmla="*/ 8 w 9"/>
              <a:gd name="T9" fmla="*/ 4 h 13"/>
              <a:gd name="T10" fmla="*/ 8 w 9"/>
              <a:gd name="T11" fmla="*/ 1 h 13"/>
              <a:gd name="T12" fmla="*/ 8 w 9"/>
              <a:gd name="T13" fmla="*/ 0 h 13"/>
              <a:gd name="T14" fmla="*/ 5 w 9"/>
              <a:gd name="T15" fmla="*/ 0 h 13"/>
              <a:gd name="T16" fmla="*/ 5 w 9"/>
              <a:gd name="T17" fmla="*/ 1 h 13"/>
              <a:gd name="T18" fmla="*/ 4 w 9"/>
              <a:gd name="T19" fmla="*/ 4 h 13"/>
              <a:gd name="T20" fmla="*/ 4 w 9"/>
              <a:gd name="T21" fmla="*/ 5 h 13"/>
              <a:gd name="T22" fmla="*/ 2 w 9"/>
              <a:gd name="T23" fmla="*/ 7 h 13"/>
              <a:gd name="T24" fmla="*/ 0 w 9"/>
              <a:gd name="T25" fmla="*/ 10 h 13"/>
              <a:gd name="T26" fmla="*/ 0 w 9"/>
              <a:gd name="T27" fmla="*/ 11 h 13"/>
              <a:gd name="T28" fmla="*/ 1 w 9"/>
              <a:gd name="T29" fmla="*/ 13 h 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 h="13">
                <a:moveTo>
                  <a:pt x="1" y="13"/>
                </a:moveTo>
                <a:cubicBezTo>
                  <a:pt x="5" y="12"/>
                  <a:pt x="8" y="10"/>
                  <a:pt x="9" y="6"/>
                </a:cubicBezTo>
                <a:cubicBezTo>
                  <a:pt x="9" y="6"/>
                  <a:pt x="9" y="5"/>
                  <a:pt x="9" y="5"/>
                </a:cubicBezTo>
                <a:cubicBezTo>
                  <a:pt x="9" y="5"/>
                  <a:pt x="9" y="4"/>
                  <a:pt x="9" y="4"/>
                </a:cubicBezTo>
                <a:cubicBezTo>
                  <a:pt x="9" y="4"/>
                  <a:pt x="9" y="4"/>
                  <a:pt x="8" y="4"/>
                </a:cubicBezTo>
                <a:cubicBezTo>
                  <a:pt x="8" y="3"/>
                  <a:pt x="8" y="2"/>
                  <a:pt x="8" y="1"/>
                </a:cubicBezTo>
                <a:cubicBezTo>
                  <a:pt x="8" y="1"/>
                  <a:pt x="8" y="1"/>
                  <a:pt x="8" y="0"/>
                </a:cubicBezTo>
                <a:cubicBezTo>
                  <a:pt x="7" y="0"/>
                  <a:pt x="6" y="0"/>
                  <a:pt x="5" y="0"/>
                </a:cubicBezTo>
                <a:cubicBezTo>
                  <a:pt x="5" y="1"/>
                  <a:pt x="5" y="1"/>
                  <a:pt x="5" y="1"/>
                </a:cubicBezTo>
                <a:cubicBezTo>
                  <a:pt x="4" y="2"/>
                  <a:pt x="5" y="4"/>
                  <a:pt x="4" y="4"/>
                </a:cubicBezTo>
                <a:cubicBezTo>
                  <a:pt x="4" y="4"/>
                  <a:pt x="4" y="5"/>
                  <a:pt x="4" y="5"/>
                </a:cubicBezTo>
                <a:cubicBezTo>
                  <a:pt x="5" y="5"/>
                  <a:pt x="4" y="7"/>
                  <a:pt x="2" y="7"/>
                </a:cubicBezTo>
                <a:cubicBezTo>
                  <a:pt x="2" y="9"/>
                  <a:pt x="0" y="8"/>
                  <a:pt x="0" y="10"/>
                </a:cubicBezTo>
                <a:cubicBezTo>
                  <a:pt x="0" y="10"/>
                  <a:pt x="0" y="11"/>
                  <a:pt x="0" y="11"/>
                </a:cubicBezTo>
                <a:cubicBezTo>
                  <a:pt x="0" y="12"/>
                  <a:pt x="0" y="13"/>
                  <a:pt x="1" y="13"/>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945" name="Freeform 286" title=""/>
          <p:cNvSpPr/>
          <p:nvPr>
            <p:custDataLst>
              <p:tags r:id="rId237"/>
            </p:custDataLst>
          </p:nvPr>
        </p:nvSpPr>
        <p:spPr bwMode="auto">
          <a:xfrm rot="3000000">
            <a:off x="864680" y="2570558"/>
            <a:ext cx="2971" cy="1486"/>
          </a:xfrm>
          <a:custGeom>
            <a:gdLst>
              <a:gd name="T0" fmla="*/ 3 w 3"/>
              <a:gd name="T1" fmla="*/ 0 h 1"/>
              <a:gd name="T2" fmla="*/ 0 w 3"/>
              <a:gd name="T3" fmla="*/ 1 h 1"/>
              <a:gd name="T4" fmla="*/ 3 w 3"/>
              <a:gd name="T5" fmla="*/ 1 h 1"/>
              <a:gd name="T6" fmla="*/ 3 w 3"/>
              <a:gd name="T7" fmla="*/ 0 h 1"/>
            </a:gdLst>
            <a:cxnLst>
              <a:cxn ang="0">
                <a:pos x="T0" y="T1"/>
              </a:cxn>
              <a:cxn ang="0">
                <a:pos x="T2" y="T3"/>
              </a:cxn>
              <a:cxn ang="0">
                <a:pos x="T4" y="T5"/>
              </a:cxn>
              <a:cxn ang="0">
                <a:pos x="T6" y="T7"/>
              </a:cxn>
            </a:cxnLst>
            <a:rect l="0" t="0" r="r" b="b"/>
            <a:pathLst>
              <a:path w="3" h="1">
                <a:moveTo>
                  <a:pt x="3" y="0"/>
                </a:moveTo>
                <a:cubicBezTo>
                  <a:pt x="1" y="0"/>
                  <a:pt x="1" y="0"/>
                  <a:pt x="0" y="1"/>
                </a:cubicBezTo>
                <a:cubicBezTo>
                  <a:pt x="1" y="1"/>
                  <a:pt x="2" y="1"/>
                  <a:pt x="3" y="1"/>
                </a:cubicBezTo>
                <a:cubicBezTo>
                  <a:pt x="3" y="1"/>
                  <a:pt x="3" y="0"/>
                  <a:pt x="3" y="0"/>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946" name="Freeform 287" title=""/>
          <p:cNvSpPr/>
          <p:nvPr>
            <p:custDataLst>
              <p:tags r:id="rId238"/>
            </p:custDataLst>
          </p:nvPr>
        </p:nvSpPr>
        <p:spPr bwMode="auto">
          <a:xfrm rot="3000000">
            <a:off x="765867" y="2500802"/>
            <a:ext cx="4953" cy="6437"/>
          </a:xfrm>
          <a:custGeom>
            <a:gdLst>
              <a:gd name="T0" fmla="*/ 0 w 5"/>
              <a:gd name="T1" fmla="*/ 6 h 6"/>
              <a:gd name="T2" fmla="*/ 3 w 5"/>
              <a:gd name="T3" fmla="*/ 6 h 6"/>
              <a:gd name="T4" fmla="*/ 4 w 5"/>
              <a:gd name="T5" fmla="*/ 4 h 6"/>
              <a:gd name="T6" fmla="*/ 5 w 5"/>
              <a:gd name="T7" fmla="*/ 4 h 6"/>
              <a:gd name="T8" fmla="*/ 5 w 5"/>
              <a:gd name="T9" fmla="*/ 2 h 6"/>
              <a:gd name="T10" fmla="*/ 4 w 5"/>
              <a:gd name="T11" fmla="*/ 2 h 6"/>
              <a:gd name="T12" fmla="*/ 3 w 5"/>
              <a:gd name="T13" fmla="*/ 0 h 6"/>
              <a:gd name="T14" fmla="*/ 2 w 5"/>
              <a:gd name="T15" fmla="*/ 2 h 6"/>
              <a:gd name="T16" fmla="*/ 0 w 5"/>
              <a:gd name="T17" fmla="*/ 6 h 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6">
                <a:moveTo>
                  <a:pt x="0" y="6"/>
                </a:moveTo>
                <a:cubicBezTo>
                  <a:pt x="1" y="6"/>
                  <a:pt x="2" y="6"/>
                  <a:pt x="3" y="6"/>
                </a:cubicBezTo>
                <a:cubicBezTo>
                  <a:pt x="3" y="5"/>
                  <a:pt x="4" y="5"/>
                  <a:pt x="4" y="4"/>
                </a:cubicBezTo>
                <a:cubicBezTo>
                  <a:pt x="4" y="4"/>
                  <a:pt x="5" y="4"/>
                  <a:pt x="5" y="4"/>
                </a:cubicBezTo>
                <a:cubicBezTo>
                  <a:pt x="5" y="3"/>
                  <a:pt x="5" y="3"/>
                  <a:pt x="5" y="2"/>
                </a:cubicBezTo>
                <a:cubicBezTo>
                  <a:pt x="5" y="2"/>
                  <a:pt x="4" y="2"/>
                  <a:pt x="4" y="2"/>
                </a:cubicBezTo>
                <a:cubicBezTo>
                  <a:pt x="4" y="2"/>
                  <a:pt x="3" y="1"/>
                  <a:pt x="3" y="0"/>
                </a:cubicBezTo>
                <a:cubicBezTo>
                  <a:pt x="2" y="0"/>
                  <a:pt x="2" y="2"/>
                  <a:pt x="2" y="2"/>
                </a:cubicBezTo>
                <a:cubicBezTo>
                  <a:pt x="2" y="4"/>
                  <a:pt x="0" y="5"/>
                  <a:pt x="0" y="6"/>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947" name="Freeform 288" title=""/>
          <p:cNvSpPr/>
          <p:nvPr>
            <p:custDataLst>
              <p:tags r:id="rId239"/>
            </p:custDataLst>
          </p:nvPr>
        </p:nvSpPr>
        <p:spPr bwMode="auto">
          <a:xfrm rot="3000000">
            <a:off x="798745" y="2552530"/>
            <a:ext cx="10402" cy="9408"/>
          </a:xfrm>
          <a:custGeom>
            <a:gdLst>
              <a:gd name="T0" fmla="*/ 10 w 10"/>
              <a:gd name="T1" fmla="*/ 1 h 9"/>
              <a:gd name="T2" fmla="*/ 10 w 10"/>
              <a:gd name="T3" fmla="*/ 0 h 9"/>
              <a:gd name="T4" fmla="*/ 8 w 10"/>
              <a:gd name="T5" fmla="*/ 0 h 9"/>
              <a:gd name="T6" fmla="*/ 6 w 10"/>
              <a:gd name="T7" fmla="*/ 0 h 9"/>
              <a:gd name="T8" fmla="*/ 4 w 10"/>
              <a:gd name="T9" fmla="*/ 0 h 9"/>
              <a:gd name="T10" fmla="*/ 3 w 10"/>
              <a:gd name="T11" fmla="*/ 2 h 9"/>
              <a:gd name="T12" fmla="*/ 2 w 10"/>
              <a:gd name="T13" fmla="*/ 2 h 9"/>
              <a:gd name="T14" fmla="*/ 0 w 10"/>
              <a:gd name="T15" fmla="*/ 5 h 9"/>
              <a:gd name="T16" fmla="*/ 0 w 10"/>
              <a:gd name="T17" fmla="*/ 7 h 9"/>
              <a:gd name="T18" fmla="*/ 0 w 10"/>
              <a:gd name="T19" fmla="*/ 8 h 9"/>
              <a:gd name="T20" fmla="*/ 2 w 10"/>
              <a:gd name="T21" fmla="*/ 8 h 9"/>
              <a:gd name="T22" fmla="*/ 2 w 10"/>
              <a:gd name="T23" fmla="*/ 9 h 9"/>
              <a:gd name="T24" fmla="*/ 3 w 10"/>
              <a:gd name="T25" fmla="*/ 9 h 9"/>
              <a:gd name="T26" fmla="*/ 5 w 10"/>
              <a:gd name="T27" fmla="*/ 8 h 9"/>
              <a:gd name="T28" fmla="*/ 6 w 10"/>
              <a:gd name="T29" fmla="*/ 7 h 9"/>
              <a:gd name="T30" fmla="*/ 10 w 10"/>
              <a:gd name="T31" fmla="*/ 5 h 9"/>
              <a:gd name="T32" fmla="*/ 10 w 10"/>
              <a:gd name="T33" fmla="*/ 1 h 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 h="9">
                <a:moveTo>
                  <a:pt x="10" y="1"/>
                </a:moveTo>
                <a:cubicBezTo>
                  <a:pt x="10" y="1"/>
                  <a:pt x="10" y="0"/>
                  <a:pt x="10" y="0"/>
                </a:cubicBezTo>
                <a:cubicBezTo>
                  <a:pt x="9" y="0"/>
                  <a:pt x="8" y="0"/>
                  <a:pt x="8" y="0"/>
                </a:cubicBezTo>
                <a:cubicBezTo>
                  <a:pt x="7" y="1"/>
                  <a:pt x="6" y="1"/>
                  <a:pt x="6" y="0"/>
                </a:cubicBezTo>
                <a:cubicBezTo>
                  <a:pt x="6" y="0"/>
                  <a:pt x="5" y="0"/>
                  <a:pt x="4" y="0"/>
                </a:cubicBezTo>
                <a:cubicBezTo>
                  <a:pt x="4" y="1"/>
                  <a:pt x="4" y="2"/>
                  <a:pt x="3" y="2"/>
                </a:cubicBezTo>
                <a:cubicBezTo>
                  <a:pt x="2" y="2"/>
                  <a:pt x="2" y="2"/>
                  <a:pt x="2" y="2"/>
                </a:cubicBezTo>
                <a:cubicBezTo>
                  <a:pt x="2" y="4"/>
                  <a:pt x="1" y="4"/>
                  <a:pt x="0" y="5"/>
                </a:cubicBezTo>
                <a:cubicBezTo>
                  <a:pt x="0" y="5"/>
                  <a:pt x="0" y="6"/>
                  <a:pt x="0" y="7"/>
                </a:cubicBezTo>
                <a:cubicBezTo>
                  <a:pt x="0" y="7"/>
                  <a:pt x="0" y="8"/>
                  <a:pt x="0" y="8"/>
                </a:cubicBezTo>
                <a:cubicBezTo>
                  <a:pt x="1" y="8"/>
                  <a:pt x="1" y="8"/>
                  <a:pt x="2" y="8"/>
                </a:cubicBezTo>
                <a:cubicBezTo>
                  <a:pt x="2" y="9"/>
                  <a:pt x="2" y="9"/>
                  <a:pt x="2" y="9"/>
                </a:cubicBezTo>
                <a:cubicBezTo>
                  <a:pt x="2" y="9"/>
                  <a:pt x="2" y="9"/>
                  <a:pt x="3" y="9"/>
                </a:cubicBezTo>
                <a:cubicBezTo>
                  <a:pt x="4" y="9"/>
                  <a:pt x="4" y="8"/>
                  <a:pt x="5" y="8"/>
                </a:cubicBezTo>
                <a:cubicBezTo>
                  <a:pt x="6" y="8"/>
                  <a:pt x="7" y="8"/>
                  <a:pt x="6" y="7"/>
                </a:cubicBezTo>
                <a:cubicBezTo>
                  <a:pt x="7" y="6"/>
                  <a:pt x="9" y="5"/>
                  <a:pt x="10" y="5"/>
                </a:cubicBezTo>
                <a:cubicBezTo>
                  <a:pt x="10" y="3"/>
                  <a:pt x="10" y="2"/>
                  <a:pt x="10" y="1"/>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948" name="Freeform 289" title=""/>
          <p:cNvSpPr/>
          <p:nvPr>
            <p:custDataLst>
              <p:tags r:id="rId240"/>
            </p:custDataLst>
          </p:nvPr>
        </p:nvSpPr>
        <p:spPr bwMode="auto">
          <a:xfrm rot="3000000">
            <a:off x="782123" y="2555047"/>
            <a:ext cx="1982" cy="2476"/>
          </a:xfrm>
          <a:custGeom>
            <a:gdLst>
              <a:gd name="T0" fmla="*/ 0 w 2"/>
              <a:gd name="T1" fmla="*/ 2 h 2"/>
              <a:gd name="T2" fmla="*/ 2 w 2"/>
              <a:gd name="T3" fmla="*/ 1 h 2"/>
              <a:gd name="T4" fmla="*/ 2 w 2"/>
              <a:gd name="T5" fmla="*/ 0 h 2"/>
              <a:gd name="T6" fmla="*/ 0 w 2"/>
              <a:gd name="T7" fmla="*/ 0 h 2"/>
              <a:gd name="T8" fmla="*/ 0 w 2"/>
              <a:gd name="T9" fmla="*/ 2 h 2"/>
            </a:gdLst>
            <a:cxnLst>
              <a:cxn ang="0">
                <a:pos x="T0" y="T1"/>
              </a:cxn>
              <a:cxn ang="0">
                <a:pos x="T2" y="T3"/>
              </a:cxn>
              <a:cxn ang="0">
                <a:pos x="T4" y="T5"/>
              </a:cxn>
              <a:cxn ang="0">
                <a:pos x="T6" y="T7"/>
              </a:cxn>
              <a:cxn ang="0">
                <a:pos x="T8" y="T9"/>
              </a:cxn>
            </a:cxnLst>
            <a:rect l="0" t="0" r="r" b="b"/>
            <a:pathLst>
              <a:path w="2" h="2">
                <a:moveTo>
                  <a:pt x="0" y="2"/>
                </a:moveTo>
                <a:cubicBezTo>
                  <a:pt x="1" y="2"/>
                  <a:pt x="1" y="1"/>
                  <a:pt x="2" y="1"/>
                </a:cubicBezTo>
                <a:cubicBezTo>
                  <a:pt x="2" y="0"/>
                  <a:pt x="2" y="0"/>
                  <a:pt x="2" y="0"/>
                </a:cubicBezTo>
                <a:cubicBezTo>
                  <a:pt x="2" y="0"/>
                  <a:pt x="1" y="0"/>
                  <a:pt x="0" y="0"/>
                </a:cubicBezTo>
                <a:cubicBezTo>
                  <a:pt x="0" y="0"/>
                  <a:pt x="0" y="1"/>
                  <a:pt x="0" y="2"/>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949" name="Freeform 290" title=""/>
          <p:cNvSpPr/>
          <p:nvPr>
            <p:custDataLst>
              <p:tags r:id="rId241"/>
            </p:custDataLst>
          </p:nvPr>
        </p:nvSpPr>
        <p:spPr bwMode="auto">
          <a:xfrm rot="3000000">
            <a:off x="814748" y="2610650"/>
            <a:ext cx="3962" cy="2970"/>
          </a:xfrm>
          <a:custGeom>
            <a:gdLst>
              <a:gd name="T0" fmla="*/ 3 w 4"/>
              <a:gd name="T1" fmla="*/ 3 h 3"/>
              <a:gd name="T2" fmla="*/ 4 w 4"/>
              <a:gd name="T3" fmla="*/ 0 h 3"/>
              <a:gd name="T4" fmla="*/ 3 w 4"/>
              <a:gd name="T5" fmla="*/ 0 h 3"/>
              <a:gd name="T6" fmla="*/ 0 w 4"/>
              <a:gd name="T7" fmla="*/ 3 h 3"/>
              <a:gd name="T8" fmla="*/ 1 w 4"/>
              <a:gd name="T9" fmla="*/ 3 h 3"/>
              <a:gd name="T10" fmla="*/ 3 w 4"/>
              <a:gd name="T11" fmla="*/ 3 h 3"/>
            </a:gdLst>
            <a:cxnLst>
              <a:cxn ang="0">
                <a:pos x="T0" y="T1"/>
              </a:cxn>
              <a:cxn ang="0">
                <a:pos x="T2" y="T3"/>
              </a:cxn>
              <a:cxn ang="0">
                <a:pos x="T4" y="T5"/>
              </a:cxn>
              <a:cxn ang="0">
                <a:pos x="T6" y="T7"/>
              </a:cxn>
              <a:cxn ang="0">
                <a:pos x="T8" y="T9"/>
              </a:cxn>
              <a:cxn ang="0">
                <a:pos x="T10" y="T11"/>
              </a:cxn>
            </a:cxnLst>
            <a:rect l="0" t="0" r="r" b="b"/>
            <a:pathLst>
              <a:path w="4" h="3">
                <a:moveTo>
                  <a:pt x="3" y="3"/>
                </a:moveTo>
                <a:cubicBezTo>
                  <a:pt x="3" y="2"/>
                  <a:pt x="4" y="1"/>
                  <a:pt x="4" y="0"/>
                </a:cubicBezTo>
                <a:cubicBezTo>
                  <a:pt x="3" y="0"/>
                  <a:pt x="3" y="0"/>
                  <a:pt x="3" y="0"/>
                </a:cubicBezTo>
                <a:cubicBezTo>
                  <a:pt x="2" y="1"/>
                  <a:pt x="1" y="1"/>
                  <a:pt x="0" y="3"/>
                </a:cubicBezTo>
                <a:cubicBezTo>
                  <a:pt x="1" y="3"/>
                  <a:pt x="1" y="3"/>
                  <a:pt x="1" y="3"/>
                </a:cubicBezTo>
                <a:cubicBezTo>
                  <a:pt x="2" y="3"/>
                  <a:pt x="2" y="3"/>
                  <a:pt x="3" y="3"/>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950" name="Freeform 291" title=""/>
          <p:cNvSpPr/>
          <p:nvPr>
            <p:custDataLst>
              <p:tags r:id="rId242"/>
            </p:custDataLst>
          </p:nvPr>
        </p:nvSpPr>
        <p:spPr bwMode="auto">
          <a:xfrm rot="3000000">
            <a:off x="764736" y="2654667"/>
            <a:ext cx="2971" cy="989"/>
          </a:xfrm>
          <a:custGeom>
            <a:gdLst>
              <a:gd name="T0" fmla="*/ 0 w 3"/>
              <a:gd name="T1" fmla="*/ 0 h 1"/>
              <a:gd name="T2" fmla="*/ 0 w 3"/>
              <a:gd name="T3" fmla="*/ 1 h 1"/>
              <a:gd name="T4" fmla="*/ 0 w 3"/>
              <a:gd name="T5" fmla="*/ 0 h 1"/>
            </a:gdLst>
            <a:cxnLst>
              <a:cxn ang="0">
                <a:pos x="T0" y="T1"/>
              </a:cxn>
              <a:cxn ang="0">
                <a:pos x="T2" y="T3"/>
              </a:cxn>
              <a:cxn ang="0">
                <a:pos x="T4" y="T5"/>
              </a:cxn>
            </a:cxnLst>
            <a:rect l="0" t="0" r="r" b="b"/>
            <a:pathLst>
              <a:path w="3" h="1">
                <a:moveTo>
                  <a:pt x="0" y="0"/>
                </a:moveTo>
                <a:cubicBezTo>
                  <a:pt x="0" y="0"/>
                  <a:pt x="0" y="1"/>
                  <a:pt x="0" y="1"/>
                </a:cubicBezTo>
                <a:cubicBezTo>
                  <a:pt x="3" y="1"/>
                  <a:pt x="3" y="0"/>
                  <a:pt x="0" y="0"/>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951" name="Freeform 292" title=""/>
          <p:cNvSpPr/>
          <p:nvPr>
            <p:custDataLst>
              <p:tags r:id="rId243"/>
            </p:custDataLst>
          </p:nvPr>
        </p:nvSpPr>
        <p:spPr bwMode="auto">
          <a:xfrm rot="3000000">
            <a:off x="748079" y="2541191"/>
            <a:ext cx="3467" cy="3962"/>
          </a:xfrm>
          <a:custGeom>
            <a:gdLst>
              <a:gd name="T0" fmla="*/ 0 w 3"/>
              <a:gd name="T1" fmla="*/ 1 h 4"/>
              <a:gd name="T2" fmla="*/ 0 w 3"/>
              <a:gd name="T3" fmla="*/ 4 h 4"/>
              <a:gd name="T4" fmla="*/ 3 w 3"/>
              <a:gd name="T5" fmla="*/ 1 h 4"/>
              <a:gd name="T6" fmla="*/ 3 w 3"/>
              <a:gd name="T7" fmla="*/ 0 h 4"/>
              <a:gd name="T8" fmla="*/ 0 w 3"/>
              <a:gd name="T9" fmla="*/ 0 h 4"/>
              <a:gd name="T10" fmla="*/ 0 w 3"/>
              <a:gd name="T11" fmla="*/ 1 h 4"/>
            </a:gdLst>
            <a:cxnLst>
              <a:cxn ang="0">
                <a:pos x="T0" y="T1"/>
              </a:cxn>
              <a:cxn ang="0">
                <a:pos x="T2" y="T3"/>
              </a:cxn>
              <a:cxn ang="0">
                <a:pos x="T4" y="T5"/>
              </a:cxn>
              <a:cxn ang="0">
                <a:pos x="T6" y="T7"/>
              </a:cxn>
              <a:cxn ang="0">
                <a:pos x="T8" y="T9"/>
              </a:cxn>
              <a:cxn ang="0">
                <a:pos x="T10" y="T11"/>
              </a:cxn>
            </a:cxnLst>
            <a:rect l="0" t="0" r="r" b="b"/>
            <a:pathLst>
              <a:path w="3" h="4">
                <a:moveTo>
                  <a:pt x="0" y="1"/>
                </a:moveTo>
                <a:cubicBezTo>
                  <a:pt x="0" y="2"/>
                  <a:pt x="0" y="3"/>
                  <a:pt x="0" y="4"/>
                </a:cubicBezTo>
                <a:cubicBezTo>
                  <a:pt x="1" y="3"/>
                  <a:pt x="2" y="3"/>
                  <a:pt x="3" y="1"/>
                </a:cubicBezTo>
                <a:cubicBezTo>
                  <a:pt x="3" y="1"/>
                  <a:pt x="3" y="0"/>
                  <a:pt x="3" y="0"/>
                </a:cubicBezTo>
                <a:cubicBezTo>
                  <a:pt x="2" y="0"/>
                  <a:pt x="1" y="0"/>
                  <a:pt x="0" y="0"/>
                </a:cubicBezTo>
                <a:cubicBezTo>
                  <a:pt x="0" y="0"/>
                  <a:pt x="0" y="1"/>
                  <a:pt x="0" y="1"/>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952" name="Freeform 293" title=""/>
          <p:cNvSpPr>
            <a:spLocks noEditPoints="1"/>
          </p:cNvSpPr>
          <p:nvPr>
            <p:custDataLst>
              <p:tags r:id="rId244"/>
            </p:custDataLst>
          </p:nvPr>
        </p:nvSpPr>
        <p:spPr bwMode="auto">
          <a:xfrm rot="3000000">
            <a:off x="778224" y="2493803"/>
            <a:ext cx="32184" cy="199216"/>
          </a:xfrm>
          <a:custGeom>
            <a:gdLst>
              <a:gd name="T0" fmla="*/ 26 w 30"/>
              <a:gd name="T1" fmla="*/ 48 h 186"/>
              <a:gd name="T2" fmla="*/ 27 w 30"/>
              <a:gd name="T3" fmla="*/ 43 h 186"/>
              <a:gd name="T4" fmla="*/ 24 w 30"/>
              <a:gd name="T5" fmla="*/ 40 h 186"/>
              <a:gd name="T6" fmla="*/ 25 w 30"/>
              <a:gd name="T7" fmla="*/ 28 h 186"/>
              <a:gd name="T8" fmla="*/ 26 w 30"/>
              <a:gd name="T9" fmla="*/ 23 h 186"/>
              <a:gd name="T10" fmla="*/ 26 w 30"/>
              <a:gd name="T11" fmla="*/ 17 h 186"/>
              <a:gd name="T12" fmla="*/ 24 w 30"/>
              <a:gd name="T13" fmla="*/ 12 h 186"/>
              <a:gd name="T14" fmla="*/ 18 w 30"/>
              <a:gd name="T15" fmla="*/ 4 h 186"/>
              <a:gd name="T16" fmla="*/ 13 w 30"/>
              <a:gd name="T17" fmla="*/ 5 h 186"/>
              <a:gd name="T18" fmla="*/ 5 w 30"/>
              <a:gd name="T19" fmla="*/ 19 h 186"/>
              <a:gd name="T20" fmla="*/ 1 w 30"/>
              <a:gd name="T21" fmla="*/ 24 h 186"/>
              <a:gd name="T22" fmla="*/ 2 w 30"/>
              <a:gd name="T23" fmla="*/ 29 h 186"/>
              <a:gd name="T24" fmla="*/ 2 w 30"/>
              <a:gd name="T25" fmla="*/ 34 h 186"/>
              <a:gd name="T26" fmla="*/ 7 w 30"/>
              <a:gd name="T27" fmla="*/ 37 h 186"/>
              <a:gd name="T28" fmla="*/ 6 w 30"/>
              <a:gd name="T29" fmla="*/ 44 h 186"/>
              <a:gd name="T30" fmla="*/ 0 w 30"/>
              <a:gd name="T31" fmla="*/ 65 h 186"/>
              <a:gd name="T32" fmla="*/ 0 w 30"/>
              <a:gd name="T33" fmla="*/ 68 h 186"/>
              <a:gd name="T34" fmla="*/ 5 w 30"/>
              <a:gd name="T35" fmla="*/ 92 h 186"/>
              <a:gd name="T36" fmla="*/ 2 w 30"/>
              <a:gd name="T37" fmla="*/ 136 h 186"/>
              <a:gd name="T38" fmla="*/ 5 w 30"/>
              <a:gd name="T39" fmla="*/ 148 h 186"/>
              <a:gd name="T40" fmla="*/ 3 w 30"/>
              <a:gd name="T41" fmla="*/ 152 h 186"/>
              <a:gd name="T42" fmla="*/ 5 w 30"/>
              <a:gd name="T43" fmla="*/ 158 h 186"/>
              <a:gd name="T44" fmla="*/ 7 w 30"/>
              <a:gd name="T45" fmla="*/ 166 h 186"/>
              <a:gd name="T46" fmla="*/ 8 w 30"/>
              <a:gd name="T47" fmla="*/ 176 h 186"/>
              <a:gd name="T48" fmla="*/ 11 w 30"/>
              <a:gd name="T49" fmla="*/ 180 h 186"/>
              <a:gd name="T50" fmla="*/ 13 w 30"/>
              <a:gd name="T51" fmla="*/ 186 h 186"/>
              <a:gd name="T52" fmla="*/ 18 w 30"/>
              <a:gd name="T53" fmla="*/ 185 h 186"/>
              <a:gd name="T54" fmla="*/ 21 w 30"/>
              <a:gd name="T55" fmla="*/ 183 h 186"/>
              <a:gd name="T56" fmla="*/ 24 w 30"/>
              <a:gd name="T57" fmla="*/ 182 h 186"/>
              <a:gd name="T58" fmla="*/ 25 w 30"/>
              <a:gd name="T59" fmla="*/ 177 h 186"/>
              <a:gd name="T60" fmla="*/ 27 w 30"/>
              <a:gd name="T61" fmla="*/ 166 h 186"/>
              <a:gd name="T62" fmla="*/ 25 w 30"/>
              <a:gd name="T63" fmla="*/ 154 h 186"/>
              <a:gd name="T64" fmla="*/ 27 w 30"/>
              <a:gd name="T65" fmla="*/ 143 h 186"/>
              <a:gd name="T66" fmla="*/ 26 w 30"/>
              <a:gd name="T67" fmla="*/ 138 h 186"/>
              <a:gd name="T68" fmla="*/ 26 w 30"/>
              <a:gd name="T69" fmla="*/ 131 h 186"/>
              <a:gd name="T70" fmla="*/ 26 w 30"/>
              <a:gd name="T71" fmla="*/ 125 h 186"/>
              <a:gd name="T72" fmla="*/ 26 w 30"/>
              <a:gd name="T73" fmla="*/ 116 h 186"/>
              <a:gd name="T74" fmla="*/ 25 w 30"/>
              <a:gd name="T75" fmla="*/ 105 h 186"/>
              <a:gd name="T76" fmla="*/ 14 w 30"/>
              <a:gd name="T77" fmla="*/ 107 h 186"/>
              <a:gd name="T78" fmla="*/ 20 w 30"/>
              <a:gd name="T79" fmla="*/ 103 h 186"/>
              <a:gd name="T80" fmla="*/ 20 w 30"/>
              <a:gd name="T81" fmla="*/ 95 h 186"/>
              <a:gd name="T82" fmla="*/ 27 w 30"/>
              <a:gd name="T83" fmla="*/ 82 h 186"/>
              <a:gd name="T84" fmla="*/ 25 w 30"/>
              <a:gd name="T85" fmla="*/ 73 h 186"/>
              <a:gd name="T86" fmla="*/ 24 w 30"/>
              <a:gd name="T87" fmla="*/ 68 h 186"/>
              <a:gd name="T88" fmla="*/ 30 w 30"/>
              <a:gd name="T89" fmla="*/ 56 h 186"/>
              <a:gd name="T90" fmla="*/ 15 w 30"/>
              <a:gd name="T91" fmla="*/ 90 h 186"/>
              <a:gd name="T92" fmla="*/ 14 w 30"/>
              <a:gd name="T93" fmla="*/ 85 h 186"/>
              <a:gd name="T94" fmla="*/ 8 w 30"/>
              <a:gd name="T95" fmla="*/ 34 h 186"/>
              <a:gd name="T96" fmla="*/ 15 w 30"/>
              <a:gd name="T97" fmla="*/ 74 h 186"/>
              <a:gd name="T98" fmla="*/ 17 w 30"/>
              <a:gd name="T99" fmla="*/ 24 h 186"/>
              <a:gd name="T100" fmla="*/ 12 w 30"/>
              <a:gd name="T101" fmla="*/ 29 h 186"/>
              <a:gd name="T102" fmla="*/ 9 w 30"/>
              <a:gd name="T103" fmla="*/ 24 h 186"/>
              <a:gd name="T104" fmla="*/ 24 w 30"/>
              <a:gd name="T105" fmla="*/ 143 h 186"/>
              <a:gd name="T106" fmla="*/ 20 w 30"/>
              <a:gd name="T107" fmla="*/ 152 h 186"/>
              <a:gd name="T108" fmla="*/ 20 w 30"/>
              <a:gd name="T109" fmla="*/ 152 h 186"/>
              <a:gd name="T110" fmla="*/ 11 w 30"/>
              <a:gd name="T111" fmla="*/ 129 h 186"/>
              <a:gd name="T112" fmla="*/ 8 w 30"/>
              <a:gd name="T113" fmla="*/ 125 h 186"/>
              <a:gd name="T114" fmla="*/ 25 w 30"/>
              <a:gd name="T115" fmla="*/ 59 h 186"/>
              <a:gd name="T116" fmla="*/ 11 w 30"/>
              <a:gd name="T117" fmla="*/ 12 h 186"/>
              <a:gd name="T118" fmla="*/ 8 w 30"/>
              <a:gd name="T119" fmla="*/ 42 h 186"/>
              <a:gd name="T120" fmla="*/ 18 w 30"/>
              <a:gd name="T121" fmla="*/ 71 h 18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0" h="186">
                <a:moveTo>
                  <a:pt x="28" y="52"/>
                </a:moveTo>
                <a:cubicBezTo>
                  <a:pt x="29" y="50"/>
                  <a:pt x="27" y="49"/>
                  <a:pt x="26" y="49"/>
                </a:cubicBezTo>
                <a:cubicBezTo>
                  <a:pt x="26" y="49"/>
                  <a:pt x="26" y="48"/>
                  <a:pt x="26" y="48"/>
                </a:cubicBezTo>
                <a:cubicBezTo>
                  <a:pt x="26" y="48"/>
                  <a:pt x="26" y="47"/>
                  <a:pt x="26" y="47"/>
                </a:cubicBezTo>
                <a:cubicBezTo>
                  <a:pt x="26" y="46"/>
                  <a:pt x="26" y="44"/>
                  <a:pt x="27" y="44"/>
                </a:cubicBezTo>
                <a:cubicBezTo>
                  <a:pt x="27" y="44"/>
                  <a:pt x="27" y="44"/>
                  <a:pt x="27" y="43"/>
                </a:cubicBezTo>
                <a:cubicBezTo>
                  <a:pt x="26" y="43"/>
                  <a:pt x="25" y="42"/>
                  <a:pt x="25" y="41"/>
                </a:cubicBezTo>
                <a:cubicBezTo>
                  <a:pt x="25" y="40"/>
                  <a:pt x="25" y="40"/>
                  <a:pt x="25" y="40"/>
                </a:cubicBezTo>
                <a:cubicBezTo>
                  <a:pt x="24" y="40"/>
                  <a:pt x="24" y="40"/>
                  <a:pt x="24" y="40"/>
                </a:cubicBezTo>
                <a:cubicBezTo>
                  <a:pt x="24" y="39"/>
                  <a:pt x="24" y="38"/>
                  <a:pt x="24" y="37"/>
                </a:cubicBezTo>
                <a:cubicBezTo>
                  <a:pt x="27" y="38"/>
                  <a:pt x="21" y="34"/>
                  <a:pt x="25" y="34"/>
                </a:cubicBezTo>
                <a:cubicBezTo>
                  <a:pt x="25" y="32"/>
                  <a:pt x="25" y="30"/>
                  <a:pt x="25" y="28"/>
                </a:cubicBezTo>
                <a:cubicBezTo>
                  <a:pt x="25" y="27"/>
                  <a:pt x="25" y="27"/>
                  <a:pt x="25" y="27"/>
                </a:cubicBezTo>
                <a:cubicBezTo>
                  <a:pt x="26" y="26"/>
                  <a:pt x="27" y="25"/>
                  <a:pt x="27" y="23"/>
                </a:cubicBezTo>
                <a:cubicBezTo>
                  <a:pt x="27" y="23"/>
                  <a:pt x="26" y="23"/>
                  <a:pt x="26" y="23"/>
                </a:cubicBezTo>
                <a:cubicBezTo>
                  <a:pt x="23" y="23"/>
                  <a:pt x="22" y="23"/>
                  <a:pt x="24" y="21"/>
                </a:cubicBezTo>
                <a:cubicBezTo>
                  <a:pt x="24" y="20"/>
                  <a:pt x="24" y="20"/>
                  <a:pt x="24" y="19"/>
                </a:cubicBezTo>
                <a:cubicBezTo>
                  <a:pt x="23" y="17"/>
                  <a:pt x="25" y="17"/>
                  <a:pt x="26" y="17"/>
                </a:cubicBezTo>
                <a:cubicBezTo>
                  <a:pt x="26" y="17"/>
                  <a:pt x="26" y="16"/>
                  <a:pt x="26" y="16"/>
                </a:cubicBezTo>
                <a:cubicBezTo>
                  <a:pt x="25" y="16"/>
                  <a:pt x="25" y="15"/>
                  <a:pt x="24" y="15"/>
                </a:cubicBezTo>
                <a:cubicBezTo>
                  <a:pt x="24" y="14"/>
                  <a:pt x="24" y="13"/>
                  <a:pt x="24" y="12"/>
                </a:cubicBezTo>
                <a:cubicBezTo>
                  <a:pt x="24" y="12"/>
                  <a:pt x="24" y="12"/>
                  <a:pt x="24" y="11"/>
                </a:cubicBezTo>
                <a:cubicBezTo>
                  <a:pt x="21" y="11"/>
                  <a:pt x="21" y="10"/>
                  <a:pt x="22" y="9"/>
                </a:cubicBezTo>
                <a:cubicBezTo>
                  <a:pt x="21" y="7"/>
                  <a:pt x="20" y="5"/>
                  <a:pt x="18" y="4"/>
                </a:cubicBezTo>
                <a:cubicBezTo>
                  <a:pt x="18" y="3"/>
                  <a:pt x="19" y="3"/>
                  <a:pt x="20" y="3"/>
                </a:cubicBezTo>
                <a:cubicBezTo>
                  <a:pt x="20" y="2"/>
                  <a:pt x="20" y="2"/>
                  <a:pt x="20" y="2"/>
                </a:cubicBezTo>
                <a:cubicBezTo>
                  <a:pt x="15" y="0"/>
                  <a:pt x="17" y="6"/>
                  <a:pt x="13" y="5"/>
                </a:cubicBezTo>
                <a:cubicBezTo>
                  <a:pt x="13" y="5"/>
                  <a:pt x="12" y="5"/>
                  <a:pt x="12" y="5"/>
                </a:cubicBezTo>
                <a:cubicBezTo>
                  <a:pt x="10" y="9"/>
                  <a:pt x="6" y="10"/>
                  <a:pt x="3" y="14"/>
                </a:cubicBezTo>
                <a:cubicBezTo>
                  <a:pt x="3" y="16"/>
                  <a:pt x="6" y="16"/>
                  <a:pt x="5" y="19"/>
                </a:cubicBezTo>
                <a:cubicBezTo>
                  <a:pt x="3" y="20"/>
                  <a:pt x="2" y="20"/>
                  <a:pt x="2" y="22"/>
                </a:cubicBezTo>
                <a:cubicBezTo>
                  <a:pt x="2" y="22"/>
                  <a:pt x="2" y="22"/>
                  <a:pt x="1" y="22"/>
                </a:cubicBezTo>
                <a:cubicBezTo>
                  <a:pt x="1" y="23"/>
                  <a:pt x="1" y="23"/>
                  <a:pt x="1" y="24"/>
                </a:cubicBezTo>
                <a:cubicBezTo>
                  <a:pt x="2" y="24"/>
                  <a:pt x="2" y="24"/>
                  <a:pt x="2" y="24"/>
                </a:cubicBezTo>
                <a:cubicBezTo>
                  <a:pt x="2" y="25"/>
                  <a:pt x="2" y="26"/>
                  <a:pt x="2" y="27"/>
                </a:cubicBezTo>
                <a:cubicBezTo>
                  <a:pt x="2" y="27"/>
                  <a:pt x="2" y="28"/>
                  <a:pt x="2" y="29"/>
                </a:cubicBezTo>
                <a:cubicBezTo>
                  <a:pt x="3" y="29"/>
                  <a:pt x="4" y="29"/>
                  <a:pt x="3" y="28"/>
                </a:cubicBezTo>
                <a:cubicBezTo>
                  <a:pt x="6" y="28"/>
                  <a:pt x="3" y="32"/>
                  <a:pt x="2" y="33"/>
                </a:cubicBezTo>
                <a:cubicBezTo>
                  <a:pt x="2" y="33"/>
                  <a:pt x="2" y="33"/>
                  <a:pt x="2" y="34"/>
                </a:cubicBezTo>
                <a:cubicBezTo>
                  <a:pt x="4" y="34"/>
                  <a:pt x="4" y="35"/>
                  <a:pt x="5" y="36"/>
                </a:cubicBezTo>
                <a:cubicBezTo>
                  <a:pt x="5" y="36"/>
                  <a:pt x="6" y="36"/>
                  <a:pt x="6" y="37"/>
                </a:cubicBezTo>
                <a:cubicBezTo>
                  <a:pt x="6" y="37"/>
                  <a:pt x="7" y="37"/>
                  <a:pt x="7" y="37"/>
                </a:cubicBezTo>
                <a:cubicBezTo>
                  <a:pt x="7" y="38"/>
                  <a:pt x="7" y="38"/>
                  <a:pt x="7" y="38"/>
                </a:cubicBezTo>
                <a:cubicBezTo>
                  <a:pt x="7" y="40"/>
                  <a:pt x="7" y="41"/>
                  <a:pt x="7" y="42"/>
                </a:cubicBezTo>
                <a:cubicBezTo>
                  <a:pt x="7" y="43"/>
                  <a:pt x="6" y="43"/>
                  <a:pt x="6" y="44"/>
                </a:cubicBezTo>
                <a:cubicBezTo>
                  <a:pt x="4" y="49"/>
                  <a:pt x="1" y="54"/>
                  <a:pt x="1" y="61"/>
                </a:cubicBezTo>
                <a:cubicBezTo>
                  <a:pt x="0" y="61"/>
                  <a:pt x="0" y="62"/>
                  <a:pt x="0" y="63"/>
                </a:cubicBezTo>
                <a:cubicBezTo>
                  <a:pt x="0" y="64"/>
                  <a:pt x="0" y="64"/>
                  <a:pt x="0" y="65"/>
                </a:cubicBezTo>
                <a:cubicBezTo>
                  <a:pt x="0" y="65"/>
                  <a:pt x="1" y="65"/>
                  <a:pt x="1" y="65"/>
                </a:cubicBezTo>
                <a:cubicBezTo>
                  <a:pt x="1" y="66"/>
                  <a:pt x="1" y="67"/>
                  <a:pt x="1" y="68"/>
                </a:cubicBezTo>
                <a:cubicBezTo>
                  <a:pt x="1" y="68"/>
                  <a:pt x="0" y="68"/>
                  <a:pt x="0" y="68"/>
                </a:cubicBezTo>
                <a:cubicBezTo>
                  <a:pt x="0" y="69"/>
                  <a:pt x="0" y="71"/>
                  <a:pt x="0" y="72"/>
                </a:cubicBezTo>
                <a:cubicBezTo>
                  <a:pt x="0" y="73"/>
                  <a:pt x="1" y="74"/>
                  <a:pt x="0" y="75"/>
                </a:cubicBezTo>
                <a:cubicBezTo>
                  <a:pt x="3" y="79"/>
                  <a:pt x="3" y="87"/>
                  <a:pt x="5" y="92"/>
                </a:cubicBezTo>
                <a:cubicBezTo>
                  <a:pt x="6" y="92"/>
                  <a:pt x="6" y="94"/>
                  <a:pt x="6" y="95"/>
                </a:cubicBezTo>
                <a:cubicBezTo>
                  <a:pt x="12" y="107"/>
                  <a:pt x="4" y="123"/>
                  <a:pt x="2" y="135"/>
                </a:cubicBezTo>
                <a:cubicBezTo>
                  <a:pt x="2" y="135"/>
                  <a:pt x="2" y="135"/>
                  <a:pt x="2" y="136"/>
                </a:cubicBezTo>
                <a:cubicBezTo>
                  <a:pt x="2" y="139"/>
                  <a:pt x="2" y="144"/>
                  <a:pt x="3" y="145"/>
                </a:cubicBezTo>
                <a:cubicBezTo>
                  <a:pt x="3" y="146"/>
                  <a:pt x="3" y="146"/>
                  <a:pt x="3" y="147"/>
                </a:cubicBezTo>
                <a:cubicBezTo>
                  <a:pt x="4" y="147"/>
                  <a:pt x="5" y="147"/>
                  <a:pt x="5" y="148"/>
                </a:cubicBezTo>
                <a:cubicBezTo>
                  <a:pt x="4" y="148"/>
                  <a:pt x="3" y="148"/>
                  <a:pt x="2" y="148"/>
                </a:cubicBezTo>
                <a:cubicBezTo>
                  <a:pt x="2" y="149"/>
                  <a:pt x="2" y="149"/>
                  <a:pt x="2" y="150"/>
                </a:cubicBezTo>
                <a:cubicBezTo>
                  <a:pt x="3" y="150"/>
                  <a:pt x="4" y="151"/>
                  <a:pt x="3" y="152"/>
                </a:cubicBezTo>
                <a:cubicBezTo>
                  <a:pt x="3" y="153"/>
                  <a:pt x="3" y="153"/>
                  <a:pt x="3" y="154"/>
                </a:cubicBezTo>
                <a:cubicBezTo>
                  <a:pt x="5" y="154"/>
                  <a:pt x="5" y="156"/>
                  <a:pt x="5" y="157"/>
                </a:cubicBezTo>
                <a:cubicBezTo>
                  <a:pt x="5" y="158"/>
                  <a:pt x="5" y="158"/>
                  <a:pt x="5" y="158"/>
                </a:cubicBezTo>
                <a:cubicBezTo>
                  <a:pt x="5" y="160"/>
                  <a:pt x="4" y="162"/>
                  <a:pt x="6" y="162"/>
                </a:cubicBezTo>
                <a:cubicBezTo>
                  <a:pt x="6" y="163"/>
                  <a:pt x="6" y="164"/>
                  <a:pt x="6" y="164"/>
                </a:cubicBezTo>
                <a:cubicBezTo>
                  <a:pt x="7" y="164"/>
                  <a:pt x="7" y="165"/>
                  <a:pt x="7" y="166"/>
                </a:cubicBezTo>
                <a:cubicBezTo>
                  <a:pt x="6" y="166"/>
                  <a:pt x="6" y="167"/>
                  <a:pt x="6" y="168"/>
                </a:cubicBezTo>
                <a:cubicBezTo>
                  <a:pt x="6" y="168"/>
                  <a:pt x="6" y="169"/>
                  <a:pt x="6" y="169"/>
                </a:cubicBezTo>
                <a:cubicBezTo>
                  <a:pt x="7" y="171"/>
                  <a:pt x="6" y="175"/>
                  <a:pt x="8" y="176"/>
                </a:cubicBezTo>
                <a:cubicBezTo>
                  <a:pt x="8" y="177"/>
                  <a:pt x="8" y="177"/>
                  <a:pt x="8" y="177"/>
                </a:cubicBezTo>
                <a:cubicBezTo>
                  <a:pt x="8" y="178"/>
                  <a:pt x="8" y="178"/>
                  <a:pt x="8" y="179"/>
                </a:cubicBezTo>
                <a:cubicBezTo>
                  <a:pt x="9" y="179"/>
                  <a:pt x="10" y="180"/>
                  <a:pt x="11" y="180"/>
                </a:cubicBezTo>
                <a:cubicBezTo>
                  <a:pt x="11" y="181"/>
                  <a:pt x="11" y="181"/>
                  <a:pt x="11" y="182"/>
                </a:cubicBezTo>
                <a:cubicBezTo>
                  <a:pt x="10" y="184"/>
                  <a:pt x="12" y="184"/>
                  <a:pt x="12" y="186"/>
                </a:cubicBezTo>
                <a:cubicBezTo>
                  <a:pt x="12" y="186"/>
                  <a:pt x="13" y="186"/>
                  <a:pt x="13" y="186"/>
                </a:cubicBezTo>
                <a:cubicBezTo>
                  <a:pt x="14" y="185"/>
                  <a:pt x="15" y="186"/>
                  <a:pt x="15" y="185"/>
                </a:cubicBezTo>
                <a:cubicBezTo>
                  <a:pt x="16" y="185"/>
                  <a:pt x="16" y="185"/>
                  <a:pt x="17" y="185"/>
                </a:cubicBezTo>
                <a:cubicBezTo>
                  <a:pt x="17" y="185"/>
                  <a:pt x="17" y="185"/>
                  <a:pt x="18" y="185"/>
                </a:cubicBezTo>
                <a:cubicBezTo>
                  <a:pt x="19" y="185"/>
                  <a:pt x="19" y="185"/>
                  <a:pt x="20" y="185"/>
                </a:cubicBezTo>
                <a:cubicBezTo>
                  <a:pt x="20" y="184"/>
                  <a:pt x="20" y="184"/>
                  <a:pt x="20" y="183"/>
                </a:cubicBezTo>
                <a:cubicBezTo>
                  <a:pt x="21" y="183"/>
                  <a:pt x="21" y="183"/>
                  <a:pt x="21" y="183"/>
                </a:cubicBezTo>
                <a:cubicBezTo>
                  <a:pt x="22" y="183"/>
                  <a:pt x="22" y="184"/>
                  <a:pt x="22" y="185"/>
                </a:cubicBezTo>
                <a:cubicBezTo>
                  <a:pt x="24" y="184"/>
                  <a:pt x="24" y="183"/>
                  <a:pt x="25" y="182"/>
                </a:cubicBezTo>
                <a:cubicBezTo>
                  <a:pt x="24" y="182"/>
                  <a:pt x="24" y="182"/>
                  <a:pt x="24" y="182"/>
                </a:cubicBezTo>
                <a:cubicBezTo>
                  <a:pt x="24" y="181"/>
                  <a:pt x="24" y="181"/>
                  <a:pt x="24" y="180"/>
                </a:cubicBezTo>
                <a:cubicBezTo>
                  <a:pt x="24" y="180"/>
                  <a:pt x="24" y="180"/>
                  <a:pt x="25" y="180"/>
                </a:cubicBezTo>
                <a:cubicBezTo>
                  <a:pt x="25" y="179"/>
                  <a:pt x="25" y="178"/>
                  <a:pt x="25" y="177"/>
                </a:cubicBezTo>
                <a:cubicBezTo>
                  <a:pt x="24" y="177"/>
                  <a:pt x="24" y="177"/>
                  <a:pt x="24" y="177"/>
                </a:cubicBezTo>
                <a:cubicBezTo>
                  <a:pt x="24" y="177"/>
                  <a:pt x="24" y="176"/>
                  <a:pt x="24" y="175"/>
                </a:cubicBezTo>
                <a:cubicBezTo>
                  <a:pt x="21" y="171"/>
                  <a:pt x="21" y="166"/>
                  <a:pt x="27" y="166"/>
                </a:cubicBezTo>
                <a:cubicBezTo>
                  <a:pt x="27" y="163"/>
                  <a:pt x="26" y="163"/>
                  <a:pt x="26" y="161"/>
                </a:cubicBezTo>
                <a:cubicBezTo>
                  <a:pt x="26" y="159"/>
                  <a:pt x="28" y="158"/>
                  <a:pt x="26" y="157"/>
                </a:cubicBezTo>
                <a:cubicBezTo>
                  <a:pt x="26" y="156"/>
                  <a:pt x="25" y="155"/>
                  <a:pt x="25" y="154"/>
                </a:cubicBezTo>
                <a:cubicBezTo>
                  <a:pt x="27" y="153"/>
                  <a:pt x="29" y="157"/>
                  <a:pt x="28" y="152"/>
                </a:cubicBezTo>
                <a:cubicBezTo>
                  <a:pt x="29" y="149"/>
                  <a:pt x="28" y="147"/>
                  <a:pt x="27" y="144"/>
                </a:cubicBezTo>
                <a:cubicBezTo>
                  <a:pt x="27" y="144"/>
                  <a:pt x="27" y="143"/>
                  <a:pt x="27" y="143"/>
                </a:cubicBezTo>
                <a:cubicBezTo>
                  <a:pt x="27" y="143"/>
                  <a:pt x="27" y="142"/>
                  <a:pt x="27" y="142"/>
                </a:cubicBezTo>
                <a:cubicBezTo>
                  <a:pt x="27" y="142"/>
                  <a:pt x="26" y="142"/>
                  <a:pt x="26" y="142"/>
                </a:cubicBezTo>
                <a:cubicBezTo>
                  <a:pt x="26" y="141"/>
                  <a:pt x="26" y="139"/>
                  <a:pt x="26" y="138"/>
                </a:cubicBezTo>
                <a:cubicBezTo>
                  <a:pt x="26" y="137"/>
                  <a:pt x="26" y="136"/>
                  <a:pt x="26" y="135"/>
                </a:cubicBezTo>
                <a:cubicBezTo>
                  <a:pt x="26" y="135"/>
                  <a:pt x="25" y="135"/>
                  <a:pt x="25" y="135"/>
                </a:cubicBezTo>
                <a:cubicBezTo>
                  <a:pt x="25" y="133"/>
                  <a:pt x="25" y="131"/>
                  <a:pt x="26" y="131"/>
                </a:cubicBezTo>
                <a:cubicBezTo>
                  <a:pt x="26" y="130"/>
                  <a:pt x="26" y="129"/>
                  <a:pt x="26" y="128"/>
                </a:cubicBezTo>
                <a:cubicBezTo>
                  <a:pt x="26" y="127"/>
                  <a:pt x="26" y="127"/>
                  <a:pt x="26" y="126"/>
                </a:cubicBezTo>
                <a:cubicBezTo>
                  <a:pt x="26" y="126"/>
                  <a:pt x="26" y="126"/>
                  <a:pt x="26" y="125"/>
                </a:cubicBezTo>
                <a:cubicBezTo>
                  <a:pt x="26" y="122"/>
                  <a:pt x="26" y="119"/>
                  <a:pt x="27" y="118"/>
                </a:cubicBezTo>
                <a:cubicBezTo>
                  <a:pt x="27" y="118"/>
                  <a:pt x="26" y="118"/>
                  <a:pt x="26" y="118"/>
                </a:cubicBezTo>
                <a:cubicBezTo>
                  <a:pt x="26" y="117"/>
                  <a:pt x="26" y="116"/>
                  <a:pt x="26" y="116"/>
                </a:cubicBezTo>
                <a:cubicBezTo>
                  <a:pt x="28" y="115"/>
                  <a:pt x="29" y="113"/>
                  <a:pt x="28" y="110"/>
                </a:cubicBezTo>
                <a:cubicBezTo>
                  <a:pt x="28" y="109"/>
                  <a:pt x="28" y="108"/>
                  <a:pt x="28" y="107"/>
                </a:cubicBezTo>
                <a:cubicBezTo>
                  <a:pt x="27" y="107"/>
                  <a:pt x="27" y="104"/>
                  <a:pt x="25" y="105"/>
                </a:cubicBezTo>
                <a:cubicBezTo>
                  <a:pt x="25" y="104"/>
                  <a:pt x="24" y="104"/>
                  <a:pt x="24" y="103"/>
                </a:cubicBezTo>
                <a:cubicBezTo>
                  <a:pt x="21" y="102"/>
                  <a:pt x="19" y="107"/>
                  <a:pt x="18" y="104"/>
                </a:cubicBezTo>
                <a:cubicBezTo>
                  <a:pt x="15" y="103"/>
                  <a:pt x="18" y="109"/>
                  <a:pt x="14" y="107"/>
                </a:cubicBezTo>
                <a:cubicBezTo>
                  <a:pt x="14" y="106"/>
                  <a:pt x="14" y="105"/>
                  <a:pt x="14" y="104"/>
                </a:cubicBezTo>
                <a:cubicBezTo>
                  <a:pt x="14" y="103"/>
                  <a:pt x="15" y="103"/>
                  <a:pt x="15" y="101"/>
                </a:cubicBezTo>
                <a:cubicBezTo>
                  <a:pt x="17" y="101"/>
                  <a:pt x="18" y="103"/>
                  <a:pt x="20" y="103"/>
                </a:cubicBezTo>
                <a:cubicBezTo>
                  <a:pt x="22" y="97"/>
                  <a:pt x="15" y="101"/>
                  <a:pt x="17" y="95"/>
                </a:cubicBezTo>
                <a:cubicBezTo>
                  <a:pt x="17" y="95"/>
                  <a:pt x="17" y="95"/>
                  <a:pt x="18" y="95"/>
                </a:cubicBezTo>
                <a:cubicBezTo>
                  <a:pt x="19" y="95"/>
                  <a:pt x="19" y="95"/>
                  <a:pt x="20" y="95"/>
                </a:cubicBezTo>
                <a:cubicBezTo>
                  <a:pt x="21" y="91"/>
                  <a:pt x="18" y="91"/>
                  <a:pt x="18" y="87"/>
                </a:cubicBezTo>
                <a:cubicBezTo>
                  <a:pt x="24" y="89"/>
                  <a:pt x="22" y="82"/>
                  <a:pt x="24" y="80"/>
                </a:cubicBezTo>
                <a:cubicBezTo>
                  <a:pt x="25" y="81"/>
                  <a:pt x="25" y="83"/>
                  <a:pt x="27" y="82"/>
                </a:cubicBezTo>
                <a:cubicBezTo>
                  <a:pt x="27" y="82"/>
                  <a:pt x="27" y="81"/>
                  <a:pt x="27" y="80"/>
                </a:cubicBezTo>
                <a:cubicBezTo>
                  <a:pt x="26" y="78"/>
                  <a:pt x="24" y="76"/>
                  <a:pt x="24" y="73"/>
                </a:cubicBezTo>
                <a:cubicBezTo>
                  <a:pt x="24" y="73"/>
                  <a:pt x="24" y="73"/>
                  <a:pt x="25" y="73"/>
                </a:cubicBezTo>
                <a:cubicBezTo>
                  <a:pt x="25" y="73"/>
                  <a:pt x="25" y="72"/>
                  <a:pt x="25" y="72"/>
                </a:cubicBezTo>
                <a:cubicBezTo>
                  <a:pt x="24" y="72"/>
                  <a:pt x="24" y="72"/>
                  <a:pt x="24" y="72"/>
                </a:cubicBezTo>
                <a:cubicBezTo>
                  <a:pt x="24" y="71"/>
                  <a:pt x="24" y="69"/>
                  <a:pt x="24" y="68"/>
                </a:cubicBezTo>
                <a:cubicBezTo>
                  <a:pt x="28" y="69"/>
                  <a:pt x="30" y="60"/>
                  <a:pt x="27" y="57"/>
                </a:cubicBezTo>
                <a:cubicBezTo>
                  <a:pt x="28" y="56"/>
                  <a:pt x="28" y="58"/>
                  <a:pt x="30" y="57"/>
                </a:cubicBezTo>
                <a:cubicBezTo>
                  <a:pt x="30" y="57"/>
                  <a:pt x="30" y="57"/>
                  <a:pt x="30" y="56"/>
                </a:cubicBezTo>
                <a:cubicBezTo>
                  <a:pt x="30" y="54"/>
                  <a:pt x="30" y="52"/>
                  <a:pt x="28" y="52"/>
                </a:cubicBezTo>
                <a:close/>
                <a:moveTo>
                  <a:pt x="15" y="92"/>
                </a:moveTo>
                <a:cubicBezTo>
                  <a:pt x="15" y="91"/>
                  <a:pt x="15" y="90"/>
                  <a:pt x="15" y="90"/>
                </a:cubicBezTo>
                <a:cubicBezTo>
                  <a:pt x="17" y="90"/>
                  <a:pt x="19" y="93"/>
                  <a:pt x="15" y="92"/>
                </a:cubicBezTo>
                <a:close/>
                <a:moveTo>
                  <a:pt x="17" y="88"/>
                </a:moveTo>
                <a:cubicBezTo>
                  <a:pt x="15" y="88"/>
                  <a:pt x="15" y="86"/>
                  <a:pt x="14" y="85"/>
                </a:cubicBezTo>
                <a:cubicBezTo>
                  <a:pt x="14" y="84"/>
                  <a:pt x="14" y="83"/>
                  <a:pt x="14" y="82"/>
                </a:cubicBezTo>
                <a:cubicBezTo>
                  <a:pt x="18" y="81"/>
                  <a:pt x="16" y="86"/>
                  <a:pt x="17" y="88"/>
                </a:cubicBezTo>
                <a:close/>
                <a:moveTo>
                  <a:pt x="8" y="34"/>
                </a:moveTo>
                <a:cubicBezTo>
                  <a:pt x="8" y="33"/>
                  <a:pt x="8" y="33"/>
                  <a:pt x="8" y="33"/>
                </a:cubicBezTo>
                <a:cubicBezTo>
                  <a:pt x="10" y="32"/>
                  <a:pt x="9" y="36"/>
                  <a:pt x="8" y="34"/>
                </a:cubicBezTo>
                <a:close/>
                <a:moveTo>
                  <a:pt x="15" y="74"/>
                </a:moveTo>
                <a:cubicBezTo>
                  <a:pt x="15" y="71"/>
                  <a:pt x="16" y="80"/>
                  <a:pt x="15" y="74"/>
                </a:cubicBezTo>
                <a:close/>
                <a:moveTo>
                  <a:pt x="15" y="18"/>
                </a:moveTo>
                <a:cubicBezTo>
                  <a:pt x="18" y="18"/>
                  <a:pt x="18" y="23"/>
                  <a:pt x="17" y="24"/>
                </a:cubicBezTo>
                <a:cubicBezTo>
                  <a:pt x="13" y="23"/>
                  <a:pt x="15" y="21"/>
                  <a:pt x="15" y="18"/>
                </a:cubicBezTo>
                <a:close/>
                <a:moveTo>
                  <a:pt x="17" y="30"/>
                </a:moveTo>
                <a:cubicBezTo>
                  <a:pt x="15" y="32"/>
                  <a:pt x="13" y="31"/>
                  <a:pt x="12" y="29"/>
                </a:cubicBezTo>
                <a:cubicBezTo>
                  <a:pt x="12" y="29"/>
                  <a:pt x="12" y="28"/>
                  <a:pt x="12" y="28"/>
                </a:cubicBezTo>
                <a:cubicBezTo>
                  <a:pt x="12" y="26"/>
                  <a:pt x="12" y="24"/>
                  <a:pt x="11" y="24"/>
                </a:cubicBezTo>
                <a:cubicBezTo>
                  <a:pt x="11" y="25"/>
                  <a:pt x="10" y="26"/>
                  <a:pt x="9" y="24"/>
                </a:cubicBezTo>
                <a:cubicBezTo>
                  <a:pt x="11" y="24"/>
                  <a:pt x="11" y="23"/>
                  <a:pt x="12" y="23"/>
                </a:cubicBezTo>
                <a:cubicBezTo>
                  <a:pt x="13" y="25"/>
                  <a:pt x="18" y="25"/>
                  <a:pt x="17" y="30"/>
                </a:cubicBezTo>
                <a:close/>
                <a:moveTo>
                  <a:pt x="24" y="143"/>
                </a:moveTo>
                <a:cubicBezTo>
                  <a:pt x="19" y="143"/>
                  <a:pt x="22" y="137"/>
                  <a:pt x="24" y="142"/>
                </a:cubicBezTo>
                <a:cubicBezTo>
                  <a:pt x="24" y="142"/>
                  <a:pt x="24" y="143"/>
                  <a:pt x="24" y="143"/>
                </a:cubicBezTo>
                <a:close/>
                <a:moveTo>
                  <a:pt x="20" y="152"/>
                </a:moveTo>
                <a:cubicBezTo>
                  <a:pt x="19" y="152"/>
                  <a:pt x="19" y="151"/>
                  <a:pt x="19" y="149"/>
                </a:cubicBezTo>
                <a:cubicBezTo>
                  <a:pt x="20" y="149"/>
                  <a:pt x="21" y="150"/>
                  <a:pt x="21" y="152"/>
                </a:cubicBezTo>
                <a:cubicBezTo>
                  <a:pt x="21" y="152"/>
                  <a:pt x="21" y="152"/>
                  <a:pt x="20" y="152"/>
                </a:cubicBezTo>
                <a:close/>
                <a:moveTo>
                  <a:pt x="11" y="125"/>
                </a:moveTo>
                <a:cubicBezTo>
                  <a:pt x="11" y="126"/>
                  <a:pt x="11" y="126"/>
                  <a:pt x="11" y="126"/>
                </a:cubicBezTo>
                <a:cubicBezTo>
                  <a:pt x="11" y="127"/>
                  <a:pt x="11" y="128"/>
                  <a:pt x="11" y="129"/>
                </a:cubicBezTo>
                <a:cubicBezTo>
                  <a:pt x="9" y="129"/>
                  <a:pt x="9" y="128"/>
                  <a:pt x="8" y="128"/>
                </a:cubicBezTo>
                <a:cubicBezTo>
                  <a:pt x="8" y="127"/>
                  <a:pt x="8" y="127"/>
                  <a:pt x="8" y="126"/>
                </a:cubicBezTo>
                <a:cubicBezTo>
                  <a:pt x="8" y="126"/>
                  <a:pt x="8" y="126"/>
                  <a:pt x="8" y="125"/>
                </a:cubicBezTo>
                <a:cubicBezTo>
                  <a:pt x="9" y="125"/>
                  <a:pt x="10" y="125"/>
                  <a:pt x="11" y="125"/>
                </a:cubicBezTo>
                <a:close/>
                <a:moveTo>
                  <a:pt x="25" y="59"/>
                </a:moveTo>
                <a:cubicBezTo>
                  <a:pt x="28" y="55"/>
                  <a:pt x="22" y="62"/>
                  <a:pt x="25" y="59"/>
                </a:cubicBezTo>
                <a:close/>
                <a:moveTo>
                  <a:pt x="12" y="10"/>
                </a:moveTo>
                <a:cubicBezTo>
                  <a:pt x="13" y="10"/>
                  <a:pt x="13" y="10"/>
                  <a:pt x="14" y="10"/>
                </a:cubicBezTo>
                <a:cubicBezTo>
                  <a:pt x="15" y="12"/>
                  <a:pt x="12" y="12"/>
                  <a:pt x="11" y="12"/>
                </a:cubicBezTo>
                <a:cubicBezTo>
                  <a:pt x="11" y="11"/>
                  <a:pt x="12" y="11"/>
                  <a:pt x="12" y="10"/>
                </a:cubicBezTo>
                <a:close/>
                <a:moveTo>
                  <a:pt x="9" y="42"/>
                </a:moveTo>
                <a:cubicBezTo>
                  <a:pt x="9" y="42"/>
                  <a:pt x="9" y="42"/>
                  <a:pt x="8" y="42"/>
                </a:cubicBezTo>
                <a:cubicBezTo>
                  <a:pt x="8" y="40"/>
                  <a:pt x="10" y="39"/>
                  <a:pt x="9" y="42"/>
                </a:cubicBezTo>
                <a:close/>
                <a:moveTo>
                  <a:pt x="18" y="72"/>
                </a:moveTo>
                <a:cubicBezTo>
                  <a:pt x="18" y="71"/>
                  <a:pt x="18" y="71"/>
                  <a:pt x="18" y="71"/>
                </a:cubicBezTo>
                <a:cubicBezTo>
                  <a:pt x="21" y="70"/>
                  <a:pt x="19" y="75"/>
                  <a:pt x="18" y="72"/>
                </a:cubicBezTo>
                <a:close/>
              </a:path>
            </a:pathLst>
          </a:custGeom>
          <a:solidFill>
            <a:schemeClr val="dk1">
              <a:lumMod val="50000"/>
              <a:lumOff val="50000"/>
            </a:schemeClr>
          </a:solidFill>
          <a:ln>
            <a:noFill/>
          </a:ln>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10" name="Freeform 247" title=""/>
          <p:cNvSpPr>
            <a:spLocks noEditPoints="1"/>
          </p:cNvSpPr>
          <p:nvPr>
            <p:custDataLst>
              <p:tags r:id="rId245"/>
            </p:custDataLst>
          </p:nvPr>
        </p:nvSpPr>
        <p:spPr bwMode="auto">
          <a:xfrm rot="1740000">
            <a:off x="612817" y="2628860"/>
            <a:ext cx="15834" cy="11865"/>
          </a:xfrm>
          <a:custGeom>
            <a:gdLst>
              <a:gd name="T0" fmla="*/ 3 w 28"/>
              <a:gd name="T1" fmla="*/ 8 h 21"/>
              <a:gd name="T2" fmla="*/ 2 w 28"/>
              <a:gd name="T3" fmla="*/ 6 h 21"/>
              <a:gd name="T4" fmla="*/ 1 w 28"/>
              <a:gd name="T5" fmla="*/ 9 h 21"/>
              <a:gd name="T6" fmla="*/ 2 w 28"/>
              <a:gd name="T7" fmla="*/ 12 h 21"/>
              <a:gd name="T8" fmla="*/ 4 w 28"/>
              <a:gd name="T9" fmla="*/ 13 h 21"/>
              <a:gd name="T10" fmla="*/ 7 w 28"/>
              <a:gd name="T11" fmla="*/ 16 h 21"/>
              <a:gd name="T12" fmla="*/ 10 w 28"/>
              <a:gd name="T13" fmla="*/ 17 h 21"/>
              <a:gd name="T14" fmla="*/ 16 w 28"/>
              <a:gd name="T15" fmla="*/ 18 h 21"/>
              <a:gd name="T16" fmla="*/ 20 w 28"/>
              <a:gd name="T17" fmla="*/ 18 h 21"/>
              <a:gd name="T18" fmla="*/ 20 w 28"/>
              <a:gd name="T19" fmla="*/ 19 h 21"/>
              <a:gd name="T20" fmla="*/ 21 w 28"/>
              <a:gd name="T21" fmla="*/ 19 h 21"/>
              <a:gd name="T22" fmla="*/ 23 w 28"/>
              <a:gd name="T23" fmla="*/ 19 h 21"/>
              <a:gd name="T24" fmla="*/ 26 w 28"/>
              <a:gd name="T25" fmla="*/ 21 h 21"/>
              <a:gd name="T26" fmla="*/ 26 w 28"/>
              <a:gd name="T27" fmla="*/ 18 h 21"/>
              <a:gd name="T28" fmla="*/ 27 w 28"/>
              <a:gd name="T29" fmla="*/ 18 h 21"/>
              <a:gd name="T30" fmla="*/ 28 w 28"/>
              <a:gd name="T31" fmla="*/ 16 h 21"/>
              <a:gd name="T32" fmla="*/ 26 w 28"/>
              <a:gd name="T33" fmla="*/ 15 h 21"/>
              <a:gd name="T34" fmla="*/ 26 w 28"/>
              <a:gd name="T35" fmla="*/ 13 h 21"/>
              <a:gd name="T36" fmla="*/ 26 w 28"/>
              <a:gd name="T37" fmla="*/ 12 h 21"/>
              <a:gd name="T38" fmla="*/ 23 w 28"/>
              <a:gd name="T39" fmla="*/ 11 h 21"/>
              <a:gd name="T40" fmla="*/ 20 w 28"/>
              <a:gd name="T41" fmla="*/ 11 h 21"/>
              <a:gd name="T42" fmla="*/ 17 w 28"/>
              <a:gd name="T43" fmla="*/ 13 h 21"/>
              <a:gd name="T44" fmla="*/ 16 w 28"/>
              <a:gd name="T45" fmla="*/ 13 h 21"/>
              <a:gd name="T46" fmla="*/ 15 w 28"/>
              <a:gd name="T47" fmla="*/ 12 h 21"/>
              <a:gd name="T48" fmla="*/ 14 w 28"/>
              <a:gd name="T49" fmla="*/ 12 h 21"/>
              <a:gd name="T50" fmla="*/ 14 w 28"/>
              <a:gd name="T51" fmla="*/ 10 h 21"/>
              <a:gd name="T52" fmla="*/ 10 w 28"/>
              <a:gd name="T53" fmla="*/ 9 h 21"/>
              <a:gd name="T54" fmla="*/ 10 w 28"/>
              <a:gd name="T55" fmla="*/ 8 h 21"/>
              <a:gd name="T56" fmla="*/ 10 w 28"/>
              <a:gd name="T57" fmla="*/ 5 h 21"/>
              <a:gd name="T58" fmla="*/ 11 w 28"/>
              <a:gd name="T59" fmla="*/ 5 h 21"/>
              <a:gd name="T60" fmla="*/ 11 w 28"/>
              <a:gd name="T61" fmla="*/ 4 h 21"/>
              <a:gd name="T62" fmla="*/ 11 w 28"/>
              <a:gd name="T63" fmla="*/ 3 h 21"/>
              <a:gd name="T64" fmla="*/ 9 w 28"/>
              <a:gd name="T65" fmla="*/ 2 h 21"/>
              <a:gd name="T66" fmla="*/ 8 w 28"/>
              <a:gd name="T67" fmla="*/ 0 h 21"/>
              <a:gd name="T68" fmla="*/ 4 w 28"/>
              <a:gd name="T69" fmla="*/ 0 h 21"/>
              <a:gd name="T70" fmla="*/ 2 w 28"/>
              <a:gd name="T71" fmla="*/ 0 h 21"/>
              <a:gd name="T72" fmla="*/ 1 w 28"/>
              <a:gd name="T73" fmla="*/ 2 h 21"/>
              <a:gd name="T74" fmla="*/ 1 w 28"/>
              <a:gd name="T75" fmla="*/ 5 h 21"/>
              <a:gd name="T76" fmla="*/ 2 w 28"/>
              <a:gd name="T77" fmla="*/ 5 h 21"/>
              <a:gd name="T78" fmla="*/ 3 w 28"/>
              <a:gd name="T79" fmla="*/ 5 h 21"/>
              <a:gd name="T80" fmla="*/ 3 w 28"/>
              <a:gd name="T81" fmla="*/ 8 h 21"/>
              <a:gd name="T82" fmla="*/ 7 w 28"/>
              <a:gd name="T83" fmla="*/ 6 h 21"/>
              <a:gd name="T84" fmla="*/ 7 w 28"/>
              <a:gd name="T85" fmla="*/ 8 h 21"/>
              <a:gd name="T86" fmla="*/ 7 w 28"/>
              <a:gd name="T87" fmla="*/ 9 h 21"/>
              <a:gd name="T88" fmla="*/ 5 w 28"/>
              <a:gd name="T89" fmla="*/ 9 h 21"/>
              <a:gd name="T90" fmla="*/ 7 w 28"/>
              <a:gd name="T91" fmla="*/ 6 h 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8" h="21">
                <a:moveTo>
                  <a:pt x="3" y="8"/>
                </a:moveTo>
                <a:cubicBezTo>
                  <a:pt x="3" y="7"/>
                  <a:pt x="3" y="6"/>
                  <a:pt x="2" y="6"/>
                </a:cubicBezTo>
                <a:cubicBezTo>
                  <a:pt x="1" y="6"/>
                  <a:pt x="1" y="8"/>
                  <a:pt x="1" y="9"/>
                </a:cubicBezTo>
                <a:cubicBezTo>
                  <a:pt x="0" y="11"/>
                  <a:pt x="2" y="11"/>
                  <a:pt x="2" y="12"/>
                </a:cubicBezTo>
                <a:cubicBezTo>
                  <a:pt x="2" y="13"/>
                  <a:pt x="3" y="13"/>
                  <a:pt x="4" y="13"/>
                </a:cubicBezTo>
                <a:cubicBezTo>
                  <a:pt x="5" y="14"/>
                  <a:pt x="6" y="15"/>
                  <a:pt x="7" y="16"/>
                </a:cubicBezTo>
                <a:cubicBezTo>
                  <a:pt x="7" y="16"/>
                  <a:pt x="8" y="17"/>
                  <a:pt x="10" y="17"/>
                </a:cubicBezTo>
                <a:cubicBezTo>
                  <a:pt x="11" y="18"/>
                  <a:pt x="13" y="19"/>
                  <a:pt x="16" y="18"/>
                </a:cubicBezTo>
                <a:cubicBezTo>
                  <a:pt x="17" y="18"/>
                  <a:pt x="18" y="18"/>
                  <a:pt x="20" y="18"/>
                </a:cubicBezTo>
                <a:cubicBezTo>
                  <a:pt x="20" y="19"/>
                  <a:pt x="20" y="19"/>
                  <a:pt x="20" y="19"/>
                </a:cubicBezTo>
                <a:cubicBezTo>
                  <a:pt x="20" y="19"/>
                  <a:pt x="20" y="19"/>
                  <a:pt x="21" y="19"/>
                </a:cubicBezTo>
                <a:cubicBezTo>
                  <a:pt x="22" y="19"/>
                  <a:pt x="23" y="21"/>
                  <a:pt x="23" y="19"/>
                </a:cubicBezTo>
                <a:cubicBezTo>
                  <a:pt x="24" y="20"/>
                  <a:pt x="24" y="21"/>
                  <a:pt x="26" y="21"/>
                </a:cubicBezTo>
                <a:cubicBezTo>
                  <a:pt x="26" y="20"/>
                  <a:pt x="26" y="19"/>
                  <a:pt x="26" y="18"/>
                </a:cubicBezTo>
                <a:cubicBezTo>
                  <a:pt x="26" y="18"/>
                  <a:pt x="26" y="18"/>
                  <a:pt x="27" y="18"/>
                </a:cubicBezTo>
                <a:cubicBezTo>
                  <a:pt x="27" y="17"/>
                  <a:pt x="28" y="17"/>
                  <a:pt x="28" y="16"/>
                </a:cubicBezTo>
                <a:cubicBezTo>
                  <a:pt x="27" y="16"/>
                  <a:pt x="26" y="15"/>
                  <a:pt x="26" y="15"/>
                </a:cubicBezTo>
                <a:cubicBezTo>
                  <a:pt x="26" y="14"/>
                  <a:pt x="26" y="14"/>
                  <a:pt x="26" y="13"/>
                </a:cubicBezTo>
                <a:cubicBezTo>
                  <a:pt x="26" y="13"/>
                  <a:pt x="26" y="13"/>
                  <a:pt x="26" y="12"/>
                </a:cubicBezTo>
                <a:cubicBezTo>
                  <a:pt x="25" y="12"/>
                  <a:pt x="23" y="12"/>
                  <a:pt x="23" y="11"/>
                </a:cubicBezTo>
                <a:cubicBezTo>
                  <a:pt x="22" y="10"/>
                  <a:pt x="21" y="11"/>
                  <a:pt x="20" y="11"/>
                </a:cubicBezTo>
                <a:cubicBezTo>
                  <a:pt x="19" y="13"/>
                  <a:pt x="19" y="14"/>
                  <a:pt x="17" y="13"/>
                </a:cubicBezTo>
                <a:cubicBezTo>
                  <a:pt x="17" y="13"/>
                  <a:pt x="16" y="13"/>
                  <a:pt x="16" y="13"/>
                </a:cubicBezTo>
                <a:cubicBezTo>
                  <a:pt x="15" y="13"/>
                  <a:pt x="15" y="13"/>
                  <a:pt x="15" y="12"/>
                </a:cubicBezTo>
                <a:cubicBezTo>
                  <a:pt x="14" y="12"/>
                  <a:pt x="14" y="12"/>
                  <a:pt x="14" y="12"/>
                </a:cubicBezTo>
                <a:cubicBezTo>
                  <a:pt x="14" y="11"/>
                  <a:pt x="14" y="11"/>
                  <a:pt x="14" y="10"/>
                </a:cubicBezTo>
                <a:cubicBezTo>
                  <a:pt x="12" y="10"/>
                  <a:pt x="12" y="9"/>
                  <a:pt x="10" y="9"/>
                </a:cubicBezTo>
                <a:cubicBezTo>
                  <a:pt x="10" y="8"/>
                  <a:pt x="10" y="8"/>
                  <a:pt x="10" y="8"/>
                </a:cubicBezTo>
                <a:cubicBezTo>
                  <a:pt x="6" y="8"/>
                  <a:pt x="9" y="2"/>
                  <a:pt x="10" y="5"/>
                </a:cubicBezTo>
                <a:cubicBezTo>
                  <a:pt x="10" y="5"/>
                  <a:pt x="11" y="5"/>
                  <a:pt x="11" y="5"/>
                </a:cubicBezTo>
                <a:cubicBezTo>
                  <a:pt x="11" y="5"/>
                  <a:pt x="11" y="4"/>
                  <a:pt x="11" y="4"/>
                </a:cubicBezTo>
                <a:cubicBezTo>
                  <a:pt x="11" y="4"/>
                  <a:pt x="11" y="3"/>
                  <a:pt x="11" y="3"/>
                </a:cubicBezTo>
                <a:cubicBezTo>
                  <a:pt x="11" y="2"/>
                  <a:pt x="10" y="2"/>
                  <a:pt x="9" y="2"/>
                </a:cubicBezTo>
                <a:cubicBezTo>
                  <a:pt x="8" y="2"/>
                  <a:pt x="8" y="1"/>
                  <a:pt x="8" y="0"/>
                </a:cubicBezTo>
                <a:cubicBezTo>
                  <a:pt x="7" y="0"/>
                  <a:pt x="5" y="0"/>
                  <a:pt x="4" y="0"/>
                </a:cubicBezTo>
                <a:cubicBezTo>
                  <a:pt x="3" y="0"/>
                  <a:pt x="3" y="0"/>
                  <a:pt x="2" y="0"/>
                </a:cubicBezTo>
                <a:cubicBezTo>
                  <a:pt x="1" y="0"/>
                  <a:pt x="1" y="1"/>
                  <a:pt x="1" y="2"/>
                </a:cubicBezTo>
                <a:cubicBezTo>
                  <a:pt x="1" y="3"/>
                  <a:pt x="1" y="4"/>
                  <a:pt x="1" y="5"/>
                </a:cubicBezTo>
                <a:cubicBezTo>
                  <a:pt x="1" y="5"/>
                  <a:pt x="1" y="5"/>
                  <a:pt x="2" y="5"/>
                </a:cubicBezTo>
                <a:cubicBezTo>
                  <a:pt x="2" y="5"/>
                  <a:pt x="3" y="5"/>
                  <a:pt x="3" y="5"/>
                </a:cubicBezTo>
                <a:cubicBezTo>
                  <a:pt x="4" y="5"/>
                  <a:pt x="4" y="7"/>
                  <a:pt x="3" y="8"/>
                </a:cubicBezTo>
                <a:close/>
                <a:moveTo>
                  <a:pt x="7" y="6"/>
                </a:moveTo>
                <a:cubicBezTo>
                  <a:pt x="7" y="7"/>
                  <a:pt x="7" y="7"/>
                  <a:pt x="7" y="8"/>
                </a:cubicBezTo>
                <a:cubicBezTo>
                  <a:pt x="7" y="8"/>
                  <a:pt x="7" y="8"/>
                  <a:pt x="7" y="9"/>
                </a:cubicBezTo>
                <a:cubicBezTo>
                  <a:pt x="6" y="9"/>
                  <a:pt x="6" y="9"/>
                  <a:pt x="5" y="9"/>
                </a:cubicBezTo>
                <a:cubicBezTo>
                  <a:pt x="6" y="8"/>
                  <a:pt x="5" y="6"/>
                  <a:pt x="7" y="6"/>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5" name="Freeform 248" title=""/>
          <p:cNvSpPr>
            <a:spLocks noEditPoints="1"/>
          </p:cNvSpPr>
          <p:nvPr>
            <p:custDataLst>
              <p:tags r:id="rId246"/>
            </p:custDataLst>
          </p:nvPr>
        </p:nvSpPr>
        <p:spPr bwMode="auto">
          <a:xfrm rot="1740000">
            <a:off x="641126" y="2639969"/>
            <a:ext cx="63864" cy="115485"/>
          </a:xfrm>
          <a:custGeom>
            <a:gdLst>
              <a:gd name="T0" fmla="*/ 108 w 112"/>
              <a:gd name="T1" fmla="*/ 20 h 203"/>
              <a:gd name="T2" fmla="*/ 95 w 112"/>
              <a:gd name="T3" fmla="*/ 4 h 203"/>
              <a:gd name="T4" fmla="*/ 72 w 112"/>
              <a:gd name="T5" fmla="*/ 1 h 203"/>
              <a:gd name="T6" fmla="*/ 70 w 112"/>
              <a:gd name="T7" fmla="*/ 9 h 203"/>
              <a:gd name="T8" fmla="*/ 87 w 112"/>
              <a:gd name="T9" fmla="*/ 5 h 203"/>
              <a:gd name="T10" fmla="*/ 91 w 112"/>
              <a:gd name="T11" fmla="*/ 12 h 203"/>
              <a:gd name="T12" fmla="*/ 96 w 112"/>
              <a:gd name="T13" fmla="*/ 10 h 203"/>
              <a:gd name="T14" fmla="*/ 103 w 112"/>
              <a:gd name="T15" fmla="*/ 32 h 203"/>
              <a:gd name="T16" fmla="*/ 87 w 112"/>
              <a:gd name="T17" fmla="*/ 37 h 203"/>
              <a:gd name="T18" fmla="*/ 70 w 112"/>
              <a:gd name="T19" fmla="*/ 37 h 203"/>
              <a:gd name="T20" fmla="*/ 57 w 112"/>
              <a:gd name="T21" fmla="*/ 45 h 203"/>
              <a:gd name="T22" fmla="*/ 68 w 112"/>
              <a:gd name="T23" fmla="*/ 48 h 203"/>
              <a:gd name="T24" fmla="*/ 78 w 112"/>
              <a:gd name="T25" fmla="*/ 42 h 203"/>
              <a:gd name="T26" fmla="*/ 97 w 112"/>
              <a:gd name="T27" fmla="*/ 42 h 203"/>
              <a:gd name="T28" fmla="*/ 103 w 112"/>
              <a:gd name="T29" fmla="*/ 57 h 203"/>
              <a:gd name="T30" fmla="*/ 96 w 112"/>
              <a:gd name="T31" fmla="*/ 69 h 203"/>
              <a:gd name="T32" fmla="*/ 82 w 112"/>
              <a:gd name="T33" fmla="*/ 96 h 203"/>
              <a:gd name="T34" fmla="*/ 70 w 112"/>
              <a:gd name="T35" fmla="*/ 95 h 203"/>
              <a:gd name="T36" fmla="*/ 53 w 112"/>
              <a:gd name="T37" fmla="*/ 85 h 203"/>
              <a:gd name="T38" fmla="*/ 42 w 112"/>
              <a:gd name="T39" fmla="*/ 79 h 203"/>
              <a:gd name="T40" fmla="*/ 32 w 112"/>
              <a:gd name="T41" fmla="*/ 87 h 203"/>
              <a:gd name="T42" fmla="*/ 12 w 112"/>
              <a:gd name="T43" fmla="*/ 69 h 203"/>
              <a:gd name="T44" fmla="*/ 10 w 112"/>
              <a:gd name="T45" fmla="*/ 87 h 203"/>
              <a:gd name="T46" fmla="*/ 17 w 112"/>
              <a:gd name="T47" fmla="*/ 98 h 203"/>
              <a:gd name="T48" fmla="*/ 33 w 112"/>
              <a:gd name="T49" fmla="*/ 115 h 203"/>
              <a:gd name="T50" fmla="*/ 52 w 112"/>
              <a:gd name="T51" fmla="*/ 128 h 203"/>
              <a:gd name="T52" fmla="*/ 44 w 112"/>
              <a:gd name="T53" fmla="*/ 133 h 203"/>
              <a:gd name="T54" fmla="*/ 52 w 112"/>
              <a:gd name="T55" fmla="*/ 142 h 203"/>
              <a:gd name="T56" fmla="*/ 40 w 112"/>
              <a:gd name="T57" fmla="*/ 137 h 203"/>
              <a:gd name="T58" fmla="*/ 43 w 112"/>
              <a:gd name="T59" fmla="*/ 150 h 203"/>
              <a:gd name="T60" fmla="*/ 44 w 112"/>
              <a:gd name="T61" fmla="*/ 163 h 203"/>
              <a:gd name="T62" fmla="*/ 34 w 112"/>
              <a:gd name="T63" fmla="*/ 163 h 203"/>
              <a:gd name="T64" fmla="*/ 44 w 112"/>
              <a:gd name="T65" fmla="*/ 176 h 203"/>
              <a:gd name="T66" fmla="*/ 44 w 112"/>
              <a:gd name="T67" fmla="*/ 194 h 203"/>
              <a:gd name="T68" fmla="*/ 25 w 112"/>
              <a:gd name="T69" fmla="*/ 182 h 203"/>
              <a:gd name="T70" fmla="*/ 21 w 112"/>
              <a:gd name="T71" fmla="*/ 171 h 203"/>
              <a:gd name="T72" fmla="*/ 14 w 112"/>
              <a:gd name="T73" fmla="*/ 171 h 203"/>
              <a:gd name="T74" fmla="*/ 12 w 112"/>
              <a:gd name="T75" fmla="*/ 155 h 203"/>
              <a:gd name="T76" fmla="*/ 7 w 112"/>
              <a:gd name="T77" fmla="*/ 140 h 203"/>
              <a:gd name="T78" fmla="*/ 0 w 112"/>
              <a:gd name="T79" fmla="*/ 153 h 203"/>
              <a:gd name="T80" fmla="*/ 14 w 112"/>
              <a:gd name="T81" fmla="*/ 188 h 203"/>
              <a:gd name="T82" fmla="*/ 40 w 112"/>
              <a:gd name="T83" fmla="*/ 203 h 203"/>
              <a:gd name="T84" fmla="*/ 56 w 112"/>
              <a:gd name="T85" fmla="*/ 191 h 203"/>
              <a:gd name="T86" fmla="*/ 57 w 112"/>
              <a:gd name="T87" fmla="*/ 175 h 203"/>
              <a:gd name="T88" fmla="*/ 63 w 112"/>
              <a:gd name="T89" fmla="*/ 170 h 203"/>
              <a:gd name="T90" fmla="*/ 53 w 112"/>
              <a:gd name="T91" fmla="*/ 159 h 203"/>
              <a:gd name="T92" fmla="*/ 65 w 112"/>
              <a:gd name="T93" fmla="*/ 157 h 203"/>
              <a:gd name="T94" fmla="*/ 63 w 112"/>
              <a:gd name="T95" fmla="*/ 151 h 203"/>
              <a:gd name="T96" fmla="*/ 57 w 112"/>
              <a:gd name="T97" fmla="*/ 128 h 203"/>
              <a:gd name="T98" fmla="*/ 71 w 112"/>
              <a:gd name="T99" fmla="*/ 124 h 203"/>
              <a:gd name="T100" fmla="*/ 80 w 112"/>
              <a:gd name="T101" fmla="*/ 114 h 203"/>
              <a:gd name="T102" fmla="*/ 97 w 112"/>
              <a:gd name="T103" fmla="*/ 99 h 203"/>
              <a:gd name="T104" fmla="*/ 101 w 112"/>
              <a:gd name="T105" fmla="*/ 85 h 203"/>
              <a:gd name="T106" fmla="*/ 109 w 112"/>
              <a:gd name="T107" fmla="*/ 66 h 203"/>
              <a:gd name="T108" fmla="*/ 7 w 112"/>
              <a:gd name="T109" fmla="*/ 165 h 203"/>
              <a:gd name="T110" fmla="*/ 51 w 112"/>
              <a:gd name="T111" fmla="*/ 152 h 203"/>
              <a:gd name="T112" fmla="*/ 43 w 112"/>
              <a:gd name="T113" fmla="*/ 83 h 203"/>
              <a:gd name="T114" fmla="*/ 46 w 112"/>
              <a:gd name="T115" fmla="*/ 108 h 203"/>
              <a:gd name="T116" fmla="*/ 44 w 112"/>
              <a:gd name="T117" fmla="*/ 98 h 203"/>
              <a:gd name="T118" fmla="*/ 43 w 112"/>
              <a:gd name="T119" fmla="*/ 92 h 203"/>
              <a:gd name="T120" fmla="*/ 55 w 112"/>
              <a:gd name="T121" fmla="*/ 94 h 203"/>
              <a:gd name="T122" fmla="*/ 70 w 112"/>
              <a:gd name="T123" fmla="*/ 102 h 203"/>
              <a:gd name="T124" fmla="*/ 61 w 112"/>
              <a:gd name="T125" fmla="*/ 115 h 2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2" h="203">
                <a:moveTo>
                  <a:pt x="112" y="39"/>
                </a:moveTo>
                <a:cubicBezTo>
                  <a:pt x="111" y="39"/>
                  <a:pt x="111" y="39"/>
                  <a:pt x="110" y="39"/>
                </a:cubicBezTo>
                <a:cubicBezTo>
                  <a:pt x="110" y="39"/>
                  <a:pt x="110" y="38"/>
                  <a:pt x="110" y="37"/>
                </a:cubicBezTo>
                <a:cubicBezTo>
                  <a:pt x="110" y="36"/>
                  <a:pt x="110" y="35"/>
                  <a:pt x="110" y="35"/>
                </a:cubicBezTo>
                <a:cubicBezTo>
                  <a:pt x="111" y="33"/>
                  <a:pt x="109" y="33"/>
                  <a:pt x="110" y="32"/>
                </a:cubicBezTo>
                <a:cubicBezTo>
                  <a:pt x="110" y="31"/>
                  <a:pt x="110" y="29"/>
                  <a:pt x="110" y="28"/>
                </a:cubicBezTo>
                <a:cubicBezTo>
                  <a:pt x="110" y="27"/>
                  <a:pt x="110" y="27"/>
                  <a:pt x="110" y="26"/>
                </a:cubicBezTo>
                <a:cubicBezTo>
                  <a:pt x="109" y="26"/>
                  <a:pt x="109" y="24"/>
                  <a:pt x="109" y="23"/>
                </a:cubicBezTo>
                <a:cubicBezTo>
                  <a:pt x="109" y="22"/>
                  <a:pt x="109" y="22"/>
                  <a:pt x="109" y="22"/>
                </a:cubicBezTo>
                <a:cubicBezTo>
                  <a:pt x="108" y="22"/>
                  <a:pt x="108" y="21"/>
                  <a:pt x="108" y="20"/>
                </a:cubicBezTo>
                <a:cubicBezTo>
                  <a:pt x="108" y="20"/>
                  <a:pt x="107" y="20"/>
                  <a:pt x="107" y="20"/>
                </a:cubicBezTo>
                <a:cubicBezTo>
                  <a:pt x="107" y="17"/>
                  <a:pt x="104" y="17"/>
                  <a:pt x="105" y="11"/>
                </a:cubicBezTo>
                <a:cubicBezTo>
                  <a:pt x="104" y="10"/>
                  <a:pt x="103" y="10"/>
                  <a:pt x="101" y="10"/>
                </a:cubicBezTo>
                <a:cubicBezTo>
                  <a:pt x="101" y="9"/>
                  <a:pt x="101" y="9"/>
                  <a:pt x="101" y="9"/>
                </a:cubicBezTo>
                <a:cubicBezTo>
                  <a:pt x="101" y="8"/>
                  <a:pt x="101" y="7"/>
                  <a:pt x="101" y="6"/>
                </a:cubicBezTo>
                <a:cubicBezTo>
                  <a:pt x="101" y="6"/>
                  <a:pt x="100" y="6"/>
                  <a:pt x="100" y="6"/>
                </a:cubicBezTo>
                <a:cubicBezTo>
                  <a:pt x="99" y="6"/>
                  <a:pt x="99" y="5"/>
                  <a:pt x="97" y="5"/>
                </a:cubicBezTo>
                <a:cubicBezTo>
                  <a:pt x="97" y="5"/>
                  <a:pt x="97" y="4"/>
                  <a:pt x="97" y="4"/>
                </a:cubicBezTo>
                <a:cubicBezTo>
                  <a:pt x="97" y="4"/>
                  <a:pt x="97" y="4"/>
                  <a:pt x="96" y="4"/>
                </a:cubicBezTo>
                <a:cubicBezTo>
                  <a:pt x="96" y="4"/>
                  <a:pt x="95" y="4"/>
                  <a:pt x="95" y="4"/>
                </a:cubicBezTo>
                <a:cubicBezTo>
                  <a:pt x="95" y="4"/>
                  <a:pt x="94" y="4"/>
                  <a:pt x="94" y="4"/>
                </a:cubicBezTo>
                <a:cubicBezTo>
                  <a:pt x="92" y="4"/>
                  <a:pt x="90" y="4"/>
                  <a:pt x="90" y="3"/>
                </a:cubicBezTo>
                <a:cubicBezTo>
                  <a:pt x="90" y="2"/>
                  <a:pt x="90" y="2"/>
                  <a:pt x="90" y="1"/>
                </a:cubicBezTo>
                <a:cubicBezTo>
                  <a:pt x="89" y="2"/>
                  <a:pt x="87" y="2"/>
                  <a:pt x="87" y="0"/>
                </a:cubicBezTo>
                <a:cubicBezTo>
                  <a:pt x="85" y="0"/>
                  <a:pt x="84" y="0"/>
                  <a:pt x="82" y="0"/>
                </a:cubicBezTo>
                <a:cubicBezTo>
                  <a:pt x="81" y="0"/>
                  <a:pt x="80" y="0"/>
                  <a:pt x="78" y="0"/>
                </a:cubicBezTo>
                <a:cubicBezTo>
                  <a:pt x="78" y="0"/>
                  <a:pt x="77" y="0"/>
                  <a:pt x="76" y="0"/>
                </a:cubicBezTo>
                <a:cubicBezTo>
                  <a:pt x="76" y="0"/>
                  <a:pt x="75" y="0"/>
                  <a:pt x="75" y="0"/>
                </a:cubicBezTo>
                <a:cubicBezTo>
                  <a:pt x="75" y="1"/>
                  <a:pt x="75" y="2"/>
                  <a:pt x="74" y="1"/>
                </a:cubicBezTo>
                <a:cubicBezTo>
                  <a:pt x="73" y="1"/>
                  <a:pt x="73" y="1"/>
                  <a:pt x="72" y="1"/>
                </a:cubicBezTo>
                <a:cubicBezTo>
                  <a:pt x="72" y="1"/>
                  <a:pt x="72" y="1"/>
                  <a:pt x="72" y="0"/>
                </a:cubicBezTo>
                <a:cubicBezTo>
                  <a:pt x="72" y="0"/>
                  <a:pt x="72" y="0"/>
                  <a:pt x="71" y="0"/>
                </a:cubicBezTo>
                <a:cubicBezTo>
                  <a:pt x="71" y="0"/>
                  <a:pt x="71" y="0"/>
                  <a:pt x="70" y="0"/>
                </a:cubicBezTo>
                <a:cubicBezTo>
                  <a:pt x="70" y="1"/>
                  <a:pt x="69" y="2"/>
                  <a:pt x="68" y="1"/>
                </a:cubicBezTo>
                <a:cubicBezTo>
                  <a:pt x="67" y="2"/>
                  <a:pt x="67" y="1"/>
                  <a:pt x="67" y="0"/>
                </a:cubicBezTo>
                <a:cubicBezTo>
                  <a:pt x="66" y="0"/>
                  <a:pt x="65" y="1"/>
                  <a:pt x="65" y="1"/>
                </a:cubicBezTo>
                <a:cubicBezTo>
                  <a:pt x="65" y="2"/>
                  <a:pt x="65" y="3"/>
                  <a:pt x="65" y="4"/>
                </a:cubicBezTo>
                <a:cubicBezTo>
                  <a:pt x="66" y="4"/>
                  <a:pt x="67" y="5"/>
                  <a:pt x="67" y="6"/>
                </a:cubicBezTo>
                <a:cubicBezTo>
                  <a:pt x="67" y="7"/>
                  <a:pt x="67" y="8"/>
                  <a:pt x="68" y="7"/>
                </a:cubicBezTo>
                <a:cubicBezTo>
                  <a:pt x="69" y="7"/>
                  <a:pt x="69" y="8"/>
                  <a:pt x="70" y="9"/>
                </a:cubicBezTo>
                <a:cubicBezTo>
                  <a:pt x="71" y="9"/>
                  <a:pt x="71" y="9"/>
                  <a:pt x="71" y="9"/>
                </a:cubicBezTo>
                <a:cubicBezTo>
                  <a:pt x="75" y="10"/>
                  <a:pt x="74" y="7"/>
                  <a:pt x="77" y="7"/>
                </a:cubicBezTo>
                <a:cubicBezTo>
                  <a:pt x="78" y="7"/>
                  <a:pt x="79" y="7"/>
                  <a:pt x="80" y="7"/>
                </a:cubicBezTo>
                <a:cubicBezTo>
                  <a:pt x="81" y="7"/>
                  <a:pt x="82" y="7"/>
                  <a:pt x="82" y="6"/>
                </a:cubicBezTo>
                <a:cubicBezTo>
                  <a:pt x="81" y="6"/>
                  <a:pt x="80" y="6"/>
                  <a:pt x="80" y="6"/>
                </a:cubicBezTo>
                <a:cubicBezTo>
                  <a:pt x="80" y="5"/>
                  <a:pt x="81" y="5"/>
                  <a:pt x="81" y="4"/>
                </a:cubicBezTo>
                <a:cubicBezTo>
                  <a:pt x="82" y="4"/>
                  <a:pt x="82" y="4"/>
                  <a:pt x="83" y="4"/>
                </a:cubicBezTo>
                <a:cubicBezTo>
                  <a:pt x="84" y="4"/>
                  <a:pt x="84" y="4"/>
                  <a:pt x="84" y="4"/>
                </a:cubicBezTo>
                <a:cubicBezTo>
                  <a:pt x="85" y="4"/>
                  <a:pt x="86" y="4"/>
                  <a:pt x="87" y="4"/>
                </a:cubicBezTo>
                <a:cubicBezTo>
                  <a:pt x="87" y="4"/>
                  <a:pt x="87" y="5"/>
                  <a:pt x="87" y="5"/>
                </a:cubicBezTo>
                <a:cubicBezTo>
                  <a:pt x="88" y="5"/>
                  <a:pt x="89" y="6"/>
                  <a:pt x="89" y="9"/>
                </a:cubicBezTo>
                <a:cubicBezTo>
                  <a:pt x="89" y="9"/>
                  <a:pt x="89" y="10"/>
                  <a:pt x="89" y="11"/>
                </a:cubicBezTo>
                <a:cubicBezTo>
                  <a:pt x="90" y="11"/>
                  <a:pt x="90" y="11"/>
                  <a:pt x="90" y="11"/>
                </a:cubicBezTo>
                <a:cubicBezTo>
                  <a:pt x="90" y="11"/>
                  <a:pt x="90" y="12"/>
                  <a:pt x="90" y="12"/>
                </a:cubicBezTo>
                <a:cubicBezTo>
                  <a:pt x="89" y="12"/>
                  <a:pt x="89" y="13"/>
                  <a:pt x="88" y="13"/>
                </a:cubicBezTo>
                <a:cubicBezTo>
                  <a:pt x="88" y="14"/>
                  <a:pt x="88" y="14"/>
                  <a:pt x="88" y="14"/>
                </a:cubicBezTo>
                <a:cubicBezTo>
                  <a:pt x="89" y="14"/>
                  <a:pt x="89" y="16"/>
                  <a:pt x="89" y="17"/>
                </a:cubicBezTo>
                <a:cubicBezTo>
                  <a:pt x="90" y="17"/>
                  <a:pt x="90" y="17"/>
                  <a:pt x="90" y="17"/>
                </a:cubicBezTo>
                <a:cubicBezTo>
                  <a:pt x="90" y="15"/>
                  <a:pt x="90" y="13"/>
                  <a:pt x="91" y="13"/>
                </a:cubicBezTo>
                <a:cubicBezTo>
                  <a:pt x="91" y="13"/>
                  <a:pt x="91" y="12"/>
                  <a:pt x="91" y="12"/>
                </a:cubicBezTo>
                <a:cubicBezTo>
                  <a:pt x="92" y="12"/>
                  <a:pt x="92" y="12"/>
                  <a:pt x="93" y="12"/>
                </a:cubicBezTo>
                <a:cubicBezTo>
                  <a:pt x="94" y="12"/>
                  <a:pt x="96" y="13"/>
                  <a:pt x="94" y="13"/>
                </a:cubicBezTo>
                <a:cubicBezTo>
                  <a:pt x="94" y="14"/>
                  <a:pt x="93" y="15"/>
                  <a:pt x="93" y="16"/>
                </a:cubicBezTo>
                <a:cubicBezTo>
                  <a:pt x="93" y="16"/>
                  <a:pt x="93" y="16"/>
                  <a:pt x="93" y="17"/>
                </a:cubicBezTo>
                <a:cubicBezTo>
                  <a:pt x="94" y="17"/>
                  <a:pt x="95" y="18"/>
                  <a:pt x="96" y="18"/>
                </a:cubicBezTo>
                <a:cubicBezTo>
                  <a:pt x="97" y="18"/>
                  <a:pt x="97" y="17"/>
                  <a:pt x="97" y="16"/>
                </a:cubicBezTo>
                <a:cubicBezTo>
                  <a:pt x="96" y="15"/>
                  <a:pt x="96" y="15"/>
                  <a:pt x="96" y="13"/>
                </a:cubicBezTo>
                <a:cubicBezTo>
                  <a:pt x="96" y="13"/>
                  <a:pt x="96" y="12"/>
                  <a:pt x="96" y="12"/>
                </a:cubicBezTo>
                <a:cubicBezTo>
                  <a:pt x="96" y="12"/>
                  <a:pt x="95" y="12"/>
                  <a:pt x="95" y="11"/>
                </a:cubicBezTo>
                <a:cubicBezTo>
                  <a:pt x="95" y="10"/>
                  <a:pt x="95" y="10"/>
                  <a:pt x="96" y="10"/>
                </a:cubicBezTo>
                <a:cubicBezTo>
                  <a:pt x="96" y="10"/>
                  <a:pt x="96" y="11"/>
                  <a:pt x="97" y="11"/>
                </a:cubicBezTo>
                <a:cubicBezTo>
                  <a:pt x="100" y="11"/>
                  <a:pt x="100" y="14"/>
                  <a:pt x="101" y="16"/>
                </a:cubicBezTo>
                <a:cubicBezTo>
                  <a:pt x="101" y="16"/>
                  <a:pt x="101" y="17"/>
                  <a:pt x="101" y="18"/>
                </a:cubicBezTo>
                <a:cubicBezTo>
                  <a:pt x="101" y="19"/>
                  <a:pt x="102" y="19"/>
                  <a:pt x="102" y="20"/>
                </a:cubicBezTo>
                <a:cubicBezTo>
                  <a:pt x="103" y="21"/>
                  <a:pt x="104" y="21"/>
                  <a:pt x="103" y="23"/>
                </a:cubicBezTo>
                <a:cubicBezTo>
                  <a:pt x="103" y="23"/>
                  <a:pt x="103" y="23"/>
                  <a:pt x="102" y="23"/>
                </a:cubicBezTo>
                <a:cubicBezTo>
                  <a:pt x="102" y="23"/>
                  <a:pt x="102" y="24"/>
                  <a:pt x="102" y="24"/>
                </a:cubicBezTo>
                <a:cubicBezTo>
                  <a:pt x="102" y="25"/>
                  <a:pt x="102" y="26"/>
                  <a:pt x="102" y="26"/>
                </a:cubicBezTo>
                <a:cubicBezTo>
                  <a:pt x="104" y="27"/>
                  <a:pt x="103" y="28"/>
                  <a:pt x="103" y="30"/>
                </a:cubicBezTo>
                <a:cubicBezTo>
                  <a:pt x="103" y="31"/>
                  <a:pt x="103" y="31"/>
                  <a:pt x="103" y="32"/>
                </a:cubicBezTo>
                <a:cubicBezTo>
                  <a:pt x="103" y="34"/>
                  <a:pt x="102" y="35"/>
                  <a:pt x="102" y="37"/>
                </a:cubicBezTo>
                <a:cubicBezTo>
                  <a:pt x="102" y="37"/>
                  <a:pt x="101" y="37"/>
                  <a:pt x="101" y="37"/>
                </a:cubicBezTo>
                <a:cubicBezTo>
                  <a:pt x="101" y="37"/>
                  <a:pt x="100" y="37"/>
                  <a:pt x="100" y="37"/>
                </a:cubicBezTo>
                <a:cubicBezTo>
                  <a:pt x="100" y="36"/>
                  <a:pt x="99" y="36"/>
                  <a:pt x="99" y="35"/>
                </a:cubicBezTo>
                <a:cubicBezTo>
                  <a:pt x="98" y="33"/>
                  <a:pt x="96" y="34"/>
                  <a:pt x="94" y="33"/>
                </a:cubicBezTo>
                <a:cubicBezTo>
                  <a:pt x="93" y="33"/>
                  <a:pt x="92" y="33"/>
                  <a:pt x="91" y="33"/>
                </a:cubicBezTo>
                <a:cubicBezTo>
                  <a:pt x="91" y="33"/>
                  <a:pt x="91" y="33"/>
                  <a:pt x="90" y="33"/>
                </a:cubicBezTo>
                <a:cubicBezTo>
                  <a:pt x="89" y="33"/>
                  <a:pt x="88" y="34"/>
                  <a:pt x="88" y="35"/>
                </a:cubicBezTo>
                <a:cubicBezTo>
                  <a:pt x="88" y="35"/>
                  <a:pt x="88" y="35"/>
                  <a:pt x="88" y="36"/>
                </a:cubicBezTo>
                <a:cubicBezTo>
                  <a:pt x="87" y="36"/>
                  <a:pt x="87" y="36"/>
                  <a:pt x="87" y="37"/>
                </a:cubicBezTo>
                <a:cubicBezTo>
                  <a:pt x="87" y="38"/>
                  <a:pt x="87" y="39"/>
                  <a:pt x="87" y="39"/>
                </a:cubicBezTo>
                <a:cubicBezTo>
                  <a:pt x="86" y="40"/>
                  <a:pt x="86" y="41"/>
                  <a:pt x="84" y="41"/>
                </a:cubicBezTo>
                <a:cubicBezTo>
                  <a:pt x="85" y="40"/>
                  <a:pt x="84" y="39"/>
                  <a:pt x="83" y="39"/>
                </a:cubicBezTo>
                <a:cubicBezTo>
                  <a:pt x="81" y="40"/>
                  <a:pt x="81" y="38"/>
                  <a:pt x="80" y="38"/>
                </a:cubicBezTo>
                <a:cubicBezTo>
                  <a:pt x="79" y="38"/>
                  <a:pt x="78" y="38"/>
                  <a:pt x="78" y="37"/>
                </a:cubicBezTo>
                <a:cubicBezTo>
                  <a:pt x="78" y="37"/>
                  <a:pt x="78" y="37"/>
                  <a:pt x="77" y="37"/>
                </a:cubicBezTo>
                <a:cubicBezTo>
                  <a:pt x="76" y="37"/>
                  <a:pt x="76" y="37"/>
                  <a:pt x="75" y="37"/>
                </a:cubicBezTo>
                <a:cubicBezTo>
                  <a:pt x="74" y="37"/>
                  <a:pt x="74" y="37"/>
                  <a:pt x="74" y="37"/>
                </a:cubicBezTo>
                <a:cubicBezTo>
                  <a:pt x="73" y="37"/>
                  <a:pt x="73" y="37"/>
                  <a:pt x="72" y="37"/>
                </a:cubicBezTo>
                <a:cubicBezTo>
                  <a:pt x="72" y="37"/>
                  <a:pt x="71" y="37"/>
                  <a:pt x="70" y="37"/>
                </a:cubicBezTo>
                <a:cubicBezTo>
                  <a:pt x="70" y="37"/>
                  <a:pt x="70" y="38"/>
                  <a:pt x="70" y="38"/>
                </a:cubicBezTo>
                <a:cubicBezTo>
                  <a:pt x="69" y="38"/>
                  <a:pt x="69" y="39"/>
                  <a:pt x="68" y="39"/>
                </a:cubicBezTo>
                <a:cubicBezTo>
                  <a:pt x="67" y="40"/>
                  <a:pt x="65" y="41"/>
                  <a:pt x="63" y="41"/>
                </a:cubicBezTo>
                <a:cubicBezTo>
                  <a:pt x="63" y="41"/>
                  <a:pt x="63" y="41"/>
                  <a:pt x="63" y="42"/>
                </a:cubicBezTo>
                <a:cubicBezTo>
                  <a:pt x="64" y="42"/>
                  <a:pt x="64" y="43"/>
                  <a:pt x="65" y="43"/>
                </a:cubicBezTo>
                <a:cubicBezTo>
                  <a:pt x="66" y="43"/>
                  <a:pt x="67" y="43"/>
                  <a:pt x="67" y="44"/>
                </a:cubicBezTo>
                <a:cubicBezTo>
                  <a:pt x="66" y="45"/>
                  <a:pt x="66" y="46"/>
                  <a:pt x="65" y="45"/>
                </a:cubicBezTo>
                <a:cubicBezTo>
                  <a:pt x="65" y="45"/>
                  <a:pt x="65" y="45"/>
                  <a:pt x="64" y="45"/>
                </a:cubicBezTo>
                <a:cubicBezTo>
                  <a:pt x="62" y="45"/>
                  <a:pt x="60" y="45"/>
                  <a:pt x="58" y="45"/>
                </a:cubicBezTo>
                <a:cubicBezTo>
                  <a:pt x="58" y="45"/>
                  <a:pt x="57" y="45"/>
                  <a:pt x="57" y="45"/>
                </a:cubicBezTo>
                <a:cubicBezTo>
                  <a:pt x="57" y="45"/>
                  <a:pt x="56" y="45"/>
                  <a:pt x="56" y="45"/>
                </a:cubicBezTo>
                <a:cubicBezTo>
                  <a:pt x="56" y="46"/>
                  <a:pt x="56" y="46"/>
                  <a:pt x="56" y="47"/>
                </a:cubicBezTo>
                <a:cubicBezTo>
                  <a:pt x="56" y="47"/>
                  <a:pt x="56" y="47"/>
                  <a:pt x="56" y="48"/>
                </a:cubicBezTo>
                <a:cubicBezTo>
                  <a:pt x="56" y="49"/>
                  <a:pt x="57" y="50"/>
                  <a:pt x="58" y="50"/>
                </a:cubicBezTo>
                <a:cubicBezTo>
                  <a:pt x="59" y="50"/>
                  <a:pt x="59" y="50"/>
                  <a:pt x="59" y="49"/>
                </a:cubicBezTo>
                <a:cubicBezTo>
                  <a:pt x="60" y="49"/>
                  <a:pt x="61" y="48"/>
                  <a:pt x="62" y="48"/>
                </a:cubicBezTo>
                <a:cubicBezTo>
                  <a:pt x="62" y="48"/>
                  <a:pt x="63" y="48"/>
                  <a:pt x="63" y="48"/>
                </a:cubicBezTo>
                <a:cubicBezTo>
                  <a:pt x="64" y="48"/>
                  <a:pt x="65" y="48"/>
                  <a:pt x="65" y="48"/>
                </a:cubicBezTo>
                <a:cubicBezTo>
                  <a:pt x="66" y="48"/>
                  <a:pt x="66" y="48"/>
                  <a:pt x="67" y="48"/>
                </a:cubicBezTo>
                <a:cubicBezTo>
                  <a:pt x="67" y="48"/>
                  <a:pt x="67" y="48"/>
                  <a:pt x="68" y="48"/>
                </a:cubicBezTo>
                <a:cubicBezTo>
                  <a:pt x="68" y="47"/>
                  <a:pt x="68" y="47"/>
                  <a:pt x="68" y="47"/>
                </a:cubicBezTo>
                <a:cubicBezTo>
                  <a:pt x="68" y="45"/>
                  <a:pt x="69" y="45"/>
                  <a:pt x="69" y="44"/>
                </a:cubicBezTo>
                <a:cubicBezTo>
                  <a:pt x="69" y="44"/>
                  <a:pt x="69" y="43"/>
                  <a:pt x="69" y="43"/>
                </a:cubicBezTo>
                <a:cubicBezTo>
                  <a:pt x="70" y="43"/>
                  <a:pt x="70" y="42"/>
                  <a:pt x="71" y="42"/>
                </a:cubicBezTo>
                <a:cubicBezTo>
                  <a:pt x="71" y="42"/>
                  <a:pt x="71" y="43"/>
                  <a:pt x="71" y="43"/>
                </a:cubicBezTo>
                <a:cubicBezTo>
                  <a:pt x="72" y="43"/>
                  <a:pt x="73" y="43"/>
                  <a:pt x="72" y="44"/>
                </a:cubicBezTo>
                <a:cubicBezTo>
                  <a:pt x="73" y="45"/>
                  <a:pt x="73" y="46"/>
                  <a:pt x="75" y="45"/>
                </a:cubicBezTo>
                <a:cubicBezTo>
                  <a:pt x="75" y="45"/>
                  <a:pt x="75" y="45"/>
                  <a:pt x="75" y="44"/>
                </a:cubicBezTo>
                <a:cubicBezTo>
                  <a:pt x="75" y="41"/>
                  <a:pt x="75" y="40"/>
                  <a:pt x="77" y="42"/>
                </a:cubicBezTo>
                <a:cubicBezTo>
                  <a:pt x="78" y="42"/>
                  <a:pt x="78" y="42"/>
                  <a:pt x="78" y="42"/>
                </a:cubicBezTo>
                <a:cubicBezTo>
                  <a:pt x="79" y="42"/>
                  <a:pt x="80" y="42"/>
                  <a:pt x="81" y="42"/>
                </a:cubicBezTo>
                <a:cubicBezTo>
                  <a:pt x="81" y="42"/>
                  <a:pt x="82" y="42"/>
                  <a:pt x="82" y="42"/>
                </a:cubicBezTo>
                <a:cubicBezTo>
                  <a:pt x="83" y="42"/>
                  <a:pt x="84" y="43"/>
                  <a:pt x="84" y="44"/>
                </a:cubicBezTo>
                <a:cubicBezTo>
                  <a:pt x="85" y="44"/>
                  <a:pt x="85" y="44"/>
                  <a:pt x="86" y="44"/>
                </a:cubicBezTo>
                <a:cubicBezTo>
                  <a:pt x="86" y="44"/>
                  <a:pt x="86" y="43"/>
                  <a:pt x="86" y="43"/>
                </a:cubicBezTo>
                <a:cubicBezTo>
                  <a:pt x="86" y="43"/>
                  <a:pt x="87" y="43"/>
                  <a:pt x="88" y="43"/>
                </a:cubicBezTo>
                <a:cubicBezTo>
                  <a:pt x="88" y="43"/>
                  <a:pt x="89" y="43"/>
                  <a:pt x="89" y="43"/>
                </a:cubicBezTo>
                <a:cubicBezTo>
                  <a:pt x="89" y="42"/>
                  <a:pt x="89" y="42"/>
                  <a:pt x="90" y="42"/>
                </a:cubicBezTo>
                <a:cubicBezTo>
                  <a:pt x="90" y="40"/>
                  <a:pt x="92" y="40"/>
                  <a:pt x="94" y="41"/>
                </a:cubicBezTo>
                <a:cubicBezTo>
                  <a:pt x="95" y="41"/>
                  <a:pt x="96" y="42"/>
                  <a:pt x="97" y="42"/>
                </a:cubicBezTo>
                <a:cubicBezTo>
                  <a:pt x="98" y="42"/>
                  <a:pt x="99" y="41"/>
                  <a:pt x="100" y="41"/>
                </a:cubicBezTo>
                <a:cubicBezTo>
                  <a:pt x="101" y="41"/>
                  <a:pt x="101" y="42"/>
                  <a:pt x="102" y="42"/>
                </a:cubicBezTo>
                <a:cubicBezTo>
                  <a:pt x="102" y="44"/>
                  <a:pt x="103" y="46"/>
                  <a:pt x="101" y="47"/>
                </a:cubicBezTo>
                <a:cubicBezTo>
                  <a:pt x="101" y="47"/>
                  <a:pt x="101" y="47"/>
                  <a:pt x="101" y="48"/>
                </a:cubicBezTo>
                <a:cubicBezTo>
                  <a:pt x="101" y="49"/>
                  <a:pt x="101" y="49"/>
                  <a:pt x="101" y="50"/>
                </a:cubicBezTo>
                <a:cubicBezTo>
                  <a:pt x="102" y="50"/>
                  <a:pt x="102" y="51"/>
                  <a:pt x="102" y="52"/>
                </a:cubicBezTo>
                <a:cubicBezTo>
                  <a:pt x="102" y="52"/>
                  <a:pt x="101" y="52"/>
                  <a:pt x="101" y="52"/>
                </a:cubicBezTo>
                <a:cubicBezTo>
                  <a:pt x="99" y="53"/>
                  <a:pt x="100" y="55"/>
                  <a:pt x="102" y="55"/>
                </a:cubicBezTo>
                <a:cubicBezTo>
                  <a:pt x="103" y="55"/>
                  <a:pt x="104" y="55"/>
                  <a:pt x="105" y="55"/>
                </a:cubicBezTo>
                <a:cubicBezTo>
                  <a:pt x="104" y="56"/>
                  <a:pt x="105" y="57"/>
                  <a:pt x="103" y="57"/>
                </a:cubicBezTo>
                <a:cubicBezTo>
                  <a:pt x="103" y="58"/>
                  <a:pt x="103" y="58"/>
                  <a:pt x="103" y="58"/>
                </a:cubicBezTo>
                <a:cubicBezTo>
                  <a:pt x="102" y="58"/>
                  <a:pt x="102" y="57"/>
                  <a:pt x="101" y="57"/>
                </a:cubicBezTo>
                <a:cubicBezTo>
                  <a:pt x="101" y="56"/>
                  <a:pt x="101" y="56"/>
                  <a:pt x="100" y="56"/>
                </a:cubicBezTo>
                <a:cubicBezTo>
                  <a:pt x="100" y="57"/>
                  <a:pt x="100" y="58"/>
                  <a:pt x="100" y="58"/>
                </a:cubicBezTo>
                <a:cubicBezTo>
                  <a:pt x="100" y="59"/>
                  <a:pt x="100" y="60"/>
                  <a:pt x="100" y="61"/>
                </a:cubicBezTo>
                <a:cubicBezTo>
                  <a:pt x="100" y="61"/>
                  <a:pt x="100" y="62"/>
                  <a:pt x="100" y="62"/>
                </a:cubicBezTo>
                <a:cubicBezTo>
                  <a:pt x="100" y="62"/>
                  <a:pt x="100" y="63"/>
                  <a:pt x="100" y="63"/>
                </a:cubicBezTo>
                <a:cubicBezTo>
                  <a:pt x="98" y="63"/>
                  <a:pt x="98" y="64"/>
                  <a:pt x="96" y="64"/>
                </a:cubicBezTo>
                <a:cubicBezTo>
                  <a:pt x="96" y="65"/>
                  <a:pt x="96" y="66"/>
                  <a:pt x="96" y="67"/>
                </a:cubicBezTo>
                <a:cubicBezTo>
                  <a:pt x="96" y="68"/>
                  <a:pt x="96" y="68"/>
                  <a:pt x="96" y="69"/>
                </a:cubicBezTo>
                <a:cubicBezTo>
                  <a:pt x="96" y="71"/>
                  <a:pt x="95" y="73"/>
                  <a:pt x="94" y="74"/>
                </a:cubicBezTo>
                <a:cubicBezTo>
                  <a:pt x="94" y="74"/>
                  <a:pt x="94" y="75"/>
                  <a:pt x="94" y="75"/>
                </a:cubicBezTo>
                <a:cubicBezTo>
                  <a:pt x="93" y="75"/>
                  <a:pt x="93" y="75"/>
                  <a:pt x="93" y="75"/>
                </a:cubicBezTo>
                <a:cubicBezTo>
                  <a:pt x="93" y="76"/>
                  <a:pt x="93" y="77"/>
                  <a:pt x="93" y="77"/>
                </a:cubicBezTo>
                <a:cubicBezTo>
                  <a:pt x="91" y="81"/>
                  <a:pt x="87" y="83"/>
                  <a:pt x="87" y="88"/>
                </a:cubicBezTo>
                <a:cubicBezTo>
                  <a:pt x="88" y="87"/>
                  <a:pt x="93" y="85"/>
                  <a:pt x="91" y="89"/>
                </a:cubicBezTo>
                <a:cubicBezTo>
                  <a:pt x="90" y="89"/>
                  <a:pt x="90" y="88"/>
                  <a:pt x="88" y="88"/>
                </a:cubicBezTo>
                <a:cubicBezTo>
                  <a:pt x="85" y="91"/>
                  <a:pt x="90" y="94"/>
                  <a:pt x="86" y="94"/>
                </a:cubicBezTo>
                <a:cubicBezTo>
                  <a:pt x="85" y="95"/>
                  <a:pt x="85" y="97"/>
                  <a:pt x="83" y="96"/>
                </a:cubicBezTo>
                <a:cubicBezTo>
                  <a:pt x="83" y="97"/>
                  <a:pt x="82" y="98"/>
                  <a:pt x="82" y="96"/>
                </a:cubicBezTo>
                <a:cubicBezTo>
                  <a:pt x="82" y="96"/>
                  <a:pt x="82" y="96"/>
                  <a:pt x="82" y="95"/>
                </a:cubicBezTo>
                <a:cubicBezTo>
                  <a:pt x="82" y="95"/>
                  <a:pt x="81" y="95"/>
                  <a:pt x="81" y="95"/>
                </a:cubicBezTo>
                <a:cubicBezTo>
                  <a:pt x="79" y="96"/>
                  <a:pt x="78" y="98"/>
                  <a:pt x="77" y="100"/>
                </a:cubicBezTo>
                <a:cubicBezTo>
                  <a:pt x="77" y="101"/>
                  <a:pt x="77" y="103"/>
                  <a:pt x="76" y="104"/>
                </a:cubicBezTo>
                <a:cubicBezTo>
                  <a:pt x="76" y="104"/>
                  <a:pt x="76" y="104"/>
                  <a:pt x="76" y="105"/>
                </a:cubicBezTo>
                <a:cubicBezTo>
                  <a:pt x="76" y="105"/>
                  <a:pt x="75" y="105"/>
                  <a:pt x="75" y="105"/>
                </a:cubicBezTo>
                <a:cubicBezTo>
                  <a:pt x="74" y="105"/>
                  <a:pt x="73" y="105"/>
                  <a:pt x="74" y="104"/>
                </a:cubicBezTo>
                <a:cubicBezTo>
                  <a:pt x="74" y="103"/>
                  <a:pt x="74" y="103"/>
                  <a:pt x="74" y="102"/>
                </a:cubicBezTo>
                <a:cubicBezTo>
                  <a:pt x="72" y="102"/>
                  <a:pt x="72" y="100"/>
                  <a:pt x="70" y="100"/>
                </a:cubicBezTo>
                <a:cubicBezTo>
                  <a:pt x="70" y="98"/>
                  <a:pt x="70" y="97"/>
                  <a:pt x="70" y="95"/>
                </a:cubicBezTo>
                <a:cubicBezTo>
                  <a:pt x="69" y="95"/>
                  <a:pt x="69" y="95"/>
                  <a:pt x="69" y="94"/>
                </a:cubicBezTo>
                <a:cubicBezTo>
                  <a:pt x="67" y="93"/>
                  <a:pt x="67" y="91"/>
                  <a:pt x="65" y="89"/>
                </a:cubicBezTo>
                <a:cubicBezTo>
                  <a:pt x="65" y="88"/>
                  <a:pt x="65" y="86"/>
                  <a:pt x="65" y="85"/>
                </a:cubicBezTo>
                <a:cubicBezTo>
                  <a:pt x="65" y="85"/>
                  <a:pt x="64" y="85"/>
                  <a:pt x="63" y="85"/>
                </a:cubicBezTo>
                <a:cubicBezTo>
                  <a:pt x="62" y="85"/>
                  <a:pt x="61" y="85"/>
                  <a:pt x="61" y="85"/>
                </a:cubicBezTo>
                <a:cubicBezTo>
                  <a:pt x="60" y="86"/>
                  <a:pt x="60" y="84"/>
                  <a:pt x="58" y="85"/>
                </a:cubicBezTo>
                <a:cubicBezTo>
                  <a:pt x="58" y="85"/>
                  <a:pt x="57" y="85"/>
                  <a:pt x="57" y="85"/>
                </a:cubicBezTo>
                <a:cubicBezTo>
                  <a:pt x="57" y="84"/>
                  <a:pt x="56" y="83"/>
                  <a:pt x="56" y="82"/>
                </a:cubicBezTo>
                <a:cubicBezTo>
                  <a:pt x="55" y="82"/>
                  <a:pt x="55" y="84"/>
                  <a:pt x="55" y="85"/>
                </a:cubicBezTo>
                <a:cubicBezTo>
                  <a:pt x="54" y="85"/>
                  <a:pt x="54" y="85"/>
                  <a:pt x="53" y="85"/>
                </a:cubicBezTo>
                <a:cubicBezTo>
                  <a:pt x="52" y="85"/>
                  <a:pt x="52" y="84"/>
                  <a:pt x="52" y="83"/>
                </a:cubicBezTo>
                <a:cubicBezTo>
                  <a:pt x="51" y="83"/>
                  <a:pt x="51" y="81"/>
                  <a:pt x="50" y="80"/>
                </a:cubicBezTo>
                <a:cubicBezTo>
                  <a:pt x="50" y="80"/>
                  <a:pt x="49" y="80"/>
                  <a:pt x="49" y="80"/>
                </a:cubicBezTo>
                <a:cubicBezTo>
                  <a:pt x="47" y="80"/>
                  <a:pt x="45" y="80"/>
                  <a:pt x="45" y="79"/>
                </a:cubicBezTo>
                <a:cubicBezTo>
                  <a:pt x="44" y="79"/>
                  <a:pt x="44" y="78"/>
                  <a:pt x="44" y="77"/>
                </a:cubicBezTo>
                <a:cubicBezTo>
                  <a:pt x="44" y="76"/>
                  <a:pt x="43" y="76"/>
                  <a:pt x="43" y="75"/>
                </a:cubicBezTo>
                <a:cubicBezTo>
                  <a:pt x="42" y="75"/>
                  <a:pt x="41" y="75"/>
                  <a:pt x="40" y="75"/>
                </a:cubicBezTo>
                <a:cubicBezTo>
                  <a:pt x="40" y="76"/>
                  <a:pt x="39" y="77"/>
                  <a:pt x="38" y="77"/>
                </a:cubicBezTo>
                <a:cubicBezTo>
                  <a:pt x="38" y="78"/>
                  <a:pt x="38" y="79"/>
                  <a:pt x="39" y="79"/>
                </a:cubicBezTo>
                <a:cubicBezTo>
                  <a:pt x="40" y="79"/>
                  <a:pt x="41" y="79"/>
                  <a:pt x="42" y="79"/>
                </a:cubicBezTo>
                <a:cubicBezTo>
                  <a:pt x="42" y="79"/>
                  <a:pt x="42" y="79"/>
                  <a:pt x="42" y="80"/>
                </a:cubicBezTo>
                <a:cubicBezTo>
                  <a:pt x="41" y="80"/>
                  <a:pt x="40" y="80"/>
                  <a:pt x="39" y="80"/>
                </a:cubicBezTo>
                <a:cubicBezTo>
                  <a:pt x="39" y="81"/>
                  <a:pt x="39" y="81"/>
                  <a:pt x="38" y="81"/>
                </a:cubicBezTo>
                <a:cubicBezTo>
                  <a:pt x="38" y="82"/>
                  <a:pt x="38" y="83"/>
                  <a:pt x="38" y="83"/>
                </a:cubicBezTo>
                <a:cubicBezTo>
                  <a:pt x="38" y="84"/>
                  <a:pt x="38" y="85"/>
                  <a:pt x="38" y="86"/>
                </a:cubicBezTo>
                <a:cubicBezTo>
                  <a:pt x="38" y="86"/>
                  <a:pt x="37" y="86"/>
                  <a:pt x="37" y="86"/>
                </a:cubicBezTo>
                <a:cubicBezTo>
                  <a:pt x="37" y="87"/>
                  <a:pt x="37" y="88"/>
                  <a:pt x="37" y="89"/>
                </a:cubicBezTo>
                <a:cubicBezTo>
                  <a:pt x="35" y="89"/>
                  <a:pt x="34" y="94"/>
                  <a:pt x="33" y="90"/>
                </a:cubicBezTo>
                <a:cubicBezTo>
                  <a:pt x="33" y="90"/>
                  <a:pt x="33" y="90"/>
                  <a:pt x="33" y="89"/>
                </a:cubicBezTo>
                <a:cubicBezTo>
                  <a:pt x="33" y="88"/>
                  <a:pt x="32" y="88"/>
                  <a:pt x="32" y="87"/>
                </a:cubicBezTo>
                <a:cubicBezTo>
                  <a:pt x="31" y="87"/>
                  <a:pt x="31" y="88"/>
                  <a:pt x="30" y="88"/>
                </a:cubicBezTo>
                <a:cubicBezTo>
                  <a:pt x="29" y="88"/>
                  <a:pt x="29" y="88"/>
                  <a:pt x="29" y="88"/>
                </a:cubicBezTo>
                <a:cubicBezTo>
                  <a:pt x="29" y="88"/>
                  <a:pt x="29" y="89"/>
                  <a:pt x="29" y="89"/>
                </a:cubicBezTo>
                <a:cubicBezTo>
                  <a:pt x="27" y="89"/>
                  <a:pt x="26" y="87"/>
                  <a:pt x="25" y="86"/>
                </a:cubicBezTo>
                <a:cubicBezTo>
                  <a:pt x="25" y="84"/>
                  <a:pt x="23" y="84"/>
                  <a:pt x="23" y="82"/>
                </a:cubicBezTo>
                <a:cubicBezTo>
                  <a:pt x="21" y="81"/>
                  <a:pt x="18" y="80"/>
                  <a:pt x="18" y="76"/>
                </a:cubicBezTo>
                <a:cubicBezTo>
                  <a:pt x="18" y="75"/>
                  <a:pt x="17" y="75"/>
                  <a:pt x="17" y="74"/>
                </a:cubicBezTo>
                <a:cubicBezTo>
                  <a:pt x="17" y="73"/>
                  <a:pt x="17" y="73"/>
                  <a:pt x="17" y="73"/>
                </a:cubicBezTo>
                <a:cubicBezTo>
                  <a:pt x="17" y="72"/>
                  <a:pt x="17" y="72"/>
                  <a:pt x="17" y="71"/>
                </a:cubicBezTo>
                <a:cubicBezTo>
                  <a:pt x="15" y="71"/>
                  <a:pt x="14" y="70"/>
                  <a:pt x="12" y="69"/>
                </a:cubicBezTo>
                <a:cubicBezTo>
                  <a:pt x="12" y="69"/>
                  <a:pt x="12" y="70"/>
                  <a:pt x="12" y="70"/>
                </a:cubicBezTo>
                <a:cubicBezTo>
                  <a:pt x="12" y="71"/>
                  <a:pt x="10" y="71"/>
                  <a:pt x="10" y="71"/>
                </a:cubicBezTo>
                <a:cubicBezTo>
                  <a:pt x="10" y="72"/>
                  <a:pt x="10" y="72"/>
                  <a:pt x="10" y="73"/>
                </a:cubicBezTo>
                <a:cubicBezTo>
                  <a:pt x="8" y="73"/>
                  <a:pt x="9" y="74"/>
                  <a:pt x="8" y="75"/>
                </a:cubicBezTo>
                <a:cubicBezTo>
                  <a:pt x="8" y="75"/>
                  <a:pt x="8" y="75"/>
                  <a:pt x="7" y="75"/>
                </a:cubicBezTo>
                <a:cubicBezTo>
                  <a:pt x="7" y="77"/>
                  <a:pt x="8" y="77"/>
                  <a:pt x="8" y="79"/>
                </a:cubicBezTo>
                <a:cubicBezTo>
                  <a:pt x="8" y="80"/>
                  <a:pt x="5" y="79"/>
                  <a:pt x="5" y="81"/>
                </a:cubicBezTo>
                <a:cubicBezTo>
                  <a:pt x="5" y="81"/>
                  <a:pt x="5" y="82"/>
                  <a:pt x="5" y="82"/>
                </a:cubicBezTo>
                <a:cubicBezTo>
                  <a:pt x="5" y="84"/>
                  <a:pt x="6" y="85"/>
                  <a:pt x="8" y="85"/>
                </a:cubicBezTo>
                <a:cubicBezTo>
                  <a:pt x="9" y="85"/>
                  <a:pt x="10" y="86"/>
                  <a:pt x="10" y="87"/>
                </a:cubicBezTo>
                <a:cubicBezTo>
                  <a:pt x="11" y="87"/>
                  <a:pt x="11" y="87"/>
                  <a:pt x="11" y="88"/>
                </a:cubicBezTo>
                <a:cubicBezTo>
                  <a:pt x="11" y="89"/>
                  <a:pt x="11" y="90"/>
                  <a:pt x="11" y="90"/>
                </a:cubicBezTo>
                <a:cubicBezTo>
                  <a:pt x="11" y="91"/>
                  <a:pt x="11" y="91"/>
                  <a:pt x="11" y="92"/>
                </a:cubicBezTo>
                <a:cubicBezTo>
                  <a:pt x="12" y="92"/>
                  <a:pt x="14" y="94"/>
                  <a:pt x="12" y="94"/>
                </a:cubicBezTo>
                <a:cubicBezTo>
                  <a:pt x="12" y="94"/>
                  <a:pt x="12" y="95"/>
                  <a:pt x="12" y="95"/>
                </a:cubicBezTo>
                <a:cubicBezTo>
                  <a:pt x="12" y="96"/>
                  <a:pt x="12" y="98"/>
                  <a:pt x="12" y="99"/>
                </a:cubicBezTo>
                <a:cubicBezTo>
                  <a:pt x="12" y="99"/>
                  <a:pt x="12" y="100"/>
                  <a:pt x="12" y="100"/>
                </a:cubicBezTo>
                <a:cubicBezTo>
                  <a:pt x="13" y="100"/>
                  <a:pt x="14" y="100"/>
                  <a:pt x="14" y="99"/>
                </a:cubicBezTo>
                <a:cubicBezTo>
                  <a:pt x="14" y="98"/>
                  <a:pt x="14" y="98"/>
                  <a:pt x="14" y="98"/>
                </a:cubicBezTo>
                <a:cubicBezTo>
                  <a:pt x="14" y="96"/>
                  <a:pt x="16" y="96"/>
                  <a:pt x="17" y="98"/>
                </a:cubicBezTo>
                <a:cubicBezTo>
                  <a:pt x="17" y="98"/>
                  <a:pt x="18" y="98"/>
                  <a:pt x="18" y="99"/>
                </a:cubicBezTo>
                <a:cubicBezTo>
                  <a:pt x="18" y="99"/>
                  <a:pt x="19" y="99"/>
                  <a:pt x="19" y="99"/>
                </a:cubicBezTo>
                <a:cubicBezTo>
                  <a:pt x="19" y="99"/>
                  <a:pt x="19" y="100"/>
                  <a:pt x="19" y="100"/>
                </a:cubicBezTo>
                <a:cubicBezTo>
                  <a:pt x="19" y="103"/>
                  <a:pt x="17" y="102"/>
                  <a:pt x="19" y="105"/>
                </a:cubicBezTo>
                <a:cubicBezTo>
                  <a:pt x="19" y="105"/>
                  <a:pt x="20" y="105"/>
                  <a:pt x="20" y="105"/>
                </a:cubicBezTo>
                <a:cubicBezTo>
                  <a:pt x="21" y="105"/>
                  <a:pt x="21" y="105"/>
                  <a:pt x="21" y="105"/>
                </a:cubicBezTo>
                <a:cubicBezTo>
                  <a:pt x="25" y="105"/>
                  <a:pt x="28" y="106"/>
                  <a:pt x="29" y="109"/>
                </a:cubicBezTo>
                <a:cubicBezTo>
                  <a:pt x="29" y="111"/>
                  <a:pt x="32" y="111"/>
                  <a:pt x="30" y="112"/>
                </a:cubicBezTo>
                <a:cubicBezTo>
                  <a:pt x="30" y="113"/>
                  <a:pt x="31" y="113"/>
                  <a:pt x="31" y="115"/>
                </a:cubicBezTo>
                <a:cubicBezTo>
                  <a:pt x="32" y="115"/>
                  <a:pt x="33" y="115"/>
                  <a:pt x="33" y="115"/>
                </a:cubicBezTo>
                <a:cubicBezTo>
                  <a:pt x="33" y="116"/>
                  <a:pt x="33" y="116"/>
                  <a:pt x="33" y="117"/>
                </a:cubicBezTo>
                <a:cubicBezTo>
                  <a:pt x="34" y="116"/>
                  <a:pt x="34" y="117"/>
                  <a:pt x="34" y="118"/>
                </a:cubicBezTo>
                <a:cubicBezTo>
                  <a:pt x="37" y="118"/>
                  <a:pt x="37" y="121"/>
                  <a:pt x="39" y="121"/>
                </a:cubicBezTo>
                <a:cubicBezTo>
                  <a:pt x="41" y="122"/>
                  <a:pt x="43" y="121"/>
                  <a:pt x="43" y="123"/>
                </a:cubicBezTo>
                <a:cubicBezTo>
                  <a:pt x="43" y="123"/>
                  <a:pt x="44" y="123"/>
                  <a:pt x="44" y="123"/>
                </a:cubicBezTo>
                <a:cubicBezTo>
                  <a:pt x="44" y="124"/>
                  <a:pt x="45" y="124"/>
                  <a:pt x="45" y="125"/>
                </a:cubicBezTo>
                <a:cubicBezTo>
                  <a:pt x="46" y="125"/>
                  <a:pt x="47" y="125"/>
                  <a:pt x="46" y="126"/>
                </a:cubicBezTo>
                <a:cubicBezTo>
                  <a:pt x="47" y="126"/>
                  <a:pt x="47" y="126"/>
                  <a:pt x="48" y="126"/>
                </a:cubicBezTo>
                <a:cubicBezTo>
                  <a:pt x="49" y="126"/>
                  <a:pt x="52" y="126"/>
                  <a:pt x="52" y="127"/>
                </a:cubicBezTo>
                <a:cubicBezTo>
                  <a:pt x="52" y="128"/>
                  <a:pt x="52" y="128"/>
                  <a:pt x="52" y="128"/>
                </a:cubicBezTo>
                <a:cubicBezTo>
                  <a:pt x="51" y="128"/>
                  <a:pt x="51" y="129"/>
                  <a:pt x="50" y="130"/>
                </a:cubicBezTo>
                <a:cubicBezTo>
                  <a:pt x="50" y="130"/>
                  <a:pt x="50" y="130"/>
                  <a:pt x="50" y="131"/>
                </a:cubicBezTo>
                <a:cubicBezTo>
                  <a:pt x="50" y="131"/>
                  <a:pt x="51" y="131"/>
                  <a:pt x="51" y="131"/>
                </a:cubicBezTo>
                <a:cubicBezTo>
                  <a:pt x="51" y="131"/>
                  <a:pt x="51" y="132"/>
                  <a:pt x="51" y="132"/>
                </a:cubicBezTo>
                <a:cubicBezTo>
                  <a:pt x="50" y="132"/>
                  <a:pt x="49" y="134"/>
                  <a:pt x="49" y="131"/>
                </a:cubicBezTo>
                <a:cubicBezTo>
                  <a:pt x="48" y="131"/>
                  <a:pt x="46" y="131"/>
                  <a:pt x="46" y="130"/>
                </a:cubicBezTo>
                <a:cubicBezTo>
                  <a:pt x="46" y="130"/>
                  <a:pt x="46" y="130"/>
                  <a:pt x="45" y="130"/>
                </a:cubicBezTo>
                <a:cubicBezTo>
                  <a:pt x="45" y="130"/>
                  <a:pt x="44" y="130"/>
                  <a:pt x="44" y="130"/>
                </a:cubicBezTo>
                <a:cubicBezTo>
                  <a:pt x="44" y="130"/>
                  <a:pt x="44" y="131"/>
                  <a:pt x="44" y="132"/>
                </a:cubicBezTo>
                <a:cubicBezTo>
                  <a:pt x="44" y="132"/>
                  <a:pt x="44" y="133"/>
                  <a:pt x="44" y="133"/>
                </a:cubicBezTo>
                <a:cubicBezTo>
                  <a:pt x="45" y="133"/>
                  <a:pt x="45" y="133"/>
                  <a:pt x="45" y="134"/>
                </a:cubicBezTo>
                <a:cubicBezTo>
                  <a:pt x="46" y="134"/>
                  <a:pt x="47" y="135"/>
                  <a:pt x="46" y="136"/>
                </a:cubicBezTo>
                <a:cubicBezTo>
                  <a:pt x="48" y="136"/>
                  <a:pt x="48" y="139"/>
                  <a:pt x="49" y="137"/>
                </a:cubicBezTo>
                <a:cubicBezTo>
                  <a:pt x="49" y="137"/>
                  <a:pt x="50" y="137"/>
                  <a:pt x="50" y="137"/>
                </a:cubicBezTo>
                <a:cubicBezTo>
                  <a:pt x="51" y="137"/>
                  <a:pt x="52" y="137"/>
                  <a:pt x="53" y="137"/>
                </a:cubicBezTo>
                <a:cubicBezTo>
                  <a:pt x="53" y="136"/>
                  <a:pt x="53" y="136"/>
                  <a:pt x="53" y="136"/>
                </a:cubicBezTo>
                <a:cubicBezTo>
                  <a:pt x="54" y="136"/>
                  <a:pt x="54" y="136"/>
                  <a:pt x="55" y="136"/>
                </a:cubicBezTo>
                <a:cubicBezTo>
                  <a:pt x="55" y="137"/>
                  <a:pt x="55" y="138"/>
                  <a:pt x="55" y="139"/>
                </a:cubicBezTo>
                <a:cubicBezTo>
                  <a:pt x="55" y="140"/>
                  <a:pt x="54" y="140"/>
                  <a:pt x="53" y="140"/>
                </a:cubicBezTo>
                <a:cubicBezTo>
                  <a:pt x="53" y="140"/>
                  <a:pt x="52" y="141"/>
                  <a:pt x="52" y="142"/>
                </a:cubicBezTo>
                <a:cubicBezTo>
                  <a:pt x="52" y="143"/>
                  <a:pt x="50" y="143"/>
                  <a:pt x="49" y="143"/>
                </a:cubicBezTo>
                <a:cubicBezTo>
                  <a:pt x="48" y="143"/>
                  <a:pt x="47" y="143"/>
                  <a:pt x="48" y="142"/>
                </a:cubicBezTo>
                <a:cubicBezTo>
                  <a:pt x="48" y="141"/>
                  <a:pt x="48" y="140"/>
                  <a:pt x="48" y="139"/>
                </a:cubicBezTo>
                <a:cubicBezTo>
                  <a:pt x="47" y="139"/>
                  <a:pt x="46" y="140"/>
                  <a:pt x="46" y="140"/>
                </a:cubicBezTo>
                <a:cubicBezTo>
                  <a:pt x="45" y="140"/>
                  <a:pt x="45" y="139"/>
                  <a:pt x="45" y="138"/>
                </a:cubicBezTo>
                <a:cubicBezTo>
                  <a:pt x="46" y="138"/>
                  <a:pt x="46" y="138"/>
                  <a:pt x="46" y="138"/>
                </a:cubicBezTo>
                <a:cubicBezTo>
                  <a:pt x="46" y="138"/>
                  <a:pt x="46" y="137"/>
                  <a:pt x="46" y="137"/>
                </a:cubicBezTo>
                <a:cubicBezTo>
                  <a:pt x="46" y="137"/>
                  <a:pt x="45" y="137"/>
                  <a:pt x="45" y="136"/>
                </a:cubicBezTo>
                <a:cubicBezTo>
                  <a:pt x="44" y="136"/>
                  <a:pt x="43" y="136"/>
                  <a:pt x="42" y="137"/>
                </a:cubicBezTo>
                <a:cubicBezTo>
                  <a:pt x="41" y="137"/>
                  <a:pt x="41" y="137"/>
                  <a:pt x="40" y="137"/>
                </a:cubicBezTo>
                <a:cubicBezTo>
                  <a:pt x="40" y="138"/>
                  <a:pt x="38" y="138"/>
                  <a:pt x="38" y="139"/>
                </a:cubicBezTo>
                <a:cubicBezTo>
                  <a:pt x="39" y="139"/>
                  <a:pt x="39" y="140"/>
                  <a:pt x="38" y="140"/>
                </a:cubicBezTo>
                <a:cubicBezTo>
                  <a:pt x="38" y="141"/>
                  <a:pt x="38" y="142"/>
                  <a:pt x="38" y="143"/>
                </a:cubicBezTo>
                <a:cubicBezTo>
                  <a:pt x="38" y="144"/>
                  <a:pt x="36" y="145"/>
                  <a:pt x="38" y="145"/>
                </a:cubicBezTo>
                <a:cubicBezTo>
                  <a:pt x="38" y="145"/>
                  <a:pt x="39" y="145"/>
                  <a:pt x="39" y="145"/>
                </a:cubicBezTo>
                <a:cubicBezTo>
                  <a:pt x="39" y="144"/>
                  <a:pt x="41" y="144"/>
                  <a:pt x="42" y="145"/>
                </a:cubicBezTo>
                <a:cubicBezTo>
                  <a:pt x="42" y="145"/>
                  <a:pt x="42" y="146"/>
                  <a:pt x="42" y="146"/>
                </a:cubicBezTo>
                <a:cubicBezTo>
                  <a:pt x="42" y="147"/>
                  <a:pt x="42" y="147"/>
                  <a:pt x="42" y="147"/>
                </a:cubicBezTo>
                <a:cubicBezTo>
                  <a:pt x="43" y="147"/>
                  <a:pt x="43" y="148"/>
                  <a:pt x="43" y="149"/>
                </a:cubicBezTo>
                <a:cubicBezTo>
                  <a:pt x="43" y="149"/>
                  <a:pt x="43" y="149"/>
                  <a:pt x="43" y="150"/>
                </a:cubicBezTo>
                <a:cubicBezTo>
                  <a:pt x="43" y="151"/>
                  <a:pt x="43" y="151"/>
                  <a:pt x="44" y="151"/>
                </a:cubicBezTo>
                <a:cubicBezTo>
                  <a:pt x="44" y="151"/>
                  <a:pt x="45" y="151"/>
                  <a:pt x="45" y="151"/>
                </a:cubicBezTo>
                <a:cubicBezTo>
                  <a:pt x="46" y="151"/>
                  <a:pt x="47" y="150"/>
                  <a:pt x="48" y="150"/>
                </a:cubicBezTo>
                <a:cubicBezTo>
                  <a:pt x="48" y="151"/>
                  <a:pt x="47" y="152"/>
                  <a:pt x="46" y="153"/>
                </a:cubicBezTo>
                <a:cubicBezTo>
                  <a:pt x="47" y="154"/>
                  <a:pt x="48" y="154"/>
                  <a:pt x="48" y="156"/>
                </a:cubicBezTo>
                <a:cubicBezTo>
                  <a:pt x="48" y="157"/>
                  <a:pt x="48" y="158"/>
                  <a:pt x="48" y="159"/>
                </a:cubicBezTo>
                <a:cubicBezTo>
                  <a:pt x="48" y="160"/>
                  <a:pt x="48" y="161"/>
                  <a:pt x="48" y="162"/>
                </a:cubicBezTo>
                <a:cubicBezTo>
                  <a:pt x="49" y="162"/>
                  <a:pt x="49" y="165"/>
                  <a:pt x="48" y="165"/>
                </a:cubicBezTo>
                <a:cubicBezTo>
                  <a:pt x="46" y="165"/>
                  <a:pt x="46" y="164"/>
                  <a:pt x="45" y="164"/>
                </a:cubicBezTo>
                <a:cubicBezTo>
                  <a:pt x="44" y="164"/>
                  <a:pt x="44" y="164"/>
                  <a:pt x="44" y="163"/>
                </a:cubicBezTo>
                <a:cubicBezTo>
                  <a:pt x="44" y="163"/>
                  <a:pt x="43" y="163"/>
                  <a:pt x="43" y="163"/>
                </a:cubicBezTo>
                <a:cubicBezTo>
                  <a:pt x="42" y="163"/>
                  <a:pt x="40" y="162"/>
                  <a:pt x="42" y="162"/>
                </a:cubicBezTo>
                <a:cubicBezTo>
                  <a:pt x="42" y="161"/>
                  <a:pt x="42" y="161"/>
                  <a:pt x="42" y="161"/>
                </a:cubicBezTo>
                <a:cubicBezTo>
                  <a:pt x="41" y="160"/>
                  <a:pt x="40" y="160"/>
                  <a:pt x="40" y="158"/>
                </a:cubicBezTo>
                <a:cubicBezTo>
                  <a:pt x="40" y="158"/>
                  <a:pt x="40" y="158"/>
                  <a:pt x="39" y="158"/>
                </a:cubicBezTo>
                <a:cubicBezTo>
                  <a:pt x="39" y="160"/>
                  <a:pt x="38" y="160"/>
                  <a:pt x="39" y="162"/>
                </a:cubicBezTo>
                <a:cubicBezTo>
                  <a:pt x="39" y="162"/>
                  <a:pt x="38" y="162"/>
                  <a:pt x="38" y="162"/>
                </a:cubicBezTo>
                <a:cubicBezTo>
                  <a:pt x="38" y="162"/>
                  <a:pt x="37" y="162"/>
                  <a:pt x="37" y="162"/>
                </a:cubicBezTo>
                <a:cubicBezTo>
                  <a:pt x="37" y="162"/>
                  <a:pt x="37" y="163"/>
                  <a:pt x="37" y="163"/>
                </a:cubicBezTo>
                <a:cubicBezTo>
                  <a:pt x="36" y="163"/>
                  <a:pt x="35" y="163"/>
                  <a:pt x="34" y="163"/>
                </a:cubicBezTo>
                <a:cubicBezTo>
                  <a:pt x="34" y="164"/>
                  <a:pt x="34" y="164"/>
                  <a:pt x="34" y="165"/>
                </a:cubicBezTo>
                <a:cubicBezTo>
                  <a:pt x="35" y="166"/>
                  <a:pt x="37" y="165"/>
                  <a:pt x="37" y="166"/>
                </a:cubicBezTo>
                <a:cubicBezTo>
                  <a:pt x="37" y="166"/>
                  <a:pt x="38" y="166"/>
                  <a:pt x="38" y="166"/>
                </a:cubicBezTo>
                <a:cubicBezTo>
                  <a:pt x="38" y="167"/>
                  <a:pt x="38" y="167"/>
                  <a:pt x="38" y="168"/>
                </a:cubicBezTo>
                <a:cubicBezTo>
                  <a:pt x="39" y="168"/>
                  <a:pt x="39" y="169"/>
                  <a:pt x="40" y="169"/>
                </a:cubicBezTo>
                <a:cubicBezTo>
                  <a:pt x="42" y="169"/>
                  <a:pt x="42" y="171"/>
                  <a:pt x="43" y="172"/>
                </a:cubicBezTo>
                <a:cubicBezTo>
                  <a:pt x="43" y="173"/>
                  <a:pt x="43" y="173"/>
                  <a:pt x="43" y="174"/>
                </a:cubicBezTo>
                <a:cubicBezTo>
                  <a:pt x="43" y="174"/>
                  <a:pt x="44" y="174"/>
                  <a:pt x="44" y="174"/>
                </a:cubicBezTo>
                <a:cubicBezTo>
                  <a:pt x="44" y="174"/>
                  <a:pt x="44" y="174"/>
                  <a:pt x="44" y="175"/>
                </a:cubicBezTo>
                <a:cubicBezTo>
                  <a:pt x="44" y="175"/>
                  <a:pt x="44" y="176"/>
                  <a:pt x="44" y="176"/>
                </a:cubicBezTo>
                <a:cubicBezTo>
                  <a:pt x="45" y="176"/>
                  <a:pt x="45" y="176"/>
                  <a:pt x="45" y="177"/>
                </a:cubicBezTo>
                <a:cubicBezTo>
                  <a:pt x="46" y="177"/>
                  <a:pt x="46" y="177"/>
                  <a:pt x="46" y="177"/>
                </a:cubicBezTo>
                <a:cubicBezTo>
                  <a:pt x="46" y="178"/>
                  <a:pt x="47" y="179"/>
                  <a:pt x="48" y="178"/>
                </a:cubicBezTo>
                <a:cubicBezTo>
                  <a:pt x="48" y="179"/>
                  <a:pt x="50" y="178"/>
                  <a:pt x="50" y="180"/>
                </a:cubicBezTo>
                <a:cubicBezTo>
                  <a:pt x="49" y="180"/>
                  <a:pt x="49" y="180"/>
                  <a:pt x="49" y="181"/>
                </a:cubicBezTo>
                <a:cubicBezTo>
                  <a:pt x="49" y="183"/>
                  <a:pt x="48" y="184"/>
                  <a:pt x="48" y="185"/>
                </a:cubicBezTo>
                <a:cubicBezTo>
                  <a:pt x="47" y="186"/>
                  <a:pt x="48" y="188"/>
                  <a:pt x="46" y="188"/>
                </a:cubicBezTo>
                <a:cubicBezTo>
                  <a:pt x="46" y="188"/>
                  <a:pt x="46" y="189"/>
                  <a:pt x="46" y="189"/>
                </a:cubicBezTo>
                <a:cubicBezTo>
                  <a:pt x="46" y="190"/>
                  <a:pt x="45" y="190"/>
                  <a:pt x="45" y="191"/>
                </a:cubicBezTo>
                <a:cubicBezTo>
                  <a:pt x="44" y="191"/>
                  <a:pt x="44" y="193"/>
                  <a:pt x="44" y="194"/>
                </a:cubicBezTo>
                <a:cubicBezTo>
                  <a:pt x="44" y="195"/>
                  <a:pt x="44" y="195"/>
                  <a:pt x="43" y="195"/>
                </a:cubicBezTo>
                <a:cubicBezTo>
                  <a:pt x="42" y="195"/>
                  <a:pt x="41" y="195"/>
                  <a:pt x="40" y="195"/>
                </a:cubicBezTo>
                <a:cubicBezTo>
                  <a:pt x="38" y="195"/>
                  <a:pt x="39" y="198"/>
                  <a:pt x="37" y="199"/>
                </a:cubicBezTo>
                <a:cubicBezTo>
                  <a:pt x="37" y="194"/>
                  <a:pt x="33" y="195"/>
                  <a:pt x="32" y="191"/>
                </a:cubicBezTo>
                <a:cubicBezTo>
                  <a:pt x="32" y="191"/>
                  <a:pt x="32" y="191"/>
                  <a:pt x="32" y="190"/>
                </a:cubicBezTo>
                <a:cubicBezTo>
                  <a:pt x="31" y="190"/>
                  <a:pt x="31" y="188"/>
                  <a:pt x="30" y="188"/>
                </a:cubicBezTo>
                <a:cubicBezTo>
                  <a:pt x="29" y="188"/>
                  <a:pt x="27" y="188"/>
                  <a:pt x="27" y="187"/>
                </a:cubicBezTo>
                <a:cubicBezTo>
                  <a:pt x="27" y="186"/>
                  <a:pt x="27" y="185"/>
                  <a:pt x="27" y="184"/>
                </a:cubicBezTo>
                <a:cubicBezTo>
                  <a:pt x="27" y="183"/>
                  <a:pt x="26" y="183"/>
                  <a:pt x="26" y="182"/>
                </a:cubicBezTo>
                <a:cubicBezTo>
                  <a:pt x="26" y="182"/>
                  <a:pt x="25" y="182"/>
                  <a:pt x="25" y="182"/>
                </a:cubicBezTo>
                <a:cubicBezTo>
                  <a:pt x="24" y="182"/>
                  <a:pt x="24" y="181"/>
                  <a:pt x="24" y="180"/>
                </a:cubicBezTo>
                <a:cubicBezTo>
                  <a:pt x="25" y="180"/>
                  <a:pt x="25" y="180"/>
                  <a:pt x="26" y="180"/>
                </a:cubicBezTo>
                <a:cubicBezTo>
                  <a:pt x="26" y="179"/>
                  <a:pt x="26" y="178"/>
                  <a:pt x="27" y="178"/>
                </a:cubicBezTo>
                <a:cubicBezTo>
                  <a:pt x="27" y="178"/>
                  <a:pt x="27" y="178"/>
                  <a:pt x="27" y="177"/>
                </a:cubicBezTo>
                <a:cubicBezTo>
                  <a:pt x="27" y="177"/>
                  <a:pt x="27" y="176"/>
                  <a:pt x="27" y="176"/>
                </a:cubicBezTo>
                <a:cubicBezTo>
                  <a:pt x="27" y="176"/>
                  <a:pt x="26" y="176"/>
                  <a:pt x="25" y="176"/>
                </a:cubicBezTo>
                <a:cubicBezTo>
                  <a:pt x="25" y="176"/>
                  <a:pt x="24" y="176"/>
                  <a:pt x="24" y="176"/>
                </a:cubicBezTo>
                <a:cubicBezTo>
                  <a:pt x="24" y="176"/>
                  <a:pt x="24" y="175"/>
                  <a:pt x="24" y="175"/>
                </a:cubicBezTo>
                <a:cubicBezTo>
                  <a:pt x="23" y="175"/>
                  <a:pt x="22" y="174"/>
                  <a:pt x="23" y="172"/>
                </a:cubicBezTo>
                <a:cubicBezTo>
                  <a:pt x="22" y="172"/>
                  <a:pt x="21" y="172"/>
                  <a:pt x="21" y="171"/>
                </a:cubicBezTo>
                <a:cubicBezTo>
                  <a:pt x="21" y="169"/>
                  <a:pt x="19" y="170"/>
                  <a:pt x="17" y="170"/>
                </a:cubicBezTo>
                <a:cubicBezTo>
                  <a:pt x="17" y="170"/>
                  <a:pt x="17" y="171"/>
                  <a:pt x="17" y="171"/>
                </a:cubicBezTo>
                <a:cubicBezTo>
                  <a:pt x="17" y="172"/>
                  <a:pt x="17" y="172"/>
                  <a:pt x="17" y="172"/>
                </a:cubicBezTo>
                <a:cubicBezTo>
                  <a:pt x="17" y="173"/>
                  <a:pt x="17" y="173"/>
                  <a:pt x="17" y="174"/>
                </a:cubicBezTo>
                <a:cubicBezTo>
                  <a:pt x="17" y="174"/>
                  <a:pt x="18" y="174"/>
                  <a:pt x="18" y="175"/>
                </a:cubicBezTo>
                <a:cubicBezTo>
                  <a:pt x="18" y="175"/>
                  <a:pt x="18" y="176"/>
                  <a:pt x="18" y="176"/>
                </a:cubicBezTo>
                <a:cubicBezTo>
                  <a:pt x="16" y="176"/>
                  <a:pt x="16" y="177"/>
                  <a:pt x="14" y="177"/>
                </a:cubicBezTo>
                <a:cubicBezTo>
                  <a:pt x="14" y="177"/>
                  <a:pt x="14" y="177"/>
                  <a:pt x="13" y="177"/>
                </a:cubicBezTo>
                <a:cubicBezTo>
                  <a:pt x="13" y="176"/>
                  <a:pt x="13" y="174"/>
                  <a:pt x="14" y="174"/>
                </a:cubicBezTo>
                <a:cubicBezTo>
                  <a:pt x="14" y="173"/>
                  <a:pt x="14" y="172"/>
                  <a:pt x="14" y="171"/>
                </a:cubicBezTo>
                <a:cubicBezTo>
                  <a:pt x="11" y="171"/>
                  <a:pt x="13" y="165"/>
                  <a:pt x="11" y="164"/>
                </a:cubicBezTo>
                <a:cubicBezTo>
                  <a:pt x="11" y="163"/>
                  <a:pt x="11" y="163"/>
                  <a:pt x="12" y="163"/>
                </a:cubicBezTo>
                <a:cubicBezTo>
                  <a:pt x="12" y="162"/>
                  <a:pt x="13" y="162"/>
                  <a:pt x="13" y="163"/>
                </a:cubicBezTo>
                <a:cubicBezTo>
                  <a:pt x="14" y="163"/>
                  <a:pt x="14" y="163"/>
                  <a:pt x="14" y="163"/>
                </a:cubicBezTo>
                <a:cubicBezTo>
                  <a:pt x="14" y="161"/>
                  <a:pt x="14" y="160"/>
                  <a:pt x="13" y="159"/>
                </a:cubicBezTo>
                <a:cubicBezTo>
                  <a:pt x="13" y="161"/>
                  <a:pt x="11" y="161"/>
                  <a:pt x="11" y="159"/>
                </a:cubicBezTo>
                <a:cubicBezTo>
                  <a:pt x="11" y="159"/>
                  <a:pt x="11" y="159"/>
                  <a:pt x="11" y="158"/>
                </a:cubicBezTo>
                <a:cubicBezTo>
                  <a:pt x="10" y="158"/>
                  <a:pt x="9" y="158"/>
                  <a:pt x="8" y="158"/>
                </a:cubicBezTo>
                <a:cubicBezTo>
                  <a:pt x="9" y="157"/>
                  <a:pt x="9" y="157"/>
                  <a:pt x="11" y="157"/>
                </a:cubicBezTo>
                <a:cubicBezTo>
                  <a:pt x="12" y="157"/>
                  <a:pt x="12" y="156"/>
                  <a:pt x="12" y="155"/>
                </a:cubicBezTo>
                <a:cubicBezTo>
                  <a:pt x="11" y="155"/>
                  <a:pt x="11" y="154"/>
                  <a:pt x="11" y="153"/>
                </a:cubicBezTo>
                <a:cubicBezTo>
                  <a:pt x="10" y="153"/>
                  <a:pt x="9" y="152"/>
                  <a:pt x="7" y="152"/>
                </a:cubicBezTo>
                <a:cubicBezTo>
                  <a:pt x="6" y="152"/>
                  <a:pt x="5" y="152"/>
                  <a:pt x="4" y="152"/>
                </a:cubicBezTo>
                <a:cubicBezTo>
                  <a:pt x="3" y="148"/>
                  <a:pt x="5" y="148"/>
                  <a:pt x="5" y="144"/>
                </a:cubicBezTo>
                <a:cubicBezTo>
                  <a:pt x="6" y="144"/>
                  <a:pt x="6" y="144"/>
                  <a:pt x="7" y="144"/>
                </a:cubicBezTo>
                <a:cubicBezTo>
                  <a:pt x="8" y="144"/>
                  <a:pt x="8" y="144"/>
                  <a:pt x="8" y="144"/>
                </a:cubicBezTo>
                <a:cubicBezTo>
                  <a:pt x="8" y="144"/>
                  <a:pt x="8" y="143"/>
                  <a:pt x="8" y="143"/>
                </a:cubicBezTo>
                <a:cubicBezTo>
                  <a:pt x="7" y="143"/>
                  <a:pt x="7" y="141"/>
                  <a:pt x="10" y="142"/>
                </a:cubicBezTo>
                <a:cubicBezTo>
                  <a:pt x="10" y="141"/>
                  <a:pt x="10" y="141"/>
                  <a:pt x="10" y="140"/>
                </a:cubicBezTo>
                <a:cubicBezTo>
                  <a:pt x="9" y="140"/>
                  <a:pt x="8" y="140"/>
                  <a:pt x="7" y="140"/>
                </a:cubicBezTo>
                <a:cubicBezTo>
                  <a:pt x="7" y="141"/>
                  <a:pt x="6" y="142"/>
                  <a:pt x="5" y="142"/>
                </a:cubicBezTo>
                <a:cubicBezTo>
                  <a:pt x="5" y="141"/>
                  <a:pt x="5" y="141"/>
                  <a:pt x="5" y="140"/>
                </a:cubicBezTo>
                <a:cubicBezTo>
                  <a:pt x="2" y="139"/>
                  <a:pt x="4" y="134"/>
                  <a:pt x="4" y="131"/>
                </a:cubicBezTo>
                <a:cubicBezTo>
                  <a:pt x="2" y="131"/>
                  <a:pt x="3" y="133"/>
                  <a:pt x="1" y="133"/>
                </a:cubicBezTo>
                <a:cubicBezTo>
                  <a:pt x="1" y="134"/>
                  <a:pt x="1" y="134"/>
                  <a:pt x="1" y="134"/>
                </a:cubicBezTo>
                <a:cubicBezTo>
                  <a:pt x="1" y="136"/>
                  <a:pt x="3" y="141"/>
                  <a:pt x="0" y="140"/>
                </a:cubicBezTo>
                <a:cubicBezTo>
                  <a:pt x="0" y="142"/>
                  <a:pt x="0" y="143"/>
                  <a:pt x="0" y="144"/>
                </a:cubicBezTo>
                <a:cubicBezTo>
                  <a:pt x="0" y="144"/>
                  <a:pt x="0" y="145"/>
                  <a:pt x="0" y="145"/>
                </a:cubicBezTo>
                <a:cubicBezTo>
                  <a:pt x="4" y="145"/>
                  <a:pt x="2" y="150"/>
                  <a:pt x="0" y="151"/>
                </a:cubicBezTo>
                <a:cubicBezTo>
                  <a:pt x="0" y="152"/>
                  <a:pt x="0" y="153"/>
                  <a:pt x="0" y="153"/>
                </a:cubicBezTo>
                <a:cubicBezTo>
                  <a:pt x="8" y="155"/>
                  <a:pt x="1" y="165"/>
                  <a:pt x="5" y="172"/>
                </a:cubicBezTo>
                <a:cubicBezTo>
                  <a:pt x="5" y="173"/>
                  <a:pt x="5" y="174"/>
                  <a:pt x="5" y="175"/>
                </a:cubicBezTo>
                <a:cubicBezTo>
                  <a:pt x="5" y="175"/>
                  <a:pt x="6" y="175"/>
                  <a:pt x="6" y="175"/>
                </a:cubicBezTo>
                <a:cubicBezTo>
                  <a:pt x="7" y="175"/>
                  <a:pt x="7" y="176"/>
                  <a:pt x="7" y="177"/>
                </a:cubicBezTo>
                <a:cubicBezTo>
                  <a:pt x="7" y="178"/>
                  <a:pt x="7" y="178"/>
                  <a:pt x="7" y="178"/>
                </a:cubicBezTo>
                <a:cubicBezTo>
                  <a:pt x="9" y="178"/>
                  <a:pt x="8" y="180"/>
                  <a:pt x="10" y="181"/>
                </a:cubicBezTo>
                <a:cubicBezTo>
                  <a:pt x="10" y="182"/>
                  <a:pt x="11" y="182"/>
                  <a:pt x="11" y="183"/>
                </a:cubicBezTo>
                <a:cubicBezTo>
                  <a:pt x="11" y="184"/>
                  <a:pt x="12" y="185"/>
                  <a:pt x="12" y="185"/>
                </a:cubicBezTo>
                <a:cubicBezTo>
                  <a:pt x="12" y="186"/>
                  <a:pt x="13" y="187"/>
                  <a:pt x="13" y="188"/>
                </a:cubicBezTo>
                <a:cubicBezTo>
                  <a:pt x="14" y="188"/>
                  <a:pt x="14" y="188"/>
                  <a:pt x="14" y="188"/>
                </a:cubicBezTo>
                <a:cubicBezTo>
                  <a:pt x="15" y="188"/>
                  <a:pt x="15" y="188"/>
                  <a:pt x="15" y="188"/>
                </a:cubicBezTo>
                <a:cubicBezTo>
                  <a:pt x="17" y="189"/>
                  <a:pt x="18" y="193"/>
                  <a:pt x="21" y="190"/>
                </a:cubicBezTo>
                <a:cubicBezTo>
                  <a:pt x="21" y="192"/>
                  <a:pt x="22" y="194"/>
                  <a:pt x="23" y="195"/>
                </a:cubicBezTo>
                <a:cubicBezTo>
                  <a:pt x="24" y="196"/>
                  <a:pt x="25" y="196"/>
                  <a:pt x="25" y="197"/>
                </a:cubicBezTo>
                <a:cubicBezTo>
                  <a:pt x="25" y="198"/>
                  <a:pt x="25" y="198"/>
                  <a:pt x="25" y="199"/>
                </a:cubicBezTo>
                <a:cubicBezTo>
                  <a:pt x="27" y="198"/>
                  <a:pt x="29" y="199"/>
                  <a:pt x="30" y="200"/>
                </a:cubicBezTo>
                <a:cubicBezTo>
                  <a:pt x="30" y="200"/>
                  <a:pt x="30" y="201"/>
                  <a:pt x="30" y="201"/>
                </a:cubicBezTo>
                <a:cubicBezTo>
                  <a:pt x="30" y="201"/>
                  <a:pt x="31" y="201"/>
                  <a:pt x="31" y="201"/>
                </a:cubicBezTo>
                <a:cubicBezTo>
                  <a:pt x="31" y="201"/>
                  <a:pt x="32" y="201"/>
                  <a:pt x="32" y="201"/>
                </a:cubicBezTo>
                <a:cubicBezTo>
                  <a:pt x="33" y="203"/>
                  <a:pt x="37" y="203"/>
                  <a:pt x="40" y="203"/>
                </a:cubicBezTo>
                <a:cubicBezTo>
                  <a:pt x="41" y="202"/>
                  <a:pt x="43" y="202"/>
                  <a:pt x="45" y="202"/>
                </a:cubicBezTo>
                <a:cubicBezTo>
                  <a:pt x="46" y="200"/>
                  <a:pt x="47" y="199"/>
                  <a:pt x="49" y="199"/>
                </a:cubicBezTo>
                <a:cubicBezTo>
                  <a:pt x="50" y="199"/>
                  <a:pt x="50" y="199"/>
                  <a:pt x="51" y="199"/>
                </a:cubicBezTo>
                <a:cubicBezTo>
                  <a:pt x="51" y="198"/>
                  <a:pt x="52" y="197"/>
                  <a:pt x="52" y="197"/>
                </a:cubicBezTo>
                <a:cubicBezTo>
                  <a:pt x="52" y="197"/>
                  <a:pt x="52" y="197"/>
                  <a:pt x="52" y="196"/>
                </a:cubicBezTo>
                <a:cubicBezTo>
                  <a:pt x="53" y="196"/>
                  <a:pt x="53" y="196"/>
                  <a:pt x="53" y="196"/>
                </a:cubicBezTo>
                <a:cubicBezTo>
                  <a:pt x="53" y="196"/>
                  <a:pt x="53" y="195"/>
                  <a:pt x="53" y="195"/>
                </a:cubicBezTo>
                <a:cubicBezTo>
                  <a:pt x="53" y="194"/>
                  <a:pt x="53" y="193"/>
                  <a:pt x="53" y="193"/>
                </a:cubicBezTo>
                <a:cubicBezTo>
                  <a:pt x="54" y="192"/>
                  <a:pt x="54" y="191"/>
                  <a:pt x="55" y="191"/>
                </a:cubicBezTo>
                <a:cubicBezTo>
                  <a:pt x="55" y="191"/>
                  <a:pt x="55" y="191"/>
                  <a:pt x="56" y="191"/>
                </a:cubicBezTo>
                <a:cubicBezTo>
                  <a:pt x="57" y="191"/>
                  <a:pt x="58" y="190"/>
                  <a:pt x="58" y="189"/>
                </a:cubicBezTo>
                <a:cubicBezTo>
                  <a:pt x="57" y="189"/>
                  <a:pt x="56" y="189"/>
                  <a:pt x="56" y="188"/>
                </a:cubicBezTo>
                <a:cubicBezTo>
                  <a:pt x="56" y="187"/>
                  <a:pt x="56" y="187"/>
                  <a:pt x="56" y="187"/>
                </a:cubicBezTo>
                <a:cubicBezTo>
                  <a:pt x="58" y="186"/>
                  <a:pt x="57" y="184"/>
                  <a:pt x="56" y="183"/>
                </a:cubicBezTo>
                <a:cubicBezTo>
                  <a:pt x="55" y="183"/>
                  <a:pt x="54" y="183"/>
                  <a:pt x="55" y="182"/>
                </a:cubicBezTo>
                <a:cubicBezTo>
                  <a:pt x="52" y="181"/>
                  <a:pt x="56" y="180"/>
                  <a:pt x="53" y="178"/>
                </a:cubicBezTo>
                <a:cubicBezTo>
                  <a:pt x="53" y="178"/>
                  <a:pt x="53" y="178"/>
                  <a:pt x="53" y="177"/>
                </a:cubicBezTo>
                <a:cubicBezTo>
                  <a:pt x="52" y="177"/>
                  <a:pt x="52" y="175"/>
                  <a:pt x="53" y="175"/>
                </a:cubicBezTo>
                <a:cubicBezTo>
                  <a:pt x="55" y="175"/>
                  <a:pt x="55" y="173"/>
                  <a:pt x="56" y="175"/>
                </a:cubicBezTo>
                <a:cubicBezTo>
                  <a:pt x="56" y="175"/>
                  <a:pt x="57" y="175"/>
                  <a:pt x="57" y="175"/>
                </a:cubicBezTo>
                <a:cubicBezTo>
                  <a:pt x="58" y="175"/>
                  <a:pt x="59" y="176"/>
                  <a:pt x="59" y="177"/>
                </a:cubicBezTo>
                <a:cubicBezTo>
                  <a:pt x="59" y="177"/>
                  <a:pt x="59" y="177"/>
                  <a:pt x="58" y="177"/>
                </a:cubicBezTo>
                <a:cubicBezTo>
                  <a:pt x="58" y="178"/>
                  <a:pt x="58" y="178"/>
                  <a:pt x="58" y="178"/>
                </a:cubicBezTo>
                <a:cubicBezTo>
                  <a:pt x="60" y="179"/>
                  <a:pt x="60" y="180"/>
                  <a:pt x="61" y="181"/>
                </a:cubicBezTo>
                <a:cubicBezTo>
                  <a:pt x="61" y="181"/>
                  <a:pt x="61" y="182"/>
                  <a:pt x="61" y="182"/>
                </a:cubicBezTo>
                <a:cubicBezTo>
                  <a:pt x="61" y="182"/>
                  <a:pt x="61" y="182"/>
                  <a:pt x="62" y="182"/>
                </a:cubicBezTo>
                <a:cubicBezTo>
                  <a:pt x="62" y="181"/>
                  <a:pt x="63" y="181"/>
                  <a:pt x="63" y="180"/>
                </a:cubicBezTo>
                <a:cubicBezTo>
                  <a:pt x="63" y="179"/>
                  <a:pt x="63" y="178"/>
                  <a:pt x="63" y="177"/>
                </a:cubicBezTo>
                <a:cubicBezTo>
                  <a:pt x="63" y="176"/>
                  <a:pt x="63" y="175"/>
                  <a:pt x="63" y="174"/>
                </a:cubicBezTo>
                <a:cubicBezTo>
                  <a:pt x="61" y="173"/>
                  <a:pt x="62" y="171"/>
                  <a:pt x="63" y="170"/>
                </a:cubicBezTo>
                <a:cubicBezTo>
                  <a:pt x="63" y="170"/>
                  <a:pt x="64" y="170"/>
                  <a:pt x="64" y="170"/>
                </a:cubicBezTo>
                <a:cubicBezTo>
                  <a:pt x="64" y="170"/>
                  <a:pt x="64" y="169"/>
                  <a:pt x="64" y="169"/>
                </a:cubicBezTo>
                <a:cubicBezTo>
                  <a:pt x="64" y="168"/>
                  <a:pt x="64" y="167"/>
                  <a:pt x="63" y="168"/>
                </a:cubicBezTo>
                <a:cubicBezTo>
                  <a:pt x="62" y="168"/>
                  <a:pt x="62" y="168"/>
                  <a:pt x="62" y="169"/>
                </a:cubicBezTo>
                <a:cubicBezTo>
                  <a:pt x="63" y="173"/>
                  <a:pt x="59" y="170"/>
                  <a:pt x="59" y="168"/>
                </a:cubicBezTo>
                <a:cubicBezTo>
                  <a:pt x="58" y="166"/>
                  <a:pt x="58" y="164"/>
                  <a:pt x="58" y="162"/>
                </a:cubicBezTo>
                <a:cubicBezTo>
                  <a:pt x="57" y="162"/>
                  <a:pt x="57" y="161"/>
                  <a:pt x="56" y="161"/>
                </a:cubicBezTo>
                <a:cubicBezTo>
                  <a:pt x="56" y="160"/>
                  <a:pt x="56" y="160"/>
                  <a:pt x="56" y="159"/>
                </a:cubicBezTo>
                <a:cubicBezTo>
                  <a:pt x="55" y="159"/>
                  <a:pt x="55" y="159"/>
                  <a:pt x="55" y="159"/>
                </a:cubicBezTo>
                <a:cubicBezTo>
                  <a:pt x="54" y="159"/>
                  <a:pt x="54" y="159"/>
                  <a:pt x="53" y="159"/>
                </a:cubicBezTo>
                <a:cubicBezTo>
                  <a:pt x="53" y="158"/>
                  <a:pt x="52" y="157"/>
                  <a:pt x="53" y="156"/>
                </a:cubicBezTo>
                <a:cubicBezTo>
                  <a:pt x="54" y="156"/>
                  <a:pt x="55" y="156"/>
                  <a:pt x="56" y="156"/>
                </a:cubicBezTo>
                <a:cubicBezTo>
                  <a:pt x="56" y="156"/>
                  <a:pt x="57" y="156"/>
                  <a:pt x="57" y="156"/>
                </a:cubicBezTo>
                <a:cubicBezTo>
                  <a:pt x="57" y="155"/>
                  <a:pt x="59" y="155"/>
                  <a:pt x="58" y="157"/>
                </a:cubicBezTo>
                <a:cubicBezTo>
                  <a:pt x="59" y="157"/>
                  <a:pt x="59" y="157"/>
                  <a:pt x="59" y="157"/>
                </a:cubicBezTo>
                <a:cubicBezTo>
                  <a:pt x="60" y="157"/>
                  <a:pt x="60" y="157"/>
                  <a:pt x="61" y="157"/>
                </a:cubicBezTo>
                <a:cubicBezTo>
                  <a:pt x="61" y="158"/>
                  <a:pt x="62" y="159"/>
                  <a:pt x="63" y="159"/>
                </a:cubicBezTo>
                <a:cubicBezTo>
                  <a:pt x="63" y="159"/>
                  <a:pt x="64" y="159"/>
                  <a:pt x="64" y="159"/>
                </a:cubicBezTo>
                <a:cubicBezTo>
                  <a:pt x="65" y="160"/>
                  <a:pt x="65" y="159"/>
                  <a:pt x="65" y="158"/>
                </a:cubicBezTo>
                <a:cubicBezTo>
                  <a:pt x="65" y="158"/>
                  <a:pt x="65" y="157"/>
                  <a:pt x="65" y="157"/>
                </a:cubicBezTo>
                <a:cubicBezTo>
                  <a:pt x="65" y="157"/>
                  <a:pt x="65" y="156"/>
                  <a:pt x="65" y="156"/>
                </a:cubicBezTo>
                <a:cubicBezTo>
                  <a:pt x="64" y="156"/>
                  <a:pt x="64" y="155"/>
                  <a:pt x="63" y="155"/>
                </a:cubicBezTo>
                <a:cubicBezTo>
                  <a:pt x="62" y="155"/>
                  <a:pt x="62" y="154"/>
                  <a:pt x="61" y="153"/>
                </a:cubicBezTo>
                <a:cubicBezTo>
                  <a:pt x="60" y="153"/>
                  <a:pt x="60" y="153"/>
                  <a:pt x="59" y="153"/>
                </a:cubicBezTo>
                <a:cubicBezTo>
                  <a:pt x="59" y="152"/>
                  <a:pt x="58" y="152"/>
                  <a:pt x="58" y="151"/>
                </a:cubicBezTo>
                <a:cubicBezTo>
                  <a:pt x="58" y="151"/>
                  <a:pt x="57" y="151"/>
                  <a:pt x="57" y="151"/>
                </a:cubicBezTo>
                <a:cubicBezTo>
                  <a:pt x="57" y="151"/>
                  <a:pt x="57" y="150"/>
                  <a:pt x="57" y="150"/>
                </a:cubicBezTo>
                <a:cubicBezTo>
                  <a:pt x="57" y="149"/>
                  <a:pt x="57" y="149"/>
                  <a:pt x="57" y="149"/>
                </a:cubicBezTo>
                <a:cubicBezTo>
                  <a:pt x="57" y="148"/>
                  <a:pt x="57" y="147"/>
                  <a:pt x="58" y="147"/>
                </a:cubicBezTo>
                <a:cubicBezTo>
                  <a:pt x="61" y="147"/>
                  <a:pt x="59" y="152"/>
                  <a:pt x="63" y="151"/>
                </a:cubicBezTo>
                <a:cubicBezTo>
                  <a:pt x="63" y="149"/>
                  <a:pt x="62" y="148"/>
                  <a:pt x="62" y="147"/>
                </a:cubicBezTo>
                <a:cubicBezTo>
                  <a:pt x="62" y="146"/>
                  <a:pt x="62" y="145"/>
                  <a:pt x="62" y="144"/>
                </a:cubicBezTo>
                <a:cubicBezTo>
                  <a:pt x="62" y="144"/>
                  <a:pt x="62" y="143"/>
                  <a:pt x="62" y="143"/>
                </a:cubicBezTo>
                <a:cubicBezTo>
                  <a:pt x="61" y="143"/>
                  <a:pt x="61" y="143"/>
                  <a:pt x="61" y="143"/>
                </a:cubicBezTo>
                <a:cubicBezTo>
                  <a:pt x="60" y="142"/>
                  <a:pt x="59" y="142"/>
                  <a:pt x="59" y="140"/>
                </a:cubicBezTo>
                <a:cubicBezTo>
                  <a:pt x="59" y="140"/>
                  <a:pt x="59" y="140"/>
                  <a:pt x="59" y="139"/>
                </a:cubicBezTo>
                <a:cubicBezTo>
                  <a:pt x="56" y="139"/>
                  <a:pt x="57" y="133"/>
                  <a:pt x="55" y="131"/>
                </a:cubicBezTo>
                <a:cubicBezTo>
                  <a:pt x="55" y="130"/>
                  <a:pt x="55" y="130"/>
                  <a:pt x="55" y="130"/>
                </a:cubicBezTo>
                <a:cubicBezTo>
                  <a:pt x="55" y="130"/>
                  <a:pt x="56" y="130"/>
                  <a:pt x="57" y="130"/>
                </a:cubicBezTo>
                <a:cubicBezTo>
                  <a:pt x="57" y="129"/>
                  <a:pt x="57" y="129"/>
                  <a:pt x="57" y="128"/>
                </a:cubicBezTo>
                <a:cubicBezTo>
                  <a:pt x="57" y="128"/>
                  <a:pt x="58" y="127"/>
                  <a:pt x="59" y="127"/>
                </a:cubicBezTo>
                <a:cubicBezTo>
                  <a:pt x="61" y="127"/>
                  <a:pt x="61" y="129"/>
                  <a:pt x="63" y="128"/>
                </a:cubicBezTo>
                <a:cubicBezTo>
                  <a:pt x="63" y="129"/>
                  <a:pt x="63" y="129"/>
                  <a:pt x="63" y="130"/>
                </a:cubicBezTo>
                <a:cubicBezTo>
                  <a:pt x="64" y="130"/>
                  <a:pt x="65" y="130"/>
                  <a:pt x="67" y="130"/>
                </a:cubicBezTo>
                <a:cubicBezTo>
                  <a:pt x="67" y="129"/>
                  <a:pt x="67" y="127"/>
                  <a:pt x="68" y="127"/>
                </a:cubicBezTo>
                <a:cubicBezTo>
                  <a:pt x="68" y="127"/>
                  <a:pt x="68" y="126"/>
                  <a:pt x="68" y="126"/>
                </a:cubicBezTo>
                <a:cubicBezTo>
                  <a:pt x="68" y="126"/>
                  <a:pt x="68" y="125"/>
                  <a:pt x="68" y="125"/>
                </a:cubicBezTo>
                <a:cubicBezTo>
                  <a:pt x="68" y="124"/>
                  <a:pt x="69" y="123"/>
                  <a:pt x="69" y="123"/>
                </a:cubicBezTo>
                <a:cubicBezTo>
                  <a:pt x="69" y="123"/>
                  <a:pt x="70" y="123"/>
                  <a:pt x="70" y="123"/>
                </a:cubicBezTo>
                <a:cubicBezTo>
                  <a:pt x="71" y="123"/>
                  <a:pt x="72" y="123"/>
                  <a:pt x="71" y="124"/>
                </a:cubicBezTo>
                <a:cubicBezTo>
                  <a:pt x="72" y="124"/>
                  <a:pt x="72" y="124"/>
                  <a:pt x="72" y="124"/>
                </a:cubicBezTo>
                <a:cubicBezTo>
                  <a:pt x="73" y="123"/>
                  <a:pt x="73" y="121"/>
                  <a:pt x="74" y="121"/>
                </a:cubicBezTo>
                <a:cubicBezTo>
                  <a:pt x="74" y="121"/>
                  <a:pt x="74" y="121"/>
                  <a:pt x="75" y="121"/>
                </a:cubicBezTo>
                <a:cubicBezTo>
                  <a:pt x="75" y="121"/>
                  <a:pt x="75" y="121"/>
                  <a:pt x="75" y="120"/>
                </a:cubicBezTo>
                <a:cubicBezTo>
                  <a:pt x="76" y="120"/>
                  <a:pt x="77" y="120"/>
                  <a:pt x="78" y="120"/>
                </a:cubicBezTo>
                <a:cubicBezTo>
                  <a:pt x="79" y="120"/>
                  <a:pt x="79" y="120"/>
                  <a:pt x="80" y="120"/>
                </a:cubicBezTo>
                <a:cubicBezTo>
                  <a:pt x="80" y="120"/>
                  <a:pt x="80" y="119"/>
                  <a:pt x="80" y="119"/>
                </a:cubicBezTo>
                <a:cubicBezTo>
                  <a:pt x="80" y="118"/>
                  <a:pt x="80" y="117"/>
                  <a:pt x="80" y="117"/>
                </a:cubicBezTo>
                <a:cubicBezTo>
                  <a:pt x="80" y="116"/>
                  <a:pt x="80" y="116"/>
                  <a:pt x="80" y="115"/>
                </a:cubicBezTo>
                <a:cubicBezTo>
                  <a:pt x="80" y="115"/>
                  <a:pt x="80" y="115"/>
                  <a:pt x="80" y="114"/>
                </a:cubicBezTo>
                <a:cubicBezTo>
                  <a:pt x="81" y="114"/>
                  <a:pt x="81" y="112"/>
                  <a:pt x="82" y="114"/>
                </a:cubicBezTo>
                <a:cubicBezTo>
                  <a:pt x="83" y="114"/>
                  <a:pt x="83" y="113"/>
                  <a:pt x="84" y="113"/>
                </a:cubicBezTo>
                <a:cubicBezTo>
                  <a:pt x="85" y="112"/>
                  <a:pt x="84" y="111"/>
                  <a:pt x="86" y="111"/>
                </a:cubicBezTo>
                <a:cubicBezTo>
                  <a:pt x="86" y="110"/>
                  <a:pt x="87" y="110"/>
                  <a:pt x="88" y="109"/>
                </a:cubicBezTo>
                <a:cubicBezTo>
                  <a:pt x="89" y="109"/>
                  <a:pt x="90" y="109"/>
                  <a:pt x="91" y="109"/>
                </a:cubicBezTo>
                <a:cubicBezTo>
                  <a:pt x="92" y="108"/>
                  <a:pt x="93" y="107"/>
                  <a:pt x="93" y="105"/>
                </a:cubicBezTo>
                <a:cubicBezTo>
                  <a:pt x="93" y="105"/>
                  <a:pt x="93" y="105"/>
                  <a:pt x="94" y="105"/>
                </a:cubicBezTo>
                <a:cubicBezTo>
                  <a:pt x="94" y="104"/>
                  <a:pt x="95" y="104"/>
                  <a:pt x="96" y="104"/>
                </a:cubicBezTo>
                <a:cubicBezTo>
                  <a:pt x="97" y="104"/>
                  <a:pt x="97" y="104"/>
                  <a:pt x="97" y="104"/>
                </a:cubicBezTo>
                <a:cubicBezTo>
                  <a:pt x="97" y="103"/>
                  <a:pt x="94" y="99"/>
                  <a:pt x="97" y="99"/>
                </a:cubicBezTo>
                <a:cubicBezTo>
                  <a:pt x="97" y="98"/>
                  <a:pt x="97" y="98"/>
                  <a:pt x="97" y="98"/>
                </a:cubicBezTo>
                <a:cubicBezTo>
                  <a:pt x="97" y="98"/>
                  <a:pt x="97" y="98"/>
                  <a:pt x="96" y="98"/>
                </a:cubicBezTo>
                <a:cubicBezTo>
                  <a:pt x="96" y="97"/>
                  <a:pt x="96" y="97"/>
                  <a:pt x="96" y="96"/>
                </a:cubicBezTo>
                <a:cubicBezTo>
                  <a:pt x="96" y="96"/>
                  <a:pt x="96" y="95"/>
                  <a:pt x="97" y="95"/>
                </a:cubicBezTo>
                <a:cubicBezTo>
                  <a:pt x="98" y="95"/>
                  <a:pt x="99" y="95"/>
                  <a:pt x="99" y="94"/>
                </a:cubicBezTo>
                <a:cubicBezTo>
                  <a:pt x="98" y="94"/>
                  <a:pt x="98" y="94"/>
                  <a:pt x="97" y="94"/>
                </a:cubicBezTo>
                <a:cubicBezTo>
                  <a:pt x="97" y="94"/>
                  <a:pt x="97" y="93"/>
                  <a:pt x="97" y="93"/>
                </a:cubicBezTo>
                <a:cubicBezTo>
                  <a:pt x="97" y="91"/>
                  <a:pt x="98" y="91"/>
                  <a:pt x="99" y="90"/>
                </a:cubicBezTo>
                <a:cubicBezTo>
                  <a:pt x="99" y="90"/>
                  <a:pt x="100" y="89"/>
                  <a:pt x="100" y="87"/>
                </a:cubicBezTo>
                <a:cubicBezTo>
                  <a:pt x="100" y="86"/>
                  <a:pt x="100" y="85"/>
                  <a:pt x="101" y="85"/>
                </a:cubicBezTo>
                <a:cubicBezTo>
                  <a:pt x="101" y="84"/>
                  <a:pt x="101" y="84"/>
                  <a:pt x="101" y="83"/>
                </a:cubicBezTo>
                <a:cubicBezTo>
                  <a:pt x="102" y="83"/>
                  <a:pt x="102" y="82"/>
                  <a:pt x="102" y="81"/>
                </a:cubicBezTo>
                <a:cubicBezTo>
                  <a:pt x="103" y="81"/>
                  <a:pt x="103" y="81"/>
                  <a:pt x="103" y="81"/>
                </a:cubicBezTo>
                <a:cubicBezTo>
                  <a:pt x="103" y="80"/>
                  <a:pt x="103" y="79"/>
                  <a:pt x="103" y="79"/>
                </a:cubicBezTo>
                <a:cubicBezTo>
                  <a:pt x="103" y="79"/>
                  <a:pt x="103" y="79"/>
                  <a:pt x="102" y="79"/>
                </a:cubicBezTo>
                <a:cubicBezTo>
                  <a:pt x="102" y="78"/>
                  <a:pt x="102" y="76"/>
                  <a:pt x="103" y="76"/>
                </a:cubicBezTo>
                <a:cubicBezTo>
                  <a:pt x="104" y="75"/>
                  <a:pt x="103" y="74"/>
                  <a:pt x="105" y="74"/>
                </a:cubicBezTo>
                <a:cubicBezTo>
                  <a:pt x="105" y="74"/>
                  <a:pt x="106" y="74"/>
                  <a:pt x="107" y="74"/>
                </a:cubicBezTo>
                <a:cubicBezTo>
                  <a:pt x="108" y="74"/>
                  <a:pt x="109" y="74"/>
                  <a:pt x="109" y="73"/>
                </a:cubicBezTo>
                <a:cubicBezTo>
                  <a:pt x="109" y="70"/>
                  <a:pt x="109" y="68"/>
                  <a:pt x="109" y="66"/>
                </a:cubicBezTo>
                <a:cubicBezTo>
                  <a:pt x="109" y="65"/>
                  <a:pt x="110" y="64"/>
                  <a:pt x="110" y="64"/>
                </a:cubicBezTo>
                <a:cubicBezTo>
                  <a:pt x="111" y="61"/>
                  <a:pt x="108" y="62"/>
                  <a:pt x="109" y="58"/>
                </a:cubicBezTo>
                <a:cubicBezTo>
                  <a:pt x="110" y="58"/>
                  <a:pt x="110" y="58"/>
                  <a:pt x="110" y="58"/>
                </a:cubicBezTo>
                <a:cubicBezTo>
                  <a:pt x="112" y="57"/>
                  <a:pt x="111" y="57"/>
                  <a:pt x="110" y="55"/>
                </a:cubicBezTo>
                <a:cubicBezTo>
                  <a:pt x="109" y="55"/>
                  <a:pt x="109" y="53"/>
                  <a:pt x="109" y="51"/>
                </a:cubicBezTo>
                <a:cubicBezTo>
                  <a:pt x="109" y="51"/>
                  <a:pt x="109" y="51"/>
                  <a:pt x="108" y="51"/>
                </a:cubicBezTo>
                <a:cubicBezTo>
                  <a:pt x="109" y="49"/>
                  <a:pt x="111" y="47"/>
                  <a:pt x="110" y="43"/>
                </a:cubicBezTo>
                <a:cubicBezTo>
                  <a:pt x="111" y="43"/>
                  <a:pt x="111" y="43"/>
                  <a:pt x="112" y="43"/>
                </a:cubicBezTo>
                <a:cubicBezTo>
                  <a:pt x="112" y="42"/>
                  <a:pt x="112" y="41"/>
                  <a:pt x="112" y="39"/>
                </a:cubicBezTo>
                <a:close/>
                <a:moveTo>
                  <a:pt x="7" y="165"/>
                </a:moveTo>
                <a:cubicBezTo>
                  <a:pt x="5" y="166"/>
                  <a:pt x="4" y="164"/>
                  <a:pt x="6" y="163"/>
                </a:cubicBezTo>
                <a:cubicBezTo>
                  <a:pt x="7" y="163"/>
                  <a:pt x="8" y="163"/>
                  <a:pt x="8" y="162"/>
                </a:cubicBezTo>
                <a:cubicBezTo>
                  <a:pt x="9" y="162"/>
                  <a:pt x="10" y="163"/>
                  <a:pt x="10" y="164"/>
                </a:cubicBezTo>
                <a:cubicBezTo>
                  <a:pt x="8" y="164"/>
                  <a:pt x="8" y="165"/>
                  <a:pt x="7" y="165"/>
                </a:cubicBezTo>
                <a:close/>
                <a:moveTo>
                  <a:pt x="48" y="170"/>
                </a:moveTo>
                <a:cubicBezTo>
                  <a:pt x="52" y="169"/>
                  <a:pt x="50" y="174"/>
                  <a:pt x="48" y="171"/>
                </a:cubicBezTo>
                <a:cubicBezTo>
                  <a:pt x="48" y="171"/>
                  <a:pt x="48" y="170"/>
                  <a:pt x="48" y="170"/>
                </a:cubicBezTo>
                <a:close/>
                <a:moveTo>
                  <a:pt x="55" y="153"/>
                </a:moveTo>
                <a:cubicBezTo>
                  <a:pt x="55" y="154"/>
                  <a:pt x="54" y="155"/>
                  <a:pt x="53" y="155"/>
                </a:cubicBezTo>
                <a:cubicBezTo>
                  <a:pt x="53" y="153"/>
                  <a:pt x="52" y="153"/>
                  <a:pt x="51" y="152"/>
                </a:cubicBezTo>
                <a:cubicBezTo>
                  <a:pt x="51" y="152"/>
                  <a:pt x="51" y="151"/>
                  <a:pt x="51" y="151"/>
                </a:cubicBezTo>
                <a:cubicBezTo>
                  <a:pt x="51" y="150"/>
                  <a:pt x="51" y="148"/>
                  <a:pt x="53" y="149"/>
                </a:cubicBezTo>
                <a:cubicBezTo>
                  <a:pt x="55" y="149"/>
                  <a:pt x="55" y="150"/>
                  <a:pt x="56" y="151"/>
                </a:cubicBezTo>
                <a:cubicBezTo>
                  <a:pt x="56" y="152"/>
                  <a:pt x="56" y="153"/>
                  <a:pt x="55" y="153"/>
                </a:cubicBezTo>
                <a:close/>
                <a:moveTo>
                  <a:pt x="53" y="145"/>
                </a:moveTo>
                <a:cubicBezTo>
                  <a:pt x="54" y="145"/>
                  <a:pt x="55" y="146"/>
                  <a:pt x="56" y="146"/>
                </a:cubicBezTo>
                <a:cubicBezTo>
                  <a:pt x="55" y="149"/>
                  <a:pt x="50" y="147"/>
                  <a:pt x="53" y="145"/>
                </a:cubicBezTo>
                <a:close/>
                <a:moveTo>
                  <a:pt x="40" y="81"/>
                </a:moveTo>
                <a:cubicBezTo>
                  <a:pt x="41" y="81"/>
                  <a:pt x="42" y="81"/>
                  <a:pt x="43" y="81"/>
                </a:cubicBezTo>
                <a:cubicBezTo>
                  <a:pt x="43" y="82"/>
                  <a:pt x="43" y="83"/>
                  <a:pt x="43" y="83"/>
                </a:cubicBezTo>
                <a:cubicBezTo>
                  <a:pt x="42" y="83"/>
                  <a:pt x="41" y="83"/>
                  <a:pt x="40" y="83"/>
                </a:cubicBezTo>
                <a:cubicBezTo>
                  <a:pt x="40" y="83"/>
                  <a:pt x="40" y="82"/>
                  <a:pt x="40" y="81"/>
                </a:cubicBezTo>
                <a:close/>
                <a:moveTo>
                  <a:pt x="56" y="119"/>
                </a:moveTo>
                <a:cubicBezTo>
                  <a:pt x="56" y="119"/>
                  <a:pt x="56" y="118"/>
                  <a:pt x="56" y="118"/>
                </a:cubicBezTo>
                <a:cubicBezTo>
                  <a:pt x="55" y="118"/>
                  <a:pt x="55" y="118"/>
                  <a:pt x="55" y="118"/>
                </a:cubicBezTo>
                <a:cubicBezTo>
                  <a:pt x="55" y="115"/>
                  <a:pt x="51" y="116"/>
                  <a:pt x="51" y="114"/>
                </a:cubicBezTo>
                <a:cubicBezTo>
                  <a:pt x="50" y="114"/>
                  <a:pt x="50" y="114"/>
                  <a:pt x="49" y="114"/>
                </a:cubicBezTo>
                <a:cubicBezTo>
                  <a:pt x="48" y="114"/>
                  <a:pt x="47" y="113"/>
                  <a:pt x="48" y="112"/>
                </a:cubicBezTo>
                <a:cubicBezTo>
                  <a:pt x="48" y="111"/>
                  <a:pt x="48" y="109"/>
                  <a:pt x="48" y="108"/>
                </a:cubicBezTo>
                <a:cubicBezTo>
                  <a:pt x="47" y="108"/>
                  <a:pt x="47" y="108"/>
                  <a:pt x="46" y="108"/>
                </a:cubicBezTo>
                <a:cubicBezTo>
                  <a:pt x="46" y="108"/>
                  <a:pt x="46" y="107"/>
                  <a:pt x="45" y="107"/>
                </a:cubicBezTo>
                <a:cubicBezTo>
                  <a:pt x="44" y="106"/>
                  <a:pt x="43" y="105"/>
                  <a:pt x="43" y="102"/>
                </a:cubicBezTo>
                <a:cubicBezTo>
                  <a:pt x="44" y="102"/>
                  <a:pt x="44" y="102"/>
                  <a:pt x="45" y="102"/>
                </a:cubicBezTo>
                <a:cubicBezTo>
                  <a:pt x="45" y="103"/>
                  <a:pt x="46" y="103"/>
                  <a:pt x="46" y="104"/>
                </a:cubicBezTo>
                <a:cubicBezTo>
                  <a:pt x="46" y="103"/>
                  <a:pt x="46" y="103"/>
                  <a:pt x="46" y="102"/>
                </a:cubicBezTo>
                <a:cubicBezTo>
                  <a:pt x="46" y="102"/>
                  <a:pt x="46" y="102"/>
                  <a:pt x="46" y="101"/>
                </a:cubicBezTo>
                <a:cubicBezTo>
                  <a:pt x="46" y="101"/>
                  <a:pt x="46" y="101"/>
                  <a:pt x="45" y="101"/>
                </a:cubicBezTo>
                <a:cubicBezTo>
                  <a:pt x="45" y="100"/>
                  <a:pt x="45" y="100"/>
                  <a:pt x="45" y="99"/>
                </a:cubicBezTo>
                <a:cubicBezTo>
                  <a:pt x="45" y="98"/>
                  <a:pt x="45" y="98"/>
                  <a:pt x="45" y="98"/>
                </a:cubicBezTo>
                <a:cubicBezTo>
                  <a:pt x="45" y="98"/>
                  <a:pt x="44" y="98"/>
                  <a:pt x="44" y="98"/>
                </a:cubicBezTo>
                <a:cubicBezTo>
                  <a:pt x="44" y="98"/>
                  <a:pt x="43" y="98"/>
                  <a:pt x="43" y="98"/>
                </a:cubicBezTo>
                <a:cubicBezTo>
                  <a:pt x="42" y="98"/>
                  <a:pt x="42" y="98"/>
                  <a:pt x="42" y="98"/>
                </a:cubicBezTo>
                <a:cubicBezTo>
                  <a:pt x="41" y="97"/>
                  <a:pt x="40" y="98"/>
                  <a:pt x="40" y="99"/>
                </a:cubicBezTo>
                <a:cubicBezTo>
                  <a:pt x="40" y="99"/>
                  <a:pt x="40" y="100"/>
                  <a:pt x="40" y="100"/>
                </a:cubicBezTo>
                <a:cubicBezTo>
                  <a:pt x="36" y="101"/>
                  <a:pt x="39" y="98"/>
                  <a:pt x="39" y="96"/>
                </a:cubicBezTo>
                <a:cubicBezTo>
                  <a:pt x="39" y="96"/>
                  <a:pt x="39" y="95"/>
                  <a:pt x="39" y="94"/>
                </a:cubicBezTo>
                <a:cubicBezTo>
                  <a:pt x="39" y="94"/>
                  <a:pt x="39" y="93"/>
                  <a:pt x="39" y="93"/>
                </a:cubicBezTo>
                <a:cubicBezTo>
                  <a:pt x="40" y="93"/>
                  <a:pt x="40" y="93"/>
                  <a:pt x="40" y="93"/>
                </a:cubicBezTo>
                <a:cubicBezTo>
                  <a:pt x="40" y="92"/>
                  <a:pt x="40" y="92"/>
                  <a:pt x="40" y="92"/>
                </a:cubicBezTo>
                <a:cubicBezTo>
                  <a:pt x="41" y="92"/>
                  <a:pt x="42" y="92"/>
                  <a:pt x="43" y="92"/>
                </a:cubicBezTo>
                <a:cubicBezTo>
                  <a:pt x="43" y="92"/>
                  <a:pt x="44" y="92"/>
                  <a:pt x="44" y="92"/>
                </a:cubicBezTo>
                <a:cubicBezTo>
                  <a:pt x="45" y="92"/>
                  <a:pt x="46" y="92"/>
                  <a:pt x="46" y="92"/>
                </a:cubicBezTo>
                <a:cubicBezTo>
                  <a:pt x="47" y="92"/>
                  <a:pt x="47" y="92"/>
                  <a:pt x="48" y="92"/>
                </a:cubicBezTo>
                <a:cubicBezTo>
                  <a:pt x="48" y="91"/>
                  <a:pt x="48" y="91"/>
                  <a:pt x="48" y="90"/>
                </a:cubicBezTo>
                <a:cubicBezTo>
                  <a:pt x="48" y="90"/>
                  <a:pt x="48" y="90"/>
                  <a:pt x="49" y="90"/>
                </a:cubicBezTo>
                <a:cubicBezTo>
                  <a:pt x="49" y="91"/>
                  <a:pt x="50" y="91"/>
                  <a:pt x="50" y="92"/>
                </a:cubicBezTo>
                <a:cubicBezTo>
                  <a:pt x="50" y="92"/>
                  <a:pt x="51" y="92"/>
                  <a:pt x="51" y="92"/>
                </a:cubicBezTo>
                <a:cubicBezTo>
                  <a:pt x="52" y="92"/>
                  <a:pt x="53" y="92"/>
                  <a:pt x="53" y="93"/>
                </a:cubicBezTo>
                <a:cubicBezTo>
                  <a:pt x="54" y="93"/>
                  <a:pt x="54" y="93"/>
                  <a:pt x="55" y="93"/>
                </a:cubicBezTo>
                <a:cubicBezTo>
                  <a:pt x="55" y="93"/>
                  <a:pt x="55" y="94"/>
                  <a:pt x="55" y="94"/>
                </a:cubicBezTo>
                <a:cubicBezTo>
                  <a:pt x="55" y="94"/>
                  <a:pt x="56" y="94"/>
                  <a:pt x="57" y="94"/>
                </a:cubicBezTo>
                <a:cubicBezTo>
                  <a:pt x="58" y="94"/>
                  <a:pt x="59" y="94"/>
                  <a:pt x="59" y="94"/>
                </a:cubicBezTo>
                <a:cubicBezTo>
                  <a:pt x="60" y="94"/>
                  <a:pt x="61" y="94"/>
                  <a:pt x="61" y="95"/>
                </a:cubicBezTo>
                <a:cubicBezTo>
                  <a:pt x="61" y="95"/>
                  <a:pt x="61" y="95"/>
                  <a:pt x="62" y="95"/>
                </a:cubicBezTo>
                <a:cubicBezTo>
                  <a:pt x="62" y="96"/>
                  <a:pt x="63" y="96"/>
                  <a:pt x="63" y="98"/>
                </a:cubicBezTo>
                <a:cubicBezTo>
                  <a:pt x="63" y="98"/>
                  <a:pt x="64" y="98"/>
                  <a:pt x="64" y="98"/>
                </a:cubicBezTo>
                <a:cubicBezTo>
                  <a:pt x="64" y="98"/>
                  <a:pt x="64" y="99"/>
                  <a:pt x="65" y="99"/>
                </a:cubicBezTo>
                <a:cubicBezTo>
                  <a:pt x="66" y="100"/>
                  <a:pt x="65" y="101"/>
                  <a:pt x="67" y="101"/>
                </a:cubicBezTo>
                <a:cubicBezTo>
                  <a:pt x="67" y="101"/>
                  <a:pt x="67" y="101"/>
                  <a:pt x="68" y="101"/>
                </a:cubicBezTo>
                <a:cubicBezTo>
                  <a:pt x="69" y="101"/>
                  <a:pt x="69" y="102"/>
                  <a:pt x="70" y="102"/>
                </a:cubicBezTo>
                <a:cubicBezTo>
                  <a:pt x="71" y="102"/>
                  <a:pt x="72" y="103"/>
                  <a:pt x="71" y="104"/>
                </a:cubicBezTo>
                <a:cubicBezTo>
                  <a:pt x="71" y="104"/>
                  <a:pt x="70" y="104"/>
                  <a:pt x="71" y="105"/>
                </a:cubicBezTo>
                <a:cubicBezTo>
                  <a:pt x="71" y="105"/>
                  <a:pt x="71" y="106"/>
                  <a:pt x="71" y="106"/>
                </a:cubicBezTo>
                <a:cubicBezTo>
                  <a:pt x="71" y="106"/>
                  <a:pt x="71" y="107"/>
                  <a:pt x="71" y="107"/>
                </a:cubicBezTo>
                <a:cubicBezTo>
                  <a:pt x="71" y="109"/>
                  <a:pt x="71" y="110"/>
                  <a:pt x="70" y="111"/>
                </a:cubicBezTo>
                <a:cubicBezTo>
                  <a:pt x="69" y="110"/>
                  <a:pt x="68" y="111"/>
                  <a:pt x="68" y="112"/>
                </a:cubicBezTo>
                <a:cubicBezTo>
                  <a:pt x="67" y="112"/>
                  <a:pt x="67" y="112"/>
                  <a:pt x="67" y="112"/>
                </a:cubicBezTo>
                <a:cubicBezTo>
                  <a:pt x="66" y="114"/>
                  <a:pt x="63" y="113"/>
                  <a:pt x="63" y="115"/>
                </a:cubicBezTo>
                <a:cubicBezTo>
                  <a:pt x="63" y="115"/>
                  <a:pt x="62" y="115"/>
                  <a:pt x="62" y="115"/>
                </a:cubicBezTo>
                <a:cubicBezTo>
                  <a:pt x="61" y="115"/>
                  <a:pt x="61" y="115"/>
                  <a:pt x="61" y="115"/>
                </a:cubicBezTo>
                <a:cubicBezTo>
                  <a:pt x="60" y="117"/>
                  <a:pt x="59" y="117"/>
                  <a:pt x="58" y="118"/>
                </a:cubicBezTo>
                <a:cubicBezTo>
                  <a:pt x="58" y="118"/>
                  <a:pt x="58" y="119"/>
                  <a:pt x="58" y="119"/>
                </a:cubicBezTo>
                <a:cubicBezTo>
                  <a:pt x="57" y="119"/>
                  <a:pt x="57" y="119"/>
                  <a:pt x="56" y="119"/>
                </a:cubicBezTo>
                <a:close/>
                <a:moveTo>
                  <a:pt x="89" y="101"/>
                </a:moveTo>
                <a:cubicBezTo>
                  <a:pt x="86" y="99"/>
                  <a:pt x="89" y="94"/>
                  <a:pt x="93" y="95"/>
                </a:cubicBezTo>
                <a:cubicBezTo>
                  <a:pt x="95" y="96"/>
                  <a:pt x="87" y="97"/>
                  <a:pt x="89" y="101"/>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12" name="Freeform 249" title=""/>
          <p:cNvSpPr/>
          <p:nvPr>
            <p:custDataLst>
              <p:tags r:id="rId247"/>
            </p:custDataLst>
          </p:nvPr>
        </p:nvSpPr>
        <p:spPr bwMode="auto">
          <a:xfrm rot="1740000">
            <a:off x="667873" y="2659798"/>
            <a:ext cx="1583" cy="1318"/>
          </a:xfrm>
          <a:custGeom>
            <a:gdLst>
              <a:gd name="T0" fmla="*/ 2 w 3"/>
              <a:gd name="T1" fmla="*/ 2 h 2"/>
              <a:gd name="T2" fmla="*/ 3 w 3"/>
              <a:gd name="T3" fmla="*/ 2 h 2"/>
              <a:gd name="T4" fmla="*/ 2 w 3"/>
              <a:gd name="T5" fmla="*/ 2 h 2"/>
            </a:gdLst>
            <a:cxnLst>
              <a:cxn ang="0">
                <a:pos x="T0" y="T1"/>
              </a:cxn>
              <a:cxn ang="0">
                <a:pos x="T2" y="T3"/>
              </a:cxn>
              <a:cxn ang="0">
                <a:pos x="T4" y="T5"/>
              </a:cxn>
            </a:cxnLst>
            <a:rect l="0" t="0" r="r" b="b"/>
            <a:pathLst>
              <a:path w="3" h="2">
                <a:moveTo>
                  <a:pt x="2" y="2"/>
                </a:moveTo>
                <a:cubicBezTo>
                  <a:pt x="2" y="2"/>
                  <a:pt x="3" y="2"/>
                  <a:pt x="3" y="2"/>
                </a:cubicBezTo>
                <a:cubicBezTo>
                  <a:pt x="2" y="0"/>
                  <a:pt x="0" y="2"/>
                  <a:pt x="2" y="2"/>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13" name="Freeform 250" title=""/>
          <p:cNvSpPr>
            <a:spLocks noEditPoints="1"/>
          </p:cNvSpPr>
          <p:nvPr>
            <p:custDataLst>
              <p:tags r:id="rId248"/>
            </p:custDataLst>
          </p:nvPr>
        </p:nvSpPr>
        <p:spPr bwMode="auto">
          <a:xfrm rot="1740000">
            <a:off x="663739" y="2660293"/>
            <a:ext cx="44863" cy="24258"/>
          </a:xfrm>
          <a:custGeom>
            <a:gdLst>
              <a:gd name="T0" fmla="*/ 16 w 79"/>
              <a:gd name="T1" fmla="*/ 24 h 43"/>
              <a:gd name="T2" fmla="*/ 11 w 79"/>
              <a:gd name="T3" fmla="*/ 25 h 43"/>
              <a:gd name="T4" fmla="*/ 6 w 79"/>
              <a:gd name="T5" fmla="*/ 28 h 43"/>
              <a:gd name="T6" fmla="*/ 4 w 79"/>
              <a:gd name="T7" fmla="*/ 32 h 43"/>
              <a:gd name="T8" fmla="*/ 0 w 79"/>
              <a:gd name="T9" fmla="*/ 37 h 43"/>
              <a:gd name="T10" fmla="*/ 3 w 79"/>
              <a:gd name="T11" fmla="*/ 33 h 43"/>
              <a:gd name="T12" fmla="*/ 5 w 79"/>
              <a:gd name="T13" fmla="*/ 37 h 43"/>
              <a:gd name="T14" fmla="*/ 6 w 79"/>
              <a:gd name="T15" fmla="*/ 37 h 43"/>
              <a:gd name="T16" fmla="*/ 11 w 79"/>
              <a:gd name="T17" fmla="*/ 34 h 43"/>
              <a:gd name="T18" fmla="*/ 12 w 79"/>
              <a:gd name="T19" fmla="*/ 32 h 43"/>
              <a:gd name="T20" fmla="*/ 18 w 79"/>
              <a:gd name="T21" fmla="*/ 30 h 43"/>
              <a:gd name="T22" fmla="*/ 15 w 79"/>
              <a:gd name="T23" fmla="*/ 34 h 43"/>
              <a:gd name="T24" fmla="*/ 12 w 79"/>
              <a:gd name="T25" fmla="*/ 40 h 43"/>
              <a:gd name="T26" fmla="*/ 16 w 79"/>
              <a:gd name="T27" fmla="*/ 43 h 43"/>
              <a:gd name="T28" fmla="*/ 23 w 79"/>
              <a:gd name="T29" fmla="*/ 38 h 43"/>
              <a:gd name="T30" fmla="*/ 27 w 79"/>
              <a:gd name="T31" fmla="*/ 39 h 43"/>
              <a:gd name="T32" fmla="*/ 33 w 79"/>
              <a:gd name="T33" fmla="*/ 39 h 43"/>
              <a:gd name="T34" fmla="*/ 37 w 79"/>
              <a:gd name="T35" fmla="*/ 38 h 43"/>
              <a:gd name="T36" fmla="*/ 37 w 79"/>
              <a:gd name="T37" fmla="*/ 32 h 43"/>
              <a:gd name="T38" fmla="*/ 40 w 79"/>
              <a:gd name="T39" fmla="*/ 32 h 43"/>
              <a:gd name="T40" fmla="*/ 41 w 79"/>
              <a:gd name="T41" fmla="*/ 34 h 43"/>
              <a:gd name="T42" fmla="*/ 46 w 79"/>
              <a:gd name="T43" fmla="*/ 33 h 43"/>
              <a:gd name="T44" fmla="*/ 49 w 79"/>
              <a:gd name="T45" fmla="*/ 32 h 43"/>
              <a:gd name="T46" fmla="*/ 52 w 79"/>
              <a:gd name="T47" fmla="*/ 32 h 43"/>
              <a:gd name="T48" fmla="*/ 54 w 79"/>
              <a:gd name="T49" fmla="*/ 34 h 43"/>
              <a:gd name="T50" fmla="*/ 61 w 79"/>
              <a:gd name="T51" fmla="*/ 34 h 43"/>
              <a:gd name="T52" fmla="*/ 69 w 79"/>
              <a:gd name="T53" fmla="*/ 32 h 43"/>
              <a:gd name="T54" fmla="*/ 73 w 79"/>
              <a:gd name="T55" fmla="*/ 34 h 43"/>
              <a:gd name="T56" fmla="*/ 75 w 79"/>
              <a:gd name="T57" fmla="*/ 34 h 43"/>
              <a:gd name="T58" fmla="*/ 79 w 79"/>
              <a:gd name="T59" fmla="*/ 30 h 43"/>
              <a:gd name="T60" fmla="*/ 75 w 79"/>
              <a:gd name="T61" fmla="*/ 28 h 43"/>
              <a:gd name="T62" fmla="*/ 73 w 79"/>
              <a:gd name="T63" fmla="*/ 26 h 43"/>
              <a:gd name="T64" fmla="*/ 73 w 79"/>
              <a:gd name="T65" fmla="*/ 21 h 43"/>
              <a:gd name="T66" fmla="*/ 69 w 79"/>
              <a:gd name="T67" fmla="*/ 26 h 43"/>
              <a:gd name="T68" fmla="*/ 63 w 79"/>
              <a:gd name="T69" fmla="*/ 24 h 43"/>
              <a:gd name="T70" fmla="*/ 57 w 79"/>
              <a:gd name="T71" fmla="*/ 24 h 43"/>
              <a:gd name="T72" fmla="*/ 55 w 79"/>
              <a:gd name="T73" fmla="*/ 24 h 43"/>
              <a:gd name="T74" fmla="*/ 53 w 79"/>
              <a:gd name="T75" fmla="*/ 25 h 43"/>
              <a:gd name="T76" fmla="*/ 46 w 79"/>
              <a:gd name="T77" fmla="*/ 26 h 43"/>
              <a:gd name="T78" fmla="*/ 40 w 79"/>
              <a:gd name="T79" fmla="*/ 25 h 43"/>
              <a:gd name="T80" fmla="*/ 43 w 79"/>
              <a:gd name="T81" fmla="*/ 21 h 43"/>
              <a:gd name="T82" fmla="*/ 38 w 79"/>
              <a:gd name="T83" fmla="*/ 17 h 43"/>
              <a:gd name="T84" fmla="*/ 36 w 79"/>
              <a:gd name="T85" fmla="*/ 20 h 43"/>
              <a:gd name="T86" fmla="*/ 33 w 79"/>
              <a:gd name="T87" fmla="*/ 18 h 43"/>
              <a:gd name="T88" fmla="*/ 33 w 79"/>
              <a:gd name="T89" fmla="*/ 13 h 43"/>
              <a:gd name="T90" fmla="*/ 36 w 79"/>
              <a:gd name="T91" fmla="*/ 8 h 43"/>
              <a:gd name="T92" fmla="*/ 40 w 79"/>
              <a:gd name="T93" fmla="*/ 5 h 43"/>
              <a:gd name="T94" fmla="*/ 41 w 79"/>
              <a:gd name="T95" fmla="*/ 1 h 43"/>
              <a:gd name="T96" fmla="*/ 27 w 79"/>
              <a:gd name="T97" fmla="*/ 8 h 43"/>
              <a:gd name="T98" fmla="*/ 24 w 79"/>
              <a:gd name="T99" fmla="*/ 13 h 43"/>
              <a:gd name="T100" fmla="*/ 21 w 79"/>
              <a:gd name="T101" fmla="*/ 17 h 43"/>
              <a:gd name="T102" fmla="*/ 15 w 79"/>
              <a:gd name="T103" fmla="*/ 20 h 43"/>
              <a:gd name="T104" fmla="*/ 30 w 79"/>
              <a:gd name="T105" fmla="*/ 21 h 43"/>
              <a:gd name="T106" fmla="*/ 24 w 79"/>
              <a:gd name="T107" fmla="*/ 21 h 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9" h="43">
                <a:moveTo>
                  <a:pt x="15" y="21"/>
                </a:moveTo>
                <a:cubicBezTo>
                  <a:pt x="15" y="22"/>
                  <a:pt x="15" y="23"/>
                  <a:pt x="15" y="24"/>
                </a:cubicBezTo>
                <a:cubicBezTo>
                  <a:pt x="15" y="24"/>
                  <a:pt x="16" y="24"/>
                  <a:pt x="16" y="24"/>
                </a:cubicBezTo>
                <a:cubicBezTo>
                  <a:pt x="16" y="24"/>
                  <a:pt x="16" y="24"/>
                  <a:pt x="16" y="25"/>
                </a:cubicBezTo>
                <a:cubicBezTo>
                  <a:pt x="15" y="25"/>
                  <a:pt x="14" y="25"/>
                  <a:pt x="14" y="25"/>
                </a:cubicBezTo>
                <a:cubicBezTo>
                  <a:pt x="13" y="25"/>
                  <a:pt x="12" y="25"/>
                  <a:pt x="11" y="25"/>
                </a:cubicBezTo>
                <a:cubicBezTo>
                  <a:pt x="10" y="25"/>
                  <a:pt x="9" y="25"/>
                  <a:pt x="9" y="26"/>
                </a:cubicBezTo>
                <a:cubicBezTo>
                  <a:pt x="8" y="26"/>
                  <a:pt x="7" y="27"/>
                  <a:pt x="6" y="27"/>
                </a:cubicBezTo>
                <a:cubicBezTo>
                  <a:pt x="6" y="28"/>
                  <a:pt x="6" y="28"/>
                  <a:pt x="6" y="28"/>
                </a:cubicBezTo>
                <a:cubicBezTo>
                  <a:pt x="6" y="29"/>
                  <a:pt x="6" y="29"/>
                  <a:pt x="6" y="30"/>
                </a:cubicBezTo>
                <a:cubicBezTo>
                  <a:pt x="5" y="29"/>
                  <a:pt x="5" y="30"/>
                  <a:pt x="5" y="31"/>
                </a:cubicBezTo>
                <a:cubicBezTo>
                  <a:pt x="5" y="32"/>
                  <a:pt x="5" y="32"/>
                  <a:pt x="4" y="32"/>
                </a:cubicBezTo>
                <a:cubicBezTo>
                  <a:pt x="4" y="32"/>
                  <a:pt x="3" y="32"/>
                  <a:pt x="3" y="32"/>
                </a:cubicBezTo>
                <a:cubicBezTo>
                  <a:pt x="2" y="32"/>
                  <a:pt x="2" y="33"/>
                  <a:pt x="0" y="33"/>
                </a:cubicBezTo>
                <a:cubicBezTo>
                  <a:pt x="0" y="34"/>
                  <a:pt x="0" y="36"/>
                  <a:pt x="0" y="37"/>
                </a:cubicBezTo>
                <a:cubicBezTo>
                  <a:pt x="1" y="38"/>
                  <a:pt x="3" y="38"/>
                  <a:pt x="3" y="37"/>
                </a:cubicBezTo>
                <a:cubicBezTo>
                  <a:pt x="3" y="36"/>
                  <a:pt x="3" y="36"/>
                  <a:pt x="3" y="36"/>
                </a:cubicBezTo>
                <a:cubicBezTo>
                  <a:pt x="1" y="35"/>
                  <a:pt x="2" y="34"/>
                  <a:pt x="3" y="33"/>
                </a:cubicBezTo>
                <a:cubicBezTo>
                  <a:pt x="4" y="33"/>
                  <a:pt x="4" y="33"/>
                  <a:pt x="4" y="34"/>
                </a:cubicBezTo>
                <a:cubicBezTo>
                  <a:pt x="4" y="34"/>
                  <a:pt x="5" y="34"/>
                  <a:pt x="5" y="34"/>
                </a:cubicBezTo>
                <a:cubicBezTo>
                  <a:pt x="5" y="35"/>
                  <a:pt x="5" y="36"/>
                  <a:pt x="5" y="37"/>
                </a:cubicBezTo>
                <a:cubicBezTo>
                  <a:pt x="5" y="37"/>
                  <a:pt x="5" y="38"/>
                  <a:pt x="5" y="38"/>
                </a:cubicBezTo>
                <a:cubicBezTo>
                  <a:pt x="6" y="38"/>
                  <a:pt x="6" y="38"/>
                  <a:pt x="6" y="38"/>
                </a:cubicBezTo>
                <a:cubicBezTo>
                  <a:pt x="6" y="38"/>
                  <a:pt x="6" y="37"/>
                  <a:pt x="6" y="37"/>
                </a:cubicBezTo>
                <a:cubicBezTo>
                  <a:pt x="7" y="36"/>
                  <a:pt x="8" y="36"/>
                  <a:pt x="9" y="36"/>
                </a:cubicBezTo>
                <a:cubicBezTo>
                  <a:pt x="10" y="36"/>
                  <a:pt x="10" y="35"/>
                  <a:pt x="10" y="34"/>
                </a:cubicBezTo>
                <a:cubicBezTo>
                  <a:pt x="10" y="34"/>
                  <a:pt x="11" y="34"/>
                  <a:pt x="11" y="34"/>
                </a:cubicBezTo>
                <a:cubicBezTo>
                  <a:pt x="12" y="34"/>
                  <a:pt x="12" y="34"/>
                  <a:pt x="12" y="34"/>
                </a:cubicBezTo>
                <a:cubicBezTo>
                  <a:pt x="12" y="34"/>
                  <a:pt x="12" y="34"/>
                  <a:pt x="12" y="33"/>
                </a:cubicBezTo>
                <a:cubicBezTo>
                  <a:pt x="12" y="33"/>
                  <a:pt x="12" y="32"/>
                  <a:pt x="12" y="32"/>
                </a:cubicBezTo>
                <a:cubicBezTo>
                  <a:pt x="12" y="30"/>
                  <a:pt x="13" y="30"/>
                  <a:pt x="15" y="30"/>
                </a:cubicBezTo>
                <a:cubicBezTo>
                  <a:pt x="16" y="29"/>
                  <a:pt x="17" y="28"/>
                  <a:pt x="18" y="28"/>
                </a:cubicBezTo>
                <a:cubicBezTo>
                  <a:pt x="18" y="29"/>
                  <a:pt x="18" y="29"/>
                  <a:pt x="18" y="30"/>
                </a:cubicBezTo>
                <a:cubicBezTo>
                  <a:pt x="18" y="31"/>
                  <a:pt x="18" y="32"/>
                  <a:pt x="17" y="32"/>
                </a:cubicBezTo>
                <a:cubicBezTo>
                  <a:pt x="17" y="32"/>
                  <a:pt x="16" y="32"/>
                  <a:pt x="16" y="32"/>
                </a:cubicBezTo>
                <a:cubicBezTo>
                  <a:pt x="16" y="33"/>
                  <a:pt x="16" y="34"/>
                  <a:pt x="15" y="34"/>
                </a:cubicBezTo>
                <a:cubicBezTo>
                  <a:pt x="15" y="36"/>
                  <a:pt x="14" y="36"/>
                  <a:pt x="14" y="37"/>
                </a:cubicBezTo>
                <a:cubicBezTo>
                  <a:pt x="14" y="37"/>
                  <a:pt x="14" y="38"/>
                  <a:pt x="14" y="38"/>
                </a:cubicBezTo>
                <a:cubicBezTo>
                  <a:pt x="13" y="38"/>
                  <a:pt x="12" y="39"/>
                  <a:pt x="12" y="40"/>
                </a:cubicBezTo>
                <a:cubicBezTo>
                  <a:pt x="13" y="41"/>
                  <a:pt x="12" y="43"/>
                  <a:pt x="14" y="43"/>
                </a:cubicBezTo>
                <a:cubicBezTo>
                  <a:pt x="14" y="43"/>
                  <a:pt x="14" y="43"/>
                  <a:pt x="15" y="43"/>
                </a:cubicBezTo>
                <a:cubicBezTo>
                  <a:pt x="15" y="43"/>
                  <a:pt x="16" y="43"/>
                  <a:pt x="16" y="43"/>
                </a:cubicBezTo>
                <a:cubicBezTo>
                  <a:pt x="16" y="42"/>
                  <a:pt x="17" y="41"/>
                  <a:pt x="18" y="41"/>
                </a:cubicBezTo>
                <a:cubicBezTo>
                  <a:pt x="19" y="41"/>
                  <a:pt x="19" y="40"/>
                  <a:pt x="21" y="40"/>
                </a:cubicBezTo>
                <a:cubicBezTo>
                  <a:pt x="22" y="40"/>
                  <a:pt x="22" y="38"/>
                  <a:pt x="23" y="38"/>
                </a:cubicBezTo>
                <a:cubicBezTo>
                  <a:pt x="23" y="38"/>
                  <a:pt x="23" y="37"/>
                  <a:pt x="23" y="37"/>
                </a:cubicBezTo>
                <a:cubicBezTo>
                  <a:pt x="24" y="37"/>
                  <a:pt x="25" y="37"/>
                  <a:pt x="25" y="37"/>
                </a:cubicBezTo>
                <a:cubicBezTo>
                  <a:pt x="25" y="38"/>
                  <a:pt x="26" y="38"/>
                  <a:pt x="27" y="39"/>
                </a:cubicBezTo>
                <a:cubicBezTo>
                  <a:pt x="26" y="40"/>
                  <a:pt x="27" y="40"/>
                  <a:pt x="28" y="40"/>
                </a:cubicBezTo>
                <a:cubicBezTo>
                  <a:pt x="29" y="40"/>
                  <a:pt x="31" y="40"/>
                  <a:pt x="31" y="39"/>
                </a:cubicBezTo>
                <a:cubicBezTo>
                  <a:pt x="32" y="39"/>
                  <a:pt x="32" y="39"/>
                  <a:pt x="33" y="39"/>
                </a:cubicBezTo>
                <a:cubicBezTo>
                  <a:pt x="33" y="39"/>
                  <a:pt x="33" y="39"/>
                  <a:pt x="34" y="39"/>
                </a:cubicBezTo>
                <a:cubicBezTo>
                  <a:pt x="35" y="39"/>
                  <a:pt x="35" y="38"/>
                  <a:pt x="36" y="38"/>
                </a:cubicBezTo>
                <a:cubicBezTo>
                  <a:pt x="37" y="38"/>
                  <a:pt x="37" y="38"/>
                  <a:pt x="37" y="38"/>
                </a:cubicBezTo>
                <a:cubicBezTo>
                  <a:pt x="37" y="36"/>
                  <a:pt x="39" y="35"/>
                  <a:pt x="37" y="34"/>
                </a:cubicBezTo>
                <a:cubicBezTo>
                  <a:pt x="37" y="34"/>
                  <a:pt x="37" y="34"/>
                  <a:pt x="37" y="33"/>
                </a:cubicBezTo>
                <a:cubicBezTo>
                  <a:pt x="37" y="33"/>
                  <a:pt x="37" y="32"/>
                  <a:pt x="37" y="32"/>
                </a:cubicBezTo>
                <a:cubicBezTo>
                  <a:pt x="37" y="32"/>
                  <a:pt x="37" y="31"/>
                  <a:pt x="37" y="31"/>
                </a:cubicBezTo>
                <a:cubicBezTo>
                  <a:pt x="35" y="31"/>
                  <a:pt x="38" y="29"/>
                  <a:pt x="38" y="31"/>
                </a:cubicBezTo>
                <a:cubicBezTo>
                  <a:pt x="39" y="31"/>
                  <a:pt x="40" y="31"/>
                  <a:pt x="40" y="32"/>
                </a:cubicBezTo>
                <a:cubicBezTo>
                  <a:pt x="40" y="32"/>
                  <a:pt x="40" y="32"/>
                  <a:pt x="41" y="32"/>
                </a:cubicBezTo>
                <a:cubicBezTo>
                  <a:pt x="41" y="32"/>
                  <a:pt x="41" y="33"/>
                  <a:pt x="41" y="33"/>
                </a:cubicBezTo>
                <a:cubicBezTo>
                  <a:pt x="41" y="34"/>
                  <a:pt x="41" y="34"/>
                  <a:pt x="41" y="34"/>
                </a:cubicBezTo>
                <a:cubicBezTo>
                  <a:pt x="42" y="34"/>
                  <a:pt x="43" y="36"/>
                  <a:pt x="43" y="34"/>
                </a:cubicBezTo>
                <a:cubicBezTo>
                  <a:pt x="43" y="34"/>
                  <a:pt x="43" y="33"/>
                  <a:pt x="44" y="33"/>
                </a:cubicBezTo>
                <a:cubicBezTo>
                  <a:pt x="45" y="33"/>
                  <a:pt x="45" y="33"/>
                  <a:pt x="46" y="33"/>
                </a:cubicBezTo>
                <a:cubicBezTo>
                  <a:pt x="46" y="33"/>
                  <a:pt x="46" y="33"/>
                  <a:pt x="47" y="33"/>
                </a:cubicBezTo>
                <a:cubicBezTo>
                  <a:pt x="48" y="33"/>
                  <a:pt x="48" y="33"/>
                  <a:pt x="48" y="32"/>
                </a:cubicBezTo>
                <a:cubicBezTo>
                  <a:pt x="48" y="32"/>
                  <a:pt x="49" y="32"/>
                  <a:pt x="49" y="32"/>
                </a:cubicBezTo>
                <a:cubicBezTo>
                  <a:pt x="49" y="32"/>
                  <a:pt x="49" y="33"/>
                  <a:pt x="49" y="33"/>
                </a:cubicBezTo>
                <a:cubicBezTo>
                  <a:pt x="50" y="33"/>
                  <a:pt x="50" y="33"/>
                  <a:pt x="50" y="33"/>
                </a:cubicBezTo>
                <a:cubicBezTo>
                  <a:pt x="50" y="32"/>
                  <a:pt x="51" y="32"/>
                  <a:pt x="52" y="32"/>
                </a:cubicBezTo>
                <a:cubicBezTo>
                  <a:pt x="52" y="32"/>
                  <a:pt x="53" y="32"/>
                  <a:pt x="54" y="32"/>
                </a:cubicBezTo>
                <a:cubicBezTo>
                  <a:pt x="54" y="32"/>
                  <a:pt x="54" y="33"/>
                  <a:pt x="54" y="33"/>
                </a:cubicBezTo>
                <a:cubicBezTo>
                  <a:pt x="54" y="34"/>
                  <a:pt x="54" y="34"/>
                  <a:pt x="54" y="34"/>
                </a:cubicBezTo>
                <a:cubicBezTo>
                  <a:pt x="57" y="37"/>
                  <a:pt x="55" y="34"/>
                  <a:pt x="57" y="33"/>
                </a:cubicBezTo>
                <a:cubicBezTo>
                  <a:pt x="58" y="33"/>
                  <a:pt x="60" y="33"/>
                  <a:pt x="60" y="34"/>
                </a:cubicBezTo>
                <a:cubicBezTo>
                  <a:pt x="60" y="34"/>
                  <a:pt x="61" y="34"/>
                  <a:pt x="61" y="34"/>
                </a:cubicBezTo>
                <a:cubicBezTo>
                  <a:pt x="61" y="33"/>
                  <a:pt x="61" y="32"/>
                  <a:pt x="62" y="32"/>
                </a:cubicBezTo>
                <a:cubicBezTo>
                  <a:pt x="64" y="32"/>
                  <a:pt x="65" y="31"/>
                  <a:pt x="67" y="31"/>
                </a:cubicBezTo>
                <a:cubicBezTo>
                  <a:pt x="68" y="31"/>
                  <a:pt x="69" y="31"/>
                  <a:pt x="69" y="32"/>
                </a:cubicBezTo>
                <a:cubicBezTo>
                  <a:pt x="70" y="32"/>
                  <a:pt x="70" y="32"/>
                  <a:pt x="71" y="32"/>
                </a:cubicBezTo>
                <a:cubicBezTo>
                  <a:pt x="71" y="32"/>
                  <a:pt x="71" y="32"/>
                  <a:pt x="72" y="32"/>
                </a:cubicBezTo>
                <a:cubicBezTo>
                  <a:pt x="73" y="32"/>
                  <a:pt x="73" y="33"/>
                  <a:pt x="73" y="34"/>
                </a:cubicBezTo>
                <a:cubicBezTo>
                  <a:pt x="73" y="35"/>
                  <a:pt x="73" y="35"/>
                  <a:pt x="73" y="36"/>
                </a:cubicBezTo>
                <a:cubicBezTo>
                  <a:pt x="74" y="36"/>
                  <a:pt x="75" y="36"/>
                  <a:pt x="75" y="36"/>
                </a:cubicBezTo>
                <a:cubicBezTo>
                  <a:pt x="75" y="35"/>
                  <a:pt x="75" y="35"/>
                  <a:pt x="75" y="34"/>
                </a:cubicBezTo>
                <a:cubicBezTo>
                  <a:pt x="75" y="34"/>
                  <a:pt x="75" y="33"/>
                  <a:pt x="76" y="33"/>
                </a:cubicBezTo>
                <a:cubicBezTo>
                  <a:pt x="76" y="32"/>
                  <a:pt x="77" y="32"/>
                  <a:pt x="78" y="31"/>
                </a:cubicBezTo>
                <a:cubicBezTo>
                  <a:pt x="78" y="30"/>
                  <a:pt x="78" y="29"/>
                  <a:pt x="79" y="30"/>
                </a:cubicBezTo>
                <a:cubicBezTo>
                  <a:pt x="79" y="29"/>
                  <a:pt x="79" y="29"/>
                  <a:pt x="79" y="28"/>
                </a:cubicBezTo>
                <a:cubicBezTo>
                  <a:pt x="79" y="28"/>
                  <a:pt x="79" y="28"/>
                  <a:pt x="79" y="27"/>
                </a:cubicBezTo>
                <a:cubicBezTo>
                  <a:pt x="77" y="27"/>
                  <a:pt x="76" y="28"/>
                  <a:pt x="75" y="28"/>
                </a:cubicBezTo>
                <a:cubicBezTo>
                  <a:pt x="74" y="29"/>
                  <a:pt x="74" y="28"/>
                  <a:pt x="74" y="27"/>
                </a:cubicBezTo>
                <a:cubicBezTo>
                  <a:pt x="74" y="27"/>
                  <a:pt x="74" y="26"/>
                  <a:pt x="74" y="26"/>
                </a:cubicBezTo>
                <a:cubicBezTo>
                  <a:pt x="74" y="26"/>
                  <a:pt x="73" y="26"/>
                  <a:pt x="73" y="26"/>
                </a:cubicBezTo>
                <a:cubicBezTo>
                  <a:pt x="73" y="25"/>
                  <a:pt x="73" y="24"/>
                  <a:pt x="74" y="24"/>
                </a:cubicBezTo>
                <a:cubicBezTo>
                  <a:pt x="74" y="23"/>
                  <a:pt x="74" y="23"/>
                  <a:pt x="74" y="22"/>
                </a:cubicBezTo>
                <a:cubicBezTo>
                  <a:pt x="74" y="21"/>
                  <a:pt x="74" y="21"/>
                  <a:pt x="73" y="21"/>
                </a:cubicBezTo>
                <a:cubicBezTo>
                  <a:pt x="73" y="23"/>
                  <a:pt x="71" y="23"/>
                  <a:pt x="71" y="25"/>
                </a:cubicBezTo>
                <a:cubicBezTo>
                  <a:pt x="71" y="25"/>
                  <a:pt x="71" y="26"/>
                  <a:pt x="71" y="26"/>
                </a:cubicBezTo>
                <a:cubicBezTo>
                  <a:pt x="70" y="26"/>
                  <a:pt x="70" y="26"/>
                  <a:pt x="69" y="26"/>
                </a:cubicBezTo>
                <a:cubicBezTo>
                  <a:pt x="68" y="26"/>
                  <a:pt x="68" y="28"/>
                  <a:pt x="66" y="27"/>
                </a:cubicBezTo>
                <a:cubicBezTo>
                  <a:pt x="62" y="28"/>
                  <a:pt x="62" y="27"/>
                  <a:pt x="63" y="25"/>
                </a:cubicBezTo>
                <a:cubicBezTo>
                  <a:pt x="63" y="24"/>
                  <a:pt x="63" y="24"/>
                  <a:pt x="63" y="24"/>
                </a:cubicBezTo>
                <a:cubicBezTo>
                  <a:pt x="63" y="24"/>
                  <a:pt x="62" y="24"/>
                  <a:pt x="61" y="24"/>
                </a:cubicBezTo>
                <a:cubicBezTo>
                  <a:pt x="60" y="24"/>
                  <a:pt x="59" y="24"/>
                  <a:pt x="59" y="24"/>
                </a:cubicBezTo>
                <a:cubicBezTo>
                  <a:pt x="58" y="24"/>
                  <a:pt x="58" y="24"/>
                  <a:pt x="57" y="24"/>
                </a:cubicBezTo>
                <a:cubicBezTo>
                  <a:pt x="57" y="24"/>
                  <a:pt x="57" y="24"/>
                  <a:pt x="57" y="25"/>
                </a:cubicBezTo>
                <a:cubicBezTo>
                  <a:pt x="57" y="25"/>
                  <a:pt x="56" y="25"/>
                  <a:pt x="55" y="25"/>
                </a:cubicBezTo>
                <a:cubicBezTo>
                  <a:pt x="55" y="24"/>
                  <a:pt x="55" y="24"/>
                  <a:pt x="55" y="24"/>
                </a:cubicBezTo>
                <a:cubicBezTo>
                  <a:pt x="55" y="24"/>
                  <a:pt x="54" y="24"/>
                  <a:pt x="54" y="24"/>
                </a:cubicBezTo>
                <a:cubicBezTo>
                  <a:pt x="54" y="24"/>
                  <a:pt x="54" y="24"/>
                  <a:pt x="54" y="25"/>
                </a:cubicBezTo>
                <a:cubicBezTo>
                  <a:pt x="54" y="25"/>
                  <a:pt x="53" y="25"/>
                  <a:pt x="53" y="25"/>
                </a:cubicBezTo>
                <a:cubicBezTo>
                  <a:pt x="52" y="25"/>
                  <a:pt x="52" y="26"/>
                  <a:pt x="50" y="26"/>
                </a:cubicBezTo>
                <a:cubicBezTo>
                  <a:pt x="50" y="26"/>
                  <a:pt x="50" y="26"/>
                  <a:pt x="49" y="26"/>
                </a:cubicBezTo>
                <a:cubicBezTo>
                  <a:pt x="48" y="26"/>
                  <a:pt x="47" y="26"/>
                  <a:pt x="46" y="26"/>
                </a:cubicBezTo>
                <a:cubicBezTo>
                  <a:pt x="44" y="26"/>
                  <a:pt x="43" y="27"/>
                  <a:pt x="42" y="27"/>
                </a:cubicBezTo>
                <a:cubicBezTo>
                  <a:pt x="41" y="29"/>
                  <a:pt x="39" y="28"/>
                  <a:pt x="40" y="26"/>
                </a:cubicBezTo>
                <a:cubicBezTo>
                  <a:pt x="40" y="26"/>
                  <a:pt x="40" y="25"/>
                  <a:pt x="40" y="25"/>
                </a:cubicBezTo>
                <a:cubicBezTo>
                  <a:pt x="40" y="24"/>
                  <a:pt x="40" y="24"/>
                  <a:pt x="40" y="24"/>
                </a:cubicBezTo>
                <a:cubicBezTo>
                  <a:pt x="39" y="23"/>
                  <a:pt x="40" y="23"/>
                  <a:pt x="41" y="22"/>
                </a:cubicBezTo>
                <a:cubicBezTo>
                  <a:pt x="42" y="23"/>
                  <a:pt x="43" y="22"/>
                  <a:pt x="43" y="21"/>
                </a:cubicBezTo>
                <a:cubicBezTo>
                  <a:pt x="42" y="20"/>
                  <a:pt x="39" y="21"/>
                  <a:pt x="40" y="18"/>
                </a:cubicBezTo>
                <a:cubicBezTo>
                  <a:pt x="40" y="17"/>
                  <a:pt x="40" y="17"/>
                  <a:pt x="40" y="17"/>
                </a:cubicBezTo>
                <a:cubicBezTo>
                  <a:pt x="39" y="17"/>
                  <a:pt x="39" y="17"/>
                  <a:pt x="38" y="17"/>
                </a:cubicBezTo>
                <a:cubicBezTo>
                  <a:pt x="37" y="16"/>
                  <a:pt x="37" y="17"/>
                  <a:pt x="37" y="18"/>
                </a:cubicBezTo>
                <a:cubicBezTo>
                  <a:pt x="38" y="19"/>
                  <a:pt x="37" y="19"/>
                  <a:pt x="36" y="19"/>
                </a:cubicBezTo>
                <a:cubicBezTo>
                  <a:pt x="36" y="19"/>
                  <a:pt x="36" y="20"/>
                  <a:pt x="36" y="20"/>
                </a:cubicBezTo>
                <a:cubicBezTo>
                  <a:pt x="36" y="20"/>
                  <a:pt x="36" y="21"/>
                  <a:pt x="36" y="21"/>
                </a:cubicBezTo>
                <a:cubicBezTo>
                  <a:pt x="35" y="21"/>
                  <a:pt x="35" y="21"/>
                  <a:pt x="34" y="21"/>
                </a:cubicBezTo>
                <a:cubicBezTo>
                  <a:pt x="32" y="21"/>
                  <a:pt x="32" y="19"/>
                  <a:pt x="33" y="18"/>
                </a:cubicBezTo>
                <a:cubicBezTo>
                  <a:pt x="33" y="17"/>
                  <a:pt x="33" y="16"/>
                  <a:pt x="33" y="15"/>
                </a:cubicBezTo>
                <a:cubicBezTo>
                  <a:pt x="33" y="15"/>
                  <a:pt x="33" y="15"/>
                  <a:pt x="33" y="14"/>
                </a:cubicBezTo>
                <a:cubicBezTo>
                  <a:pt x="33" y="14"/>
                  <a:pt x="33" y="13"/>
                  <a:pt x="33" y="13"/>
                </a:cubicBezTo>
                <a:cubicBezTo>
                  <a:pt x="34" y="13"/>
                  <a:pt x="34" y="12"/>
                  <a:pt x="35" y="12"/>
                </a:cubicBezTo>
                <a:cubicBezTo>
                  <a:pt x="35" y="11"/>
                  <a:pt x="35" y="11"/>
                  <a:pt x="35" y="11"/>
                </a:cubicBezTo>
                <a:cubicBezTo>
                  <a:pt x="35" y="9"/>
                  <a:pt x="36" y="9"/>
                  <a:pt x="36" y="8"/>
                </a:cubicBezTo>
                <a:cubicBezTo>
                  <a:pt x="36" y="7"/>
                  <a:pt x="37" y="7"/>
                  <a:pt x="38" y="7"/>
                </a:cubicBezTo>
                <a:cubicBezTo>
                  <a:pt x="39" y="7"/>
                  <a:pt x="40" y="7"/>
                  <a:pt x="40" y="6"/>
                </a:cubicBezTo>
                <a:cubicBezTo>
                  <a:pt x="40" y="5"/>
                  <a:pt x="40" y="5"/>
                  <a:pt x="40" y="5"/>
                </a:cubicBezTo>
                <a:cubicBezTo>
                  <a:pt x="40" y="5"/>
                  <a:pt x="41" y="5"/>
                  <a:pt x="42" y="5"/>
                </a:cubicBezTo>
                <a:cubicBezTo>
                  <a:pt x="44" y="4"/>
                  <a:pt x="43" y="2"/>
                  <a:pt x="43" y="0"/>
                </a:cubicBezTo>
                <a:cubicBezTo>
                  <a:pt x="42" y="0"/>
                  <a:pt x="42" y="1"/>
                  <a:pt x="41" y="1"/>
                </a:cubicBezTo>
                <a:cubicBezTo>
                  <a:pt x="41" y="2"/>
                  <a:pt x="39" y="2"/>
                  <a:pt x="37" y="2"/>
                </a:cubicBezTo>
                <a:cubicBezTo>
                  <a:pt x="37" y="2"/>
                  <a:pt x="36" y="2"/>
                  <a:pt x="35" y="2"/>
                </a:cubicBezTo>
                <a:cubicBezTo>
                  <a:pt x="34" y="6"/>
                  <a:pt x="30" y="6"/>
                  <a:pt x="27" y="8"/>
                </a:cubicBezTo>
                <a:cubicBezTo>
                  <a:pt x="27" y="9"/>
                  <a:pt x="27" y="9"/>
                  <a:pt x="27" y="9"/>
                </a:cubicBezTo>
                <a:cubicBezTo>
                  <a:pt x="26" y="11"/>
                  <a:pt x="25" y="11"/>
                  <a:pt x="24" y="12"/>
                </a:cubicBezTo>
                <a:cubicBezTo>
                  <a:pt x="24" y="12"/>
                  <a:pt x="24" y="13"/>
                  <a:pt x="24" y="13"/>
                </a:cubicBezTo>
                <a:cubicBezTo>
                  <a:pt x="24" y="14"/>
                  <a:pt x="22" y="14"/>
                  <a:pt x="22" y="15"/>
                </a:cubicBezTo>
                <a:cubicBezTo>
                  <a:pt x="21" y="15"/>
                  <a:pt x="21" y="15"/>
                  <a:pt x="21" y="15"/>
                </a:cubicBezTo>
                <a:cubicBezTo>
                  <a:pt x="21" y="16"/>
                  <a:pt x="21" y="16"/>
                  <a:pt x="21" y="17"/>
                </a:cubicBezTo>
                <a:cubicBezTo>
                  <a:pt x="21" y="17"/>
                  <a:pt x="21" y="17"/>
                  <a:pt x="21" y="18"/>
                </a:cubicBezTo>
                <a:cubicBezTo>
                  <a:pt x="18" y="18"/>
                  <a:pt x="19" y="21"/>
                  <a:pt x="16" y="20"/>
                </a:cubicBezTo>
                <a:cubicBezTo>
                  <a:pt x="16" y="20"/>
                  <a:pt x="15" y="20"/>
                  <a:pt x="15" y="20"/>
                </a:cubicBezTo>
                <a:cubicBezTo>
                  <a:pt x="15" y="20"/>
                  <a:pt x="15" y="21"/>
                  <a:pt x="15" y="21"/>
                </a:cubicBezTo>
                <a:close/>
                <a:moveTo>
                  <a:pt x="27" y="20"/>
                </a:moveTo>
                <a:cubicBezTo>
                  <a:pt x="28" y="20"/>
                  <a:pt x="30" y="20"/>
                  <a:pt x="30" y="21"/>
                </a:cubicBezTo>
                <a:cubicBezTo>
                  <a:pt x="30" y="22"/>
                  <a:pt x="29" y="23"/>
                  <a:pt x="28" y="22"/>
                </a:cubicBezTo>
                <a:cubicBezTo>
                  <a:pt x="28" y="23"/>
                  <a:pt x="28" y="24"/>
                  <a:pt x="27" y="24"/>
                </a:cubicBezTo>
                <a:cubicBezTo>
                  <a:pt x="25" y="23"/>
                  <a:pt x="25" y="22"/>
                  <a:pt x="24" y="21"/>
                </a:cubicBezTo>
                <a:cubicBezTo>
                  <a:pt x="25" y="21"/>
                  <a:pt x="25" y="20"/>
                  <a:pt x="27" y="20"/>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14" name="Freeform 251" title=""/>
          <p:cNvSpPr/>
          <p:nvPr>
            <p:custDataLst>
              <p:tags r:id="rId249"/>
            </p:custDataLst>
          </p:nvPr>
        </p:nvSpPr>
        <p:spPr bwMode="auto">
          <a:xfrm rot="1740000">
            <a:off x="633256" y="2643049"/>
            <a:ext cx="528" cy="1582"/>
          </a:xfrm>
          <a:custGeom>
            <a:gdLst>
              <a:gd name="T0" fmla="*/ 1 w 1"/>
              <a:gd name="T1" fmla="*/ 3 h 3"/>
              <a:gd name="T2" fmla="*/ 0 w 1"/>
              <a:gd name="T3" fmla="*/ 0 h 3"/>
              <a:gd name="T4" fmla="*/ 1 w 1"/>
              <a:gd name="T5" fmla="*/ 3 h 3"/>
            </a:gdLst>
            <a:cxnLst>
              <a:cxn ang="0">
                <a:pos x="T0" y="T1"/>
              </a:cxn>
              <a:cxn ang="0">
                <a:pos x="T2" y="T3"/>
              </a:cxn>
              <a:cxn ang="0">
                <a:pos x="T4" y="T5"/>
              </a:cxn>
            </a:cxnLst>
            <a:rect l="0" t="0" r="r" b="b"/>
            <a:pathLst>
              <a:path w="1" h="3">
                <a:moveTo>
                  <a:pt x="1" y="3"/>
                </a:moveTo>
                <a:cubicBezTo>
                  <a:pt x="1" y="1"/>
                  <a:pt x="1" y="1"/>
                  <a:pt x="0" y="0"/>
                </a:cubicBezTo>
                <a:cubicBezTo>
                  <a:pt x="0" y="2"/>
                  <a:pt x="0" y="2"/>
                  <a:pt x="1" y="3"/>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15" name="Freeform 252" title=""/>
          <p:cNvSpPr/>
          <p:nvPr>
            <p:custDataLst>
              <p:tags r:id="rId250"/>
            </p:custDataLst>
          </p:nvPr>
        </p:nvSpPr>
        <p:spPr bwMode="auto">
          <a:xfrm rot="1740000">
            <a:off x="698861" y="2680199"/>
            <a:ext cx="1320" cy="1054"/>
          </a:xfrm>
          <a:custGeom>
            <a:gdLst>
              <a:gd name="T0" fmla="*/ 0 w 2"/>
              <a:gd name="T1" fmla="*/ 2 h 2"/>
              <a:gd name="T2" fmla="*/ 2 w 2"/>
              <a:gd name="T3" fmla="*/ 0 h 2"/>
              <a:gd name="T4" fmla="*/ 0 w 2"/>
              <a:gd name="T5" fmla="*/ 2 h 2"/>
            </a:gdLst>
            <a:cxnLst>
              <a:cxn ang="0">
                <a:pos x="T0" y="T1"/>
              </a:cxn>
              <a:cxn ang="0">
                <a:pos x="T2" y="T3"/>
              </a:cxn>
              <a:cxn ang="0">
                <a:pos x="T4" y="T5"/>
              </a:cxn>
            </a:cxnLst>
            <a:rect l="0" t="0" r="r" b="b"/>
            <a:pathLst>
              <a:path w="2" h="2">
                <a:moveTo>
                  <a:pt x="0" y="2"/>
                </a:moveTo>
                <a:cubicBezTo>
                  <a:pt x="1" y="1"/>
                  <a:pt x="2" y="2"/>
                  <a:pt x="2" y="0"/>
                </a:cubicBezTo>
                <a:cubicBezTo>
                  <a:pt x="1" y="1"/>
                  <a:pt x="0" y="1"/>
                  <a:pt x="0" y="2"/>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16" name="Freeform 253" title=""/>
          <p:cNvSpPr/>
          <p:nvPr>
            <p:custDataLst>
              <p:tags r:id="rId251"/>
            </p:custDataLst>
          </p:nvPr>
        </p:nvSpPr>
        <p:spPr bwMode="auto">
          <a:xfrm rot="1740000">
            <a:off x="600251" y="2653982"/>
            <a:ext cx="11347" cy="5801"/>
          </a:xfrm>
          <a:custGeom>
            <a:gdLst>
              <a:gd name="T0" fmla="*/ 20 w 20"/>
              <a:gd name="T1" fmla="*/ 4 h 10"/>
              <a:gd name="T2" fmla="*/ 18 w 20"/>
              <a:gd name="T3" fmla="*/ 2 h 10"/>
              <a:gd name="T4" fmla="*/ 17 w 20"/>
              <a:gd name="T5" fmla="*/ 2 h 10"/>
              <a:gd name="T6" fmla="*/ 16 w 20"/>
              <a:gd name="T7" fmla="*/ 2 h 10"/>
              <a:gd name="T8" fmla="*/ 14 w 20"/>
              <a:gd name="T9" fmla="*/ 2 h 10"/>
              <a:gd name="T10" fmla="*/ 12 w 20"/>
              <a:gd name="T11" fmla="*/ 4 h 10"/>
              <a:gd name="T12" fmla="*/ 11 w 20"/>
              <a:gd name="T13" fmla="*/ 4 h 10"/>
              <a:gd name="T14" fmla="*/ 10 w 20"/>
              <a:gd name="T15" fmla="*/ 2 h 10"/>
              <a:gd name="T16" fmla="*/ 7 w 20"/>
              <a:gd name="T17" fmla="*/ 2 h 10"/>
              <a:gd name="T18" fmla="*/ 4 w 20"/>
              <a:gd name="T19" fmla="*/ 1 h 10"/>
              <a:gd name="T20" fmla="*/ 3 w 20"/>
              <a:gd name="T21" fmla="*/ 1 h 10"/>
              <a:gd name="T22" fmla="*/ 1 w 20"/>
              <a:gd name="T23" fmla="*/ 4 h 10"/>
              <a:gd name="T24" fmla="*/ 2 w 20"/>
              <a:gd name="T25" fmla="*/ 5 h 10"/>
              <a:gd name="T26" fmla="*/ 3 w 20"/>
              <a:gd name="T27" fmla="*/ 8 h 10"/>
              <a:gd name="T28" fmla="*/ 3 w 20"/>
              <a:gd name="T29" fmla="*/ 9 h 10"/>
              <a:gd name="T30" fmla="*/ 5 w 20"/>
              <a:gd name="T31" fmla="*/ 9 h 10"/>
              <a:gd name="T32" fmla="*/ 8 w 20"/>
              <a:gd name="T33" fmla="*/ 9 h 10"/>
              <a:gd name="T34" fmla="*/ 9 w 20"/>
              <a:gd name="T35" fmla="*/ 5 h 10"/>
              <a:gd name="T36" fmla="*/ 10 w 20"/>
              <a:gd name="T37" fmla="*/ 5 h 10"/>
              <a:gd name="T38" fmla="*/ 12 w 20"/>
              <a:gd name="T39" fmla="*/ 5 h 10"/>
              <a:gd name="T40" fmla="*/ 15 w 20"/>
              <a:gd name="T41" fmla="*/ 5 h 10"/>
              <a:gd name="T42" fmla="*/ 15 w 20"/>
              <a:gd name="T43" fmla="*/ 7 h 10"/>
              <a:gd name="T44" fmla="*/ 14 w 20"/>
              <a:gd name="T45" fmla="*/ 10 h 10"/>
              <a:gd name="T46" fmla="*/ 15 w 20"/>
              <a:gd name="T47" fmla="*/ 10 h 10"/>
              <a:gd name="T48" fmla="*/ 16 w 20"/>
              <a:gd name="T49" fmla="*/ 8 h 10"/>
              <a:gd name="T50" fmla="*/ 17 w 20"/>
              <a:gd name="T51" fmla="*/ 8 h 10"/>
              <a:gd name="T52" fmla="*/ 18 w 20"/>
              <a:gd name="T53" fmla="*/ 8 h 10"/>
              <a:gd name="T54" fmla="*/ 20 w 20"/>
              <a:gd name="T55" fmla="*/ 5 h 10"/>
              <a:gd name="T56" fmla="*/ 20 w 20"/>
              <a:gd name="T57" fmla="*/ 4 h 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 h="10">
                <a:moveTo>
                  <a:pt x="20" y="4"/>
                </a:moveTo>
                <a:cubicBezTo>
                  <a:pt x="19" y="3"/>
                  <a:pt x="18" y="3"/>
                  <a:pt x="18" y="2"/>
                </a:cubicBezTo>
                <a:cubicBezTo>
                  <a:pt x="18" y="2"/>
                  <a:pt x="18" y="2"/>
                  <a:pt x="17" y="2"/>
                </a:cubicBezTo>
                <a:cubicBezTo>
                  <a:pt x="17" y="2"/>
                  <a:pt x="16" y="2"/>
                  <a:pt x="16" y="2"/>
                </a:cubicBezTo>
                <a:cubicBezTo>
                  <a:pt x="15" y="2"/>
                  <a:pt x="14" y="0"/>
                  <a:pt x="14" y="2"/>
                </a:cubicBezTo>
                <a:cubicBezTo>
                  <a:pt x="15" y="2"/>
                  <a:pt x="14" y="4"/>
                  <a:pt x="12" y="4"/>
                </a:cubicBezTo>
                <a:cubicBezTo>
                  <a:pt x="12" y="4"/>
                  <a:pt x="12" y="4"/>
                  <a:pt x="11" y="4"/>
                </a:cubicBezTo>
                <a:cubicBezTo>
                  <a:pt x="10" y="4"/>
                  <a:pt x="10" y="3"/>
                  <a:pt x="10" y="2"/>
                </a:cubicBezTo>
                <a:cubicBezTo>
                  <a:pt x="9" y="2"/>
                  <a:pt x="8" y="2"/>
                  <a:pt x="7" y="2"/>
                </a:cubicBezTo>
                <a:cubicBezTo>
                  <a:pt x="5" y="2"/>
                  <a:pt x="5" y="1"/>
                  <a:pt x="4" y="1"/>
                </a:cubicBezTo>
                <a:cubicBezTo>
                  <a:pt x="4" y="1"/>
                  <a:pt x="3" y="1"/>
                  <a:pt x="3" y="1"/>
                </a:cubicBezTo>
                <a:cubicBezTo>
                  <a:pt x="3" y="3"/>
                  <a:pt x="0" y="2"/>
                  <a:pt x="1" y="4"/>
                </a:cubicBezTo>
                <a:cubicBezTo>
                  <a:pt x="1" y="4"/>
                  <a:pt x="2" y="4"/>
                  <a:pt x="2" y="5"/>
                </a:cubicBezTo>
                <a:cubicBezTo>
                  <a:pt x="4" y="5"/>
                  <a:pt x="5" y="7"/>
                  <a:pt x="3" y="8"/>
                </a:cubicBezTo>
                <a:cubicBezTo>
                  <a:pt x="3" y="8"/>
                  <a:pt x="3" y="9"/>
                  <a:pt x="3" y="9"/>
                </a:cubicBezTo>
                <a:cubicBezTo>
                  <a:pt x="4" y="9"/>
                  <a:pt x="5" y="9"/>
                  <a:pt x="5" y="9"/>
                </a:cubicBezTo>
                <a:cubicBezTo>
                  <a:pt x="6" y="9"/>
                  <a:pt x="7" y="9"/>
                  <a:pt x="8" y="9"/>
                </a:cubicBezTo>
                <a:cubicBezTo>
                  <a:pt x="8" y="8"/>
                  <a:pt x="8" y="6"/>
                  <a:pt x="9" y="5"/>
                </a:cubicBezTo>
                <a:cubicBezTo>
                  <a:pt x="9" y="5"/>
                  <a:pt x="10" y="5"/>
                  <a:pt x="10" y="5"/>
                </a:cubicBezTo>
                <a:cubicBezTo>
                  <a:pt x="11" y="5"/>
                  <a:pt x="12" y="5"/>
                  <a:pt x="12" y="5"/>
                </a:cubicBezTo>
                <a:cubicBezTo>
                  <a:pt x="13" y="5"/>
                  <a:pt x="14" y="5"/>
                  <a:pt x="15" y="5"/>
                </a:cubicBezTo>
                <a:cubicBezTo>
                  <a:pt x="15" y="6"/>
                  <a:pt x="15" y="6"/>
                  <a:pt x="15" y="7"/>
                </a:cubicBezTo>
                <a:cubicBezTo>
                  <a:pt x="13" y="7"/>
                  <a:pt x="14" y="8"/>
                  <a:pt x="14" y="10"/>
                </a:cubicBezTo>
                <a:cubicBezTo>
                  <a:pt x="14" y="10"/>
                  <a:pt x="14" y="10"/>
                  <a:pt x="15" y="10"/>
                </a:cubicBezTo>
                <a:cubicBezTo>
                  <a:pt x="15" y="9"/>
                  <a:pt x="15" y="8"/>
                  <a:pt x="16" y="8"/>
                </a:cubicBezTo>
                <a:cubicBezTo>
                  <a:pt x="16" y="8"/>
                  <a:pt x="17" y="8"/>
                  <a:pt x="17" y="8"/>
                </a:cubicBezTo>
                <a:cubicBezTo>
                  <a:pt x="18" y="8"/>
                  <a:pt x="18" y="8"/>
                  <a:pt x="18" y="8"/>
                </a:cubicBezTo>
                <a:cubicBezTo>
                  <a:pt x="18" y="7"/>
                  <a:pt x="19" y="6"/>
                  <a:pt x="20" y="5"/>
                </a:cubicBezTo>
                <a:cubicBezTo>
                  <a:pt x="20" y="5"/>
                  <a:pt x="20" y="5"/>
                  <a:pt x="20" y="4"/>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17" name="Freeform 254" title=""/>
          <p:cNvSpPr/>
          <p:nvPr>
            <p:custDataLst>
              <p:tags r:id="rId252"/>
            </p:custDataLst>
          </p:nvPr>
        </p:nvSpPr>
        <p:spPr bwMode="auto">
          <a:xfrm rot="1740000">
            <a:off x="612348" y="2659213"/>
            <a:ext cx="11875" cy="8438"/>
          </a:xfrm>
          <a:custGeom>
            <a:gdLst>
              <a:gd name="T0" fmla="*/ 15 w 21"/>
              <a:gd name="T1" fmla="*/ 11 h 15"/>
              <a:gd name="T2" fmla="*/ 21 w 21"/>
              <a:gd name="T3" fmla="*/ 10 h 15"/>
              <a:gd name="T4" fmla="*/ 18 w 21"/>
              <a:gd name="T5" fmla="*/ 6 h 15"/>
              <a:gd name="T6" fmla="*/ 18 w 21"/>
              <a:gd name="T7" fmla="*/ 5 h 15"/>
              <a:gd name="T8" fmla="*/ 15 w 21"/>
              <a:gd name="T9" fmla="*/ 7 h 15"/>
              <a:gd name="T10" fmla="*/ 12 w 21"/>
              <a:gd name="T11" fmla="*/ 8 h 15"/>
              <a:gd name="T12" fmla="*/ 11 w 21"/>
              <a:gd name="T13" fmla="*/ 8 h 15"/>
              <a:gd name="T14" fmla="*/ 9 w 21"/>
              <a:gd name="T15" fmla="*/ 8 h 15"/>
              <a:gd name="T16" fmla="*/ 9 w 21"/>
              <a:gd name="T17" fmla="*/ 6 h 15"/>
              <a:gd name="T18" fmla="*/ 5 w 21"/>
              <a:gd name="T19" fmla="*/ 4 h 15"/>
              <a:gd name="T20" fmla="*/ 4 w 21"/>
              <a:gd name="T21" fmla="*/ 4 h 15"/>
              <a:gd name="T22" fmla="*/ 3 w 21"/>
              <a:gd name="T23" fmla="*/ 0 h 15"/>
              <a:gd name="T24" fmla="*/ 0 w 21"/>
              <a:gd name="T25" fmla="*/ 1 h 15"/>
              <a:gd name="T26" fmla="*/ 0 w 21"/>
              <a:gd name="T27" fmla="*/ 2 h 15"/>
              <a:gd name="T28" fmla="*/ 0 w 21"/>
              <a:gd name="T29" fmla="*/ 5 h 15"/>
              <a:gd name="T30" fmla="*/ 2 w 21"/>
              <a:gd name="T31" fmla="*/ 6 h 15"/>
              <a:gd name="T32" fmla="*/ 5 w 21"/>
              <a:gd name="T33" fmla="*/ 6 h 15"/>
              <a:gd name="T34" fmla="*/ 6 w 21"/>
              <a:gd name="T35" fmla="*/ 7 h 15"/>
              <a:gd name="T36" fmla="*/ 6 w 21"/>
              <a:gd name="T37" fmla="*/ 8 h 15"/>
              <a:gd name="T38" fmla="*/ 7 w 21"/>
              <a:gd name="T39" fmla="*/ 8 h 15"/>
              <a:gd name="T40" fmla="*/ 7 w 21"/>
              <a:gd name="T41" fmla="*/ 10 h 15"/>
              <a:gd name="T42" fmla="*/ 5 w 21"/>
              <a:gd name="T43" fmla="*/ 12 h 15"/>
              <a:gd name="T44" fmla="*/ 5 w 21"/>
              <a:gd name="T45" fmla="*/ 13 h 15"/>
              <a:gd name="T46" fmla="*/ 7 w 21"/>
              <a:gd name="T47" fmla="*/ 13 h 15"/>
              <a:gd name="T48" fmla="*/ 9 w 21"/>
              <a:gd name="T49" fmla="*/ 12 h 15"/>
              <a:gd name="T50" fmla="*/ 11 w 21"/>
              <a:gd name="T51" fmla="*/ 12 h 15"/>
              <a:gd name="T52" fmla="*/ 11 w 21"/>
              <a:gd name="T53" fmla="*/ 13 h 15"/>
              <a:gd name="T54" fmla="*/ 13 w 21"/>
              <a:gd name="T55" fmla="*/ 14 h 15"/>
              <a:gd name="T56" fmla="*/ 13 w 21"/>
              <a:gd name="T57" fmla="*/ 13 h 15"/>
              <a:gd name="T58" fmla="*/ 13 w 21"/>
              <a:gd name="T59" fmla="*/ 11 h 15"/>
              <a:gd name="T60" fmla="*/ 15 w 21"/>
              <a:gd name="T61" fmla="*/ 11 h 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1" h="15">
                <a:moveTo>
                  <a:pt x="15" y="11"/>
                </a:moveTo>
                <a:cubicBezTo>
                  <a:pt x="17" y="11"/>
                  <a:pt x="17" y="9"/>
                  <a:pt x="21" y="10"/>
                </a:cubicBezTo>
                <a:cubicBezTo>
                  <a:pt x="21" y="8"/>
                  <a:pt x="20" y="7"/>
                  <a:pt x="18" y="6"/>
                </a:cubicBezTo>
                <a:cubicBezTo>
                  <a:pt x="18" y="6"/>
                  <a:pt x="18" y="5"/>
                  <a:pt x="18" y="5"/>
                </a:cubicBezTo>
                <a:cubicBezTo>
                  <a:pt x="16" y="4"/>
                  <a:pt x="14" y="5"/>
                  <a:pt x="15" y="7"/>
                </a:cubicBezTo>
                <a:cubicBezTo>
                  <a:pt x="15" y="8"/>
                  <a:pt x="13" y="8"/>
                  <a:pt x="12" y="8"/>
                </a:cubicBezTo>
                <a:cubicBezTo>
                  <a:pt x="12" y="8"/>
                  <a:pt x="11" y="8"/>
                  <a:pt x="11" y="8"/>
                </a:cubicBezTo>
                <a:cubicBezTo>
                  <a:pt x="10" y="8"/>
                  <a:pt x="9" y="8"/>
                  <a:pt x="9" y="8"/>
                </a:cubicBezTo>
                <a:cubicBezTo>
                  <a:pt x="9" y="8"/>
                  <a:pt x="9" y="7"/>
                  <a:pt x="9" y="6"/>
                </a:cubicBezTo>
                <a:cubicBezTo>
                  <a:pt x="8" y="5"/>
                  <a:pt x="7" y="4"/>
                  <a:pt x="5" y="4"/>
                </a:cubicBezTo>
                <a:cubicBezTo>
                  <a:pt x="5" y="4"/>
                  <a:pt x="4" y="4"/>
                  <a:pt x="4" y="4"/>
                </a:cubicBezTo>
                <a:cubicBezTo>
                  <a:pt x="3" y="3"/>
                  <a:pt x="3" y="1"/>
                  <a:pt x="3" y="0"/>
                </a:cubicBezTo>
                <a:cubicBezTo>
                  <a:pt x="2" y="0"/>
                  <a:pt x="2" y="1"/>
                  <a:pt x="0" y="1"/>
                </a:cubicBezTo>
                <a:cubicBezTo>
                  <a:pt x="0" y="2"/>
                  <a:pt x="0" y="2"/>
                  <a:pt x="0" y="2"/>
                </a:cubicBezTo>
                <a:cubicBezTo>
                  <a:pt x="2" y="2"/>
                  <a:pt x="2" y="5"/>
                  <a:pt x="0" y="5"/>
                </a:cubicBezTo>
                <a:cubicBezTo>
                  <a:pt x="0" y="6"/>
                  <a:pt x="1" y="6"/>
                  <a:pt x="2" y="6"/>
                </a:cubicBezTo>
                <a:cubicBezTo>
                  <a:pt x="3" y="6"/>
                  <a:pt x="4" y="4"/>
                  <a:pt x="5" y="6"/>
                </a:cubicBezTo>
                <a:cubicBezTo>
                  <a:pt x="6" y="6"/>
                  <a:pt x="7" y="6"/>
                  <a:pt x="6" y="7"/>
                </a:cubicBezTo>
                <a:cubicBezTo>
                  <a:pt x="6" y="8"/>
                  <a:pt x="6" y="8"/>
                  <a:pt x="6" y="8"/>
                </a:cubicBezTo>
                <a:cubicBezTo>
                  <a:pt x="7" y="8"/>
                  <a:pt x="7" y="8"/>
                  <a:pt x="7" y="8"/>
                </a:cubicBezTo>
                <a:cubicBezTo>
                  <a:pt x="7" y="9"/>
                  <a:pt x="7" y="9"/>
                  <a:pt x="7" y="10"/>
                </a:cubicBezTo>
                <a:cubicBezTo>
                  <a:pt x="7" y="11"/>
                  <a:pt x="7" y="12"/>
                  <a:pt x="5" y="12"/>
                </a:cubicBezTo>
                <a:cubicBezTo>
                  <a:pt x="5" y="12"/>
                  <a:pt x="5" y="13"/>
                  <a:pt x="5" y="13"/>
                </a:cubicBezTo>
                <a:cubicBezTo>
                  <a:pt x="6" y="13"/>
                  <a:pt x="7" y="15"/>
                  <a:pt x="7" y="13"/>
                </a:cubicBezTo>
                <a:cubicBezTo>
                  <a:pt x="8" y="12"/>
                  <a:pt x="8" y="12"/>
                  <a:pt x="9" y="12"/>
                </a:cubicBezTo>
                <a:cubicBezTo>
                  <a:pt x="9" y="12"/>
                  <a:pt x="10" y="12"/>
                  <a:pt x="11" y="12"/>
                </a:cubicBezTo>
                <a:cubicBezTo>
                  <a:pt x="11" y="12"/>
                  <a:pt x="11" y="13"/>
                  <a:pt x="11" y="13"/>
                </a:cubicBezTo>
                <a:cubicBezTo>
                  <a:pt x="11" y="14"/>
                  <a:pt x="12" y="14"/>
                  <a:pt x="13" y="14"/>
                </a:cubicBezTo>
                <a:cubicBezTo>
                  <a:pt x="13" y="14"/>
                  <a:pt x="13" y="14"/>
                  <a:pt x="13" y="13"/>
                </a:cubicBezTo>
                <a:cubicBezTo>
                  <a:pt x="12" y="13"/>
                  <a:pt x="14" y="12"/>
                  <a:pt x="13" y="11"/>
                </a:cubicBezTo>
                <a:cubicBezTo>
                  <a:pt x="14" y="11"/>
                  <a:pt x="14" y="11"/>
                  <a:pt x="15" y="11"/>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19" name="Freeform 255" title=""/>
          <p:cNvSpPr/>
          <p:nvPr>
            <p:custDataLst>
              <p:tags r:id="rId253"/>
            </p:custDataLst>
          </p:nvPr>
        </p:nvSpPr>
        <p:spPr bwMode="auto">
          <a:xfrm rot="1740000">
            <a:off x="612288" y="2663528"/>
            <a:ext cx="1055" cy="1582"/>
          </a:xfrm>
          <a:custGeom>
            <a:gdLst>
              <a:gd name="T0" fmla="*/ 2 w 2"/>
              <a:gd name="T1" fmla="*/ 1 h 3"/>
              <a:gd name="T2" fmla="*/ 2 w 2"/>
              <a:gd name="T3" fmla="*/ 0 h 3"/>
              <a:gd name="T4" fmla="*/ 1 w 2"/>
              <a:gd name="T5" fmla="*/ 0 h 3"/>
              <a:gd name="T6" fmla="*/ 0 w 2"/>
              <a:gd name="T7" fmla="*/ 0 h 3"/>
              <a:gd name="T8" fmla="*/ 0 w 2"/>
              <a:gd name="T9" fmla="*/ 2 h 3"/>
              <a:gd name="T10" fmla="*/ 1 w 2"/>
              <a:gd name="T11" fmla="*/ 2 h 3"/>
              <a:gd name="T12" fmla="*/ 2 w 2"/>
              <a:gd name="T13" fmla="*/ 1 h 3"/>
            </a:gdLst>
            <a:cxnLst>
              <a:cxn ang="0">
                <a:pos x="T0" y="T1"/>
              </a:cxn>
              <a:cxn ang="0">
                <a:pos x="T2" y="T3"/>
              </a:cxn>
              <a:cxn ang="0">
                <a:pos x="T4" y="T5"/>
              </a:cxn>
              <a:cxn ang="0">
                <a:pos x="T6" y="T7"/>
              </a:cxn>
              <a:cxn ang="0">
                <a:pos x="T8" y="T9"/>
              </a:cxn>
              <a:cxn ang="0">
                <a:pos x="T10" y="T11"/>
              </a:cxn>
              <a:cxn ang="0">
                <a:pos x="T12" y="T13"/>
              </a:cxn>
            </a:cxnLst>
            <a:rect l="0" t="0" r="r" b="b"/>
            <a:pathLst>
              <a:path w="2" h="3">
                <a:moveTo>
                  <a:pt x="2" y="1"/>
                </a:moveTo>
                <a:cubicBezTo>
                  <a:pt x="2" y="1"/>
                  <a:pt x="2" y="0"/>
                  <a:pt x="2" y="0"/>
                </a:cubicBezTo>
                <a:cubicBezTo>
                  <a:pt x="2" y="0"/>
                  <a:pt x="1" y="0"/>
                  <a:pt x="1" y="0"/>
                </a:cubicBezTo>
                <a:cubicBezTo>
                  <a:pt x="0" y="0"/>
                  <a:pt x="0" y="0"/>
                  <a:pt x="0" y="0"/>
                </a:cubicBezTo>
                <a:cubicBezTo>
                  <a:pt x="0" y="1"/>
                  <a:pt x="0" y="2"/>
                  <a:pt x="0" y="2"/>
                </a:cubicBezTo>
                <a:cubicBezTo>
                  <a:pt x="0" y="2"/>
                  <a:pt x="0" y="2"/>
                  <a:pt x="1" y="2"/>
                </a:cubicBezTo>
                <a:cubicBezTo>
                  <a:pt x="2" y="3"/>
                  <a:pt x="2" y="2"/>
                  <a:pt x="2" y="1"/>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20" name="Freeform 256" title=""/>
          <p:cNvSpPr>
            <a:spLocks noEditPoints="1"/>
          </p:cNvSpPr>
          <p:nvPr>
            <p:custDataLst>
              <p:tags r:id="rId254"/>
            </p:custDataLst>
          </p:nvPr>
        </p:nvSpPr>
        <p:spPr bwMode="auto">
          <a:xfrm rot="1740000">
            <a:off x="636705" y="2687211"/>
            <a:ext cx="18209" cy="30584"/>
          </a:xfrm>
          <a:custGeom>
            <a:gdLst>
              <a:gd name="T0" fmla="*/ 6 w 32"/>
              <a:gd name="T1" fmla="*/ 23 h 54"/>
              <a:gd name="T2" fmla="*/ 6 w 32"/>
              <a:gd name="T3" fmla="*/ 21 h 54"/>
              <a:gd name="T4" fmla="*/ 8 w 32"/>
              <a:gd name="T5" fmla="*/ 21 h 54"/>
              <a:gd name="T6" fmla="*/ 12 w 32"/>
              <a:gd name="T7" fmla="*/ 23 h 54"/>
              <a:gd name="T8" fmla="*/ 15 w 32"/>
              <a:gd name="T9" fmla="*/ 26 h 54"/>
              <a:gd name="T10" fmla="*/ 17 w 32"/>
              <a:gd name="T11" fmla="*/ 33 h 54"/>
              <a:gd name="T12" fmla="*/ 18 w 32"/>
              <a:gd name="T13" fmla="*/ 38 h 54"/>
              <a:gd name="T14" fmla="*/ 21 w 32"/>
              <a:gd name="T15" fmla="*/ 40 h 54"/>
              <a:gd name="T16" fmla="*/ 22 w 32"/>
              <a:gd name="T17" fmla="*/ 45 h 54"/>
              <a:gd name="T18" fmla="*/ 23 w 32"/>
              <a:gd name="T19" fmla="*/ 47 h 54"/>
              <a:gd name="T20" fmla="*/ 25 w 32"/>
              <a:gd name="T21" fmla="*/ 48 h 54"/>
              <a:gd name="T22" fmla="*/ 28 w 32"/>
              <a:gd name="T23" fmla="*/ 51 h 54"/>
              <a:gd name="T24" fmla="*/ 31 w 32"/>
              <a:gd name="T25" fmla="*/ 54 h 54"/>
              <a:gd name="T26" fmla="*/ 31 w 32"/>
              <a:gd name="T27" fmla="*/ 52 h 54"/>
              <a:gd name="T28" fmla="*/ 30 w 32"/>
              <a:gd name="T29" fmla="*/ 51 h 54"/>
              <a:gd name="T30" fmla="*/ 29 w 32"/>
              <a:gd name="T31" fmla="*/ 44 h 54"/>
              <a:gd name="T32" fmla="*/ 27 w 32"/>
              <a:gd name="T33" fmla="*/ 38 h 54"/>
              <a:gd name="T34" fmla="*/ 25 w 32"/>
              <a:gd name="T35" fmla="*/ 32 h 54"/>
              <a:gd name="T36" fmla="*/ 25 w 32"/>
              <a:gd name="T37" fmla="*/ 29 h 54"/>
              <a:gd name="T38" fmla="*/ 23 w 32"/>
              <a:gd name="T39" fmla="*/ 25 h 54"/>
              <a:gd name="T40" fmla="*/ 22 w 32"/>
              <a:gd name="T41" fmla="*/ 22 h 54"/>
              <a:gd name="T42" fmla="*/ 18 w 32"/>
              <a:gd name="T43" fmla="*/ 20 h 54"/>
              <a:gd name="T44" fmla="*/ 16 w 32"/>
              <a:gd name="T45" fmla="*/ 19 h 54"/>
              <a:gd name="T46" fmla="*/ 17 w 32"/>
              <a:gd name="T47" fmla="*/ 15 h 54"/>
              <a:gd name="T48" fmla="*/ 18 w 32"/>
              <a:gd name="T49" fmla="*/ 12 h 54"/>
              <a:gd name="T50" fmla="*/ 18 w 32"/>
              <a:gd name="T51" fmla="*/ 9 h 54"/>
              <a:gd name="T52" fmla="*/ 18 w 32"/>
              <a:gd name="T53" fmla="*/ 4 h 54"/>
              <a:gd name="T54" fmla="*/ 12 w 32"/>
              <a:gd name="T55" fmla="*/ 4 h 54"/>
              <a:gd name="T56" fmla="*/ 12 w 32"/>
              <a:gd name="T57" fmla="*/ 1 h 54"/>
              <a:gd name="T58" fmla="*/ 9 w 32"/>
              <a:gd name="T59" fmla="*/ 0 h 54"/>
              <a:gd name="T60" fmla="*/ 10 w 32"/>
              <a:gd name="T61" fmla="*/ 1 h 54"/>
              <a:gd name="T62" fmla="*/ 8 w 32"/>
              <a:gd name="T63" fmla="*/ 4 h 54"/>
              <a:gd name="T64" fmla="*/ 9 w 32"/>
              <a:gd name="T65" fmla="*/ 6 h 54"/>
              <a:gd name="T66" fmla="*/ 8 w 32"/>
              <a:gd name="T67" fmla="*/ 10 h 54"/>
              <a:gd name="T68" fmla="*/ 5 w 32"/>
              <a:gd name="T69" fmla="*/ 13 h 54"/>
              <a:gd name="T70" fmla="*/ 3 w 32"/>
              <a:gd name="T71" fmla="*/ 16 h 54"/>
              <a:gd name="T72" fmla="*/ 0 w 32"/>
              <a:gd name="T73" fmla="*/ 19 h 54"/>
              <a:gd name="T74" fmla="*/ 0 w 32"/>
              <a:gd name="T75" fmla="*/ 25 h 54"/>
              <a:gd name="T76" fmla="*/ 6 w 32"/>
              <a:gd name="T77" fmla="*/ 25 h 54"/>
              <a:gd name="T78" fmla="*/ 11 w 32"/>
              <a:gd name="T79" fmla="*/ 15 h 54"/>
              <a:gd name="T80" fmla="*/ 9 w 32"/>
              <a:gd name="T81" fmla="*/ 14 h 5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 h="54">
                <a:moveTo>
                  <a:pt x="6" y="25"/>
                </a:moveTo>
                <a:cubicBezTo>
                  <a:pt x="6" y="24"/>
                  <a:pt x="6" y="24"/>
                  <a:pt x="6" y="23"/>
                </a:cubicBezTo>
                <a:cubicBezTo>
                  <a:pt x="6" y="23"/>
                  <a:pt x="6" y="23"/>
                  <a:pt x="6" y="22"/>
                </a:cubicBezTo>
                <a:cubicBezTo>
                  <a:pt x="6" y="22"/>
                  <a:pt x="6" y="21"/>
                  <a:pt x="6" y="21"/>
                </a:cubicBezTo>
                <a:cubicBezTo>
                  <a:pt x="5" y="21"/>
                  <a:pt x="6" y="19"/>
                  <a:pt x="8" y="19"/>
                </a:cubicBezTo>
                <a:cubicBezTo>
                  <a:pt x="8" y="20"/>
                  <a:pt x="8" y="20"/>
                  <a:pt x="8" y="21"/>
                </a:cubicBezTo>
                <a:cubicBezTo>
                  <a:pt x="10" y="21"/>
                  <a:pt x="10" y="22"/>
                  <a:pt x="12" y="22"/>
                </a:cubicBezTo>
                <a:cubicBezTo>
                  <a:pt x="12" y="23"/>
                  <a:pt x="12" y="23"/>
                  <a:pt x="12" y="23"/>
                </a:cubicBezTo>
                <a:cubicBezTo>
                  <a:pt x="12" y="24"/>
                  <a:pt x="12" y="24"/>
                  <a:pt x="12" y="25"/>
                </a:cubicBezTo>
                <a:cubicBezTo>
                  <a:pt x="13" y="25"/>
                  <a:pt x="14" y="26"/>
                  <a:pt x="15" y="26"/>
                </a:cubicBezTo>
                <a:cubicBezTo>
                  <a:pt x="15" y="28"/>
                  <a:pt x="16" y="28"/>
                  <a:pt x="16" y="31"/>
                </a:cubicBezTo>
                <a:cubicBezTo>
                  <a:pt x="16" y="32"/>
                  <a:pt x="17" y="32"/>
                  <a:pt x="17" y="33"/>
                </a:cubicBezTo>
                <a:cubicBezTo>
                  <a:pt x="17" y="34"/>
                  <a:pt x="17" y="35"/>
                  <a:pt x="17" y="35"/>
                </a:cubicBezTo>
                <a:cubicBezTo>
                  <a:pt x="19" y="36"/>
                  <a:pt x="16" y="37"/>
                  <a:pt x="18" y="38"/>
                </a:cubicBezTo>
                <a:cubicBezTo>
                  <a:pt x="19" y="38"/>
                  <a:pt x="20" y="38"/>
                  <a:pt x="19" y="39"/>
                </a:cubicBezTo>
                <a:cubicBezTo>
                  <a:pt x="20" y="39"/>
                  <a:pt x="21" y="39"/>
                  <a:pt x="21" y="40"/>
                </a:cubicBezTo>
                <a:cubicBezTo>
                  <a:pt x="21" y="40"/>
                  <a:pt x="21" y="40"/>
                  <a:pt x="22" y="40"/>
                </a:cubicBezTo>
                <a:cubicBezTo>
                  <a:pt x="20" y="43"/>
                  <a:pt x="25" y="45"/>
                  <a:pt x="22" y="45"/>
                </a:cubicBezTo>
                <a:cubicBezTo>
                  <a:pt x="22" y="45"/>
                  <a:pt x="22" y="46"/>
                  <a:pt x="22" y="46"/>
                </a:cubicBezTo>
                <a:cubicBezTo>
                  <a:pt x="22" y="47"/>
                  <a:pt x="22" y="47"/>
                  <a:pt x="23" y="47"/>
                </a:cubicBezTo>
                <a:cubicBezTo>
                  <a:pt x="23" y="47"/>
                  <a:pt x="24" y="47"/>
                  <a:pt x="24" y="47"/>
                </a:cubicBezTo>
                <a:cubicBezTo>
                  <a:pt x="25" y="47"/>
                  <a:pt x="26" y="47"/>
                  <a:pt x="25" y="48"/>
                </a:cubicBezTo>
                <a:cubicBezTo>
                  <a:pt x="26" y="48"/>
                  <a:pt x="26" y="48"/>
                  <a:pt x="27" y="48"/>
                </a:cubicBezTo>
                <a:cubicBezTo>
                  <a:pt x="28" y="48"/>
                  <a:pt x="27" y="50"/>
                  <a:pt x="28" y="51"/>
                </a:cubicBezTo>
                <a:cubicBezTo>
                  <a:pt x="29" y="51"/>
                  <a:pt x="29" y="53"/>
                  <a:pt x="29" y="54"/>
                </a:cubicBezTo>
                <a:cubicBezTo>
                  <a:pt x="30" y="54"/>
                  <a:pt x="31" y="54"/>
                  <a:pt x="31" y="54"/>
                </a:cubicBezTo>
                <a:cubicBezTo>
                  <a:pt x="32" y="54"/>
                  <a:pt x="32" y="54"/>
                  <a:pt x="32" y="54"/>
                </a:cubicBezTo>
                <a:cubicBezTo>
                  <a:pt x="32" y="53"/>
                  <a:pt x="32" y="53"/>
                  <a:pt x="31" y="52"/>
                </a:cubicBezTo>
                <a:cubicBezTo>
                  <a:pt x="31" y="52"/>
                  <a:pt x="31" y="51"/>
                  <a:pt x="31" y="51"/>
                </a:cubicBezTo>
                <a:cubicBezTo>
                  <a:pt x="31" y="51"/>
                  <a:pt x="31" y="51"/>
                  <a:pt x="30" y="51"/>
                </a:cubicBezTo>
                <a:cubicBezTo>
                  <a:pt x="30" y="49"/>
                  <a:pt x="30" y="48"/>
                  <a:pt x="30" y="46"/>
                </a:cubicBezTo>
                <a:cubicBezTo>
                  <a:pt x="29" y="46"/>
                  <a:pt x="29" y="45"/>
                  <a:pt x="29" y="44"/>
                </a:cubicBezTo>
                <a:cubicBezTo>
                  <a:pt x="28" y="43"/>
                  <a:pt x="28" y="41"/>
                  <a:pt x="28" y="40"/>
                </a:cubicBezTo>
                <a:cubicBezTo>
                  <a:pt x="27" y="39"/>
                  <a:pt x="28" y="38"/>
                  <a:pt x="27" y="38"/>
                </a:cubicBezTo>
                <a:cubicBezTo>
                  <a:pt x="25" y="38"/>
                  <a:pt x="26" y="36"/>
                  <a:pt x="25" y="34"/>
                </a:cubicBezTo>
                <a:cubicBezTo>
                  <a:pt x="25" y="33"/>
                  <a:pt x="25" y="33"/>
                  <a:pt x="25" y="32"/>
                </a:cubicBezTo>
                <a:cubicBezTo>
                  <a:pt x="26" y="31"/>
                  <a:pt x="27" y="31"/>
                  <a:pt x="27" y="29"/>
                </a:cubicBezTo>
                <a:cubicBezTo>
                  <a:pt x="26" y="29"/>
                  <a:pt x="26" y="29"/>
                  <a:pt x="25" y="29"/>
                </a:cubicBezTo>
                <a:cubicBezTo>
                  <a:pt x="25" y="28"/>
                  <a:pt x="23" y="28"/>
                  <a:pt x="23" y="26"/>
                </a:cubicBezTo>
                <a:cubicBezTo>
                  <a:pt x="23" y="25"/>
                  <a:pt x="23" y="25"/>
                  <a:pt x="23" y="25"/>
                </a:cubicBezTo>
                <a:cubicBezTo>
                  <a:pt x="23" y="24"/>
                  <a:pt x="23" y="24"/>
                  <a:pt x="23" y="23"/>
                </a:cubicBezTo>
                <a:cubicBezTo>
                  <a:pt x="23" y="22"/>
                  <a:pt x="23" y="22"/>
                  <a:pt x="22" y="22"/>
                </a:cubicBezTo>
                <a:cubicBezTo>
                  <a:pt x="20" y="23"/>
                  <a:pt x="20" y="21"/>
                  <a:pt x="18" y="21"/>
                </a:cubicBezTo>
                <a:cubicBezTo>
                  <a:pt x="18" y="21"/>
                  <a:pt x="18" y="20"/>
                  <a:pt x="18" y="20"/>
                </a:cubicBezTo>
                <a:cubicBezTo>
                  <a:pt x="18" y="20"/>
                  <a:pt x="17" y="20"/>
                  <a:pt x="17" y="19"/>
                </a:cubicBezTo>
                <a:cubicBezTo>
                  <a:pt x="17" y="19"/>
                  <a:pt x="16" y="19"/>
                  <a:pt x="16" y="19"/>
                </a:cubicBezTo>
                <a:cubicBezTo>
                  <a:pt x="16" y="18"/>
                  <a:pt x="16" y="16"/>
                  <a:pt x="17" y="16"/>
                </a:cubicBezTo>
                <a:cubicBezTo>
                  <a:pt x="17" y="16"/>
                  <a:pt x="17" y="16"/>
                  <a:pt x="17" y="15"/>
                </a:cubicBezTo>
                <a:cubicBezTo>
                  <a:pt x="17" y="15"/>
                  <a:pt x="17" y="14"/>
                  <a:pt x="17" y="14"/>
                </a:cubicBezTo>
                <a:cubicBezTo>
                  <a:pt x="17" y="13"/>
                  <a:pt x="18" y="13"/>
                  <a:pt x="18" y="12"/>
                </a:cubicBezTo>
                <a:cubicBezTo>
                  <a:pt x="18" y="11"/>
                  <a:pt x="18" y="11"/>
                  <a:pt x="18" y="10"/>
                </a:cubicBezTo>
                <a:cubicBezTo>
                  <a:pt x="18" y="10"/>
                  <a:pt x="18" y="10"/>
                  <a:pt x="18" y="9"/>
                </a:cubicBezTo>
                <a:cubicBezTo>
                  <a:pt x="18" y="7"/>
                  <a:pt x="16" y="6"/>
                  <a:pt x="18" y="6"/>
                </a:cubicBezTo>
                <a:cubicBezTo>
                  <a:pt x="18" y="5"/>
                  <a:pt x="18" y="5"/>
                  <a:pt x="18" y="4"/>
                </a:cubicBezTo>
                <a:cubicBezTo>
                  <a:pt x="18" y="3"/>
                  <a:pt x="17" y="3"/>
                  <a:pt x="16" y="2"/>
                </a:cubicBezTo>
                <a:cubicBezTo>
                  <a:pt x="15" y="4"/>
                  <a:pt x="14" y="5"/>
                  <a:pt x="12" y="4"/>
                </a:cubicBezTo>
                <a:cubicBezTo>
                  <a:pt x="12" y="4"/>
                  <a:pt x="12" y="4"/>
                  <a:pt x="11" y="4"/>
                </a:cubicBezTo>
                <a:cubicBezTo>
                  <a:pt x="11" y="3"/>
                  <a:pt x="11" y="1"/>
                  <a:pt x="12" y="1"/>
                </a:cubicBezTo>
                <a:cubicBezTo>
                  <a:pt x="13" y="0"/>
                  <a:pt x="12" y="0"/>
                  <a:pt x="11" y="0"/>
                </a:cubicBezTo>
                <a:cubicBezTo>
                  <a:pt x="10" y="0"/>
                  <a:pt x="10" y="0"/>
                  <a:pt x="9" y="0"/>
                </a:cubicBezTo>
                <a:cubicBezTo>
                  <a:pt x="9" y="0"/>
                  <a:pt x="9" y="1"/>
                  <a:pt x="9" y="1"/>
                </a:cubicBezTo>
                <a:cubicBezTo>
                  <a:pt x="9" y="1"/>
                  <a:pt x="10" y="1"/>
                  <a:pt x="10" y="1"/>
                </a:cubicBezTo>
                <a:cubicBezTo>
                  <a:pt x="10" y="1"/>
                  <a:pt x="10" y="2"/>
                  <a:pt x="10" y="2"/>
                </a:cubicBezTo>
                <a:cubicBezTo>
                  <a:pt x="9" y="2"/>
                  <a:pt x="8" y="3"/>
                  <a:pt x="8" y="4"/>
                </a:cubicBezTo>
                <a:cubicBezTo>
                  <a:pt x="8" y="5"/>
                  <a:pt x="8" y="5"/>
                  <a:pt x="8" y="6"/>
                </a:cubicBezTo>
                <a:cubicBezTo>
                  <a:pt x="8" y="6"/>
                  <a:pt x="8" y="6"/>
                  <a:pt x="9" y="6"/>
                </a:cubicBezTo>
                <a:cubicBezTo>
                  <a:pt x="12" y="6"/>
                  <a:pt x="8" y="8"/>
                  <a:pt x="9" y="10"/>
                </a:cubicBezTo>
                <a:cubicBezTo>
                  <a:pt x="8" y="10"/>
                  <a:pt x="8" y="10"/>
                  <a:pt x="8" y="10"/>
                </a:cubicBezTo>
                <a:cubicBezTo>
                  <a:pt x="7" y="10"/>
                  <a:pt x="7" y="10"/>
                  <a:pt x="6" y="10"/>
                </a:cubicBezTo>
                <a:cubicBezTo>
                  <a:pt x="6" y="11"/>
                  <a:pt x="5" y="12"/>
                  <a:pt x="5" y="13"/>
                </a:cubicBezTo>
                <a:cubicBezTo>
                  <a:pt x="5" y="13"/>
                  <a:pt x="5" y="14"/>
                  <a:pt x="5" y="14"/>
                </a:cubicBezTo>
                <a:cubicBezTo>
                  <a:pt x="8" y="14"/>
                  <a:pt x="5" y="17"/>
                  <a:pt x="3" y="16"/>
                </a:cubicBezTo>
                <a:cubicBezTo>
                  <a:pt x="2" y="16"/>
                  <a:pt x="1" y="17"/>
                  <a:pt x="2" y="18"/>
                </a:cubicBezTo>
                <a:cubicBezTo>
                  <a:pt x="2" y="19"/>
                  <a:pt x="1" y="19"/>
                  <a:pt x="0" y="19"/>
                </a:cubicBezTo>
                <a:cubicBezTo>
                  <a:pt x="0" y="20"/>
                  <a:pt x="0" y="22"/>
                  <a:pt x="0" y="23"/>
                </a:cubicBezTo>
                <a:cubicBezTo>
                  <a:pt x="0" y="24"/>
                  <a:pt x="0" y="24"/>
                  <a:pt x="0" y="25"/>
                </a:cubicBezTo>
                <a:cubicBezTo>
                  <a:pt x="1" y="25"/>
                  <a:pt x="2" y="25"/>
                  <a:pt x="3" y="25"/>
                </a:cubicBezTo>
                <a:cubicBezTo>
                  <a:pt x="4" y="25"/>
                  <a:pt x="5" y="25"/>
                  <a:pt x="6" y="25"/>
                </a:cubicBezTo>
                <a:close/>
                <a:moveTo>
                  <a:pt x="9" y="14"/>
                </a:moveTo>
                <a:cubicBezTo>
                  <a:pt x="10" y="14"/>
                  <a:pt x="10" y="15"/>
                  <a:pt x="11" y="15"/>
                </a:cubicBezTo>
                <a:cubicBezTo>
                  <a:pt x="11" y="17"/>
                  <a:pt x="9" y="16"/>
                  <a:pt x="8" y="16"/>
                </a:cubicBezTo>
                <a:cubicBezTo>
                  <a:pt x="8" y="15"/>
                  <a:pt x="9" y="15"/>
                  <a:pt x="9" y="14"/>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21" name="Freeform 257" title=""/>
          <p:cNvSpPr/>
          <p:nvPr>
            <p:custDataLst>
              <p:tags r:id="rId255"/>
            </p:custDataLst>
          </p:nvPr>
        </p:nvSpPr>
        <p:spPr bwMode="auto">
          <a:xfrm rot="1740000">
            <a:off x="650585" y="2709131"/>
            <a:ext cx="1848" cy="2110"/>
          </a:xfrm>
          <a:custGeom>
            <a:gdLst>
              <a:gd name="T0" fmla="*/ 1 w 3"/>
              <a:gd name="T1" fmla="*/ 0 h 4"/>
              <a:gd name="T2" fmla="*/ 0 w 3"/>
              <a:gd name="T3" fmla="*/ 1 h 4"/>
              <a:gd name="T4" fmla="*/ 0 w 3"/>
              <a:gd name="T5" fmla="*/ 2 h 4"/>
              <a:gd name="T6" fmla="*/ 1 w 3"/>
              <a:gd name="T7" fmla="*/ 2 h 4"/>
              <a:gd name="T8" fmla="*/ 2 w 3"/>
              <a:gd name="T9" fmla="*/ 1 h 4"/>
              <a:gd name="T10" fmla="*/ 1 w 3"/>
              <a:gd name="T11" fmla="*/ 0 h 4"/>
            </a:gdLst>
            <a:cxnLst>
              <a:cxn ang="0">
                <a:pos x="T0" y="T1"/>
              </a:cxn>
              <a:cxn ang="0">
                <a:pos x="T2" y="T3"/>
              </a:cxn>
              <a:cxn ang="0">
                <a:pos x="T4" y="T5"/>
              </a:cxn>
              <a:cxn ang="0">
                <a:pos x="T6" y="T7"/>
              </a:cxn>
              <a:cxn ang="0">
                <a:pos x="T8" y="T9"/>
              </a:cxn>
              <a:cxn ang="0">
                <a:pos x="T10" y="T11"/>
              </a:cxn>
            </a:cxnLst>
            <a:rect l="0" t="0" r="r" b="b"/>
            <a:pathLst>
              <a:path w="3" h="4">
                <a:moveTo>
                  <a:pt x="1" y="0"/>
                </a:moveTo>
                <a:cubicBezTo>
                  <a:pt x="0" y="0"/>
                  <a:pt x="0" y="0"/>
                  <a:pt x="0" y="1"/>
                </a:cubicBezTo>
                <a:cubicBezTo>
                  <a:pt x="0" y="1"/>
                  <a:pt x="0" y="2"/>
                  <a:pt x="0" y="2"/>
                </a:cubicBezTo>
                <a:cubicBezTo>
                  <a:pt x="1" y="2"/>
                  <a:pt x="1" y="2"/>
                  <a:pt x="1" y="2"/>
                </a:cubicBezTo>
                <a:cubicBezTo>
                  <a:pt x="2" y="4"/>
                  <a:pt x="3" y="2"/>
                  <a:pt x="2" y="1"/>
                </a:cubicBezTo>
                <a:cubicBezTo>
                  <a:pt x="3" y="0"/>
                  <a:pt x="2" y="0"/>
                  <a:pt x="1" y="0"/>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22" name="Freeform 258" title=""/>
          <p:cNvSpPr/>
          <p:nvPr>
            <p:custDataLst>
              <p:tags r:id="rId256"/>
            </p:custDataLst>
          </p:nvPr>
        </p:nvSpPr>
        <p:spPr bwMode="auto">
          <a:xfrm rot="1740000">
            <a:off x="647921" y="2716625"/>
            <a:ext cx="1583" cy="2110"/>
          </a:xfrm>
          <a:custGeom>
            <a:gdLst>
              <a:gd name="T0" fmla="*/ 0 w 3"/>
              <a:gd name="T1" fmla="*/ 1 h 4"/>
              <a:gd name="T2" fmla="*/ 3 w 3"/>
              <a:gd name="T3" fmla="*/ 4 h 4"/>
              <a:gd name="T4" fmla="*/ 3 w 3"/>
              <a:gd name="T5" fmla="*/ 2 h 4"/>
              <a:gd name="T6" fmla="*/ 3 w 3"/>
              <a:gd name="T7" fmla="*/ 0 h 4"/>
              <a:gd name="T8" fmla="*/ 0 w 3"/>
              <a:gd name="T9" fmla="*/ 0 h 4"/>
              <a:gd name="T10" fmla="*/ 0 w 3"/>
              <a:gd name="T11" fmla="*/ 1 h 4"/>
            </a:gdLst>
            <a:cxnLst>
              <a:cxn ang="0">
                <a:pos x="T0" y="T1"/>
              </a:cxn>
              <a:cxn ang="0">
                <a:pos x="T2" y="T3"/>
              </a:cxn>
              <a:cxn ang="0">
                <a:pos x="T4" y="T5"/>
              </a:cxn>
              <a:cxn ang="0">
                <a:pos x="T6" y="T7"/>
              </a:cxn>
              <a:cxn ang="0">
                <a:pos x="T8" y="T9"/>
              </a:cxn>
              <a:cxn ang="0">
                <a:pos x="T10" y="T11"/>
              </a:cxn>
            </a:cxnLst>
            <a:rect l="0" t="0" r="r" b="b"/>
            <a:pathLst>
              <a:path w="3" h="4">
                <a:moveTo>
                  <a:pt x="0" y="1"/>
                </a:moveTo>
                <a:cubicBezTo>
                  <a:pt x="2" y="2"/>
                  <a:pt x="1" y="4"/>
                  <a:pt x="3" y="4"/>
                </a:cubicBezTo>
                <a:cubicBezTo>
                  <a:pt x="3" y="3"/>
                  <a:pt x="3" y="3"/>
                  <a:pt x="3" y="2"/>
                </a:cubicBezTo>
                <a:cubicBezTo>
                  <a:pt x="3" y="2"/>
                  <a:pt x="3" y="1"/>
                  <a:pt x="3" y="0"/>
                </a:cubicBezTo>
                <a:cubicBezTo>
                  <a:pt x="2" y="0"/>
                  <a:pt x="1" y="0"/>
                  <a:pt x="0" y="0"/>
                </a:cubicBezTo>
                <a:cubicBezTo>
                  <a:pt x="0" y="0"/>
                  <a:pt x="0" y="1"/>
                  <a:pt x="0" y="1"/>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23" name="Freeform 259" title=""/>
          <p:cNvSpPr/>
          <p:nvPr>
            <p:custDataLst>
              <p:tags r:id="rId257"/>
            </p:custDataLst>
          </p:nvPr>
        </p:nvSpPr>
        <p:spPr bwMode="auto">
          <a:xfrm rot="1740000">
            <a:off x="647104" y="2719449"/>
            <a:ext cx="1583" cy="1582"/>
          </a:xfrm>
          <a:custGeom>
            <a:gdLst>
              <a:gd name="T0" fmla="*/ 1 w 3"/>
              <a:gd name="T1" fmla="*/ 1 h 3"/>
              <a:gd name="T2" fmla="*/ 2 w 3"/>
              <a:gd name="T3" fmla="*/ 3 h 3"/>
              <a:gd name="T4" fmla="*/ 3 w 3"/>
              <a:gd name="T5" fmla="*/ 0 h 3"/>
              <a:gd name="T6" fmla="*/ 2 w 3"/>
              <a:gd name="T7" fmla="*/ 0 h 3"/>
              <a:gd name="T8" fmla="*/ 1 w 3"/>
              <a:gd name="T9" fmla="*/ 1 h 3"/>
            </a:gdLst>
            <a:cxnLst>
              <a:cxn ang="0">
                <a:pos x="T0" y="T1"/>
              </a:cxn>
              <a:cxn ang="0">
                <a:pos x="T2" y="T3"/>
              </a:cxn>
              <a:cxn ang="0">
                <a:pos x="T4" y="T5"/>
              </a:cxn>
              <a:cxn ang="0">
                <a:pos x="T6" y="T7"/>
              </a:cxn>
              <a:cxn ang="0">
                <a:pos x="T8" y="T9"/>
              </a:cxn>
            </a:cxnLst>
            <a:rect l="0" t="0" r="r" b="b"/>
            <a:pathLst>
              <a:path w="3" h="3">
                <a:moveTo>
                  <a:pt x="1" y="1"/>
                </a:moveTo>
                <a:cubicBezTo>
                  <a:pt x="0" y="2"/>
                  <a:pt x="1" y="3"/>
                  <a:pt x="2" y="3"/>
                </a:cubicBezTo>
                <a:cubicBezTo>
                  <a:pt x="3" y="3"/>
                  <a:pt x="3" y="1"/>
                  <a:pt x="3" y="0"/>
                </a:cubicBezTo>
                <a:cubicBezTo>
                  <a:pt x="3" y="0"/>
                  <a:pt x="2" y="0"/>
                  <a:pt x="2" y="0"/>
                </a:cubicBezTo>
                <a:cubicBezTo>
                  <a:pt x="1" y="0"/>
                  <a:pt x="1" y="0"/>
                  <a:pt x="1" y="1"/>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24" name="Freeform 260" title=""/>
          <p:cNvSpPr/>
          <p:nvPr>
            <p:custDataLst>
              <p:tags r:id="rId258"/>
            </p:custDataLst>
          </p:nvPr>
        </p:nvSpPr>
        <p:spPr bwMode="auto">
          <a:xfrm rot="1740000">
            <a:off x="636790" y="2719862"/>
            <a:ext cx="793" cy="1845"/>
          </a:xfrm>
          <a:custGeom>
            <a:gdLst>
              <a:gd name="T0" fmla="*/ 0 w 1"/>
              <a:gd name="T1" fmla="*/ 2 h 3"/>
              <a:gd name="T2" fmla="*/ 1 w 1"/>
              <a:gd name="T3" fmla="*/ 2 h 3"/>
              <a:gd name="T4" fmla="*/ 1 w 1"/>
              <a:gd name="T5" fmla="*/ 0 h 3"/>
              <a:gd name="T6" fmla="*/ 0 w 1"/>
              <a:gd name="T7" fmla="*/ 0 h 3"/>
              <a:gd name="T8" fmla="*/ 0 w 1"/>
              <a:gd name="T9" fmla="*/ 2 h 3"/>
            </a:gdLst>
            <a:cxnLst>
              <a:cxn ang="0">
                <a:pos x="T0" y="T1"/>
              </a:cxn>
              <a:cxn ang="0">
                <a:pos x="T2" y="T3"/>
              </a:cxn>
              <a:cxn ang="0">
                <a:pos x="T4" y="T5"/>
              </a:cxn>
              <a:cxn ang="0">
                <a:pos x="T6" y="T7"/>
              </a:cxn>
              <a:cxn ang="0">
                <a:pos x="T8" y="T9"/>
              </a:cxn>
            </a:cxnLst>
            <a:rect l="0" t="0" r="r" b="b"/>
            <a:pathLst>
              <a:path w="1" h="3">
                <a:moveTo>
                  <a:pt x="0" y="2"/>
                </a:moveTo>
                <a:cubicBezTo>
                  <a:pt x="0" y="3"/>
                  <a:pt x="1" y="2"/>
                  <a:pt x="1" y="2"/>
                </a:cubicBezTo>
                <a:cubicBezTo>
                  <a:pt x="1" y="1"/>
                  <a:pt x="1" y="1"/>
                  <a:pt x="1" y="0"/>
                </a:cubicBezTo>
                <a:cubicBezTo>
                  <a:pt x="1" y="0"/>
                  <a:pt x="1" y="0"/>
                  <a:pt x="0" y="0"/>
                </a:cubicBezTo>
                <a:cubicBezTo>
                  <a:pt x="0" y="1"/>
                  <a:pt x="0" y="1"/>
                  <a:pt x="0" y="2"/>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25" name="Freeform 261" title=""/>
          <p:cNvSpPr/>
          <p:nvPr>
            <p:custDataLst>
              <p:tags r:id="rId259"/>
            </p:custDataLst>
          </p:nvPr>
        </p:nvSpPr>
        <p:spPr bwMode="auto">
          <a:xfrm rot="1740000">
            <a:off x="637145" y="2728943"/>
            <a:ext cx="6333" cy="3427"/>
          </a:xfrm>
          <a:custGeom>
            <a:gdLst>
              <a:gd name="T0" fmla="*/ 3 w 11"/>
              <a:gd name="T1" fmla="*/ 0 h 6"/>
              <a:gd name="T2" fmla="*/ 1 w 11"/>
              <a:gd name="T3" fmla="*/ 0 h 6"/>
              <a:gd name="T4" fmla="*/ 8 w 11"/>
              <a:gd name="T5" fmla="*/ 1 h 6"/>
              <a:gd name="T6" fmla="*/ 5 w 11"/>
              <a:gd name="T7" fmla="*/ 1 h 6"/>
              <a:gd name="T8" fmla="*/ 3 w 11"/>
              <a:gd name="T9" fmla="*/ 0 h 6"/>
            </a:gdLst>
            <a:cxnLst>
              <a:cxn ang="0">
                <a:pos x="T0" y="T1"/>
              </a:cxn>
              <a:cxn ang="0">
                <a:pos x="T2" y="T3"/>
              </a:cxn>
              <a:cxn ang="0">
                <a:pos x="T4" y="T5"/>
              </a:cxn>
              <a:cxn ang="0">
                <a:pos x="T6" y="T7"/>
              </a:cxn>
              <a:cxn ang="0">
                <a:pos x="T8" y="T9"/>
              </a:cxn>
            </a:cxnLst>
            <a:rect l="0" t="0" r="r" b="b"/>
            <a:pathLst>
              <a:path w="11" h="6">
                <a:moveTo>
                  <a:pt x="3" y="0"/>
                </a:moveTo>
                <a:cubicBezTo>
                  <a:pt x="2" y="0"/>
                  <a:pt x="1" y="0"/>
                  <a:pt x="1" y="0"/>
                </a:cubicBezTo>
                <a:cubicBezTo>
                  <a:pt x="0" y="3"/>
                  <a:pt x="11" y="6"/>
                  <a:pt x="8" y="1"/>
                </a:cubicBezTo>
                <a:cubicBezTo>
                  <a:pt x="7" y="1"/>
                  <a:pt x="6" y="1"/>
                  <a:pt x="5" y="1"/>
                </a:cubicBezTo>
                <a:cubicBezTo>
                  <a:pt x="4" y="1"/>
                  <a:pt x="3" y="1"/>
                  <a:pt x="3" y="0"/>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26" name="Freeform 262" title=""/>
          <p:cNvSpPr/>
          <p:nvPr>
            <p:custDataLst>
              <p:tags r:id="rId260"/>
            </p:custDataLst>
          </p:nvPr>
        </p:nvSpPr>
        <p:spPr bwMode="auto">
          <a:xfrm rot="1740000">
            <a:off x="568580" y="2692019"/>
            <a:ext cx="1055" cy="1054"/>
          </a:xfrm>
          <a:custGeom>
            <a:gdLst>
              <a:gd name="T0" fmla="*/ 2 w 2"/>
              <a:gd name="T1" fmla="*/ 0 h 2"/>
              <a:gd name="T2" fmla="*/ 1 w 2"/>
              <a:gd name="T3" fmla="*/ 0 h 2"/>
              <a:gd name="T4" fmla="*/ 0 w 2"/>
              <a:gd name="T5" fmla="*/ 1 h 2"/>
              <a:gd name="T6" fmla="*/ 0 w 2"/>
              <a:gd name="T7" fmla="*/ 2 h 2"/>
              <a:gd name="T8" fmla="*/ 2 w 2"/>
              <a:gd name="T9" fmla="*/ 2 h 2"/>
              <a:gd name="T10" fmla="*/ 2 w 2"/>
              <a:gd name="T11" fmla="*/ 0 h 2"/>
            </a:gdLst>
            <a:cxnLst>
              <a:cxn ang="0">
                <a:pos x="T0" y="T1"/>
              </a:cxn>
              <a:cxn ang="0">
                <a:pos x="T2" y="T3"/>
              </a:cxn>
              <a:cxn ang="0">
                <a:pos x="T4" y="T5"/>
              </a:cxn>
              <a:cxn ang="0">
                <a:pos x="T6" y="T7"/>
              </a:cxn>
              <a:cxn ang="0">
                <a:pos x="T8" y="T9"/>
              </a:cxn>
              <a:cxn ang="0">
                <a:pos x="T10" y="T11"/>
              </a:cxn>
            </a:cxnLst>
            <a:rect l="0" t="0" r="r" b="b"/>
            <a:pathLst>
              <a:path w="2" h="2">
                <a:moveTo>
                  <a:pt x="2" y="0"/>
                </a:moveTo>
                <a:cubicBezTo>
                  <a:pt x="2" y="0"/>
                  <a:pt x="1" y="0"/>
                  <a:pt x="1" y="0"/>
                </a:cubicBezTo>
                <a:cubicBezTo>
                  <a:pt x="0" y="0"/>
                  <a:pt x="0" y="0"/>
                  <a:pt x="0" y="1"/>
                </a:cubicBezTo>
                <a:cubicBezTo>
                  <a:pt x="0" y="1"/>
                  <a:pt x="0" y="2"/>
                  <a:pt x="0" y="2"/>
                </a:cubicBezTo>
                <a:cubicBezTo>
                  <a:pt x="1" y="2"/>
                  <a:pt x="1" y="2"/>
                  <a:pt x="2" y="2"/>
                </a:cubicBezTo>
                <a:cubicBezTo>
                  <a:pt x="2" y="1"/>
                  <a:pt x="2" y="1"/>
                  <a:pt x="2" y="0"/>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27" name="Freeform 263" title=""/>
          <p:cNvSpPr/>
          <p:nvPr>
            <p:custDataLst>
              <p:tags r:id="rId261"/>
            </p:custDataLst>
          </p:nvPr>
        </p:nvSpPr>
        <p:spPr bwMode="auto">
          <a:xfrm rot="1740000">
            <a:off x="693708" y="2647850"/>
            <a:ext cx="2111" cy="2900"/>
          </a:xfrm>
          <a:custGeom>
            <a:gdLst>
              <a:gd name="T0" fmla="*/ 2 w 4"/>
              <a:gd name="T1" fmla="*/ 4 h 5"/>
              <a:gd name="T2" fmla="*/ 4 w 4"/>
              <a:gd name="T3" fmla="*/ 5 h 5"/>
              <a:gd name="T4" fmla="*/ 4 w 4"/>
              <a:gd name="T5" fmla="*/ 1 h 5"/>
              <a:gd name="T6" fmla="*/ 2 w 4"/>
              <a:gd name="T7" fmla="*/ 0 h 5"/>
              <a:gd name="T8" fmla="*/ 0 w 4"/>
              <a:gd name="T9" fmla="*/ 3 h 5"/>
              <a:gd name="T10" fmla="*/ 2 w 4"/>
              <a:gd name="T11" fmla="*/ 4 h 5"/>
            </a:gdLst>
            <a:cxnLst>
              <a:cxn ang="0">
                <a:pos x="T0" y="T1"/>
              </a:cxn>
              <a:cxn ang="0">
                <a:pos x="T2" y="T3"/>
              </a:cxn>
              <a:cxn ang="0">
                <a:pos x="T4" y="T5"/>
              </a:cxn>
              <a:cxn ang="0">
                <a:pos x="T6" y="T7"/>
              </a:cxn>
              <a:cxn ang="0">
                <a:pos x="T8" y="T9"/>
              </a:cxn>
              <a:cxn ang="0">
                <a:pos x="T10" y="T11"/>
              </a:cxn>
            </a:cxnLst>
            <a:rect l="0" t="0" r="r" b="b"/>
            <a:pathLst>
              <a:path w="4" h="5">
                <a:moveTo>
                  <a:pt x="2" y="4"/>
                </a:moveTo>
                <a:cubicBezTo>
                  <a:pt x="3" y="4"/>
                  <a:pt x="3" y="5"/>
                  <a:pt x="4" y="5"/>
                </a:cubicBezTo>
                <a:cubicBezTo>
                  <a:pt x="4" y="4"/>
                  <a:pt x="4" y="3"/>
                  <a:pt x="4" y="1"/>
                </a:cubicBezTo>
                <a:cubicBezTo>
                  <a:pt x="3" y="1"/>
                  <a:pt x="3" y="0"/>
                  <a:pt x="2" y="0"/>
                </a:cubicBezTo>
                <a:cubicBezTo>
                  <a:pt x="2" y="1"/>
                  <a:pt x="1" y="2"/>
                  <a:pt x="0" y="3"/>
                </a:cubicBezTo>
                <a:cubicBezTo>
                  <a:pt x="1" y="2"/>
                  <a:pt x="1" y="3"/>
                  <a:pt x="2" y="4"/>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28" name="Freeform 264" title=""/>
          <p:cNvSpPr/>
          <p:nvPr>
            <p:custDataLst>
              <p:tags r:id="rId262"/>
            </p:custDataLst>
          </p:nvPr>
        </p:nvSpPr>
        <p:spPr bwMode="auto">
          <a:xfrm rot="1740000">
            <a:off x="704245" y="2658711"/>
            <a:ext cx="5542" cy="5009"/>
          </a:xfrm>
          <a:custGeom>
            <a:gdLst>
              <a:gd name="T0" fmla="*/ 3 w 10"/>
              <a:gd name="T1" fmla="*/ 4 h 9"/>
              <a:gd name="T2" fmla="*/ 2 w 10"/>
              <a:gd name="T3" fmla="*/ 4 h 9"/>
              <a:gd name="T4" fmla="*/ 0 w 10"/>
              <a:gd name="T5" fmla="*/ 6 h 9"/>
              <a:gd name="T6" fmla="*/ 3 w 10"/>
              <a:gd name="T7" fmla="*/ 6 h 9"/>
              <a:gd name="T8" fmla="*/ 6 w 10"/>
              <a:gd name="T9" fmla="*/ 8 h 9"/>
              <a:gd name="T10" fmla="*/ 8 w 10"/>
              <a:gd name="T11" fmla="*/ 8 h 9"/>
              <a:gd name="T12" fmla="*/ 9 w 10"/>
              <a:gd name="T13" fmla="*/ 7 h 9"/>
              <a:gd name="T14" fmla="*/ 9 w 10"/>
              <a:gd name="T15" fmla="*/ 6 h 9"/>
              <a:gd name="T16" fmla="*/ 10 w 10"/>
              <a:gd name="T17" fmla="*/ 4 h 9"/>
              <a:gd name="T18" fmla="*/ 10 w 10"/>
              <a:gd name="T19" fmla="*/ 2 h 9"/>
              <a:gd name="T20" fmla="*/ 8 w 10"/>
              <a:gd name="T21" fmla="*/ 0 h 9"/>
              <a:gd name="T22" fmla="*/ 6 w 10"/>
              <a:gd name="T23" fmla="*/ 0 h 9"/>
              <a:gd name="T24" fmla="*/ 3 w 10"/>
              <a:gd name="T25" fmla="*/ 4 h 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9">
                <a:moveTo>
                  <a:pt x="3" y="4"/>
                </a:moveTo>
                <a:cubicBezTo>
                  <a:pt x="2" y="4"/>
                  <a:pt x="2" y="4"/>
                  <a:pt x="2" y="4"/>
                </a:cubicBezTo>
                <a:cubicBezTo>
                  <a:pt x="2" y="5"/>
                  <a:pt x="1" y="5"/>
                  <a:pt x="0" y="6"/>
                </a:cubicBezTo>
                <a:cubicBezTo>
                  <a:pt x="1" y="6"/>
                  <a:pt x="2" y="6"/>
                  <a:pt x="3" y="6"/>
                </a:cubicBezTo>
                <a:cubicBezTo>
                  <a:pt x="4" y="6"/>
                  <a:pt x="5" y="8"/>
                  <a:pt x="6" y="8"/>
                </a:cubicBezTo>
                <a:cubicBezTo>
                  <a:pt x="7" y="8"/>
                  <a:pt x="7" y="8"/>
                  <a:pt x="8" y="8"/>
                </a:cubicBezTo>
                <a:cubicBezTo>
                  <a:pt x="9" y="9"/>
                  <a:pt x="9" y="8"/>
                  <a:pt x="9" y="7"/>
                </a:cubicBezTo>
                <a:cubicBezTo>
                  <a:pt x="9" y="7"/>
                  <a:pt x="9" y="6"/>
                  <a:pt x="9" y="6"/>
                </a:cubicBezTo>
                <a:cubicBezTo>
                  <a:pt x="9" y="5"/>
                  <a:pt x="9" y="4"/>
                  <a:pt x="10" y="4"/>
                </a:cubicBezTo>
                <a:cubicBezTo>
                  <a:pt x="10" y="3"/>
                  <a:pt x="10" y="3"/>
                  <a:pt x="10" y="2"/>
                </a:cubicBezTo>
                <a:cubicBezTo>
                  <a:pt x="10" y="0"/>
                  <a:pt x="9" y="0"/>
                  <a:pt x="8" y="0"/>
                </a:cubicBezTo>
                <a:cubicBezTo>
                  <a:pt x="7" y="0"/>
                  <a:pt x="7" y="0"/>
                  <a:pt x="6" y="0"/>
                </a:cubicBezTo>
                <a:cubicBezTo>
                  <a:pt x="4" y="2"/>
                  <a:pt x="8" y="4"/>
                  <a:pt x="3" y="4"/>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29" name="Freeform 265" title=""/>
          <p:cNvSpPr/>
          <p:nvPr>
            <p:custDataLst>
              <p:tags r:id="rId263"/>
            </p:custDataLst>
          </p:nvPr>
        </p:nvSpPr>
        <p:spPr bwMode="auto">
          <a:xfrm rot="1740000">
            <a:off x="688091" y="2645134"/>
            <a:ext cx="13195" cy="11865"/>
          </a:xfrm>
          <a:custGeom>
            <a:gdLst>
              <a:gd name="T0" fmla="*/ 2 w 23"/>
              <a:gd name="T1" fmla="*/ 18 h 21"/>
              <a:gd name="T2" fmla="*/ 4 w 23"/>
              <a:gd name="T3" fmla="*/ 18 h 21"/>
              <a:gd name="T4" fmla="*/ 5 w 23"/>
              <a:gd name="T5" fmla="*/ 18 h 21"/>
              <a:gd name="T6" fmla="*/ 5 w 23"/>
              <a:gd name="T7" fmla="*/ 17 h 21"/>
              <a:gd name="T8" fmla="*/ 7 w 23"/>
              <a:gd name="T9" fmla="*/ 17 h 21"/>
              <a:gd name="T10" fmla="*/ 7 w 23"/>
              <a:gd name="T11" fmla="*/ 18 h 21"/>
              <a:gd name="T12" fmla="*/ 12 w 23"/>
              <a:gd name="T13" fmla="*/ 17 h 21"/>
              <a:gd name="T14" fmla="*/ 13 w 23"/>
              <a:gd name="T15" fmla="*/ 16 h 21"/>
              <a:gd name="T16" fmla="*/ 14 w 23"/>
              <a:gd name="T17" fmla="*/ 16 h 21"/>
              <a:gd name="T18" fmla="*/ 15 w 23"/>
              <a:gd name="T19" fmla="*/ 15 h 21"/>
              <a:gd name="T20" fmla="*/ 17 w 23"/>
              <a:gd name="T21" fmla="*/ 13 h 21"/>
              <a:gd name="T22" fmla="*/ 17 w 23"/>
              <a:gd name="T23" fmla="*/ 12 h 21"/>
              <a:gd name="T24" fmla="*/ 18 w 23"/>
              <a:gd name="T25" fmla="*/ 9 h 21"/>
              <a:gd name="T26" fmla="*/ 19 w 23"/>
              <a:gd name="T27" fmla="*/ 8 h 21"/>
              <a:gd name="T28" fmla="*/ 20 w 23"/>
              <a:gd name="T29" fmla="*/ 8 h 21"/>
              <a:gd name="T30" fmla="*/ 21 w 23"/>
              <a:gd name="T31" fmla="*/ 8 h 21"/>
              <a:gd name="T32" fmla="*/ 21 w 23"/>
              <a:gd name="T33" fmla="*/ 4 h 21"/>
              <a:gd name="T34" fmla="*/ 20 w 23"/>
              <a:gd name="T35" fmla="*/ 4 h 21"/>
              <a:gd name="T36" fmla="*/ 20 w 23"/>
              <a:gd name="T37" fmla="*/ 3 h 21"/>
              <a:gd name="T38" fmla="*/ 20 w 23"/>
              <a:gd name="T39" fmla="*/ 0 h 21"/>
              <a:gd name="T40" fmla="*/ 18 w 23"/>
              <a:gd name="T41" fmla="*/ 0 h 21"/>
              <a:gd name="T42" fmla="*/ 14 w 23"/>
              <a:gd name="T43" fmla="*/ 3 h 21"/>
              <a:gd name="T44" fmla="*/ 17 w 23"/>
              <a:gd name="T45" fmla="*/ 4 h 21"/>
              <a:gd name="T46" fmla="*/ 17 w 23"/>
              <a:gd name="T47" fmla="*/ 5 h 21"/>
              <a:gd name="T48" fmla="*/ 15 w 23"/>
              <a:gd name="T49" fmla="*/ 8 h 21"/>
              <a:gd name="T50" fmla="*/ 15 w 23"/>
              <a:gd name="T51" fmla="*/ 9 h 21"/>
              <a:gd name="T52" fmla="*/ 15 w 23"/>
              <a:gd name="T53" fmla="*/ 10 h 21"/>
              <a:gd name="T54" fmla="*/ 14 w 23"/>
              <a:gd name="T55" fmla="*/ 12 h 21"/>
              <a:gd name="T56" fmla="*/ 13 w 23"/>
              <a:gd name="T57" fmla="*/ 13 h 21"/>
              <a:gd name="T58" fmla="*/ 11 w 23"/>
              <a:gd name="T59" fmla="*/ 12 h 21"/>
              <a:gd name="T60" fmla="*/ 8 w 23"/>
              <a:gd name="T61" fmla="*/ 12 h 21"/>
              <a:gd name="T62" fmla="*/ 4 w 23"/>
              <a:gd name="T63" fmla="*/ 13 h 21"/>
              <a:gd name="T64" fmla="*/ 1 w 23"/>
              <a:gd name="T65" fmla="*/ 15 h 21"/>
              <a:gd name="T66" fmla="*/ 0 w 23"/>
              <a:gd name="T67" fmla="*/ 17 h 21"/>
              <a:gd name="T68" fmla="*/ 2 w 23"/>
              <a:gd name="T69" fmla="*/ 18 h 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 h="21">
                <a:moveTo>
                  <a:pt x="2" y="18"/>
                </a:moveTo>
                <a:cubicBezTo>
                  <a:pt x="3" y="18"/>
                  <a:pt x="3" y="18"/>
                  <a:pt x="4" y="18"/>
                </a:cubicBezTo>
                <a:cubicBezTo>
                  <a:pt x="4" y="18"/>
                  <a:pt x="4" y="18"/>
                  <a:pt x="5" y="18"/>
                </a:cubicBezTo>
                <a:cubicBezTo>
                  <a:pt x="5" y="18"/>
                  <a:pt x="5" y="17"/>
                  <a:pt x="5" y="17"/>
                </a:cubicBezTo>
                <a:cubicBezTo>
                  <a:pt x="6" y="17"/>
                  <a:pt x="6" y="17"/>
                  <a:pt x="7" y="17"/>
                </a:cubicBezTo>
                <a:cubicBezTo>
                  <a:pt x="7" y="17"/>
                  <a:pt x="7" y="18"/>
                  <a:pt x="7" y="18"/>
                </a:cubicBezTo>
                <a:cubicBezTo>
                  <a:pt x="10" y="21"/>
                  <a:pt x="8" y="16"/>
                  <a:pt x="12" y="17"/>
                </a:cubicBezTo>
                <a:cubicBezTo>
                  <a:pt x="12" y="16"/>
                  <a:pt x="12" y="16"/>
                  <a:pt x="13" y="16"/>
                </a:cubicBezTo>
                <a:cubicBezTo>
                  <a:pt x="14" y="16"/>
                  <a:pt x="14" y="16"/>
                  <a:pt x="14" y="16"/>
                </a:cubicBezTo>
                <a:cubicBezTo>
                  <a:pt x="14" y="15"/>
                  <a:pt x="14" y="14"/>
                  <a:pt x="15" y="15"/>
                </a:cubicBezTo>
                <a:cubicBezTo>
                  <a:pt x="16" y="15"/>
                  <a:pt x="17" y="14"/>
                  <a:pt x="17" y="13"/>
                </a:cubicBezTo>
                <a:cubicBezTo>
                  <a:pt x="17" y="13"/>
                  <a:pt x="17" y="13"/>
                  <a:pt x="17" y="12"/>
                </a:cubicBezTo>
                <a:cubicBezTo>
                  <a:pt x="17" y="11"/>
                  <a:pt x="18" y="10"/>
                  <a:pt x="18" y="9"/>
                </a:cubicBezTo>
                <a:cubicBezTo>
                  <a:pt x="19" y="9"/>
                  <a:pt x="19" y="8"/>
                  <a:pt x="19" y="8"/>
                </a:cubicBezTo>
                <a:cubicBezTo>
                  <a:pt x="19" y="8"/>
                  <a:pt x="20" y="8"/>
                  <a:pt x="20" y="8"/>
                </a:cubicBezTo>
                <a:cubicBezTo>
                  <a:pt x="21" y="8"/>
                  <a:pt x="21" y="8"/>
                  <a:pt x="21" y="8"/>
                </a:cubicBezTo>
                <a:cubicBezTo>
                  <a:pt x="23" y="7"/>
                  <a:pt x="22" y="5"/>
                  <a:pt x="21" y="4"/>
                </a:cubicBezTo>
                <a:cubicBezTo>
                  <a:pt x="21" y="4"/>
                  <a:pt x="21" y="4"/>
                  <a:pt x="20" y="4"/>
                </a:cubicBezTo>
                <a:cubicBezTo>
                  <a:pt x="20" y="4"/>
                  <a:pt x="20" y="3"/>
                  <a:pt x="20" y="3"/>
                </a:cubicBezTo>
                <a:cubicBezTo>
                  <a:pt x="20" y="2"/>
                  <a:pt x="20" y="1"/>
                  <a:pt x="20" y="0"/>
                </a:cubicBezTo>
                <a:cubicBezTo>
                  <a:pt x="19" y="0"/>
                  <a:pt x="19" y="0"/>
                  <a:pt x="18" y="0"/>
                </a:cubicBezTo>
                <a:cubicBezTo>
                  <a:pt x="17" y="2"/>
                  <a:pt x="16" y="3"/>
                  <a:pt x="14" y="3"/>
                </a:cubicBezTo>
                <a:cubicBezTo>
                  <a:pt x="15" y="4"/>
                  <a:pt x="15" y="4"/>
                  <a:pt x="17" y="4"/>
                </a:cubicBezTo>
                <a:cubicBezTo>
                  <a:pt x="17" y="4"/>
                  <a:pt x="17" y="5"/>
                  <a:pt x="17" y="5"/>
                </a:cubicBezTo>
                <a:cubicBezTo>
                  <a:pt x="16" y="5"/>
                  <a:pt x="16" y="7"/>
                  <a:pt x="15" y="8"/>
                </a:cubicBezTo>
                <a:cubicBezTo>
                  <a:pt x="15" y="8"/>
                  <a:pt x="15" y="8"/>
                  <a:pt x="15" y="9"/>
                </a:cubicBezTo>
                <a:cubicBezTo>
                  <a:pt x="15" y="9"/>
                  <a:pt x="15" y="10"/>
                  <a:pt x="15" y="10"/>
                </a:cubicBezTo>
                <a:cubicBezTo>
                  <a:pt x="15" y="11"/>
                  <a:pt x="15" y="11"/>
                  <a:pt x="14" y="12"/>
                </a:cubicBezTo>
                <a:cubicBezTo>
                  <a:pt x="14" y="13"/>
                  <a:pt x="14" y="14"/>
                  <a:pt x="13" y="13"/>
                </a:cubicBezTo>
                <a:cubicBezTo>
                  <a:pt x="12" y="14"/>
                  <a:pt x="11" y="13"/>
                  <a:pt x="11" y="12"/>
                </a:cubicBezTo>
                <a:cubicBezTo>
                  <a:pt x="10" y="12"/>
                  <a:pt x="9" y="12"/>
                  <a:pt x="8" y="12"/>
                </a:cubicBezTo>
                <a:cubicBezTo>
                  <a:pt x="6" y="12"/>
                  <a:pt x="5" y="13"/>
                  <a:pt x="4" y="13"/>
                </a:cubicBezTo>
                <a:cubicBezTo>
                  <a:pt x="3" y="14"/>
                  <a:pt x="2" y="15"/>
                  <a:pt x="1" y="15"/>
                </a:cubicBezTo>
                <a:cubicBezTo>
                  <a:pt x="1" y="16"/>
                  <a:pt x="0" y="16"/>
                  <a:pt x="0" y="17"/>
                </a:cubicBezTo>
                <a:cubicBezTo>
                  <a:pt x="1" y="17"/>
                  <a:pt x="2" y="17"/>
                  <a:pt x="2" y="18"/>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30" name="Freeform 266" title=""/>
          <p:cNvSpPr/>
          <p:nvPr>
            <p:custDataLst>
              <p:tags r:id="rId264"/>
            </p:custDataLst>
          </p:nvPr>
        </p:nvSpPr>
        <p:spPr bwMode="auto">
          <a:xfrm rot="1740000">
            <a:off x="618759" y="2621498"/>
            <a:ext cx="21640" cy="13183"/>
          </a:xfrm>
          <a:custGeom>
            <a:gdLst>
              <a:gd name="T0" fmla="*/ 12 w 38"/>
              <a:gd name="T1" fmla="*/ 0 h 23"/>
              <a:gd name="T2" fmla="*/ 9 w 38"/>
              <a:gd name="T3" fmla="*/ 0 h 23"/>
              <a:gd name="T4" fmla="*/ 9 w 38"/>
              <a:gd name="T5" fmla="*/ 2 h 23"/>
              <a:gd name="T6" fmla="*/ 5 w 38"/>
              <a:gd name="T7" fmla="*/ 2 h 23"/>
              <a:gd name="T8" fmla="*/ 4 w 38"/>
              <a:gd name="T9" fmla="*/ 2 h 23"/>
              <a:gd name="T10" fmla="*/ 2 w 38"/>
              <a:gd name="T11" fmla="*/ 2 h 23"/>
              <a:gd name="T12" fmla="*/ 2 w 38"/>
              <a:gd name="T13" fmla="*/ 3 h 23"/>
              <a:gd name="T14" fmla="*/ 5 w 38"/>
              <a:gd name="T15" fmla="*/ 5 h 23"/>
              <a:gd name="T16" fmla="*/ 5 w 38"/>
              <a:gd name="T17" fmla="*/ 6 h 23"/>
              <a:gd name="T18" fmla="*/ 7 w 38"/>
              <a:gd name="T19" fmla="*/ 9 h 23"/>
              <a:gd name="T20" fmla="*/ 8 w 38"/>
              <a:gd name="T21" fmla="*/ 9 h 23"/>
              <a:gd name="T22" fmla="*/ 9 w 38"/>
              <a:gd name="T23" fmla="*/ 9 h 23"/>
              <a:gd name="T24" fmla="*/ 12 w 38"/>
              <a:gd name="T25" fmla="*/ 10 h 23"/>
              <a:gd name="T26" fmla="*/ 14 w 38"/>
              <a:gd name="T27" fmla="*/ 11 h 23"/>
              <a:gd name="T28" fmla="*/ 14 w 38"/>
              <a:gd name="T29" fmla="*/ 10 h 23"/>
              <a:gd name="T30" fmla="*/ 17 w 38"/>
              <a:gd name="T31" fmla="*/ 10 h 23"/>
              <a:gd name="T32" fmla="*/ 17 w 38"/>
              <a:gd name="T33" fmla="*/ 9 h 23"/>
              <a:gd name="T34" fmla="*/ 19 w 38"/>
              <a:gd name="T35" fmla="*/ 8 h 23"/>
              <a:gd name="T36" fmla="*/ 20 w 38"/>
              <a:gd name="T37" fmla="*/ 5 h 23"/>
              <a:gd name="T38" fmla="*/ 23 w 38"/>
              <a:gd name="T39" fmla="*/ 6 h 23"/>
              <a:gd name="T40" fmla="*/ 21 w 38"/>
              <a:gd name="T41" fmla="*/ 10 h 23"/>
              <a:gd name="T42" fmla="*/ 21 w 38"/>
              <a:gd name="T43" fmla="*/ 11 h 23"/>
              <a:gd name="T44" fmla="*/ 24 w 38"/>
              <a:gd name="T45" fmla="*/ 11 h 23"/>
              <a:gd name="T46" fmla="*/ 25 w 38"/>
              <a:gd name="T47" fmla="*/ 11 h 23"/>
              <a:gd name="T48" fmla="*/ 25 w 38"/>
              <a:gd name="T49" fmla="*/ 12 h 23"/>
              <a:gd name="T50" fmla="*/ 27 w 38"/>
              <a:gd name="T51" fmla="*/ 13 h 23"/>
              <a:gd name="T52" fmla="*/ 27 w 38"/>
              <a:gd name="T53" fmla="*/ 15 h 23"/>
              <a:gd name="T54" fmla="*/ 27 w 38"/>
              <a:gd name="T55" fmla="*/ 17 h 23"/>
              <a:gd name="T56" fmla="*/ 26 w 38"/>
              <a:gd name="T57" fmla="*/ 21 h 23"/>
              <a:gd name="T58" fmla="*/ 26 w 38"/>
              <a:gd name="T59" fmla="*/ 22 h 23"/>
              <a:gd name="T60" fmla="*/ 28 w 38"/>
              <a:gd name="T61" fmla="*/ 23 h 23"/>
              <a:gd name="T62" fmla="*/ 31 w 38"/>
              <a:gd name="T63" fmla="*/ 23 h 23"/>
              <a:gd name="T64" fmla="*/ 32 w 38"/>
              <a:gd name="T65" fmla="*/ 23 h 23"/>
              <a:gd name="T66" fmla="*/ 32 w 38"/>
              <a:gd name="T67" fmla="*/ 22 h 23"/>
              <a:gd name="T68" fmla="*/ 31 w 38"/>
              <a:gd name="T69" fmla="*/ 19 h 23"/>
              <a:gd name="T70" fmla="*/ 32 w 38"/>
              <a:gd name="T71" fmla="*/ 17 h 23"/>
              <a:gd name="T72" fmla="*/ 32 w 38"/>
              <a:gd name="T73" fmla="*/ 16 h 23"/>
              <a:gd name="T74" fmla="*/ 31 w 38"/>
              <a:gd name="T75" fmla="*/ 16 h 23"/>
              <a:gd name="T76" fmla="*/ 30 w 38"/>
              <a:gd name="T77" fmla="*/ 15 h 23"/>
              <a:gd name="T78" fmla="*/ 32 w 38"/>
              <a:gd name="T79" fmla="*/ 15 h 23"/>
              <a:gd name="T80" fmla="*/ 34 w 38"/>
              <a:gd name="T81" fmla="*/ 15 h 23"/>
              <a:gd name="T82" fmla="*/ 36 w 38"/>
              <a:gd name="T83" fmla="*/ 15 h 23"/>
              <a:gd name="T84" fmla="*/ 37 w 38"/>
              <a:gd name="T85" fmla="*/ 15 h 23"/>
              <a:gd name="T86" fmla="*/ 38 w 38"/>
              <a:gd name="T87" fmla="*/ 13 h 23"/>
              <a:gd name="T88" fmla="*/ 38 w 38"/>
              <a:gd name="T89" fmla="*/ 12 h 23"/>
              <a:gd name="T90" fmla="*/ 37 w 38"/>
              <a:gd name="T91" fmla="*/ 11 h 23"/>
              <a:gd name="T92" fmla="*/ 33 w 38"/>
              <a:gd name="T93" fmla="*/ 11 h 23"/>
              <a:gd name="T94" fmla="*/ 31 w 38"/>
              <a:gd name="T95" fmla="*/ 10 h 23"/>
              <a:gd name="T96" fmla="*/ 31 w 38"/>
              <a:gd name="T97" fmla="*/ 9 h 23"/>
              <a:gd name="T98" fmla="*/ 30 w 38"/>
              <a:gd name="T99" fmla="*/ 9 h 23"/>
              <a:gd name="T100" fmla="*/ 28 w 38"/>
              <a:gd name="T101" fmla="*/ 8 h 23"/>
              <a:gd name="T102" fmla="*/ 27 w 38"/>
              <a:gd name="T103" fmla="*/ 5 h 23"/>
              <a:gd name="T104" fmla="*/ 27 w 38"/>
              <a:gd name="T105" fmla="*/ 4 h 23"/>
              <a:gd name="T106" fmla="*/ 25 w 38"/>
              <a:gd name="T107" fmla="*/ 4 h 23"/>
              <a:gd name="T108" fmla="*/ 21 w 38"/>
              <a:gd name="T109" fmla="*/ 2 h 23"/>
              <a:gd name="T110" fmla="*/ 20 w 38"/>
              <a:gd name="T111" fmla="*/ 2 h 23"/>
              <a:gd name="T112" fmla="*/ 18 w 38"/>
              <a:gd name="T113" fmla="*/ 3 h 23"/>
              <a:gd name="T114" fmla="*/ 17 w 38"/>
              <a:gd name="T115" fmla="*/ 3 h 23"/>
              <a:gd name="T116" fmla="*/ 14 w 38"/>
              <a:gd name="T117" fmla="*/ 3 h 23"/>
              <a:gd name="T118" fmla="*/ 14 w 38"/>
              <a:gd name="T119" fmla="*/ 2 h 23"/>
              <a:gd name="T120" fmla="*/ 12 w 38"/>
              <a:gd name="T121" fmla="*/ 0 h 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8" h="23">
                <a:moveTo>
                  <a:pt x="12" y="0"/>
                </a:moveTo>
                <a:cubicBezTo>
                  <a:pt x="11" y="0"/>
                  <a:pt x="10" y="0"/>
                  <a:pt x="9" y="0"/>
                </a:cubicBezTo>
                <a:cubicBezTo>
                  <a:pt x="9" y="1"/>
                  <a:pt x="9" y="1"/>
                  <a:pt x="9" y="2"/>
                </a:cubicBezTo>
                <a:cubicBezTo>
                  <a:pt x="8" y="2"/>
                  <a:pt x="6" y="2"/>
                  <a:pt x="5" y="2"/>
                </a:cubicBezTo>
                <a:cubicBezTo>
                  <a:pt x="4" y="2"/>
                  <a:pt x="4" y="2"/>
                  <a:pt x="4" y="2"/>
                </a:cubicBezTo>
                <a:cubicBezTo>
                  <a:pt x="3" y="2"/>
                  <a:pt x="3" y="2"/>
                  <a:pt x="2" y="2"/>
                </a:cubicBezTo>
                <a:cubicBezTo>
                  <a:pt x="2" y="2"/>
                  <a:pt x="2" y="2"/>
                  <a:pt x="2" y="3"/>
                </a:cubicBezTo>
                <a:cubicBezTo>
                  <a:pt x="6" y="3"/>
                  <a:pt x="0" y="6"/>
                  <a:pt x="5" y="5"/>
                </a:cubicBezTo>
                <a:cubicBezTo>
                  <a:pt x="5" y="6"/>
                  <a:pt x="5" y="6"/>
                  <a:pt x="5" y="6"/>
                </a:cubicBezTo>
                <a:cubicBezTo>
                  <a:pt x="6" y="7"/>
                  <a:pt x="7" y="7"/>
                  <a:pt x="7" y="9"/>
                </a:cubicBezTo>
                <a:cubicBezTo>
                  <a:pt x="7" y="9"/>
                  <a:pt x="8" y="9"/>
                  <a:pt x="8" y="9"/>
                </a:cubicBezTo>
                <a:cubicBezTo>
                  <a:pt x="9" y="9"/>
                  <a:pt x="9" y="9"/>
                  <a:pt x="9" y="9"/>
                </a:cubicBezTo>
                <a:cubicBezTo>
                  <a:pt x="10" y="9"/>
                  <a:pt x="12" y="9"/>
                  <a:pt x="12" y="10"/>
                </a:cubicBezTo>
                <a:cubicBezTo>
                  <a:pt x="13" y="10"/>
                  <a:pt x="13" y="11"/>
                  <a:pt x="14" y="11"/>
                </a:cubicBezTo>
                <a:cubicBezTo>
                  <a:pt x="14" y="11"/>
                  <a:pt x="14" y="10"/>
                  <a:pt x="14" y="10"/>
                </a:cubicBezTo>
                <a:cubicBezTo>
                  <a:pt x="15" y="10"/>
                  <a:pt x="16" y="10"/>
                  <a:pt x="17" y="10"/>
                </a:cubicBezTo>
                <a:cubicBezTo>
                  <a:pt x="17" y="10"/>
                  <a:pt x="17" y="9"/>
                  <a:pt x="17" y="9"/>
                </a:cubicBezTo>
                <a:cubicBezTo>
                  <a:pt x="18" y="8"/>
                  <a:pt x="18" y="8"/>
                  <a:pt x="19" y="8"/>
                </a:cubicBezTo>
                <a:cubicBezTo>
                  <a:pt x="20" y="7"/>
                  <a:pt x="20" y="7"/>
                  <a:pt x="20" y="5"/>
                </a:cubicBezTo>
                <a:cubicBezTo>
                  <a:pt x="21" y="5"/>
                  <a:pt x="23" y="5"/>
                  <a:pt x="23" y="6"/>
                </a:cubicBezTo>
                <a:cubicBezTo>
                  <a:pt x="22" y="8"/>
                  <a:pt x="23" y="10"/>
                  <a:pt x="21" y="10"/>
                </a:cubicBezTo>
                <a:cubicBezTo>
                  <a:pt x="21" y="10"/>
                  <a:pt x="21" y="11"/>
                  <a:pt x="21" y="11"/>
                </a:cubicBezTo>
                <a:cubicBezTo>
                  <a:pt x="22" y="11"/>
                  <a:pt x="23" y="11"/>
                  <a:pt x="24" y="11"/>
                </a:cubicBezTo>
                <a:cubicBezTo>
                  <a:pt x="24" y="11"/>
                  <a:pt x="25" y="11"/>
                  <a:pt x="25" y="11"/>
                </a:cubicBezTo>
                <a:cubicBezTo>
                  <a:pt x="25" y="11"/>
                  <a:pt x="25" y="12"/>
                  <a:pt x="25" y="12"/>
                </a:cubicBezTo>
                <a:cubicBezTo>
                  <a:pt x="26" y="13"/>
                  <a:pt x="27" y="12"/>
                  <a:pt x="27" y="13"/>
                </a:cubicBezTo>
                <a:cubicBezTo>
                  <a:pt x="27" y="14"/>
                  <a:pt x="27" y="14"/>
                  <a:pt x="27" y="15"/>
                </a:cubicBezTo>
                <a:cubicBezTo>
                  <a:pt x="27" y="15"/>
                  <a:pt x="27" y="16"/>
                  <a:pt x="27" y="17"/>
                </a:cubicBezTo>
                <a:cubicBezTo>
                  <a:pt x="30" y="17"/>
                  <a:pt x="29" y="22"/>
                  <a:pt x="26" y="21"/>
                </a:cubicBezTo>
                <a:cubicBezTo>
                  <a:pt x="26" y="21"/>
                  <a:pt x="26" y="21"/>
                  <a:pt x="26" y="22"/>
                </a:cubicBezTo>
                <a:cubicBezTo>
                  <a:pt x="27" y="22"/>
                  <a:pt x="28" y="23"/>
                  <a:pt x="28" y="23"/>
                </a:cubicBezTo>
                <a:cubicBezTo>
                  <a:pt x="30" y="23"/>
                  <a:pt x="30" y="21"/>
                  <a:pt x="31" y="23"/>
                </a:cubicBezTo>
                <a:cubicBezTo>
                  <a:pt x="31" y="23"/>
                  <a:pt x="32" y="23"/>
                  <a:pt x="32" y="23"/>
                </a:cubicBezTo>
                <a:cubicBezTo>
                  <a:pt x="32" y="23"/>
                  <a:pt x="32" y="22"/>
                  <a:pt x="32" y="22"/>
                </a:cubicBezTo>
                <a:cubicBezTo>
                  <a:pt x="32" y="21"/>
                  <a:pt x="31" y="20"/>
                  <a:pt x="31" y="19"/>
                </a:cubicBezTo>
                <a:cubicBezTo>
                  <a:pt x="31" y="18"/>
                  <a:pt x="31" y="17"/>
                  <a:pt x="32" y="17"/>
                </a:cubicBezTo>
                <a:cubicBezTo>
                  <a:pt x="32" y="17"/>
                  <a:pt x="32" y="16"/>
                  <a:pt x="32" y="16"/>
                </a:cubicBezTo>
                <a:cubicBezTo>
                  <a:pt x="32" y="16"/>
                  <a:pt x="31" y="16"/>
                  <a:pt x="31" y="16"/>
                </a:cubicBezTo>
                <a:cubicBezTo>
                  <a:pt x="31" y="15"/>
                  <a:pt x="30" y="15"/>
                  <a:pt x="30" y="15"/>
                </a:cubicBezTo>
                <a:cubicBezTo>
                  <a:pt x="30" y="13"/>
                  <a:pt x="31" y="14"/>
                  <a:pt x="32" y="15"/>
                </a:cubicBezTo>
                <a:cubicBezTo>
                  <a:pt x="33" y="15"/>
                  <a:pt x="34" y="15"/>
                  <a:pt x="34" y="15"/>
                </a:cubicBezTo>
                <a:cubicBezTo>
                  <a:pt x="35" y="15"/>
                  <a:pt x="35" y="15"/>
                  <a:pt x="36" y="15"/>
                </a:cubicBezTo>
                <a:cubicBezTo>
                  <a:pt x="36" y="15"/>
                  <a:pt x="36" y="15"/>
                  <a:pt x="37" y="15"/>
                </a:cubicBezTo>
                <a:cubicBezTo>
                  <a:pt x="37" y="14"/>
                  <a:pt x="37" y="13"/>
                  <a:pt x="38" y="13"/>
                </a:cubicBezTo>
                <a:cubicBezTo>
                  <a:pt x="38" y="13"/>
                  <a:pt x="38" y="13"/>
                  <a:pt x="38" y="12"/>
                </a:cubicBezTo>
                <a:cubicBezTo>
                  <a:pt x="38" y="11"/>
                  <a:pt x="38" y="11"/>
                  <a:pt x="37" y="11"/>
                </a:cubicBezTo>
                <a:cubicBezTo>
                  <a:pt x="36" y="11"/>
                  <a:pt x="34" y="11"/>
                  <a:pt x="33" y="11"/>
                </a:cubicBezTo>
                <a:cubicBezTo>
                  <a:pt x="32" y="11"/>
                  <a:pt x="31" y="11"/>
                  <a:pt x="31" y="10"/>
                </a:cubicBezTo>
                <a:cubicBezTo>
                  <a:pt x="31" y="10"/>
                  <a:pt x="31" y="9"/>
                  <a:pt x="31" y="9"/>
                </a:cubicBezTo>
                <a:cubicBezTo>
                  <a:pt x="30" y="9"/>
                  <a:pt x="30" y="9"/>
                  <a:pt x="30" y="9"/>
                </a:cubicBezTo>
                <a:cubicBezTo>
                  <a:pt x="29" y="9"/>
                  <a:pt x="29" y="8"/>
                  <a:pt x="28" y="8"/>
                </a:cubicBezTo>
                <a:cubicBezTo>
                  <a:pt x="28" y="7"/>
                  <a:pt x="27" y="6"/>
                  <a:pt x="27" y="5"/>
                </a:cubicBezTo>
                <a:cubicBezTo>
                  <a:pt x="27" y="5"/>
                  <a:pt x="27" y="4"/>
                  <a:pt x="27" y="4"/>
                </a:cubicBezTo>
                <a:cubicBezTo>
                  <a:pt x="26" y="4"/>
                  <a:pt x="26" y="4"/>
                  <a:pt x="25" y="4"/>
                </a:cubicBezTo>
                <a:cubicBezTo>
                  <a:pt x="22" y="5"/>
                  <a:pt x="23" y="2"/>
                  <a:pt x="21" y="2"/>
                </a:cubicBezTo>
                <a:cubicBezTo>
                  <a:pt x="21" y="2"/>
                  <a:pt x="21" y="2"/>
                  <a:pt x="20" y="2"/>
                </a:cubicBezTo>
                <a:cubicBezTo>
                  <a:pt x="20" y="3"/>
                  <a:pt x="19" y="3"/>
                  <a:pt x="18" y="3"/>
                </a:cubicBezTo>
                <a:cubicBezTo>
                  <a:pt x="17" y="3"/>
                  <a:pt x="17" y="3"/>
                  <a:pt x="17" y="3"/>
                </a:cubicBezTo>
                <a:cubicBezTo>
                  <a:pt x="16" y="3"/>
                  <a:pt x="15" y="3"/>
                  <a:pt x="14" y="3"/>
                </a:cubicBezTo>
                <a:cubicBezTo>
                  <a:pt x="14" y="2"/>
                  <a:pt x="14" y="2"/>
                  <a:pt x="14" y="2"/>
                </a:cubicBezTo>
                <a:cubicBezTo>
                  <a:pt x="13" y="1"/>
                  <a:pt x="12" y="2"/>
                  <a:pt x="12" y="0"/>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31" name="Freeform 267" title=""/>
          <p:cNvSpPr/>
          <p:nvPr>
            <p:custDataLst>
              <p:tags r:id="rId265"/>
            </p:custDataLst>
          </p:nvPr>
        </p:nvSpPr>
        <p:spPr bwMode="auto">
          <a:xfrm rot="1740000">
            <a:off x="672123" y="2651862"/>
            <a:ext cx="6861" cy="9756"/>
          </a:xfrm>
          <a:custGeom>
            <a:gdLst>
              <a:gd name="T0" fmla="*/ 2 w 12"/>
              <a:gd name="T1" fmla="*/ 17 h 17"/>
              <a:gd name="T2" fmla="*/ 2 w 12"/>
              <a:gd name="T3" fmla="*/ 16 h 17"/>
              <a:gd name="T4" fmla="*/ 4 w 12"/>
              <a:gd name="T5" fmla="*/ 15 h 17"/>
              <a:gd name="T6" fmla="*/ 5 w 12"/>
              <a:gd name="T7" fmla="*/ 15 h 17"/>
              <a:gd name="T8" fmla="*/ 5 w 12"/>
              <a:gd name="T9" fmla="*/ 14 h 17"/>
              <a:gd name="T10" fmla="*/ 5 w 12"/>
              <a:gd name="T11" fmla="*/ 13 h 17"/>
              <a:gd name="T12" fmla="*/ 5 w 12"/>
              <a:gd name="T13" fmla="*/ 11 h 17"/>
              <a:gd name="T14" fmla="*/ 6 w 12"/>
              <a:gd name="T15" fmla="*/ 11 h 17"/>
              <a:gd name="T16" fmla="*/ 7 w 12"/>
              <a:gd name="T17" fmla="*/ 10 h 17"/>
              <a:gd name="T18" fmla="*/ 8 w 12"/>
              <a:gd name="T19" fmla="*/ 8 h 17"/>
              <a:gd name="T20" fmla="*/ 10 w 12"/>
              <a:gd name="T21" fmla="*/ 7 h 17"/>
              <a:gd name="T22" fmla="*/ 11 w 12"/>
              <a:gd name="T23" fmla="*/ 7 h 17"/>
              <a:gd name="T24" fmla="*/ 11 w 12"/>
              <a:gd name="T25" fmla="*/ 5 h 17"/>
              <a:gd name="T26" fmla="*/ 11 w 12"/>
              <a:gd name="T27" fmla="*/ 4 h 17"/>
              <a:gd name="T28" fmla="*/ 11 w 12"/>
              <a:gd name="T29" fmla="*/ 3 h 17"/>
              <a:gd name="T30" fmla="*/ 11 w 12"/>
              <a:gd name="T31" fmla="*/ 1 h 17"/>
              <a:gd name="T32" fmla="*/ 8 w 12"/>
              <a:gd name="T33" fmla="*/ 0 h 17"/>
              <a:gd name="T34" fmla="*/ 7 w 12"/>
              <a:gd name="T35" fmla="*/ 0 h 17"/>
              <a:gd name="T36" fmla="*/ 5 w 12"/>
              <a:gd name="T37" fmla="*/ 2 h 17"/>
              <a:gd name="T38" fmla="*/ 5 w 12"/>
              <a:gd name="T39" fmla="*/ 3 h 17"/>
              <a:gd name="T40" fmla="*/ 5 w 12"/>
              <a:gd name="T41" fmla="*/ 4 h 17"/>
              <a:gd name="T42" fmla="*/ 5 w 12"/>
              <a:gd name="T43" fmla="*/ 5 h 17"/>
              <a:gd name="T44" fmla="*/ 4 w 12"/>
              <a:gd name="T45" fmla="*/ 5 h 17"/>
              <a:gd name="T46" fmla="*/ 2 w 12"/>
              <a:gd name="T47" fmla="*/ 7 h 17"/>
              <a:gd name="T48" fmla="*/ 2 w 12"/>
              <a:gd name="T49" fmla="*/ 9 h 17"/>
              <a:gd name="T50" fmla="*/ 2 w 12"/>
              <a:gd name="T51" fmla="*/ 11 h 17"/>
              <a:gd name="T52" fmla="*/ 1 w 12"/>
              <a:gd name="T53" fmla="*/ 11 h 17"/>
              <a:gd name="T54" fmla="*/ 0 w 12"/>
              <a:gd name="T55" fmla="*/ 13 h 17"/>
              <a:gd name="T56" fmla="*/ 0 w 12"/>
              <a:gd name="T57" fmla="*/ 15 h 17"/>
              <a:gd name="T58" fmla="*/ 2 w 12"/>
              <a:gd name="T59" fmla="*/ 17 h 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 h="17">
                <a:moveTo>
                  <a:pt x="2" y="17"/>
                </a:moveTo>
                <a:cubicBezTo>
                  <a:pt x="2" y="17"/>
                  <a:pt x="2" y="17"/>
                  <a:pt x="2" y="16"/>
                </a:cubicBezTo>
                <a:cubicBezTo>
                  <a:pt x="3" y="16"/>
                  <a:pt x="4" y="16"/>
                  <a:pt x="4" y="15"/>
                </a:cubicBezTo>
                <a:cubicBezTo>
                  <a:pt x="4" y="15"/>
                  <a:pt x="4" y="15"/>
                  <a:pt x="5" y="15"/>
                </a:cubicBezTo>
                <a:cubicBezTo>
                  <a:pt x="5" y="15"/>
                  <a:pt x="5" y="14"/>
                  <a:pt x="5" y="14"/>
                </a:cubicBezTo>
                <a:cubicBezTo>
                  <a:pt x="5" y="13"/>
                  <a:pt x="5" y="13"/>
                  <a:pt x="5" y="13"/>
                </a:cubicBezTo>
                <a:cubicBezTo>
                  <a:pt x="5" y="12"/>
                  <a:pt x="5" y="12"/>
                  <a:pt x="5" y="11"/>
                </a:cubicBezTo>
                <a:cubicBezTo>
                  <a:pt x="5" y="11"/>
                  <a:pt x="6" y="11"/>
                  <a:pt x="6" y="11"/>
                </a:cubicBezTo>
                <a:cubicBezTo>
                  <a:pt x="6" y="10"/>
                  <a:pt x="6" y="10"/>
                  <a:pt x="7" y="10"/>
                </a:cubicBezTo>
                <a:cubicBezTo>
                  <a:pt x="7" y="9"/>
                  <a:pt x="8" y="9"/>
                  <a:pt x="8" y="8"/>
                </a:cubicBezTo>
                <a:cubicBezTo>
                  <a:pt x="9" y="8"/>
                  <a:pt x="9" y="7"/>
                  <a:pt x="10" y="7"/>
                </a:cubicBezTo>
                <a:cubicBezTo>
                  <a:pt x="10" y="7"/>
                  <a:pt x="10" y="7"/>
                  <a:pt x="11" y="7"/>
                </a:cubicBezTo>
                <a:cubicBezTo>
                  <a:pt x="11" y="6"/>
                  <a:pt x="11" y="6"/>
                  <a:pt x="11" y="5"/>
                </a:cubicBezTo>
                <a:cubicBezTo>
                  <a:pt x="11" y="5"/>
                  <a:pt x="11" y="5"/>
                  <a:pt x="11" y="4"/>
                </a:cubicBezTo>
                <a:cubicBezTo>
                  <a:pt x="11" y="4"/>
                  <a:pt x="11" y="3"/>
                  <a:pt x="11" y="3"/>
                </a:cubicBezTo>
                <a:cubicBezTo>
                  <a:pt x="12" y="3"/>
                  <a:pt x="11" y="2"/>
                  <a:pt x="11" y="1"/>
                </a:cubicBezTo>
                <a:cubicBezTo>
                  <a:pt x="10" y="0"/>
                  <a:pt x="10" y="0"/>
                  <a:pt x="8" y="0"/>
                </a:cubicBezTo>
                <a:cubicBezTo>
                  <a:pt x="8" y="0"/>
                  <a:pt x="8" y="0"/>
                  <a:pt x="7" y="0"/>
                </a:cubicBezTo>
                <a:cubicBezTo>
                  <a:pt x="7" y="1"/>
                  <a:pt x="6" y="2"/>
                  <a:pt x="5" y="2"/>
                </a:cubicBezTo>
                <a:cubicBezTo>
                  <a:pt x="5" y="2"/>
                  <a:pt x="5" y="3"/>
                  <a:pt x="5" y="3"/>
                </a:cubicBezTo>
                <a:cubicBezTo>
                  <a:pt x="5" y="3"/>
                  <a:pt x="5" y="4"/>
                  <a:pt x="5" y="4"/>
                </a:cubicBezTo>
                <a:cubicBezTo>
                  <a:pt x="5" y="5"/>
                  <a:pt x="5" y="5"/>
                  <a:pt x="5" y="5"/>
                </a:cubicBezTo>
                <a:cubicBezTo>
                  <a:pt x="4" y="5"/>
                  <a:pt x="4" y="5"/>
                  <a:pt x="4" y="5"/>
                </a:cubicBezTo>
                <a:cubicBezTo>
                  <a:pt x="3" y="5"/>
                  <a:pt x="2" y="6"/>
                  <a:pt x="2" y="7"/>
                </a:cubicBezTo>
                <a:cubicBezTo>
                  <a:pt x="2" y="7"/>
                  <a:pt x="2" y="8"/>
                  <a:pt x="2" y="9"/>
                </a:cubicBezTo>
                <a:cubicBezTo>
                  <a:pt x="2" y="10"/>
                  <a:pt x="2" y="11"/>
                  <a:pt x="2" y="11"/>
                </a:cubicBezTo>
                <a:cubicBezTo>
                  <a:pt x="2" y="11"/>
                  <a:pt x="2" y="11"/>
                  <a:pt x="1" y="11"/>
                </a:cubicBezTo>
                <a:cubicBezTo>
                  <a:pt x="1" y="12"/>
                  <a:pt x="1" y="13"/>
                  <a:pt x="0" y="13"/>
                </a:cubicBezTo>
                <a:cubicBezTo>
                  <a:pt x="0" y="13"/>
                  <a:pt x="0" y="14"/>
                  <a:pt x="0" y="15"/>
                </a:cubicBezTo>
                <a:cubicBezTo>
                  <a:pt x="1" y="16"/>
                  <a:pt x="1" y="17"/>
                  <a:pt x="2" y="17"/>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32" name="Freeform 268" title=""/>
          <p:cNvSpPr/>
          <p:nvPr>
            <p:custDataLst>
              <p:tags r:id="rId266"/>
            </p:custDataLst>
          </p:nvPr>
        </p:nvSpPr>
        <p:spPr bwMode="auto">
          <a:xfrm rot="1740000">
            <a:off x="661335" y="2659817"/>
            <a:ext cx="5542" cy="7383"/>
          </a:xfrm>
          <a:custGeom>
            <a:gdLst>
              <a:gd name="T0" fmla="*/ 2 w 10"/>
              <a:gd name="T1" fmla="*/ 8 h 13"/>
              <a:gd name="T2" fmla="*/ 2 w 10"/>
              <a:gd name="T3" fmla="*/ 10 h 13"/>
              <a:gd name="T4" fmla="*/ 4 w 10"/>
              <a:gd name="T5" fmla="*/ 11 h 13"/>
              <a:gd name="T6" fmla="*/ 6 w 10"/>
              <a:gd name="T7" fmla="*/ 13 h 13"/>
              <a:gd name="T8" fmla="*/ 7 w 10"/>
              <a:gd name="T9" fmla="*/ 10 h 13"/>
              <a:gd name="T10" fmla="*/ 7 w 10"/>
              <a:gd name="T11" fmla="*/ 8 h 13"/>
              <a:gd name="T12" fmla="*/ 9 w 10"/>
              <a:gd name="T13" fmla="*/ 5 h 13"/>
              <a:gd name="T14" fmla="*/ 10 w 10"/>
              <a:gd name="T15" fmla="*/ 4 h 13"/>
              <a:gd name="T16" fmla="*/ 10 w 10"/>
              <a:gd name="T17" fmla="*/ 2 h 13"/>
              <a:gd name="T18" fmla="*/ 10 w 10"/>
              <a:gd name="T19" fmla="*/ 0 h 13"/>
              <a:gd name="T20" fmla="*/ 6 w 10"/>
              <a:gd name="T21" fmla="*/ 0 h 13"/>
              <a:gd name="T22" fmla="*/ 5 w 10"/>
              <a:gd name="T23" fmla="*/ 0 h 13"/>
              <a:gd name="T24" fmla="*/ 4 w 10"/>
              <a:gd name="T25" fmla="*/ 0 h 13"/>
              <a:gd name="T26" fmla="*/ 4 w 10"/>
              <a:gd name="T27" fmla="*/ 2 h 13"/>
              <a:gd name="T28" fmla="*/ 4 w 10"/>
              <a:gd name="T29" fmla="*/ 5 h 13"/>
              <a:gd name="T30" fmla="*/ 3 w 10"/>
              <a:gd name="T31" fmla="*/ 5 h 13"/>
              <a:gd name="T32" fmla="*/ 0 w 10"/>
              <a:gd name="T33" fmla="*/ 5 h 13"/>
              <a:gd name="T34" fmla="*/ 2 w 10"/>
              <a:gd name="T35" fmla="*/ 7 h 13"/>
              <a:gd name="T36" fmla="*/ 2 w 10"/>
              <a:gd name="T37" fmla="*/ 8 h 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 h="13">
                <a:moveTo>
                  <a:pt x="2" y="8"/>
                </a:moveTo>
                <a:cubicBezTo>
                  <a:pt x="2" y="9"/>
                  <a:pt x="2" y="9"/>
                  <a:pt x="2" y="10"/>
                </a:cubicBezTo>
                <a:cubicBezTo>
                  <a:pt x="3" y="10"/>
                  <a:pt x="3" y="11"/>
                  <a:pt x="4" y="11"/>
                </a:cubicBezTo>
                <a:cubicBezTo>
                  <a:pt x="3" y="13"/>
                  <a:pt x="5" y="13"/>
                  <a:pt x="6" y="13"/>
                </a:cubicBezTo>
                <a:cubicBezTo>
                  <a:pt x="6" y="11"/>
                  <a:pt x="6" y="10"/>
                  <a:pt x="7" y="10"/>
                </a:cubicBezTo>
                <a:cubicBezTo>
                  <a:pt x="7" y="9"/>
                  <a:pt x="7" y="9"/>
                  <a:pt x="7" y="8"/>
                </a:cubicBezTo>
                <a:cubicBezTo>
                  <a:pt x="7" y="7"/>
                  <a:pt x="7" y="5"/>
                  <a:pt x="9" y="5"/>
                </a:cubicBezTo>
                <a:cubicBezTo>
                  <a:pt x="10" y="5"/>
                  <a:pt x="10" y="4"/>
                  <a:pt x="10" y="4"/>
                </a:cubicBezTo>
                <a:cubicBezTo>
                  <a:pt x="10" y="3"/>
                  <a:pt x="10" y="3"/>
                  <a:pt x="10" y="2"/>
                </a:cubicBezTo>
                <a:cubicBezTo>
                  <a:pt x="10" y="2"/>
                  <a:pt x="10" y="1"/>
                  <a:pt x="10" y="0"/>
                </a:cubicBezTo>
                <a:cubicBezTo>
                  <a:pt x="9" y="0"/>
                  <a:pt x="7" y="0"/>
                  <a:pt x="6" y="0"/>
                </a:cubicBezTo>
                <a:cubicBezTo>
                  <a:pt x="6" y="0"/>
                  <a:pt x="6" y="0"/>
                  <a:pt x="5" y="0"/>
                </a:cubicBezTo>
                <a:cubicBezTo>
                  <a:pt x="5" y="0"/>
                  <a:pt x="4" y="0"/>
                  <a:pt x="4" y="0"/>
                </a:cubicBezTo>
                <a:cubicBezTo>
                  <a:pt x="4" y="1"/>
                  <a:pt x="4" y="2"/>
                  <a:pt x="4" y="2"/>
                </a:cubicBezTo>
                <a:cubicBezTo>
                  <a:pt x="4" y="3"/>
                  <a:pt x="4" y="4"/>
                  <a:pt x="4" y="5"/>
                </a:cubicBezTo>
                <a:cubicBezTo>
                  <a:pt x="4" y="5"/>
                  <a:pt x="3" y="5"/>
                  <a:pt x="3" y="5"/>
                </a:cubicBezTo>
                <a:cubicBezTo>
                  <a:pt x="2" y="5"/>
                  <a:pt x="1" y="5"/>
                  <a:pt x="0" y="5"/>
                </a:cubicBezTo>
                <a:cubicBezTo>
                  <a:pt x="0" y="6"/>
                  <a:pt x="1" y="6"/>
                  <a:pt x="2" y="7"/>
                </a:cubicBezTo>
                <a:cubicBezTo>
                  <a:pt x="2" y="8"/>
                  <a:pt x="2" y="8"/>
                  <a:pt x="2" y="8"/>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33" name="Freeform 269" title=""/>
          <p:cNvSpPr/>
          <p:nvPr>
            <p:custDataLst>
              <p:tags r:id="rId267"/>
            </p:custDataLst>
          </p:nvPr>
        </p:nvSpPr>
        <p:spPr bwMode="auto">
          <a:xfrm rot="1740000">
            <a:off x="608311" y="2641660"/>
            <a:ext cx="13723" cy="6329"/>
          </a:xfrm>
          <a:custGeom>
            <a:gdLst>
              <a:gd name="T0" fmla="*/ 19 w 24"/>
              <a:gd name="T1" fmla="*/ 10 h 11"/>
              <a:gd name="T2" fmla="*/ 24 w 24"/>
              <a:gd name="T3" fmla="*/ 6 h 11"/>
              <a:gd name="T4" fmla="*/ 24 w 24"/>
              <a:gd name="T5" fmla="*/ 4 h 11"/>
              <a:gd name="T6" fmla="*/ 19 w 24"/>
              <a:gd name="T7" fmla="*/ 0 h 11"/>
              <a:gd name="T8" fmla="*/ 18 w 24"/>
              <a:gd name="T9" fmla="*/ 0 h 11"/>
              <a:gd name="T10" fmla="*/ 13 w 24"/>
              <a:gd name="T11" fmla="*/ 2 h 11"/>
              <a:gd name="T12" fmla="*/ 12 w 24"/>
              <a:gd name="T13" fmla="*/ 2 h 11"/>
              <a:gd name="T14" fmla="*/ 9 w 24"/>
              <a:gd name="T15" fmla="*/ 2 h 11"/>
              <a:gd name="T16" fmla="*/ 7 w 24"/>
              <a:gd name="T17" fmla="*/ 3 h 11"/>
              <a:gd name="T18" fmla="*/ 7 w 24"/>
              <a:gd name="T19" fmla="*/ 4 h 11"/>
              <a:gd name="T20" fmla="*/ 6 w 24"/>
              <a:gd name="T21" fmla="*/ 4 h 11"/>
              <a:gd name="T22" fmla="*/ 5 w 24"/>
              <a:gd name="T23" fmla="*/ 3 h 11"/>
              <a:gd name="T24" fmla="*/ 2 w 24"/>
              <a:gd name="T25" fmla="*/ 5 h 11"/>
              <a:gd name="T26" fmla="*/ 3 w 24"/>
              <a:gd name="T27" fmla="*/ 5 h 11"/>
              <a:gd name="T28" fmla="*/ 3 w 24"/>
              <a:gd name="T29" fmla="*/ 7 h 11"/>
              <a:gd name="T30" fmla="*/ 2 w 24"/>
              <a:gd name="T31" fmla="*/ 10 h 11"/>
              <a:gd name="T32" fmla="*/ 2 w 24"/>
              <a:gd name="T33" fmla="*/ 11 h 11"/>
              <a:gd name="T34" fmla="*/ 5 w 24"/>
              <a:gd name="T35" fmla="*/ 11 h 11"/>
              <a:gd name="T36" fmla="*/ 7 w 24"/>
              <a:gd name="T37" fmla="*/ 10 h 11"/>
              <a:gd name="T38" fmla="*/ 8 w 24"/>
              <a:gd name="T39" fmla="*/ 9 h 11"/>
              <a:gd name="T40" fmla="*/ 7 w 24"/>
              <a:gd name="T41" fmla="*/ 7 h 11"/>
              <a:gd name="T42" fmla="*/ 7 w 24"/>
              <a:gd name="T43" fmla="*/ 6 h 11"/>
              <a:gd name="T44" fmla="*/ 12 w 24"/>
              <a:gd name="T45" fmla="*/ 10 h 11"/>
              <a:gd name="T46" fmla="*/ 15 w 24"/>
              <a:gd name="T47" fmla="*/ 10 h 11"/>
              <a:gd name="T48" fmla="*/ 18 w 24"/>
              <a:gd name="T49" fmla="*/ 9 h 11"/>
              <a:gd name="T50" fmla="*/ 19 w 24"/>
              <a:gd name="T51" fmla="*/ 10 h 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 h="11">
                <a:moveTo>
                  <a:pt x="19" y="10"/>
                </a:moveTo>
                <a:cubicBezTo>
                  <a:pt x="21" y="9"/>
                  <a:pt x="21" y="7"/>
                  <a:pt x="24" y="6"/>
                </a:cubicBezTo>
                <a:cubicBezTo>
                  <a:pt x="24" y="5"/>
                  <a:pt x="24" y="5"/>
                  <a:pt x="24" y="4"/>
                </a:cubicBezTo>
                <a:cubicBezTo>
                  <a:pt x="23" y="1"/>
                  <a:pt x="20" y="2"/>
                  <a:pt x="19" y="0"/>
                </a:cubicBezTo>
                <a:cubicBezTo>
                  <a:pt x="18" y="0"/>
                  <a:pt x="18" y="0"/>
                  <a:pt x="18" y="0"/>
                </a:cubicBezTo>
                <a:cubicBezTo>
                  <a:pt x="16" y="1"/>
                  <a:pt x="13" y="0"/>
                  <a:pt x="13" y="2"/>
                </a:cubicBezTo>
                <a:cubicBezTo>
                  <a:pt x="12" y="2"/>
                  <a:pt x="12" y="2"/>
                  <a:pt x="12" y="2"/>
                </a:cubicBezTo>
                <a:cubicBezTo>
                  <a:pt x="11" y="2"/>
                  <a:pt x="10" y="2"/>
                  <a:pt x="9" y="2"/>
                </a:cubicBezTo>
                <a:cubicBezTo>
                  <a:pt x="9" y="2"/>
                  <a:pt x="8" y="3"/>
                  <a:pt x="7" y="3"/>
                </a:cubicBezTo>
                <a:cubicBezTo>
                  <a:pt x="7" y="3"/>
                  <a:pt x="7" y="4"/>
                  <a:pt x="7" y="4"/>
                </a:cubicBezTo>
                <a:cubicBezTo>
                  <a:pt x="7" y="4"/>
                  <a:pt x="6" y="4"/>
                  <a:pt x="6" y="4"/>
                </a:cubicBezTo>
                <a:cubicBezTo>
                  <a:pt x="5" y="4"/>
                  <a:pt x="4" y="4"/>
                  <a:pt x="5" y="3"/>
                </a:cubicBezTo>
                <a:cubicBezTo>
                  <a:pt x="1" y="2"/>
                  <a:pt x="0" y="3"/>
                  <a:pt x="2" y="5"/>
                </a:cubicBezTo>
                <a:cubicBezTo>
                  <a:pt x="3" y="5"/>
                  <a:pt x="3" y="5"/>
                  <a:pt x="3" y="5"/>
                </a:cubicBezTo>
                <a:cubicBezTo>
                  <a:pt x="5" y="5"/>
                  <a:pt x="5" y="7"/>
                  <a:pt x="3" y="7"/>
                </a:cubicBezTo>
                <a:cubicBezTo>
                  <a:pt x="4" y="9"/>
                  <a:pt x="5" y="10"/>
                  <a:pt x="2" y="10"/>
                </a:cubicBezTo>
                <a:cubicBezTo>
                  <a:pt x="2" y="10"/>
                  <a:pt x="2" y="11"/>
                  <a:pt x="2" y="11"/>
                </a:cubicBezTo>
                <a:cubicBezTo>
                  <a:pt x="3" y="11"/>
                  <a:pt x="4" y="11"/>
                  <a:pt x="5" y="11"/>
                </a:cubicBezTo>
                <a:cubicBezTo>
                  <a:pt x="5" y="10"/>
                  <a:pt x="6" y="10"/>
                  <a:pt x="7" y="10"/>
                </a:cubicBezTo>
                <a:cubicBezTo>
                  <a:pt x="7" y="9"/>
                  <a:pt x="7" y="8"/>
                  <a:pt x="8" y="9"/>
                </a:cubicBezTo>
                <a:cubicBezTo>
                  <a:pt x="8" y="8"/>
                  <a:pt x="8" y="8"/>
                  <a:pt x="7" y="7"/>
                </a:cubicBezTo>
                <a:cubicBezTo>
                  <a:pt x="7" y="7"/>
                  <a:pt x="7" y="7"/>
                  <a:pt x="7" y="6"/>
                </a:cubicBezTo>
                <a:cubicBezTo>
                  <a:pt x="10" y="4"/>
                  <a:pt x="10" y="8"/>
                  <a:pt x="12" y="10"/>
                </a:cubicBezTo>
                <a:cubicBezTo>
                  <a:pt x="13" y="10"/>
                  <a:pt x="14" y="10"/>
                  <a:pt x="15" y="10"/>
                </a:cubicBezTo>
                <a:cubicBezTo>
                  <a:pt x="15" y="9"/>
                  <a:pt x="16" y="8"/>
                  <a:pt x="18" y="9"/>
                </a:cubicBezTo>
                <a:cubicBezTo>
                  <a:pt x="18" y="9"/>
                  <a:pt x="19" y="9"/>
                  <a:pt x="19" y="10"/>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34" name="Freeform 270" title=""/>
          <p:cNvSpPr/>
          <p:nvPr>
            <p:custDataLst>
              <p:tags r:id="rId268"/>
            </p:custDataLst>
          </p:nvPr>
        </p:nvSpPr>
        <p:spPr bwMode="auto">
          <a:xfrm rot="1740000">
            <a:off x="657521" y="2663998"/>
            <a:ext cx="2903" cy="4482"/>
          </a:xfrm>
          <a:custGeom>
            <a:gdLst>
              <a:gd name="T0" fmla="*/ 5 w 5"/>
              <a:gd name="T1" fmla="*/ 5 h 8"/>
              <a:gd name="T2" fmla="*/ 5 w 5"/>
              <a:gd name="T3" fmla="*/ 3 h 8"/>
              <a:gd name="T4" fmla="*/ 3 w 5"/>
              <a:gd name="T5" fmla="*/ 2 h 8"/>
              <a:gd name="T6" fmla="*/ 3 w 5"/>
              <a:gd name="T7" fmla="*/ 1 h 8"/>
              <a:gd name="T8" fmla="*/ 3 w 5"/>
              <a:gd name="T9" fmla="*/ 0 h 8"/>
              <a:gd name="T10" fmla="*/ 1 w 5"/>
              <a:gd name="T11" fmla="*/ 0 h 8"/>
              <a:gd name="T12" fmla="*/ 0 w 5"/>
              <a:gd name="T13" fmla="*/ 1 h 8"/>
              <a:gd name="T14" fmla="*/ 0 w 5"/>
              <a:gd name="T15" fmla="*/ 2 h 8"/>
              <a:gd name="T16" fmla="*/ 0 w 5"/>
              <a:gd name="T17" fmla="*/ 3 h 8"/>
              <a:gd name="T18" fmla="*/ 0 w 5"/>
              <a:gd name="T19" fmla="*/ 5 h 8"/>
              <a:gd name="T20" fmla="*/ 0 w 5"/>
              <a:gd name="T21" fmla="*/ 7 h 8"/>
              <a:gd name="T22" fmla="*/ 0 w 5"/>
              <a:gd name="T23" fmla="*/ 8 h 8"/>
              <a:gd name="T24" fmla="*/ 5 w 5"/>
              <a:gd name="T25" fmla="*/ 5 h 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 h="8">
                <a:moveTo>
                  <a:pt x="5" y="5"/>
                </a:moveTo>
                <a:cubicBezTo>
                  <a:pt x="5" y="4"/>
                  <a:pt x="5" y="4"/>
                  <a:pt x="5" y="3"/>
                </a:cubicBezTo>
                <a:cubicBezTo>
                  <a:pt x="4" y="3"/>
                  <a:pt x="3" y="3"/>
                  <a:pt x="3" y="2"/>
                </a:cubicBezTo>
                <a:cubicBezTo>
                  <a:pt x="3" y="2"/>
                  <a:pt x="3" y="1"/>
                  <a:pt x="3" y="1"/>
                </a:cubicBezTo>
                <a:cubicBezTo>
                  <a:pt x="3" y="1"/>
                  <a:pt x="3" y="0"/>
                  <a:pt x="3" y="0"/>
                </a:cubicBezTo>
                <a:cubicBezTo>
                  <a:pt x="3" y="0"/>
                  <a:pt x="2" y="0"/>
                  <a:pt x="1" y="0"/>
                </a:cubicBezTo>
                <a:cubicBezTo>
                  <a:pt x="0" y="0"/>
                  <a:pt x="0" y="0"/>
                  <a:pt x="0" y="1"/>
                </a:cubicBezTo>
                <a:cubicBezTo>
                  <a:pt x="0" y="1"/>
                  <a:pt x="0" y="2"/>
                  <a:pt x="0" y="2"/>
                </a:cubicBezTo>
                <a:cubicBezTo>
                  <a:pt x="0" y="3"/>
                  <a:pt x="0" y="3"/>
                  <a:pt x="0" y="3"/>
                </a:cubicBezTo>
                <a:cubicBezTo>
                  <a:pt x="0" y="4"/>
                  <a:pt x="0" y="4"/>
                  <a:pt x="0" y="5"/>
                </a:cubicBezTo>
                <a:cubicBezTo>
                  <a:pt x="0" y="5"/>
                  <a:pt x="0" y="6"/>
                  <a:pt x="0" y="7"/>
                </a:cubicBezTo>
                <a:cubicBezTo>
                  <a:pt x="0" y="7"/>
                  <a:pt x="0" y="8"/>
                  <a:pt x="0" y="8"/>
                </a:cubicBezTo>
                <a:cubicBezTo>
                  <a:pt x="2" y="8"/>
                  <a:pt x="2" y="5"/>
                  <a:pt x="5" y="5"/>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35" name="Freeform 271" title=""/>
          <p:cNvSpPr/>
          <p:nvPr>
            <p:custDataLst>
              <p:tags r:id="rId269"/>
            </p:custDataLst>
          </p:nvPr>
        </p:nvSpPr>
        <p:spPr bwMode="auto">
          <a:xfrm rot="1740000">
            <a:off x="600792" y="2635553"/>
            <a:ext cx="6861" cy="5801"/>
          </a:xfrm>
          <a:custGeom>
            <a:gdLst>
              <a:gd name="T0" fmla="*/ 5 w 12"/>
              <a:gd name="T1" fmla="*/ 2 h 10"/>
              <a:gd name="T2" fmla="*/ 4 w 12"/>
              <a:gd name="T3" fmla="*/ 0 h 10"/>
              <a:gd name="T4" fmla="*/ 3 w 12"/>
              <a:gd name="T5" fmla="*/ 0 h 10"/>
              <a:gd name="T6" fmla="*/ 2 w 12"/>
              <a:gd name="T7" fmla="*/ 0 h 10"/>
              <a:gd name="T8" fmla="*/ 0 w 12"/>
              <a:gd name="T9" fmla="*/ 4 h 10"/>
              <a:gd name="T10" fmla="*/ 2 w 12"/>
              <a:gd name="T11" fmla="*/ 6 h 10"/>
              <a:gd name="T12" fmla="*/ 4 w 12"/>
              <a:gd name="T13" fmla="*/ 5 h 10"/>
              <a:gd name="T14" fmla="*/ 6 w 12"/>
              <a:gd name="T15" fmla="*/ 10 h 10"/>
              <a:gd name="T16" fmla="*/ 10 w 12"/>
              <a:gd name="T17" fmla="*/ 6 h 10"/>
              <a:gd name="T18" fmla="*/ 10 w 12"/>
              <a:gd name="T19" fmla="*/ 5 h 10"/>
              <a:gd name="T20" fmla="*/ 9 w 12"/>
              <a:gd name="T21" fmla="*/ 5 h 10"/>
              <a:gd name="T22" fmla="*/ 7 w 12"/>
              <a:gd name="T23" fmla="*/ 4 h 10"/>
              <a:gd name="T24" fmla="*/ 7 w 12"/>
              <a:gd name="T25" fmla="*/ 3 h 10"/>
              <a:gd name="T26" fmla="*/ 5 w 12"/>
              <a:gd name="T27" fmla="*/ 2 h 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 h="10">
                <a:moveTo>
                  <a:pt x="5" y="2"/>
                </a:moveTo>
                <a:cubicBezTo>
                  <a:pt x="4" y="2"/>
                  <a:pt x="4" y="1"/>
                  <a:pt x="4" y="0"/>
                </a:cubicBezTo>
                <a:cubicBezTo>
                  <a:pt x="4" y="0"/>
                  <a:pt x="3" y="0"/>
                  <a:pt x="3" y="0"/>
                </a:cubicBezTo>
                <a:cubicBezTo>
                  <a:pt x="2" y="0"/>
                  <a:pt x="2" y="0"/>
                  <a:pt x="2" y="0"/>
                </a:cubicBezTo>
                <a:cubicBezTo>
                  <a:pt x="1" y="1"/>
                  <a:pt x="0" y="2"/>
                  <a:pt x="0" y="4"/>
                </a:cubicBezTo>
                <a:cubicBezTo>
                  <a:pt x="0" y="5"/>
                  <a:pt x="1" y="6"/>
                  <a:pt x="2" y="6"/>
                </a:cubicBezTo>
                <a:cubicBezTo>
                  <a:pt x="2" y="6"/>
                  <a:pt x="3" y="5"/>
                  <a:pt x="4" y="5"/>
                </a:cubicBezTo>
                <a:cubicBezTo>
                  <a:pt x="6" y="6"/>
                  <a:pt x="6" y="8"/>
                  <a:pt x="6" y="10"/>
                </a:cubicBezTo>
                <a:cubicBezTo>
                  <a:pt x="10" y="10"/>
                  <a:pt x="12" y="8"/>
                  <a:pt x="10" y="6"/>
                </a:cubicBezTo>
                <a:cubicBezTo>
                  <a:pt x="10" y="6"/>
                  <a:pt x="10" y="5"/>
                  <a:pt x="10" y="5"/>
                </a:cubicBezTo>
                <a:cubicBezTo>
                  <a:pt x="9" y="5"/>
                  <a:pt x="9" y="5"/>
                  <a:pt x="9" y="5"/>
                </a:cubicBezTo>
                <a:cubicBezTo>
                  <a:pt x="9" y="4"/>
                  <a:pt x="8" y="4"/>
                  <a:pt x="7" y="4"/>
                </a:cubicBezTo>
                <a:cubicBezTo>
                  <a:pt x="7" y="4"/>
                  <a:pt x="7" y="3"/>
                  <a:pt x="7" y="3"/>
                </a:cubicBezTo>
                <a:cubicBezTo>
                  <a:pt x="7" y="2"/>
                  <a:pt x="6" y="2"/>
                  <a:pt x="5" y="2"/>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36" name="Freeform 272" title=""/>
          <p:cNvSpPr/>
          <p:nvPr>
            <p:custDataLst>
              <p:tags r:id="rId270"/>
            </p:custDataLst>
          </p:nvPr>
        </p:nvSpPr>
        <p:spPr bwMode="auto">
          <a:xfrm rot="1740000">
            <a:off x="625107" y="2657090"/>
            <a:ext cx="7389" cy="6856"/>
          </a:xfrm>
          <a:custGeom>
            <a:gdLst>
              <a:gd name="T0" fmla="*/ 8 w 13"/>
              <a:gd name="T1" fmla="*/ 11 h 12"/>
              <a:gd name="T2" fmla="*/ 11 w 13"/>
              <a:gd name="T3" fmla="*/ 9 h 12"/>
              <a:gd name="T4" fmla="*/ 12 w 13"/>
              <a:gd name="T5" fmla="*/ 9 h 12"/>
              <a:gd name="T6" fmla="*/ 13 w 13"/>
              <a:gd name="T7" fmla="*/ 9 h 12"/>
              <a:gd name="T8" fmla="*/ 13 w 13"/>
              <a:gd name="T9" fmla="*/ 7 h 12"/>
              <a:gd name="T10" fmla="*/ 10 w 13"/>
              <a:gd name="T11" fmla="*/ 6 h 12"/>
              <a:gd name="T12" fmla="*/ 8 w 13"/>
              <a:gd name="T13" fmla="*/ 7 h 12"/>
              <a:gd name="T14" fmla="*/ 7 w 13"/>
              <a:gd name="T15" fmla="*/ 10 h 12"/>
              <a:gd name="T16" fmla="*/ 6 w 13"/>
              <a:gd name="T17" fmla="*/ 9 h 12"/>
              <a:gd name="T18" fmla="*/ 5 w 13"/>
              <a:gd name="T19" fmla="*/ 9 h 12"/>
              <a:gd name="T20" fmla="*/ 4 w 13"/>
              <a:gd name="T21" fmla="*/ 7 h 12"/>
              <a:gd name="T22" fmla="*/ 4 w 13"/>
              <a:gd name="T23" fmla="*/ 6 h 12"/>
              <a:gd name="T24" fmla="*/ 6 w 13"/>
              <a:gd name="T25" fmla="*/ 5 h 12"/>
              <a:gd name="T26" fmla="*/ 6 w 13"/>
              <a:gd name="T27" fmla="*/ 4 h 12"/>
              <a:gd name="T28" fmla="*/ 6 w 13"/>
              <a:gd name="T29" fmla="*/ 3 h 12"/>
              <a:gd name="T30" fmla="*/ 0 w 13"/>
              <a:gd name="T31" fmla="*/ 0 h 12"/>
              <a:gd name="T32" fmla="*/ 0 w 13"/>
              <a:gd name="T33" fmla="*/ 3 h 12"/>
              <a:gd name="T34" fmla="*/ 3 w 13"/>
              <a:gd name="T35" fmla="*/ 5 h 12"/>
              <a:gd name="T36" fmla="*/ 3 w 13"/>
              <a:gd name="T37" fmla="*/ 7 h 12"/>
              <a:gd name="T38" fmla="*/ 4 w 13"/>
              <a:gd name="T39" fmla="*/ 11 h 12"/>
              <a:gd name="T40" fmla="*/ 6 w 13"/>
              <a:gd name="T41" fmla="*/ 12 h 12"/>
              <a:gd name="T42" fmla="*/ 8 w 13"/>
              <a:gd name="T43" fmla="*/ 11 h 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 h="12">
                <a:moveTo>
                  <a:pt x="8" y="11"/>
                </a:moveTo>
                <a:cubicBezTo>
                  <a:pt x="9" y="10"/>
                  <a:pt x="10" y="9"/>
                  <a:pt x="11" y="9"/>
                </a:cubicBezTo>
                <a:cubicBezTo>
                  <a:pt x="11" y="9"/>
                  <a:pt x="12" y="9"/>
                  <a:pt x="12" y="9"/>
                </a:cubicBezTo>
                <a:cubicBezTo>
                  <a:pt x="12" y="9"/>
                  <a:pt x="13" y="9"/>
                  <a:pt x="13" y="9"/>
                </a:cubicBezTo>
                <a:cubicBezTo>
                  <a:pt x="13" y="8"/>
                  <a:pt x="13" y="8"/>
                  <a:pt x="13" y="7"/>
                </a:cubicBezTo>
                <a:cubicBezTo>
                  <a:pt x="12" y="7"/>
                  <a:pt x="11" y="7"/>
                  <a:pt x="10" y="6"/>
                </a:cubicBezTo>
                <a:cubicBezTo>
                  <a:pt x="10" y="7"/>
                  <a:pt x="9" y="8"/>
                  <a:pt x="8" y="7"/>
                </a:cubicBezTo>
                <a:cubicBezTo>
                  <a:pt x="8" y="8"/>
                  <a:pt x="8" y="10"/>
                  <a:pt x="7" y="10"/>
                </a:cubicBezTo>
                <a:cubicBezTo>
                  <a:pt x="7" y="10"/>
                  <a:pt x="6" y="10"/>
                  <a:pt x="6" y="9"/>
                </a:cubicBezTo>
                <a:cubicBezTo>
                  <a:pt x="6" y="9"/>
                  <a:pt x="5" y="9"/>
                  <a:pt x="5" y="9"/>
                </a:cubicBezTo>
                <a:cubicBezTo>
                  <a:pt x="4" y="9"/>
                  <a:pt x="4" y="8"/>
                  <a:pt x="4" y="7"/>
                </a:cubicBezTo>
                <a:cubicBezTo>
                  <a:pt x="4" y="7"/>
                  <a:pt x="4" y="7"/>
                  <a:pt x="4" y="6"/>
                </a:cubicBezTo>
                <a:cubicBezTo>
                  <a:pt x="5" y="6"/>
                  <a:pt x="5" y="5"/>
                  <a:pt x="6" y="5"/>
                </a:cubicBezTo>
                <a:cubicBezTo>
                  <a:pt x="6" y="5"/>
                  <a:pt x="6" y="4"/>
                  <a:pt x="6" y="4"/>
                </a:cubicBezTo>
                <a:cubicBezTo>
                  <a:pt x="6" y="3"/>
                  <a:pt x="6" y="3"/>
                  <a:pt x="6" y="3"/>
                </a:cubicBezTo>
                <a:cubicBezTo>
                  <a:pt x="4" y="2"/>
                  <a:pt x="3" y="0"/>
                  <a:pt x="0" y="0"/>
                </a:cubicBezTo>
                <a:cubicBezTo>
                  <a:pt x="0" y="1"/>
                  <a:pt x="0" y="2"/>
                  <a:pt x="0" y="3"/>
                </a:cubicBezTo>
                <a:cubicBezTo>
                  <a:pt x="0" y="4"/>
                  <a:pt x="2" y="4"/>
                  <a:pt x="3" y="5"/>
                </a:cubicBezTo>
                <a:cubicBezTo>
                  <a:pt x="3" y="6"/>
                  <a:pt x="3" y="7"/>
                  <a:pt x="3" y="7"/>
                </a:cubicBezTo>
                <a:cubicBezTo>
                  <a:pt x="3" y="9"/>
                  <a:pt x="4" y="9"/>
                  <a:pt x="4" y="11"/>
                </a:cubicBezTo>
                <a:cubicBezTo>
                  <a:pt x="4" y="12"/>
                  <a:pt x="5" y="12"/>
                  <a:pt x="6" y="12"/>
                </a:cubicBezTo>
                <a:cubicBezTo>
                  <a:pt x="6" y="11"/>
                  <a:pt x="7" y="11"/>
                  <a:pt x="8" y="11"/>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37" name="Freeform 273" title=""/>
          <p:cNvSpPr/>
          <p:nvPr>
            <p:custDataLst>
              <p:tags r:id="rId271"/>
            </p:custDataLst>
          </p:nvPr>
        </p:nvSpPr>
        <p:spPr bwMode="auto">
          <a:xfrm rot="1740000">
            <a:off x="619898" y="2655279"/>
            <a:ext cx="5014" cy="5801"/>
          </a:xfrm>
          <a:custGeom>
            <a:gdLst>
              <a:gd name="T0" fmla="*/ 2 w 9"/>
              <a:gd name="T1" fmla="*/ 9 h 10"/>
              <a:gd name="T2" fmla="*/ 4 w 9"/>
              <a:gd name="T3" fmla="*/ 10 h 10"/>
              <a:gd name="T4" fmla="*/ 5 w 9"/>
              <a:gd name="T5" fmla="*/ 10 h 10"/>
              <a:gd name="T6" fmla="*/ 5 w 9"/>
              <a:gd name="T7" fmla="*/ 9 h 10"/>
              <a:gd name="T8" fmla="*/ 5 w 9"/>
              <a:gd name="T9" fmla="*/ 6 h 10"/>
              <a:gd name="T10" fmla="*/ 8 w 9"/>
              <a:gd name="T11" fmla="*/ 8 h 10"/>
              <a:gd name="T12" fmla="*/ 9 w 9"/>
              <a:gd name="T13" fmla="*/ 6 h 10"/>
              <a:gd name="T14" fmla="*/ 9 w 9"/>
              <a:gd name="T15" fmla="*/ 3 h 10"/>
              <a:gd name="T16" fmla="*/ 9 w 9"/>
              <a:gd name="T17" fmla="*/ 1 h 10"/>
              <a:gd name="T18" fmla="*/ 3 w 9"/>
              <a:gd name="T19" fmla="*/ 2 h 10"/>
              <a:gd name="T20" fmla="*/ 2 w 9"/>
              <a:gd name="T21" fmla="*/ 2 h 10"/>
              <a:gd name="T22" fmla="*/ 2 w 9"/>
              <a:gd name="T23" fmla="*/ 4 h 10"/>
              <a:gd name="T24" fmla="*/ 1 w 9"/>
              <a:gd name="T25" fmla="*/ 8 h 10"/>
              <a:gd name="T26" fmla="*/ 2 w 9"/>
              <a:gd name="T27" fmla="*/ 9 h 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 h="10">
                <a:moveTo>
                  <a:pt x="2" y="9"/>
                </a:moveTo>
                <a:cubicBezTo>
                  <a:pt x="3" y="9"/>
                  <a:pt x="3" y="10"/>
                  <a:pt x="4" y="10"/>
                </a:cubicBezTo>
                <a:cubicBezTo>
                  <a:pt x="5" y="10"/>
                  <a:pt x="5" y="10"/>
                  <a:pt x="5" y="10"/>
                </a:cubicBezTo>
                <a:cubicBezTo>
                  <a:pt x="5" y="10"/>
                  <a:pt x="5" y="9"/>
                  <a:pt x="5" y="9"/>
                </a:cubicBezTo>
                <a:cubicBezTo>
                  <a:pt x="5" y="8"/>
                  <a:pt x="5" y="7"/>
                  <a:pt x="5" y="6"/>
                </a:cubicBezTo>
                <a:cubicBezTo>
                  <a:pt x="7" y="6"/>
                  <a:pt x="7" y="8"/>
                  <a:pt x="8" y="8"/>
                </a:cubicBezTo>
                <a:cubicBezTo>
                  <a:pt x="8" y="7"/>
                  <a:pt x="8" y="6"/>
                  <a:pt x="9" y="6"/>
                </a:cubicBezTo>
                <a:cubicBezTo>
                  <a:pt x="9" y="5"/>
                  <a:pt x="9" y="4"/>
                  <a:pt x="9" y="3"/>
                </a:cubicBezTo>
                <a:cubicBezTo>
                  <a:pt x="9" y="2"/>
                  <a:pt x="9" y="2"/>
                  <a:pt x="9" y="1"/>
                </a:cubicBezTo>
                <a:cubicBezTo>
                  <a:pt x="6" y="0"/>
                  <a:pt x="6" y="2"/>
                  <a:pt x="3" y="2"/>
                </a:cubicBezTo>
                <a:cubicBezTo>
                  <a:pt x="3" y="2"/>
                  <a:pt x="2" y="2"/>
                  <a:pt x="2" y="2"/>
                </a:cubicBezTo>
                <a:cubicBezTo>
                  <a:pt x="2" y="3"/>
                  <a:pt x="2" y="4"/>
                  <a:pt x="2" y="4"/>
                </a:cubicBezTo>
                <a:cubicBezTo>
                  <a:pt x="2" y="6"/>
                  <a:pt x="1" y="7"/>
                  <a:pt x="1" y="8"/>
                </a:cubicBezTo>
                <a:cubicBezTo>
                  <a:pt x="0" y="9"/>
                  <a:pt x="1" y="9"/>
                  <a:pt x="2" y="9"/>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38" name="Freeform 274" title=""/>
          <p:cNvSpPr/>
          <p:nvPr>
            <p:custDataLst>
              <p:tags r:id="rId272"/>
            </p:custDataLst>
          </p:nvPr>
        </p:nvSpPr>
        <p:spPr bwMode="auto">
          <a:xfrm rot="1740000">
            <a:off x="610750" y="2667035"/>
            <a:ext cx="2376" cy="2637"/>
          </a:xfrm>
          <a:custGeom>
            <a:gdLst>
              <a:gd name="T0" fmla="*/ 2 w 4"/>
              <a:gd name="T1" fmla="*/ 5 h 5"/>
              <a:gd name="T2" fmla="*/ 2 w 4"/>
              <a:gd name="T3" fmla="*/ 3 h 5"/>
              <a:gd name="T4" fmla="*/ 2 w 4"/>
              <a:gd name="T5" fmla="*/ 2 h 5"/>
              <a:gd name="T6" fmla="*/ 2 w 4"/>
              <a:gd name="T7" fmla="*/ 0 h 5"/>
              <a:gd name="T8" fmla="*/ 1 w 4"/>
              <a:gd name="T9" fmla="*/ 0 h 5"/>
              <a:gd name="T10" fmla="*/ 0 w 4"/>
              <a:gd name="T11" fmla="*/ 2 h 5"/>
              <a:gd name="T12" fmla="*/ 0 w 4"/>
              <a:gd name="T13" fmla="*/ 5 h 5"/>
              <a:gd name="T14" fmla="*/ 1 w 4"/>
              <a:gd name="T15" fmla="*/ 5 h 5"/>
              <a:gd name="T16" fmla="*/ 2 w 4"/>
              <a:gd name="T17" fmla="*/ 5 h 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5">
                <a:moveTo>
                  <a:pt x="2" y="5"/>
                </a:moveTo>
                <a:cubicBezTo>
                  <a:pt x="2" y="4"/>
                  <a:pt x="2" y="4"/>
                  <a:pt x="2" y="3"/>
                </a:cubicBezTo>
                <a:cubicBezTo>
                  <a:pt x="2" y="3"/>
                  <a:pt x="2" y="3"/>
                  <a:pt x="2" y="2"/>
                </a:cubicBezTo>
                <a:cubicBezTo>
                  <a:pt x="4" y="2"/>
                  <a:pt x="3" y="1"/>
                  <a:pt x="2" y="0"/>
                </a:cubicBezTo>
                <a:cubicBezTo>
                  <a:pt x="2" y="0"/>
                  <a:pt x="1" y="0"/>
                  <a:pt x="1" y="0"/>
                </a:cubicBezTo>
                <a:cubicBezTo>
                  <a:pt x="0" y="0"/>
                  <a:pt x="0" y="1"/>
                  <a:pt x="0" y="2"/>
                </a:cubicBezTo>
                <a:cubicBezTo>
                  <a:pt x="0" y="3"/>
                  <a:pt x="0" y="4"/>
                  <a:pt x="0" y="5"/>
                </a:cubicBezTo>
                <a:cubicBezTo>
                  <a:pt x="0" y="5"/>
                  <a:pt x="1" y="5"/>
                  <a:pt x="1" y="5"/>
                </a:cubicBezTo>
                <a:cubicBezTo>
                  <a:pt x="1" y="5"/>
                  <a:pt x="2" y="5"/>
                  <a:pt x="2" y="5"/>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39" name="Freeform 275" title=""/>
          <p:cNvSpPr/>
          <p:nvPr>
            <p:custDataLst>
              <p:tags r:id="rId273"/>
            </p:custDataLst>
          </p:nvPr>
        </p:nvSpPr>
        <p:spPr bwMode="auto">
          <a:xfrm rot="1740000">
            <a:off x="607621" y="2665866"/>
            <a:ext cx="2376" cy="2110"/>
          </a:xfrm>
          <a:custGeom>
            <a:gdLst>
              <a:gd name="T0" fmla="*/ 1 w 4"/>
              <a:gd name="T1" fmla="*/ 4 h 4"/>
              <a:gd name="T2" fmla="*/ 2 w 4"/>
              <a:gd name="T3" fmla="*/ 2 h 4"/>
              <a:gd name="T4" fmla="*/ 3 w 4"/>
              <a:gd name="T5" fmla="*/ 2 h 4"/>
              <a:gd name="T6" fmla="*/ 2 w 4"/>
              <a:gd name="T7" fmla="*/ 0 h 4"/>
              <a:gd name="T8" fmla="*/ 1 w 4"/>
              <a:gd name="T9" fmla="*/ 0 h 4"/>
              <a:gd name="T10" fmla="*/ 0 w 4"/>
              <a:gd name="T11" fmla="*/ 2 h 4"/>
              <a:gd name="T12" fmla="*/ 1 w 4"/>
              <a:gd name="T13" fmla="*/ 4 h 4"/>
            </a:gdLst>
            <a:cxnLst>
              <a:cxn ang="0">
                <a:pos x="T0" y="T1"/>
              </a:cxn>
              <a:cxn ang="0">
                <a:pos x="T2" y="T3"/>
              </a:cxn>
              <a:cxn ang="0">
                <a:pos x="T4" y="T5"/>
              </a:cxn>
              <a:cxn ang="0">
                <a:pos x="T6" y="T7"/>
              </a:cxn>
              <a:cxn ang="0">
                <a:pos x="T8" y="T9"/>
              </a:cxn>
              <a:cxn ang="0">
                <a:pos x="T10" y="T11"/>
              </a:cxn>
              <a:cxn ang="0">
                <a:pos x="T12" y="T13"/>
              </a:cxn>
            </a:cxnLst>
            <a:rect l="0" t="0" r="r" b="b"/>
            <a:pathLst>
              <a:path w="4" h="4">
                <a:moveTo>
                  <a:pt x="1" y="4"/>
                </a:moveTo>
                <a:cubicBezTo>
                  <a:pt x="1" y="3"/>
                  <a:pt x="1" y="2"/>
                  <a:pt x="2" y="2"/>
                </a:cubicBezTo>
                <a:cubicBezTo>
                  <a:pt x="3" y="2"/>
                  <a:pt x="3" y="2"/>
                  <a:pt x="3" y="2"/>
                </a:cubicBezTo>
                <a:cubicBezTo>
                  <a:pt x="4" y="1"/>
                  <a:pt x="3" y="0"/>
                  <a:pt x="2" y="0"/>
                </a:cubicBezTo>
                <a:cubicBezTo>
                  <a:pt x="2" y="0"/>
                  <a:pt x="1" y="0"/>
                  <a:pt x="1" y="0"/>
                </a:cubicBezTo>
                <a:cubicBezTo>
                  <a:pt x="1" y="1"/>
                  <a:pt x="1" y="2"/>
                  <a:pt x="0" y="2"/>
                </a:cubicBezTo>
                <a:cubicBezTo>
                  <a:pt x="0" y="3"/>
                  <a:pt x="0" y="4"/>
                  <a:pt x="1" y="4"/>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40" name="Freeform 276" title=""/>
          <p:cNvSpPr>
            <a:spLocks noEditPoints="1"/>
          </p:cNvSpPr>
          <p:nvPr>
            <p:custDataLst>
              <p:tags r:id="rId274"/>
            </p:custDataLst>
          </p:nvPr>
        </p:nvSpPr>
        <p:spPr bwMode="auto">
          <a:xfrm rot="1740000">
            <a:off x="577201" y="2608076"/>
            <a:ext cx="61489" cy="111004"/>
          </a:xfrm>
          <a:custGeom>
            <a:gdLst>
              <a:gd name="T0" fmla="*/ 96 w 108"/>
              <a:gd name="T1" fmla="*/ 97 h 195"/>
              <a:gd name="T2" fmla="*/ 89 w 108"/>
              <a:gd name="T3" fmla="*/ 97 h 195"/>
              <a:gd name="T4" fmla="*/ 99 w 108"/>
              <a:gd name="T5" fmla="*/ 89 h 195"/>
              <a:gd name="T6" fmla="*/ 87 w 108"/>
              <a:gd name="T7" fmla="*/ 92 h 195"/>
              <a:gd name="T8" fmla="*/ 64 w 108"/>
              <a:gd name="T9" fmla="*/ 106 h 195"/>
              <a:gd name="T10" fmla="*/ 43 w 108"/>
              <a:gd name="T11" fmla="*/ 110 h 195"/>
              <a:gd name="T12" fmla="*/ 24 w 108"/>
              <a:gd name="T13" fmla="*/ 94 h 195"/>
              <a:gd name="T14" fmla="*/ 18 w 108"/>
              <a:gd name="T15" fmla="*/ 66 h 195"/>
              <a:gd name="T16" fmla="*/ 17 w 108"/>
              <a:gd name="T17" fmla="*/ 30 h 195"/>
              <a:gd name="T18" fmla="*/ 36 w 108"/>
              <a:gd name="T19" fmla="*/ 11 h 195"/>
              <a:gd name="T20" fmla="*/ 64 w 108"/>
              <a:gd name="T21" fmla="*/ 7 h 195"/>
              <a:gd name="T22" fmla="*/ 82 w 108"/>
              <a:gd name="T23" fmla="*/ 25 h 195"/>
              <a:gd name="T24" fmla="*/ 81 w 108"/>
              <a:gd name="T25" fmla="*/ 35 h 195"/>
              <a:gd name="T26" fmla="*/ 75 w 108"/>
              <a:gd name="T27" fmla="*/ 49 h 195"/>
              <a:gd name="T28" fmla="*/ 62 w 108"/>
              <a:gd name="T29" fmla="*/ 61 h 195"/>
              <a:gd name="T30" fmla="*/ 80 w 108"/>
              <a:gd name="T31" fmla="*/ 67 h 195"/>
              <a:gd name="T32" fmla="*/ 95 w 108"/>
              <a:gd name="T33" fmla="*/ 63 h 195"/>
              <a:gd name="T34" fmla="*/ 94 w 108"/>
              <a:gd name="T35" fmla="*/ 53 h 195"/>
              <a:gd name="T36" fmla="*/ 94 w 108"/>
              <a:gd name="T37" fmla="*/ 48 h 195"/>
              <a:gd name="T38" fmla="*/ 97 w 108"/>
              <a:gd name="T39" fmla="*/ 37 h 195"/>
              <a:gd name="T40" fmla="*/ 82 w 108"/>
              <a:gd name="T41" fmla="*/ 18 h 195"/>
              <a:gd name="T42" fmla="*/ 61 w 108"/>
              <a:gd name="T43" fmla="*/ 2 h 195"/>
              <a:gd name="T44" fmla="*/ 39 w 108"/>
              <a:gd name="T45" fmla="*/ 4 h 195"/>
              <a:gd name="T46" fmla="*/ 14 w 108"/>
              <a:gd name="T47" fmla="*/ 21 h 195"/>
              <a:gd name="T48" fmla="*/ 8 w 108"/>
              <a:gd name="T49" fmla="*/ 42 h 195"/>
              <a:gd name="T50" fmla="*/ 0 w 108"/>
              <a:gd name="T51" fmla="*/ 66 h 195"/>
              <a:gd name="T52" fmla="*/ 9 w 108"/>
              <a:gd name="T53" fmla="*/ 97 h 195"/>
              <a:gd name="T54" fmla="*/ 33 w 108"/>
              <a:gd name="T55" fmla="*/ 117 h 195"/>
              <a:gd name="T56" fmla="*/ 38 w 108"/>
              <a:gd name="T57" fmla="*/ 136 h 195"/>
              <a:gd name="T58" fmla="*/ 59 w 108"/>
              <a:gd name="T59" fmla="*/ 118 h 195"/>
              <a:gd name="T60" fmla="*/ 77 w 108"/>
              <a:gd name="T61" fmla="*/ 114 h 195"/>
              <a:gd name="T62" fmla="*/ 66 w 108"/>
              <a:gd name="T63" fmla="*/ 129 h 195"/>
              <a:gd name="T64" fmla="*/ 62 w 108"/>
              <a:gd name="T65" fmla="*/ 127 h 195"/>
              <a:gd name="T66" fmla="*/ 57 w 108"/>
              <a:gd name="T67" fmla="*/ 138 h 195"/>
              <a:gd name="T68" fmla="*/ 49 w 108"/>
              <a:gd name="T69" fmla="*/ 155 h 195"/>
              <a:gd name="T70" fmla="*/ 55 w 108"/>
              <a:gd name="T71" fmla="*/ 171 h 195"/>
              <a:gd name="T72" fmla="*/ 59 w 108"/>
              <a:gd name="T73" fmla="*/ 182 h 195"/>
              <a:gd name="T74" fmla="*/ 44 w 108"/>
              <a:gd name="T75" fmla="*/ 184 h 195"/>
              <a:gd name="T76" fmla="*/ 38 w 108"/>
              <a:gd name="T77" fmla="*/ 171 h 195"/>
              <a:gd name="T78" fmla="*/ 37 w 108"/>
              <a:gd name="T79" fmla="*/ 155 h 195"/>
              <a:gd name="T80" fmla="*/ 33 w 108"/>
              <a:gd name="T81" fmla="*/ 140 h 195"/>
              <a:gd name="T82" fmla="*/ 28 w 108"/>
              <a:gd name="T83" fmla="*/ 157 h 195"/>
              <a:gd name="T84" fmla="*/ 18 w 108"/>
              <a:gd name="T85" fmla="*/ 170 h 195"/>
              <a:gd name="T86" fmla="*/ 31 w 108"/>
              <a:gd name="T87" fmla="*/ 184 h 195"/>
              <a:gd name="T88" fmla="*/ 55 w 108"/>
              <a:gd name="T89" fmla="*/ 190 h 195"/>
              <a:gd name="T90" fmla="*/ 83 w 108"/>
              <a:gd name="T91" fmla="*/ 174 h 195"/>
              <a:gd name="T92" fmla="*/ 93 w 108"/>
              <a:gd name="T93" fmla="*/ 152 h 195"/>
              <a:gd name="T94" fmla="*/ 104 w 108"/>
              <a:gd name="T95" fmla="*/ 125 h 195"/>
              <a:gd name="T96" fmla="*/ 82 w 108"/>
              <a:gd name="T97" fmla="*/ 60 h 195"/>
              <a:gd name="T98" fmla="*/ 51 w 108"/>
              <a:gd name="T99" fmla="*/ 112 h 195"/>
              <a:gd name="T100" fmla="*/ 93 w 108"/>
              <a:gd name="T101" fmla="*/ 118 h 195"/>
              <a:gd name="T102" fmla="*/ 80 w 108"/>
              <a:gd name="T103" fmla="*/ 113 h 195"/>
              <a:gd name="T104" fmla="*/ 82 w 108"/>
              <a:gd name="T105" fmla="*/ 117 h 195"/>
              <a:gd name="T106" fmla="*/ 70 w 108"/>
              <a:gd name="T107" fmla="*/ 139 h 195"/>
              <a:gd name="T108" fmla="*/ 83 w 108"/>
              <a:gd name="T109" fmla="*/ 152 h 195"/>
              <a:gd name="T110" fmla="*/ 68 w 108"/>
              <a:gd name="T111" fmla="*/ 175 h 195"/>
              <a:gd name="T112" fmla="*/ 63 w 108"/>
              <a:gd name="T113" fmla="*/ 159 h 195"/>
              <a:gd name="T114" fmla="*/ 70 w 108"/>
              <a:gd name="T115" fmla="*/ 151 h 195"/>
              <a:gd name="T116" fmla="*/ 74 w 108"/>
              <a:gd name="T117" fmla="*/ 140 h 195"/>
              <a:gd name="T118" fmla="*/ 81 w 108"/>
              <a:gd name="T119" fmla="*/ 127 h 195"/>
              <a:gd name="T120" fmla="*/ 84 w 108"/>
              <a:gd name="T121" fmla="*/ 130 h 1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8" h="195">
                <a:moveTo>
                  <a:pt x="107" y="113"/>
                </a:moveTo>
                <a:cubicBezTo>
                  <a:pt x="107" y="112"/>
                  <a:pt x="107" y="111"/>
                  <a:pt x="107" y="110"/>
                </a:cubicBezTo>
                <a:cubicBezTo>
                  <a:pt x="107" y="109"/>
                  <a:pt x="106" y="108"/>
                  <a:pt x="106" y="108"/>
                </a:cubicBezTo>
                <a:cubicBezTo>
                  <a:pt x="105" y="108"/>
                  <a:pt x="105" y="108"/>
                  <a:pt x="104" y="108"/>
                </a:cubicBezTo>
                <a:cubicBezTo>
                  <a:pt x="104" y="108"/>
                  <a:pt x="104" y="107"/>
                  <a:pt x="104" y="106"/>
                </a:cubicBezTo>
                <a:cubicBezTo>
                  <a:pt x="104" y="105"/>
                  <a:pt x="104" y="104"/>
                  <a:pt x="104" y="104"/>
                </a:cubicBezTo>
                <a:cubicBezTo>
                  <a:pt x="104" y="103"/>
                  <a:pt x="104" y="103"/>
                  <a:pt x="104" y="102"/>
                </a:cubicBezTo>
                <a:cubicBezTo>
                  <a:pt x="104" y="102"/>
                  <a:pt x="104" y="102"/>
                  <a:pt x="103" y="102"/>
                </a:cubicBezTo>
                <a:cubicBezTo>
                  <a:pt x="103" y="102"/>
                  <a:pt x="103" y="102"/>
                  <a:pt x="103" y="101"/>
                </a:cubicBezTo>
                <a:cubicBezTo>
                  <a:pt x="103" y="100"/>
                  <a:pt x="102" y="100"/>
                  <a:pt x="102" y="99"/>
                </a:cubicBezTo>
                <a:cubicBezTo>
                  <a:pt x="102" y="99"/>
                  <a:pt x="101" y="99"/>
                  <a:pt x="101" y="99"/>
                </a:cubicBezTo>
                <a:cubicBezTo>
                  <a:pt x="99" y="99"/>
                  <a:pt x="99" y="97"/>
                  <a:pt x="97" y="97"/>
                </a:cubicBezTo>
                <a:cubicBezTo>
                  <a:pt x="97" y="97"/>
                  <a:pt x="97" y="97"/>
                  <a:pt x="96" y="97"/>
                </a:cubicBezTo>
                <a:cubicBezTo>
                  <a:pt x="96" y="98"/>
                  <a:pt x="96" y="98"/>
                  <a:pt x="95" y="98"/>
                </a:cubicBezTo>
                <a:cubicBezTo>
                  <a:pt x="95" y="98"/>
                  <a:pt x="95" y="99"/>
                  <a:pt x="95" y="99"/>
                </a:cubicBezTo>
                <a:cubicBezTo>
                  <a:pt x="96" y="99"/>
                  <a:pt x="96" y="101"/>
                  <a:pt x="96" y="102"/>
                </a:cubicBezTo>
                <a:cubicBezTo>
                  <a:pt x="96" y="104"/>
                  <a:pt x="92" y="108"/>
                  <a:pt x="90" y="105"/>
                </a:cubicBezTo>
                <a:cubicBezTo>
                  <a:pt x="90" y="105"/>
                  <a:pt x="89" y="105"/>
                  <a:pt x="89" y="105"/>
                </a:cubicBezTo>
                <a:cubicBezTo>
                  <a:pt x="88" y="106"/>
                  <a:pt x="86" y="106"/>
                  <a:pt x="84" y="106"/>
                </a:cubicBezTo>
                <a:cubicBezTo>
                  <a:pt x="84" y="106"/>
                  <a:pt x="84" y="106"/>
                  <a:pt x="83" y="106"/>
                </a:cubicBezTo>
                <a:cubicBezTo>
                  <a:pt x="83" y="105"/>
                  <a:pt x="83" y="105"/>
                  <a:pt x="82" y="105"/>
                </a:cubicBezTo>
                <a:cubicBezTo>
                  <a:pt x="82" y="104"/>
                  <a:pt x="82" y="104"/>
                  <a:pt x="82" y="104"/>
                </a:cubicBezTo>
                <a:cubicBezTo>
                  <a:pt x="84" y="103"/>
                  <a:pt x="84" y="99"/>
                  <a:pt x="87" y="99"/>
                </a:cubicBezTo>
                <a:cubicBezTo>
                  <a:pt x="87" y="99"/>
                  <a:pt x="87" y="98"/>
                  <a:pt x="87" y="98"/>
                </a:cubicBezTo>
                <a:cubicBezTo>
                  <a:pt x="88" y="98"/>
                  <a:pt x="88" y="97"/>
                  <a:pt x="88" y="97"/>
                </a:cubicBezTo>
                <a:cubicBezTo>
                  <a:pt x="88" y="97"/>
                  <a:pt x="89" y="97"/>
                  <a:pt x="89" y="97"/>
                </a:cubicBezTo>
                <a:cubicBezTo>
                  <a:pt x="90" y="97"/>
                  <a:pt x="91" y="97"/>
                  <a:pt x="91" y="97"/>
                </a:cubicBezTo>
                <a:cubicBezTo>
                  <a:pt x="92" y="97"/>
                  <a:pt x="92" y="97"/>
                  <a:pt x="93" y="97"/>
                </a:cubicBezTo>
                <a:cubicBezTo>
                  <a:pt x="93" y="96"/>
                  <a:pt x="93" y="96"/>
                  <a:pt x="93" y="95"/>
                </a:cubicBezTo>
                <a:cubicBezTo>
                  <a:pt x="93" y="95"/>
                  <a:pt x="93" y="95"/>
                  <a:pt x="93" y="94"/>
                </a:cubicBezTo>
                <a:cubicBezTo>
                  <a:pt x="93" y="94"/>
                  <a:pt x="94" y="94"/>
                  <a:pt x="95" y="94"/>
                </a:cubicBezTo>
                <a:cubicBezTo>
                  <a:pt x="96" y="94"/>
                  <a:pt x="97" y="94"/>
                  <a:pt x="97" y="94"/>
                </a:cubicBezTo>
                <a:cubicBezTo>
                  <a:pt x="98" y="93"/>
                  <a:pt x="99" y="94"/>
                  <a:pt x="99" y="94"/>
                </a:cubicBezTo>
                <a:cubicBezTo>
                  <a:pt x="99" y="94"/>
                  <a:pt x="100" y="94"/>
                  <a:pt x="100" y="95"/>
                </a:cubicBezTo>
                <a:cubicBezTo>
                  <a:pt x="101" y="95"/>
                  <a:pt x="101" y="95"/>
                  <a:pt x="102" y="95"/>
                </a:cubicBezTo>
                <a:cubicBezTo>
                  <a:pt x="102" y="93"/>
                  <a:pt x="101" y="93"/>
                  <a:pt x="101" y="92"/>
                </a:cubicBezTo>
                <a:cubicBezTo>
                  <a:pt x="100" y="92"/>
                  <a:pt x="100" y="92"/>
                  <a:pt x="100" y="91"/>
                </a:cubicBezTo>
                <a:cubicBezTo>
                  <a:pt x="100" y="90"/>
                  <a:pt x="100" y="90"/>
                  <a:pt x="100" y="89"/>
                </a:cubicBezTo>
                <a:cubicBezTo>
                  <a:pt x="99" y="89"/>
                  <a:pt x="99" y="89"/>
                  <a:pt x="99" y="89"/>
                </a:cubicBezTo>
                <a:cubicBezTo>
                  <a:pt x="99" y="88"/>
                  <a:pt x="100" y="88"/>
                  <a:pt x="101" y="87"/>
                </a:cubicBezTo>
                <a:cubicBezTo>
                  <a:pt x="101" y="87"/>
                  <a:pt x="101" y="86"/>
                  <a:pt x="101" y="86"/>
                </a:cubicBezTo>
                <a:cubicBezTo>
                  <a:pt x="101" y="84"/>
                  <a:pt x="101" y="83"/>
                  <a:pt x="101" y="81"/>
                </a:cubicBezTo>
                <a:cubicBezTo>
                  <a:pt x="101" y="80"/>
                  <a:pt x="101" y="80"/>
                  <a:pt x="101" y="79"/>
                </a:cubicBezTo>
                <a:cubicBezTo>
                  <a:pt x="100" y="79"/>
                  <a:pt x="99" y="79"/>
                  <a:pt x="97" y="79"/>
                </a:cubicBezTo>
                <a:cubicBezTo>
                  <a:pt x="97" y="80"/>
                  <a:pt x="96" y="81"/>
                  <a:pt x="96" y="82"/>
                </a:cubicBezTo>
                <a:cubicBezTo>
                  <a:pt x="96" y="84"/>
                  <a:pt x="94" y="84"/>
                  <a:pt x="93" y="85"/>
                </a:cubicBezTo>
                <a:cubicBezTo>
                  <a:pt x="92" y="86"/>
                  <a:pt x="93" y="87"/>
                  <a:pt x="91" y="87"/>
                </a:cubicBezTo>
                <a:cubicBezTo>
                  <a:pt x="90" y="87"/>
                  <a:pt x="89" y="87"/>
                  <a:pt x="88" y="87"/>
                </a:cubicBezTo>
                <a:cubicBezTo>
                  <a:pt x="88" y="87"/>
                  <a:pt x="88" y="88"/>
                  <a:pt x="88" y="88"/>
                </a:cubicBezTo>
                <a:cubicBezTo>
                  <a:pt x="88" y="89"/>
                  <a:pt x="88" y="89"/>
                  <a:pt x="88" y="89"/>
                </a:cubicBezTo>
                <a:cubicBezTo>
                  <a:pt x="88" y="90"/>
                  <a:pt x="88" y="91"/>
                  <a:pt x="88" y="92"/>
                </a:cubicBezTo>
                <a:cubicBezTo>
                  <a:pt x="87" y="92"/>
                  <a:pt x="87" y="92"/>
                  <a:pt x="87" y="92"/>
                </a:cubicBezTo>
                <a:cubicBezTo>
                  <a:pt x="86" y="93"/>
                  <a:pt x="86" y="93"/>
                  <a:pt x="84" y="93"/>
                </a:cubicBezTo>
                <a:cubicBezTo>
                  <a:pt x="84" y="93"/>
                  <a:pt x="84" y="93"/>
                  <a:pt x="83" y="93"/>
                </a:cubicBezTo>
                <a:cubicBezTo>
                  <a:pt x="83" y="93"/>
                  <a:pt x="82" y="93"/>
                  <a:pt x="82" y="93"/>
                </a:cubicBezTo>
                <a:cubicBezTo>
                  <a:pt x="82" y="94"/>
                  <a:pt x="81" y="95"/>
                  <a:pt x="80" y="95"/>
                </a:cubicBezTo>
                <a:cubicBezTo>
                  <a:pt x="80" y="96"/>
                  <a:pt x="80" y="96"/>
                  <a:pt x="80" y="97"/>
                </a:cubicBezTo>
                <a:cubicBezTo>
                  <a:pt x="79" y="97"/>
                  <a:pt x="79" y="98"/>
                  <a:pt x="78" y="98"/>
                </a:cubicBezTo>
                <a:cubicBezTo>
                  <a:pt x="77" y="98"/>
                  <a:pt x="77" y="99"/>
                  <a:pt x="76" y="99"/>
                </a:cubicBezTo>
                <a:cubicBezTo>
                  <a:pt x="76" y="99"/>
                  <a:pt x="76" y="100"/>
                  <a:pt x="76" y="100"/>
                </a:cubicBezTo>
                <a:cubicBezTo>
                  <a:pt x="74" y="100"/>
                  <a:pt x="75" y="102"/>
                  <a:pt x="74" y="102"/>
                </a:cubicBezTo>
                <a:cubicBezTo>
                  <a:pt x="72" y="102"/>
                  <a:pt x="72" y="103"/>
                  <a:pt x="71" y="104"/>
                </a:cubicBezTo>
                <a:cubicBezTo>
                  <a:pt x="70" y="105"/>
                  <a:pt x="69" y="106"/>
                  <a:pt x="66" y="106"/>
                </a:cubicBezTo>
                <a:cubicBezTo>
                  <a:pt x="66" y="106"/>
                  <a:pt x="66" y="106"/>
                  <a:pt x="65" y="106"/>
                </a:cubicBezTo>
                <a:cubicBezTo>
                  <a:pt x="65" y="106"/>
                  <a:pt x="64" y="106"/>
                  <a:pt x="64" y="106"/>
                </a:cubicBezTo>
                <a:cubicBezTo>
                  <a:pt x="64" y="107"/>
                  <a:pt x="62" y="107"/>
                  <a:pt x="62" y="108"/>
                </a:cubicBezTo>
                <a:cubicBezTo>
                  <a:pt x="62" y="109"/>
                  <a:pt x="58" y="112"/>
                  <a:pt x="58" y="110"/>
                </a:cubicBezTo>
                <a:cubicBezTo>
                  <a:pt x="58" y="110"/>
                  <a:pt x="57" y="110"/>
                  <a:pt x="57" y="110"/>
                </a:cubicBezTo>
                <a:cubicBezTo>
                  <a:pt x="57" y="108"/>
                  <a:pt x="55" y="109"/>
                  <a:pt x="53" y="108"/>
                </a:cubicBezTo>
                <a:cubicBezTo>
                  <a:pt x="53" y="108"/>
                  <a:pt x="53" y="108"/>
                  <a:pt x="53" y="107"/>
                </a:cubicBezTo>
                <a:cubicBezTo>
                  <a:pt x="53" y="107"/>
                  <a:pt x="53" y="106"/>
                  <a:pt x="53" y="106"/>
                </a:cubicBezTo>
                <a:cubicBezTo>
                  <a:pt x="53" y="106"/>
                  <a:pt x="52" y="106"/>
                  <a:pt x="52" y="105"/>
                </a:cubicBezTo>
                <a:cubicBezTo>
                  <a:pt x="50" y="105"/>
                  <a:pt x="50" y="106"/>
                  <a:pt x="49" y="106"/>
                </a:cubicBezTo>
                <a:cubicBezTo>
                  <a:pt x="47" y="106"/>
                  <a:pt x="47" y="105"/>
                  <a:pt x="46" y="105"/>
                </a:cubicBezTo>
                <a:cubicBezTo>
                  <a:pt x="46" y="105"/>
                  <a:pt x="45" y="105"/>
                  <a:pt x="45" y="105"/>
                </a:cubicBezTo>
                <a:cubicBezTo>
                  <a:pt x="45" y="105"/>
                  <a:pt x="45" y="106"/>
                  <a:pt x="45" y="106"/>
                </a:cubicBezTo>
                <a:cubicBezTo>
                  <a:pt x="45" y="106"/>
                  <a:pt x="45" y="107"/>
                  <a:pt x="45" y="107"/>
                </a:cubicBezTo>
                <a:cubicBezTo>
                  <a:pt x="45" y="109"/>
                  <a:pt x="44" y="109"/>
                  <a:pt x="43" y="110"/>
                </a:cubicBezTo>
                <a:cubicBezTo>
                  <a:pt x="43" y="108"/>
                  <a:pt x="41" y="108"/>
                  <a:pt x="42" y="106"/>
                </a:cubicBezTo>
                <a:cubicBezTo>
                  <a:pt x="42" y="105"/>
                  <a:pt x="43" y="105"/>
                  <a:pt x="43" y="104"/>
                </a:cubicBezTo>
                <a:cubicBezTo>
                  <a:pt x="42" y="104"/>
                  <a:pt x="42" y="104"/>
                  <a:pt x="42" y="104"/>
                </a:cubicBezTo>
                <a:cubicBezTo>
                  <a:pt x="42" y="103"/>
                  <a:pt x="42" y="103"/>
                  <a:pt x="42" y="102"/>
                </a:cubicBezTo>
                <a:cubicBezTo>
                  <a:pt x="41" y="102"/>
                  <a:pt x="41" y="102"/>
                  <a:pt x="40" y="102"/>
                </a:cubicBezTo>
                <a:cubicBezTo>
                  <a:pt x="40" y="104"/>
                  <a:pt x="40" y="105"/>
                  <a:pt x="39" y="106"/>
                </a:cubicBezTo>
                <a:cubicBezTo>
                  <a:pt x="39" y="106"/>
                  <a:pt x="38" y="106"/>
                  <a:pt x="38" y="106"/>
                </a:cubicBezTo>
                <a:cubicBezTo>
                  <a:pt x="38" y="106"/>
                  <a:pt x="37" y="106"/>
                  <a:pt x="37" y="106"/>
                </a:cubicBezTo>
                <a:cubicBezTo>
                  <a:pt x="37" y="105"/>
                  <a:pt x="37" y="104"/>
                  <a:pt x="36" y="104"/>
                </a:cubicBezTo>
                <a:cubicBezTo>
                  <a:pt x="32" y="103"/>
                  <a:pt x="30" y="101"/>
                  <a:pt x="28" y="99"/>
                </a:cubicBezTo>
                <a:cubicBezTo>
                  <a:pt x="29" y="97"/>
                  <a:pt x="27" y="96"/>
                  <a:pt x="28" y="95"/>
                </a:cubicBezTo>
                <a:cubicBezTo>
                  <a:pt x="28" y="92"/>
                  <a:pt x="24" y="95"/>
                  <a:pt x="24" y="95"/>
                </a:cubicBezTo>
                <a:cubicBezTo>
                  <a:pt x="24" y="95"/>
                  <a:pt x="24" y="95"/>
                  <a:pt x="24" y="94"/>
                </a:cubicBezTo>
                <a:cubicBezTo>
                  <a:pt x="24" y="93"/>
                  <a:pt x="24" y="93"/>
                  <a:pt x="24" y="92"/>
                </a:cubicBezTo>
                <a:cubicBezTo>
                  <a:pt x="23" y="92"/>
                  <a:pt x="23" y="92"/>
                  <a:pt x="23" y="92"/>
                </a:cubicBezTo>
                <a:cubicBezTo>
                  <a:pt x="23" y="91"/>
                  <a:pt x="23" y="91"/>
                  <a:pt x="23" y="91"/>
                </a:cubicBezTo>
                <a:cubicBezTo>
                  <a:pt x="23" y="90"/>
                  <a:pt x="23" y="89"/>
                  <a:pt x="23" y="88"/>
                </a:cubicBezTo>
                <a:cubicBezTo>
                  <a:pt x="22" y="88"/>
                  <a:pt x="20" y="88"/>
                  <a:pt x="20" y="87"/>
                </a:cubicBezTo>
                <a:cubicBezTo>
                  <a:pt x="19" y="87"/>
                  <a:pt x="19" y="87"/>
                  <a:pt x="19" y="86"/>
                </a:cubicBezTo>
                <a:cubicBezTo>
                  <a:pt x="19" y="85"/>
                  <a:pt x="19" y="85"/>
                  <a:pt x="19" y="85"/>
                </a:cubicBezTo>
                <a:cubicBezTo>
                  <a:pt x="19" y="83"/>
                  <a:pt x="18" y="82"/>
                  <a:pt x="17" y="81"/>
                </a:cubicBezTo>
                <a:cubicBezTo>
                  <a:pt x="15" y="81"/>
                  <a:pt x="10" y="79"/>
                  <a:pt x="15" y="79"/>
                </a:cubicBezTo>
                <a:cubicBezTo>
                  <a:pt x="15" y="78"/>
                  <a:pt x="15" y="76"/>
                  <a:pt x="15" y="75"/>
                </a:cubicBezTo>
                <a:cubicBezTo>
                  <a:pt x="14" y="75"/>
                  <a:pt x="14" y="73"/>
                  <a:pt x="15" y="73"/>
                </a:cubicBezTo>
                <a:cubicBezTo>
                  <a:pt x="15" y="72"/>
                  <a:pt x="15" y="72"/>
                  <a:pt x="15" y="72"/>
                </a:cubicBezTo>
                <a:cubicBezTo>
                  <a:pt x="12" y="70"/>
                  <a:pt x="16" y="66"/>
                  <a:pt x="18" y="66"/>
                </a:cubicBezTo>
                <a:cubicBezTo>
                  <a:pt x="18" y="63"/>
                  <a:pt x="16" y="62"/>
                  <a:pt x="14" y="61"/>
                </a:cubicBezTo>
                <a:cubicBezTo>
                  <a:pt x="14" y="63"/>
                  <a:pt x="16" y="67"/>
                  <a:pt x="13" y="67"/>
                </a:cubicBezTo>
                <a:cubicBezTo>
                  <a:pt x="12" y="59"/>
                  <a:pt x="9" y="59"/>
                  <a:pt x="9" y="51"/>
                </a:cubicBezTo>
                <a:cubicBezTo>
                  <a:pt x="10" y="51"/>
                  <a:pt x="11" y="51"/>
                  <a:pt x="12" y="51"/>
                </a:cubicBezTo>
                <a:cubicBezTo>
                  <a:pt x="12" y="51"/>
                  <a:pt x="12" y="51"/>
                  <a:pt x="12" y="50"/>
                </a:cubicBezTo>
                <a:cubicBezTo>
                  <a:pt x="12" y="49"/>
                  <a:pt x="13" y="49"/>
                  <a:pt x="13" y="47"/>
                </a:cubicBezTo>
                <a:cubicBezTo>
                  <a:pt x="13" y="46"/>
                  <a:pt x="13" y="45"/>
                  <a:pt x="13" y="44"/>
                </a:cubicBezTo>
                <a:cubicBezTo>
                  <a:pt x="13" y="44"/>
                  <a:pt x="13" y="43"/>
                  <a:pt x="13" y="43"/>
                </a:cubicBezTo>
                <a:cubicBezTo>
                  <a:pt x="14" y="43"/>
                  <a:pt x="15" y="42"/>
                  <a:pt x="15" y="41"/>
                </a:cubicBezTo>
                <a:cubicBezTo>
                  <a:pt x="17" y="39"/>
                  <a:pt x="12" y="37"/>
                  <a:pt x="15" y="36"/>
                </a:cubicBezTo>
                <a:cubicBezTo>
                  <a:pt x="15" y="36"/>
                  <a:pt x="15" y="35"/>
                  <a:pt x="15" y="35"/>
                </a:cubicBezTo>
                <a:cubicBezTo>
                  <a:pt x="16" y="33"/>
                  <a:pt x="15" y="31"/>
                  <a:pt x="17" y="31"/>
                </a:cubicBezTo>
                <a:cubicBezTo>
                  <a:pt x="17" y="31"/>
                  <a:pt x="17" y="30"/>
                  <a:pt x="17" y="30"/>
                </a:cubicBezTo>
                <a:cubicBezTo>
                  <a:pt x="17" y="28"/>
                  <a:pt x="16" y="26"/>
                  <a:pt x="18" y="25"/>
                </a:cubicBezTo>
                <a:cubicBezTo>
                  <a:pt x="18" y="24"/>
                  <a:pt x="18" y="24"/>
                  <a:pt x="18" y="23"/>
                </a:cubicBezTo>
                <a:cubicBezTo>
                  <a:pt x="18" y="21"/>
                  <a:pt x="19" y="20"/>
                  <a:pt x="19" y="18"/>
                </a:cubicBezTo>
                <a:cubicBezTo>
                  <a:pt x="20" y="18"/>
                  <a:pt x="21" y="18"/>
                  <a:pt x="21" y="18"/>
                </a:cubicBezTo>
                <a:cubicBezTo>
                  <a:pt x="21" y="18"/>
                  <a:pt x="21" y="17"/>
                  <a:pt x="21" y="17"/>
                </a:cubicBezTo>
                <a:cubicBezTo>
                  <a:pt x="22" y="17"/>
                  <a:pt x="22" y="17"/>
                  <a:pt x="23" y="17"/>
                </a:cubicBezTo>
                <a:cubicBezTo>
                  <a:pt x="24" y="17"/>
                  <a:pt x="24" y="16"/>
                  <a:pt x="25" y="16"/>
                </a:cubicBezTo>
                <a:cubicBezTo>
                  <a:pt x="25" y="15"/>
                  <a:pt x="25" y="15"/>
                  <a:pt x="26" y="15"/>
                </a:cubicBezTo>
                <a:cubicBezTo>
                  <a:pt x="28" y="15"/>
                  <a:pt x="28" y="11"/>
                  <a:pt x="31" y="12"/>
                </a:cubicBezTo>
                <a:cubicBezTo>
                  <a:pt x="31" y="12"/>
                  <a:pt x="32" y="12"/>
                  <a:pt x="32" y="12"/>
                </a:cubicBezTo>
                <a:cubicBezTo>
                  <a:pt x="32" y="11"/>
                  <a:pt x="32" y="11"/>
                  <a:pt x="33" y="11"/>
                </a:cubicBezTo>
                <a:cubicBezTo>
                  <a:pt x="34" y="11"/>
                  <a:pt x="34" y="11"/>
                  <a:pt x="34" y="11"/>
                </a:cubicBezTo>
                <a:cubicBezTo>
                  <a:pt x="35" y="11"/>
                  <a:pt x="35" y="11"/>
                  <a:pt x="36" y="11"/>
                </a:cubicBezTo>
                <a:cubicBezTo>
                  <a:pt x="36" y="10"/>
                  <a:pt x="37" y="10"/>
                  <a:pt x="37" y="9"/>
                </a:cubicBezTo>
                <a:cubicBezTo>
                  <a:pt x="37" y="9"/>
                  <a:pt x="38" y="9"/>
                  <a:pt x="38" y="9"/>
                </a:cubicBezTo>
                <a:cubicBezTo>
                  <a:pt x="40" y="9"/>
                  <a:pt x="40" y="7"/>
                  <a:pt x="43" y="7"/>
                </a:cubicBezTo>
                <a:cubicBezTo>
                  <a:pt x="43" y="7"/>
                  <a:pt x="44" y="7"/>
                  <a:pt x="44" y="7"/>
                </a:cubicBezTo>
                <a:cubicBezTo>
                  <a:pt x="45" y="6"/>
                  <a:pt x="46" y="6"/>
                  <a:pt x="47" y="5"/>
                </a:cubicBezTo>
                <a:cubicBezTo>
                  <a:pt x="48" y="5"/>
                  <a:pt x="48" y="5"/>
                  <a:pt x="49" y="5"/>
                </a:cubicBezTo>
                <a:cubicBezTo>
                  <a:pt x="49" y="5"/>
                  <a:pt x="50" y="5"/>
                  <a:pt x="51" y="5"/>
                </a:cubicBezTo>
                <a:cubicBezTo>
                  <a:pt x="52" y="5"/>
                  <a:pt x="53" y="5"/>
                  <a:pt x="53" y="5"/>
                </a:cubicBezTo>
                <a:cubicBezTo>
                  <a:pt x="54" y="5"/>
                  <a:pt x="54" y="5"/>
                  <a:pt x="55" y="5"/>
                </a:cubicBezTo>
                <a:cubicBezTo>
                  <a:pt x="56" y="5"/>
                  <a:pt x="57" y="5"/>
                  <a:pt x="58" y="5"/>
                </a:cubicBezTo>
                <a:cubicBezTo>
                  <a:pt x="60" y="5"/>
                  <a:pt x="62" y="5"/>
                  <a:pt x="62" y="6"/>
                </a:cubicBezTo>
                <a:cubicBezTo>
                  <a:pt x="62" y="7"/>
                  <a:pt x="62" y="8"/>
                  <a:pt x="63" y="7"/>
                </a:cubicBezTo>
                <a:cubicBezTo>
                  <a:pt x="63" y="7"/>
                  <a:pt x="64" y="7"/>
                  <a:pt x="64" y="7"/>
                </a:cubicBezTo>
                <a:cubicBezTo>
                  <a:pt x="65" y="7"/>
                  <a:pt x="66" y="8"/>
                  <a:pt x="66" y="9"/>
                </a:cubicBezTo>
                <a:cubicBezTo>
                  <a:pt x="66" y="9"/>
                  <a:pt x="66" y="9"/>
                  <a:pt x="66" y="10"/>
                </a:cubicBezTo>
                <a:cubicBezTo>
                  <a:pt x="67" y="10"/>
                  <a:pt x="67" y="10"/>
                  <a:pt x="68" y="10"/>
                </a:cubicBezTo>
                <a:cubicBezTo>
                  <a:pt x="68" y="10"/>
                  <a:pt x="68" y="10"/>
                  <a:pt x="69" y="10"/>
                </a:cubicBezTo>
                <a:cubicBezTo>
                  <a:pt x="71" y="10"/>
                  <a:pt x="71" y="12"/>
                  <a:pt x="72" y="12"/>
                </a:cubicBezTo>
                <a:cubicBezTo>
                  <a:pt x="73" y="13"/>
                  <a:pt x="74" y="13"/>
                  <a:pt x="76" y="13"/>
                </a:cubicBezTo>
                <a:cubicBezTo>
                  <a:pt x="76" y="14"/>
                  <a:pt x="76" y="15"/>
                  <a:pt x="76" y="16"/>
                </a:cubicBezTo>
                <a:cubicBezTo>
                  <a:pt x="76" y="17"/>
                  <a:pt x="76" y="17"/>
                  <a:pt x="77" y="17"/>
                </a:cubicBezTo>
                <a:cubicBezTo>
                  <a:pt x="77" y="17"/>
                  <a:pt x="77" y="18"/>
                  <a:pt x="77" y="18"/>
                </a:cubicBezTo>
                <a:cubicBezTo>
                  <a:pt x="77" y="19"/>
                  <a:pt x="79" y="19"/>
                  <a:pt x="80" y="19"/>
                </a:cubicBezTo>
                <a:cubicBezTo>
                  <a:pt x="81" y="20"/>
                  <a:pt x="81" y="21"/>
                  <a:pt x="82" y="22"/>
                </a:cubicBezTo>
                <a:cubicBezTo>
                  <a:pt x="83" y="22"/>
                  <a:pt x="83" y="23"/>
                  <a:pt x="83" y="24"/>
                </a:cubicBezTo>
                <a:cubicBezTo>
                  <a:pt x="83" y="25"/>
                  <a:pt x="83" y="25"/>
                  <a:pt x="82" y="25"/>
                </a:cubicBezTo>
                <a:cubicBezTo>
                  <a:pt x="82" y="25"/>
                  <a:pt x="81" y="25"/>
                  <a:pt x="81" y="25"/>
                </a:cubicBezTo>
                <a:cubicBezTo>
                  <a:pt x="81" y="26"/>
                  <a:pt x="81" y="27"/>
                  <a:pt x="80" y="26"/>
                </a:cubicBezTo>
                <a:cubicBezTo>
                  <a:pt x="80" y="28"/>
                  <a:pt x="80" y="30"/>
                  <a:pt x="80" y="31"/>
                </a:cubicBezTo>
                <a:cubicBezTo>
                  <a:pt x="80" y="32"/>
                  <a:pt x="81" y="33"/>
                  <a:pt x="81" y="34"/>
                </a:cubicBezTo>
                <a:cubicBezTo>
                  <a:pt x="82" y="34"/>
                  <a:pt x="82" y="33"/>
                  <a:pt x="82" y="32"/>
                </a:cubicBezTo>
                <a:cubicBezTo>
                  <a:pt x="82" y="32"/>
                  <a:pt x="82" y="32"/>
                  <a:pt x="82" y="31"/>
                </a:cubicBezTo>
                <a:cubicBezTo>
                  <a:pt x="83" y="30"/>
                  <a:pt x="84" y="30"/>
                  <a:pt x="84" y="31"/>
                </a:cubicBezTo>
                <a:cubicBezTo>
                  <a:pt x="85" y="31"/>
                  <a:pt x="85" y="31"/>
                  <a:pt x="85" y="31"/>
                </a:cubicBezTo>
                <a:cubicBezTo>
                  <a:pt x="86" y="31"/>
                  <a:pt x="87" y="31"/>
                  <a:pt x="87" y="32"/>
                </a:cubicBezTo>
                <a:cubicBezTo>
                  <a:pt x="87" y="33"/>
                  <a:pt x="87" y="34"/>
                  <a:pt x="87" y="35"/>
                </a:cubicBezTo>
                <a:cubicBezTo>
                  <a:pt x="87" y="35"/>
                  <a:pt x="87" y="36"/>
                  <a:pt x="87" y="36"/>
                </a:cubicBezTo>
                <a:cubicBezTo>
                  <a:pt x="85" y="36"/>
                  <a:pt x="83" y="36"/>
                  <a:pt x="82" y="37"/>
                </a:cubicBezTo>
                <a:cubicBezTo>
                  <a:pt x="82" y="36"/>
                  <a:pt x="82" y="35"/>
                  <a:pt x="81" y="35"/>
                </a:cubicBezTo>
                <a:cubicBezTo>
                  <a:pt x="80" y="35"/>
                  <a:pt x="80" y="35"/>
                  <a:pt x="80" y="35"/>
                </a:cubicBezTo>
                <a:cubicBezTo>
                  <a:pt x="80" y="35"/>
                  <a:pt x="80" y="36"/>
                  <a:pt x="80" y="36"/>
                </a:cubicBezTo>
                <a:cubicBezTo>
                  <a:pt x="83" y="38"/>
                  <a:pt x="78" y="40"/>
                  <a:pt x="78" y="36"/>
                </a:cubicBezTo>
                <a:cubicBezTo>
                  <a:pt x="78" y="36"/>
                  <a:pt x="78" y="36"/>
                  <a:pt x="77" y="36"/>
                </a:cubicBezTo>
                <a:cubicBezTo>
                  <a:pt x="77" y="36"/>
                  <a:pt x="77" y="37"/>
                  <a:pt x="77" y="37"/>
                </a:cubicBezTo>
                <a:cubicBezTo>
                  <a:pt x="77" y="38"/>
                  <a:pt x="77" y="40"/>
                  <a:pt x="77" y="41"/>
                </a:cubicBezTo>
                <a:cubicBezTo>
                  <a:pt x="77" y="41"/>
                  <a:pt x="77" y="42"/>
                  <a:pt x="77" y="42"/>
                </a:cubicBezTo>
                <a:cubicBezTo>
                  <a:pt x="78" y="42"/>
                  <a:pt x="78" y="42"/>
                  <a:pt x="78" y="42"/>
                </a:cubicBezTo>
                <a:cubicBezTo>
                  <a:pt x="79" y="42"/>
                  <a:pt x="81" y="42"/>
                  <a:pt x="81" y="43"/>
                </a:cubicBezTo>
                <a:cubicBezTo>
                  <a:pt x="83" y="43"/>
                  <a:pt x="82" y="47"/>
                  <a:pt x="84" y="47"/>
                </a:cubicBezTo>
                <a:cubicBezTo>
                  <a:pt x="84" y="49"/>
                  <a:pt x="82" y="47"/>
                  <a:pt x="81" y="47"/>
                </a:cubicBezTo>
                <a:cubicBezTo>
                  <a:pt x="81" y="47"/>
                  <a:pt x="81" y="48"/>
                  <a:pt x="80" y="48"/>
                </a:cubicBezTo>
                <a:cubicBezTo>
                  <a:pt x="79" y="50"/>
                  <a:pt x="78" y="48"/>
                  <a:pt x="75" y="49"/>
                </a:cubicBezTo>
                <a:cubicBezTo>
                  <a:pt x="75" y="49"/>
                  <a:pt x="75" y="50"/>
                  <a:pt x="75" y="50"/>
                </a:cubicBezTo>
                <a:cubicBezTo>
                  <a:pt x="75" y="51"/>
                  <a:pt x="75" y="51"/>
                  <a:pt x="75" y="51"/>
                </a:cubicBezTo>
                <a:cubicBezTo>
                  <a:pt x="74" y="51"/>
                  <a:pt x="72" y="51"/>
                  <a:pt x="71" y="51"/>
                </a:cubicBezTo>
                <a:cubicBezTo>
                  <a:pt x="71" y="51"/>
                  <a:pt x="71" y="51"/>
                  <a:pt x="71" y="50"/>
                </a:cubicBezTo>
                <a:cubicBezTo>
                  <a:pt x="70" y="50"/>
                  <a:pt x="70" y="50"/>
                  <a:pt x="70" y="49"/>
                </a:cubicBezTo>
                <a:cubicBezTo>
                  <a:pt x="69" y="49"/>
                  <a:pt x="69" y="49"/>
                  <a:pt x="69" y="48"/>
                </a:cubicBezTo>
                <a:cubicBezTo>
                  <a:pt x="68" y="48"/>
                  <a:pt x="68" y="48"/>
                  <a:pt x="68" y="48"/>
                </a:cubicBezTo>
                <a:cubicBezTo>
                  <a:pt x="67" y="48"/>
                  <a:pt x="66" y="48"/>
                  <a:pt x="65" y="48"/>
                </a:cubicBezTo>
                <a:cubicBezTo>
                  <a:pt x="65" y="48"/>
                  <a:pt x="64" y="48"/>
                  <a:pt x="64" y="48"/>
                </a:cubicBezTo>
                <a:cubicBezTo>
                  <a:pt x="62" y="52"/>
                  <a:pt x="66" y="53"/>
                  <a:pt x="64" y="55"/>
                </a:cubicBezTo>
                <a:cubicBezTo>
                  <a:pt x="64" y="56"/>
                  <a:pt x="64" y="56"/>
                  <a:pt x="63" y="56"/>
                </a:cubicBezTo>
                <a:cubicBezTo>
                  <a:pt x="63" y="57"/>
                  <a:pt x="63" y="57"/>
                  <a:pt x="63" y="57"/>
                </a:cubicBezTo>
                <a:cubicBezTo>
                  <a:pt x="62" y="58"/>
                  <a:pt x="62" y="59"/>
                  <a:pt x="62" y="61"/>
                </a:cubicBezTo>
                <a:cubicBezTo>
                  <a:pt x="62" y="61"/>
                  <a:pt x="63" y="61"/>
                  <a:pt x="63" y="62"/>
                </a:cubicBezTo>
                <a:cubicBezTo>
                  <a:pt x="64" y="62"/>
                  <a:pt x="65" y="62"/>
                  <a:pt x="65" y="61"/>
                </a:cubicBezTo>
                <a:cubicBezTo>
                  <a:pt x="65" y="60"/>
                  <a:pt x="65" y="59"/>
                  <a:pt x="65" y="57"/>
                </a:cubicBezTo>
                <a:cubicBezTo>
                  <a:pt x="66" y="57"/>
                  <a:pt x="66" y="57"/>
                  <a:pt x="66" y="57"/>
                </a:cubicBezTo>
                <a:cubicBezTo>
                  <a:pt x="67" y="59"/>
                  <a:pt x="68" y="59"/>
                  <a:pt x="69" y="60"/>
                </a:cubicBezTo>
                <a:cubicBezTo>
                  <a:pt x="70" y="60"/>
                  <a:pt x="70" y="60"/>
                  <a:pt x="70" y="61"/>
                </a:cubicBezTo>
                <a:cubicBezTo>
                  <a:pt x="71" y="61"/>
                  <a:pt x="72" y="61"/>
                  <a:pt x="72" y="61"/>
                </a:cubicBezTo>
                <a:cubicBezTo>
                  <a:pt x="73" y="60"/>
                  <a:pt x="72" y="59"/>
                  <a:pt x="74" y="59"/>
                </a:cubicBezTo>
                <a:cubicBezTo>
                  <a:pt x="74" y="59"/>
                  <a:pt x="74" y="59"/>
                  <a:pt x="75" y="59"/>
                </a:cubicBezTo>
                <a:cubicBezTo>
                  <a:pt x="76" y="60"/>
                  <a:pt x="78" y="59"/>
                  <a:pt x="78" y="61"/>
                </a:cubicBezTo>
                <a:cubicBezTo>
                  <a:pt x="78" y="62"/>
                  <a:pt x="79" y="62"/>
                  <a:pt x="80" y="63"/>
                </a:cubicBezTo>
                <a:cubicBezTo>
                  <a:pt x="80" y="64"/>
                  <a:pt x="80" y="65"/>
                  <a:pt x="80" y="66"/>
                </a:cubicBezTo>
                <a:cubicBezTo>
                  <a:pt x="80" y="66"/>
                  <a:pt x="80" y="66"/>
                  <a:pt x="80" y="67"/>
                </a:cubicBezTo>
                <a:cubicBezTo>
                  <a:pt x="80" y="67"/>
                  <a:pt x="80" y="68"/>
                  <a:pt x="80" y="68"/>
                </a:cubicBezTo>
                <a:cubicBezTo>
                  <a:pt x="81" y="68"/>
                  <a:pt x="81" y="67"/>
                  <a:pt x="82" y="66"/>
                </a:cubicBezTo>
                <a:cubicBezTo>
                  <a:pt x="83" y="66"/>
                  <a:pt x="84" y="66"/>
                  <a:pt x="84" y="66"/>
                </a:cubicBezTo>
                <a:cubicBezTo>
                  <a:pt x="84" y="66"/>
                  <a:pt x="84" y="66"/>
                  <a:pt x="84" y="67"/>
                </a:cubicBezTo>
                <a:cubicBezTo>
                  <a:pt x="84" y="67"/>
                  <a:pt x="84" y="68"/>
                  <a:pt x="84" y="68"/>
                </a:cubicBezTo>
                <a:cubicBezTo>
                  <a:pt x="85" y="68"/>
                  <a:pt x="85" y="68"/>
                  <a:pt x="85" y="68"/>
                </a:cubicBezTo>
                <a:cubicBezTo>
                  <a:pt x="86" y="68"/>
                  <a:pt x="87" y="68"/>
                  <a:pt x="87" y="67"/>
                </a:cubicBezTo>
                <a:cubicBezTo>
                  <a:pt x="87" y="66"/>
                  <a:pt x="87" y="66"/>
                  <a:pt x="87" y="66"/>
                </a:cubicBezTo>
                <a:cubicBezTo>
                  <a:pt x="87" y="66"/>
                  <a:pt x="88" y="65"/>
                  <a:pt x="88" y="64"/>
                </a:cubicBezTo>
                <a:cubicBezTo>
                  <a:pt x="88" y="64"/>
                  <a:pt x="89" y="64"/>
                  <a:pt x="89" y="64"/>
                </a:cubicBezTo>
                <a:cubicBezTo>
                  <a:pt x="89" y="64"/>
                  <a:pt x="90" y="63"/>
                  <a:pt x="90" y="64"/>
                </a:cubicBezTo>
                <a:cubicBezTo>
                  <a:pt x="91" y="64"/>
                  <a:pt x="93" y="64"/>
                  <a:pt x="94" y="64"/>
                </a:cubicBezTo>
                <a:cubicBezTo>
                  <a:pt x="94" y="64"/>
                  <a:pt x="94" y="63"/>
                  <a:pt x="95" y="63"/>
                </a:cubicBezTo>
                <a:cubicBezTo>
                  <a:pt x="95" y="63"/>
                  <a:pt x="95" y="62"/>
                  <a:pt x="95" y="62"/>
                </a:cubicBezTo>
                <a:cubicBezTo>
                  <a:pt x="95" y="62"/>
                  <a:pt x="96" y="62"/>
                  <a:pt x="96" y="62"/>
                </a:cubicBezTo>
                <a:cubicBezTo>
                  <a:pt x="98" y="62"/>
                  <a:pt x="100" y="62"/>
                  <a:pt x="100" y="64"/>
                </a:cubicBezTo>
                <a:cubicBezTo>
                  <a:pt x="100" y="65"/>
                  <a:pt x="100" y="65"/>
                  <a:pt x="100" y="66"/>
                </a:cubicBezTo>
                <a:cubicBezTo>
                  <a:pt x="101" y="66"/>
                  <a:pt x="101" y="64"/>
                  <a:pt x="102" y="63"/>
                </a:cubicBezTo>
                <a:cubicBezTo>
                  <a:pt x="102" y="62"/>
                  <a:pt x="102" y="62"/>
                  <a:pt x="102" y="61"/>
                </a:cubicBezTo>
                <a:cubicBezTo>
                  <a:pt x="102" y="60"/>
                  <a:pt x="103" y="60"/>
                  <a:pt x="103" y="60"/>
                </a:cubicBezTo>
                <a:cubicBezTo>
                  <a:pt x="103" y="59"/>
                  <a:pt x="103" y="59"/>
                  <a:pt x="103" y="59"/>
                </a:cubicBezTo>
                <a:cubicBezTo>
                  <a:pt x="102" y="58"/>
                  <a:pt x="101" y="59"/>
                  <a:pt x="101" y="60"/>
                </a:cubicBezTo>
                <a:cubicBezTo>
                  <a:pt x="99" y="60"/>
                  <a:pt x="99" y="61"/>
                  <a:pt x="97" y="60"/>
                </a:cubicBezTo>
                <a:cubicBezTo>
                  <a:pt x="97" y="60"/>
                  <a:pt x="96" y="60"/>
                  <a:pt x="96" y="59"/>
                </a:cubicBezTo>
                <a:cubicBezTo>
                  <a:pt x="95" y="58"/>
                  <a:pt x="94" y="57"/>
                  <a:pt x="94" y="56"/>
                </a:cubicBezTo>
                <a:cubicBezTo>
                  <a:pt x="96" y="56"/>
                  <a:pt x="93" y="55"/>
                  <a:pt x="94" y="53"/>
                </a:cubicBezTo>
                <a:cubicBezTo>
                  <a:pt x="93" y="52"/>
                  <a:pt x="93" y="51"/>
                  <a:pt x="91" y="51"/>
                </a:cubicBezTo>
                <a:cubicBezTo>
                  <a:pt x="91" y="52"/>
                  <a:pt x="91" y="53"/>
                  <a:pt x="91" y="54"/>
                </a:cubicBezTo>
                <a:cubicBezTo>
                  <a:pt x="91" y="54"/>
                  <a:pt x="91" y="55"/>
                  <a:pt x="91" y="55"/>
                </a:cubicBezTo>
                <a:cubicBezTo>
                  <a:pt x="91" y="55"/>
                  <a:pt x="90" y="55"/>
                  <a:pt x="90" y="56"/>
                </a:cubicBezTo>
                <a:cubicBezTo>
                  <a:pt x="90" y="56"/>
                  <a:pt x="89" y="56"/>
                  <a:pt x="89" y="56"/>
                </a:cubicBezTo>
                <a:cubicBezTo>
                  <a:pt x="89" y="56"/>
                  <a:pt x="88" y="56"/>
                  <a:pt x="88" y="56"/>
                </a:cubicBezTo>
                <a:cubicBezTo>
                  <a:pt x="88" y="57"/>
                  <a:pt x="86" y="57"/>
                  <a:pt x="85" y="57"/>
                </a:cubicBezTo>
                <a:cubicBezTo>
                  <a:pt x="85" y="56"/>
                  <a:pt x="84" y="56"/>
                  <a:pt x="84" y="55"/>
                </a:cubicBezTo>
                <a:cubicBezTo>
                  <a:pt x="84" y="54"/>
                  <a:pt x="84" y="53"/>
                  <a:pt x="84" y="51"/>
                </a:cubicBezTo>
                <a:cubicBezTo>
                  <a:pt x="84" y="51"/>
                  <a:pt x="84" y="50"/>
                  <a:pt x="84" y="49"/>
                </a:cubicBezTo>
                <a:cubicBezTo>
                  <a:pt x="86" y="47"/>
                  <a:pt x="88" y="46"/>
                  <a:pt x="89" y="43"/>
                </a:cubicBezTo>
                <a:cubicBezTo>
                  <a:pt x="89" y="46"/>
                  <a:pt x="92" y="45"/>
                  <a:pt x="94" y="47"/>
                </a:cubicBezTo>
                <a:cubicBezTo>
                  <a:pt x="94" y="47"/>
                  <a:pt x="94" y="47"/>
                  <a:pt x="94" y="48"/>
                </a:cubicBezTo>
                <a:cubicBezTo>
                  <a:pt x="94" y="49"/>
                  <a:pt x="94" y="50"/>
                  <a:pt x="95" y="51"/>
                </a:cubicBezTo>
                <a:cubicBezTo>
                  <a:pt x="96" y="52"/>
                  <a:pt x="97" y="51"/>
                  <a:pt x="97" y="53"/>
                </a:cubicBezTo>
                <a:cubicBezTo>
                  <a:pt x="98" y="53"/>
                  <a:pt x="98" y="53"/>
                  <a:pt x="99" y="53"/>
                </a:cubicBezTo>
                <a:cubicBezTo>
                  <a:pt x="99" y="54"/>
                  <a:pt x="100" y="55"/>
                  <a:pt x="101" y="56"/>
                </a:cubicBezTo>
                <a:cubicBezTo>
                  <a:pt x="101" y="56"/>
                  <a:pt x="102" y="56"/>
                  <a:pt x="102" y="56"/>
                </a:cubicBezTo>
                <a:cubicBezTo>
                  <a:pt x="103" y="56"/>
                  <a:pt x="103" y="56"/>
                  <a:pt x="103" y="56"/>
                </a:cubicBezTo>
                <a:cubicBezTo>
                  <a:pt x="103" y="55"/>
                  <a:pt x="104" y="55"/>
                  <a:pt x="104" y="55"/>
                </a:cubicBezTo>
                <a:cubicBezTo>
                  <a:pt x="104" y="54"/>
                  <a:pt x="104" y="53"/>
                  <a:pt x="104" y="53"/>
                </a:cubicBezTo>
                <a:cubicBezTo>
                  <a:pt x="104" y="53"/>
                  <a:pt x="104" y="53"/>
                  <a:pt x="103" y="53"/>
                </a:cubicBezTo>
                <a:cubicBezTo>
                  <a:pt x="103" y="50"/>
                  <a:pt x="100" y="55"/>
                  <a:pt x="101" y="49"/>
                </a:cubicBezTo>
                <a:cubicBezTo>
                  <a:pt x="101" y="48"/>
                  <a:pt x="101" y="47"/>
                  <a:pt x="101" y="47"/>
                </a:cubicBezTo>
                <a:cubicBezTo>
                  <a:pt x="101" y="46"/>
                  <a:pt x="101" y="45"/>
                  <a:pt x="101" y="44"/>
                </a:cubicBezTo>
                <a:cubicBezTo>
                  <a:pt x="99" y="43"/>
                  <a:pt x="99" y="39"/>
                  <a:pt x="97" y="37"/>
                </a:cubicBezTo>
                <a:cubicBezTo>
                  <a:pt x="97" y="37"/>
                  <a:pt x="97" y="37"/>
                  <a:pt x="96" y="37"/>
                </a:cubicBezTo>
                <a:cubicBezTo>
                  <a:pt x="96" y="36"/>
                  <a:pt x="96" y="36"/>
                  <a:pt x="95" y="36"/>
                </a:cubicBezTo>
                <a:cubicBezTo>
                  <a:pt x="95" y="35"/>
                  <a:pt x="94" y="35"/>
                  <a:pt x="94" y="34"/>
                </a:cubicBezTo>
                <a:cubicBezTo>
                  <a:pt x="94" y="33"/>
                  <a:pt x="94" y="32"/>
                  <a:pt x="94" y="31"/>
                </a:cubicBezTo>
                <a:cubicBezTo>
                  <a:pt x="93" y="31"/>
                  <a:pt x="93" y="31"/>
                  <a:pt x="93" y="31"/>
                </a:cubicBezTo>
                <a:cubicBezTo>
                  <a:pt x="92" y="31"/>
                  <a:pt x="92" y="31"/>
                  <a:pt x="91" y="31"/>
                </a:cubicBezTo>
                <a:cubicBezTo>
                  <a:pt x="91" y="30"/>
                  <a:pt x="91" y="29"/>
                  <a:pt x="91" y="28"/>
                </a:cubicBezTo>
                <a:cubicBezTo>
                  <a:pt x="91" y="26"/>
                  <a:pt x="90" y="26"/>
                  <a:pt x="90" y="24"/>
                </a:cubicBezTo>
                <a:cubicBezTo>
                  <a:pt x="90" y="23"/>
                  <a:pt x="89" y="22"/>
                  <a:pt x="88" y="22"/>
                </a:cubicBezTo>
                <a:cubicBezTo>
                  <a:pt x="88" y="20"/>
                  <a:pt x="87" y="20"/>
                  <a:pt x="85" y="19"/>
                </a:cubicBezTo>
                <a:cubicBezTo>
                  <a:pt x="85" y="18"/>
                  <a:pt x="85" y="17"/>
                  <a:pt x="85" y="16"/>
                </a:cubicBezTo>
                <a:cubicBezTo>
                  <a:pt x="85" y="16"/>
                  <a:pt x="84" y="17"/>
                  <a:pt x="82" y="17"/>
                </a:cubicBezTo>
                <a:cubicBezTo>
                  <a:pt x="82" y="17"/>
                  <a:pt x="82" y="18"/>
                  <a:pt x="82" y="18"/>
                </a:cubicBezTo>
                <a:cubicBezTo>
                  <a:pt x="79" y="17"/>
                  <a:pt x="84" y="14"/>
                  <a:pt x="80" y="12"/>
                </a:cubicBezTo>
                <a:cubicBezTo>
                  <a:pt x="80" y="12"/>
                  <a:pt x="80" y="11"/>
                  <a:pt x="80" y="11"/>
                </a:cubicBezTo>
                <a:cubicBezTo>
                  <a:pt x="79" y="11"/>
                  <a:pt x="79" y="11"/>
                  <a:pt x="78" y="11"/>
                </a:cubicBezTo>
                <a:cubicBezTo>
                  <a:pt x="78" y="11"/>
                  <a:pt x="78" y="11"/>
                  <a:pt x="77" y="11"/>
                </a:cubicBezTo>
                <a:cubicBezTo>
                  <a:pt x="77" y="11"/>
                  <a:pt x="77" y="10"/>
                  <a:pt x="77" y="10"/>
                </a:cubicBezTo>
                <a:cubicBezTo>
                  <a:pt x="77" y="9"/>
                  <a:pt x="76" y="8"/>
                  <a:pt x="75" y="7"/>
                </a:cubicBezTo>
                <a:cubicBezTo>
                  <a:pt x="75" y="6"/>
                  <a:pt x="74" y="6"/>
                  <a:pt x="74" y="6"/>
                </a:cubicBezTo>
                <a:cubicBezTo>
                  <a:pt x="74" y="6"/>
                  <a:pt x="74" y="5"/>
                  <a:pt x="74" y="5"/>
                </a:cubicBezTo>
                <a:cubicBezTo>
                  <a:pt x="73" y="5"/>
                  <a:pt x="72" y="5"/>
                  <a:pt x="71" y="5"/>
                </a:cubicBezTo>
                <a:cubicBezTo>
                  <a:pt x="70" y="5"/>
                  <a:pt x="70" y="3"/>
                  <a:pt x="69" y="3"/>
                </a:cubicBezTo>
                <a:cubicBezTo>
                  <a:pt x="68" y="3"/>
                  <a:pt x="67" y="3"/>
                  <a:pt x="66" y="3"/>
                </a:cubicBezTo>
                <a:cubicBezTo>
                  <a:pt x="66" y="1"/>
                  <a:pt x="64" y="2"/>
                  <a:pt x="63" y="2"/>
                </a:cubicBezTo>
                <a:cubicBezTo>
                  <a:pt x="62" y="2"/>
                  <a:pt x="61" y="2"/>
                  <a:pt x="61" y="2"/>
                </a:cubicBezTo>
                <a:cubicBezTo>
                  <a:pt x="60" y="2"/>
                  <a:pt x="59" y="1"/>
                  <a:pt x="59" y="0"/>
                </a:cubicBezTo>
                <a:cubicBezTo>
                  <a:pt x="59" y="0"/>
                  <a:pt x="59" y="0"/>
                  <a:pt x="58" y="0"/>
                </a:cubicBezTo>
                <a:cubicBezTo>
                  <a:pt x="57" y="0"/>
                  <a:pt x="57" y="0"/>
                  <a:pt x="56" y="0"/>
                </a:cubicBezTo>
                <a:cubicBezTo>
                  <a:pt x="55" y="0"/>
                  <a:pt x="53" y="0"/>
                  <a:pt x="52" y="0"/>
                </a:cubicBezTo>
                <a:cubicBezTo>
                  <a:pt x="52" y="1"/>
                  <a:pt x="52" y="1"/>
                  <a:pt x="52" y="2"/>
                </a:cubicBezTo>
                <a:cubicBezTo>
                  <a:pt x="51" y="2"/>
                  <a:pt x="51" y="2"/>
                  <a:pt x="50" y="2"/>
                </a:cubicBezTo>
                <a:cubicBezTo>
                  <a:pt x="49" y="2"/>
                  <a:pt x="49" y="2"/>
                  <a:pt x="49" y="2"/>
                </a:cubicBezTo>
                <a:cubicBezTo>
                  <a:pt x="48" y="2"/>
                  <a:pt x="48" y="2"/>
                  <a:pt x="47" y="2"/>
                </a:cubicBezTo>
                <a:cubicBezTo>
                  <a:pt x="47" y="2"/>
                  <a:pt x="47" y="2"/>
                  <a:pt x="47" y="3"/>
                </a:cubicBezTo>
                <a:cubicBezTo>
                  <a:pt x="47" y="3"/>
                  <a:pt x="47" y="3"/>
                  <a:pt x="46" y="3"/>
                </a:cubicBezTo>
                <a:cubicBezTo>
                  <a:pt x="46" y="3"/>
                  <a:pt x="45" y="3"/>
                  <a:pt x="45" y="3"/>
                </a:cubicBezTo>
                <a:cubicBezTo>
                  <a:pt x="43" y="3"/>
                  <a:pt x="41" y="3"/>
                  <a:pt x="39" y="3"/>
                </a:cubicBezTo>
                <a:cubicBezTo>
                  <a:pt x="39" y="3"/>
                  <a:pt x="39" y="4"/>
                  <a:pt x="39" y="4"/>
                </a:cubicBezTo>
                <a:cubicBezTo>
                  <a:pt x="38" y="4"/>
                  <a:pt x="38" y="4"/>
                  <a:pt x="37" y="4"/>
                </a:cubicBezTo>
                <a:cubicBezTo>
                  <a:pt x="36" y="5"/>
                  <a:pt x="35" y="6"/>
                  <a:pt x="33" y="6"/>
                </a:cubicBezTo>
                <a:cubicBezTo>
                  <a:pt x="33" y="6"/>
                  <a:pt x="32" y="6"/>
                  <a:pt x="32" y="6"/>
                </a:cubicBezTo>
                <a:cubicBezTo>
                  <a:pt x="32" y="6"/>
                  <a:pt x="31" y="6"/>
                  <a:pt x="31" y="6"/>
                </a:cubicBezTo>
                <a:cubicBezTo>
                  <a:pt x="31" y="8"/>
                  <a:pt x="28" y="7"/>
                  <a:pt x="28" y="9"/>
                </a:cubicBezTo>
                <a:cubicBezTo>
                  <a:pt x="29" y="10"/>
                  <a:pt x="28" y="10"/>
                  <a:pt x="27" y="10"/>
                </a:cubicBezTo>
                <a:cubicBezTo>
                  <a:pt x="26" y="10"/>
                  <a:pt x="25" y="11"/>
                  <a:pt x="25" y="12"/>
                </a:cubicBezTo>
                <a:cubicBezTo>
                  <a:pt x="25" y="12"/>
                  <a:pt x="24" y="12"/>
                  <a:pt x="24" y="12"/>
                </a:cubicBezTo>
                <a:cubicBezTo>
                  <a:pt x="23" y="12"/>
                  <a:pt x="22" y="12"/>
                  <a:pt x="21" y="12"/>
                </a:cubicBezTo>
                <a:cubicBezTo>
                  <a:pt x="21" y="13"/>
                  <a:pt x="21" y="13"/>
                  <a:pt x="21" y="13"/>
                </a:cubicBezTo>
                <a:cubicBezTo>
                  <a:pt x="21" y="13"/>
                  <a:pt x="21" y="13"/>
                  <a:pt x="20" y="13"/>
                </a:cubicBezTo>
                <a:cubicBezTo>
                  <a:pt x="20" y="15"/>
                  <a:pt x="19" y="15"/>
                  <a:pt x="18" y="16"/>
                </a:cubicBezTo>
                <a:cubicBezTo>
                  <a:pt x="16" y="17"/>
                  <a:pt x="15" y="19"/>
                  <a:pt x="14" y="21"/>
                </a:cubicBezTo>
                <a:cubicBezTo>
                  <a:pt x="13" y="24"/>
                  <a:pt x="11" y="19"/>
                  <a:pt x="9" y="22"/>
                </a:cubicBezTo>
                <a:cubicBezTo>
                  <a:pt x="9" y="22"/>
                  <a:pt x="9" y="23"/>
                  <a:pt x="9" y="23"/>
                </a:cubicBezTo>
                <a:cubicBezTo>
                  <a:pt x="9" y="23"/>
                  <a:pt x="9" y="23"/>
                  <a:pt x="8" y="23"/>
                </a:cubicBezTo>
                <a:cubicBezTo>
                  <a:pt x="8" y="23"/>
                  <a:pt x="8" y="24"/>
                  <a:pt x="8" y="24"/>
                </a:cubicBezTo>
                <a:cubicBezTo>
                  <a:pt x="9" y="24"/>
                  <a:pt x="9" y="25"/>
                  <a:pt x="9" y="25"/>
                </a:cubicBezTo>
                <a:cubicBezTo>
                  <a:pt x="9" y="26"/>
                  <a:pt x="9" y="26"/>
                  <a:pt x="9" y="26"/>
                </a:cubicBezTo>
                <a:cubicBezTo>
                  <a:pt x="10" y="29"/>
                  <a:pt x="8" y="29"/>
                  <a:pt x="8" y="31"/>
                </a:cubicBezTo>
                <a:cubicBezTo>
                  <a:pt x="8" y="32"/>
                  <a:pt x="8" y="32"/>
                  <a:pt x="8" y="32"/>
                </a:cubicBezTo>
                <a:cubicBezTo>
                  <a:pt x="8" y="33"/>
                  <a:pt x="8" y="33"/>
                  <a:pt x="8" y="34"/>
                </a:cubicBezTo>
                <a:cubicBezTo>
                  <a:pt x="8" y="35"/>
                  <a:pt x="8" y="36"/>
                  <a:pt x="7" y="36"/>
                </a:cubicBezTo>
                <a:cubicBezTo>
                  <a:pt x="7" y="37"/>
                  <a:pt x="6" y="38"/>
                  <a:pt x="6" y="40"/>
                </a:cubicBezTo>
                <a:cubicBezTo>
                  <a:pt x="7" y="40"/>
                  <a:pt x="7" y="40"/>
                  <a:pt x="8" y="40"/>
                </a:cubicBezTo>
                <a:cubicBezTo>
                  <a:pt x="8" y="40"/>
                  <a:pt x="8" y="41"/>
                  <a:pt x="8" y="42"/>
                </a:cubicBezTo>
                <a:cubicBezTo>
                  <a:pt x="5" y="42"/>
                  <a:pt x="7" y="47"/>
                  <a:pt x="4" y="45"/>
                </a:cubicBezTo>
                <a:cubicBezTo>
                  <a:pt x="4" y="46"/>
                  <a:pt x="4" y="46"/>
                  <a:pt x="4" y="47"/>
                </a:cubicBezTo>
                <a:cubicBezTo>
                  <a:pt x="5" y="47"/>
                  <a:pt x="5" y="49"/>
                  <a:pt x="4" y="49"/>
                </a:cubicBezTo>
                <a:cubicBezTo>
                  <a:pt x="3" y="49"/>
                  <a:pt x="3" y="49"/>
                  <a:pt x="2" y="49"/>
                </a:cubicBezTo>
                <a:cubicBezTo>
                  <a:pt x="2" y="50"/>
                  <a:pt x="1" y="50"/>
                  <a:pt x="1" y="51"/>
                </a:cubicBezTo>
                <a:cubicBezTo>
                  <a:pt x="1" y="52"/>
                  <a:pt x="1" y="52"/>
                  <a:pt x="1" y="53"/>
                </a:cubicBezTo>
                <a:cubicBezTo>
                  <a:pt x="1" y="53"/>
                  <a:pt x="1" y="53"/>
                  <a:pt x="1" y="54"/>
                </a:cubicBezTo>
                <a:cubicBezTo>
                  <a:pt x="1" y="54"/>
                  <a:pt x="1" y="55"/>
                  <a:pt x="1" y="55"/>
                </a:cubicBezTo>
                <a:cubicBezTo>
                  <a:pt x="1" y="55"/>
                  <a:pt x="0" y="55"/>
                  <a:pt x="0" y="55"/>
                </a:cubicBezTo>
                <a:cubicBezTo>
                  <a:pt x="0" y="55"/>
                  <a:pt x="0" y="56"/>
                  <a:pt x="0" y="56"/>
                </a:cubicBezTo>
                <a:cubicBezTo>
                  <a:pt x="0" y="59"/>
                  <a:pt x="0" y="60"/>
                  <a:pt x="2" y="60"/>
                </a:cubicBezTo>
                <a:cubicBezTo>
                  <a:pt x="2" y="61"/>
                  <a:pt x="3" y="63"/>
                  <a:pt x="1" y="63"/>
                </a:cubicBezTo>
                <a:cubicBezTo>
                  <a:pt x="1" y="64"/>
                  <a:pt x="0" y="64"/>
                  <a:pt x="0" y="66"/>
                </a:cubicBezTo>
                <a:cubicBezTo>
                  <a:pt x="1" y="67"/>
                  <a:pt x="0" y="68"/>
                  <a:pt x="0" y="69"/>
                </a:cubicBezTo>
                <a:cubicBezTo>
                  <a:pt x="1" y="70"/>
                  <a:pt x="2" y="71"/>
                  <a:pt x="2" y="73"/>
                </a:cubicBezTo>
                <a:cubicBezTo>
                  <a:pt x="3" y="73"/>
                  <a:pt x="4" y="74"/>
                  <a:pt x="4" y="75"/>
                </a:cubicBezTo>
                <a:cubicBezTo>
                  <a:pt x="4" y="75"/>
                  <a:pt x="5" y="76"/>
                  <a:pt x="5" y="78"/>
                </a:cubicBezTo>
                <a:cubicBezTo>
                  <a:pt x="5" y="78"/>
                  <a:pt x="5" y="78"/>
                  <a:pt x="5" y="79"/>
                </a:cubicBezTo>
                <a:cubicBezTo>
                  <a:pt x="5" y="80"/>
                  <a:pt x="5" y="80"/>
                  <a:pt x="5" y="81"/>
                </a:cubicBezTo>
                <a:cubicBezTo>
                  <a:pt x="5" y="82"/>
                  <a:pt x="5" y="83"/>
                  <a:pt x="5" y="85"/>
                </a:cubicBezTo>
                <a:cubicBezTo>
                  <a:pt x="5" y="85"/>
                  <a:pt x="6" y="85"/>
                  <a:pt x="6" y="85"/>
                </a:cubicBezTo>
                <a:cubicBezTo>
                  <a:pt x="6" y="85"/>
                  <a:pt x="6" y="85"/>
                  <a:pt x="6" y="86"/>
                </a:cubicBezTo>
                <a:cubicBezTo>
                  <a:pt x="6" y="86"/>
                  <a:pt x="6" y="87"/>
                  <a:pt x="6" y="87"/>
                </a:cubicBezTo>
                <a:cubicBezTo>
                  <a:pt x="8" y="87"/>
                  <a:pt x="10" y="90"/>
                  <a:pt x="6" y="89"/>
                </a:cubicBezTo>
                <a:cubicBezTo>
                  <a:pt x="6" y="91"/>
                  <a:pt x="7" y="91"/>
                  <a:pt x="7" y="93"/>
                </a:cubicBezTo>
                <a:cubicBezTo>
                  <a:pt x="9" y="93"/>
                  <a:pt x="10" y="95"/>
                  <a:pt x="9" y="97"/>
                </a:cubicBezTo>
                <a:cubicBezTo>
                  <a:pt x="9" y="98"/>
                  <a:pt x="10" y="99"/>
                  <a:pt x="11" y="99"/>
                </a:cubicBezTo>
                <a:cubicBezTo>
                  <a:pt x="11" y="99"/>
                  <a:pt x="11" y="99"/>
                  <a:pt x="12" y="99"/>
                </a:cubicBezTo>
                <a:cubicBezTo>
                  <a:pt x="12" y="100"/>
                  <a:pt x="13" y="100"/>
                  <a:pt x="13" y="101"/>
                </a:cubicBezTo>
                <a:cubicBezTo>
                  <a:pt x="13" y="102"/>
                  <a:pt x="13" y="103"/>
                  <a:pt x="13" y="104"/>
                </a:cubicBezTo>
                <a:cubicBezTo>
                  <a:pt x="14" y="104"/>
                  <a:pt x="14" y="105"/>
                  <a:pt x="15" y="105"/>
                </a:cubicBezTo>
                <a:cubicBezTo>
                  <a:pt x="16" y="105"/>
                  <a:pt x="17" y="105"/>
                  <a:pt x="18" y="105"/>
                </a:cubicBezTo>
                <a:cubicBezTo>
                  <a:pt x="18" y="105"/>
                  <a:pt x="19" y="105"/>
                  <a:pt x="19" y="105"/>
                </a:cubicBezTo>
                <a:cubicBezTo>
                  <a:pt x="19" y="106"/>
                  <a:pt x="21" y="107"/>
                  <a:pt x="21" y="108"/>
                </a:cubicBezTo>
                <a:cubicBezTo>
                  <a:pt x="22" y="108"/>
                  <a:pt x="22" y="108"/>
                  <a:pt x="23" y="108"/>
                </a:cubicBezTo>
                <a:cubicBezTo>
                  <a:pt x="24" y="108"/>
                  <a:pt x="24" y="109"/>
                  <a:pt x="24" y="110"/>
                </a:cubicBezTo>
                <a:cubicBezTo>
                  <a:pt x="25" y="112"/>
                  <a:pt x="28" y="112"/>
                  <a:pt x="30" y="113"/>
                </a:cubicBezTo>
                <a:cubicBezTo>
                  <a:pt x="31" y="113"/>
                  <a:pt x="31" y="114"/>
                  <a:pt x="32" y="114"/>
                </a:cubicBezTo>
                <a:cubicBezTo>
                  <a:pt x="32" y="116"/>
                  <a:pt x="33" y="116"/>
                  <a:pt x="33" y="117"/>
                </a:cubicBezTo>
                <a:cubicBezTo>
                  <a:pt x="34" y="117"/>
                  <a:pt x="34" y="117"/>
                  <a:pt x="34" y="117"/>
                </a:cubicBezTo>
                <a:cubicBezTo>
                  <a:pt x="36" y="117"/>
                  <a:pt x="37" y="118"/>
                  <a:pt x="38" y="119"/>
                </a:cubicBezTo>
                <a:cubicBezTo>
                  <a:pt x="39" y="119"/>
                  <a:pt x="40" y="119"/>
                  <a:pt x="42" y="119"/>
                </a:cubicBezTo>
                <a:cubicBezTo>
                  <a:pt x="42" y="119"/>
                  <a:pt x="42" y="120"/>
                  <a:pt x="42" y="120"/>
                </a:cubicBezTo>
                <a:cubicBezTo>
                  <a:pt x="42" y="120"/>
                  <a:pt x="43" y="120"/>
                  <a:pt x="44" y="120"/>
                </a:cubicBezTo>
                <a:cubicBezTo>
                  <a:pt x="44" y="122"/>
                  <a:pt x="43" y="122"/>
                  <a:pt x="43" y="124"/>
                </a:cubicBezTo>
                <a:cubicBezTo>
                  <a:pt x="43" y="124"/>
                  <a:pt x="43" y="125"/>
                  <a:pt x="43" y="125"/>
                </a:cubicBezTo>
                <a:cubicBezTo>
                  <a:pt x="42" y="125"/>
                  <a:pt x="42" y="126"/>
                  <a:pt x="40" y="126"/>
                </a:cubicBezTo>
                <a:cubicBezTo>
                  <a:pt x="40" y="127"/>
                  <a:pt x="40" y="127"/>
                  <a:pt x="40" y="127"/>
                </a:cubicBezTo>
                <a:cubicBezTo>
                  <a:pt x="39" y="128"/>
                  <a:pt x="39" y="129"/>
                  <a:pt x="38" y="129"/>
                </a:cubicBezTo>
                <a:cubicBezTo>
                  <a:pt x="38" y="130"/>
                  <a:pt x="37" y="130"/>
                  <a:pt x="37" y="131"/>
                </a:cubicBezTo>
                <a:cubicBezTo>
                  <a:pt x="37" y="132"/>
                  <a:pt x="37" y="133"/>
                  <a:pt x="37" y="133"/>
                </a:cubicBezTo>
                <a:cubicBezTo>
                  <a:pt x="37" y="135"/>
                  <a:pt x="38" y="135"/>
                  <a:pt x="38" y="136"/>
                </a:cubicBezTo>
                <a:cubicBezTo>
                  <a:pt x="40" y="134"/>
                  <a:pt x="41" y="131"/>
                  <a:pt x="44" y="130"/>
                </a:cubicBezTo>
                <a:cubicBezTo>
                  <a:pt x="44" y="130"/>
                  <a:pt x="45" y="130"/>
                  <a:pt x="45" y="130"/>
                </a:cubicBezTo>
                <a:cubicBezTo>
                  <a:pt x="45" y="130"/>
                  <a:pt x="45" y="131"/>
                  <a:pt x="45" y="131"/>
                </a:cubicBezTo>
                <a:cubicBezTo>
                  <a:pt x="47" y="131"/>
                  <a:pt x="47" y="129"/>
                  <a:pt x="49" y="129"/>
                </a:cubicBezTo>
                <a:cubicBezTo>
                  <a:pt x="49" y="128"/>
                  <a:pt x="49" y="128"/>
                  <a:pt x="49" y="127"/>
                </a:cubicBezTo>
                <a:cubicBezTo>
                  <a:pt x="50" y="127"/>
                  <a:pt x="50" y="126"/>
                  <a:pt x="51" y="126"/>
                </a:cubicBezTo>
                <a:cubicBezTo>
                  <a:pt x="51" y="126"/>
                  <a:pt x="51" y="125"/>
                  <a:pt x="51" y="125"/>
                </a:cubicBezTo>
                <a:cubicBezTo>
                  <a:pt x="51" y="124"/>
                  <a:pt x="51" y="124"/>
                  <a:pt x="52" y="124"/>
                </a:cubicBezTo>
                <a:cubicBezTo>
                  <a:pt x="52" y="123"/>
                  <a:pt x="52" y="122"/>
                  <a:pt x="52" y="121"/>
                </a:cubicBezTo>
                <a:cubicBezTo>
                  <a:pt x="53" y="120"/>
                  <a:pt x="54" y="119"/>
                  <a:pt x="56" y="119"/>
                </a:cubicBezTo>
                <a:cubicBezTo>
                  <a:pt x="56" y="119"/>
                  <a:pt x="57" y="119"/>
                  <a:pt x="57" y="119"/>
                </a:cubicBezTo>
                <a:cubicBezTo>
                  <a:pt x="57" y="118"/>
                  <a:pt x="57" y="118"/>
                  <a:pt x="58" y="118"/>
                </a:cubicBezTo>
                <a:cubicBezTo>
                  <a:pt x="59" y="118"/>
                  <a:pt x="59" y="118"/>
                  <a:pt x="59" y="118"/>
                </a:cubicBezTo>
                <a:cubicBezTo>
                  <a:pt x="60" y="118"/>
                  <a:pt x="60" y="118"/>
                  <a:pt x="61" y="118"/>
                </a:cubicBezTo>
                <a:cubicBezTo>
                  <a:pt x="62" y="118"/>
                  <a:pt x="62" y="116"/>
                  <a:pt x="64" y="117"/>
                </a:cubicBezTo>
                <a:cubicBezTo>
                  <a:pt x="64" y="116"/>
                  <a:pt x="64" y="116"/>
                  <a:pt x="64" y="116"/>
                </a:cubicBezTo>
                <a:cubicBezTo>
                  <a:pt x="67" y="115"/>
                  <a:pt x="67" y="112"/>
                  <a:pt x="70" y="111"/>
                </a:cubicBezTo>
                <a:cubicBezTo>
                  <a:pt x="71" y="111"/>
                  <a:pt x="72" y="111"/>
                  <a:pt x="72" y="111"/>
                </a:cubicBezTo>
                <a:cubicBezTo>
                  <a:pt x="74" y="111"/>
                  <a:pt x="74" y="110"/>
                  <a:pt x="75" y="110"/>
                </a:cubicBezTo>
                <a:cubicBezTo>
                  <a:pt x="75" y="108"/>
                  <a:pt x="77" y="107"/>
                  <a:pt x="78" y="106"/>
                </a:cubicBezTo>
                <a:cubicBezTo>
                  <a:pt x="79" y="106"/>
                  <a:pt x="79" y="106"/>
                  <a:pt x="80" y="106"/>
                </a:cubicBezTo>
                <a:cubicBezTo>
                  <a:pt x="80" y="106"/>
                  <a:pt x="80" y="106"/>
                  <a:pt x="81" y="106"/>
                </a:cubicBezTo>
                <a:cubicBezTo>
                  <a:pt x="80" y="107"/>
                  <a:pt x="81" y="108"/>
                  <a:pt x="80" y="108"/>
                </a:cubicBezTo>
                <a:cubicBezTo>
                  <a:pt x="80" y="109"/>
                  <a:pt x="80" y="109"/>
                  <a:pt x="80" y="110"/>
                </a:cubicBezTo>
                <a:cubicBezTo>
                  <a:pt x="79" y="111"/>
                  <a:pt x="78" y="112"/>
                  <a:pt x="77" y="112"/>
                </a:cubicBezTo>
                <a:cubicBezTo>
                  <a:pt x="77" y="113"/>
                  <a:pt x="77" y="114"/>
                  <a:pt x="77" y="114"/>
                </a:cubicBezTo>
                <a:cubicBezTo>
                  <a:pt x="79" y="116"/>
                  <a:pt x="76" y="118"/>
                  <a:pt x="75" y="120"/>
                </a:cubicBezTo>
                <a:cubicBezTo>
                  <a:pt x="75" y="121"/>
                  <a:pt x="75" y="122"/>
                  <a:pt x="74" y="121"/>
                </a:cubicBezTo>
                <a:cubicBezTo>
                  <a:pt x="74" y="122"/>
                  <a:pt x="74" y="122"/>
                  <a:pt x="74" y="123"/>
                </a:cubicBezTo>
                <a:cubicBezTo>
                  <a:pt x="72" y="123"/>
                  <a:pt x="72" y="124"/>
                  <a:pt x="71" y="124"/>
                </a:cubicBezTo>
                <a:cubicBezTo>
                  <a:pt x="71" y="125"/>
                  <a:pt x="71" y="125"/>
                  <a:pt x="72" y="125"/>
                </a:cubicBezTo>
                <a:cubicBezTo>
                  <a:pt x="73" y="125"/>
                  <a:pt x="74" y="125"/>
                  <a:pt x="74" y="126"/>
                </a:cubicBezTo>
                <a:cubicBezTo>
                  <a:pt x="74" y="127"/>
                  <a:pt x="74" y="127"/>
                  <a:pt x="74" y="127"/>
                </a:cubicBezTo>
                <a:cubicBezTo>
                  <a:pt x="74" y="128"/>
                  <a:pt x="74" y="128"/>
                  <a:pt x="74" y="129"/>
                </a:cubicBezTo>
                <a:cubicBezTo>
                  <a:pt x="73" y="129"/>
                  <a:pt x="72" y="129"/>
                  <a:pt x="71" y="129"/>
                </a:cubicBezTo>
                <a:cubicBezTo>
                  <a:pt x="70" y="128"/>
                  <a:pt x="70" y="127"/>
                  <a:pt x="70" y="125"/>
                </a:cubicBezTo>
                <a:cubicBezTo>
                  <a:pt x="70" y="125"/>
                  <a:pt x="69" y="125"/>
                  <a:pt x="69" y="125"/>
                </a:cubicBezTo>
                <a:cubicBezTo>
                  <a:pt x="68" y="125"/>
                  <a:pt x="68" y="125"/>
                  <a:pt x="68" y="125"/>
                </a:cubicBezTo>
                <a:cubicBezTo>
                  <a:pt x="67" y="126"/>
                  <a:pt x="68" y="128"/>
                  <a:pt x="66" y="129"/>
                </a:cubicBezTo>
                <a:cubicBezTo>
                  <a:pt x="66" y="129"/>
                  <a:pt x="66" y="129"/>
                  <a:pt x="66" y="130"/>
                </a:cubicBezTo>
                <a:cubicBezTo>
                  <a:pt x="67" y="130"/>
                  <a:pt x="67" y="130"/>
                  <a:pt x="68" y="130"/>
                </a:cubicBezTo>
                <a:cubicBezTo>
                  <a:pt x="68" y="131"/>
                  <a:pt x="69" y="131"/>
                  <a:pt x="69" y="132"/>
                </a:cubicBezTo>
                <a:cubicBezTo>
                  <a:pt x="71" y="131"/>
                  <a:pt x="71" y="131"/>
                  <a:pt x="70" y="133"/>
                </a:cubicBezTo>
                <a:cubicBezTo>
                  <a:pt x="70" y="134"/>
                  <a:pt x="70" y="134"/>
                  <a:pt x="70" y="135"/>
                </a:cubicBezTo>
                <a:cubicBezTo>
                  <a:pt x="70" y="135"/>
                  <a:pt x="70" y="136"/>
                  <a:pt x="70" y="137"/>
                </a:cubicBezTo>
                <a:cubicBezTo>
                  <a:pt x="69" y="137"/>
                  <a:pt x="69" y="136"/>
                  <a:pt x="68" y="136"/>
                </a:cubicBezTo>
                <a:cubicBezTo>
                  <a:pt x="68" y="135"/>
                  <a:pt x="67" y="134"/>
                  <a:pt x="66" y="135"/>
                </a:cubicBezTo>
                <a:cubicBezTo>
                  <a:pt x="66" y="134"/>
                  <a:pt x="66" y="134"/>
                  <a:pt x="66" y="133"/>
                </a:cubicBezTo>
                <a:cubicBezTo>
                  <a:pt x="66" y="132"/>
                  <a:pt x="66" y="132"/>
                  <a:pt x="65" y="131"/>
                </a:cubicBezTo>
                <a:cubicBezTo>
                  <a:pt x="64" y="131"/>
                  <a:pt x="65" y="130"/>
                  <a:pt x="65" y="130"/>
                </a:cubicBezTo>
                <a:cubicBezTo>
                  <a:pt x="65" y="129"/>
                  <a:pt x="64" y="129"/>
                  <a:pt x="64" y="127"/>
                </a:cubicBezTo>
                <a:cubicBezTo>
                  <a:pt x="63" y="127"/>
                  <a:pt x="63" y="127"/>
                  <a:pt x="62" y="127"/>
                </a:cubicBezTo>
                <a:cubicBezTo>
                  <a:pt x="61" y="131"/>
                  <a:pt x="64" y="130"/>
                  <a:pt x="64" y="132"/>
                </a:cubicBezTo>
                <a:cubicBezTo>
                  <a:pt x="64" y="133"/>
                  <a:pt x="64" y="134"/>
                  <a:pt x="63" y="133"/>
                </a:cubicBezTo>
                <a:cubicBezTo>
                  <a:pt x="63" y="133"/>
                  <a:pt x="62" y="133"/>
                  <a:pt x="62" y="133"/>
                </a:cubicBezTo>
                <a:cubicBezTo>
                  <a:pt x="62" y="134"/>
                  <a:pt x="62" y="134"/>
                  <a:pt x="62" y="135"/>
                </a:cubicBezTo>
                <a:cubicBezTo>
                  <a:pt x="62" y="135"/>
                  <a:pt x="62" y="135"/>
                  <a:pt x="62" y="136"/>
                </a:cubicBezTo>
                <a:cubicBezTo>
                  <a:pt x="62" y="136"/>
                  <a:pt x="62" y="137"/>
                  <a:pt x="62" y="137"/>
                </a:cubicBezTo>
                <a:cubicBezTo>
                  <a:pt x="62" y="138"/>
                  <a:pt x="62" y="139"/>
                  <a:pt x="62" y="140"/>
                </a:cubicBezTo>
                <a:cubicBezTo>
                  <a:pt x="61" y="141"/>
                  <a:pt x="62" y="143"/>
                  <a:pt x="61" y="143"/>
                </a:cubicBezTo>
                <a:cubicBezTo>
                  <a:pt x="60" y="142"/>
                  <a:pt x="60" y="141"/>
                  <a:pt x="58" y="142"/>
                </a:cubicBezTo>
                <a:cubicBezTo>
                  <a:pt x="58" y="141"/>
                  <a:pt x="58" y="141"/>
                  <a:pt x="58" y="140"/>
                </a:cubicBezTo>
                <a:cubicBezTo>
                  <a:pt x="58" y="140"/>
                  <a:pt x="58" y="140"/>
                  <a:pt x="58" y="139"/>
                </a:cubicBezTo>
                <a:cubicBezTo>
                  <a:pt x="58" y="139"/>
                  <a:pt x="58" y="138"/>
                  <a:pt x="58" y="138"/>
                </a:cubicBezTo>
                <a:cubicBezTo>
                  <a:pt x="58" y="138"/>
                  <a:pt x="57" y="138"/>
                  <a:pt x="57" y="138"/>
                </a:cubicBezTo>
                <a:cubicBezTo>
                  <a:pt x="56" y="138"/>
                  <a:pt x="56" y="139"/>
                  <a:pt x="56" y="140"/>
                </a:cubicBezTo>
                <a:cubicBezTo>
                  <a:pt x="55" y="140"/>
                  <a:pt x="55" y="140"/>
                  <a:pt x="55" y="140"/>
                </a:cubicBezTo>
                <a:cubicBezTo>
                  <a:pt x="55" y="141"/>
                  <a:pt x="54" y="142"/>
                  <a:pt x="53" y="142"/>
                </a:cubicBezTo>
                <a:cubicBezTo>
                  <a:pt x="53" y="142"/>
                  <a:pt x="53" y="142"/>
                  <a:pt x="53" y="143"/>
                </a:cubicBezTo>
                <a:cubicBezTo>
                  <a:pt x="54" y="143"/>
                  <a:pt x="55" y="143"/>
                  <a:pt x="55" y="144"/>
                </a:cubicBezTo>
                <a:cubicBezTo>
                  <a:pt x="54" y="145"/>
                  <a:pt x="54" y="147"/>
                  <a:pt x="52" y="146"/>
                </a:cubicBezTo>
                <a:cubicBezTo>
                  <a:pt x="52" y="147"/>
                  <a:pt x="52" y="148"/>
                  <a:pt x="53" y="148"/>
                </a:cubicBezTo>
                <a:cubicBezTo>
                  <a:pt x="53" y="148"/>
                  <a:pt x="53" y="148"/>
                  <a:pt x="53" y="149"/>
                </a:cubicBezTo>
                <a:cubicBezTo>
                  <a:pt x="53" y="150"/>
                  <a:pt x="54" y="150"/>
                  <a:pt x="55" y="151"/>
                </a:cubicBezTo>
                <a:cubicBezTo>
                  <a:pt x="53" y="152"/>
                  <a:pt x="53" y="154"/>
                  <a:pt x="51" y="154"/>
                </a:cubicBezTo>
                <a:cubicBezTo>
                  <a:pt x="51" y="154"/>
                  <a:pt x="50" y="154"/>
                  <a:pt x="50" y="154"/>
                </a:cubicBezTo>
                <a:cubicBezTo>
                  <a:pt x="50" y="154"/>
                  <a:pt x="50" y="154"/>
                  <a:pt x="50" y="155"/>
                </a:cubicBezTo>
                <a:cubicBezTo>
                  <a:pt x="49" y="155"/>
                  <a:pt x="49" y="155"/>
                  <a:pt x="49" y="155"/>
                </a:cubicBezTo>
                <a:cubicBezTo>
                  <a:pt x="49" y="154"/>
                  <a:pt x="48" y="154"/>
                  <a:pt x="47" y="154"/>
                </a:cubicBezTo>
                <a:cubicBezTo>
                  <a:pt x="47" y="154"/>
                  <a:pt x="47" y="154"/>
                  <a:pt x="46" y="154"/>
                </a:cubicBezTo>
                <a:cubicBezTo>
                  <a:pt x="47" y="155"/>
                  <a:pt x="45" y="156"/>
                  <a:pt x="45" y="157"/>
                </a:cubicBezTo>
                <a:cubicBezTo>
                  <a:pt x="45" y="158"/>
                  <a:pt x="46" y="159"/>
                  <a:pt x="46" y="159"/>
                </a:cubicBezTo>
                <a:cubicBezTo>
                  <a:pt x="46" y="162"/>
                  <a:pt x="48" y="161"/>
                  <a:pt x="47" y="159"/>
                </a:cubicBezTo>
                <a:cubicBezTo>
                  <a:pt x="48" y="159"/>
                  <a:pt x="48" y="159"/>
                  <a:pt x="49" y="159"/>
                </a:cubicBezTo>
                <a:cubicBezTo>
                  <a:pt x="49" y="161"/>
                  <a:pt x="49" y="162"/>
                  <a:pt x="49" y="163"/>
                </a:cubicBezTo>
                <a:cubicBezTo>
                  <a:pt x="49" y="164"/>
                  <a:pt x="50" y="165"/>
                  <a:pt x="49" y="165"/>
                </a:cubicBezTo>
                <a:cubicBezTo>
                  <a:pt x="49" y="166"/>
                  <a:pt x="49" y="166"/>
                  <a:pt x="49" y="167"/>
                </a:cubicBezTo>
                <a:cubicBezTo>
                  <a:pt x="50" y="167"/>
                  <a:pt x="53" y="163"/>
                  <a:pt x="53" y="165"/>
                </a:cubicBezTo>
                <a:cubicBezTo>
                  <a:pt x="52" y="166"/>
                  <a:pt x="52" y="167"/>
                  <a:pt x="51" y="168"/>
                </a:cubicBezTo>
                <a:cubicBezTo>
                  <a:pt x="51" y="168"/>
                  <a:pt x="52" y="168"/>
                  <a:pt x="52" y="168"/>
                </a:cubicBezTo>
                <a:cubicBezTo>
                  <a:pt x="54" y="168"/>
                  <a:pt x="55" y="169"/>
                  <a:pt x="55" y="171"/>
                </a:cubicBezTo>
                <a:cubicBezTo>
                  <a:pt x="53" y="171"/>
                  <a:pt x="52" y="172"/>
                  <a:pt x="51" y="173"/>
                </a:cubicBezTo>
                <a:cubicBezTo>
                  <a:pt x="51" y="173"/>
                  <a:pt x="51" y="173"/>
                  <a:pt x="51" y="174"/>
                </a:cubicBezTo>
                <a:cubicBezTo>
                  <a:pt x="53" y="174"/>
                  <a:pt x="54" y="174"/>
                  <a:pt x="55" y="175"/>
                </a:cubicBezTo>
                <a:cubicBezTo>
                  <a:pt x="56" y="175"/>
                  <a:pt x="58" y="175"/>
                  <a:pt x="59" y="175"/>
                </a:cubicBezTo>
                <a:cubicBezTo>
                  <a:pt x="60" y="176"/>
                  <a:pt x="59" y="176"/>
                  <a:pt x="58" y="176"/>
                </a:cubicBezTo>
                <a:cubicBezTo>
                  <a:pt x="58" y="176"/>
                  <a:pt x="58" y="177"/>
                  <a:pt x="58" y="177"/>
                </a:cubicBezTo>
                <a:cubicBezTo>
                  <a:pt x="57" y="177"/>
                  <a:pt x="57" y="177"/>
                  <a:pt x="57" y="178"/>
                </a:cubicBezTo>
                <a:cubicBezTo>
                  <a:pt x="57" y="179"/>
                  <a:pt x="57" y="179"/>
                  <a:pt x="57" y="180"/>
                </a:cubicBezTo>
                <a:cubicBezTo>
                  <a:pt x="57" y="180"/>
                  <a:pt x="58" y="180"/>
                  <a:pt x="58" y="180"/>
                </a:cubicBezTo>
                <a:cubicBezTo>
                  <a:pt x="59" y="180"/>
                  <a:pt x="59" y="180"/>
                  <a:pt x="59" y="180"/>
                </a:cubicBezTo>
                <a:cubicBezTo>
                  <a:pt x="60" y="180"/>
                  <a:pt x="60" y="180"/>
                  <a:pt x="61" y="180"/>
                </a:cubicBezTo>
                <a:cubicBezTo>
                  <a:pt x="62" y="180"/>
                  <a:pt x="63" y="182"/>
                  <a:pt x="62" y="182"/>
                </a:cubicBezTo>
                <a:cubicBezTo>
                  <a:pt x="61" y="182"/>
                  <a:pt x="60" y="182"/>
                  <a:pt x="59" y="182"/>
                </a:cubicBezTo>
                <a:cubicBezTo>
                  <a:pt x="59" y="183"/>
                  <a:pt x="58" y="183"/>
                  <a:pt x="58" y="184"/>
                </a:cubicBezTo>
                <a:cubicBezTo>
                  <a:pt x="57" y="184"/>
                  <a:pt x="56" y="186"/>
                  <a:pt x="56" y="184"/>
                </a:cubicBezTo>
                <a:cubicBezTo>
                  <a:pt x="55" y="184"/>
                  <a:pt x="55" y="184"/>
                  <a:pt x="55" y="184"/>
                </a:cubicBezTo>
                <a:cubicBezTo>
                  <a:pt x="54" y="184"/>
                  <a:pt x="54" y="184"/>
                  <a:pt x="53" y="184"/>
                </a:cubicBezTo>
                <a:cubicBezTo>
                  <a:pt x="53" y="185"/>
                  <a:pt x="53" y="186"/>
                  <a:pt x="52" y="186"/>
                </a:cubicBezTo>
                <a:cubicBezTo>
                  <a:pt x="52" y="187"/>
                  <a:pt x="51" y="187"/>
                  <a:pt x="51" y="188"/>
                </a:cubicBezTo>
                <a:cubicBezTo>
                  <a:pt x="51" y="188"/>
                  <a:pt x="50" y="188"/>
                  <a:pt x="50" y="188"/>
                </a:cubicBezTo>
                <a:cubicBezTo>
                  <a:pt x="49" y="188"/>
                  <a:pt x="48" y="188"/>
                  <a:pt x="49" y="187"/>
                </a:cubicBezTo>
                <a:cubicBezTo>
                  <a:pt x="48" y="187"/>
                  <a:pt x="48" y="187"/>
                  <a:pt x="47" y="187"/>
                </a:cubicBezTo>
                <a:cubicBezTo>
                  <a:pt x="47" y="187"/>
                  <a:pt x="47" y="187"/>
                  <a:pt x="46" y="187"/>
                </a:cubicBezTo>
                <a:cubicBezTo>
                  <a:pt x="46" y="186"/>
                  <a:pt x="46" y="185"/>
                  <a:pt x="45" y="186"/>
                </a:cubicBezTo>
                <a:cubicBezTo>
                  <a:pt x="45" y="185"/>
                  <a:pt x="45" y="185"/>
                  <a:pt x="45" y="184"/>
                </a:cubicBezTo>
                <a:cubicBezTo>
                  <a:pt x="45" y="184"/>
                  <a:pt x="44" y="184"/>
                  <a:pt x="44" y="184"/>
                </a:cubicBezTo>
                <a:cubicBezTo>
                  <a:pt x="44" y="184"/>
                  <a:pt x="43" y="184"/>
                  <a:pt x="43" y="184"/>
                </a:cubicBezTo>
                <a:cubicBezTo>
                  <a:pt x="42" y="184"/>
                  <a:pt x="42" y="184"/>
                  <a:pt x="42" y="184"/>
                </a:cubicBezTo>
                <a:cubicBezTo>
                  <a:pt x="42" y="184"/>
                  <a:pt x="42" y="183"/>
                  <a:pt x="42" y="182"/>
                </a:cubicBezTo>
                <a:cubicBezTo>
                  <a:pt x="41" y="182"/>
                  <a:pt x="40" y="181"/>
                  <a:pt x="39" y="181"/>
                </a:cubicBezTo>
                <a:cubicBezTo>
                  <a:pt x="39" y="181"/>
                  <a:pt x="38" y="181"/>
                  <a:pt x="38" y="181"/>
                </a:cubicBezTo>
                <a:cubicBezTo>
                  <a:pt x="37" y="181"/>
                  <a:pt x="37" y="181"/>
                  <a:pt x="37" y="180"/>
                </a:cubicBezTo>
                <a:cubicBezTo>
                  <a:pt x="35" y="180"/>
                  <a:pt x="34" y="179"/>
                  <a:pt x="34" y="177"/>
                </a:cubicBezTo>
                <a:cubicBezTo>
                  <a:pt x="36" y="177"/>
                  <a:pt x="37" y="177"/>
                  <a:pt x="38" y="177"/>
                </a:cubicBezTo>
                <a:cubicBezTo>
                  <a:pt x="38" y="178"/>
                  <a:pt x="37" y="178"/>
                  <a:pt x="37" y="180"/>
                </a:cubicBezTo>
                <a:cubicBezTo>
                  <a:pt x="38" y="180"/>
                  <a:pt x="38" y="180"/>
                  <a:pt x="39" y="180"/>
                </a:cubicBezTo>
                <a:cubicBezTo>
                  <a:pt x="40" y="180"/>
                  <a:pt x="40" y="178"/>
                  <a:pt x="40" y="177"/>
                </a:cubicBezTo>
                <a:cubicBezTo>
                  <a:pt x="39" y="177"/>
                  <a:pt x="38" y="176"/>
                  <a:pt x="38" y="175"/>
                </a:cubicBezTo>
                <a:cubicBezTo>
                  <a:pt x="37" y="174"/>
                  <a:pt x="36" y="172"/>
                  <a:pt x="38" y="171"/>
                </a:cubicBezTo>
                <a:cubicBezTo>
                  <a:pt x="38" y="171"/>
                  <a:pt x="38" y="171"/>
                  <a:pt x="38" y="170"/>
                </a:cubicBezTo>
                <a:cubicBezTo>
                  <a:pt x="39" y="166"/>
                  <a:pt x="34" y="169"/>
                  <a:pt x="34" y="165"/>
                </a:cubicBezTo>
                <a:cubicBezTo>
                  <a:pt x="36" y="165"/>
                  <a:pt x="37" y="165"/>
                  <a:pt x="38" y="165"/>
                </a:cubicBezTo>
                <a:cubicBezTo>
                  <a:pt x="38" y="166"/>
                  <a:pt x="38" y="166"/>
                  <a:pt x="38" y="167"/>
                </a:cubicBezTo>
                <a:cubicBezTo>
                  <a:pt x="39" y="167"/>
                  <a:pt x="40" y="167"/>
                  <a:pt x="40" y="167"/>
                </a:cubicBezTo>
                <a:cubicBezTo>
                  <a:pt x="40" y="166"/>
                  <a:pt x="40" y="166"/>
                  <a:pt x="40" y="165"/>
                </a:cubicBezTo>
                <a:cubicBezTo>
                  <a:pt x="40" y="165"/>
                  <a:pt x="40" y="165"/>
                  <a:pt x="39" y="165"/>
                </a:cubicBezTo>
                <a:cubicBezTo>
                  <a:pt x="39" y="165"/>
                  <a:pt x="39" y="165"/>
                  <a:pt x="39" y="164"/>
                </a:cubicBezTo>
                <a:cubicBezTo>
                  <a:pt x="39" y="163"/>
                  <a:pt x="38" y="162"/>
                  <a:pt x="37" y="162"/>
                </a:cubicBezTo>
                <a:cubicBezTo>
                  <a:pt x="37" y="161"/>
                  <a:pt x="37" y="160"/>
                  <a:pt x="37" y="159"/>
                </a:cubicBezTo>
                <a:cubicBezTo>
                  <a:pt x="37" y="158"/>
                  <a:pt x="38" y="158"/>
                  <a:pt x="38" y="156"/>
                </a:cubicBezTo>
                <a:cubicBezTo>
                  <a:pt x="38" y="156"/>
                  <a:pt x="37" y="156"/>
                  <a:pt x="37" y="156"/>
                </a:cubicBezTo>
                <a:cubicBezTo>
                  <a:pt x="37" y="156"/>
                  <a:pt x="37" y="155"/>
                  <a:pt x="37" y="155"/>
                </a:cubicBezTo>
                <a:cubicBezTo>
                  <a:pt x="35" y="154"/>
                  <a:pt x="36" y="152"/>
                  <a:pt x="37" y="151"/>
                </a:cubicBezTo>
                <a:cubicBezTo>
                  <a:pt x="37" y="151"/>
                  <a:pt x="38" y="151"/>
                  <a:pt x="38" y="151"/>
                </a:cubicBezTo>
                <a:cubicBezTo>
                  <a:pt x="38" y="151"/>
                  <a:pt x="38" y="150"/>
                  <a:pt x="38" y="150"/>
                </a:cubicBezTo>
                <a:cubicBezTo>
                  <a:pt x="38" y="150"/>
                  <a:pt x="38" y="149"/>
                  <a:pt x="38" y="149"/>
                </a:cubicBezTo>
                <a:cubicBezTo>
                  <a:pt x="38" y="148"/>
                  <a:pt x="38" y="147"/>
                  <a:pt x="38" y="146"/>
                </a:cubicBezTo>
                <a:cubicBezTo>
                  <a:pt x="38" y="146"/>
                  <a:pt x="38" y="146"/>
                  <a:pt x="38" y="145"/>
                </a:cubicBezTo>
                <a:cubicBezTo>
                  <a:pt x="39" y="145"/>
                  <a:pt x="39" y="145"/>
                  <a:pt x="39" y="144"/>
                </a:cubicBezTo>
                <a:cubicBezTo>
                  <a:pt x="39" y="144"/>
                  <a:pt x="39" y="143"/>
                  <a:pt x="39" y="143"/>
                </a:cubicBezTo>
                <a:cubicBezTo>
                  <a:pt x="38" y="142"/>
                  <a:pt x="39" y="138"/>
                  <a:pt x="37" y="138"/>
                </a:cubicBezTo>
                <a:cubicBezTo>
                  <a:pt x="36" y="138"/>
                  <a:pt x="36" y="138"/>
                  <a:pt x="36" y="138"/>
                </a:cubicBezTo>
                <a:cubicBezTo>
                  <a:pt x="35" y="138"/>
                  <a:pt x="34" y="138"/>
                  <a:pt x="33" y="138"/>
                </a:cubicBezTo>
                <a:cubicBezTo>
                  <a:pt x="33" y="138"/>
                  <a:pt x="33" y="139"/>
                  <a:pt x="33" y="139"/>
                </a:cubicBezTo>
                <a:cubicBezTo>
                  <a:pt x="33" y="140"/>
                  <a:pt x="33" y="140"/>
                  <a:pt x="33" y="140"/>
                </a:cubicBezTo>
                <a:cubicBezTo>
                  <a:pt x="33" y="140"/>
                  <a:pt x="32" y="140"/>
                  <a:pt x="32" y="140"/>
                </a:cubicBezTo>
                <a:cubicBezTo>
                  <a:pt x="32" y="141"/>
                  <a:pt x="31" y="142"/>
                  <a:pt x="31" y="143"/>
                </a:cubicBezTo>
                <a:cubicBezTo>
                  <a:pt x="30" y="143"/>
                  <a:pt x="30" y="143"/>
                  <a:pt x="30" y="144"/>
                </a:cubicBezTo>
                <a:cubicBezTo>
                  <a:pt x="29" y="146"/>
                  <a:pt x="28" y="146"/>
                  <a:pt x="27" y="148"/>
                </a:cubicBezTo>
                <a:cubicBezTo>
                  <a:pt x="27" y="148"/>
                  <a:pt x="26" y="148"/>
                  <a:pt x="26" y="148"/>
                </a:cubicBezTo>
                <a:cubicBezTo>
                  <a:pt x="26" y="149"/>
                  <a:pt x="26" y="150"/>
                  <a:pt x="25" y="151"/>
                </a:cubicBezTo>
                <a:cubicBezTo>
                  <a:pt x="26" y="151"/>
                  <a:pt x="26" y="151"/>
                  <a:pt x="26" y="152"/>
                </a:cubicBezTo>
                <a:cubicBezTo>
                  <a:pt x="26" y="153"/>
                  <a:pt x="26" y="153"/>
                  <a:pt x="26" y="154"/>
                </a:cubicBezTo>
                <a:cubicBezTo>
                  <a:pt x="27" y="154"/>
                  <a:pt x="28" y="155"/>
                  <a:pt x="28" y="154"/>
                </a:cubicBezTo>
                <a:cubicBezTo>
                  <a:pt x="29" y="154"/>
                  <a:pt x="29" y="154"/>
                  <a:pt x="30" y="154"/>
                </a:cubicBezTo>
                <a:cubicBezTo>
                  <a:pt x="30" y="154"/>
                  <a:pt x="30" y="154"/>
                  <a:pt x="30" y="155"/>
                </a:cubicBezTo>
                <a:cubicBezTo>
                  <a:pt x="30" y="155"/>
                  <a:pt x="29" y="156"/>
                  <a:pt x="28" y="156"/>
                </a:cubicBezTo>
                <a:cubicBezTo>
                  <a:pt x="28" y="156"/>
                  <a:pt x="28" y="157"/>
                  <a:pt x="28" y="157"/>
                </a:cubicBezTo>
                <a:cubicBezTo>
                  <a:pt x="29" y="159"/>
                  <a:pt x="28" y="160"/>
                  <a:pt x="26" y="161"/>
                </a:cubicBezTo>
                <a:cubicBezTo>
                  <a:pt x="24" y="161"/>
                  <a:pt x="25" y="158"/>
                  <a:pt x="23" y="158"/>
                </a:cubicBezTo>
                <a:cubicBezTo>
                  <a:pt x="22" y="158"/>
                  <a:pt x="22" y="158"/>
                  <a:pt x="21" y="158"/>
                </a:cubicBezTo>
                <a:cubicBezTo>
                  <a:pt x="20" y="158"/>
                  <a:pt x="20" y="160"/>
                  <a:pt x="20" y="161"/>
                </a:cubicBezTo>
                <a:cubicBezTo>
                  <a:pt x="20" y="161"/>
                  <a:pt x="20" y="162"/>
                  <a:pt x="21" y="162"/>
                </a:cubicBezTo>
                <a:cubicBezTo>
                  <a:pt x="21" y="161"/>
                  <a:pt x="23" y="160"/>
                  <a:pt x="24" y="162"/>
                </a:cubicBezTo>
                <a:cubicBezTo>
                  <a:pt x="24" y="162"/>
                  <a:pt x="24" y="163"/>
                  <a:pt x="24" y="163"/>
                </a:cubicBezTo>
                <a:cubicBezTo>
                  <a:pt x="24" y="164"/>
                  <a:pt x="24" y="164"/>
                  <a:pt x="23" y="164"/>
                </a:cubicBezTo>
                <a:cubicBezTo>
                  <a:pt x="21" y="164"/>
                  <a:pt x="21" y="162"/>
                  <a:pt x="19" y="162"/>
                </a:cubicBezTo>
                <a:cubicBezTo>
                  <a:pt x="19" y="162"/>
                  <a:pt x="19" y="163"/>
                  <a:pt x="19" y="163"/>
                </a:cubicBezTo>
                <a:cubicBezTo>
                  <a:pt x="21" y="163"/>
                  <a:pt x="20" y="166"/>
                  <a:pt x="19" y="167"/>
                </a:cubicBezTo>
                <a:cubicBezTo>
                  <a:pt x="19" y="167"/>
                  <a:pt x="18" y="167"/>
                  <a:pt x="18" y="167"/>
                </a:cubicBezTo>
                <a:cubicBezTo>
                  <a:pt x="18" y="168"/>
                  <a:pt x="18" y="169"/>
                  <a:pt x="18" y="170"/>
                </a:cubicBezTo>
                <a:cubicBezTo>
                  <a:pt x="18" y="170"/>
                  <a:pt x="19" y="170"/>
                  <a:pt x="19" y="170"/>
                </a:cubicBezTo>
                <a:cubicBezTo>
                  <a:pt x="19" y="169"/>
                  <a:pt x="19" y="169"/>
                  <a:pt x="20" y="169"/>
                </a:cubicBezTo>
                <a:cubicBezTo>
                  <a:pt x="20" y="168"/>
                  <a:pt x="21" y="168"/>
                  <a:pt x="21" y="167"/>
                </a:cubicBezTo>
                <a:cubicBezTo>
                  <a:pt x="23" y="167"/>
                  <a:pt x="23" y="168"/>
                  <a:pt x="23" y="170"/>
                </a:cubicBezTo>
                <a:cubicBezTo>
                  <a:pt x="23" y="171"/>
                  <a:pt x="23" y="171"/>
                  <a:pt x="23" y="171"/>
                </a:cubicBezTo>
                <a:cubicBezTo>
                  <a:pt x="23" y="173"/>
                  <a:pt x="23" y="175"/>
                  <a:pt x="23" y="176"/>
                </a:cubicBezTo>
                <a:cubicBezTo>
                  <a:pt x="19" y="176"/>
                  <a:pt x="19" y="179"/>
                  <a:pt x="20" y="181"/>
                </a:cubicBezTo>
                <a:cubicBezTo>
                  <a:pt x="21" y="181"/>
                  <a:pt x="22" y="181"/>
                  <a:pt x="21" y="180"/>
                </a:cubicBezTo>
                <a:cubicBezTo>
                  <a:pt x="22" y="179"/>
                  <a:pt x="24" y="180"/>
                  <a:pt x="24" y="178"/>
                </a:cubicBezTo>
                <a:cubicBezTo>
                  <a:pt x="24" y="179"/>
                  <a:pt x="25" y="179"/>
                  <a:pt x="25" y="180"/>
                </a:cubicBezTo>
                <a:cubicBezTo>
                  <a:pt x="27" y="180"/>
                  <a:pt x="26" y="184"/>
                  <a:pt x="27" y="184"/>
                </a:cubicBezTo>
                <a:cubicBezTo>
                  <a:pt x="28" y="184"/>
                  <a:pt x="28" y="184"/>
                  <a:pt x="28" y="184"/>
                </a:cubicBezTo>
                <a:cubicBezTo>
                  <a:pt x="29" y="184"/>
                  <a:pt x="30" y="184"/>
                  <a:pt x="31" y="184"/>
                </a:cubicBezTo>
                <a:cubicBezTo>
                  <a:pt x="31" y="185"/>
                  <a:pt x="31" y="186"/>
                  <a:pt x="31" y="187"/>
                </a:cubicBezTo>
                <a:cubicBezTo>
                  <a:pt x="31" y="188"/>
                  <a:pt x="30" y="188"/>
                  <a:pt x="30" y="189"/>
                </a:cubicBezTo>
                <a:cubicBezTo>
                  <a:pt x="30" y="190"/>
                  <a:pt x="30" y="190"/>
                  <a:pt x="30" y="190"/>
                </a:cubicBezTo>
                <a:cubicBezTo>
                  <a:pt x="30" y="190"/>
                  <a:pt x="30" y="190"/>
                  <a:pt x="31" y="190"/>
                </a:cubicBezTo>
                <a:cubicBezTo>
                  <a:pt x="32" y="191"/>
                  <a:pt x="33" y="190"/>
                  <a:pt x="33" y="192"/>
                </a:cubicBezTo>
                <a:cubicBezTo>
                  <a:pt x="34" y="192"/>
                  <a:pt x="34" y="192"/>
                  <a:pt x="34" y="192"/>
                </a:cubicBezTo>
                <a:cubicBezTo>
                  <a:pt x="36" y="192"/>
                  <a:pt x="37" y="193"/>
                  <a:pt x="39" y="193"/>
                </a:cubicBezTo>
                <a:cubicBezTo>
                  <a:pt x="40" y="193"/>
                  <a:pt x="41" y="193"/>
                  <a:pt x="42" y="193"/>
                </a:cubicBezTo>
                <a:cubicBezTo>
                  <a:pt x="42" y="193"/>
                  <a:pt x="42" y="193"/>
                  <a:pt x="43" y="193"/>
                </a:cubicBezTo>
                <a:cubicBezTo>
                  <a:pt x="45" y="195"/>
                  <a:pt x="49" y="193"/>
                  <a:pt x="51" y="192"/>
                </a:cubicBezTo>
                <a:cubicBezTo>
                  <a:pt x="52" y="192"/>
                  <a:pt x="53" y="192"/>
                  <a:pt x="53" y="192"/>
                </a:cubicBezTo>
                <a:cubicBezTo>
                  <a:pt x="54" y="192"/>
                  <a:pt x="54" y="192"/>
                  <a:pt x="55" y="192"/>
                </a:cubicBezTo>
                <a:cubicBezTo>
                  <a:pt x="55" y="191"/>
                  <a:pt x="55" y="191"/>
                  <a:pt x="55" y="190"/>
                </a:cubicBezTo>
                <a:cubicBezTo>
                  <a:pt x="56" y="190"/>
                  <a:pt x="58" y="190"/>
                  <a:pt x="59" y="190"/>
                </a:cubicBezTo>
                <a:cubicBezTo>
                  <a:pt x="60" y="189"/>
                  <a:pt x="62" y="189"/>
                  <a:pt x="63" y="188"/>
                </a:cubicBezTo>
                <a:cubicBezTo>
                  <a:pt x="63" y="188"/>
                  <a:pt x="64" y="188"/>
                  <a:pt x="64" y="188"/>
                </a:cubicBezTo>
                <a:cubicBezTo>
                  <a:pt x="64" y="187"/>
                  <a:pt x="64" y="187"/>
                  <a:pt x="65" y="187"/>
                </a:cubicBezTo>
                <a:cubicBezTo>
                  <a:pt x="66" y="187"/>
                  <a:pt x="66" y="187"/>
                  <a:pt x="66" y="187"/>
                </a:cubicBezTo>
                <a:cubicBezTo>
                  <a:pt x="67" y="187"/>
                  <a:pt x="67" y="187"/>
                  <a:pt x="68" y="187"/>
                </a:cubicBezTo>
                <a:cubicBezTo>
                  <a:pt x="68" y="186"/>
                  <a:pt x="68" y="186"/>
                  <a:pt x="68" y="186"/>
                </a:cubicBezTo>
                <a:cubicBezTo>
                  <a:pt x="69" y="186"/>
                  <a:pt x="70" y="186"/>
                  <a:pt x="71" y="186"/>
                </a:cubicBezTo>
                <a:cubicBezTo>
                  <a:pt x="71" y="183"/>
                  <a:pt x="74" y="184"/>
                  <a:pt x="74" y="181"/>
                </a:cubicBezTo>
                <a:cubicBezTo>
                  <a:pt x="74" y="180"/>
                  <a:pt x="75" y="179"/>
                  <a:pt x="76" y="178"/>
                </a:cubicBezTo>
                <a:cubicBezTo>
                  <a:pt x="77" y="178"/>
                  <a:pt x="78" y="177"/>
                  <a:pt x="78" y="176"/>
                </a:cubicBezTo>
                <a:cubicBezTo>
                  <a:pt x="78" y="175"/>
                  <a:pt x="79" y="173"/>
                  <a:pt x="81" y="174"/>
                </a:cubicBezTo>
                <a:cubicBezTo>
                  <a:pt x="82" y="174"/>
                  <a:pt x="82" y="174"/>
                  <a:pt x="83" y="174"/>
                </a:cubicBezTo>
                <a:cubicBezTo>
                  <a:pt x="83" y="172"/>
                  <a:pt x="83" y="172"/>
                  <a:pt x="84" y="171"/>
                </a:cubicBezTo>
                <a:cubicBezTo>
                  <a:pt x="84" y="171"/>
                  <a:pt x="84" y="171"/>
                  <a:pt x="84" y="170"/>
                </a:cubicBezTo>
                <a:cubicBezTo>
                  <a:pt x="85" y="170"/>
                  <a:pt x="85" y="169"/>
                  <a:pt x="87" y="169"/>
                </a:cubicBezTo>
                <a:cubicBezTo>
                  <a:pt x="87" y="169"/>
                  <a:pt x="87" y="169"/>
                  <a:pt x="88" y="169"/>
                </a:cubicBezTo>
                <a:cubicBezTo>
                  <a:pt x="88" y="169"/>
                  <a:pt x="88" y="168"/>
                  <a:pt x="88" y="168"/>
                </a:cubicBezTo>
                <a:cubicBezTo>
                  <a:pt x="89" y="166"/>
                  <a:pt x="89" y="163"/>
                  <a:pt x="90" y="162"/>
                </a:cubicBezTo>
                <a:cubicBezTo>
                  <a:pt x="91" y="162"/>
                  <a:pt x="91" y="162"/>
                  <a:pt x="91" y="162"/>
                </a:cubicBezTo>
                <a:cubicBezTo>
                  <a:pt x="92" y="161"/>
                  <a:pt x="93" y="160"/>
                  <a:pt x="93" y="158"/>
                </a:cubicBezTo>
                <a:cubicBezTo>
                  <a:pt x="93" y="157"/>
                  <a:pt x="93" y="157"/>
                  <a:pt x="93" y="156"/>
                </a:cubicBezTo>
                <a:cubicBezTo>
                  <a:pt x="92" y="156"/>
                  <a:pt x="92" y="156"/>
                  <a:pt x="91" y="156"/>
                </a:cubicBezTo>
                <a:cubicBezTo>
                  <a:pt x="91" y="156"/>
                  <a:pt x="91" y="155"/>
                  <a:pt x="91" y="155"/>
                </a:cubicBezTo>
                <a:cubicBezTo>
                  <a:pt x="91" y="154"/>
                  <a:pt x="91" y="153"/>
                  <a:pt x="91" y="152"/>
                </a:cubicBezTo>
                <a:cubicBezTo>
                  <a:pt x="92" y="152"/>
                  <a:pt x="92" y="152"/>
                  <a:pt x="93" y="152"/>
                </a:cubicBezTo>
                <a:cubicBezTo>
                  <a:pt x="93" y="151"/>
                  <a:pt x="95" y="151"/>
                  <a:pt x="95" y="152"/>
                </a:cubicBezTo>
                <a:cubicBezTo>
                  <a:pt x="95" y="152"/>
                  <a:pt x="96" y="152"/>
                  <a:pt x="96" y="152"/>
                </a:cubicBezTo>
                <a:cubicBezTo>
                  <a:pt x="98" y="152"/>
                  <a:pt x="98" y="149"/>
                  <a:pt x="96" y="149"/>
                </a:cubicBezTo>
                <a:cubicBezTo>
                  <a:pt x="96" y="148"/>
                  <a:pt x="96" y="147"/>
                  <a:pt x="96" y="146"/>
                </a:cubicBezTo>
                <a:cubicBezTo>
                  <a:pt x="96" y="146"/>
                  <a:pt x="96" y="146"/>
                  <a:pt x="96" y="145"/>
                </a:cubicBezTo>
                <a:cubicBezTo>
                  <a:pt x="96" y="144"/>
                  <a:pt x="96" y="144"/>
                  <a:pt x="96" y="143"/>
                </a:cubicBezTo>
                <a:cubicBezTo>
                  <a:pt x="96" y="141"/>
                  <a:pt x="97" y="140"/>
                  <a:pt x="97" y="139"/>
                </a:cubicBezTo>
                <a:cubicBezTo>
                  <a:pt x="98" y="139"/>
                  <a:pt x="98" y="139"/>
                  <a:pt x="99" y="139"/>
                </a:cubicBezTo>
                <a:cubicBezTo>
                  <a:pt x="99" y="138"/>
                  <a:pt x="100" y="137"/>
                  <a:pt x="101" y="137"/>
                </a:cubicBezTo>
                <a:cubicBezTo>
                  <a:pt x="101" y="137"/>
                  <a:pt x="101" y="136"/>
                  <a:pt x="101" y="136"/>
                </a:cubicBezTo>
                <a:cubicBezTo>
                  <a:pt x="98" y="136"/>
                  <a:pt x="101" y="132"/>
                  <a:pt x="101" y="131"/>
                </a:cubicBezTo>
                <a:cubicBezTo>
                  <a:pt x="101" y="130"/>
                  <a:pt x="101" y="130"/>
                  <a:pt x="102" y="130"/>
                </a:cubicBezTo>
                <a:cubicBezTo>
                  <a:pt x="102" y="127"/>
                  <a:pt x="102" y="125"/>
                  <a:pt x="104" y="125"/>
                </a:cubicBezTo>
                <a:cubicBezTo>
                  <a:pt x="104" y="125"/>
                  <a:pt x="104" y="124"/>
                  <a:pt x="104" y="124"/>
                </a:cubicBezTo>
                <a:cubicBezTo>
                  <a:pt x="105" y="123"/>
                  <a:pt x="105" y="122"/>
                  <a:pt x="106" y="121"/>
                </a:cubicBezTo>
                <a:cubicBezTo>
                  <a:pt x="106" y="121"/>
                  <a:pt x="106" y="121"/>
                  <a:pt x="106" y="120"/>
                </a:cubicBezTo>
                <a:cubicBezTo>
                  <a:pt x="106" y="119"/>
                  <a:pt x="106" y="118"/>
                  <a:pt x="107" y="118"/>
                </a:cubicBezTo>
                <a:cubicBezTo>
                  <a:pt x="107" y="117"/>
                  <a:pt x="107" y="116"/>
                  <a:pt x="107" y="116"/>
                </a:cubicBezTo>
                <a:cubicBezTo>
                  <a:pt x="107" y="116"/>
                  <a:pt x="108" y="116"/>
                  <a:pt x="108" y="116"/>
                </a:cubicBezTo>
                <a:cubicBezTo>
                  <a:pt x="108" y="115"/>
                  <a:pt x="108" y="115"/>
                  <a:pt x="108" y="114"/>
                </a:cubicBezTo>
                <a:cubicBezTo>
                  <a:pt x="108" y="114"/>
                  <a:pt x="107" y="114"/>
                  <a:pt x="107" y="114"/>
                </a:cubicBezTo>
                <a:cubicBezTo>
                  <a:pt x="107" y="114"/>
                  <a:pt x="107" y="114"/>
                  <a:pt x="107" y="113"/>
                </a:cubicBezTo>
                <a:close/>
                <a:moveTo>
                  <a:pt x="82" y="60"/>
                </a:moveTo>
                <a:cubicBezTo>
                  <a:pt x="83" y="60"/>
                  <a:pt x="85" y="60"/>
                  <a:pt x="84" y="62"/>
                </a:cubicBezTo>
                <a:cubicBezTo>
                  <a:pt x="83" y="62"/>
                  <a:pt x="82" y="62"/>
                  <a:pt x="82" y="61"/>
                </a:cubicBezTo>
                <a:cubicBezTo>
                  <a:pt x="82" y="61"/>
                  <a:pt x="82" y="60"/>
                  <a:pt x="82" y="60"/>
                </a:cubicBezTo>
                <a:close/>
                <a:moveTo>
                  <a:pt x="89" y="42"/>
                </a:moveTo>
                <a:cubicBezTo>
                  <a:pt x="86" y="38"/>
                  <a:pt x="93" y="45"/>
                  <a:pt x="89" y="42"/>
                </a:cubicBezTo>
                <a:close/>
                <a:moveTo>
                  <a:pt x="7" y="75"/>
                </a:moveTo>
                <a:cubicBezTo>
                  <a:pt x="7" y="74"/>
                  <a:pt x="7" y="72"/>
                  <a:pt x="8" y="72"/>
                </a:cubicBezTo>
                <a:cubicBezTo>
                  <a:pt x="9" y="73"/>
                  <a:pt x="10" y="74"/>
                  <a:pt x="9" y="76"/>
                </a:cubicBezTo>
                <a:cubicBezTo>
                  <a:pt x="9" y="76"/>
                  <a:pt x="7" y="76"/>
                  <a:pt x="7" y="75"/>
                </a:cubicBezTo>
                <a:close/>
                <a:moveTo>
                  <a:pt x="8" y="60"/>
                </a:moveTo>
                <a:cubicBezTo>
                  <a:pt x="7" y="63"/>
                  <a:pt x="7" y="62"/>
                  <a:pt x="8" y="66"/>
                </a:cubicBezTo>
                <a:cubicBezTo>
                  <a:pt x="4" y="65"/>
                  <a:pt x="6" y="60"/>
                  <a:pt x="5" y="60"/>
                </a:cubicBezTo>
                <a:cubicBezTo>
                  <a:pt x="5" y="58"/>
                  <a:pt x="6" y="60"/>
                  <a:pt x="8" y="60"/>
                </a:cubicBezTo>
                <a:close/>
                <a:moveTo>
                  <a:pt x="47" y="114"/>
                </a:moveTo>
                <a:cubicBezTo>
                  <a:pt x="46" y="114"/>
                  <a:pt x="47" y="112"/>
                  <a:pt x="45" y="112"/>
                </a:cubicBezTo>
                <a:cubicBezTo>
                  <a:pt x="46" y="108"/>
                  <a:pt x="49" y="113"/>
                  <a:pt x="51" y="112"/>
                </a:cubicBezTo>
                <a:cubicBezTo>
                  <a:pt x="51" y="114"/>
                  <a:pt x="47" y="112"/>
                  <a:pt x="47" y="114"/>
                </a:cubicBezTo>
                <a:close/>
                <a:moveTo>
                  <a:pt x="28" y="170"/>
                </a:moveTo>
                <a:cubicBezTo>
                  <a:pt x="30" y="170"/>
                  <a:pt x="32" y="173"/>
                  <a:pt x="28" y="173"/>
                </a:cubicBezTo>
                <a:cubicBezTo>
                  <a:pt x="27" y="172"/>
                  <a:pt x="27" y="170"/>
                  <a:pt x="28" y="170"/>
                </a:cubicBezTo>
                <a:close/>
                <a:moveTo>
                  <a:pt x="89" y="119"/>
                </a:moveTo>
                <a:cubicBezTo>
                  <a:pt x="90" y="119"/>
                  <a:pt x="90" y="118"/>
                  <a:pt x="90" y="117"/>
                </a:cubicBezTo>
                <a:cubicBezTo>
                  <a:pt x="90" y="116"/>
                  <a:pt x="90" y="116"/>
                  <a:pt x="90" y="116"/>
                </a:cubicBezTo>
                <a:cubicBezTo>
                  <a:pt x="91" y="115"/>
                  <a:pt x="93" y="116"/>
                  <a:pt x="93" y="114"/>
                </a:cubicBezTo>
                <a:cubicBezTo>
                  <a:pt x="94" y="114"/>
                  <a:pt x="94" y="113"/>
                  <a:pt x="95" y="113"/>
                </a:cubicBezTo>
                <a:cubicBezTo>
                  <a:pt x="95" y="113"/>
                  <a:pt x="96" y="113"/>
                  <a:pt x="96" y="113"/>
                </a:cubicBezTo>
                <a:cubicBezTo>
                  <a:pt x="96" y="114"/>
                  <a:pt x="98" y="115"/>
                  <a:pt x="96" y="116"/>
                </a:cubicBezTo>
                <a:cubicBezTo>
                  <a:pt x="96" y="116"/>
                  <a:pt x="96" y="118"/>
                  <a:pt x="95" y="118"/>
                </a:cubicBezTo>
                <a:cubicBezTo>
                  <a:pt x="94" y="118"/>
                  <a:pt x="93" y="118"/>
                  <a:pt x="93" y="118"/>
                </a:cubicBezTo>
                <a:cubicBezTo>
                  <a:pt x="91" y="118"/>
                  <a:pt x="92" y="121"/>
                  <a:pt x="89" y="120"/>
                </a:cubicBezTo>
                <a:cubicBezTo>
                  <a:pt x="89" y="120"/>
                  <a:pt x="89" y="119"/>
                  <a:pt x="89" y="119"/>
                </a:cubicBezTo>
                <a:close/>
                <a:moveTo>
                  <a:pt x="102" y="118"/>
                </a:moveTo>
                <a:cubicBezTo>
                  <a:pt x="102" y="118"/>
                  <a:pt x="102" y="119"/>
                  <a:pt x="102" y="119"/>
                </a:cubicBezTo>
                <a:cubicBezTo>
                  <a:pt x="102" y="121"/>
                  <a:pt x="100" y="121"/>
                  <a:pt x="100" y="123"/>
                </a:cubicBezTo>
                <a:cubicBezTo>
                  <a:pt x="99" y="123"/>
                  <a:pt x="98" y="123"/>
                  <a:pt x="97" y="123"/>
                </a:cubicBezTo>
                <a:cubicBezTo>
                  <a:pt x="97" y="122"/>
                  <a:pt x="97" y="121"/>
                  <a:pt x="97" y="120"/>
                </a:cubicBezTo>
                <a:cubicBezTo>
                  <a:pt x="97" y="119"/>
                  <a:pt x="97" y="119"/>
                  <a:pt x="97" y="118"/>
                </a:cubicBezTo>
                <a:cubicBezTo>
                  <a:pt x="98" y="118"/>
                  <a:pt x="98" y="118"/>
                  <a:pt x="99" y="118"/>
                </a:cubicBezTo>
                <a:cubicBezTo>
                  <a:pt x="99" y="117"/>
                  <a:pt x="99" y="116"/>
                  <a:pt x="100" y="116"/>
                </a:cubicBezTo>
                <a:cubicBezTo>
                  <a:pt x="100" y="114"/>
                  <a:pt x="102" y="114"/>
                  <a:pt x="102" y="116"/>
                </a:cubicBezTo>
                <a:cubicBezTo>
                  <a:pt x="102" y="116"/>
                  <a:pt x="102" y="117"/>
                  <a:pt x="102" y="118"/>
                </a:cubicBezTo>
                <a:close/>
                <a:moveTo>
                  <a:pt x="80" y="113"/>
                </a:moveTo>
                <a:cubicBezTo>
                  <a:pt x="81" y="113"/>
                  <a:pt x="83" y="111"/>
                  <a:pt x="84" y="111"/>
                </a:cubicBezTo>
                <a:cubicBezTo>
                  <a:pt x="85" y="111"/>
                  <a:pt x="85" y="112"/>
                  <a:pt x="87" y="112"/>
                </a:cubicBezTo>
                <a:cubicBezTo>
                  <a:pt x="88" y="112"/>
                  <a:pt x="89" y="112"/>
                  <a:pt x="89" y="113"/>
                </a:cubicBezTo>
                <a:cubicBezTo>
                  <a:pt x="89" y="114"/>
                  <a:pt x="89" y="115"/>
                  <a:pt x="88" y="114"/>
                </a:cubicBezTo>
                <a:cubicBezTo>
                  <a:pt x="88" y="116"/>
                  <a:pt x="86" y="115"/>
                  <a:pt x="85" y="113"/>
                </a:cubicBezTo>
                <a:cubicBezTo>
                  <a:pt x="86" y="112"/>
                  <a:pt x="85" y="112"/>
                  <a:pt x="84" y="112"/>
                </a:cubicBezTo>
                <a:cubicBezTo>
                  <a:pt x="84" y="113"/>
                  <a:pt x="83" y="113"/>
                  <a:pt x="83" y="114"/>
                </a:cubicBezTo>
                <a:cubicBezTo>
                  <a:pt x="83" y="115"/>
                  <a:pt x="83" y="115"/>
                  <a:pt x="83" y="116"/>
                </a:cubicBezTo>
                <a:cubicBezTo>
                  <a:pt x="84" y="116"/>
                  <a:pt x="84" y="116"/>
                  <a:pt x="84" y="116"/>
                </a:cubicBezTo>
                <a:cubicBezTo>
                  <a:pt x="85" y="116"/>
                  <a:pt x="87" y="116"/>
                  <a:pt x="87" y="117"/>
                </a:cubicBezTo>
                <a:cubicBezTo>
                  <a:pt x="86" y="117"/>
                  <a:pt x="84" y="117"/>
                  <a:pt x="84" y="118"/>
                </a:cubicBezTo>
                <a:cubicBezTo>
                  <a:pt x="84" y="118"/>
                  <a:pt x="84" y="118"/>
                  <a:pt x="83" y="118"/>
                </a:cubicBezTo>
                <a:cubicBezTo>
                  <a:pt x="82" y="118"/>
                  <a:pt x="82" y="118"/>
                  <a:pt x="82" y="117"/>
                </a:cubicBezTo>
                <a:cubicBezTo>
                  <a:pt x="82" y="117"/>
                  <a:pt x="81" y="117"/>
                  <a:pt x="81" y="117"/>
                </a:cubicBezTo>
                <a:cubicBezTo>
                  <a:pt x="81" y="116"/>
                  <a:pt x="80" y="115"/>
                  <a:pt x="80" y="114"/>
                </a:cubicBezTo>
                <a:cubicBezTo>
                  <a:pt x="80" y="114"/>
                  <a:pt x="80" y="114"/>
                  <a:pt x="80" y="113"/>
                </a:cubicBezTo>
                <a:close/>
                <a:moveTo>
                  <a:pt x="80" y="125"/>
                </a:moveTo>
                <a:cubicBezTo>
                  <a:pt x="79" y="125"/>
                  <a:pt x="79" y="125"/>
                  <a:pt x="78" y="125"/>
                </a:cubicBezTo>
                <a:cubicBezTo>
                  <a:pt x="78" y="123"/>
                  <a:pt x="80" y="122"/>
                  <a:pt x="82" y="123"/>
                </a:cubicBezTo>
                <a:cubicBezTo>
                  <a:pt x="82" y="123"/>
                  <a:pt x="82" y="123"/>
                  <a:pt x="82" y="124"/>
                </a:cubicBezTo>
                <a:cubicBezTo>
                  <a:pt x="81" y="124"/>
                  <a:pt x="81" y="125"/>
                  <a:pt x="80" y="125"/>
                </a:cubicBezTo>
                <a:close/>
                <a:moveTo>
                  <a:pt x="70" y="139"/>
                </a:moveTo>
                <a:cubicBezTo>
                  <a:pt x="70" y="139"/>
                  <a:pt x="71" y="139"/>
                  <a:pt x="71" y="139"/>
                </a:cubicBezTo>
                <a:cubicBezTo>
                  <a:pt x="71" y="140"/>
                  <a:pt x="71" y="140"/>
                  <a:pt x="71" y="140"/>
                </a:cubicBezTo>
                <a:cubicBezTo>
                  <a:pt x="71" y="142"/>
                  <a:pt x="70" y="141"/>
                  <a:pt x="69" y="140"/>
                </a:cubicBezTo>
                <a:cubicBezTo>
                  <a:pt x="69" y="140"/>
                  <a:pt x="69" y="139"/>
                  <a:pt x="70" y="139"/>
                </a:cubicBezTo>
                <a:close/>
                <a:moveTo>
                  <a:pt x="57" y="167"/>
                </a:moveTo>
                <a:cubicBezTo>
                  <a:pt x="57" y="166"/>
                  <a:pt x="58" y="165"/>
                  <a:pt x="59" y="165"/>
                </a:cubicBezTo>
                <a:cubicBezTo>
                  <a:pt x="59" y="166"/>
                  <a:pt x="59" y="166"/>
                  <a:pt x="59" y="167"/>
                </a:cubicBezTo>
                <a:cubicBezTo>
                  <a:pt x="59" y="167"/>
                  <a:pt x="59" y="167"/>
                  <a:pt x="58" y="167"/>
                </a:cubicBezTo>
                <a:cubicBezTo>
                  <a:pt x="58" y="167"/>
                  <a:pt x="57" y="167"/>
                  <a:pt x="57" y="167"/>
                </a:cubicBezTo>
                <a:close/>
                <a:moveTo>
                  <a:pt x="87" y="139"/>
                </a:moveTo>
                <a:cubicBezTo>
                  <a:pt x="87" y="140"/>
                  <a:pt x="87" y="140"/>
                  <a:pt x="87" y="140"/>
                </a:cubicBezTo>
                <a:cubicBezTo>
                  <a:pt x="86" y="142"/>
                  <a:pt x="87" y="144"/>
                  <a:pt x="85" y="144"/>
                </a:cubicBezTo>
                <a:cubicBezTo>
                  <a:pt x="85" y="145"/>
                  <a:pt x="85" y="145"/>
                  <a:pt x="84" y="146"/>
                </a:cubicBezTo>
                <a:cubicBezTo>
                  <a:pt x="83" y="147"/>
                  <a:pt x="83" y="149"/>
                  <a:pt x="83" y="150"/>
                </a:cubicBezTo>
                <a:cubicBezTo>
                  <a:pt x="83" y="151"/>
                  <a:pt x="84" y="151"/>
                  <a:pt x="84" y="151"/>
                </a:cubicBezTo>
                <a:cubicBezTo>
                  <a:pt x="84" y="152"/>
                  <a:pt x="84" y="152"/>
                  <a:pt x="84" y="152"/>
                </a:cubicBezTo>
                <a:cubicBezTo>
                  <a:pt x="84" y="152"/>
                  <a:pt x="84" y="152"/>
                  <a:pt x="83" y="152"/>
                </a:cubicBezTo>
                <a:cubicBezTo>
                  <a:pt x="81" y="152"/>
                  <a:pt x="82" y="156"/>
                  <a:pt x="81" y="156"/>
                </a:cubicBezTo>
                <a:cubicBezTo>
                  <a:pt x="81" y="156"/>
                  <a:pt x="81" y="157"/>
                  <a:pt x="81" y="157"/>
                </a:cubicBezTo>
                <a:cubicBezTo>
                  <a:pt x="81" y="157"/>
                  <a:pt x="81" y="158"/>
                  <a:pt x="81" y="158"/>
                </a:cubicBezTo>
                <a:cubicBezTo>
                  <a:pt x="80" y="158"/>
                  <a:pt x="80" y="158"/>
                  <a:pt x="80" y="158"/>
                </a:cubicBezTo>
                <a:cubicBezTo>
                  <a:pt x="80" y="159"/>
                  <a:pt x="80" y="160"/>
                  <a:pt x="80" y="161"/>
                </a:cubicBezTo>
                <a:cubicBezTo>
                  <a:pt x="79" y="162"/>
                  <a:pt x="78" y="163"/>
                  <a:pt x="77" y="163"/>
                </a:cubicBezTo>
                <a:cubicBezTo>
                  <a:pt x="77" y="163"/>
                  <a:pt x="77" y="164"/>
                  <a:pt x="77" y="164"/>
                </a:cubicBezTo>
                <a:cubicBezTo>
                  <a:pt x="77" y="166"/>
                  <a:pt x="77" y="168"/>
                  <a:pt x="76" y="168"/>
                </a:cubicBezTo>
                <a:cubicBezTo>
                  <a:pt x="76" y="169"/>
                  <a:pt x="76" y="170"/>
                  <a:pt x="75" y="170"/>
                </a:cubicBezTo>
                <a:cubicBezTo>
                  <a:pt x="75" y="171"/>
                  <a:pt x="75" y="172"/>
                  <a:pt x="74" y="171"/>
                </a:cubicBezTo>
                <a:cubicBezTo>
                  <a:pt x="72" y="171"/>
                  <a:pt x="71" y="172"/>
                  <a:pt x="71" y="173"/>
                </a:cubicBezTo>
                <a:cubicBezTo>
                  <a:pt x="70" y="173"/>
                  <a:pt x="68" y="173"/>
                  <a:pt x="69" y="175"/>
                </a:cubicBezTo>
                <a:cubicBezTo>
                  <a:pt x="68" y="175"/>
                  <a:pt x="68" y="175"/>
                  <a:pt x="68" y="175"/>
                </a:cubicBezTo>
                <a:cubicBezTo>
                  <a:pt x="68" y="175"/>
                  <a:pt x="68" y="176"/>
                  <a:pt x="68" y="176"/>
                </a:cubicBezTo>
                <a:cubicBezTo>
                  <a:pt x="68" y="177"/>
                  <a:pt x="67" y="178"/>
                  <a:pt x="66" y="178"/>
                </a:cubicBezTo>
                <a:cubicBezTo>
                  <a:pt x="66" y="178"/>
                  <a:pt x="66" y="178"/>
                  <a:pt x="65" y="178"/>
                </a:cubicBezTo>
                <a:cubicBezTo>
                  <a:pt x="65" y="178"/>
                  <a:pt x="64" y="178"/>
                  <a:pt x="64" y="177"/>
                </a:cubicBezTo>
                <a:cubicBezTo>
                  <a:pt x="64" y="177"/>
                  <a:pt x="63" y="177"/>
                  <a:pt x="63" y="177"/>
                </a:cubicBezTo>
                <a:cubicBezTo>
                  <a:pt x="63" y="176"/>
                  <a:pt x="61" y="175"/>
                  <a:pt x="63" y="175"/>
                </a:cubicBezTo>
                <a:cubicBezTo>
                  <a:pt x="63" y="175"/>
                  <a:pt x="63" y="174"/>
                  <a:pt x="63" y="174"/>
                </a:cubicBezTo>
                <a:cubicBezTo>
                  <a:pt x="69" y="172"/>
                  <a:pt x="59" y="171"/>
                  <a:pt x="63" y="168"/>
                </a:cubicBezTo>
                <a:cubicBezTo>
                  <a:pt x="63" y="167"/>
                  <a:pt x="63" y="166"/>
                  <a:pt x="64" y="167"/>
                </a:cubicBezTo>
                <a:cubicBezTo>
                  <a:pt x="64" y="166"/>
                  <a:pt x="64" y="166"/>
                  <a:pt x="64" y="165"/>
                </a:cubicBezTo>
                <a:cubicBezTo>
                  <a:pt x="64" y="165"/>
                  <a:pt x="64" y="164"/>
                  <a:pt x="64" y="163"/>
                </a:cubicBezTo>
                <a:cubicBezTo>
                  <a:pt x="64" y="163"/>
                  <a:pt x="65" y="163"/>
                  <a:pt x="65" y="163"/>
                </a:cubicBezTo>
                <a:cubicBezTo>
                  <a:pt x="65" y="162"/>
                  <a:pt x="63" y="162"/>
                  <a:pt x="63" y="159"/>
                </a:cubicBezTo>
                <a:cubicBezTo>
                  <a:pt x="63" y="159"/>
                  <a:pt x="63" y="159"/>
                  <a:pt x="63" y="158"/>
                </a:cubicBezTo>
                <a:cubicBezTo>
                  <a:pt x="63" y="158"/>
                  <a:pt x="64" y="158"/>
                  <a:pt x="64" y="158"/>
                </a:cubicBezTo>
                <a:cubicBezTo>
                  <a:pt x="64" y="158"/>
                  <a:pt x="64" y="157"/>
                  <a:pt x="64" y="157"/>
                </a:cubicBezTo>
                <a:cubicBezTo>
                  <a:pt x="64" y="156"/>
                  <a:pt x="64" y="156"/>
                  <a:pt x="64" y="155"/>
                </a:cubicBezTo>
                <a:cubicBezTo>
                  <a:pt x="64" y="154"/>
                  <a:pt x="64" y="154"/>
                  <a:pt x="63" y="154"/>
                </a:cubicBezTo>
                <a:cubicBezTo>
                  <a:pt x="63" y="153"/>
                  <a:pt x="63" y="153"/>
                  <a:pt x="63" y="152"/>
                </a:cubicBezTo>
                <a:cubicBezTo>
                  <a:pt x="63" y="152"/>
                  <a:pt x="64" y="152"/>
                  <a:pt x="64" y="152"/>
                </a:cubicBezTo>
                <a:cubicBezTo>
                  <a:pt x="64" y="152"/>
                  <a:pt x="64" y="152"/>
                  <a:pt x="64" y="151"/>
                </a:cubicBezTo>
                <a:cubicBezTo>
                  <a:pt x="64" y="150"/>
                  <a:pt x="65" y="149"/>
                  <a:pt x="66" y="149"/>
                </a:cubicBezTo>
                <a:cubicBezTo>
                  <a:pt x="66" y="147"/>
                  <a:pt x="67" y="147"/>
                  <a:pt x="68" y="146"/>
                </a:cubicBezTo>
                <a:cubicBezTo>
                  <a:pt x="68" y="147"/>
                  <a:pt x="68" y="148"/>
                  <a:pt x="69" y="148"/>
                </a:cubicBezTo>
                <a:cubicBezTo>
                  <a:pt x="69" y="148"/>
                  <a:pt x="69" y="149"/>
                  <a:pt x="69" y="150"/>
                </a:cubicBezTo>
                <a:cubicBezTo>
                  <a:pt x="70" y="150"/>
                  <a:pt x="70" y="150"/>
                  <a:pt x="70" y="151"/>
                </a:cubicBezTo>
                <a:cubicBezTo>
                  <a:pt x="72" y="151"/>
                  <a:pt x="72" y="153"/>
                  <a:pt x="74" y="152"/>
                </a:cubicBezTo>
                <a:cubicBezTo>
                  <a:pt x="74" y="152"/>
                  <a:pt x="74" y="152"/>
                  <a:pt x="74" y="151"/>
                </a:cubicBezTo>
                <a:cubicBezTo>
                  <a:pt x="73" y="148"/>
                  <a:pt x="75" y="148"/>
                  <a:pt x="75" y="145"/>
                </a:cubicBezTo>
                <a:cubicBezTo>
                  <a:pt x="75" y="145"/>
                  <a:pt x="76" y="145"/>
                  <a:pt x="76" y="145"/>
                </a:cubicBezTo>
                <a:cubicBezTo>
                  <a:pt x="76" y="145"/>
                  <a:pt x="76" y="144"/>
                  <a:pt x="76" y="144"/>
                </a:cubicBezTo>
                <a:cubicBezTo>
                  <a:pt x="76" y="143"/>
                  <a:pt x="76" y="143"/>
                  <a:pt x="77" y="143"/>
                </a:cubicBezTo>
                <a:cubicBezTo>
                  <a:pt x="77" y="142"/>
                  <a:pt x="77" y="142"/>
                  <a:pt x="77" y="142"/>
                </a:cubicBezTo>
                <a:cubicBezTo>
                  <a:pt x="77" y="141"/>
                  <a:pt x="78" y="140"/>
                  <a:pt x="80" y="140"/>
                </a:cubicBezTo>
                <a:cubicBezTo>
                  <a:pt x="80" y="140"/>
                  <a:pt x="80" y="140"/>
                  <a:pt x="81" y="140"/>
                </a:cubicBezTo>
                <a:cubicBezTo>
                  <a:pt x="81" y="140"/>
                  <a:pt x="81" y="139"/>
                  <a:pt x="81" y="138"/>
                </a:cubicBezTo>
                <a:cubicBezTo>
                  <a:pt x="80" y="138"/>
                  <a:pt x="79" y="138"/>
                  <a:pt x="80" y="137"/>
                </a:cubicBezTo>
                <a:cubicBezTo>
                  <a:pt x="79" y="137"/>
                  <a:pt x="79" y="137"/>
                  <a:pt x="78" y="137"/>
                </a:cubicBezTo>
                <a:cubicBezTo>
                  <a:pt x="77" y="139"/>
                  <a:pt x="74" y="138"/>
                  <a:pt x="74" y="140"/>
                </a:cubicBezTo>
                <a:cubicBezTo>
                  <a:pt x="74" y="140"/>
                  <a:pt x="74" y="140"/>
                  <a:pt x="74" y="139"/>
                </a:cubicBezTo>
                <a:cubicBezTo>
                  <a:pt x="74" y="139"/>
                  <a:pt x="74" y="138"/>
                  <a:pt x="74" y="138"/>
                </a:cubicBezTo>
                <a:cubicBezTo>
                  <a:pt x="73" y="138"/>
                  <a:pt x="72" y="138"/>
                  <a:pt x="72" y="137"/>
                </a:cubicBezTo>
                <a:cubicBezTo>
                  <a:pt x="72" y="136"/>
                  <a:pt x="73" y="136"/>
                  <a:pt x="74" y="136"/>
                </a:cubicBezTo>
                <a:cubicBezTo>
                  <a:pt x="74" y="136"/>
                  <a:pt x="74" y="136"/>
                  <a:pt x="75" y="136"/>
                </a:cubicBezTo>
                <a:cubicBezTo>
                  <a:pt x="75" y="134"/>
                  <a:pt x="76" y="135"/>
                  <a:pt x="77" y="136"/>
                </a:cubicBezTo>
                <a:cubicBezTo>
                  <a:pt x="77" y="135"/>
                  <a:pt x="77" y="135"/>
                  <a:pt x="77" y="135"/>
                </a:cubicBezTo>
                <a:cubicBezTo>
                  <a:pt x="77" y="134"/>
                  <a:pt x="77" y="134"/>
                  <a:pt x="77" y="133"/>
                </a:cubicBezTo>
                <a:cubicBezTo>
                  <a:pt x="77" y="132"/>
                  <a:pt x="75" y="132"/>
                  <a:pt x="77" y="131"/>
                </a:cubicBezTo>
                <a:cubicBezTo>
                  <a:pt x="78" y="131"/>
                  <a:pt x="79" y="131"/>
                  <a:pt x="80" y="131"/>
                </a:cubicBezTo>
                <a:cubicBezTo>
                  <a:pt x="80" y="130"/>
                  <a:pt x="81" y="129"/>
                  <a:pt x="82" y="129"/>
                </a:cubicBezTo>
                <a:cubicBezTo>
                  <a:pt x="82" y="128"/>
                  <a:pt x="82" y="128"/>
                  <a:pt x="82" y="127"/>
                </a:cubicBezTo>
                <a:cubicBezTo>
                  <a:pt x="82" y="127"/>
                  <a:pt x="81" y="127"/>
                  <a:pt x="81" y="127"/>
                </a:cubicBezTo>
                <a:cubicBezTo>
                  <a:pt x="81" y="127"/>
                  <a:pt x="81" y="127"/>
                  <a:pt x="81" y="126"/>
                </a:cubicBezTo>
                <a:cubicBezTo>
                  <a:pt x="81" y="126"/>
                  <a:pt x="82" y="126"/>
                  <a:pt x="82" y="125"/>
                </a:cubicBezTo>
                <a:cubicBezTo>
                  <a:pt x="83" y="125"/>
                  <a:pt x="84" y="125"/>
                  <a:pt x="84" y="125"/>
                </a:cubicBezTo>
                <a:cubicBezTo>
                  <a:pt x="84" y="124"/>
                  <a:pt x="83" y="123"/>
                  <a:pt x="83" y="121"/>
                </a:cubicBezTo>
                <a:cubicBezTo>
                  <a:pt x="84" y="121"/>
                  <a:pt x="85" y="121"/>
                  <a:pt x="87" y="121"/>
                </a:cubicBezTo>
                <a:cubicBezTo>
                  <a:pt x="87" y="122"/>
                  <a:pt x="88" y="122"/>
                  <a:pt x="88" y="123"/>
                </a:cubicBezTo>
                <a:cubicBezTo>
                  <a:pt x="88" y="123"/>
                  <a:pt x="89" y="123"/>
                  <a:pt x="89" y="123"/>
                </a:cubicBezTo>
                <a:cubicBezTo>
                  <a:pt x="89" y="123"/>
                  <a:pt x="89" y="123"/>
                  <a:pt x="89" y="124"/>
                </a:cubicBezTo>
                <a:cubicBezTo>
                  <a:pt x="89" y="125"/>
                  <a:pt x="89" y="126"/>
                  <a:pt x="89" y="127"/>
                </a:cubicBezTo>
                <a:cubicBezTo>
                  <a:pt x="89" y="128"/>
                  <a:pt x="89" y="128"/>
                  <a:pt x="89" y="129"/>
                </a:cubicBezTo>
                <a:cubicBezTo>
                  <a:pt x="89" y="130"/>
                  <a:pt x="89" y="131"/>
                  <a:pt x="88" y="131"/>
                </a:cubicBezTo>
                <a:cubicBezTo>
                  <a:pt x="87" y="131"/>
                  <a:pt x="86" y="131"/>
                  <a:pt x="85" y="130"/>
                </a:cubicBezTo>
                <a:cubicBezTo>
                  <a:pt x="85" y="130"/>
                  <a:pt x="85" y="130"/>
                  <a:pt x="84" y="130"/>
                </a:cubicBezTo>
                <a:cubicBezTo>
                  <a:pt x="84" y="130"/>
                  <a:pt x="84" y="131"/>
                  <a:pt x="84" y="131"/>
                </a:cubicBezTo>
                <a:cubicBezTo>
                  <a:pt x="84" y="133"/>
                  <a:pt x="86" y="132"/>
                  <a:pt x="87" y="133"/>
                </a:cubicBezTo>
                <a:cubicBezTo>
                  <a:pt x="87" y="133"/>
                  <a:pt x="87" y="133"/>
                  <a:pt x="88" y="133"/>
                </a:cubicBezTo>
                <a:cubicBezTo>
                  <a:pt x="89" y="133"/>
                  <a:pt x="89" y="134"/>
                  <a:pt x="89" y="135"/>
                </a:cubicBezTo>
                <a:cubicBezTo>
                  <a:pt x="90" y="135"/>
                  <a:pt x="90" y="135"/>
                  <a:pt x="90" y="136"/>
                </a:cubicBezTo>
                <a:cubicBezTo>
                  <a:pt x="90" y="136"/>
                  <a:pt x="90" y="137"/>
                  <a:pt x="90" y="137"/>
                </a:cubicBezTo>
                <a:cubicBezTo>
                  <a:pt x="90" y="137"/>
                  <a:pt x="90" y="138"/>
                  <a:pt x="90" y="138"/>
                </a:cubicBezTo>
                <a:cubicBezTo>
                  <a:pt x="89" y="138"/>
                  <a:pt x="88" y="139"/>
                  <a:pt x="87" y="139"/>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41" name="Freeform 277" title=""/>
          <p:cNvSpPr/>
          <p:nvPr>
            <p:custDataLst>
              <p:tags r:id="rId275"/>
            </p:custDataLst>
          </p:nvPr>
        </p:nvSpPr>
        <p:spPr bwMode="auto">
          <a:xfrm rot="1740000">
            <a:off x="649726" y="2694888"/>
            <a:ext cx="3431" cy="5801"/>
          </a:xfrm>
          <a:custGeom>
            <a:gdLst>
              <a:gd name="T0" fmla="*/ 1 w 6"/>
              <a:gd name="T1" fmla="*/ 4 h 10"/>
              <a:gd name="T2" fmla="*/ 0 w 6"/>
              <a:gd name="T3" fmla="*/ 8 h 10"/>
              <a:gd name="T4" fmla="*/ 1 w 6"/>
              <a:gd name="T5" fmla="*/ 9 h 10"/>
              <a:gd name="T6" fmla="*/ 4 w 6"/>
              <a:gd name="T7" fmla="*/ 10 h 10"/>
              <a:gd name="T8" fmla="*/ 5 w 6"/>
              <a:gd name="T9" fmla="*/ 9 h 10"/>
              <a:gd name="T10" fmla="*/ 6 w 6"/>
              <a:gd name="T11" fmla="*/ 9 h 10"/>
              <a:gd name="T12" fmla="*/ 6 w 6"/>
              <a:gd name="T13" fmla="*/ 6 h 10"/>
              <a:gd name="T14" fmla="*/ 5 w 6"/>
              <a:gd name="T15" fmla="*/ 4 h 10"/>
              <a:gd name="T16" fmla="*/ 5 w 6"/>
              <a:gd name="T17" fmla="*/ 2 h 10"/>
              <a:gd name="T18" fmla="*/ 3 w 6"/>
              <a:gd name="T19" fmla="*/ 0 h 10"/>
              <a:gd name="T20" fmla="*/ 1 w 6"/>
              <a:gd name="T21" fmla="*/ 2 h 10"/>
              <a:gd name="T22" fmla="*/ 1 w 6"/>
              <a:gd name="T23" fmla="*/ 4 h 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 h="10">
                <a:moveTo>
                  <a:pt x="1" y="4"/>
                </a:moveTo>
                <a:cubicBezTo>
                  <a:pt x="1" y="6"/>
                  <a:pt x="1" y="7"/>
                  <a:pt x="0" y="8"/>
                </a:cubicBezTo>
                <a:cubicBezTo>
                  <a:pt x="1" y="8"/>
                  <a:pt x="2" y="8"/>
                  <a:pt x="1" y="9"/>
                </a:cubicBezTo>
                <a:cubicBezTo>
                  <a:pt x="3" y="9"/>
                  <a:pt x="3" y="10"/>
                  <a:pt x="4" y="10"/>
                </a:cubicBezTo>
                <a:cubicBezTo>
                  <a:pt x="5" y="10"/>
                  <a:pt x="5" y="9"/>
                  <a:pt x="5" y="9"/>
                </a:cubicBezTo>
                <a:cubicBezTo>
                  <a:pt x="5" y="9"/>
                  <a:pt x="6" y="9"/>
                  <a:pt x="6" y="9"/>
                </a:cubicBezTo>
                <a:cubicBezTo>
                  <a:pt x="6" y="8"/>
                  <a:pt x="6" y="7"/>
                  <a:pt x="6" y="6"/>
                </a:cubicBezTo>
                <a:cubicBezTo>
                  <a:pt x="5" y="6"/>
                  <a:pt x="5" y="5"/>
                  <a:pt x="5" y="4"/>
                </a:cubicBezTo>
                <a:cubicBezTo>
                  <a:pt x="5" y="3"/>
                  <a:pt x="5" y="2"/>
                  <a:pt x="5" y="2"/>
                </a:cubicBezTo>
                <a:cubicBezTo>
                  <a:pt x="4" y="1"/>
                  <a:pt x="3" y="2"/>
                  <a:pt x="3" y="0"/>
                </a:cubicBezTo>
                <a:cubicBezTo>
                  <a:pt x="2" y="0"/>
                  <a:pt x="1" y="1"/>
                  <a:pt x="1" y="2"/>
                </a:cubicBezTo>
                <a:cubicBezTo>
                  <a:pt x="2" y="3"/>
                  <a:pt x="3" y="4"/>
                  <a:pt x="1" y="4"/>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42" name="Freeform 278" title=""/>
          <p:cNvSpPr/>
          <p:nvPr>
            <p:custDataLst>
              <p:tags r:id="rId276"/>
            </p:custDataLst>
          </p:nvPr>
        </p:nvSpPr>
        <p:spPr bwMode="auto">
          <a:xfrm rot="1740000">
            <a:off x="650753" y="2702759"/>
            <a:ext cx="2111" cy="3427"/>
          </a:xfrm>
          <a:custGeom>
            <a:gdLst>
              <a:gd name="T0" fmla="*/ 0 w 4"/>
              <a:gd name="T1" fmla="*/ 1 h 6"/>
              <a:gd name="T2" fmla="*/ 0 w 4"/>
              <a:gd name="T3" fmla="*/ 3 h 6"/>
              <a:gd name="T4" fmla="*/ 4 w 4"/>
              <a:gd name="T5" fmla="*/ 5 h 6"/>
              <a:gd name="T6" fmla="*/ 4 w 4"/>
              <a:gd name="T7" fmla="*/ 3 h 6"/>
              <a:gd name="T8" fmla="*/ 3 w 4"/>
              <a:gd name="T9" fmla="*/ 0 h 6"/>
              <a:gd name="T10" fmla="*/ 0 w 4"/>
              <a:gd name="T11" fmla="*/ 1 h 6"/>
            </a:gdLst>
            <a:cxnLst>
              <a:cxn ang="0">
                <a:pos x="T0" y="T1"/>
              </a:cxn>
              <a:cxn ang="0">
                <a:pos x="T2" y="T3"/>
              </a:cxn>
              <a:cxn ang="0">
                <a:pos x="T4" y="T5"/>
              </a:cxn>
              <a:cxn ang="0">
                <a:pos x="T6" y="T7"/>
              </a:cxn>
              <a:cxn ang="0">
                <a:pos x="T8" y="T9"/>
              </a:cxn>
              <a:cxn ang="0">
                <a:pos x="T10" y="T11"/>
              </a:cxn>
            </a:cxnLst>
            <a:rect l="0" t="0" r="r" b="b"/>
            <a:pathLst>
              <a:path w="4" h="6">
                <a:moveTo>
                  <a:pt x="0" y="1"/>
                </a:moveTo>
                <a:cubicBezTo>
                  <a:pt x="0" y="2"/>
                  <a:pt x="0" y="2"/>
                  <a:pt x="0" y="3"/>
                </a:cubicBezTo>
                <a:cubicBezTo>
                  <a:pt x="2" y="3"/>
                  <a:pt x="1" y="6"/>
                  <a:pt x="4" y="5"/>
                </a:cubicBezTo>
                <a:cubicBezTo>
                  <a:pt x="4" y="4"/>
                  <a:pt x="4" y="3"/>
                  <a:pt x="4" y="3"/>
                </a:cubicBezTo>
                <a:cubicBezTo>
                  <a:pt x="3" y="2"/>
                  <a:pt x="3" y="2"/>
                  <a:pt x="3" y="0"/>
                </a:cubicBezTo>
                <a:cubicBezTo>
                  <a:pt x="2" y="1"/>
                  <a:pt x="2" y="1"/>
                  <a:pt x="0" y="1"/>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43" name="Freeform 279" title=""/>
          <p:cNvSpPr/>
          <p:nvPr>
            <p:custDataLst>
              <p:tags r:id="rId277"/>
            </p:custDataLst>
          </p:nvPr>
        </p:nvSpPr>
        <p:spPr bwMode="auto">
          <a:xfrm rot="1740000">
            <a:off x="639081" y="2700625"/>
            <a:ext cx="1848" cy="1845"/>
          </a:xfrm>
          <a:custGeom>
            <a:gdLst>
              <a:gd name="T0" fmla="*/ 1 w 3"/>
              <a:gd name="T1" fmla="*/ 3 h 3"/>
              <a:gd name="T2" fmla="*/ 3 w 3"/>
              <a:gd name="T3" fmla="*/ 3 h 3"/>
              <a:gd name="T4" fmla="*/ 0 w 3"/>
              <a:gd name="T5" fmla="*/ 0 h 3"/>
              <a:gd name="T6" fmla="*/ 1 w 3"/>
              <a:gd name="T7" fmla="*/ 3 h 3"/>
            </a:gdLst>
            <a:cxnLst>
              <a:cxn ang="0">
                <a:pos x="T0" y="T1"/>
              </a:cxn>
              <a:cxn ang="0">
                <a:pos x="T2" y="T3"/>
              </a:cxn>
              <a:cxn ang="0">
                <a:pos x="T4" y="T5"/>
              </a:cxn>
              <a:cxn ang="0">
                <a:pos x="T6" y="T7"/>
              </a:cxn>
            </a:cxnLst>
            <a:rect l="0" t="0" r="r" b="b"/>
            <a:pathLst>
              <a:path w="3" h="3">
                <a:moveTo>
                  <a:pt x="1" y="3"/>
                </a:moveTo>
                <a:cubicBezTo>
                  <a:pt x="2" y="3"/>
                  <a:pt x="2" y="3"/>
                  <a:pt x="3" y="3"/>
                </a:cubicBezTo>
                <a:cubicBezTo>
                  <a:pt x="2" y="2"/>
                  <a:pt x="1" y="1"/>
                  <a:pt x="0" y="0"/>
                </a:cubicBezTo>
                <a:cubicBezTo>
                  <a:pt x="0" y="2"/>
                  <a:pt x="1" y="2"/>
                  <a:pt x="1" y="3"/>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44" name="Freeform 280" title=""/>
          <p:cNvSpPr/>
          <p:nvPr>
            <p:custDataLst>
              <p:tags r:id="rId278"/>
            </p:custDataLst>
          </p:nvPr>
        </p:nvSpPr>
        <p:spPr bwMode="auto">
          <a:xfrm rot="1740000">
            <a:off x="583389" y="2688586"/>
            <a:ext cx="2903" cy="3955"/>
          </a:xfrm>
          <a:custGeom>
            <a:gdLst>
              <a:gd name="T0" fmla="*/ 3 w 5"/>
              <a:gd name="T1" fmla="*/ 7 h 7"/>
              <a:gd name="T2" fmla="*/ 4 w 5"/>
              <a:gd name="T3" fmla="*/ 7 h 7"/>
              <a:gd name="T4" fmla="*/ 5 w 5"/>
              <a:gd name="T5" fmla="*/ 4 h 7"/>
              <a:gd name="T6" fmla="*/ 5 w 5"/>
              <a:gd name="T7" fmla="*/ 2 h 7"/>
              <a:gd name="T8" fmla="*/ 4 w 5"/>
              <a:gd name="T9" fmla="*/ 0 h 7"/>
              <a:gd name="T10" fmla="*/ 1 w 5"/>
              <a:gd name="T11" fmla="*/ 0 h 7"/>
              <a:gd name="T12" fmla="*/ 1 w 5"/>
              <a:gd name="T13" fmla="*/ 1 h 7"/>
              <a:gd name="T14" fmla="*/ 0 w 5"/>
              <a:gd name="T15" fmla="*/ 3 h 7"/>
              <a:gd name="T16" fmla="*/ 1 w 5"/>
              <a:gd name="T17" fmla="*/ 3 h 7"/>
              <a:gd name="T18" fmla="*/ 1 w 5"/>
              <a:gd name="T19" fmla="*/ 4 h 7"/>
              <a:gd name="T20" fmla="*/ 3 w 5"/>
              <a:gd name="T21" fmla="*/ 4 h 7"/>
              <a:gd name="T22" fmla="*/ 1 w 5"/>
              <a:gd name="T23" fmla="*/ 7 h 7"/>
              <a:gd name="T24" fmla="*/ 3 w 5"/>
              <a:gd name="T25" fmla="*/ 7 h 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 h="7">
                <a:moveTo>
                  <a:pt x="3" y="7"/>
                </a:moveTo>
                <a:cubicBezTo>
                  <a:pt x="3" y="7"/>
                  <a:pt x="3" y="7"/>
                  <a:pt x="4" y="7"/>
                </a:cubicBezTo>
                <a:cubicBezTo>
                  <a:pt x="4" y="6"/>
                  <a:pt x="5" y="5"/>
                  <a:pt x="5" y="4"/>
                </a:cubicBezTo>
                <a:cubicBezTo>
                  <a:pt x="5" y="4"/>
                  <a:pt x="5" y="3"/>
                  <a:pt x="5" y="2"/>
                </a:cubicBezTo>
                <a:cubicBezTo>
                  <a:pt x="5" y="1"/>
                  <a:pt x="5" y="0"/>
                  <a:pt x="4" y="0"/>
                </a:cubicBezTo>
                <a:cubicBezTo>
                  <a:pt x="3" y="0"/>
                  <a:pt x="2" y="0"/>
                  <a:pt x="1" y="0"/>
                </a:cubicBezTo>
                <a:cubicBezTo>
                  <a:pt x="1" y="0"/>
                  <a:pt x="1" y="1"/>
                  <a:pt x="1" y="1"/>
                </a:cubicBezTo>
                <a:cubicBezTo>
                  <a:pt x="0" y="1"/>
                  <a:pt x="0" y="2"/>
                  <a:pt x="0" y="3"/>
                </a:cubicBezTo>
                <a:cubicBezTo>
                  <a:pt x="1" y="3"/>
                  <a:pt x="1" y="3"/>
                  <a:pt x="1" y="3"/>
                </a:cubicBezTo>
                <a:cubicBezTo>
                  <a:pt x="1" y="4"/>
                  <a:pt x="1" y="4"/>
                  <a:pt x="1" y="4"/>
                </a:cubicBezTo>
                <a:cubicBezTo>
                  <a:pt x="2" y="4"/>
                  <a:pt x="2" y="4"/>
                  <a:pt x="3" y="4"/>
                </a:cubicBezTo>
                <a:cubicBezTo>
                  <a:pt x="3" y="6"/>
                  <a:pt x="2" y="6"/>
                  <a:pt x="1" y="7"/>
                </a:cubicBezTo>
                <a:cubicBezTo>
                  <a:pt x="2" y="7"/>
                  <a:pt x="2" y="7"/>
                  <a:pt x="3" y="7"/>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45" name="Freeform 281" title=""/>
          <p:cNvSpPr/>
          <p:nvPr>
            <p:custDataLst>
              <p:tags r:id="rId279"/>
            </p:custDataLst>
          </p:nvPr>
        </p:nvSpPr>
        <p:spPr bwMode="auto">
          <a:xfrm rot="1740000">
            <a:off x="658525" y="2730523"/>
            <a:ext cx="2376" cy="1582"/>
          </a:xfrm>
          <a:custGeom>
            <a:gdLst>
              <a:gd name="T0" fmla="*/ 2 w 4"/>
              <a:gd name="T1" fmla="*/ 0 h 3"/>
              <a:gd name="T2" fmla="*/ 1 w 4"/>
              <a:gd name="T3" fmla="*/ 1 h 3"/>
              <a:gd name="T4" fmla="*/ 0 w 4"/>
              <a:gd name="T5" fmla="*/ 3 h 3"/>
              <a:gd name="T6" fmla="*/ 3 w 4"/>
              <a:gd name="T7" fmla="*/ 2 h 3"/>
              <a:gd name="T8" fmla="*/ 2 w 4"/>
              <a:gd name="T9" fmla="*/ 0 h 3"/>
            </a:gdLst>
            <a:cxnLst>
              <a:cxn ang="0">
                <a:pos x="T0" y="T1"/>
              </a:cxn>
              <a:cxn ang="0">
                <a:pos x="T2" y="T3"/>
              </a:cxn>
              <a:cxn ang="0">
                <a:pos x="T4" y="T5"/>
              </a:cxn>
              <a:cxn ang="0">
                <a:pos x="T6" y="T7"/>
              </a:cxn>
              <a:cxn ang="0">
                <a:pos x="T8" y="T9"/>
              </a:cxn>
            </a:cxnLst>
            <a:rect l="0" t="0" r="r" b="b"/>
            <a:pathLst>
              <a:path w="4" h="3">
                <a:moveTo>
                  <a:pt x="2" y="0"/>
                </a:moveTo>
                <a:cubicBezTo>
                  <a:pt x="2" y="1"/>
                  <a:pt x="2" y="1"/>
                  <a:pt x="1" y="1"/>
                </a:cubicBezTo>
                <a:cubicBezTo>
                  <a:pt x="1" y="2"/>
                  <a:pt x="0" y="2"/>
                  <a:pt x="0" y="3"/>
                </a:cubicBezTo>
                <a:cubicBezTo>
                  <a:pt x="1" y="3"/>
                  <a:pt x="1" y="2"/>
                  <a:pt x="3" y="2"/>
                </a:cubicBezTo>
                <a:cubicBezTo>
                  <a:pt x="4" y="1"/>
                  <a:pt x="3" y="0"/>
                  <a:pt x="2" y="0"/>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46" name="Freeform 282" title=""/>
          <p:cNvSpPr/>
          <p:nvPr>
            <p:custDataLst>
              <p:tags r:id="rId280"/>
            </p:custDataLst>
          </p:nvPr>
        </p:nvSpPr>
        <p:spPr bwMode="auto">
          <a:xfrm rot="1740000">
            <a:off x="637980" y="2714202"/>
            <a:ext cx="4223" cy="9756"/>
          </a:xfrm>
          <a:custGeom>
            <a:gdLst>
              <a:gd name="T0" fmla="*/ 7 w 7"/>
              <a:gd name="T1" fmla="*/ 12 h 17"/>
              <a:gd name="T2" fmla="*/ 7 w 7"/>
              <a:gd name="T3" fmla="*/ 11 h 17"/>
              <a:gd name="T4" fmla="*/ 7 w 7"/>
              <a:gd name="T5" fmla="*/ 10 h 17"/>
              <a:gd name="T6" fmla="*/ 6 w 7"/>
              <a:gd name="T7" fmla="*/ 10 h 17"/>
              <a:gd name="T8" fmla="*/ 4 w 7"/>
              <a:gd name="T9" fmla="*/ 10 h 17"/>
              <a:gd name="T10" fmla="*/ 3 w 7"/>
              <a:gd name="T11" fmla="*/ 8 h 17"/>
              <a:gd name="T12" fmla="*/ 5 w 7"/>
              <a:gd name="T13" fmla="*/ 8 h 17"/>
              <a:gd name="T14" fmla="*/ 5 w 7"/>
              <a:gd name="T15" fmla="*/ 4 h 17"/>
              <a:gd name="T16" fmla="*/ 6 w 7"/>
              <a:gd name="T17" fmla="*/ 4 h 17"/>
              <a:gd name="T18" fmla="*/ 6 w 7"/>
              <a:gd name="T19" fmla="*/ 3 h 17"/>
              <a:gd name="T20" fmla="*/ 6 w 7"/>
              <a:gd name="T21" fmla="*/ 2 h 17"/>
              <a:gd name="T22" fmla="*/ 6 w 7"/>
              <a:gd name="T23" fmla="*/ 1 h 17"/>
              <a:gd name="T24" fmla="*/ 5 w 7"/>
              <a:gd name="T25" fmla="*/ 1 h 17"/>
              <a:gd name="T26" fmla="*/ 4 w 7"/>
              <a:gd name="T27" fmla="*/ 2 h 17"/>
              <a:gd name="T28" fmla="*/ 4 w 7"/>
              <a:gd name="T29" fmla="*/ 3 h 17"/>
              <a:gd name="T30" fmla="*/ 3 w 7"/>
              <a:gd name="T31" fmla="*/ 4 h 17"/>
              <a:gd name="T32" fmla="*/ 0 w 7"/>
              <a:gd name="T33" fmla="*/ 7 h 17"/>
              <a:gd name="T34" fmla="*/ 0 w 7"/>
              <a:gd name="T35" fmla="*/ 8 h 17"/>
              <a:gd name="T36" fmla="*/ 1 w 7"/>
              <a:gd name="T37" fmla="*/ 11 h 17"/>
              <a:gd name="T38" fmla="*/ 3 w 7"/>
              <a:gd name="T39" fmla="*/ 11 h 17"/>
              <a:gd name="T40" fmla="*/ 4 w 7"/>
              <a:gd name="T41" fmla="*/ 11 h 17"/>
              <a:gd name="T42" fmla="*/ 4 w 7"/>
              <a:gd name="T43" fmla="*/ 16 h 17"/>
              <a:gd name="T44" fmla="*/ 4 w 7"/>
              <a:gd name="T45" fmla="*/ 17 h 17"/>
              <a:gd name="T46" fmla="*/ 5 w 7"/>
              <a:gd name="T47" fmla="*/ 17 h 17"/>
              <a:gd name="T48" fmla="*/ 7 w 7"/>
              <a:gd name="T49" fmla="*/ 16 h 17"/>
              <a:gd name="T50" fmla="*/ 6 w 7"/>
              <a:gd name="T51" fmla="*/ 14 h 17"/>
              <a:gd name="T52" fmla="*/ 7 w 7"/>
              <a:gd name="T53" fmla="*/ 12 h 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 h="17">
                <a:moveTo>
                  <a:pt x="7" y="12"/>
                </a:moveTo>
                <a:cubicBezTo>
                  <a:pt x="7" y="12"/>
                  <a:pt x="7" y="12"/>
                  <a:pt x="7" y="11"/>
                </a:cubicBezTo>
                <a:cubicBezTo>
                  <a:pt x="7" y="11"/>
                  <a:pt x="7" y="10"/>
                  <a:pt x="7" y="10"/>
                </a:cubicBezTo>
                <a:cubicBezTo>
                  <a:pt x="7" y="10"/>
                  <a:pt x="7" y="10"/>
                  <a:pt x="6" y="10"/>
                </a:cubicBezTo>
                <a:cubicBezTo>
                  <a:pt x="5" y="10"/>
                  <a:pt x="5" y="10"/>
                  <a:pt x="4" y="10"/>
                </a:cubicBezTo>
                <a:cubicBezTo>
                  <a:pt x="4" y="9"/>
                  <a:pt x="3" y="9"/>
                  <a:pt x="3" y="8"/>
                </a:cubicBezTo>
                <a:cubicBezTo>
                  <a:pt x="3" y="8"/>
                  <a:pt x="4" y="8"/>
                  <a:pt x="5" y="8"/>
                </a:cubicBezTo>
                <a:cubicBezTo>
                  <a:pt x="5" y="7"/>
                  <a:pt x="5" y="5"/>
                  <a:pt x="5" y="4"/>
                </a:cubicBezTo>
                <a:cubicBezTo>
                  <a:pt x="5" y="4"/>
                  <a:pt x="6" y="4"/>
                  <a:pt x="6" y="4"/>
                </a:cubicBezTo>
                <a:cubicBezTo>
                  <a:pt x="6" y="4"/>
                  <a:pt x="6" y="3"/>
                  <a:pt x="6" y="3"/>
                </a:cubicBezTo>
                <a:cubicBezTo>
                  <a:pt x="6" y="3"/>
                  <a:pt x="6" y="2"/>
                  <a:pt x="6" y="2"/>
                </a:cubicBezTo>
                <a:cubicBezTo>
                  <a:pt x="6" y="1"/>
                  <a:pt x="6" y="1"/>
                  <a:pt x="6" y="1"/>
                </a:cubicBezTo>
                <a:cubicBezTo>
                  <a:pt x="6" y="1"/>
                  <a:pt x="5" y="1"/>
                  <a:pt x="5" y="1"/>
                </a:cubicBezTo>
                <a:cubicBezTo>
                  <a:pt x="4" y="0"/>
                  <a:pt x="4" y="1"/>
                  <a:pt x="4" y="2"/>
                </a:cubicBezTo>
                <a:cubicBezTo>
                  <a:pt x="4" y="2"/>
                  <a:pt x="4" y="3"/>
                  <a:pt x="4" y="3"/>
                </a:cubicBezTo>
                <a:cubicBezTo>
                  <a:pt x="4" y="4"/>
                  <a:pt x="4" y="4"/>
                  <a:pt x="3" y="4"/>
                </a:cubicBezTo>
                <a:cubicBezTo>
                  <a:pt x="1" y="4"/>
                  <a:pt x="2" y="7"/>
                  <a:pt x="0" y="7"/>
                </a:cubicBezTo>
                <a:cubicBezTo>
                  <a:pt x="0" y="7"/>
                  <a:pt x="0" y="7"/>
                  <a:pt x="0" y="8"/>
                </a:cubicBezTo>
                <a:cubicBezTo>
                  <a:pt x="0" y="10"/>
                  <a:pt x="1" y="10"/>
                  <a:pt x="1" y="11"/>
                </a:cubicBezTo>
                <a:cubicBezTo>
                  <a:pt x="2" y="11"/>
                  <a:pt x="2" y="11"/>
                  <a:pt x="3" y="11"/>
                </a:cubicBezTo>
                <a:cubicBezTo>
                  <a:pt x="3" y="11"/>
                  <a:pt x="3" y="11"/>
                  <a:pt x="4" y="11"/>
                </a:cubicBezTo>
                <a:cubicBezTo>
                  <a:pt x="6" y="14"/>
                  <a:pt x="4" y="13"/>
                  <a:pt x="4" y="16"/>
                </a:cubicBezTo>
                <a:cubicBezTo>
                  <a:pt x="4" y="16"/>
                  <a:pt x="4" y="17"/>
                  <a:pt x="4" y="17"/>
                </a:cubicBezTo>
                <a:cubicBezTo>
                  <a:pt x="4" y="17"/>
                  <a:pt x="5" y="17"/>
                  <a:pt x="5" y="17"/>
                </a:cubicBezTo>
                <a:cubicBezTo>
                  <a:pt x="6" y="17"/>
                  <a:pt x="7" y="17"/>
                  <a:pt x="7" y="16"/>
                </a:cubicBezTo>
                <a:cubicBezTo>
                  <a:pt x="6" y="16"/>
                  <a:pt x="6" y="15"/>
                  <a:pt x="6" y="14"/>
                </a:cubicBezTo>
                <a:cubicBezTo>
                  <a:pt x="6" y="13"/>
                  <a:pt x="6" y="12"/>
                  <a:pt x="7" y="12"/>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47" name="Freeform 283" title=""/>
          <p:cNvSpPr/>
          <p:nvPr>
            <p:custDataLst>
              <p:tags r:id="rId281"/>
            </p:custDataLst>
          </p:nvPr>
        </p:nvSpPr>
        <p:spPr bwMode="auto">
          <a:xfrm rot="1740000">
            <a:off x="581914" y="2701846"/>
            <a:ext cx="5014" cy="2900"/>
          </a:xfrm>
          <a:custGeom>
            <a:gdLst>
              <a:gd name="T0" fmla="*/ 6 w 9"/>
              <a:gd name="T1" fmla="*/ 4 h 5"/>
              <a:gd name="T2" fmla="*/ 8 w 9"/>
              <a:gd name="T3" fmla="*/ 4 h 5"/>
              <a:gd name="T4" fmla="*/ 6 w 9"/>
              <a:gd name="T5" fmla="*/ 1 h 5"/>
              <a:gd name="T6" fmla="*/ 0 w 9"/>
              <a:gd name="T7" fmla="*/ 2 h 5"/>
              <a:gd name="T8" fmla="*/ 0 w 9"/>
              <a:gd name="T9" fmla="*/ 5 h 5"/>
              <a:gd name="T10" fmla="*/ 5 w 9"/>
              <a:gd name="T11" fmla="*/ 4 h 5"/>
              <a:gd name="T12" fmla="*/ 6 w 9"/>
              <a:gd name="T13" fmla="*/ 4 h 5"/>
            </a:gdLst>
            <a:cxnLst>
              <a:cxn ang="0">
                <a:pos x="T0" y="T1"/>
              </a:cxn>
              <a:cxn ang="0">
                <a:pos x="T2" y="T3"/>
              </a:cxn>
              <a:cxn ang="0">
                <a:pos x="T4" y="T5"/>
              </a:cxn>
              <a:cxn ang="0">
                <a:pos x="T6" y="T7"/>
              </a:cxn>
              <a:cxn ang="0">
                <a:pos x="T8" y="T9"/>
              </a:cxn>
              <a:cxn ang="0">
                <a:pos x="T10" y="T11"/>
              </a:cxn>
              <a:cxn ang="0">
                <a:pos x="T12" y="T13"/>
              </a:cxn>
            </a:cxnLst>
            <a:rect l="0" t="0" r="r" b="b"/>
            <a:pathLst>
              <a:path w="9" h="5">
                <a:moveTo>
                  <a:pt x="6" y="4"/>
                </a:moveTo>
                <a:cubicBezTo>
                  <a:pt x="7" y="4"/>
                  <a:pt x="7" y="4"/>
                  <a:pt x="8" y="4"/>
                </a:cubicBezTo>
                <a:cubicBezTo>
                  <a:pt x="9" y="3"/>
                  <a:pt x="8" y="2"/>
                  <a:pt x="6" y="1"/>
                </a:cubicBezTo>
                <a:cubicBezTo>
                  <a:pt x="3" y="0"/>
                  <a:pt x="3" y="3"/>
                  <a:pt x="0" y="2"/>
                </a:cubicBezTo>
                <a:cubicBezTo>
                  <a:pt x="0" y="3"/>
                  <a:pt x="0" y="4"/>
                  <a:pt x="0" y="5"/>
                </a:cubicBezTo>
                <a:cubicBezTo>
                  <a:pt x="3" y="5"/>
                  <a:pt x="3" y="4"/>
                  <a:pt x="5" y="4"/>
                </a:cubicBezTo>
                <a:cubicBezTo>
                  <a:pt x="6" y="4"/>
                  <a:pt x="6" y="4"/>
                  <a:pt x="6" y="4"/>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48" name="Freeform 284" title=""/>
          <p:cNvSpPr/>
          <p:nvPr>
            <p:custDataLst>
              <p:tags r:id="rId282"/>
            </p:custDataLst>
          </p:nvPr>
        </p:nvSpPr>
        <p:spPr bwMode="auto">
          <a:xfrm rot="1740000">
            <a:off x="680966" y="2652632"/>
            <a:ext cx="7389" cy="4747"/>
          </a:xfrm>
          <a:custGeom>
            <a:gdLst>
              <a:gd name="T0" fmla="*/ 3 w 13"/>
              <a:gd name="T1" fmla="*/ 7 h 8"/>
              <a:gd name="T2" fmla="*/ 5 w 13"/>
              <a:gd name="T3" fmla="*/ 7 h 8"/>
              <a:gd name="T4" fmla="*/ 6 w 13"/>
              <a:gd name="T5" fmla="*/ 7 h 8"/>
              <a:gd name="T6" fmla="*/ 7 w 13"/>
              <a:gd name="T7" fmla="*/ 6 h 8"/>
              <a:gd name="T8" fmla="*/ 9 w 13"/>
              <a:gd name="T9" fmla="*/ 3 h 8"/>
              <a:gd name="T10" fmla="*/ 9 w 13"/>
              <a:gd name="T11" fmla="*/ 2 h 8"/>
              <a:gd name="T12" fmla="*/ 13 w 13"/>
              <a:gd name="T13" fmla="*/ 1 h 8"/>
              <a:gd name="T14" fmla="*/ 12 w 13"/>
              <a:gd name="T15" fmla="*/ 0 h 8"/>
              <a:gd name="T16" fmla="*/ 11 w 13"/>
              <a:gd name="T17" fmla="*/ 0 h 8"/>
              <a:gd name="T18" fmla="*/ 8 w 13"/>
              <a:gd name="T19" fmla="*/ 0 h 8"/>
              <a:gd name="T20" fmla="*/ 6 w 13"/>
              <a:gd name="T21" fmla="*/ 0 h 8"/>
              <a:gd name="T22" fmla="*/ 2 w 13"/>
              <a:gd name="T23" fmla="*/ 3 h 8"/>
              <a:gd name="T24" fmla="*/ 2 w 13"/>
              <a:gd name="T25" fmla="*/ 4 h 8"/>
              <a:gd name="T26" fmla="*/ 1 w 13"/>
              <a:gd name="T27" fmla="*/ 4 h 8"/>
              <a:gd name="T28" fmla="*/ 1 w 13"/>
              <a:gd name="T29" fmla="*/ 6 h 8"/>
              <a:gd name="T30" fmla="*/ 0 w 13"/>
              <a:gd name="T31" fmla="*/ 7 h 8"/>
              <a:gd name="T32" fmla="*/ 3 w 13"/>
              <a:gd name="T33" fmla="*/ 7 h 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 h="8">
                <a:moveTo>
                  <a:pt x="3" y="7"/>
                </a:moveTo>
                <a:cubicBezTo>
                  <a:pt x="4" y="7"/>
                  <a:pt x="4" y="7"/>
                  <a:pt x="5" y="7"/>
                </a:cubicBezTo>
                <a:cubicBezTo>
                  <a:pt x="5" y="7"/>
                  <a:pt x="5" y="7"/>
                  <a:pt x="6" y="7"/>
                </a:cubicBezTo>
                <a:cubicBezTo>
                  <a:pt x="6" y="6"/>
                  <a:pt x="6" y="6"/>
                  <a:pt x="7" y="6"/>
                </a:cubicBezTo>
                <a:cubicBezTo>
                  <a:pt x="8" y="4"/>
                  <a:pt x="8" y="3"/>
                  <a:pt x="9" y="3"/>
                </a:cubicBezTo>
                <a:cubicBezTo>
                  <a:pt x="9" y="3"/>
                  <a:pt x="9" y="2"/>
                  <a:pt x="9" y="2"/>
                </a:cubicBezTo>
                <a:cubicBezTo>
                  <a:pt x="10" y="1"/>
                  <a:pt x="11" y="1"/>
                  <a:pt x="13" y="1"/>
                </a:cubicBezTo>
                <a:cubicBezTo>
                  <a:pt x="13" y="0"/>
                  <a:pt x="13" y="0"/>
                  <a:pt x="12" y="0"/>
                </a:cubicBezTo>
                <a:cubicBezTo>
                  <a:pt x="11" y="0"/>
                  <a:pt x="11" y="0"/>
                  <a:pt x="11" y="0"/>
                </a:cubicBezTo>
                <a:cubicBezTo>
                  <a:pt x="10" y="0"/>
                  <a:pt x="9" y="0"/>
                  <a:pt x="8" y="0"/>
                </a:cubicBezTo>
                <a:cubicBezTo>
                  <a:pt x="7" y="0"/>
                  <a:pt x="7" y="0"/>
                  <a:pt x="6" y="0"/>
                </a:cubicBezTo>
                <a:cubicBezTo>
                  <a:pt x="4" y="0"/>
                  <a:pt x="3" y="1"/>
                  <a:pt x="2" y="3"/>
                </a:cubicBezTo>
                <a:cubicBezTo>
                  <a:pt x="2" y="4"/>
                  <a:pt x="2" y="4"/>
                  <a:pt x="2" y="4"/>
                </a:cubicBezTo>
                <a:cubicBezTo>
                  <a:pt x="2" y="4"/>
                  <a:pt x="2" y="4"/>
                  <a:pt x="1" y="4"/>
                </a:cubicBezTo>
                <a:cubicBezTo>
                  <a:pt x="1" y="5"/>
                  <a:pt x="1" y="5"/>
                  <a:pt x="1" y="6"/>
                </a:cubicBezTo>
                <a:cubicBezTo>
                  <a:pt x="1" y="7"/>
                  <a:pt x="1" y="7"/>
                  <a:pt x="0" y="7"/>
                </a:cubicBezTo>
                <a:cubicBezTo>
                  <a:pt x="0" y="8"/>
                  <a:pt x="3" y="8"/>
                  <a:pt x="3" y="7"/>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49" name="Freeform 285" title=""/>
          <p:cNvSpPr/>
          <p:nvPr>
            <p:custDataLst>
              <p:tags r:id="rId283"/>
            </p:custDataLst>
          </p:nvPr>
        </p:nvSpPr>
        <p:spPr bwMode="auto">
          <a:xfrm rot="1740000">
            <a:off x="697153" y="2659399"/>
            <a:ext cx="5278" cy="7383"/>
          </a:xfrm>
          <a:custGeom>
            <a:gdLst>
              <a:gd name="T0" fmla="*/ 1 w 9"/>
              <a:gd name="T1" fmla="*/ 13 h 13"/>
              <a:gd name="T2" fmla="*/ 9 w 9"/>
              <a:gd name="T3" fmla="*/ 6 h 13"/>
              <a:gd name="T4" fmla="*/ 9 w 9"/>
              <a:gd name="T5" fmla="*/ 5 h 13"/>
              <a:gd name="T6" fmla="*/ 9 w 9"/>
              <a:gd name="T7" fmla="*/ 4 h 13"/>
              <a:gd name="T8" fmla="*/ 8 w 9"/>
              <a:gd name="T9" fmla="*/ 4 h 13"/>
              <a:gd name="T10" fmla="*/ 8 w 9"/>
              <a:gd name="T11" fmla="*/ 1 h 13"/>
              <a:gd name="T12" fmla="*/ 8 w 9"/>
              <a:gd name="T13" fmla="*/ 0 h 13"/>
              <a:gd name="T14" fmla="*/ 5 w 9"/>
              <a:gd name="T15" fmla="*/ 0 h 13"/>
              <a:gd name="T16" fmla="*/ 5 w 9"/>
              <a:gd name="T17" fmla="*/ 1 h 13"/>
              <a:gd name="T18" fmla="*/ 4 w 9"/>
              <a:gd name="T19" fmla="*/ 4 h 13"/>
              <a:gd name="T20" fmla="*/ 4 w 9"/>
              <a:gd name="T21" fmla="*/ 5 h 13"/>
              <a:gd name="T22" fmla="*/ 2 w 9"/>
              <a:gd name="T23" fmla="*/ 7 h 13"/>
              <a:gd name="T24" fmla="*/ 0 w 9"/>
              <a:gd name="T25" fmla="*/ 10 h 13"/>
              <a:gd name="T26" fmla="*/ 0 w 9"/>
              <a:gd name="T27" fmla="*/ 11 h 13"/>
              <a:gd name="T28" fmla="*/ 1 w 9"/>
              <a:gd name="T29" fmla="*/ 13 h 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 h="13">
                <a:moveTo>
                  <a:pt x="1" y="13"/>
                </a:moveTo>
                <a:cubicBezTo>
                  <a:pt x="5" y="12"/>
                  <a:pt x="8" y="10"/>
                  <a:pt x="9" y="6"/>
                </a:cubicBezTo>
                <a:cubicBezTo>
                  <a:pt x="9" y="6"/>
                  <a:pt x="9" y="5"/>
                  <a:pt x="9" y="5"/>
                </a:cubicBezTo>
                <a:cubicBezTo>
                  <a:pt x="9" y="5"/>
                  <a:pt x="9" y="4"/>
                  <a:pt x="9" y="4"/>
                </a:cubicBezTo>
                <a:cubicBezTo>
                  <a:pt x="9" y="4"/>
                  <a:pt x="9" y="4"/>
                  <a:pt x="8" y="4"/>
                </a:cubicBezTo>
                <a:cubicBezTo>
                  <a:pt x="8" y="3"/>
                  <a:pt x="8" y="2"/>
                  <a:pt x="8" y="1"/>
                </a:cubicBezTo>
                <a:cubicBezTo>
                  <a:pt x="8" y="1"/>
                  <a:pt x="8" y="1"/>
                  <a:pt x="8" y="0"/>
                </a:cubicBezTo>
                <a:cubicBezTo>
                  <a:pt x="7" y="0"/>
                  <a:pt x="6" y="0"/>
                  <a:pt x="5" y="0"/>
                </a:cubicBezTo>
                <a:cubicBezTo>
                  <a:pt x="5" y="1"/>
                  <a:pt x="5" y="1"/>
                  <a:pt x="5" y="1"/>
                </a:cubicBezTo>
                <a:cubicBezTo>
                  <a:pt x="4" y="2"/>
                  <a:pt x="5" y="4"/>
                  <a:pt x="4" y="4"/>
                </a:cubicBezTo>
                <a:cubicBezTo>
                  <a:pt x="4" y="4"/>
                  <a:pt x="4" y="5"/>
                  <a:pt x="4" y="5"/>
                </a:cubicBezTo>
                <a:cubicBezTo>
                  <a:pt x="5" y="5"/>
                  <a:pt x="4" y="7"/>
                  <a:pt x="2" y="7"/>
                </a:cubicBezTo>
                <a:cubicBezTo>
                  <a:pt x="2" y="9"/>
                  <a:pt x="0" y="8"/>
                  <a:pt x="0" y="10"/>
                </a:cubicBezTo>
                <a:cubicBezTo>
                  <a:pt x="0" y="10"/>
                  <a:pt x="0" y="11"/>
                  <a:pt x="0" y="11"/>
                </a:cubicBezTo>
                <a:cubicBezTo>
                  <a:pt x="0" y="12"/>
                  <a:pt x="0" y="13"/>
                  <a:pt x="1" y="13"/>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50" name="Freeform 286" title=""/>
          <p:cNvSpPr/>
          <p:nvPr>
            <p:custDataLst>
              <p:tags r:id="rId284"/>
            </p:custDataLst>
          </p:nvPr>
        </p:nvSpPr>
        <p:spPr bwMode="auto">
          <a:xfrm rot="1740000">
            <a:off x="668944" y="2657038"/>
            <a:ext cx="1583" cy="792"/>
          </a:xfrm>
          <a:custGeom>
            <a:gdLst>
              <a:gd name="T0" fmla="*/ 3 w 3"/>
              <a:gd name="T1" fmla="*/ 0 h 1"/>
              <a:gd name="T2" fmla="*/ 0 w 3"/>
              <a:gd name="T3" fmla="*/ 1 h 1"/>
              <a:gd name="T4" fmla="*/ 3 w 3"/>
              <a:gd name="T5" fmla="*/ 1 h 1"/>
              <a:gd name="T6" fmla="*/ 3 w 3"/>
              <a:gd name="T7" fmla="*/ 0 h 1"/>
            </a:gdLst>
            <a:cxnLst>
              <a:cxn ang="0">
                <a:pos x="T0" y="T1"/>
              </a:cxn>
              <a:cxn ang="0">
                <a:pos x="T2" y="T3"/>
              </a:cxn>
              <a:cxn ang="0">
                <a:pos x="T4" y="T5"/>
              </a:cxn>
              <a:cxn ang="0">
                <a:pos x="T6" y="T7"/>
              </a:cxn>
            </a:cxnLst>
            <a:rect l="0" t="0" r="r" b="b"/>
            <a:pathLst>
              <a:path w="3" h="1">
                <a:moveTo>
                  <a:pt x="3" y="0"/>
                </a:moveTo>
                <a:cubicBezTo>
                  <a:pt x="1" y="0"/>
                  <a:pt x="1" y="0"/>
                  <a:pt x="0" y="1"/>
                </a:cubicBezTo>
                <a:cubicBezTo>
                  <a:pt x="1" y="1"/>
                  <a:pt x="2" y="1"/>
                  <a:pt x="3" y="1"/>
                </a:cubicBezTo>
                <a:cubicBezTo>
                  <a:pt x="3" y="1"/>
                  <a:pt x="3" y="0"/>
                  <a:pt x="3" y="0"/>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51" name="Freeform 287" title=""/>
          <p:cNvSpPr/>
          <p:nvPr>
            <p:custDataLst>
              <p:tags r:id="rId285"/>
            </p:custDataLst>
          </p:nvPr>
        </p:nvSpPr>
        <p:spPr bwMode="auto">
          <a:xfrm rot="1740000">
            <a:off x="606918" y="2640924"/>
            <a:ext cx="2638" cy="3427"/>
          </a:xfrm>
          <a:custGeom>
            <a:gdLst>
              <a:gd name="T0" fmla="*/ 0 w 5"/>
              <a:gd name="T1" fmla="*/ 6 h 6"/>
              <a:gd name="T2" fmla="*/ 3 w 5"/>
              <a:gd name="T3" fmla="*/ 6 h 6"/>
              <a:gd name="T4" fmla="*/ 4 w 5"/>
              <a:gd name="T5" fmla="*/ 4 h 6"/>
              <a:gd name="T6" fmla="*/ 5 w 5"/>
              <a:gd name="T7" fmla="*/ 4 h 6"/>
              <a:gd name="T8" fmla="*/ 5 w 5"/>
              <a:gd name="T9" fmla="*/ 2 h 6"/>
              <a:gd name="T10" fmla="*/ 4 w 5"/>
              <a:gd name="T11" fmla="*/ 2 h 6"/>
              <a:gd name="T12" fmla="*/ 3 w 5"/>
              <a:gd name="T13" fmla="*/ 0 h 6"/>
              <a:gd name="T14" fmla="*/ 2 w 5"/>
              <a:gd name="T15" fmla="*/ 2 h 6"/>
              <a:gd name="T16" fmla="*/ 0 w 5"/>
              <a:gd name="T17" fmla="*/ 6 h 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6">
                <a:moveTo>
                  <a:pt x="0" y="6"/>
                </a:moveTo>
                <a:cubicBezTo>
                  <a:pt x="1" y="6"/>
                  <a:pt x="2" y="6"/>
                  <a:pt x="3" y="6"/>
                </a:cubicBezTo>
                <a:cubicBezTo>
                  <a:pt x="3" y="5"/>
                  <a:pt x="4" y="5"/>
                  <a:pt x="4" y="4"/>
                </a:cubicBezTo>
                <a:cubicBezTo>
                  <a:pt x="4" y="4"/>
                  <a:pt x="5" y="4"/>
                  <a:pt x="5" y="4"/>
                </a:cubicBezTo>
                <a:cubicBezTo>
                  <a:pt x="5" y="3"/>
                  <a:pt x="5" y="3"/>
                  <a:pt x="5" y="2"/>
                </a:cubicBezTo>
                <a:cubicBezTo>
                  <a:pt x="5" y="2"/>
                  <a:pt x="4" y="2"/>
                  <a:pt x="4" y="2"/>
                </a:cubicBezTo>
                <a:cubicBezTo>
                  <a:pt x="4" y="2"/>
                  <a:pt x="3" y="1"/>
                  <a:pt x="3" y="0"/>
                </a:cubicBezTo>
                <a:cubicBezTo>
                  <a:pt x="2" y="0"/>
                  <a:pt x="2" y="2"/>
                  <a:pt x="2" y="2"/>
                </a:cubicBezTo>
                <a:cubicBezTo>
                  <a:pt x="2" y="4"/>
                  <a:pt x="0" y="5"/>
                  <a:pt x="0" y="6"/>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52" name="Freeform 288" title=""/>
          <p:cNvSpPr/>
          <p:nvPr>
            <p:custDataLst>
              <p:tags r:id="rId286"/>
            </p:custDataLst>
          </p:nvPr>
        </p:nvSpPr>
        <p:spPr bwMode="auto">
          <a:xfrm rot="1740000">
            <a:off x="633337" y="2659802"/>
            <a:ext cx="5542" cy="5009"/>
          </a:xfrm>
          <a:custGeom>
            <a:gdLst>
              <a:gd name="T0" fmla="*/ 10 w 10"/>
              <a:gd name="T1" fmla="*/ 1 h 9"/>
              <a:gd name="T2" fmla="*/ 10 w 10"/>
              <a:gd name="T3" fmla="*/ 0 h 9"/>
              <a:gd name="T4" fmla="*/ 8 w 10"/>
              <a:gd name="T5" fmla="*/ 0 h 9"/>
              <a:gd name="T6" fmla="*/ 6 w 10"/>
              <a:gd name="T7" fmla="*/ 0 h 9"/>
              <a:gd name="T8" fmla="*/ 4 w 10"/>
              <a:gd name="T9" fmla="*/ 0 h 9"/>
              <a:gd name="T10" fmla="*/ 3 w 10"/>
              <a:gd name="T11" fmla="*/ 2 h 9"/>
              <a:gd name="T12" fmla="*/ 2 w 10"/>
              <a:gd name="T13" fmla="*/ 2 h 9"/>
              <a:gd name="T14" fmla="*/ 0 w 10"/>
              <a:gd name="T15" fmla="*/ 5 h 9"/>
              <a:gd name="T16" fmla="*/ 0 w 10"/>
              <a:gd name="T17" fmla="*/ 7 h 9"/>
              <a:gd name="T18" fmla="*/ 0 w 10"/>
              <a:gd name="T19" fmla="*/ 8 h 9"/>
              <a:gd name="T20" fmla="*/ 2 w 10"/>
              <a:gd name="T21" fmla="*/ 8 h 9"/>
              <a:gd name="T22" fmla="*/ 2 w 10"/>
              <a:gd name="T23" fmla="*/ 9 h 9"/>
              <a:gd name="T24" fmla="*/ 3 w 10"/>
              <a:gd name="T25" fmla="*/ 9 h 9"/>
              <a:gd name="T26" fmla="*/ 5 w 10"/>
              <a:gd name="T27" fmla="*/ 8 h 9"/>
              <a:gd name="T28" fmla="*/ 6 w 10"/>
              <a:gd name="T29" fmla="*/ 7 h 9"/>
              <a:gd name="T30" fmla="*/ 10 w 10"/>
              <a:gd name="T31" fmla="*/ 5 h 9"/>
              <a:gd name="T32" fmla="*/ 10 w 10"/>
              <a:gd name="T33" fmla="*/ 1 h 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 h="9">
                <a:moveTo>
                  <a:pt x="10" y="1"/>
                </a:moveTo>
                <a:cubicBezTo>
                  <a:pt x="10" y="1"/>
                  <a:pt x="10" y="0"/>
                  <a:pt x="10" y="0"/>
                </a:cubicBezTo>
                <a:cubicBezTo>
                  <a:pt x="9" y="0"/>
                  <a:pt x="8" y="0"/>
                  <a:pt x="8" y="0"/>
                </a:cubicBezTo>
                <a:cubicBezTo>
                  <a:pt x="7" y="1"/>
                  <a:pt x="6" y="1"/>
                  <a:pt x="6" y="0"/>
                </a:cubicBezTo>
                <a:cubicBezTo>
                  <a:pt x="6" y="0"/>
                  <a:pt x="5" y="0"/>
                  <a:pt x="4" y="0"/>
                </a:cubicBezTo>
                <a:cubicBezTo>
                  <a:pt x="4" y="1"/>
                  <a:pt x="4" y="2"/>
                  <a:pt x="3" y="2"/>
                </a:cubicBezTo>
                <a:cubicBezTo>
                  <a:pt x="2" y="2"/>
                  <a:pt x="2" y="2"/>
                  <a:pt x="2" y="2"/>
                </a:cubicBezTo>
                <a:cubicBezTo>
                  <a:pt x="2" y="4"/>
                  <a:pt x="1" y="4"/>
                  <a:pt x="0" y="5"/>
                </a:cubicBezTo>
                <a:cubicBezTo>
                  <a:pt x="0" y="5"/>
                  <a:pt x="0" y="6"/>
                  <a:pt x="0" y="7"/>
                </a:cubicBezTo>
                <a:cubicBezTo>
                  <a:pt x="0" y="7"/>
                  <a:pt x="0" y="8"/>
                  <a:pt x="0" y="8"/>
                </a:cubicBezTo>
                <a:cubicBezTo>
                  <a:pt x="1" y="8"/>
                  <a:pt x="1" y="8"/>
                  <a:pt x="2" y="8"/>
                </a:cubicBezTo>
                <a:cubicBezTo>
                  <a:pt x="2" y="9"/>
                  <a:pt x="2" y="9"/>
                  <a:pt x="2" y="9"/>
                </a:cubicBezTo>
                <a:cubicBezTo>
                  <a:pt x="2" y="9"/>
                  <a:pt x="2" y="9"/>
                  <a:pt x="3" y="9"/>
                </a:cubicBezTo>
                <a:cubicBezTo>
                  <a:pt x="4" y="9"/>
                  <a:pt x="4" y="8"/>
                  <a:pt x="5" y="8"/>
                </a:cubicBezTo>
                <a:cubicBezTo>
                  <a:pt x="6" y="8"/>
                  <a:pt x="7" y="8"/>
                  <a:pt x="6" y="7"/>
                </a:cubicBezTo>
                <a:cubicBezTo>
                  <a:pt x="7" y="6"/>
                  <a:pt x="9" y="5"/>
                  <a:pt x="10" y="5"/>
                </a:cubicBezTo>
                <a:cubicBezTo>
                  <a:pt x="10" y="3"/>
                  <a:pt x="10" y="2"/>
                  <a:pt x="10" y="1"/>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53" name="Freeform 289" title=""/>
          <p:cNvSpPr/>
          <p:nvPr>
            <p:custDataLst>
              <p:tags r:id="rId287"/>
            </p:custDataLst>
          </p:nvPr>
        </p:nvSpPr>
        <p:spPr bwMode="auto">
          <a:xfrm rot="1740000">
            <a:off x="625039" y="2665150"/>
            <a:ext cx="1055" cy="1318"/>
          </a:xfrm>
          <a:custGeom>
            <a:gdLst>
              <a:gd name="T0" fmla="*/ 0 w 2"/>
              <a:gd name="T1" fmla="*/ 2 h 2"/>
              <a:gd name="T2" fmla="*/ 2 w 2"/>
              <a:gd name="T3" fmla="*/ 1 h 2"/>
              <a:gd name="T4" fmla="*/ 2 w 2"/>
              <a:gd name="T5" fmla="*/ 0 h 2"/>
              <a:gd name="T6" fmla="*/ 0 w 2"/>
              <a:gd name="T7" fmla="*/ 0 h 2"/>
              <a:gd name="T8" fmla="*/ 0 w 2"/>
              <a:gd name="T9" fmla="*/ 2 h 2"/>
            </a:gdLst>
            <a:cxnLst>
              <a:cxn ang="0">
                <a:pos x="T0" y="T1"/>
              </a:cxn>
              <a:cxn ang="0">
                <a:pos x="T2" y="T3"/>
              </a:cxn>
              <a:cxn ang="0">
                <a:pos x="T4" y="T5"/>
              </a:cxn>
              <a:cxn ang="0">
                <a:pos x="T6" y="T7"/>
              </a:cxn>
              <a:cxn ang="0">
                <a:pos x="T8" y="T9"/>
              </a:cxn>
            </a:cxnLst>
            <a:rect l="0" t="0" r="r" b="b"/>
            <a:pathLst>
              <a:path w="2" h="2">
                <a:moveTo>
                  <a:pt x="0" y="2"/>
                </a:moveTo>
                <a:cubicBezTo>
                  <a:pt x="1" y="2"/>
                  <a:pt x="1" y="1"/>
                  <a:pt x="2" y="1"/>
                </a:cubicBezTo>
                <a:cubicBezTo>
                  <a:pt x="2" y="0"/>
                  <a:pt x="2" y="0"/>
                  <a:pt x="2" y="0"/>
                </a:cubicBezTo>
                <a:cubicBezTo>
                  <a:pt x="2" y="0"/>
                  <a:pt x="1" y="0"/>
                  <a:pt x="0" y="0"/>
                </a:cubicBezTo>
                <a:cubicBezTo>
                  <a:pt x="0" y="0"/>
                  <a:pt x="0" y="1"/>
                  <a:pt x="0" y="2"/>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54" name="Freeform 290" title=""/>
          <p:cNvSpPr/>
          <p:nvPr>
            <p:custDataLst>
              <p:tags r:id="rId288"/>
            </p:custDataLst>
          </p:nvPr>
        </p:nvSpPr>
        <p:spPr bwMode="auto">
          <a:xfrm rot="1740000">
            <a:off x="651897" y="2686379"/>
            <a:ext cx="2111" cy="1582"/>
          </a:xfrm>
          <a:custGeom>
            <a:gdLst>
              <a:gd name="T0" fmla="*/ 3 w 4"/>
              <a:gd name="T1" fmla="*/ 3 h 3"/>
              <a:gd name="T2" fmla="*/ 4 w 4"/>
              <a:gd name="T3" fmla="*/ 0 h 3"/>
              <a:gd name="T4" fmla="*/ 3 w 4"/>
              <a:gd name="T5" fmla="*/ 0 h 3"/>
              <a:gd name="T6" fmla="*/ 0 w 4"/>
              <a:gd name="T7" fmla="*/ 3 h 3"/>
              <a:gd name="T8" fmla="*/ 1 w 4"/>
              <a:gd name="T9" fmla="*/ 3 h 3"/>
              <a:gd name="T10" fmla="*/ 3 w 4"/>
              <a:gd name="T11" fmla="*/ 3 h 3"/>
            </a:gdLst>
            <a:cxnLst>
              <a:cxn ang="0">
                <a:pos x="T0" y="T1"/>
              </a:cxn>
              <a:cxn ang="0">
                <a:pos x="T2" y="T3"/>
              </a:cxn>
              <a:cxn ang="0">
                <a:pos x="T4" y="T5"/>
              </a:cxn>
              <a:cxn ang="0">
                <a:pos x="T6" y="T7"/>
              </a:cxn>
              <a:cxn ang="0">
                <a:pos x="T8" y="T9"/>
              </a:cxn>
              <a:cxn ang="0">
                <a:pos x="T10" y="T11"/>
              </a:cxn>
            </a:cxnLst>
            <a:rect l="0" t="0" r="r" b="b"/>
            <a:pathLst>
              <a:path w="4" h="3">
                <a:moveTo>
                  <a:pt x="3" y="3"/>
                </a:moveTo>
                <a:cubicBezTo>
                  <a:pt x="3" y="2"/>
                  <a:pt x="4" y="1"/>
                  <a:pt x="4" y="0"/>
                </a:cubicBezTo>
                <a:cubicBezTo>
                  <a:pt x="3" y="0"/>
                  <a:pt x="3" y="0"/>
                  <a:pt x="3" y="0"/>
                </a:cubicBezTo>
                <a:cubicBezTo>
                  <a:pt x="2" y="1"/>
                  <a:pt x="1" y="1"/>
                  <a:pt x="0" y="3"/>
                </a:cubicBezTo>
                <a:cubicBezTo>
                  <a:pt x="1" y="3"/>
                  <a:pt x="1" y="3"/>
                  <a:pt x="1" y="3"/>
                </a:cubicBezTo>
                <a:cubicBezTo>
                  <a:pt x="2" y="3"/>
                  <a:pt x="2" y="3"/>
                  <a:pt x="3" y="3"/>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55" name="Freeform 291" title=""/>
          <p:cNvSpPr/>
          <p:nvPr>
            <p:custDataLst>
              <p:tags r:id="rId289"/>
            </p:custDataLst>
          </p:nvPr>
        </p:nvSpPr>
        <p:spPr bwMode="auto">
          <a:xfrm rot="1740000">
            <a:off x="635262" y="2717936"/>
            <a:ext cx="1583" cy="528"/>
          </a:xfrm>
          <a:custGeom>
            <a:gdLst>
              <a:gd name="T0" fmla="*/ 0 w 3"/>
              <a:gd name="T1" fmla="*/ 0 h 1"/>
              <a:gd name="T2" fmla="*/ 0 w 3"/>
              <a:gd name="T3" fmla="*/ 1 h 1"/>
              <a:gd name="T4" fmla="*/ 0 w 3"/>
              <a:gd name="T5" fmla="*/ 0 h 1"/>
            </a:gdLst>
            <a:cxnLst>
              <a:cxn ang="0">
                <a:pos x="T0" y="T1"/>
              </a:cxn>
              <a:cxn ang="0">
                <a:pos x="T2" y="T3"/>
              </a:cxn>
              <a:cxn ang="0">
                <a:pos x="T4" y="T5"/>
              </a:cxn>
            </a:cxnLst>
            <a:rect l="0" t="0" r="r" b="b"/>
            <a:pathLst>
              <a:path w="3" h="1">
                <a:moveTo>
                  <a:pt x="0" y="0"/>
                </a:moveTo>
                <a:cubicBezTo>
                  <a:pt x="0" y="0"/>
                  <a:pt x="0" y="1"/>
                  <a:pt x="0" y="1"/>
                </a:cubicBezTo>
                <a:cubicBezTo>
                  <a:pt x="3" y="1"/>
                  <a:pt x="3" y="0"/>
                  <a:pt x="0" y="0"/>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56" name="Freeform 292" title=""/>
          <p:cNvSpPr/>
          <p:nvPr>
            <p:custDataLst>
              <p:tags r:id="rId290"/>
            </p:custDataLst>
          </p:nvPr>
        </p:nvSpPr>
        <p:spPr bwMode="auto">
          <a:xfrm rot="1740000">
            <a:off x="605577" y="2664587"/>
            <a:ext cx="1848" cy="2110"/>
          </a:xfrm>
          <a:custGeom>
            <a:gdLst>
              <a:gd name="T0" fmla="*/ 0 w 3"/>
              <a:gd name="T1" fmla="*/ 1 h 4"/>
              <a:gd name="T2" fmla="*/ 0 w 3"/>
              <a:gd name="T3" fmla="*/ 4 h 4"/>
              <a:gd name="T4" fmla="*/ 3 w 3"/>
              <a:gd name="T5" fmla="*/ 1 h 4"/>
              <a:gd name="T6" fmla="*/ 3 w 3"/>
              <a:gd name="T7" fmla="*/ 0 h 4"/>
              <a:gd name="T8" fmla="*/ 0 w 3"/>
              <a:gd name="T9" fmla="*/ 0 h 4"/>
              <a:gd name="T10" fmla="*/ 0 w 3"/>
              <a:gd name="T11" fmla="*/ 1 h 4"/>
            </a:gdLst>
            <a:cxnLst>
              <a:cxn ang="0">
                <a:pos x="T0" y="T1"/>
              </a:cxn>
              <a:cxn ang="0">
                <a:pos x="T2" y="T3"/>
              </a:cxn>
              <a:cxn ang="0">
                <a:pos x="T4" y="T5"/>
              </a:cxn>
              <a:cxn ang="0">
                <a:pos x="T6" y="T7"/>
              </a:cxn>
              <a:cxn ang="0">
                <a:pos x="T8" y="T9"/>
              </a:cxn>
              <a:cxn ang="0">
                <a:pos x="T10" y="T11"/>
              </a:cxn>
            </a:cxnLst>
            <a:rect l="0" t="0" r="r" b="b"/>
            <a:pathLst>
              <a:path w="3" h="4">
                <a:moveTo>
                  <a:pt x="0" y="1"/>
                </a:moveTo>
                <a:cubicBezTo>
                  <a:pt x="0" y="2"/>
                  <a:pt x="0" y="3"/>
                  <a:pt x="0" y="4"/>
                </a:cubicBezTo>
                <a:cubicBezTo>
                  <a:pt x="1" y="3"/>
                  <a:pt x="2" y="3"/>
                  <a:pt x="3" y="1"/>
                </a:cubicBezTo>
                <a:cubicBezTo>
                  <a:pt x="3" y="1"/>
                  <a:pt x="3" y="0"/>
                  <a:pt x="3" y="0"/>
                </a:cubicBezTo>
                <a:cubicBezTo>
                  <a:pt x="2" y="0"/>
                  <a:pt x="1" y="0"/>
                  <a:pt x="0" y="0"/>
                </a:cubicBezTo>
                <a:cubicBezTo>
                  <a:pt x="0" y="0"/>
                  <a:pt x="0" y="1"/>
                  <a:pt x="0" y="1"/>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57" name="Freeform 293" title=""/>
          <p:cNvSpPr>
            <a:spLocks noEditPoints="1"/>
          </p:cNvSpPr>
          <p:nvPr>
            <p:custDataLst>
              <p:tags r:id="rId291"/>
            </p:custDataLst>
          </p:nvPr>
        </p:nvSpPr>
        <p:spPr bwMode="auto">
          <a:xfrm rot="1740000">
            <a:off x="629458" y="2628750"/>
            <a:ext cx="17021" cy="106019"/>
          </a:xfrm>
          <a:custGeom>
            <a:gdLst>
              <a:gd name="T0" fmla="*/ 26 w 30"/>
              <a:gd name="T1" fmla="*/ 48 h 186"/>
              <a:gd name="T2" fmla="*/ 27 w 30"/>
              <a:gd name="T3" fmla="*/ 43 h 186"/>
              <a:gd name="T4" fmla="*/ 24 w 30"/>
              <a:gd name="T5" fmla="*/ 40 h 186"/>
              <a:gd name="T6" fmla="*/ 25 w 30"/>
              <a:gd name="T7" fmla="*/ 28 h 186"/>
              <a:gd name="T8" fmla="*/ 26 w 30"/>
              <a:gd name="T9" fmla="*/ 23 h 186"/>
              <a:gd name="T10" fmla="*/ 26 w 30"/>
              <a:gd name="T11" fmla="*/ 17 h 186"/>
              <a:gd name="T12" fmla="*/ 24 w 30"/>
              <a:gd name="T13" fmla="*/ 12 h 186"/>
              <a:gd name="T14" fmla="*/ 18 w 30"/>
              <a:gd name="T15" fmla="*/ 4 h 186"/>
              <a:gd name="T16" fmla="*/ 13 w 30"/>
              <a:gd name="T17" fmla="*/ 5 h 186"/>
              <a:gd name="T18" fmla="*/ 5 w 30"/>
              <a:gd name="T19" fmla="*/ 19 h 186"/>
              <a:gd name="T20" fmla="*/ 1 w 30"/>
              <a:gd name="T21" fmla="*/ 24 h 186"/>
              <a:gd name="T22" fmla="*/ 2 w 30"/>
              <a:gd name="T23" fmla="*/ 29 h 186"/>
              <a:gd name="T24" fmla="*/ 2 w 30"/>
              <a:gd name="T25" fmla="*/ 34 h 186"/>
              <a:gd name="T26" fmla="*/ 7 w 30"/>
              <a:gd name="T27" fmla="*/ 37 h 186"/>
              <a:gd name="T28" fmla="*/ 6 w 30"/>
              <a:gd name="T29" fmla="*/ 44 h 186"/>
              <a:gd name="T30" fmla="*/ 0 w 30"/>
              <a:gd name="T31" fmla="*/ 65 h 186"/>
              <a:gd name="T32" fmla="*/ 0 w 30"/>
              <a:gd name="T33" fmla="*/ 68 h 186"/>
              <a:gd name="T34" fmla="*/ 5 w 30"/>
              <a:gd name="T35" fmla="*/ 92 h 186"/>
              <a:gd name="T36" fmla="*/ 2 w 30"/>
              <a:gd name="T37" fmla="*/ 136 h 186"/>
              <a:gd name="T38" fmla="*/ 5 w 30"/>
              <a:gd name="T39" fmla="*/ 148 h 186"/>
              <a:gd name="T40" fmla="*/ 3 w 30"/>
              <a:gd name="T41" fmla="*/ 152 h 186"/>
              <a:gd name="T42" fmla="*/ 5 w 30"/>
              <a:gd name="T43" fmla="*/ 158 h 186"/>
              <a:gd name="T44" fmla="*/ 7 w 30"/>
              <a:gd name="T45" fmla="*/ 166 h 186"/>
              <a:gd name="T46" fmla="*/ 8 w 30"/>
              <a:gd name="T47" fmla="*/ 176 h 186"/>
              <a:gd name="T48" fmla="*/ 11 w 30"/>
              <a:gd name="T49" fmla="*/ 180 h 186"/>
              <a:gd name="T50" fmla="*/ 13 w 30"/>
              <a:gd name="T51" fmla="*/ 186 h 186"/>
              <a:gd name="T52" fmla="*/ 18 w 30"/>
              <a:gd name="T53" fmla="*/ 185 h 186"/>
              <a:gd name="T54" fmla="*/ 21 w 30"/>
              <a:gd name="T55" fmla="*/ 183 h 186"/>
              <a:gd name="T56" fmla="*/ 24 w 30"/>
              <a:gd name="T57" fmla="*/ 182 h 186"/>
              <a:gd name="T58" fmla="*/ 25 w 30"/>
              <a:gd name="T59" fmla="*/ 177 h 186"/>
              <a:gd name="T60" fmla="*/ 27 w 30"/>
              <a:gd name="T61" fmla="*/ 166 h 186"/>
              <a:gd name="T62" fmla="*/ 25 w 30"/>
              <a:gd name="T63" fmla="*/ 154 h 186"/>
              <a:gd name="T64" fmla="*/ 27 w 30"/>
              <a:gd name="T65" fmla="*/ 143 h 186"/>
              <a:gd name="T66" fmla="*/ 26 w 30"/>
              <a:gd name="T67" fmla="*/ 138 h 186"/>
              <a:gd name="T68" fmla="*/ 26 w 30"/>
              <a:gd name="T69" fmla="*/ 131 h 186"/>
              <a:gd name="T70" fmla="*/ 26 w 30"/>
              <a:gd name="T71" fmla="*/ 125 h 186"/>
              <a:gd name="T72" fmla="*/ 26 w 30"/>
              <a:gd name="T73" fmla="*/ 116 h 186"/>
              <a:gd name="T74" fmla="*/ 25 w 30"/>
              <a:gd name="T75" fmla="*/ 105 h 186"/>
              <a:gd name="T76" fmla="*/ 14 w 30"/>
              <a:gd name="T77" fmla="*/ 107 h 186"/>
              <a:gd name="T78" fmla="*/ 20 w 30"/>
              <a:gd name="T79" fmla="*/ 103 h 186"/>
              <a:gd name="T80" fmla="*/ 20 w 30"/>
              <a:gd name="T81" fmla="*/ 95 h 186"/>
              <a:gd name="T82" fmla="*/ 27 w 30"/>
              <a:gd name="T83" fmla="*/ 82 h 186"/>
              <a:gd name="T84" fmla="*/ 25 w 30"/>
              <a:gd name="T85" fmla="*/ 73 h 186"/>
              <a:gd name="T86" fmla="*/ 24 w 30"/>
              <a:gd name="T87" fmla="*/ 68 h 186"/>
              <a:gd name="T88" fmla="*/ 30 w 30"/>
              <a:gd name="T89" fmla="*/ 56 h 186"/>
              <a:gd name="T90" fmla="*/ 15 w 30"/>
              <a:gd name="T91" fmla="*/ 90 h 186"/>
              <a:gd name="T92" fmla="*/ 14 w 30"/>
              <a:gd name="T93" fmla="*/ 85 h 186"/>
              <a:gd name="T94" fmla="*/ 8 w 30"/>
              <a:gd name="T95" fmla="*/ 34 h 186"/>
              <a:gd name="T96" fmla="*/ 15 w 30"/>
              <a:gd name="T97" fmla="*/ 74 h 186"/>
              <a:gd name="T98" fmla="*/ 17 w 30"/>
              <a:gd name="T99" fmla="*/ 24 h 186"/>
              <a:gd name="T100" fmla="*/ 12 w 30"/>
              <a:gd name="T101" fmla="*/ 29 h 186"/>
              <a:gd name="T102" fmla="*/ 9 w 30"/>
              <a:gd name="T103" fmla="*/ 24 h 186"/>
              <a:gd name="T104" fmla="*/ 24 w 30"/>
              <a:gd name="T105" fmla="*/ 143 h 186"/>
              <a:gd name="T106" fmla="*/ 20 w 30"/>
              <a:gd name="T107" fmla="*/ 152 h 186"/>
              <a:gd name="T108" fmla="*/ 20 w 30"/>
              <a:gd name="T109" fmla="*/ 152 h 186"/>
              <a:gd name="T110" fmla="*/ 11 w 30"/>
              <a:gd name="T111" fmla="*/ 129 h 186"/>
              <a:gd name="T112" fmla="*/ 8 w 30"/>
              <a:gd name="T113" fmla="*/ 125 h 186"/>
              <a:gd name="T114" fmla="*/ 25 w 30"/>
              <a:gd name="T115" fmla="*/ 59 h 186"/>
              <a:gd name="T116" fmla="*/ 11 w 30"/>
              <a:gd name="T117" fmla="*/ 12 h 186"/>
              <a:gd name="T118" fmla="*/ 8 w 30"/>
              <a:gd name="T119" fmla="*/ 42 h 186"/>
              <a:gd name="T120" fmla="*/ 18 w 30"/>
              <a:gd name="T121" fmla="*/ 71 h 18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0" h="186">
                <a:moveTo>
                  <a:pt x="28" y="52"/>
                </a:moveTo>
                <a:cubicBezTo>
                  <a:pt x="29" y="50"/>
                  <a:pt x="27" y="49"/>
                  <a:pt x="26" y="49"/>
                </a:cubicBezTo>
                <a:cubicBezTo>
                  <a:pt x="26" y="49"/>
                  <a:pt x="26" y="48"/>
                  <a:pt x="26" y="48"/>
                </a:cubicBezTo>
                <a:cubicBezTo>
                  <a:pt x="26" y="48"/>
                  <a:pt x="26" y="47"/>
                  <a:pt x="26" y="47"/>
                </a:cubicBezTo>
                <a:cubicBezTo>
                  <a:pt x="26" y="46"/>
                  <a:pt x="26" y="44"/>
                  <a:pt x="27" y="44"/>
                </a:cubicBezTo>
                <a:cubicBezTo>
                  <a:pt x="27" y="44"/>
                  <a:pt x="27" y="44"/>
                  <a:pt x="27" y="43"/>
                </a:cubicBezTo>
                <a:cubicBezTo>
                  <a:pt x="26" y="43"/>
                  <a:pt x="25" y="42"/>
                  <a:pt x="25" y="41"/>
                </a:cubicBezTo>
                <a:cubicBezTo>
                  <a:pt x="25" y="40"/>
                  <a:pt x="25" y="40"/>
                  <a:pt x="25" y="40"/>
                </a:cubicBezTo>
                <a:cubicBezTo>
                  <a:pt x="24" y="40"/>
                  <a:pt x="24" y="40"/>
                  <a:pt x="24" y="40"/>
                </a:cubicBezTo>
                <a:cubicBezTo>
                  <a:pt x="24" y="39"/>
                  <a:pt x="24" y="38"/>
                  <a:pt x="24" y="37"/>
                </a:cubicBezTo>
                <a:cubicBezTo>
                  <a:pt x="27" y="38"/>
                  <a:pt x="21" y="34"/>
                  <a:pt x="25" y="34"/>
                </a:cubicBezTo>
                <a:cubicBezTo>
                  <a:pt x="25" y="32"/>
                  <a:pt x="25" y="30"/>
                  <a:pt x="25" y="28"/>
                </a:cubicBezTo>
                <a:cubicBezTo>
                  <a:pt x="25" y="27"/>
                  <a:pt x="25" y="27"/>
                  <a:pt x="25" y="27"/>
                </a:cubicBezTo>
                <a:cubicBezTo>
                  <a:pt x="26" y="26"/>
                  <a:pt x="27" y="25"/>
                  <a:pt x="27" y="23"/>
                </a:cubicBezTo>
                <a:cubicBezTo>
                  <a:pt x="27" y="23"/>
                  <a:pt x="26" y="23"/>
                  <a:pt x="26" y="23"/>
                </a:cubicBezTo>
                <a:cubicBezTo>
                  <a:pt x="23" y="23"/>
                  <a:pt x="22" y="23"/>
                  <a:pt x="24" y="21"/>
                </a:cubicBezTo>
                <a:cubicBezTo>
                  <a:pt x="24" y="20"/>
                  <a:pt x="24" y="20"/>
                  <a:pt x="24" y="19"/>
                </a:cubicBezTo>
                <a:cubicBezTo>
                  <a:pt x="23" y="17"/>
                  <a:pt x="25" y="17"/>
                  <a:pt x="26" y="17"/>
                </a:cubicBezTo>
                <a:cubicBezTo>
                  <a:pt x="26" y="17"/>
                  <a:pt x="26" y="16"/>
                  <a:pt x="26" y="16"/>
                </a:cubicBezTo>
                <a:cubicBezTo>
                  <a:pt x="25" y="16"/>
                  <a:pt x="25" y="15"/>
                  <a:pt x="24" y="15"/>
                </a:cubicBezTo>
                <a:cubicBezTo>
                  <a:pt x="24" y="14"/>
                  <a:pt x="24" y="13"/>
                  <a:pt x="24" y="12"/>
                </a:cubicBezTo>
                <a:cubicBezTo>
                  <a:pt x="24" y="12"/>
                  <a:pt x="24" y="12"/>
                  <a:pt x="24" y="11"/>
                </a:cubicBezTo>
                <a:cubicBezTo>
                  <a:pt x="21" y="11"/>
                  <a:pt x="21" y="10"/>
                  <a:pt x="22" y="9"/>
                </a:cubicBezTo>
                <a:cubicBezTo>
                  <a:pt x="21" y="7"/>
                  <a:pt x="20" y="5"/>
                  <a:pt x="18" y="4"/>
                </a:cubicBezTo>
                <a:cubicBezTo>
                  <a:pt x="18" y="3"/>
                  <a:pt x="19" y="3"/>
                  <a:pt x="20" y="3"/>
                </a:cubicBezTo>
                <a:cubicBezTo>
                  <a:pt x="20" y="2"/>
                  <a:pt x="20" y="2"/>
                  <a:pt x="20" y="2"/>
                </a:cubicBezTo>
                <a:cubicBezTo>
                  <a:pt x="15" y="0"/>
                  <a:pt x="17" y="6"/>
                  <a:pt x="13" y="5"/>
                </a:cubicBezTo>
                <a:cubicBezTo>
                  <a:pt x="13" y="5"/>
                  <a:pt x="12" y="5"/>
                  <a:pt x="12" y="5"/>
                </a:cubicBezTo>
                <a:cubicBezTo>
                  <a:pt x="10" y="9"/>
                  <a:pt x="6" y="10"/>
                  <a:pt x="3" y="14"/>
                </a:cubicBezTo>
                <a:cubicBezTo>
                  <a:pt x="3" y="16"/>
                  <a:pt x="6" y="16"/>
                  <a:pt x="5" y="19"/>
                </a:cubicBezTo>
                <a:cubicBezTo>
                  <a:pt x="3" y="20"/>
                  <a:pt x="2" y="20"/>
                  <a:pt x="2" y="22"/>
                </a:cubicBezTo>
                <a:cubicBezTo>
                  <a:pt x="2" y="22"/>
                  <a:pt x="2" y="22"/>
                  <a:pt x="1" y="22"/>
                </a:cubicBezTo>
                <a:cubicBezTo>
                  <a:pt x="1" y="23"/>
                  <a:pt x="1" y="23"/>
                  <a:pt x="1" y="24"/>
                </a:cubicBezTo>
                <a:cubicBezTo>
                  <a:pt x="2" y="24"/>
                  <a:pt x="2" y="24"/>
                  <a:pt x="2" y="24"/>
                </a:cubicBezTo>
                <a:cubicBezTo>
                  <a:pt x="2" y="25"/>
                  <a:pt x="2" y="26"/>
                  <a:pt x="2" y="27"/>
                </a:cubicBezTo>
                <a:cubicBezTo>
                  <a:pt x="2" y="27"/>
                  <a:pt x="2" y="28"/>
                  <a:pt x="2" y="29"/>
                </a:cubicBezTo>
                <a:cubicBezTo>
                  <a:pt x="3" y="29"/>
                  <a:pt x="4" y="29"/>
                  <a:pt x="3" y="28"/>
                </a:cubicBezTo>
                <a:cubicBezTo>
                  <a:pt x="6" y="28"/>
                  <a:pt x="3" y="32"/>
                  <a:pt x="2" y="33"/>
                </a:cubicBezTo>
                <a:cubicBezTo>
                  <a:pt x="2" y="33"/>
                  <a:pt x="2" y="33"/>
                  <a:pt x="2" y="34"/>
                </a:cubicBezTo>
                <a:cubicBezTo>
                  <a:pt x="4" y="34"/>
                  <a:pt x="4" y="35"/>
                  <a:pt x="5" y="36"/>
                </a:cubicBezTo>
                <a:cubicBezTo>
                  <a:pt x="5" y="36"/>
                  <a:pt x="6" y="36"/>
                  <a:pt x="6" y="37"/>
                </a:cubicBezTo>
                <a:cubicBezTo>
                  <a:pt x="6" y="37"/>
                  <a:pt x="7" y="37"/>
                  <a:pt x="7" y="37"/>
                </a:cubicBezTo>
                <a:cubicBezTo>
                  <a:pt x="7" y="38"/>
                  <a:pt x="7" y="38"/>
                  <a:pt x="7" y="38"/>
                </a:cubicBezTo>
                <a:cubicBezTo>
                  <a:pt x="7" y="40"/>
                  <a:pt x="7" y="41"/>
                  <a:pt x="7" y="42"/>
                </a:cubicBezTo>
                <a:cubicBezTo>
                  <a:pt x="7" y="43"/>
                  <a:pt x="6" y="43"/>
                  <a:pt x="6" y="44"/>
                </a:cubicBezTo>
                <a:cubicBezTo>
                  <a:pt x="4" y="49"/>
                  <a:pt x="1" y="54"/>
                  <a:pt x="1" y="61"/>
                </a:cubicBezTo>
                <a:cubicBezTo>
                  <a:pt x="0" y="61"/>
                  <a:pt x="0" y="62"/>
                  <a:pt x="0" y="63"/>
                </a:cubicBezTo>
                <a:cubicBezTo>
                  <a:pt x="0" y="64"/>
                  <a:pt x="0" y="64"/>
                  <a:pt x="0" y="65"/>
                </a:cubicBezTo>
                <a:cubicBezTo>
                  <a:pt x="0" y="65"/>
                  <a:pt x="1" y="65"/>
                  <a:pt x="1" y="65"/>
                </a:cubicBezTo>
                <a:cubicBezTo>
                  <a:pt x="1" y="66"/>
                  <a:pt x="1" y="67"/>
                  <a:pt x="1" y="68"/>
                </a:cubicBezTo>
                <a:cubicBezTo>
                  <a:pt x="1" y="68"/>
                  <a:pt x="0" y="68"/>
                  <a:pt x="0" y="68"/>
                </a:cubicBezTo>
                <a:cubicBezTo>
                  <a:pt x="0" y="69"/>
                  <a:pt x="0" y="71"/>
                  <a:pt x="0" y="72"/>
                </a:cubicBezTo>
                <a:cubicBezTo>
                  <a:pt x="0" y="73"/>
                  <a:pt x="1" y="74"/>
                  <a:pt x="0" y="75"/>
                </a:cubicBezTo>
                <a:cubicBezTo>
                  <a:pt x="3" y="79"/>
                  <a:pt x="3" y="87"/>
                  <a:pt x="5" y="92"/>
                </a:cubicBezTo>
                <a:cubicBezTo>
                  <a:pt x="6" y="92"/>
                  <a:pt x="6" y="94"/>
                  <a:pt x="6" y="95"/>
                </a:cubicBezTo>
                <a:cubicBezTo>
                  <a:pt x="12" y="107"/>
                  <a:pt x="4" y="123"/>
                  <a:pt x="2" y="135"/>
                </a:cubicBezTo>
                <a:cubicBezTo>
                  <a:pt x="2" y="135"/>
                  <a:pt x="2" y="135"/>
                  <a:pt x="2" y="136"/>
                </a:cubicBezTo>
                <a:cubicBezTo>
                  <a:pt x="2" y="139"/>
                  <a:pt x="2" y="144"/>
                  <a:pt x="3" y="145"/>
                </a:cubicBezTo>
                <a:cubicBezTo>
                  <a:pt x="3" y="146"/>
                  <a:pt x="3" y="146"/>
                  <a:pt x="3" y="147"/>
                </a:cubicBezTo>
                <a:cubicBezTo>
                  <a:pt x="4" y="147"/>
                  <a:pt x="5" y="147"/>
                  <a:pt x="5" y="148"/>
                </a:cubicBezTo>
                <a:cubicBezTo>
                  <a:pt x="4" y="148"/>
                  <a:pt x="3" y="148"/>
                  <a:pt x="2" y="148"/>
                </a:cubicBezTo>
                <a:cubicBezTo>
                  <a:pt x="2" y="149"/>
                  <a:pt x="2" y="149"/>
                  <a:pt x="2" y="150"/>
                </a:cubicBezTo>
                <a:cubicBezTo>
                  <a:pt x="3" y="150"/>
                  <a:pt x="4" y="151"/>
                  <a:pt x="3" y="152"/>
                </a:cubicBezTo>
                <a:cubicBezTo>
                  <a:pt x="3" y="153"/>
                  <a:pt x="3" y="153"/>
                  <a:pt x="3" y="154"/>
                </a:cubicBezTo>
                <a:cubicBezTo>
                  <a:pt x="5" y="154"/>
                  <a:pt x="5" y="156"/>
                  <a:pt x="5" y="157"/>
                </a:cubicBezTo>
                <a:cubicBezTo>
                  <a:pt x="5" y="158"/>
                  <a:pt x="5" y="158"/>
                  <a:pt x="5" y="158"/>
                </a:cubicBezTo>
                <a:cubicBezTo>
                  <a:pt x="5" y="160"/>
                  <a:pt x="4" y="162"/>
                  <a:pt x="6" y="162"/>
                </a:cubicBezTo>
                <a:cubicBezTo>
                  <a:pt x="6" y="163"/>
                  <a:pt x="6" y="164"/>
                  <a:pt x="6" y="164"/>
                </a:cubicBezTo>
                <a:cubicBezTo>
                  <a:pt x="7" y="164"/>
                  <a:pt x="7" y="165"/>
                  <a:pt x="7" y="166"/>
                </a:cubicBezTo>
                <a:cubicBezTo>
                  <a:pt x="6" y="166"/>
                  <a:pt x="6" y="167"/>
                  <a:pt x="6" y="168"/>
                </a:cubicBezTo>
                <a:cubicBezTo>
                  <a:pt x="6" y="168"/>
                  <a:pt x="6" y="169"/>
                  <a:pt x="6" y="169"/>
                </a:cubicBezTo>
                <a:cubicBezTo>
                  <a:pt x="7" y="171"/>
                  <a:pt x="6" y="175"/>
                  <a:pt x="8" y="176"/>
                </a:cubicBezTo>
                <a:cubicBezTo>
                  <a:pt x="8" y="177"/>
                  <a:pt x="8" y="177"/>
                  <a:pt x="8" y="177"/>
                </a:cubicBezTo>
                <a:cubicBezTo>
                  <a:pt x="8" y="178"/>
                  <a:pt x="8" y="178"/>
                  <a:pt x="8" y="179"/>
                </a:cubicBezTo>
                <a:cubicBezTo>
                  <a:pt x="9" y="179"/>
                  <a:pt x="10" y="180"/>
                  <a:pt x="11" y="180"/>
                </a:cubicBezTo>
                <a:cubicBezTo>
                  <a:pt x="11" y="181"/>
                  <a:pt x="11" y="181"/>
                  <a:pt x="11" y="182"/>
                </a:cubicBezTo>
                <a:cubicBezTo>
                  <a:pt x="10" y="184"/>
                  <a:pt x="12" y="184"/>
                  <a:pt x="12" y="186"/>
                </a:cubicBezTo>
                <a:cubicBezTo>
                  <a:pt x="12" y="186"/>
                  <a:pt x="13" y="186"/>
                  <a:pt x="13" y="186"/>
                </a:cubicBezTo>
                <a:cubicBezTo>
                  <a:pt x="14" y="185"/>
                  <a:pt x="15" y="186"/>
                  <a:pt x="15" y="185"/>
                </a:cubicBezTo>
                <a:cubicBezTo>
                  <a:pt x="16" y="185"/>
                  <a:pt x="16" y="185"/>
                  <a:pt x="17" y="185"/>
                </a:cubicBezTo>
                <a:cubicBezTo>
                  <a:pt x="17" y="185"/>
                  <a:pt x="17" y="185"/>
                  <a:pt x="18" y="185"/>
                </a:cubicBezTo>
                <a:cubicBezTo>
                  <a:pt x="19" y="185"/>
                  <a:pt x="19" y="185"/>
                  <a:pt x="20" y="185"/>
                </a:cubicBezTo>
                <a:cubicBezTo>
                  <a:pt x="20" y="184"/>
                  <a:pt x="20" y="184"/>
                  <a:pt x="20" y="183"/>
                </a:cubicBezTo>
                <a:cubicBezTo>
                  <a:pt x="21" y="183"/>
                  <a:pt x="21" y="183"/>
                  <a:pt x="21" y="183"/>
                </a:cubicBezTo>
                <a:cubicBezTo>
                  <a:pt x="22" y="183"/>
                  <a:pt x="22" y="184"/>
                  <a:pt x="22" y="185"/>
                </a:cubicBezTo>
                <a:cubicBezTo>
                  <a:pt x="24" y="184"/>
                  <a:pt x="24" y="183"/>
                  <a:pt x="25" y="182"/>
                </a:cubicBezTo>
                <a:cubicBezTo>
                  <a:pt x="24" y="182"/>
                  <a:pt x="24" y="182"/>
                  <a:pt x="24" y="182"/>
                </a:cubicBezTo>
                <a:cubicBezTo>
                  <a:pt x="24" y="181"/>
                  <a:pt x="24" y="181"/>
                  <a:pt x="24" y="180"/>
                </a:cubicBezTo>
                <a:cubicBezTo>
                  <a:pt x="24" y="180"/>
                  <a:pt x="24" y="180"/>
                  <a:pt x="25" y="180"/>
                </a:cubicBezTo>
                <a:cubicBezTo>
                  <a:pt x="25" y="179"/>
                  <a:pt x="25" y="178"/>
                  <a:pt x="25" y="177"/>
                </a:cubicBezTo>
                <a:cubicBezTo>
                  <a:pt x="24" y="177"/>
                  <a:pt x="24" y="177"/>
                  <a:pt x="24" y="177"/>
                </a:cubicBezTo>
                <a:cubicBezTo>
                  <a:pt x="24" y="177"/>
                  <a:pt x="24" y="176"/>
                  <a:pt x="24" y="175"/>
                </a:cubicBezTo>
                <a:cubicBezTo>
                  <a:pt x="21" y="171"/>
                  <a:pt x="21" y="166"/>
                  <a:pt x="27" y="166"/>
                </a:cubicBezTo>
                <a:cubicBezTo>
                  <a:pt x="27" y="163"/>
                  <a:pt x="26" y="163"/>
                  <a:pt x="26" y="161"/>
                </a:cubicBezTo>
                <a:cubicBezTo>
                  <a:pt x="26" y="159"/>
                  <a:pt x="28" y="158"/>
                  <a:pt x="26" y="157"/>
                </a:cubicBezTo>
                <a:cubicBezTo>
                  <a:pt x="26" y="156"/>
                  <a:pt x="25" y="155"/>
                  <a:pt x="25" y="154"/>
                </a:cubicBezTo>
                <a:cubicBezTo>
                  <a:pt x="27" y="153"/>
                  <a:pt x="29" y="157"/>
                  <a:pt x="28" y="152"/>
                </a:cubicBezTo>
                <a:cubicBezTo>
                  <a:pt x="29" y="149"/>
                  <a:pt x="28" y="147"/>
                  <a:pt x="27" y="144"/>
                </a:cubicBezTo>
                <a:cubicBezTo>
                  <a:pt x="27" y="144"/>
                  <a:pt x="27" y="143"/>
                  <a:pt x="27" y="143"/>
                </a:cubicBezTo>
                <a:cubicBezTo>
                  <a:pt x="27" y="143"/>
                  <a:pt x="27" y="142"/>
                  <a:pt x="27" y="142"/>
                </a:cubicBezTo>
                <a:cubicBezTo>
                  <a:pt x="27" y="142"/>
                  <a:pt x="26" y="142"/>
                  <a:pt x="26" y="142"/>
                </a:cubicBezTo>
                <a:cubicBezTo>
                  <a:pt x="26" y="141"/>
                  <a:pt x="26" y="139"/>
                  <a:pt x="26" y="138"/>
                </a:cubicBezTo>
                <a:cubicBezTo>
                  <a:pt x="26" y="137"/>
                  <a:pt x="26" y="136"/>
                  <a:pt x="26" y="135"/>
                </a:cubicBezTo>
                <a:cubicBezTo>
                  <a:pt x="26" y="135"/>
                  <a:pt x="25" y="135"/>
                  <a:pt x="25" y="135"/>
                </a:cubicBezTo>
                <a:cubicBezTo>
                  <a:pt x="25" y="133"/>
                  <a:pt x="25" y="131"/>
                  <a:pt x="26" y="131"/>
                </a:cubicBezTo>
                <a:cubicBezTo>
                  <a:pt x="26" y="130"/>
                  <a:pt x="26" y="129"/>
                  <a:pt x="26" y="128"/>
                </a:cubicBezTo>
                <a:cubicBezTo>
                  <a:pt x="26" y="127"/>
                  <a:pt x="26" y="127"/>
                  <a:pt x="26" y="126"/>
                </a:cubicBezTo>
                <a:cubicBezTo>
                  <a:pt x="26" y="126"/>
                  <a:pt x="26" y="126"/>
                  <a:pt x="26" y="125"/>
                </a:cubicBezTo>
                <a:cubicBezTo>
                  <a:pt x="26" y="122"/>
                  <a:pt x="26" y="119"/>
                  <a:pt x="27" y="118"/>
                </a:cubicBezTo>
                <a:cubicBezTo>
                  <a:pt x="27" y="118"/>
                  <a:pt x="26" y="118"/>
                  <a:pt x="26" y="118"/>
                </a:cubicBezTo>
                <a:cubicBezTo>
                  <a:pt x="26" y="117"/>
                  <a:pt x="26" y="116"/>
                  <a:pt x="26" y="116"/>
                </a:cubicBezTo>
                <a:cubicBezTo>
                  <a:pt x="28" y="115"/>
                  <a:pt x="29" y="113"/>
                  <a:pt x="28" y="110"/>
                </a:cubicBezTo>
                <a:cubicBezTo>
                  <a:pt x="28" y="109"/>
                  <a:pt x="28" y="108"/>
                  <a:pt x="28" y="107"/>
                </a:cubicBezTo>
                <a:cubicBezTo>
                  <a:pt x="27" y="107"/>
                  <a:pt x="27" y="104"/>
                  <a:pt x="25" y="105"/>
                </a:cubicBezTo>
                <a:cubicBezTo>
                  <a:pt x="25" y="104"/>
                  <a:pt x="24" y="104"/>
                  <a:pt x="24" y="103"/>
                </a:cubicBezTo>
                <a:cubicBezTo>
                  <a:pt x="21" y="102"/>
                  <a:pt x="19" y="107"/>
                  <a:pt x="18" y="104"/>
                </a:cubicBezTo>
                <a:cubicBezTo>
                  <a:pt x="15" y="103"/>
                  <a:pt x="18" y="109"/>
                  <a:pt x="14" y="107"/>
                </a:cubicBezTo>
                <a:cubicBezTo>
                  <a:pt x="14" y="106"/>
                  <a:pt x="14" y="105"/>
                  <a:pt x="14" y="104"/>
                </a:cubicBezTo>
                <a:cubicBezTo>
                  <a:pt x="14" y="103"/>
                  <a:pt x="15" y="103"/>
                  <a:pt x="15" y="101"/>
                </a:cubicBezTo>
                <a:cubicBezTo>
                  <a:pt x="17" y="101"/>
                  <a:pt x="18" y="103"/>
                  <a:pt x="20" y="103"/>
                </a:cubicBezTo>
                <a:cubicBezTo>
                  <a:pt x="22" y="97"/>
                  <a:pt x="15" y="101"/>
                  <a:pt x="17" y="95"/>
                </a:cubicBezTo>
                <a:cubicBezTo>
                  <a:pt x="17" y="95"/>
                  <a:pt x="17" y="95"/>
                  <a:pt x="18" y="95"/>
                </a:cubicBezTo>
                <a:cubicBezTo>
                  <a:pt x="19" y="95"/>
                  <a:pt x="19" y="95"/>
                  <a:pt x="20" y="95"/>
                </a:cubicBezTo>
                <a:cubicBezTo>
                  <a:pt x="21" y="91"/>
                  <a:pt x="18" y="91"/>
                  <a:pt x="18" y="87"/>
                </a:cubicBezTo>
                <a:cubicBezTo>
                  <a:pt x="24" y="89"/>
                  <a:pt x="22" y="82"/>
                  <a:pt x="24" y="80"/>
                </a:cubicBezTo>
                <a:cubicBezTo>
                  <a:pt x="25" y="81"/>
                  <a:pt x="25" y="83"/>
                  <a:pt x="27" y="82"/>
                </a:cubicBezTo>
                <a:cubicBezTo>
                  <a:pt x="27" y="82"/>
                  <a:pt x="27" y="81"/>
                  <a:pt x="27" y="80"/>
                </a:cubicBezTo>
                <a:cubicBezTo>
                  <a:pt x="26" y="78"/>
                  <a:pt x="24" y="76"/>
                  <a:pt x="24" y="73"/>
                </a:cubicBezTo>
                <a:cubicBezTo>
                  <a:pt x="24" y="73"/>
                  <a:pt x="24" y="73"/>
                  <a:pt x="25" y="73"/>
                </a:cubicBezTo>
                <a:cubicBezTo>
                  <a:pt x="25" y="73"/>
                  <a:pt x="25" y="72"/>
                  <a:pt x="25" y="72"/>
                </a:cubicBezTo>
                <a:cubicBezTo>
                  <a:pt x="24" y="72"/>
                  <a:pt x="24" y="72"/>
                  <a:pt x="24" y="72"/>
                </a:cubicBezTo>
                <a:cubicBezTo>
                  <a:pt x="24" y="71"/>
                  <a:pt x="24" y="69"/>
                  <a:pt x="24" y="68"/>
                </a:cubicBezTo>
                <a:cubicBezTo>
                  <a:pt x="28" y="69"/>
                  <a:pt x="30" y="60"/>
                  <a:pt x="27" y="57"/>
                </a:cubicBezTo>
                <a:cubicBezTo>
                  <a:pt x="28" y="56"/>
                  <a:pt x="28" y="58"/>
                  <a:pt x="30" y="57"/>
                </a:cubicBezTo>
                <a:cubicBezTo>
                  <a:pt x="30" y="57"/>
                  <a:pt x="30" y="57"/>
                  <a:pt x="30" y="56"/>
                </a:cubicBezTo>
                <a:cubicBezTo>
                  <a:pt x="30" y="54"/>
                  <a:pt x="30" y="52"/>
                  <a:pt x="28" y="52"/>
                </a:cubicBezTo>
                <a:close/>
                <a:moveTo>
                  <a:pt x="15" y="92"/>
                </a:moveTo>
                <a:cubicBezTo>
                  <a:pt x="15" y="91"/>
                  <a:pt x="15" y="90"/>
                  <a:pt x="15" y="90"/>
                </a:cubicBezTo>
                <a:cubicBezTo>
                  <a:pt x="17" y="90"/>
                  <a:pt x="19" y="93"/>
                  <a:pt x="15" y="92"/>
                </a:cubicBezTo>
                <a:close/>
                <a:moveTo>
                  <a:pt x="17" y="88"/>
                </a:moveTo>
                <a:cubicBezTo>
                  <a:pt x="15" y="88"/>
                  <a:pt x="15" y="86"/>
                  <a:pt x="14" y="85"/>
                </a:cubicBezTo>
                <a:cubicBezTo>
                  <a:pt x="14" y="84"/>
                  <a:pt x="14" y="83"/>
                  <a:pt x="14" y="82"/>
                </a:cubicBezTo>
                <a:cubicBezTo>
                  <a:pt x="18" y="81"/>
                  <a:pt x="16" y="86"/>
                  <a:pt x="17" y="88"/>
                </a:cubicBezTo>
                <a:close/>
                <a:moveTo>
                  <a:pt x="8" y="34"/>
                </a:moveTo>
                <a:cubicBezTo>
                  <a:pt x="8" y="33"/>
                  <a:pt x="8" y="33"/>
                  <a:pt x="8" y="33"/>
                </a:cubicBezTo>
                <a:cubicBezTo>
                  <a:pt x="10" y="32"/>
                  <a:pt x="9" y="36"/>
                  <a:pt x="8" y="34"/>
                </a:cubicBezTo>
                <a:close/>
                <a:moveTo>
                  <a:pt x="15" y="74"/>
                </a:moveTo>
                <a:cubicBezTo>
                  <a:pt x="15" y="71"/>
                  <a:pt x="16" y="80"/>
                  <a:pt x="15" y="74"/>
                </a:cubicBezTo>
                <a:close/>
                <a:moveTo>
                  <a:pt x="15" y="18"/>
                </a:moveTo>
                <a:cubicBezTo>
                  <a:pt x="18" y="18"/>
                  <a:pt x="18" y="23"/>
                  <a:pt x="17" y="24"/>
                </a:cubicBezTo>
                <a:cubicBezTo>
                  <a:pt x="13" y="23"/>
                  <a:pt x="15" y="21"/>
                  <a:pt x="15" y="18"/>
                </a:cubicBezTo>
                <a:close/>
                <a:moveTo>
                  <a:pt x="17" y="30"/>
                </a:moveTo>
                <a:cubicBezTo>
                  <a:pt x="15" y="32"/>
                  <a:pt x="13" y="31"/>
                  <a:pt x="12" y="29"/>
                </a:cubicBezTo>
                <a:cubicBezTo>
                  <a:pt x="12" y="29"/>
                  <a:pt x="12" y="28"/>
                  <a:pt x="12" y="28"/>
                </a:cubicBezTo>
                <a:cubicBezTo>
                  <a:pt x="12" y="26"/>
                  <a:pt x="12" y="24"/>
                  <a:pt x="11" y="24"/>
                </a:cubicBezTo>
                <a:cubicBezTo>
                  <a:pt x="11" y="25"/>
                  <a:pt x="10" y="26"/>
                  <a:pt x="9" y="24"/>
                </a:cubicBezTo>
                <a:cubicBezTo>
                  <a:pt x="11" y="24"/>
                  <a:pt x="11" y="23"/>
                  <a:pt x="12" y="23"/>
                </a:cubicBezTo>
                <a:cubicBezTo>
                  <a:pt x="13" y="25"/>
                  <a:pt x="18" y="25"/>
                  <a:pt x="17" y="30"/>
                </a:cubicBezTo>
                <a:close/>
                <a:moveTo>
                  <a:pt x="24" y="143"/>
                </a:moveTo>
                <a:cubicBezTo>
                  <a:pt x="19" y="143"/>
                  <a:pt x="22" y="137"/>
                  <a:pt x="24" y="142"/>
                </a:cubicBezTo>
                <a:cubicBezTo>
                  <a:pt x="24" y="142"/>
                  <a:pt x="24" y="143"/>
                  <a:pt x="24" y="143"/>
                </a:cubicBezTo>
                <a:close/>
                <a:moveTo>
                  <a:pt x="20" y="152"/>
                </a:moveTo>
                <a:cubicBezTo>
                  <a:pt x="19" y="152"/>
                  <a:pt x="19" y="151"/>
                  <a:pt x="19" y="149"/>
                </a:cubicBezTo>
                <a:cubicBezTo>
                  <a:pt x="20" y="149"/>
                  <a:pt x="21" y="150"/>
                  <a:pt x="21" y="152"/>
                </a:cubicBezTo>
                <a:cubicBezTo>
                  <a:pt x="21" y="152"/>
                  <a:pt x="21" y="152"/>
                  <a:pt x="20" y="152"/>
                </a:cubicBezTo>
                <a:close/>
                <a:moveTo>
                  <a:pt x="11" y="125"/>
                </a:moveTo>
                <a:cubicBezTo>
                  <a:pt x="11" y="126"/>
                  <a:pt x="11" y="126"/>
                  <a:pt x="11" y="126"/>
                </a:cubicBezTo>
                <a:cubicBezTo>
                  <a:pt x="11" y="127"/>
                  <a:pt x="11" y="128"/>
                  <a:pt x="11" y="129"/>
                </a:cubicBezTo>
                <a:cubicBezTo>
                  <a:pt x="9" y="129"/>
                  <a:pt x="9" y="128"/>
                  <a:pt x="8" y="128"/>
                </a:cubicBezTo>
                <a:cubicBezTo>
                  <a:pt x="8" y="127"/>
                  <a:pt x="8" y="127"/>
                  <a:pt x="8" y="126"/>
                </a:cubicBezTo>
                <a:cubicBezTo>
                  <a:pt x="8" y="126"/>
                  <a:pt x="8" y="126"/>
                  <a:pt x="8" y="125"/>
                </a:cubicBezTo>
                <a:cubicBezTo>
                  <a:pt x="9" y="125"/>
                  <a:pt x="10" y="125"/>
                  <a:pt x="11" y="125"/>
                </a:cubicBezTo>
                <a:close/>
                <a:moveTo>
                  <a:pt x="25" y="59"/>
                </a:moveTo>
                <a:cubicBezTo>
                  <a:pt x="28" y="55"/>
                  <a:pt x="22" y="62"/>
                  <a:pt x="25" y="59"/>
                </a:cubicBezTo>
                <a:close/>
                <a:moveTo>
                  <a:pt x="12" y="10"/>
                </a:moveTo>
                <a:cubicBezTo>
                  <a:pt x="13" y="10"/>
                  <a:pt x="13" y="10"/>
                  <a:pt x="14" y="10"/>
                </a:cubicBezTo>
                <a:cubicBezTo>
                  <a:pt x="15" y="12"/>
                  <a:pt x="12" y="12"/>
                  <a:pt x="11" y="12"/>
                </a:cubicBezTo>
                <a:cubicBezTo>
                  <a:pt x="11" y="11"/>
                  <a:pt x="12" y="11"/>
                  <a:pt x="12" y="10"/>
                </a:cubicBezTo>
                <a:close/>
                <a:moveTo>
                  <a:pt x="9" y="42"/>
                </a:moveTo>
                <a:cubicBezTo>
                  <a:pt x="9" y="42"/>
                  <a:pt x="9" y="42"/>
                  <a:pt x="8" y="42"/>
                </a:cubicBezTo>
                <a:cubicBezTo>
                  <a:pt x="8" y="40"/>
                  <a:pt x="10" y="39"/>
                  <a:pt x="9" y="42"/>
                </a:cubicBezTo>
                <a:close/>
                <a:moveTo>
                  <a:pt x="18" y="72"/>
                </a:moveTo>
                <a:cubicBezTo>
                  <a:pt x="18" y="71"/>
                  <a:pt x="18" y="71"/>
                  <a:pt x="18" y="71"/>
                </a:cubicBezTo>
                <a:cubicBezTo>
                  <a:pt x="21" y="70"/>
                  <a:pt x="19" y="75"/>
                  <a:pt x="18" y="72"/>
                </a:cubicBezTo>
                <a:close/>
              </a:path>
            </a:pathLst>
          </a:custGeom>
          <a:solidFill>
            <a:schemeClr val="dk1">
              <a:lumMod val="50000"/>
              <a:lumOff val="50000"/>
            </a:schemeClr>
          </a:solidFill>
          <a:ln>
            <a:noFill/>
          </a:ln>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161" name="椭圆 160" title=""/>
          <p:cNvSpPr/>
          <p:nvPr>
            <p:custDataLst>
              <p:tags r:id="rId292"/>
            </p:custDataLst>
          </p:nvPr>
        </p:nvSpPr>
        <p:spPr>
          <a:xfrm>
            <a:off x="5754312" y="2540205"/>
            <a:ext cx="557330" cy="558063"/>
          </a:xfrm>
          <a:prstGeom prst="ellipse">
            <a:avLst/>
          </a:prstGeom>
          <a:noFill/>
          <a:ln w="3175">
            <a:solidFill>
              <a:schemeClr val="accent3">
                <a:lumMod val="60000"/>
                <a:lumOff val="40000"/>
              </a:schemeClr>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US" altLang="zh-CN" sz="1600" b="1">
              <a:solidFill>
                <a:schemeClr val="accent3"/>
              </a:solidFill>
              <a:latin typeface="微软雅黑"/>
              <a:ea typeface="微软雅黑"/>
              <a:cs typeface="Arial" panose="020b0604020202020204" pitchFamily="34" charset="0"/>
              <a:sym typeface="Arial" panose="020b0604020202020204" pitchFamily="34" charset="0"/>
            </a:endParaRPr>
          </a:p>
        </p:txBody>
      </p:sp>
      <p:sp>
        <p:nvSpPr>
          <p:cNvPr id="163" name="Freeform 247" title=""/>
          <p:cNvSpPr>
            <a:spLocks noEditPoints="1"/>
          </p:cNvSpPr>
          <p:nvPr>
            <p:custDataLst>
              <p:tags r:id="rId293"/>
            </p:custDataLst>
          </p:nvPr>
        </p:nvSpPr>
        <p:spPr bwMode="auto">
          <a:xfrm rot="3000000">
            <a:off x="5845514" y="2487531"/>
            <a:ext cx="29760" cy="22301"/>
          </a:xfrm>
          <a:custGeom>
            <a:gdLst>
              <a:gd name="T0" fmla="*/ 3 w 28"/>
              <a:gd name="T1" fmla="*/ 8 h 21"/>
              <a:gd name="T2" fmla="*/ 2 w 28"/>
              <a:gd name="T3" fmla="*/ 6 h 21"/>
              <a:gd name="T4" fmla="*/ 1 w 28"/>
              <a:gd name="T5" fmla="*/ 9 h 21"/>
              <a:gd name="T6" fmla="*/ 2 w 28"/>
              <a:gd name="T7" fmla="*/ 12 h 21"/>
              <a:gd name="T8" fmla="*/ 4 w 28"/>
              <a:gd name="T9" fmla="*/ 13 h 21"/>
              <a:gd name="T10" fmla="*/ 7 w 28"/>
              <a:gd name="T11" fmla="*/ 16 h 21"/>
              <a:gd name="T12" fmla="*/ 10 w 28"/>
              <a:gd name="T13" fmla="*/ 17 h 21"/>
              <a:gd name="T14" fmla="*/ 16 w 28"/>
              <a:gd name="T15" fmla="*/ 18 h 21"/>
              <a:gd name="T16" fmla="*/ 20 w 28"/>
              <a:gd name="T17" fmla="*/ 18 h 21"/>
              <a:gd name="T18" fmla="*/ 20 w 28"/>
              <a:gd name="T19" fmla="*/ 19 h 21"/>
              <a:gd name="T20" fmla="*/ 21 w 28"/>
              <a:gd name="T21" fmla="*/ 19 h 21"/>
              <a:gd name="T22" fmla="*/ 23 w 28"/>
              <a:gd name="T23" fmla="*/ 19 h 21"/>
              <a:gd name="T24" fmla="*/ 26 w 28"/>
              <a:gd name="T25" fmla="*/ 21 h 21"/>
              <a:gd name="T26" fmla="*/ 26 w 28"/>
              <a:gd name="T27" fmla="*/ 18 h 21"/>
              <a:gd name="T28" fmla="*/ 27 w 28"/>
              <a:gd name="T29" fmla="*/ 18 h 21"/>
              <a:gd name="T30" fmla="*/ 28 w 28"/>
              <a:gd name="T31" fmla="*/ 16 h 21"/>
              <a:gd name="T32" fmla="*/ 26 w 28"/>
              <a:gd name="T33" fmla="*/ 15 h 21"/>
              <a:gd name="T34" fmla="*/ 26 w 28"/>
              <a:gd name="T35" fmla="*/ 13 h 21"/>
              <a:gd name="T36" fmla="*/ 26 w 28"/>
              <a:gd name="T37" fmla="*/ 12 h 21"/>
              <a:gd name="T38" fmla="*/ 23 w 28"/>
              <a:gd name="T39" fmla="*/ 11 h 21"/>
              <a:gd name="T40" fmla="*/ 20 w 28"/>
              <a:gd name="T41" fmla="*/ 11 h 21"/>
              <a:gd name="T42" fmla="*/ 17 w 28"/>
              <a:gd name="T43" fmla="*/ 13 h 21"/>
              <a:gd name="T44" fmla="*/ 16 w 28"/>
              <a:gd name="T45" fmla="*/ 13 h 21"/>
              <a:gd name="T46" fmla="*/ 15 w 28"/>
              <a:gd name="T47" fmla="*/ 12 h 21"/>
              <a:gd name="T48" fmla="*/ 14 w 28"/>
              <a:gd name="T49" fmla="*/ 12 h 21"/>
              <a:gd name="T50" fmla="*/ 14 w 28"/>
              <a:gd name="T51" fmla="*/ 10 h 21"/>
              <a:gd name="T52" fmla="*/ 10 w 28"/>
              <a:gd name="T53" fmla="*/ 9 h 21"/>
              <a:gd name="T54" fmla="*/ 10 w 28"/>
              <a:gd name="T55" fmla="*/ 8 h 21"/>
              <a:gd name="T56" fmla="*/ 10 w 28"/>
              <a:gd name="T57" fmla="*/ 5 h 21"/>
              <a:gd name="T58" fmla="*/ 11 w 28"/>
              <a:gd name="T59" fmla="*/ 5 h 21"/>
              <a:gd name="T60" fmla="*/ 11 w 28"/>
              <a:gd name="T61" fmla="*/ 4 h 21"/>
              <a:gd name="T62" fmla="*/ 11 w 28"/>
              <a:gd name="T63" fmla="*/ 3 h 21"/>
              <a:gd name="T64" fmla="*/ 9 w 28"/>
              <a:gd name="T65" fmla="*/ 2 h 21"/>
              <a:gd name="T66" fmla="*/ 8 w 28"/>
              <a:gd name="T67" fmla="*/ 0 h 21"/>
              <a:gd name="T68" fmla="*/ 4 w 28"/>
              <a:gd name="T69" fmla="*/ 0 h 21"/>
              <a:gd name="T70" fmla="*/ 2 w 28"/>
              <a:gd name="T71" fmla="*/ 0 h 21"/>
              <a:gd name="T72" fmla="*/ 1 w 28"/>
              <a:gd name="T73" fmla="*/ 2 h 21"/>
              <a:gd name="T74" fmla="*/ 1 w 28"/>
              <a:gd name="T75" fmla="*/ 5 h 21"/>
              <a:gd name="T76" fmla="*/ 2 w 28"/>
              <a:gd name="T77" fmla="*/ 5 h 21"/>
              <a:gd name="T78" fmla="*/ 3 w 28"/>
              <a:gd name="T79" fmla="*/ 5 h 21"/>
              <a:gd name="T80" fmla="*/ 3 w 28"/>
              <a:gd name="T81" fmla="*/ 8 h 21"/>
              <a:gd name="T82" fmla="*/ 7 w 28"/>
              <a:gd name="T83" fmla="*/ 6 h 21"/>
              <a:gd name="T84" fmla="*/ 7 w 28"/>
              <a:gd name="T85" fmla="*/ 8 h 21"/>
              <a:gd name="T86" fmla="*/ 7 w 28"/>
              <a:gd name="T87" fmla="*/ 9 h 21"/>
              <a:gd name="T88" fmla="*/ 5 w 28"/>
              <a:gd name="T89" fmla="*/ 9 h 21"/>
              <a:gd name="T90" fmla="*/ 7 w 28"/>
              <a:gd name="T91" fmla="*/ 6 h 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8" h="21">
                <a:moveTo>
                  <a:pt x="3" y="8"/>
                </a:moveTo>
                <a:cubicBezTo>
                  <a:pt x="3" y="7"/>
                  <a:pt x="3" y="6"/>
                  <a:pt x="2" y="6"/>
                </a:cubicBezTo>
                <a:cubicBezTo>
                  <a:pt x="1" y="6"/>
                  <a:pt x="1" y="8"/>
                  <a:pt x="1" y="9"/>
                </a:cubicBezTo>
                <a:cubicBezTo>
                  <a:pt x="0" y="11"/>
                  <a:pt x="2" y="11"/>
                  <a:pt x="2" y="12"/>
                </a:cubicBezTo>
                <a:cubicBezTo>
                  <a:pt x="2" y="13"/>
                  <a:pt x="3" y="13"/>
                  <a:pt x="4" y="13"/>
                </a:cubicBezTo>
                <a:cubicBezTo>
                  <a:pt x="5" y="14"/>
                  <a:pt x="6" y="15"/>
                  <a:pt x="7" y="16"/>
                </a:cubicBezTo>
                <a:cubicBezTo>
                  <a:pt x="7" y="16"/>
                  <a:pt x="8" y="17"/>
                  <a:pt x="10" y="17"/>
                </a:cubicBezTo>
                <a:cubicBezTo>
                  <a:pt x="11" y="18"/>
                  <a:pt x="13" y="19"/>
                  <a:pt x="16" y="18"/>
                </a:cubicBezTo>
                <a:cubicBezTo>
                  <a:pt x="17" y="18"/>
                  <a:pt x="18" y="18"/>
                  <a:pt x="20" y="18"/>
                </a:cubicBezTo>
                <a:cubicBezTo>
                  <a:pt x="20" y="19"/>
                  <a:pt x="20" y="19"/>
                  <a:pt x="20" y="19"/>
                </a:cubicBezTo>
                <a:cubicBezTo>
                  <a:pt x="20" y="19"/>
                  <a:pt x="20" y="19"/>
                  <a:pt x="21" y="19"/>
                </a:cubicBezTo>
                <a:cubicBezTo>
                  <a:pt x="22" y="19"/>
                  <a:pt x="23" y="21"/>
                  <a:pt x="23" y="19"/>
                </a:cubicBezTo>
                <a:cubicBezTo>
                  <a:pt x="24" y="20"/>
                  <a:pt x="24" y="21"/>
                  <a:pt x="26" y="21"/>
                </a:cubicBezTo>
                <a:cubicBezTo>
                  <a:pt x="26" y="20"/>
                  <a:pt x="26" y="19"/>
                  <a:pt x="26" y="18"/>
                </a:cubicBezTo>
                <a:cubicBezTo>
                  <a:pt x="26" y="18"/>
                  <a:pt x="26" y="18"/>
                  <a:pt x="27" y="18"/>
                </a:cubicBezTo>
                <a:cubicBezTo>
                  <a:pt x="27" y="17"/>
                  <a:pt x="28" y="17"/>
                  <a:pt x="28" y="16"/>
                </a:cubicBezTo>
                <a:cubicBezTo>
                  <a:pt x="27" y="16"/>
                  <a:pt x="26" y="15"/>
                  <a:pt x="26" y="15"/>
                </a:cubicBezTo>
                <a:cubicBezTo>
                  <a:pt x="26" y="14"/>
                  <a:pt x="26" y="14"/>
                  <a:pt x="26" y="13"/>
                </a:cubicBezTo>
                <a:cubicBezTo>
                  <a:pt x="26" y="13"/>
                  <a:pt x="26" y="13"/>
                  <a:pt x="26" y="12"/>
                </a:cubicBezTo>
                <a:cubicBezTo>
                  <a:pt x="25" y="12"/>
                  <a:pt x="23" y="12"/>
                  <a:pt x="23" y="11"/>
                </a:cubicBezTo>
                <a:cubicBezTo>
                  <a:pt x="22" y="10"/>
                  <a:pt x="21" y="11"/>
                  <a:pt x="20" y="11"/>
                </a:cubicBezTo>
                <a:cubicBezTo>
                  <a:pt x="19" y="13"/>
                  <a:pt x="19" y="14"/>
                  <a:pt x="17" y="13"/>
                </a:cubicBezTo>
                <a:cubicBezTo>
                  <a:pt x="17" y="13"/>
                  <a:pt x="16" y="13"/>
                  <a:pt x="16" y="13"/>
                </a:cubicBezTo>
                <a:cubicBezTo>
                  <a:pt x="15" y="13"/>
                  <a:pt x="15" y="13"/>
                  <a:pt x="15" y="12"/>
                </a:cubicBezTo>
                <a:cubicBezTo>
                  <a:pt x="14" y="12"/>
                  <a:pt x="14" y="12"/>
                  <a:pt x="14" y="12"/>
                </a:cubicBezTo>
                <a:cubicBezTo>
                  <a:pt x="14" y="11"/>
                  <a:pt x="14" y="11"/>
                  <a:pt x="14" y="10"/>
                </a:cubicBezTo>
                <a:cubicBezTo>
                  <a:pt x="12" y="10"/>
                  <a:pt x="12" y="9"/>
                  <a:pt x="10" y="9"/>
                </a:cubicBezTo>
                <a:cubicBezTo>
                  <a:pt x="10" y="8"/>
                  <a:pt x="10" y="8"/>
                  <a:pt x="10" y="8"/>
                </a:cubicBezTo>
                <a:cubicBezTo>
                  <a:pt x="6" y="8"/>
                  <a:pt x="9" y="2"/>
                  <a:pt x="10" y="5"/>
                </a:cubicBezTo>
                <a:cubicBezTo>
                  <a:pt x="10" y="5"/>
                  <a:pt x="11" y="5"/>
                  <a:pt x="11" y="5"/>
                </a:cubicBezTo>
                <a:cubicBezTo>
                  <a:pt x="11" y="5"/>
                  <a:pt x="11" y="4"/>
                  <a:pt x="11" y="4"/>
                </a:cubicBezTo>
                <a:cubicBezTo>
                  <a:pt x="11" y="4"/>
                  <a:pt x="11" y="3"/>
                  <a:pt x="11" y="3"/>
                </a:cubicBezTo>
                <a:cubicBezTo>
                  <a:pt x="11" y="2"/>
                  <a:pt x="10" y="2"/>
                  <a:pt x="9" y="2"/>
                </a:cubicBezTo>
                <a:cubicBezTo>
                  <a:pt x="8" y="2"/>
                  <a:pt x="8" y="1"/>
                  <a:pt x="8" y="0"/>
                </a:cubicBezTo>
                <a:cubicBezTo>
                  <a:pt x="7" y="0"/>
                  <a:pt x="5" y="0"/>
                  <a:pt x="4" y="0"/>
                </a:cubicBezTo>
                <a:cubicBezTo>
                  <a:pt x="3" y="0"/>
                  <a:pt x="3" y="0"/>
                  <a:pt x="2" y="0"/>
                </a:cubicBezTo>
                <a:cubicBezTo>
                  <a:pt x="1" y="0"/>
                  <a:pt x="1" y="1"/>
                  <a:pt x="1" y="2"/>
                </a:cubicBezTo>
                <a:cubicBezTo>
                  <a:pt x="1" y="3"/>
                  <a:pt x="1" y="4"/>
                  <a:pt x="1" y="5"/>
                </a:cubicBezTo>
                <a:cubicBezTo>
                  <a:pt x="1" y="5"/>
                  <a:pt x="1" y="5"/>
                  <a:pt x="2" y="5"/>
                </a:cubicBezTo>
                <a:cubicBezTo>
                  <a:pt x="2" y="5"/>
                  <a:pt x="3" y="5"/>
                  <a:pt x="3" y="5"/>
                </a:cubicBezTo>
                <a:cubicBezTo>
                  <a:pt x="4" y="5"/>
                  <a:pt x="4" y="7"/>
                  <a:pt x="3" y="8"/>
                </a:cubicBezTo>
                <a:close/>
                <a:moveTo>
                  <a:pt x="7" y="6"/>
                </a:moveTo>
                <a:cubicBezTo>
                  <a:pt x="7" y="7"/>
                  <a:pt x="7" y="7"/>
                  <a:pt x="7" y="8"/>
                </a:cubicBezTo>
                <a:cubicBezTo>
                  <a:pt x="7" y="8"/>
                  <a:pt x="7" y="8"/>
                  <a:pt x="7" y="9"/>
                </a:cubicBezTo>
                <a:cubicBezTo>
                  <a:pt x="6" y="9"/>
                  <a:pt x="6" y="9"/>
                  <a:pt x="5" y="9"/>
                </a:cubicBezTo>
                <a:cubicBezTo>
                  <a:pt x="6" y="8"/>
                  <a:pt x="5" y="6"/>
                  <a:pt x="7" y="6"/>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164" name="Freeform 248" title=""/>
          <p:cNvSpPr>
            <a:spLocks noEditPoints="1"/>
          </p:cNvSpPr>
          <p:nvPr>
            <p:custDataLst>
              <p:tags r:id="rId294"/>
            </p:custDataLst>
          </p:nvPr>
        </p:nvSpPr>
        <p:spPr bwMode="auto">
          <a:xfrm rot="3000000">
            <a:off x="5849807" y="2535793"/>
            <a:ext cx="120030" cy="217066"/>
          </a:xfrm>
          <a:custGeom>
            <a:gdLst>
              <a:gd name="T0" fmla="*/ 108 w 112"/>
              <a:gd name="T1" fmla="*/ 20 h 203"/>
              <a:gd name="T2" fmla="*/ 95 w 112"/>
              <a:gd name="T3" fmla="*/ 4 h 203"/>
              <a:gd name="T4" fmla="*/ 72 w 112"/>
              <a:gd name="T5" fmla="*/ 1 h 203"/>
              <a:gd name="T6" fmla="*/ 70 w 112"/>
              <a:gd name="T7" fmla="*/ 9 h 203"/>
              <a:gd name="T8" fmla="*/ 87 w 112"/>
              <a:gd name="T9" fmla="*/ 5 h 203"/>
              <a:gd name="T10" fmla="*/ 91 w 112"/>
              <a:gd name="T11" fmla="*/ 12 h 203"/>
              <a:gd name="T12" fmla="*/ 96 w 112"/>
              <a:gd name="T13" fmla="*/ 10 h 203"/>
              <a:gd name="T14" fmla="*/ 103 w 112"/>
              <a:gd name="T15" fmla="*/ 32 h 203"/>
              <a:gd name="T16" fmla="*/ 87 w 112"/>
              <a:gd name="T17" fmla="*/ 37 h 203"/>
              <a:gd name="T18" fmla="*/ 70 w 112"/>
              <a:gd name="T19" fmla="*/ 37 h 203"/>
              <a:gd name="T20" fmla="*/ 57 w 112"/>
              <a:gd name="T21" fmla="*/ 45 h 203"/>
              <a:gd name="T22" fmla="*/ 68 w 112"/>
              <a:gd name="T23" fmla="*/ 48 h 203"/>
              <a:gd name="T24" fmla="*/ 78 w 112"/>
              <a:gd name="T25" fmla="*/ 42 h 203"/>
              <a:gd name="T26" fmla="*/ 97 w 112"/>
              <a:gd name="T27" fmla="*/ 42 h 203"/>
              <a:gd name="T28" fmla="*/ 103 w 112"/>
              <a:gd name="T29" fmla="*/ 57 h 203"/>
              <a:gd name="T30" fmla="*/ 96 w 112"/>
              <a:gd name="T31" fmla="*/ 69 h 203"/>
              <a:gd name="T32" fmla="*/ 82 w 112"/>
              <a:gd name="T33" fmla="*/ 96 h 203"/>
              <a:gd name="T34" fmla="*/ 70 w 112"/>
              <a:gd name="T35" fmla="*/ 95 h 203"/>
              <a:gd name="T36" fmla="*/ 53 w 112"/>
              <a:gd name="T37" fmla="*/ 85 h 203"/>
              <a:gd name="T38" fmla="*/ 42 w 112"/>
              <a:gd name="T39" fmla="*/ 79 h 203"/>
              <a:gd name="T40" fmla="*/ 32 w 112"/>
              <a:gd name="T41" fmla="*/ 87 h 203"/>
              <a:gd name="T42" fmla="*/ 12 w 112"/>
              <a:gd name="T43" fmla="*/ 69 h 203"/>
              <a:gd name="T44" fmla="*/ 10 w 112"/>
              <a:gd name="T45" fmla="*/ 87 h 203"/>
              <a:gd name="T46" fmla="*/ 17 w 112"/>
              <a:gd name="T47" fmla="*/ 98 h 203"/>
              <a:gd name="T48" fmla="*/ 33 w 112"/>
              <a:gd name="T49" fmla="*/ 115 h 203"/>
              <a:gd name="T50" fmla="*/ 52 w 112"/>
              <a:gd name="T51" fmla="*/ 128 h 203"/>
              <a:gd name="T52" fmla="*/ 44 w 112"/>
              <a:gd name="T53" fmla="*/ 133 h 203"/>
              <a:gd name="T54" fmla="*/ 52 w 112"/>
              <a:gd name="T55" fmla="*/ 142 h 203"/>
              <a:gd name="T56" fmla="*/ 40 w 112"/>
              <a:gd name="T57" fmla="*/ 137 h 203"/>
              <a:gd name="T58" fmla="*/ 43 w 112"/>
              <a:gd name="T59" fmla="*/ 150 h 203"/>
              <a:gd name="T60" fmla="*/ 44 w 112"/>
              <a:gd name="T61" fmla="*/ 163 h 203"/>
              <a:gd name="T62" fmla="*/ 34 w 112"/>
              <a:gd name="T63" fmla="*/ 163 h 203"/>
              <a:gd name="T64" fmla="*/ 44 w 112"/>
              <a:gd name="T65" fmla="*/ 176 h 203"/>
              <a:gd name="T66" fmla="*/ 44 w 112"/>
              <a:gd name="T67" fmla="*/ 194 h 203"/>
              <a:gd name="T68" fmla="*/ 25 w 112"/>
              <a:gd name="T69" fmla="*/ 182 h 203"/>
              <a:gd name="T70" fmla="*/ 21 w 112"/>
              <a:gd name="T71" fmla="*/ 171 h 203"/>
              <a:gd name="T72" fmla="*/ 14 w 112"/>
              <a:gd name="T73" fmla="*/ 171 h 203"/>
              <a:gd name="T74" fmla="*/ 12 w 112"/>
              <a:gd name="T75" fmla="*/ 155 h 203"/>
              <a:gd name="T76" fmla="*/ 7 w 112"/>
              <a:gd name="T77" fmla="*/ 140 h 203"/>
              <a:gd name="T78" fmla="*/ 0 w 112"/>
              <a:gd name="T79" fmla="*/ 153 h 203"/>
              <a:gd name="T80" fmla="*/ 14 w 112"/>
              <a:gd name="T81" fmla="*/ 188 h 203"/>
              <a:gd name="T82" fmla="*/ 40 w 112"/>
              <a:gd name="T83" fmla="*/ 203 h 203"/>
              <a:gd name="T84" fmla="*/ 56 w 112"/>
              <a:gd name="T85" fmla="*/ 191 h 203"/>
              <a:gd name="T86" fmla="*/ 57 w 112"/>
              <a:gd name="T87" fmla="*/ 175 h 203"/>
              <a:gd name="T88" fmla="*/ 63 w 112"/>
              <a:gd name="T89" fmla="*/ 170 h 203"/>
              <a:gd name="T90" fmla="*/ 53 w 112"/>
              <a:gd name="T91" fmla="*/ 159 h 203"/>
              <a:gd name="T92" fmla="*/ 65 w 112"/>
              <a:gd name="T93" fmla="*/ 157 h 203"/>
              <a:gd name="T94" fmla="*/ 63 w 112"/>
              <a:gd name="T95" fmla="*/ 151 h 203"/>
              <a:gd name="T96" fmla="*/ 57 w 112"/>
              <a:gd name="T97" fmla="*/ 128 h 203"/>
              <a:gd name="T98" fmla="*/ 71 w 112"/>
              <a:gd name="T99" fmla="*/ 124 h 203"/>
              <a:gd name="T100" fmla="*/ 80 w 112"/>
              <a:gd name="T101" fmla="*/ 114 h 203"/>
              <a:gd name="T102" fmla="*/ 97 w 112"/>
              <a:gd name="T103" fmla="*/ 99 h 203"/>
              <a:gd name="T104" fmla="*/ 101 w 112"/>
              <a:gd name="T105" fmla="*/ 85 h 203"/>
              <a:gd name="T106" fmla="*/ 109 w 112"/>
              <a:gd name="T107" fmla="*/ 66 h 203"/>
              <a:gd name="T108" fmla="*/ 7 w 112"/>
              <a:gd name="T109" fmla="*/ 165 h 203"/>
              <a:gd name="T110" fmla="*/ 51 w 112"/>
              <a:gd name="T111" fmla="*/ 152 h 203"/>
              <a:gd name="T112" fmla="*/ 43 w 112"/>
              <a:gd name="T113" fmla="*/ 83 h 203"/>
              <a:gd name="T114" fmla="*/ 46 w 112"/>
              <a:gd name="T115" fmla="*/ 108 h 203"/>
              <a:gd name="T116" fmla="*/ 44 w 112"/>
              <a:gd name="T117" fmla="*/ 98 h 203"/>
              <a:gd name="T118" fmla="*/ 43 w 112"/>
              <a:gd name="T119" fmla="*/ 92 h 203"/>
              <a:gd name="T120" fmla="*/ 55 w 112"/>
              <a:gd name="T121" fmla="*/ 94 h 203"/>
              <a:gd name="T122" fmla="*/ 70 w 112"/>
              <a:gd name="T123" fmla="*/ 102 h 203"/>
              <a:gd name="T124" fmla="*/ 61 w 112"/>
              <a:gd name="T125" fmla="*/ 115 h 2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2" h="203">
                <a:moveTo>
                  <a:pt x="112" y="39"/>
                </a:moveTo>
                <a:cubicBezTo>
                  <a:pt x="111" y="39"/>
                  <a:pt x="111" y="39"/>
                  <a:pt x="110" y="39"/>
                </a:cubicBezTo>
                <a:cubicBezTo>
                  <a:pt x="110" y="39"/>
                  <a:pt x="110" y="38"/>
                  <a:pt x="110" y="37"/>
                </a:cubicBezTo>
                <a:cubicBezTo>
                  <a:pt x="110" y="36"/>
                  <a:pt x="110" y="35"/>
                  <a:pt x="110" y="35"/>
                </a:cubicBezTo>
                <a:cubicBezTo>
                  <a:pt x="111" y="33"/>
                  <a:pt x="109" y="33"/>
                  <a:pt x="110" y="32"/>
                </a:cubicBezTo>
                <a:cubicBezTo>
                  <a:pt x="110" y="31"/>
                  <a:pt x="110" y="29"/>
                  <a:pt x="110" y="28"/>
                </a:cubicBezTo>
                <a:cubicBezTo>
                  <a:pt x="110" y="27"/>
                  <a:pt x="110" y="27"/>
                  <a:pt x="110" y="26"/>
                </a:cubicBezTo>
                <a:cubicBezTo>
                  <a:pt x="109" y="26"/>
                  <a:pt x="109" y="24"/>
                  <a:pt x="109" y="23"/>
                </a:cubicBezTo>
                <a:cubicBezTo>
                  <a:pt x="109" y="22"/>
                  <a:pt x="109" y="22"/>
                  <a:pt x="109" y="22"/>
                </a:cubicBezTo>
                <a:cubicBezTo>
                  <a:pt x="108" y="22"/>
                  <a:pt x="108" y="21"/>
                  <a:pt x="108" y="20"/>
                </a:cubicBezTo>
                <a:cubicBezTo>
                  <a:pt x="108" y="20"/>
                  <a:pt x="107" y="20"/>
                  <a:pt x="107" y="20"/>
                </a:cubicBezTo>
                <a:cubicBezTo>
                  <a:pt x="107" y="17"/>
                  <a:pt x="104" y="17"/>
                  <a:pt x="105" y="11"/>
                </a:cubicBezTo>
                <a:cubicBezTo>
                  <a:pt x="104" y="10"/>
                  <a:pt x="103" y="10"/>
                  <a:pt x="101" y="10"/>
                </a:cubicBezTo>
                <a:cubicBezTo>
                  <a:pt x="101" y="9"/>
                  <a:pt x="101" y="9"/>
                  <a:pt x="101" y="9"/>
                </a:cubicBezTo>
                <a:cubicBezTo>
                  <a:pt x="101" y="8"/>
                  <a:pt x="101" y="7"/>
                  <a:pt x="101" y="6"/>
                </a:cubicBezTo>
                <a:cubicBezTo>
                  <a:pt x="101" y="6"/>
                  <a:pt x="100" y="6"/>
                  <a:pt x="100" y="6"/>
                </a:cubicBezTo>
                <a:cubicBezTo>
                  <a:pt x="99" y="6"/>
                  <a:pt x="99" y="5"/>
                  <a:pt x="97" y="5"/>
                </a:cubicBezTo>
                <a:cubicBezTo>
                  <a:pt x="97" y="5"/>
                  <a:pt x="97" y="4"/>
                  <a:pt x="97" y="4"/>
                </a:cubicBezTo>
                <a:cubicBezTo>
                  <a:pt x="97" y="4"/>
                  <a:pt x="97" y="4"/>
                  <a:pt x="96" y="4"/>
                </a:cubicBezTo>
                <a:cubicBezTo>
                  <a:pt x="96" y="4"/>
                  <a:pt x="95" y="4"/>
                  <a:pt x="95" y="4"/>
                </a:cubicBezTo>
                <a:cubicBezTo>
                  <a:pt x="95" y="4"/>
                  <a:pt x="94" y="4"/>
                  <a:pt x="94" y="4"/>
                </a:cubicBezTo>
                <a:cubicBezTo>
                  <a:pt x="92" y="4"/>
                  <a:pt x="90" y="4"/>
                  <a:pt x="90" y="3"/>
                </a:cubicBezTo>
                <a:cubicBezTo>
                  <a:pt x="90" y="2"/>
                  <a:pt x="90" y="2"/>
                  <a:pt x="90" y="1"/>
                </a:cubicBezTo>
                <a:cubicBezTo>
                  <a:pt x="89" y="2"/>
                  <a:pt x="87" y="2"/>
                  <a:pt x="87" y="0"/>
                </a:cubicBezTo>
                <a:cubicBezTo>
                  <a:pt x="85" y="0"/>
                  <a:pt x="84" y="0"/>
                  <a:pt x="82" y="0"/>
                </a:cubicBezTo>
                <a:cubicBezTo>
                  <a:pt x="81" y="0"/>
                  <a:pt x="80" y="0"/>
                  <a:pt x="78" y="0"/>
                </a:cubicBezTo>
                <a:cubicBezTo>
                  <a:pt x="78" y="0"/>
                  <a:pt x="77" y="0"/>
                  <a:pt x="76" y="0"/>
                </a:cubicBezTo>
                <a:cubicBezTo>
                  <a:pt x="76" y="0"/>
                  <a:pt x="75" y="0"/>
                  <a:pt x="75" y="0"/>
                </a:cubicBezTo>
                <a:cubicBezTo>
                  <a:pt x="75" y="1"/>
                  <a:pt x="75" y="2"/>
                  <a:pt x="74" y="1"/>
                </a:cubicBezTo>
                <a:cubicBezTo>
                  <a:pt x="73" y="1"/>
                  <a:pt x="73" y="1"/>
                  <a:pt x="72" y="1"/>
                </a:cubicBezTo>
                <a:cubicBezTo>
                  <a:pt x="72" y="1"/>
                  <a:pt x="72" y="1"/>
                  <a:pt x="72" y="0"/>
                </a:cubicBezTo>
                <a:cubicBezTo>
                  <a:pt x="72" y="0"/>
                  <a:pt x="72" y="0"/>
                  <a:pt x="71" y="0"/>
                </a:cubicBezTo>
                <a:cubicBezTo>
                  <a:pt x="71" y="0"/>
                  <a:pt x="71" y="0"/>
                  <a:pt x="70" y="0"/>
                </a:cubicBezTo>
                <a:cubicBezTo>
                  <a:pt x="70" y="1"/>
                  <a:pt x="69" y="2"/>
                  <a:pt x="68" y="1"/>
                </a:cubicBezTo>
                <a:cubicBezTo>
                  <a:pt x="67" y="2"/>
                  <a:pt x="67" y="1"/>
                  <a:pt x="67" y="0"/>
                </a:cubicBezTo>
                <a:cubicBezTo>
                  <a:pt x="66" y="0"/>
                  <a:pt x="65" y="1"/>
                  <a:pt x="65" y="1"/>
                </a:cubicBezTo>
                <a:cubicBezTo>
                  <a:pt x="65" y="2"/>
                  <a:pt x="65" y="3"/>
                  <a:pt x="65" y="4"/>
                </a:cubicBezTo>
                <a:cubicBezTo>
                  <a:pt x="66" y="4"/>
                  <a:pt x="67" y="5"/>
                  <a:pt x="67" y="6"/>
                </a:cubicBezTo>
                <a:cubicBezTo>
                  <a:pt x="67" y="7"/>
                  <a:pt x="67" y="8"/>
                  <a:pt x="68" y="7"/>
                </a:cubicBezTo>
                <a:cubicBezTo>
                  <a:pt x="69" y="7"/>
                  <a:pt x="69" y="8"/>
                  <a:pt x="70" y="9"/>
                </a:cubicBezTo>
                <a:cubicBezTo>
                  <a:pt x="71" y="9"/>
                  <a:pt x="71" y="9"/>
                  <a:pt x="71" y="9"/>
                </a:cubicBezTo>
                <a:cubicBezTo>
                  <a:pt x="75" y="10"/>
                  <a:pt x="74" y="7"/>
                  <a:pt x="77" y="7"/>
                </a:cubicBezTo>
                <a:cubicBezTo>
                  <a:pt x="78" y="7"/>
                  <a:pt x="79" y="7"/>
                  <a:pt x="80" y="7"/>
                </a:cubicBezTo>
                <a:cubicBezTo>
                  <a:pt x="81" y="7"/>
                  <a:pt x="82" y="7"/>
                  <a:pt x="82" y="6"/>
                </a:cubicBezTo>
                <a:cubicBezTo>
                  <a:pt x="81" y="6"/>
                  <a:pt x="80" y="6"/>
                  <a:pt x="80" y="6"/>
                </a:cubicBezTo>
                <a:cubicBezTo>
                  <a:pt x="80" y="5"/>
                  <a:pt x="81" y="5"/>
                  <a:pt x="81" y="4"/>
                </a:cubicBezTo>
                <a:cubicBezTo>
                  <a:pt x="82" y="4"/>
                  <a:pt x="82" y="4"/>
                  <a:pt x="83" y="4"/>
                </a:cubicBezTo>
                <a:cubicBezTo>
                  <a:pt x="84" y="4"/>
                  <a:pt x="84" y="4"/>
                  <a:pt x="84" y="4"/>
                </a:cubicBezTo>
                <a:cubicBezTo>
                  <a:pt x="85" y="4"/>
                  <a:pt x="86" y="4"/>
                  <a:pt x="87" y="4"/>
                </a:cubicBezTo>
                <a:cubicBezTo>
                  <a:pt x="87" y="4"/>
                  <a:pt x="87" y="5"/>
                  <a:pt x="87" y="5"/>
                </a:cubicBezTo>
                <a:cubicBezTo>
                  <a:pt x="88" y="5"/>
                  <a:pt x="89" y="6"/>
                  <a:pt x="89" y="9"/>
                </a:cubicBezTo>
                <a:cubicBezTo>
                  <a:pt x="89" y="9"/>
                  <a:pt x="89" y="10"/>
                  <a:pt x="89" y="11"/>
                </a:cubicBezTo>
                <a:cubicBezTo>
                  <a:pt x="90" y="11"/>
                  <a:pt x="90" y="11"/>
                  <a:pt x="90" y="11"/>
                </a:cubicBezTo>
                <a:cubicBezTo>
                  <a:pt x="90" y="11"/>
                  <a:pt x="90" y="12"/>
                  <a:pt x="90" y="12"/>
                </a:cubicBezTo>
                <a:cubicBezTo>
                  <a:pt x="89" y="12"/>
                  <a:pt x="89" y="13"/>
                  <a:pt x="88" y="13"/>
                </a:cubicBezTo>
                <a:cubicBezTo>
                  <a:pt x="88" y="14"/>
                  <a:pt x="88" y="14"/>
                  <a:pt x="88" y="14"/>
                </a:cubicBezTo>
                <a:cubicBezTo>
                  <a:pt x="89" y="14"/>
                  <a:pt x="89" y="16"/>
                  <a:pt x="89" y="17"/>
                </a:cubicBezTo>
                <a:cubicBezTo>
                  <a:pt x="90" y="17"/>
                  <a:pt x="90" y="17"/>
                  <a:pt x="90" y="17"/>
                </a:cubicBezTo>
                <a:cubicBezTo>
                  <a:pt x="90" y="15"/>
                  <a:pt x="90" y="13"/>
                  <a:pt x="91" y="13"/>
                </a:cubicBezTo>
                <a:cubicBezTo>
                  <a:pt x="91" y="13"/>
                  <a:pt x="91" y="12"/>
                  <a:pt x="91" y="12"/>
                </a:cubicBezTo>
                <a:cubicBezTo>
                  <a:pt x="92" y="12"/>
                  <a:pt x="92" y="12"/>
                  <a:pt x="93" y="12"/>
                </a:cubicBezTo>
                <a:cubicBezTo>
                  <a:pt x="94" y="12"/>
                  <a:pt x="96" y="13"/>
                  <a:pt x="94" y="13"/>
                </a:cubicBezTo>
                <a:cubicBezTo>
                  <a:pt x="94" y="14"/>
                  <a:pt x="93" y="15"/>
                  <a:pt x="93" y="16"/>
                </a:cubicBezTo>
                <a:cubicBezTo>
                  <a:pt x="93" y="16"/>
                  <a:pt x="93" y="16"/>
                  <a:pt x="93" y="17"/>
                </a:cubicBezTo>
                <a:cubicBezTo>
                  <a:pt x="94" y="17"/>
                  <a:pt x="95" y="18"/>
                  <a:pt x="96" y="18"/>
                </a:cubicBezTo>
                <a:cubicBezTo>
                  <a:pt x="97" y="18"/>
                  <a:pt x="97" y="17"/>
                  <a:pt x="97" y="16"/>
                </a:cubicBezTo>
                <a:cubicBezTo>
                  <a:pt x="96" y="15"/>
                  <a:pt x="96" y="15"/>
                  <a:pt x="96" y="13"/>
                </a:cubicBezTo>
                <a:cubicBezTo>
                  <a:pt x="96" y="13"/>
                  <a:pt x="96" y="12"/>
                  <a:pt x="96" y="12"/>
                </a:cubicBezTo>
                <a:cubicBezTo>
                  <a:pt x="96" y="12"/>
                  <a:pt x="95" y="12"/>
                  <a:pt x="95" y="11"/>
                </a:cubicBezTo>
                <a:cubicBezTo>
                  <a:pt x="95" y="10"/>
                  <a:pt x="95" y="10"/>
                  <a:pt x="96" y="10"/>
                </a:cubicBezTo>
                <a:cubicBezTo>
                  <a:pt x="96" y="10"/>
                  <a:pt x="96" y="11"/>
                  <a:pt x="97" y="11"/>
                </a:cubicBezTo>
                <a:cubicBezTo>
                  <a:pt x="100" y="11"/>
                  <a:pt x="100" y="14"/>
                  <a:pt x="101" y="16"/>
                </a:cubicBezTo>
                <a:cubicBezTo>
                  <a:pt x="101" y="16"/>
                  <a:pt x="101" y="17"/>
                  <a:pt x="101" y="18"/>
                </a:cubicBezTo>
                <a:cubicBezTo>
                  <a:pt x="101" y="19"/>
                  <a:pt x="102" y="19"/>
                  <a:pt x="102" y="20"/>
                </a:cubicBezTo>
                <a:cubicBezTo>
                  <a:pt x="103" y="21"/>
                  <a:pt x="104" y="21"/>
                  <a:pt x="103" y="23"/>
                </a:cubicBezTo>
                <a:cubicBezTo>
                  <a:pt x="103" y="23"/>
                  <a:pt x="103" y="23"/>
                  <a:pt x="102" y="23"/>
                </a:cubicBezTo>
                <a:cubicBezTo>
                  <a:pt x="102" y="23"/>
                  <a:pt x="102" y="24"/>
                  <a:pt x="102" y="24"/>
                </a:cubicBezTo>
                <a:cubicBezTo>
                  <a:pt x="102" y="25"/>
                  <a:pt x="102" y="26"/>
                  <a:pt x="102" y="26"/>
                </a:cubicBezTo>
                <a:cubicBezTo>
                  <a:pt x="104" y="27"/>
                  <a:pt x="103" y="28"/>
                  <a:pt x="103" y="30"/>
                </a:cubicBezTo>
                <a:cubicBezTo>
                  <a:pt x="103" y="31"/>
                  <a:pt x="103" y="31"/>
                  <a:pt x="103" y="32"/>
                </a:cubicBezTo>
                <a:cubicBezTo>
                  <a:pt x="103" y="34"/>
                  <a:pt x="102" y="35"/>
                  <a:pt x="102" y="37"/>
                </a:cubicBezTo>
                <a:cubicBezTo>
                  <a:pt x="102" y="37"/>
                  <a:pt x="101" y="37"/>
                  <a:pt x="101" y="37"/>
                </a:cubicBezTo>
                <a:cubicBezTo>
                  <a:pt x="101" y="37"/>
                  <a:pt x="100" y="37"/>
                  <a:pt x="100" y="37"/>
                </a:cubicBezTo>
                <a:cubicBezTo>
                  <a:pt x="100" y="36"/>
                  <a:pt x="99" y="36"/>
                  <a:pt x="99" y="35"/>
                </a:cubicBezTo>
                <a:cubicBezTo>
                  <a:pt x="98" y="33"/>
                  <a:pt x="96" y="34"/>
                  <a:pt x="94" y="33"/>
                </a:cubicBezTo>
                <a:cubicBezTo>
                  <a:pt x="93" y="33"/>
                  <a:pt x="92" y="33"/>
                  <a:pt x="91" y="33"/>
                </a:cubicBezTo>
                <a:cubicBezTo>
                  <a:pt x="91" y="33"/>
                  <a:pt x="91" y="33"/>
                  <a:pt x="90" y="33"/>
                </a:cubicBezTo>
                <a:cubicBezTo>
                  <a:pt x="89" y="33"/>
                  <a:pt x="88" y="34"/>
                  <a:pt x="88" y="35"/>
                </a:cubicBezTo>
                <a:cubicBezTo>
                  <a:pt x="88" y="35"/>
                  <a:pt x="88" y="35"/>
                  <a:pt x="88" y="36"/>
                </a:cubicBezTo>
                <a:cubicBezTo>
                  <a:pt x="87" y="36"/>
                  <a:pt x="87" y="36"/>
                  <a:pt x="87" y="37"/>
                </a:cubicBezTo>
                <a:cubicBezTo>
                  <a:pt x="87" y="38"/>
                  <a:pt x="87" y="39"/>
                  <a:pt x="87" y="39"/>
                </a:cubicBezTo>
                <a:cubicBezTo>
                  <a:pt x="86" y="40"/>
                  <a:pt x="86" y="41"/>
                  <a:pt x="84" y="41"/>
                </a:cubicBezTo>
                <a:cubicBezTo>
                  <a:pt x="85" y="40"/>
                  <a:pt x="84" y="39"/>
                  <a:pt x="83" y="39"/>
                </a:cubicBezTo>
                <a:cubicBezTo>
                  <a:pt x="81" y="40"/>
                  <a:pt x="81" y="38"/>
                  <a:pt x="80" y="38"/>
                </a:cubicBezTo>
                <a:cubicBezTo>
                  <a:pt x="79" y="38"/>
                  <a:pt x="78" y="38"/>
                  <a:pt x="78" y="37"/>
                </a:cubicBezTo>
                <a:cubicBezTo>
                  <a:pt x="78" y="37"/>
                  <a:pt x="78" y="37"/>
                  <a:pt x="77" y="37"/>
                </a:cubicBezTo>
                <a:cubicBezTo>
                  <a:pt x="76" y="37"/>
                  <a:pt x="76" y="37"/>
                  <a:pt x="75" y="37"/>
                </a:cubicBezTo>
                <a:cubicBezTo>
                  <a:pt x="74" y="37"/>
                  <a:pt x="74" y="37"/>
                  <a:pt x="74" y="37"/>
                </a:cubicBezTo>
                <a:cubicBezTo>
                  <a:pt x="73" y="37"/>
                  <a:pt x="73" y="37"/>
                  <a:pt x="72" y="37"/>
                </a:cubicBezTo>
                <a:cubicBezTo>
                  <a:pt x="72" y="37"/>
                  <a:pt x="71" y="37"/>
                  <a:pt x="70" y="37"/>
                </a:cubicBezTo>
                <a:cubicBezTo>
                  <a:pt x="70" y="37"/>
                  <a:pt x="70" y="38"/>
                  <a:pt x="70" y="38"/>
                </a:cubicBezTo>
                <a:cubicBezTo>
                  <a:pt x="69" y="38"/>
                  <a:pt x="69" y="39"/>
                  <a:pt x="68" y="39"/>
                </a:cubicBezTo>
                <a:cubicBezTo>
                  <a:pt x="67" y="40"/>
                  <a:pt x="65" y="41"/>
                  <a:pt x="63" y="41"/>
                </a:cubicBezTo>
                <a:cubicBezTo>
                  <a:pt x="63" y="41"/>
                  <a:pt x="63" y="41"/>
                  <a:pt x="63" y="42"/>
                </a:cubicBezTo>
                <a:cubicBezTo>
                  <a:pt x="64" y="42"/>
                  <a:pt x="64" y="43"/>
                  <a:pt x="65" y="43"/>
                </a:cubicBezTo>
                <a:cubicBezTo>
                  <a:pt x="66" y="43"/>
                  <a:pt x="67" y="43"/>
                  <a:pt x="67" y="44"/>
                </a:cubicBezTo>
                <a:cubicBezTo>
                  <a:pt x="66" y="45"/>
                  <a:pt x="66" y="46"/>
                  <a:pt x="65" y="45"/>
                </a:cubicBezTo>
                <a:cubicBezTo>
                  <a:pt x="65" y="45"/>
                  <a:pt x="65" y="45"/>
                  <a:pt x="64" y="45"/>
                </a:cubicBezTo>
                <a:cubicBezTo>
                  <a:pt x="62" y="45"/>
                  <a:pt x="60" y="45"/>
                  <a:pt x="58" y="45"/>
                </a:cubicBezTo>
                <a:cubicBezTo>
                  <a:pt x="58" y="45"/>
                  <a:pt x="57" y="45"/>
                  <a:pt x="57" y="45"/>
                </a:cubicBezTo>
                <a:cubicBezTo>
                  <a:pt x="57" y="45"/>
                  <a:pt x="56" y="45"/>
                  <a:pt x="56" y="45"/>
                </a:cubicBezTo>
                <a:cubicBezTo>
                  <a:pt x="56" y="46"/>
                  <a:pt x="56" y="46"/>
                  <a:pt x="56" y="47"/>
                </a:cubicBezTo>
                <a:cubicBezTo>
                  <a:pt x="56" y="47"/>
                  <a:pt x="56" y="47"/>
                  <a:pt x="56" y="48"/>
                </a:cubicBezTo>
                <a:cubicBezTo>
                  <a:pt x="56" y="49"/>
                  <a:pt x="57" y="50"/>
                  <a:pt x="58" y="50"/>
                </a:cubicBezTo>
                <a:cubicBezTo>
                  <a:pt x="59" y="50"/>
                  <a:pt x="59" y="50"/>
                  <a:pt x="59" y="49"/>
                </a:cubicBezTo>
                <a:cubicBezTo>
                  <a:pt x="60" y="49"/>
                  <a:pt x="61" y="48"/>
                  <a:pt x="62" y="48"/>
                </a:cubicBezTo>
                <a:cubicBezTo>
                  <a:pt x="62" y="48"/>
                  <a:pt x="63" y="48"/>
                  <a:pt x="63" y="48"/>
                </a:cubicBezTo>
                <a:cubicBezTo>
                  <a:pt x="64" y="48"/>
                  <a:pt x="65" y="48"/>
                  <a:pt x="65" y="48"/>
                </a:cubicBezTo>
                <a:cubicBezTo>
                  <a:pt x="66" y="48"/>
                  <a:pt x="66" y="48"/>
                  <a:pt x="67" y="48"/>
                </a:cubicBezTo>
                <a:cubicBezTo>
                  <a:pt x="67" y="48"/>
                  <a:pt x="67" y="48"/>
                  <a:pt x="68" y="48"/>
                </a:cubicBezTo>
                <a:cubicBezTo>
                  <a:pt x="68" y="47"/>
                  <a:pt x="68" y="47"/>
                  <a:pt x="68" y="47"/>
                </a:cubicBezTo>
                <a:cubicBezTo>
                  <a:pt x="68" y="45"/>
                  <a:pt x="69" y="45"/>
                  <a:pt x="69" y="44"/>
                </a:cubicBezTo>
                <a:cubicBezTo>
                  <a:pt x="69" y="44"/>
                  <a:pt x="69" y="43"/>
                  <a:pt x="69" y="43"/>
                </a:cubicBezTo>
                <a:cubicBezTo>
                  <a:pt x="70" y="43"/>
                  <a:pt x="70" y="42"/>
                  <a:pt x="71" y="42"/>
                </a:cubicBezTo>
                <a:cubicBezTo>
                  <a:pt x="71" y="42"/>
                  <a:pt x="71" y="43"/>
                  <a:pt x="71" y="43"/>
                </a:cubicBezTo>
                <a:cubicBezTo>
                  <a:pt x="72" y="43"/>
                  <a:pt x="73" y="43"/>
                  <a:pt x="72" y="44"/>
                </a:cubicBezTo>
                <a:cubicBezTo>
                  <a:pt x="73" y="45"/>
                  <a:pt x="73" y="46"/>
                  <a:pt x="75" y="45"/>
                </a:cubicBezTo>
                <a:cubicBezTo>
                  <a:pt x="75" y="45"/>
                  <a:pt x="75" y="45"/>
                  <a:pt x="75" y="44"/>
                </a:cubicBezTo>
                <a:cubicBezTo>
                  <a:pt x="75" y="41"/>
                  <a:pt x="75" y="40"/>
                  <a:pt x="77" y="42"/>
                </a:cubicBezTo>
                <a:cubicBezTo>
                  <a:pt x="78" y="42"/>
                  <a:pt x="78" y="42"/>
                  <a:pt x="78" y="42"/>
                </a:cubicBezTo>
                <a:cubicBezTo>
                  <a:pt x="79" y="42"/>
                  <a:pt x="80" y="42"/>
                  <a:pt x="81" y="42"/>
                </a:cubicBezTo>
                <a:cubicBezTo>
                  <a:pt x="81" y="42"/>
                  <a:pt x="82" y="42"/>
                  <a:pt x="82" y="42"/>
                </a:cubicBezTo>
                <a:cubicBezTo>
                  <a:pt x="83" y="42"/>
                  <a:pt x="84" y="43"/>
                  <a:pt x="84" y="44"/>
                </a:cubicBezTo>
                <a:cubicBezTo>
                  <a:pt x="85" y="44"/>
                  <a:pt x="85" y="44"/>
                  <a:pt x="86" y="44"/>
                </a:cubicBezTo>
                <a:cubicBezTo>
                  <a:pt x="86" y="44"/>
                  <a:pt x="86" y="43"/>
                  <a:pt x="86" y="43"/>
                </a:cubicBezTo>
                <a:cubicBezTo>
                  <a:pt x="86" y="43"/>
                  <a:pt x="87" y="43"/>
                  <a:pt x="88" y="43"/>
                </a:cubicBezTo>
                <a:cubicBezTo>
                  <a:pt x="88" y="43"/>
                  <a:pt x="89" y="43"/>
                  <a:pt x="89" y="43"/>
                </a:cubicBezTo>
                <a:cubicBezTo>
                  <a:pt x="89" y="42"/>
                  <a:pt x="89" y="42"/>
                  <a:pt x="90" y="42"/>
                </a:cubicBezTo>
                <a:cubicBezTo>
                  <a:pt x="90" y="40"/>
                  <a:pt x="92" y="40"/>
                  <a:pt x="94" y="41"/>
                </a:cubicBezTo>
                <a:cubicBezTo>
                  <a:pt x="95" y="41"/>
                  <a:pt x="96" y="42"/>
                  <a:pt x="97" y="42"/>
                </a:cubicBezTo>
                <a:cubicBezTo>
                  <a:pt x="98" y="42"/>
                  <a:pt x="99" y="41"/>
                  <a:pt x="100" y="41"/>
                </a:cubicBezTo>
                <a:cubicBezTo>
                  <a:pt x="101" y="41"/>
                  <a:pt x="101" y="42"/>
                  <a:pt x="102" y="42"/>
                </a:cubicBezTo>
                <a:cubicBezTo>
                  <a:pt x="102" y="44"/>
                  <a:pt x="103" y="46"/>
                  <a:pt x="101" y="47"/>
                </a:cubicBezTo>
                <a:cubicBezTo>
                  <a:pt x="101" y="47"/>
                  <a:pt x="101" y="47"/>
                  <a:pt x="101" y="48"/>
                </a:cubicBezTo>
                <a:cubicBezTo>
                  <a:pt x="101" y="49"/>
                  <a:pt x="101" y="49"/>
                  <a:pt x="101" y="50"/>
                </a:cubicBezTo>
                <a:cubicBezTo>
                  <a:pt x="102" y="50"/>
                  <a:pt x="102" y="51"/>
                  <a:pt x="102" y="52"/>
                </a:cubicBezTo>
                <a:cubicBezTo>
                  <a:pt x="102" y="52"/>
                  <a:pt x="101" y="52"/>
                  <a:pt x="101" y="52"/>
                </a:cubicBezTo>
                <a:cubicBezTo>
                  <a:pt x="99" y="53"/>
                  <a:pt x="100" y="55"/>
                  <a:pt x="102" y="55"/>
                </a:cubicBezTo>
                <a:cubicBezTo>
                  <a:pt x="103" y="55"/>
                  <a:pt x="104" y="55"/>
                  <a:pt x="105" y="55"/>
                </a:cubicBezTo>
                <a:cubicBezTo>
                  <a:pt x="104" y="56"/>
                  <a:pt x="105" y="57"/>
                  <a:pt x="103" y="57"/>
                </a:cubicBezTo>
                <a:cubicBezTo>
                  <a:pt x="103" y="58"/>
                  <a:pt x="103" y="58"/>
                  <a:pt x="103" y="58"/>
                </a:cubicBezTo>
                <a:cubicBezTo>
                  <a:pt x="102" y="58"/>
                  <a:pt x="102" y="57"/>
                  <a:pt x="101" y="57"/>
                </a:cubicBezTo>
                <a:cubicBezTo>
                  <a:pt x="101" y="56"/>
                  <a:pt x="101" y="56"/>
                  <a:pt x="100" y="56"/>
                </a:cubicBezTo>
                <a:cubicBezTo>
                  <a:pt x="100" y="57"/>
                  <a:pt x="100" y="58"/>
                  <a:pt x="100" y="58"/>
                </a:cubicBezTo>
                <a:cubicBezTo>
                  <a:pt x="100" y="59"/>
                  <a:pt x="100" y="60"/>
                  <a:pt x="100" y="61"/>
                </a:cubicBezTo>
                <a:cubicBezTo>
                  <a:pt x="100" y="61"/>
                  <a:pt x="100" y="62"/>
                  <a:pt x="100" y="62"/>
                </a:cubicBezTo>
                <a:cubicBezTo>
                  <a:pt x="100" y="62"/>
                  <a:pt x="100" y="63"/>
                  <a:pt x="100" y="63"/>
                </a:cubicBezTo>
                <a:cubicBezTo>
                  <a:pt x="98" y="63"/>
                  <a:pt x="98" y="64"/>
                  <a:pt x="96" y="64"/>
                </a:cubicBezTo>
                <a:cubicBezTo>
                  <a:pt x="96" y="65"/>
                  <a:pt x="96" y="66"/>
                  <a:pt x="96" y="67"/>
                </a:cubicBezTo>
                <a:cubicBezTo>
                  <a:pt x="96" y="68"/>
                  <a:pt x="96" y="68"/>
                  <a:pt x="96" y="69"/>
                </a:cubicBezTo>
                <a:cubicBezTo>
                  <a:pt x="96" y="71"/>
                  <a:pt x="95" y="73"/>
                  <a:pt x="94" y="74"/>
                </a:cubicBezTo>
                <a:cubicBezTo>
                  <a:pt x="94" y="74"/>
                  <a:pt x="94" y="75"/>
                  <a:pt x="94" y="75"/>
                </a:cubicBezTo>
                <a:cubicBezTo>
                  <a:pt x="93" y="75"/>
                  <a:pt x="93" y="75"/>
                  <a:pt x="93" y="75"/>
                </a:cubicBezTo>
                <a:cubicBezTo>
                  <a:pt x="93" y="76"/>
                  <a:pt x="93" y="77"/>
                  <a:pt x="93" y="77"/>
                </a:cubicBezTo>
                <a:cubicBezTo>
                  <a:pt x="91" y="81"/>
                  <a:pt x="87" y="83"/>
                  <a:pt x="87" y="88"/>
                </a:cubicBezTo>
                <a:cubicBezTo>
                  <a:pt x="88" y="87"/>
                  <a:pt x="93" y="85"/>
                  <a:pt x="91" y="89"/>
                </a:cubicBezTo>
                <a:cubicBezTo>
                  <a:pt x="90" y="89"/>
                  <a:pt x="90" y="88"/>
                  <a:pt x="88" y="88"/>
                </a:cubicBezTo>
                <a:cubicBezTo>
                  <a:pt x="85" y="91"/>
                  <a:pt x="90" y="94"/>
                  <a:pt x="86" y="94"/>
                </a:cubicBezTo>
                <a:cubicBezTo>
                  <a:pt x="85" y="95"/>
                  <a:pt x="85" y="97"/>
                  <a:pt x="83" y="96"/>
                </a:cubicBezTo>
                <a:cubicBezTo>
                  <a:pt x="83" y="97"/>
                  <a:pt x="82" y="98"/>
                  <a:pt x="82" y="96"/>
                </a:cubicBezTo>
                <a:cubicBezTo>
                  <a:pt x="82" y="96"/>
                  <a:pt x="82" y="96"/>
                  <a:pt x="82" y="95"/>
                </a:cubicBezTo>
                <a:cubicBezTo>
                  <a:pt x="82" y="95"/>
                  <a:pt x="81" y="95"/>
                  <a:pt x="81" y="95"/>
                </a:cubicBezTo>
                <a:cubicBezTo>
                  <a:pt x="79" y="96"/>
                  <a:pt x="78" y="98"/>
                  <a:pt x="77" y="100"/>
                </a:cubicBezTo>
                <a:cubicBezTo>
                  <a:pt x="77" y="101"/>
                  <a:pt x="77" y="103"/>
                  <a:pt x="76" y="104"/>
                </a:cubicBezTo>
                <a:cubicBezTo>
                  <a:pt x="76" y="104"/>
                  <a:pt x="76" y="104"/>
                  <a:pt x="76" y="105"/>
                </a:cubicBezTo>
                <a:cubicBezTo>
                  <a:pt x="76" y="105"/>
                  <a:pt x="75" y="105"/>
                  <a:pt x="75" y="105"/>
                </a:cubicBezTo>
                <a:cubicBezTo>
                  <a:pt x="74" y="105"/>
                  <a:pt x="73" y="105"/>
                  <a:pt x="74" y="104"/>
                </a:cubicBezTo>
                <a:cubicBezTo>
                  <a:pt x="74" y="103"/>
                  <a:pt x="74" y="103"/>
                  <a:pt x="74" y="102"/>
                </a:cubicBezTo>
                <a:cubicBezTo>
                  <a:pt x="72" y="102"/>
                  <a:pt x="72" y="100"/>
                  <a:pt x="70" y="100"/>
                </a:cubicBezTo>
                <a:cubicBezTo>
                  <a:pt x="70" y="98"/>
                  <a:pt x="70" y="97"/>
                  <a:pt x="70" y="95"/>
                </a:cubicBezTo>
                <a:cubicBezTo>
                  <a:pt x="69" y="95"/>
                  <a:pt x="69" y="95"/>
                  <a:pt x="69" y="94"/>
                </a:cubicBezTo>
                <a:cubicBezTo>
                  <a:pt x="67" y="93"/>
                  <a:pt x="67" y="91"/>
                  <a:pt x="65" y="89"/>
                </a:cubicBezTo>
                <a:cubicBezTo>
                  <a:pt x="65" y="88"/>
                  <a:pt x="65" y="86"/>
                  <a:pt x="65" y="85"/>
                </a:cubicBezTo>
                <a:cubicBezTo>
                  <a:pt x="65" y="85"/>
                  <a:pt x="64" y="85"/>
                  <a:pt x="63" y="85"/>
                </a:cubicBezTo>
                <a:cubicBezTo>
                  <a:pt x="62" y="85"/>
                  <a:pt x="61" y="85"/>
                  <a:pt x="61" y="85"/>
                </a:cubicBezTo>
                <a:cubicBezTo>
                  <a:pt x="60" y="86"/>
                  <a:pt x="60" y="84"/>
                  <a:pt x="58" y="85"/>
                </a:cubicBezTo>
                <a:cubicBezTo>
                  <a:pt x="58" y="85"/>
                  <a:pt x="57" y="85"/>
                  <a:pt x="57" y="85"/>
                </a:cubicBezTo>
                <a:cubicBezTo>
                  <a:pt x="57" y="84"/>
                  <a:pt x="56" y="83"/>
                  <a:pt x="56" y="82"/>
                </a:cubicBezTo>
                <a:cubicBezTo>
                  <a:pt x="55" y="82"/>
                  <a:pt x="55" y="84"/>
                  <a:pt x="55" y="85"/>
                </a:cubicBezTo>
                <a:cubicBezTo>
                  <a:pt x="54" y="85"/>
                  <a:pt x="54" y="85"/>
                  <a:pt x="53" y="85"/>
                </a:cubicBezTo>
                <a:cubicBezTo>
                  <a:pt x="52" y="85"/>
                  <a:pt x="52" y="84"/>
                  <a:pt x="52" y="83"/>
                </a:cubicBezTo>
                <a:cubicBezTo>
                  <a:pt x="51" y="83"/>
                  <a:pt x="51" y="81"/>
                  <a:pt x="50" y="80"/>
                </a:cubicBezTo>
                <a:cubicBezTo>
                  <a:pt x="50" y="80"/>
                  <a:pt x="49" y="80"/>
                  <a:pt x="49" y="80"/>
                </a:cubicBezTo>
                <a:cubicBezTo>
                  <a:pt x="47" y="80"/>
                  <a:pt x="45" y="80"/>
                  <a:pt x="45" y="79"/>
                </a:cubicBezTo>
                <a:cubicBezTo>
                  <a:pt x="44" y="79"/>
                  <a:pt x="44" y="78"/>
                  <a:pt x="44" y="77"/>
                </a:cubicBezTo>
                <a:cubicBezTo>
                  <a:pt x="44" y="76"/>
                  <a:pt x="43" y="76"/>
                  <a:pt x="43" y="75"/>
                </a:cubicBezTo>
                <a:cubicBezTo>
                  <a:pt x="42" y="75"/>
                  <a:pt x="41" y="75"/>
                  <a:pt x="40" y="75"/>
                </a:cubicBezTo>
                <a:cubicBezTo>
                  <a:pt x="40" y="76"/>
                  <a:pt x="39" y="77"/>
                  <a:pt x="38" y="77"/>
                </a:cubicBezTo>
                <a:cubicBezTo>
                  <a:pt x="38" y="78"/>
                  <a:pt x="38" y="79"/>
                  <a:pt x="39" y="79"/>
                </a:cubicBezTo>
                <a:cubicBezTo>
                  <a:pt x="40" y="79"/>
                  <a:pt x="41" y="79"/>
                  <a:pt x="42" y="79"/>
                </a:cubicBezTo>
                <a:cubicBezTo>
                  <a:pt x="42" y="79"/>
                  <a:pt x="42" y="79"/>
                  <a:pt x="42" y="80"/>
                </a:cubicBezTo>
                <a:cubicBezTo>
                  <a:pt x="41" y="80"/>
                  <a:pt x="40" y="80"/>
                  <a:pt x="39" y="80"/>
                </a:cubicBezTo>
                <a:cubicBezTo>
                  <a:pt x="39" y="81"/>
                  <a:pt x="39" y="81"/>
                  <a:pt x="38" y="81"/>
                </a:cubicBezTo>
                <a:cubicBezTo>
                  <a:pt x="38" y="82"/>
                  <a:pt x="38" y="83"/>
                  <a:pt x="38" y="83"/>
                </a:cubicBezTo>
                <a:cubicBezTo>
                  <a:pt x="38" y="84"/>
                  <a:pt x="38" y="85"/>
                  <a:pt x="38" y="86"/>
                </a:cubicBezTo>
                <a:cubicBezTo>
                  <a:pt x="38" y="86"/>
                  <a:pt x="37" y="86"/>
                  <a:pt x="37" y="86"/>
                </a:cubicBezTo>
                <a:cubicBezTo>
                  <a:pt x="37" y="87"/>
                  <a:pt x="37" y="88"/>
                  <a:pt x="37" y="89"/>
                </a:cubicBezTo>
                <a:cubicBezTo>
                  <a:pt x="35" y="89"/>
                  <a:pt x="34" y="94"/>
                  <a:pt x="33" y="90"/>
                </a:cubicBezTo>
                <a:cubicBezTo>
                  <a:pt x="33" y="90"/>
                  <a:pt x="33" y="90"/>
                  <a:pt x="33" y="89"/>
                </a:cubicBezTo>
                <a:cubicBezTo>
                  <a:pt x="33" y="88"/>
                  <a:pt x="32" y="88"/>
                  <a:pt x="32" y="87"/>
                </a:cubicBezTo>
                <a:cubicBezTo>
                  <a:pt x="31" y="87"/>
                  <a:pt x="31" y="88"/>
                  <a:pt x="30" y="88"/>
                </a:cubicBezTo>
                <a:cubicBezTo>
                  <a:pt x="29" y="88"/>
                  <a:pt x="29" y="88"/>
                  <a:pt x="29" y="88"/>
                </a:cubicBezTo>
                <a:cubicBezTo>
                  <a:pt x="29" y="88"/>
                  <a:pt x="29" y="89"/>
                  <a:pt x="29" y="89"/>
                </a:cubicBezTo>
                <a:cubicBezTo>
                  <a:pt x="27" y="89"/>
                  <a:pt x="26" y="87"/>
                  <a:pt x="25" y="86"/>
                </a:cubicBezTo>
                <a:cubicBezTo>
                  <a:pt x="25" y="84"/>
                  <a:pt x="23" y="84"/>
                  <a:pt x="23" y="82"/>
                </a:cubicBezTo>
                <a:cubicBezTo>
                  <a:pt x="21" y="81"/>
                  <a:pt x="18" y="80"/>
                  <a:pt x="18" y="76"/>
                </a:cubicBezTo>
                <a:cubicBezTo>
                  <a:pt x="18" y="75"/>
                  <a:pt x="17" y="75"/>
                  <a:pt x="17" y="74"/>
                </a:cubicBezTo>
                <a:cubicBezTo>
                  <a:pt x="17" y="73"/>
                  <a:pt x="17" y="73"/>
                  <a:pt x="17" y="73"/>
                </a:cubicBezTo>
                <a:cubicBezTo>
                  <a:pt x="17" y="72"/>
                  <a:pt x="17" y="72"/>
                  <a:pt x="17" y="71"/>
                </a:cubicBezTo>
                <a:cubicBezTo>
                  <a:pt x="15" y="71"/>
                  <a:pt x="14" y="70"/>
                  <a:pt x="12" y="69"/>
                </a:cubicBezTo>
                <a:cubicBezTo>
                  <a:pt x="12" y="69"/>
                  <a:pt x="12" y="70"/>
                  <a:pt x="12" y="70"/>
                </a:cubicBezTo>
                <a:cubicBezTo>
                  <a:pt x="12" y="71"/>
                  <a:pt x="10" y="71"/>
                  <a:pt x="10" y="71"/>
                </a:cubicBezTo>
                <a:cubicBezTo>
                  <a:pt x="10" y="72"/>
                  <a:pt x="10" y="72"/>
                  <a:pt x="10" y="73"/>
                </a:cubicBezTo>
                <a:cubicBezTo>
                  <a:pt x="8" y="73"/>
                  <a:pt x="9" y="74"/>
                  <a:pt x="8" y="75"/>
                </a:cubicBezTo>
                <a:cubicBezTo>
                  <a:pt x="8" y="75"/>
                  <a:pt x="8" y="75"/>
                  <a:pt x="7" y="75"/>
                </a:cubicBezTo>
                <a:cubicBezTo>
                  <a:pt x="7" y="77"/>
                  <a:pt x="8" y="77"/>
                  <a:pt x="8" y="79"/>
                </a:cubicBezTo>
                <a:cubicBezTo>
                  <a:pt x="8" y="80"/>
                  <a:pt x="5" y="79"/>
                  <a:pt x="5" y="81"/>
                </a:cubicBezTo>
                <a:cubicBezTo>
                  <a:pt x="5" y="81"/>
                  <a:pt x="5" y="82"/>
                  <a:pt x="5" y="82"/>
                </a:cubicBezTo>
                <a:cubicBezTo>
                  <a:pt x="5" y="84"/>
                  <a:pt x="6" y="85"/>
                  <a:pt x="8" y="85"/>
                </a:cubicBezTo>
                <a:cubicBezTo>
                  <a:pt x="9" y="85"/>
                  <a:pt x="10" y="86"/>
                  <a:pt x="10" y="87"/>
                </a:cubicBezTo>
                <a:cubicBezTo>
                  <a:pt x="11" y="87"/>
                  <a:pt x="11" y="87"/>
                  <a:pt x="11" y="88"/>
                </a:cubicBezTo>
                <a:cubicBezTo>
                  <a:pt x="11" y="89"/>
                  <a:pt x="11" y="90"/>
                  <a:pt x="11" y="90"/>
                </a:cubicBezTo>
                <a:cubicBezTo>
                  <a:pt x="11" y="91"/>
                  <a:pt x="11" y="91"/>
                  <a:pt x="11" y="92"/>
                </a:cubicBezTo>
                <a:cubicBezTo>
                  <a:pt x="12" y="92"/>
                  <a:pt x="14" y="94"/>
                  <a:pt x="12" y="94"/>
                </a:cubicBezTo>
                <a:cubicBezTo>
                  <a:pt x="12" y="94"/>
                  <a:pt x="12" y="95"/>
                  <a:pt x="12" y="95"/>
                </a:cubicBezTo>
                <a:cubicBezTo>
                  <a:pt x="12" y="96"/>
                  <a:pt x="12" y="98"/>
                  <a:pt x="12" y="99"/>
                </a:cubicBezTo>
                <a:cubicBezTo>
                  <a:pt x="12" y="99"/>
                  <a:pt x="12" y="100"/>
                  <a:pt x="12" y="100"/>
                </a:cubicBezTo>
                <a:cubicBezTo>
                  <a:pt x="13" y="100"/>
                  <a:pt x="14" y="100"/>
                  <a:pt x="14" y="99"/>
                </a:cubicBezTo>
                <a:cubicBezTo>
                  <a:pt x="14" y="98"/>
                  <a:pt x="14" y="98"/>
                  <a:pt x="14" y="98"/>
                </a:cubicBezTo>
                <a:cubicBezTo>
                  <a:pt x="14" y="96"/>
                  <a:pt x="16" y="96"/>
                  <a:pt x="17" y="98"/>
                </a:cubicBezTo>
                <a:cubicBezTo>
                  <a:pt x="17" y="98"/>
                  <a:pt x="18" y="98"/>
                  <a:pt x="18" y="99"/>
                </a:cubicBezTo>
                <a:cubicBezTo>
                  <a:pt x="18" y="99"/>
                  <a:pt x="19" y="99"/>
                  <a:pt x="19" y="99"/>
                </a:cubicBezTo>
                <a:cubicBezTo>
                  <a:pt x="19" y="99"/>
                  <a:pt x="19" y="100"/>
                  <a:pt x="19" y="100"/>
                </a:cubicBezTo>
                <a:cubicBezTo>
                  <a:pt x="19" y="103"/>
                  <a:pt x="17" y="102"/>
                  <a:pt x="19" y="105"/>
                </a:cubicBezTo>
                <a:cubicBezTo>
                  <a:pt x="19" y="105"/>
                  <a:pt x="20" y="105"/>
                  <a:pt x="20" y="105"/>
                </a:cubicBezTo>
                <a:cubicBezTo>
                  <a:pt x="21" y="105"/>
                  <a:pt x="21" y="105"/>
                  <a:pt x="21" y="105"/>
                </a:cubicBezTo>
                <a:cubicBezTo>
                  <a:pt x="25" y="105"/>
                  <a:pt x="28" y="106"/>
                  <a:pt x="29" y="109"/>
                </a:cubicBezTo>
                <a:cubicBezTo>
                  <a:pt x="29" y="111"/>
                  <a:pt x="32" y="111"/>
                  <a:pt x="30" y="112"/>
                </a:cubicBezTo>
                <a:cubicBezTo>
                  <a:pt x="30" y="113"/>
                  <a:pt x="31" y="113"/>
                  <a:pt x="31" y="115"/>
                </a:cubicBezTo>
                <a:cubicBezTo>
                  <a:pt x="32" y="115"/>
                  <a:pt x="33" y="115"/>
                  <a:pt x="33" y="115"/>
                </a:cubicBezTo>
                <a:cubicBezTo>
                  <a:pt x="33" y="116"/>
                  <a:pt x="33" y="116"/>
                  <a:pt x="33" y="117"/>
                </a:cubicBezTo>
                <a:cubicBezTo>
                  <a:pt x="34" y="116"/>
                  <a:pt x="34" y="117"/>
                  <a:pt x="34" y="118"/>
                </a:cubicBezTo>
                <a:cubicBezTo>
                  <a:pt x="37" y="118"/>
                  <a:pt x="37" y="121"/>
                  <a:pt x="39" y="121"/>
                </a:cubicBezTo>
                <a:cubicBezTo>
                  <a:pt x="41" y="122"/>
                  <a:pt x="43" y="121"/>
                  <a:pt x="43" y="123"/>
                </a:cubicBezTo>
                <a:cubicBezTo>
                  <a:pt x="43" y="123"/>
                  <a:pt x="44" y="123"/>
                  <a:pt x="44" y="123"/>
                </a:cubicBezTo>
                <a:cubicBezTo>
                  <a:pt x="44" y="124"/>
                  <a:pt x="45" y="124"/>
                  <a:pt x="45" y="125"/>
                </a:cubicBezTo>
                <a:cubicBezTo>
                  <a:pt x="46" y="125"/>
                  <a:pt x="47" y="125"/>
                  <a:pt x="46" y="126"/>
                </a:cubicBezTo>
                <a:cubicBezTo>
                  <a:pt x="47" y="126"/>
                  <a:pt x="47" y="126"/>
                  <a:pt x="48" y="126"/>
                </a:cubicBezTo>
                <a:cubicBezTo>
                  <a:pt x="49" y="126"/>
                  <a:pt x="52" y="126"/>
                  <a:pt x="52" y="127"/>
                </a:cubicBezTo>
                <a:cubicBezTo>
                  <a:pt x="52" y="128"/>
                  <a:pt x="52" y="128"/>
                  <a:pt x="52" y="128"/>
                </a:cubicBezTo>
                <a:cubicBezTo>
                  <a:pt x="51" y="128"/>
                  <a:pt x="51" y="129"/>
                  <a:pt x="50" y="130"/>
                </a:cubicBezTo>
                <a:cubicBezTo>
                  <a:pt x="50" y="130"/>
                  <a:pt x="50" y="130"/>
                  <a:pt x="50" y="131"/>
                </a:cubicBezTo>
                <a:cubicBezTo>
                  <a:pt x="50" y="131"/>
                  <a:pt x="51" y="131"/>
                  <a:pt x="51" y="131"/>
                </a:cubicBezTo>
                <a:cubicBezTo>
                  <a:pt x="51" y="131"/>
                  <a:pt x="51" y="132"/>
                  <a:pt x="51" y="132"/>
                </a:cubicBezTo>
                <a:cubicBezTo>
                  <a:pt x="50" y="132"/>
                  <a:pt x="49" y="134"/>
                  <a:pt x="49" y="131"/>
                </a:cubicBezTo>
                <a:cubicBezTo>
                  <a:pt x="48" y="131"/>
                  <a:pt x="46" y="131"/>
                  <a:pt x="46" y="130"/>
                </a:cubicBezTo>
                <a:cubicBezTo>
                  <a:pt x="46" y="130"/>
                  <a:pt x="46" y="130"/>
                  <a:pt x="45" y="130"/>
                </a:cubicBezTo>
                <a:cubicBezTo>
                  <a:pt x="45" y="130"/>
                  <a:pt x="44" y="130"/>
                  <a:pt x="44" y="130"/>
                </a:cubicBezTo>
                <a:cubicBezTo>
                  <a:pt x="44" y="130"/>
                  <a:pt x="44" y="131"/>
                  <a:pt x="44" y="132"/>
                </a:cubicBezTo>
                <a:cubicBezTo>
                  <a:pt x="44" y="132"/>
                  <a:pt x="44" y="133"/>
                  <a:pt x="44" y="133"/>
                </a:cubicBezTo>
                <a:cubicBezTo>
                  <a:pt x="45" y="133"/>
                  <a:pt x="45" y="133"/>
                  <a:pt x="45" y="134"/>
                </a:cubicBezTo>
                <a:cubicBezTo>
                  <a:pt x="46" y="134"/>
                  <a:pt x="47" y="135"/>
                  <a:pt x="46" y="136"/>
                </a:cubicBezTo>
                <a:cubicBezTo>
                  <a:pt x="48" y="136"/>
                  <a:pt x="48" y="139"/>
                  <a:pt x="49" y="137"/>
                </a:cubicBezTo>
                <a:cubicBezTo>
                  <a:pt x="49" y="137"/>
                  <a:pt x="50" y="137"/>
                  <a:pt x="50" y="137"/>
                </a:cubicBezTo>
                <a:cubicBezTo>
                  <a:pt x="51" y="137"/>
                  <a:pt x="52" y="137"/>
                  <a:pt x="53" y="137"/>
                </a:cubicBezTo>
                <a:cubicBezTo>
                  <a:pt x="53" y="136"/>
                  <a:pt x="53" y="136"/>
                  <a:pt x="53" y="136"/>
                </a:cubicBezTo>
                <a:cubicBezTo>
                  <a:pt x="54" y="136"/>
                  <a:pt x="54" y="136"/>
                  <a:pt x="55" y="136"/>
                </a:cubicBezTo>
                <a:cubicBezTo>
                  <a:pt x="55" y="137"/>
                  <a:pt x="55" y="138"/>
                  <a:pt x="55" y="139"/>
                </a:cubicBezTo>
                <a:cubicBezTo>
                  <a:pt x="55" y="140"/>
                  <a:pt x="54" y="140"/>
                  <a:pt x="53" y="140"/>
                </a:cubicBezTo>
                <a:cubicBezTo>
                  <a:pt x="53" y="140"/>
                  <a:pt x="52" y="141"/>
                  <a:pt x="52" y="142"/>
                </a:cubicBezTo>
                <a:cubicBezTo>
                  <a:pt x="52" y="143"/>
                  <a:pt x="50" y="143"/>
                  <a:pt x="49" y="143"/>
                </a:cubicBezTo>
                <a:cubicBezTo>
                  <a:pt x="48" y="143"/>
                  <a:pt x="47" y="143"/>
                  <a:pt x="48" y="142"/>
                </a:cubicBezTo>
                <a:cubicBezTo>
                  <a:pt x="48" y="141"/>
                  <a:pt x="48" y="140"/>
                  <a:pt x="48" y="139"/>
                </a:cubicBezTo>
                <a:cubicBezTo>
                  <a:pt x="47" y="139"/>
                  <a:pt x="46" y="140"/>
                  <a:pt x="46" y="140"/>
                </a:cubicBezTo>
                <a:cubicBezTo>
                  <a:pt x="45" y="140"/>
                  <a:pt x="45" y="139"/>
                  <a:pt x="45" y="138"/>
                </a:cubicBezTo>
                <a:cubicBezTo>
                  <a:pt x="46" y="138"/>
                  <a:pt x="46" y="138"/>
                  <a:pt x="46" y="138"/>
                </a:cubicBezTo>
                <a:cubicBezTo>
                  <a:pt x="46" y="138"/>
                  <a:pt x="46" y="137"/>
                  <a:pt x="46" y="137"/>
                </a:cubicBezTo>
                <a:cubicBezTo>
                  <a:pt x="46" y="137"/>
                  <a:pt x="45" y="137"/>
                  <a:pt x="45" y="136"/>
                </a:cubicBezTo>
                <a:cubicBezTo>
                  <a:pt x="44" y="136"/>
                  <a:pt x="43" y="136"/>
                  <a:pt x="42" y="137"/>
                </a:cubicBezTo>
                <a:cubicBezTo>
                  <a:pt x="41" y="137"/>
                  <a:pt x="41" y="137"/>
                  <a:pt x="40" y="137"/>
                </a:cubicBezTo>
                <a:cubicBezTo>
                  <a:pt x="40" y="138"/>
                  <a:pt x="38" y="138"/>
                  <a:pt x="38" y="139"/>
                </a:cubicBezTo>
                <a:cubicBezTo>
                  <a:pt x="39" y="139"/>
                  <a:pt x="39" y="140"/>
                  <a:pt x="38" y="140"/>
                </a:cubicBezTo>
                <a:cubicBezTo>
                  <a:pt x="38" y="141"/>
                  <a:pt x="38" y="142"/>
                  <a:pt x="38" y="143"/>
                </a:cubicBezTo>
                <a:cubicBezTo>
                  <a:pt x="38" y="144"/>
                  <a:pt x="36" y="145"/>
                  <a:pt x="38" y="145"/>
                </a:cubicBezTo>
                <a:cubicBezTo>
                  <a:pt x="38" y="145"/>
                  <a:pt x="39" y="145"/>
                  <a:pt x="39" y="145"/>
                </a:cubicBezTo>
                <a:cubicBezTo>
                  <a:pt x="39" y="144"/>
                  <a:pt x="41" y="144"/>
                  <a:pt x="42" y="145"/>
                </a:cubicBezTo>
                <a:cubicBezTo>
                  <a:pt x="42" y="145"/>
                  <a:pt x="42" y="146"/>
                  <a:pt x="42" y="146"/>
                </a:cubicBezTo>
                <a:cubicBezTo>
                  <a:pt x="42" y="147"/>
                  <a:pt x="42" y="147"/>
                  <a:pt x="42" y="147"/>
                </a:cubicBezTo>
                <a:cubicBezTo>
                  <a:pt x="43" y="147"/>
                  <a:pt x="43" y="148"/>
                  <a:pt x="43" y="149"/>
                </a:cubicBezTo>
                <a:cubicBezTo>
                  <a:pt x="43" y="149"/>
                  <a:pt x="43" y="149"/>
                  <a:pt x="43" y="150"/>
                </a:cubicBezTo>
                <a:cubicBezTo>
                  <a:pt x="43" y="151"/>
                  <a:pt x="43" y="151"/>
                  <a:pt x="44" y="151"/>
                </a:cubicBezTo>
                <a:cubicBezTo>
                  <a:pt x="44" y="151"/>
                  <a:pt x="45" y="151"/>
                  <a:pt x="45" y="151"/>
                </a:cubicBezTo>
                <a:cubicBezTo>
                  <a:pt x="46" y="151"/>
                  <a:pt x="47" y="150"/>
                  <a:pt x="48" y="150"/>
                </a:cubicBezTo>
                <a:cubicBezTo>
                  <a:pt x="48" y="151"/>
                  <a:pt x="47" y="152"/>
                  <a:pt x="46" y="153"/>
                </a:cubicBezTo>
                <a:cubicBezTo>
                  <a:pt x="47" y="154"/>
                  <a:pt x="48" y="154"/>
                  <a:pt x="48" y="156"/>
                </a:cubicBezTo>
                <a:cubicBezTo>
                  <a:pt x="48" y="157"/>
                  <a:pt x="48" y="158"/>
                  <a:pt x="48" y="159"/>
                </a:cubicBezTo>
                <a:cubicBezTo>
                  <a:pt x="48" y="160"/>
                  <a:pt x="48" y="161"/>
                  <a:pt x="48" y="162"/>
                </a:cubicBezTo>
                <a:cubicBezTo>
                  <a:pt x="49" y="162"/>
                  <a:pt x="49" y="165"/>
                  <a:pt x="48" y="165"/>
                </a:cubicBezTo>
                <a:cubicBezTo>
                  <a:pt x="46" y="165"/>
                  <a:pt x="46" y="164"/>
                  <a:pt x="45" y="164"/>
                </a:cubicBezTo>
                <a:cubicBezTo>
                  <a:pt x="44" y="164"/>
                  <a:pt x="44" y="164"/>
                  <a:pt x="44" y="163"/>
                </a:cubicBezTo>
                <a:cubicBezTo>
                  <a:pt x="44" y="163"/>
                  <a:pt x="43" y="163"/>
                  <a:pt x="43" y="163"/>
                </a:cubicBezTo>
                <a:cubicBezTo>
                  <a:pt x="42" y="163"/>
                  <a:pt x="40" y="162"/>
                  <a:pt x="42" y="162"/>
                </a:cubicBezTo>
                <a:cubicBezTo>
                  <a:pt x="42" y="161"/>
                  <a:pt x="42" y="161"/>
                  <a:pt x="42" y="161"/>
                </a:cubicBezTo>
                <a:cubicBezTo>
                  <a:pt x="41" y="160"/>
                  <a:pt x="40" y="160"/>
                  <a:pt x="40" y="158"/>
                </a:cubicBezTo>
                <a:cubicBezTo>
                  <a:pt x="40" y="158"/>
                  <a:pt x="40" y="158"/>
                  <a:pt x="39" y="158"/>
                </a:cubicBezTo>
                <a:cubicBezTo>
                  <a:pt x="39" y="160"/>
                  <a:pt x="38" y="160"/>
                  <a:pt x="39" y="162"/>
                </a:cubicBezTo>
                <a:cubicBezTo>
                  <a:pt x="39" y="162"/>
                  <a:pt x="38" y="162"/>
                  <a:pt x="38" y="162"/>
                </a:cubicBezTo>
                <a:cubicBezTo>
                  <a:pt x="38" y="162"/>
                  <a:pt x="37" y="162"/>
                  <a:pt x="37" y="162"/>
                </a:cubicBezTo>
                <a:cubicBezTo>
                  <a:pt x="37" y="162"/>
                  <a:pt x="37" y="163"/>
                  <a:pt x="37" y="163"/>
                </a:cubicBezTo>
                <a:cubicBezTo>
                  <a:pt x="36" y="163"/>
                  <a:pt x="35" y="163"/>
                  <a:pt x="34" y="163"/>
                </a:cubicBezTo>
                <a:cubicBezTo>
                  <a:pt x="34" y="164"/>
                  <a:pt x="34" y="164"/>
                  <a:pt x="34" y="165"/>
                </a:cubicBezTo>
                <a:cubicBezTo>
                  <a:pt x="35" y="166"/>
                  <a:pt x="37" y="165"/>
                  <a:pt x="37" y="166"/>
                </a:cubicBezTo>
                <a:cubicBezTo>
                  <a:pt x="37" y="166"/>
                  <a:pt x="38" y="166"/>
                  <a:pt x="38" y="166"/>
                </a:cubicBezTo>
                <a:cubicBezTo>
                  <a:pt x="38" y="167"/>
                  <a:pt x="38" y="167"/>
                  <a:pt x="38" y="168"/>
                </a:cubicBezTo>
                <a:cubicBezTo>
                  <a:pt x="39" y="168"/>
                  <a:pt x="39" y="169"/>
                  <a:pt x="40" y="169"/>
                </a:cubicBezTo>
                <a:cubicBezTo>
                  <a:pt x="42" y="169"/>
                  <a:pt x="42" y="171"/>
                  <a:pt x="43" y="172"/>
                </a:cubicBezTo>
                <a:cubicBezTo>
                  <a:pt x="43" y="173"/>
                  <a:pt x="43" y="173"/>
                  <a:pt x="43" y="174"/>
                </a:cubicBezTo>
                <a:cubicBezTo>
                  <a:pt x="43" y="174"/>
                  <a:pt x="44" y="174"/>
                  <a:pt x="44" y="174"/>
                </a:cubicBezTo>
                <a:cubicBezTo>
                  <a:pt x="44" y="174"/>
                  <a:pt x="44" y="174"/>
                  <a:pt x="44" y="175"/>
                </a:cubicBezTo>
                <a:cubicBezTo>
                  <a:pt x="44" y="175"/>
                  <a:pt x="44" y="176"/>
                  <a:pt x="44" y="176"/>
                </a:cubicBezTo>
                <a:cubicBezTo>
                  <a:pt x="45" y="176"/>
                  <a:pt x="45" y="176"/>
                  <a:pt x="45" y="177"/>
                </a:cubicBezTo>
                <a:cubicBezTo>
                  <a:pt x="46" y="177"/>
                  <a:pt x="46" y="177"/>
                  <a:pt x="46" y="177"/>
                </a:cubicBezTo>
                <a:cubicBezTo>
                  <a:pt x="46" y="178"/>
                  <a:pt x="47" y="179"/>
                  <a:pt x="48" y="178"/>
                </a:cubicBezTo>
                <a:cubicBezTo>
                  <a:pt x="48" y="179"/>
                  <a:pt x="50" y="178"/>
                  <a:pt x="50" y="180"/>
                </a:cubicBezTo>
                <a:cubicBezTo>
                  <a:pt x="49" y="180"/>
                  <a:pt x="49" y="180"/>
                  <a:pt x="49" y="181"/>
                </a:cubicBezTo>
                <a:cubicBezTo>
                  <a:pt x="49" y="183"/>
                  <a:pt x="48" y="184"/>
                  <a:pt x="48" y="185"/>
                </a:cubicBezTo>
                <a:cubicBezTo>
                  <a:pt x="47" y="186"/>
                  <a:pt x="48" y="188"/>
                  <a:pt x="46" y="188"/>
                </a:cubicBezTo>
                <a:cubicBezTo>
                  <a:pt x="46" y="188"/>
                  <a:pt x="46" y="189"/>
                  <a:pt x="46" y="189"/>
                </a:cubicBezTo>
                <a:cubicBezTo>
                  <a:pt x="46" y="190"/>
                  <a:pt x="45" y="190"/>
                  <a:pt x="45" y="191"/>
                </a:cubicBezTo>
                <a:cubicBezTo>
                  <a:pt x="44" y="191"/>
                  <a:pt x="44" y="193"/>
                  <a:pt x="44" y="194"/>
                </a:cubicBezTo>
                <a:cubicBezTo>
                  <a:pt x="44" y="195"/>
                  <a:pt x="44" y="195"/>
                  <a:pt x="43" y="195"/>
                </a:cubicBezTo>
                <a:cubicBezTo>
                  <a:pt x="42" y="195"/>
                  <a:pt x="41" y="195"/>
                  <a:pt x="40" y="195"/>
                </a:cubicBezTo>
                <a:cubicBezTo>
                  <a:pt x="38" y="195"/>
                  <a:pt x="39" y="198"/>
                  <a:pt x="37" y="199"/>
                </a:cubicBezTo>
                <a:cubicBezTo>
                  <a:pt x="37" y="194"/>
                  <a:pt x="33" y="195"/>
                  <a:pt x="32" y="191"/>
                </a:cubicBezTo>
                <a:cubicBezTo>
                  <a:pt x="32" y="191"/>
                  <a:pt x="32" y="191"/>
                  <a:pt x="32" y="190"/>
                </a:cubicBezTo>
                <a:cubicBezTo>
                  <a:pt x="31" y="190"/>
                  <a:pt x="31" y="188"/>
                  <a:pt x="30" y="188"/>
                </a:cubicBezTo>
                <a:cubicBezTo>
                  <a:pt x="29" y="188"/>
                  <a:pt x="27" y="188"/>
                  <a:pt x="27" y="187"/>
                </a:cubicBezTo>
                <a:cubicBezTo>
                  <a:pt x="27" y="186"/>
                  <a:pt x="27" y="185"/>
                  <a:pt x="27" y="184"/>
                </a:cubicBezTo>
                <a:cubicBezTo>
                  <a:pt x="27" y="183"/>
                  <a:pt x="26" y="183"/>
                  <a:pt x="26" y="182"/>
                </a:cubicBezTo>
                <a:cubicBezTo>
                  <a:pt x="26" y="182"/>
                  <a:pt x="25" y="182"/>
                  <a:pt x="25" y="182"/>
                </a:cubicBezTo>
                <a:cubicBezTo>
                  <a:pt x="24" y="182"/>
                  <a:pt x="24" y="181"/>
                  <a:pt x="24" y="180"/>
                </a:cubicBezTo>
                <a:cubicBezTo>
                  <a:pt x="25" y="180"/>
                  <a:pt x="25" y="180"/>
                  <a:pt x="26" y="180"/>
                </a:cubicBezTo>
                <a:cubicBezTo>
                  <a:pt x="26" y="179"/>
                  <a:pt x="26" y="178"/>
                  <a:pt x="27" y="178"/>
                </a:cubicBezTo>
                <a:cubicBezTo>
                  <a:pt x="27" y="178"/>
                  <a:pt x="27" y="178"/>
                  <a:pt x="27" y="177"/>
                </a:cubicBezTo>
                <a:cubicBezTo>
                  <a:pt x="27" y="177"/>
                  <a:pt x="27" y="176"/>
                  <a:pt x="27" y="176"/>
                </a:cubicBezTo>
                <a:cubicBezTo>
                  <a:pt x="27" y="176"/>
                  <a:pt x="26" y="176"/>
                  <a:pt x="25" y="176"/>
                </a:cubicBezTo>
                <a:cubicBezTo>
                  <a:pt x="25" y="176"/>
                  <a:pt x="24" y="176"/>
                  <a:pt x="24" y="176"/>
                </a:cubicBezTo>
                <a:cubicBezTo>
                  <a:pt x="24" y="176"/>
                  <a:pt x="24" y="175"/>
                  <a:pt x="24" y="175"/>
                </a:cubicBezTo>
                <a:cubicBezTo>
                  <a:pt x="23" y="175"/>
                  <a:pt x="22" y="174"/>
                  <a:pt x="23" y="172"/>
                </a:cubicBezTo>
                <a:cubicBezTo>
                  <a:pt x="22" y="172"/>
                  <a:pt x="21" y="172"/>
                  <a:pt x="21" y="171"/>
                </a:cubicBezTo>
                <a:cubicBezTo>
                  <a:pt x="21" y="169"/>
                  <a:pt x="19" y="170"/>
                  <a:pt x="17" y="170"/>
                </a:cubicBezTo>
                <a:cubicBezTo>
                  <a:pt x="17" y="170"/>
                  <a:pt x="17" y="171"/>
                  <a:pt x="17" y="171"/>
                </a:cubicBezTo>
                <a:cubicBezTo>
                  <a:pt x="17" y="172"/>
                  <a:pt x="17" y="172"/>
                  <a:pt x="17" y="172"/>
                </a:cubicBezTo>
                <a:cubicBezTo>
                  <a:pt x="17" y="173"/>
                  <a:pt x="17" y="173"/>
                  <a:pt x="17" y="174"/>
                </a:cubicBezTo>
                <a:cubicBezTo>
                  <a:pt x="17" y="174"/>
                  <a:pt x="18" y="174"/>
                  <a:pt x="18" y="175"/>
                </a:cubicBezTo>
                <a:cubicBezTo>
                  <a:pt x="18" y="175"/>
                  <a:pt x="18" y="176"/>
                  <a:pt x="18" y="176"/>
                </a:cubicBezTo>
                <a:cubicBezTo>
                  <a:pt x="16" y="176"/>
                  <a:pt x="16" y="177"/>
                  <a:pt x="14" y="177"/>
                </a:cubicBezTo>
                <a:cubicBezTo>
                  <a:pt x="14" y="177"/>
                  <a:pt x="14" y="177"/>
                  <a:pt x="13" y="177"/>
                </a:cubicBezTo>
                <a:cubicBezTo>
                  <a:pt x="13" y="176"/>
                  <a:pt x="13" y="174"/>
                  <a:pt x="14" y="174"/>
                </a:cubicBezTo>
                <a:cubicBezTo>
                  <a:pt x="14" y="173"/>
                  <a:pt x="14" y="172"/>
                  <a:pt x="14" y="171"/>
                </a:cubicBezTo>
                <a:cubicBezTo>
                  <a:pt x="11" y="171"/>
                  <a:pt x="13" y="165"/>
                  <a:pt x="11" y="164"/>
                </a:cubicBezTo>
                <a:cubicBezTo>
                  <a:pt x="11" y="163"/>
                  <a:pt x="11" y="163"/>
                  <a:pt x="12" y="163"/>
                </a:cubicBezTo>
                <a:cubicBezTo>
                  <a:pt x="12" y="162"/>
                  <a:pt x="13" y="162"/>
                  <a:pt x="13" y="163"/>
                </a:cubicBezTo>
                <a:cubicBezTo>
                  <a:pt x="14" y="163"/>
                  <a:pt x="14" y="163"/>
                  <a:pt x="14" y="163"/>
                </a:cubicBezTo>
                <a:cubicBezTo>
                  <a:pt x="14" y="161"/>
                  <a:pt x="14" y="160"/>
                  <a:pt x="13" y="159"/>
                </a:cubicBezTo>
                <a:cubicBezTo>
                  <a:pt x="13" y="161"/>
                  <a:pt x="11" y="161"/>
                  <a:pt x="11" y="159"/>
                </a:cubicBezTo>
                <a:cubicBezTo>
                  <a:pt x="11" y="159"/>
                  <a:pt x="11" y="159"/>
                  <a:pt x="11" y="158"/>
                </a:cubicBezTo>
                <a:cubicBezTo>
                  <a:pt x="10" y="158"/>
                  <a:pt x="9" y="158"/>
                  <a:pt x="8" y="158"/>
                </a:cubicBezTo>
                <a:cubicBezTo>
                  <a:pt x="9" y="157"/>
                  <a:pt x="9" y="157"/>
                  <a:pt x="11" y="157"/>
                </a:cubicBezTo>
                <a:cubicBezTo>
                  <a:pt x="12" y="157"/>
                  <a:pt x="12" y="156"/>
                  <a:pt x="12" y="155"/>
                </a:cubicBezTo>
                <a:cubicBezTo>
                  <a:pt x="11" y="155"/>
                  <a:pt x="11" y="154"/>
                  <a:pt x="11" y="153"/>
                </a:cubicBezTo>
                <a:cubicBezTo>
                  <a:pt x="10" y="153"/>
                  <a:pt x="9" y="152"/>
                  <a:pt x="7" y="152"/>
                </a:cubicBezTo>
                <a:cubicBezTo>
                  <a:pt x="6" y="152"/>
                  <a:pt x="5" y="152"/>
                  <a:pt x="4" y="152"/>
                </a:cubicBezTo>
                <a:cubicBezTo>
                  <a:pt x="3" y="148"/>
                  <a:pt x="5" y="148"/>
                  <a:pt x="5" y="144"/>
                </a:cubicBezTo>
                <a:cubicBezTo>
                  <a:pt x="6" y="144"/>
                  <a:pt x="6" y="144"/>
                  <a:pt x="7" y="144"/>
                </a:cubicBezTo>
                <a:cubicBezTo>
                  <a:pt x="8" y="144"/>
                  <a:pt x="8" y="144"/>
                  <a:pt x="8" y="144"/>
                </a:cubicBezTo>
                <a:cubicBezTo>
                  <a:pt x="8" y="144"/>
                  <a:pt x="8" y="143"/>
                  <a:pt x="8" y="143"/>
                </a:cubicBezTo>
                <a:cubicBezTo>
                  <a:pt x="7" y="143"/>
                  <a:pt x="7" y="141"/>
                  <a:pt x="10" y="142"/>
                </a:cubicBezTo>
                <a:cubicBezTo>
                  <a:pt x="10" y="141"/>
                  <a:pt x="10" y="141"/>
                  <a:pt x="10" y="140"/>
                </a:cubicBezTo>
                <a:cubicBezTo>
                  <a:pt x="9" y="140"/>
                  <a:pt x="8" y="140"/>
                  <a:pt x="7" y="140"/>
                </a:cubicBezTo>
                <a:cubicBezTo>
                  <a:pt x="7" y="141"/>
                  <a:pt x="6" y="142"/>
                  <a:pt x="5" y="142"/>
                </a:cubicBezTo>
                <a:cubicBezTo>
                  <a:pt x="5" y="141"/>
                  <a:pt x="5" y="141"/>
                  <a:pt x="5" y="140"/>
                </a:cubicBezTo>
                <a:cubicBezTo>
                  <a:pt x="2" y="139"/>
                  <a:pt x="4" y="134"/>
                  <a:pt x="4" y="131"/>
                </a:cubicBezTo>
                <a:cubicBezTo>
                  <a:pt x="2" y="131"/>
                  <a:pt x="3" y="133"/>
                  <a:pt x="1" y="133"/>
                </a:cubicBezTo>
                <a:cubicBezTo>
                  <a:pt x="1" y="134"/>
                  <a:pt x="1" y="134"/>
                  <a:pt x="1" y="134"/>
                </a:cubicBezTo>
                <a:cubicBezTo>
                  <a:pt x="1" y="136"/>
                  <a:pt x="3" y="141"/>
                  <a:pt x="0" y="140"/>
                </a:cubicBezTo>
                <a:cubicBezTo>
                  <a:pt x="0" y="142"/>
                  <a:pt x="0" y="143"/>
                  <a:pt x="0" y="144"/>
                </a:cubicBezTo>
                <a:cubicBezTo>
                  <a:pt x="0" y="144"/>
                  <a:pt x="0" y="145"/>
                  <a:pt x="0" y="145"/>
                </a:cubicBezTo>
                <a:cubicBezTo>
                  <a:pt x="4" y="145"/>
                  <a:pt x="2" y="150"/>
                  <a:pt x="0" y="151"/>
                </a:cubicBezTo>
                <a:cubicBezTo>
                  <a:pt x="0" y="152"/>
                  <a:pt x="0" y="153"/>
                  <a:pt x="0" y="153"/>
                </a:cubicBezTo>
                <a:cubicBezTo>
                  <a:pt x="8" y="155"/>
                  <a:pt x="1" y="165"/>
                  <a:pt x="5" y="172"/>
                </a:cubicBezTo>
                <a:cubicBezTo>
                  <a:pt x="5" y="173"/>
                  <a:pt x="5" y="174"/>
                  <a:pt x="5" y="175"/>
                </a:cubicBezTo>
                <a:cubicBezTo>
                  <a:pt x="5" y="175"/>
                  <a:pt x="6" y="175"/>
                  <a:pt x="6" y="175"/>
                </a:cubicBezTo>
                <a:cubicBezTo>
                  <a:pt x="7" y="175"/>
                  <a:pt x="7" y="176"/>
                  <a:pt x="7" y="177"/>
                </a:cubicBezTo>
                <a:cubicBezTo>
                  <a:pt x="7" y="178"/>
                  <a:pt x="7" y="178"/>
                  <a:pt x="7" y="178"/>
                </a:cubicBezTo>
                <a:cubicBezTo>
                  <a:pt x="9" y="178"/>
                  <a:pt x="8" y="180"/>
                  <a:pt x="10" y="181"/>
                </a:cubicBezTo>
                <a:cubicBezTo>
                  <a:pt x="10" y="182"/>
                  <a:pt x="11" y="182"/>
                  <a:pt x="11" y="183"/>
                </a:cubicBezTo>
                <a:cubicBezTo>
                  <a:pt x="11" y="184"/>
                  <a:pt x="12" y="185"/>
                  <a:pt x="12" y="185"/>
                </a:cubicBezTo>
                <a:cubicBezTo>
                  <a:pt x="12" y="186"/>
                  <a:pt x="13" y="187"/>
                  <a:pt x="13" y="188"/>
                </a:cubicBezTo>
                <a:cubicBezTo>
                  <a:pt x="14" y="188"/>
                  <a:pt x="14" y="188"/>
                  <a:pt x="14" y="188"/>
                </a:cubicBezTo>
                <a:cubicBezTo>
                  <a:pt x="15" y="188"/>
                  <a:pt x="15" y="188"/>
                  <a:pt x="15" y="188"/>
                </a:cubicBezTo>
                <a:cubicBezTo>
                  <a:pt x="17" y="189"/>
                  <a:pt x="18" y="193"/>
                  <a:pt x="21" y="190"/>
                </a:cubicBezTo>
                <a:cubicBezTo>
                  <a:pt x="21" y="192"/>
                  <a:pt x="22" y="194"/>
                  <a:pt x="23" y="195"/>
                </a:cubicBezTo>
                <a:cubicBezTo>
                  <a:pt x="24" y="196"/>
                  <a:pt x="25" y="196"/>
                  <a:pt x="25" y="197"/>
                </a:cubicBezTo>
                <a:cubicBezTo>
                  <a:pt x="25" y="198"/>
                  <a:pt x="25" y="198"/>
                  <a:pt x="25" y="199"/>
                </a:cubicBezTo>
                <a:cubicBezTo>
                  <a:pt x="27" y="198"/>
                  <a:pt x="29" y="199"/>
                  <a:pt x="30" y="200"/>
                </a:cubicBezTo>
                <a:cubicBezTo>
                  <a:pt x="30" y="200"/>
                  <a:pt x="30" y="201"/>
                  <a:pt x="30" y="201"/>
                </a:cubicBezTo>
                <a:cubicBezTo>
                  <a:pt x="30" y="201"/>
                  <a:pt x="31" y="201"/>
                  <a:pt x="31" y="201"/>
                </a:cubicBezTo>
                <a:cubicBezTo>
                  <a:pt x="31" y="201"/>
                  <a:pt x="32" y="201"/>
                  <a:pt x="32" y="201"/>
                </a:cubicBezTo>
                <a:cubicBezTo>
                  <a:pt x="33" y="203"/>
                  <a:pt x="37" y="203"/>
                  <a:pt x="40" y="203"/>
                </a:cubicBezTo>
                <a:cubicBezTo>
                  <a:pt x="41" y="202"/>
                  <a:pt x="43" y="202"/>
                  <a:pt x="45" y="202"/>
                </a:cubicBezTo>
                <a:cubicBezTo>
                  <a:pt x="46" y="200"/>
                  <a:pt x="47" y="199"/>
                  <a:pt x="49" y="199"/>
                </a:cubicBezTo>
                <a:cubicBezTo>
                  <a:pt x="50" y="199"/>
                  <a:pt x="50" y="199"/>
                  <a:pt x="51" y="199"/>
                </a:cubicBezTo>
                <a:cubicBezTo>
                  <a:pt x="51" y="198"/>
                  <a:pt x="52" y="197"/>
                  <a:pt x="52" y="197"/>
                </a:cubicBezTo>
                <a:cubicBezTo>
                  <a:pt x="52" y="197"/>
                  <a:pt x="52" y="197"/>
                  <a:pt x="52" y="196"/>
                </a:cubicBezTo>
                <a:cubicBezTo>
                  <a:pt x="53" y="196"/>
                  <a:pt x="53" y="196"/>
                  <a:pt x="53" y="196"/>
                </a:cubicBezTo>
                <a:cubicBezTo>
                  <a:pt x="53" y="196"/>
                  <a:pt x="53" y="195"/>
                  <a:pt x="53" y="195"/>
                </a:cubicBezTo>
                <a:cubicBezTo>
                  <a:pt x="53" y="194"/>
                  <a:pt x="53" y="193"/>
                  <a:pt x="53" y="193"/>
                </a:cubicBezTo>
                <a:cubicBezTo>
                  <a:pt x="54" y="192"/>
                  <a:pt x="54" y="191"/>
                  <a:pt x="55" y="191"/>
                </a:cubicBezTo>
                <a:cubicBezTo>
                  <a:pt x="55" y="191"/>
                  <a:pt x="55" y="191"/>
                  <a:pt x="56" y="191"/>
                </a:cubicBezTo>
                <a:cubicBezTo>
                  <a:pt x="57" y="191"/>
                  <a:pt x="58" y="190"/>
                  <a:pt x="58" y="189"/>
                </a:cubicBezTo>
                <a:cubicBezTo>
                  <a:pt x="57" y="189"/>
                  <a:pt x="56" y="189"/>
                  <a:pt x="56" y="188"/>
                </a:cubicBezTo>
                <a:cubicBezTo>
                  <a:pt x="56" y="187"/>
                  <a:pt x="56" y="187"/>
                  <a:pt x="56" y="187"/>
                </a:cubicBezTo>
                <a:cubicBezTo>
                  <a:pt x="58" y="186"/>
                  <a:pt x="57" y="184"/>
                  <a:pt x="56" y="183"/>
                </a:cubicBezTo>
                <a:cubicBezTo>
                  <a:pt x="55" y="183"/>
                  <a:pt x="54" y="183"/>
                  <a:pt x="55" y="182"/>
                </a:cubicBezTo>
                <a:cubicBezTo>
                  <a:pt x="52" y="181"/>
                  <a:pt x="56" y="180"/>
                  <a:pt x="53" y="178"/>
                </a:cubicBezTo>
                <a:cubicBezTo>
                  <a:pt x="53" y="178"/>
                  <a:pt x="53" y="178"/>
                  <a:pt x="53" y="177"/>
                </a:cubicBezTo>
                <a:cubicBezTo>
                  <a:pt x="52" y="177"/>
                  <a:pt x="52" y="175"/>
                  <a:pt x="53" y="175"/>
                </a:cubicBezTo>
                <a:cubicBezTo>
                  <a:pt x="55" y="175"/>
                  <a:pt x="55" y="173"/>
                  <a:pt x="56" y="175"/>
                </a:cubicBezTo>
                <a:cubicBezTo>
                  <a:pt x="56" y="175"/>
                  <a:pt x="57" y="175"/>
                  <a:pt x="57" y="175"/>
                </a:cubicBezTo>
                <a:cubicBezTo>
                  <a:pt x="58" y="175"/>
                  <a:pt x="59" y="176"/>
                  <a:pt x="59" y="177"/>
                </a:cubicBezTo>
                <a:cubicBezTo>
                  <a:pt x="59" y="177"/>
                  <a:pt x="59" y="177"/>
                  <a:pt x="58" y="177"/>
                </a:cubicBezTo>
                <a:cubicBezTo>
                  <a:pt x="58" y="178"/>
                  <a:pt x="58" y="178"/>
                  <a:pt x="58" y="178"/>
                </a:cubicBezTo>
                <a:cubicBezTo>
                  <a:pt x="60" y="179"/>
                  <a:pt x="60" y="180"/>
                  <a:pt x="61" y="181"/>
                </a:cubicBezTo>
                <a:cubicBezTo>
                  <a:pt x="61" y="181"/>
                  <a:pt x="61" y="182"/>
                  <a:pt x="61" y="182"/>
                </a:cubicBezTo>
                <a:cubicBezTo>
                  <a:pt x="61" y="182"/>
                  <a:pt x="61" y="182"/>
                  <a:pt x="62" y="182"/>
                </a:cubicBezTo>
                <a:cubicBezTo>
                  <a:pt x="62" y="181"/>
                  <a:pt x="63" y="181"/>
                  <a:pt x="63" y="180"/>
                </a:cubicBezTo>
                <a:cubicBezTo>
                  <a:pt x="63" y="179"/>
                  <a:pt x="63" y="178"/>
                  <a:pt x="63" y="177"/>
                </a:cubicBezTo>
                <a:cubicBezTo>
                  <a:pt x="63" y="176"/>
                  <a:pt x="63" y="175"/>
                  <a:pt x="63" y="174"/>
                </a:cubicBezTo>
                <a:cubicBezTo>
                  <a:pt x="61" y="173"/>
                  <a:pt x="62" y="171"/>
                  <a:pt x="63" y="170"/>
                </a:cubicBezTo>
                <a:cubicBezTo>
                  <a:pt x="63" y="170"/>
                  <a:pt x="64" y="170"/>
                  <a:pt x="64" y="170"/>
                </a:cubicBezTo>
                <a:cubicBezTo>
                  <a:pt x="64" y="170"/>
                  <a:pt x="64" y="169"/>
                  <a:pt x="64" y="169"/>
                </a:cubicBezTo>
                <a:cubicBezTo>
                  <a:pt x="64" y="168"/>
                  <a:pt x="64" y="167"/>
                  <a:pt x="63" y="168"/>
                </a:cubicBezTo>
                <a:cubicBezTo>
                  <a:pt x="62" y="168"/>
                  <a:pt x="62" y="168"/>
                  <a:pt x="62" y="169"/>
                </a:cubicBezTo>
                <a:cubicBezTo>
                  <a:pt x="63" y="173"/>
                  <a:pt x="59" y="170"/>
                  <a:pt x="59" y="168"/>
                </a:cubicBezTo>
                <a:cubicBezTo>
                  <a:pt x="58" y="166"/>
                  <a:pt x="58" y="164"/>
                  <a:pt x="58" y="162"/>
                </a:cubicBezTo>
                <a:cubicBezTo>
                  <a:pt x="57" y="162"/>
                  <a:pt x="57" y="161"/>
                  <a:pt x="56" y="161"/>
                </a:cubicBezTo>
                <a:cubicBezTo>
                  <a:pt x="56" y="160"/>
                  <a:pt x="56" y="160"/>
                  <a:pt x="56" y="159"/>
                </a:cubicBezTo>
                <a:cubicBezTo>
                  <a:pt x="55" y="159"/>
                  <a:pt x="55" y="159"/>
                  <a:pt x="55" y="159"/>
                </a:cubicBezTo>
                <a:cubicBezTo>
                  <a:pt x="54" y="159"/>
                  <a:pt x="54" y="159"/>
                  <a:pt x="53" y="159"/>
                </a:cubicBezTo>
                <a:cubicBezTo>
                  <a:pt x="53" y="158"/>
                  <a:pt x="52" y="157"/>
                  <a:pt x="53" y="156"/>
                </a:cubicBezTo>
                <a:cubicBezTo>
                  <a:pt x="54" y="156"/>
                  <a:pt x="55" y="156"/>
                  <a:pt x="56" y="156"/>
                </a:cubicBezTo>
                <a:cubicBezTo>
                  <a:pt x="56" y="156"/>
                  <a:pt x="57" y="156"/>
                  <a:pt x="57" y="156"/>
                </a:cubicBezTo>
                <a:cubicBezTo>
                  <a:pt x="57" y="155"/>
                  <a:pt x="59" y="155"/>
                  <a:pt x="58" y="157"/>
                </a:cubicBezTo>
                <a:cubicBezTo>
                  <a:pt x="59" y="157"/>
                  <a:pt x="59" y="157"/>
                  <a:pt x="59" y="157"/>
                </a:cubicBezTo>
                <a:cubicBezTo>
                  <a:pt x="60" y="157"/>
                  <a:pt x="60" y="157"/>
                  <a:pt x="61" y="157"/>
                </a:cubicBezTo>
                <a:cubicBezTo>
                  <a:pt x="61" y="158"/>
                  <a:pt x="62" y="159"/>
                  <a:pt x="63" y="159"/>
                </a:cubicBezTo>
                <a:cubicBezTo>
                  <a:pt x="63" y="159"/>
                  <a:pt x="64" y="159"/>
                  <a:pt x="64" y="159"/>
                </a:cubicBezTo>
                <a:cubicBezTo>
                  <a:pt x="65" y="160"/>
                  <a:pt x="65" y="159"/>
                  <a:pt x="65" y="158"/>
                </a:cubicBezTo>
                <a:cubicBezTo>
                  <a:pt x="65" y="158"/>
                  <a:pt x="65" y="157"/>
                  <a:pt x="65" y="157"/>
                </a:cubicBezTo>
                <a:cubicBezTo>
                  <a:pt x="65" y="157"/>
                  <a:pt x="65" y="156"/>
                  <a:pt x="65" y="156"/>
                </a:cubicBezTo>
                <a:cubicBezTo>
                  <a:pt x="64" y="156"/>
                  <a:pt x="64" y="155"/>
                  <a:pt x="63" y="155"/>
                </a:cubicBezTo>
                <a:cubicBezTo>
                  <a:pt x="62" y="155"/>
                  <a:pt x="62" y="154"/>
                  <a:pt x="61" y="153"/>
                </a:cubicBezTo>
                <a:cubicBezTo>
                  <a:pt x="60" y="153"/>
                  <a:pt x="60" y="153"/>
                  <a:pt x="59" y="153"/>
                </a:cubicBezTo>
                <a:cubicBezTo>
                  <a:pt x="59" y="152"/>
                  <a:pt x="58" y="152"/>
                  <a:pt x="58" y="151"/>
                </a:cubicBezTo>
                <a:cubicBezTo>
                  <a:pt x="58" y="151"/>
                  <a:pt x="57" y="151"/>
                  <a:pt x="57" y="151"/>
                </a:cubicBezTo>
                <a:cubicBezTo>
                  <a:pt x="57" y="151"/>
                  <a:pt x="57" y="150"/>
                  <a:pt x="57" y="150"/>
                </a:cubicBezTo>
                <a:cubicBezTo>
                  <a:pt x="57" y="149"/>
                  <a:pt x="57" y="149"/>
                  <a:pt x="57" y="149"/>
                </a:cubicBezTo>
                <a:cubicBezTo>
                  <a:pt x="57" y="148"/>
                  <a:pt x="57" y="147"/>
                  <a:pt x="58" y="147"/>
                </a:cubicBezTo>
                <a:cubicBezTo>
                  <a:pt x="61" y="147"/>
                  <a:pt x="59" y="152"/>
                  <a:pt x="63" y="151"/>
                </a:cubicBezTo>
                <a:cubicBezTo>
                  <a:pt x="63" y="149"/>
                  <a:pt x="62" y="148"/>
                  <a:pt x="62" y="147"/>
                </a:cubicBezTo>
                <a:cubicBezTo>
                  <a:pt x="62" y="146"/>
                  <a:pt x="62" y="145"/>
                  <a:pt x="62" y="144"/>
                </a:cubicBezTo>
                <a:cubicBezTo>
                  <a:pt x="62" y="144"/>
                  <a:pt x="62" y="143"/>
                  <a:pt x="62" y="143"/>
                </a:cubicBezTo>
                <a:cubicBezTo>
                  <a:pt x="61" y="143"/>
                  <a:pt x="61" y="143"/>
                  <a:pt x="61" y="143"/>
                </a:cubicBezTo>
                <a:cubicBezTo>
                  <a:pt x="60" y="142"/>
                  <a:pt x="59" y="142"/>
                  <a:pt x="59" y="140"/>
                </a:cubicBezTo>
                <a:cubicBezTo>
                  <a:pt x="59" y="140"/>
                  <a:pt x="59" y="140"/>
                  <a:pt x="59" y="139"/>
                </a:cubicBezTo>
                <a:cubicBezTo>
                  <a:pt x="56" y="139"/>
                  <a:pt x="57" y="133"/>
                  <a:pt x="55" y="131"/>
                </a:cubicBezTo>
                <a:cubicBezTo>
                  <a:pt x="55" y="130"/>
                  <a:pt x="55" y="130"/>
                  <a:pt x="55" y="130"/>
                </a:cubicBezTo>
                <a:cubicBezTo>
                  <a:pt x="55" y="130"/>
                  <a:pt x="56" y="130"/>
                  <a:pt x="57" y="130"/>
                </a:cubicBezTo>
                <a:cubicBezTo>
                  <a:pt x="57" y="129"/>
                  <a:pt x="57" y="129"/>
                  <a:pt x="57" y="128"/>
                </a:cubicBezTo>
                <a:cubicBezTo>
                  <a:pt x="57" y="128"/>
                  <a:pt x="58" y="127"/>
                  <a:pt x="59" y="127"/>
                </a:cubicBezTo>
                <a:cubicBezTo>
                  <a:pt x="61" y="127"/>
                  <a:pt x="61" y="129"/>
                  <a:pt x="63" y="128"/>
                </a:cubicBezTo>
                <a:cubicBezTo>
                  <a:pt x="63" y="129"/>
                  <a:pt x="63" y="129"/>
                  <a:pt x="63" y="130"/>
                </a:cubicBezTo>
                <a:cubicBezTo>
                  <a:pt x="64" y="130"/>
                  <a:pt x="65" y="130"/>
                  <a:pt x="67" y="130"/>
                </a:cubicBezTo>
                <a:cubicBezTo>
                  <a:pt x="67" y="129"/>
                  <a:pt x="67" y="127"/>
                  <a:pt x="68" y="127"/>
                </a:cubicBezTo>
                <a:cubicBezTo>
                  <a:pt x="68" y="127"/>
                  <a:pt x="68" y="126"/>
                  <a:pt x="68" y="126"/>
                </a:cubicBezTo>
                <a:cubicBezTo>
                  <a:pt x="68" y="126"/>
                  <a:pt x="68" y="125"/>
                  <a:pt x="68" y="125"/>
                </a:cubicBezTo>
                <a:cubicBezTo>
                  <a:pt x="68" y="124"/>
                  <a:pt x="69" y="123"/>
                  <a:pt x="69" y="123"/>
                </a:cubicBezTo>
                <a:cubicBezTo>
                  <a:pt x="69" y="123"/>
                  <a:pt x="70" y="123"/>
                  <a:pt x="70" y="123"/>
                </a:cubicBezTo>
                <a:cubicBezTo>
                  <a:pt x="71" y="123"/>
                  <a:pt x="72" y="123"/>
                  <a:pt x="71" y="124"/>
                </a:cubicBezTo>
                <a:cubicBezTo>
                  <a:pt x="72" y="124"/>
                  <a:pt x="72" y="124"/>
                  <a:pt x="72" y="124"/>
                </a:cubicBezTo>
                <a:cubicBezTo>
                  <a:pt x="73" y="123"/>
                  <a:pt x="73" y="121"/>
                  <a:pt x="74" y="121"/>
                </a:cubicBezTo>
                <a:cubicBezTo>
                  <a:pt x="74" y="121"/>
                  <a:pt x="74" y="121"/>
                  <a:pt x="75" y="121"/>
                </a:cubicBezTo>
                <a:cubicBezTo>
                  <a:pt x="75" y="121"/>
                  <a:pt x="75" y="121"/>
                  <a:pt x="75" y="120"/>
                </a:cubicBezTo>
                <a:cubicBezTo>
                  <a:pt x="76" y="120"/>
                  <a:pt x="77" y="120"/>
                  <a:pt x="78" y="120"/>
                </a:cubicBezTo>
                <a:cubicBezTo>
                  <a:pt x="79" y="120"/>
                  <a:pt x="79" y="120"/>
                  <a:pt x="80" y="120"/>
                </a:cubicBezTo>
                <a:cubicBezTo>
                  <a:pt x="80" y="120"/>
                  <a:pt x="80" y="119"/>
                  <a:pt x="80" y="119"/>
                </a:cubicBezTo>
                <a:cubicBezTo>
                  <a:pt x="80" y="118"/>
                  <a:pt x="80" y="117"/>
                  <a:pt x="80" y="117"/>
                </a:cubicBezTo>
                <a:cubicBezTo>
                  <a:pt x="80" y="116"/>
                  <a:pt x="80" y="116"/>
                  <a:pt x="80" y="115"/>
                </a:cubicBezTo>
                <a:cubicBezTo>
                  <a:pt x="80" y="115"/>
                  <a:pt x="80" y="115"/>
                  <a:pt x="80" y="114"/>
                </a:cubicBezTo>
                <a:cubicBezTo>
                  <a:pt x="81" y="114"/>
                  <a:pt x="81" y="112"/>
                  <a:pt x="82" y="114"/>
                </a:cubicBezTo>
                <a:cubicBezTo>
                  <a:pt x="83" y="114"/>
                  <a:pt x="83" y="113"/>
                  <a:pt x="84" y="113"/>
                </a:cubicBezTo>
                <a:cubicBezTo>
                  <a:pt x="85" y="112"/>
                  <a:pt x="84" y="111"/>
                  <a:pt x="86" y="111"/>
                </a:cubicBezTo>
                <a:cubicBezTo>
                  <a:pt x="86" y="110"/>
                  <a:pt x="87" y="110"/>
                  <a:pt x="88" y="109"/>
                </a:cubicBezTo>
                <a:cubicBezTo>
                  <a:pt x="89" y="109"/>
                  <a:pt x="90" y="109"/>
                  <a:pt x="91" y="109"/>
                </a:cubicBezTo>
                <a:cubicBezTo>
                  <a:pt x="92" y="108"/>
                  <a:pt x="93" y="107"/>
                  <a:pt x="93" y="105"/>
                </a:cubicBezTo>
                <a:cubicBezTo>
                  <a:pt x="93" y="105"/>
                  <a:pt x="93" y="105"/>
                  <a:pt x="94" y="105"/>
                </a:cubicBezTo>
                <a:cubicBezTo>
                  <a:pt x="94" y="104"/>
                  <a:pt x="95" y="104"/>
                  <a:pt x="96" y="104"/>
                </a:cubicBezTo>
                <a:cubicBezTo>
                  <a:pt x="97" y="104"/>
                  <a:pt x="97" y="104"/>
                  <a:pt x="97" y="104"/>
                </a:cubicBezTo>
                <a:cubicBezTo>
                  <a:pt x="97" y="103"/>
                  <a:pt x="94" y="99"/>
                  <a:pt x="97" y="99"/>
                </a:cubicBezTo>
                <a:cubicBezTo>
                  <a:pt x="97" y="98"/>
                  <a:pt x="97" y="98"/>
                  <a:pt x="97" y="98"/>
                </a:cubicBezTo>
                <a:cubicBezTo>
                  <a:pt x="97" y="98"/>
                  <a:pt x="97" y="98"/>
                  <a:pt x="96" y="98"/>
                </a:cubicBezTo>
                <a:cubicBezTo>
                  <a:pt x="96" y="97"/>
                  <a:pt x="96" y="97"/>
                  <a:pt x="96" y="96"/>
                </a:cubicBezTo>
                <a:cubicBezTo>
                  <a:pt x="96" y="96"/>
                  <a:pt x="96" y="95"/>
                  <a:pt x="97" y="95"/>
                </a:cubicBezTo>
                <a:cubicBezTo>
                  <a:pt x="98" y="95"/>
                  <a:pt x="99" y="95"/>
                  <a:pt x="99" y="94"/>
                </a:cubicBezTo>
                <a:cubicBezTo>
                  <a:pt x="98" y="94"/>
                  <a:pt x="98" y="94"/>
                  <a:pt x="97" y="94"/>
                </a:cubicBezTo>
                <a:cubicBezTo>
                  <a:pt x="97" y="94"/>
                  <a:pt x="97" y="93"/>
                  <a:pt x="97" y="93"/>
                </a:cubicBezTo>
                <a:cubicBezTo>
                  <a:pt x="97" y="91"/>
                  <a:pt x="98" y="91"/>
                  <a:pt x="99" y="90"/>
                </a:cubicBezTo>
                <a:cubicBezTo>
                  <a:pt x="99" y="90"/>
                  <a:pt x="100" y="89"/>
                  <a:pt x="100" y="87"/>
                </a:cubicBezTo>
                <a:cubicBezTo>
                  <a:pt x="100" y="86"/>
                  <a:pt x="100" y="85"/>
                  <a:pt x="101" y="85"/>
                </a:cubicBezTo>
                <a:cubicBezTo>
                  <a:pt x="101" y="84"/>
                  <a:pt x="101" y="84"/>
                  <a:pt x="101" y="83"/>
                </a:cubicBezTo>
                <a:cubicBezTo>
                  <a:pt x="102" y="83"/>
                  <a:pt x="102" y="82"/>
                  <a:pt x="102" y="81"/>
                </a:cubicBezTo>
                <a:cubicBezTo>
                  <a:pt x="103" y="81"/>
                  <a:pt x="103" y="81"/>
                  <a:pt x="103" y="81"/>
                </a:cubicBezTo>
                <a:cubicBezTo>
                  <a:pt x="103" y="80"/>
                  <a:pt x="103" y="79"/>
                  <a:pt x="103" y="79"/>
                </a:cubicBezTo>
                <a:cubicBezTo>
                  <a:pt x="103" y="79"/>
                  <a:pt x="103" y="79"/>
                  <a:pt x="102" y="79"/>
                </a:cubicBezTo>
                <a:cubicBezTo>
                  <a:pt x="102" y="78"/>
                  <a:pt x="102" y="76"/>
                  <a:pt x="103" y="76"/>
                </a:cubicBezTo>
                <a:cubicBezTo>
                  <a:pt x="104" y="75"/>
                  <a:pt x="103" y="74"/>
                  <a:pt x="105" y="74"/>
                </a:cubicBezTo>
                <a:cubicBezTo>
                  <a:pt x="105" y="74"/>
                  <a:pt x="106" y="74"/>
                  <a:pt x="107" y="74"/>
                </a:cubicBezTo>
                <a:cubicBezTo>
                  <a:pt x="108" y="74"/>
                  <a:pt x="109" y="74"/>
                  <a:pt x="109" y="73"/>
                </a:cubicBezTo>
                <a:cubicBezTo>
                  <a:pt x="109" y="70"/>
                  <a:pt x="109" y="68"/>
                  <a:pt x="109" y="66"/>
                </a:cubicBezTo>
                <a:cubicBezTo>
                  <a:pt x="109" y="65"/>
                  <a:pt x="110" y="64"/>
                  <a:pt x="110" y="64"/>
                </a:cubicBezTo>
                <a:cubicBezTo>
                  <a:pt x="111" y="61"/>
                  <a:pt x="108" y="62"/>
                  <a:pt x="109" y="58"/>
                </a:cubicBezTo>
                <a:cubicBezTo>
                  <a:pt x="110" y="58"/>
                  <a:pt x="110" y="58"/>
                  <a:pt x="110" y="58"/>
                </a:cubicBezTo>
                <a:cubicBezTo>
                  <a:pt x="112" y="57"/>
                  <a:pt x="111" y="57"/>
                  <a:pt x="110" y="55"/>
                </a:cubicBezTo>
                <a:cubicBezTo>
                  <a:pt x="109" y="55"/>
                  <a:pt x="109" y="53"/>
                  <a:pt x="109" y="51"/>
                </a:cubicBezTo>
                <a:cubicBezTo>
                  <a:pt x="109" y="51"/>
                  <a:pt x="109" y="51"/>
                  <a:pt x="108" y="51"/>
                </a:cubicBezTo>
                <a:cubicBezTo>
                  <a:pt x="109" y="49"/>
                  <a:pt x="111" y="47"/>
                  <a:pt x="110" y="43"/>
                </a:cubicBezTo>
                <a:cubicBezTo>
                  <a:pt x="111" y="43"/>
                  <a:pt x="111" y="43"/>
                  <a:pt x="112" y="43"/>
                </a:cubicBezTo>
                <a:cubicBezTo>
                  <a:pt x="112" y="42"/>
                  <a:pt x="112" y="41"/>
                  <a:pt x="112" y="39"/>
                </a:cubicBezTo>
                <a:close/>
                <a:moveTo>
                  <a:pt x="7" y="165"/>
                </a:moveTo>
                <a:cubicBezTo>
                  <a:pt x="5" y="166"/>
                  <a:pt x="4" y="164"/>
                  <a:pt x="6" y="163"/>
                </a:cubicBezTo>
                <a:cubicBezTo>
                  <a:pt x="7" y="163"/>
                  <a:pt x="8" y="163"/>
                  <a:pt x="8" y="162"/>
                </a:cubicBezTo>
                <a:cubicBezTo>
                  <a:pt x="9" y="162"/>
                  <a:pt x="10" y="163"/>
                  <a:pt x="10" y="164"/>
                </a:cubicBezTo>
                <a:cubicBezTo>
                  <a:pt x="8" y="164"/>
                  <a:pt x="8" y="165"/>
                  <a:pt x="7" y="165"/>
                </a:cubicBezTo>
                <a:close/>
                <a:moveTo>
                  <a:pt x="48" y="170"/>
                </a:moveTo>
                <a:cubicBezTo>
                  <a:pt x="52" y="169"/>
                  <a:pt x="50" y="174"/>
                  <a:pt x="48" y="171"/>
                </a:cubicBezTo>
                <a:cubicBezTo>
                  <a:pt x="48" y="171"/>
                  <a:pt x="48" y="170"/>
                  <a:pt x="48" y="170"/>
                </a:cubicBezTo>
                <a:close/>
                <a:moveTo>
                  <a:pt x="55" y="153"/>
                </a:moveTo>
                <a:cubicBezTo>
                  <a:pt x="55" y="154"/>
                  <a:pt x="54" y="155"/>
                  <a:pt x="53" y="155"/>
                </a:cubicBezTo>
                <a:cubicBezTo>
                  <a:pt x="53" y="153"/>
                  <a:pt x="52" y="153"/>
                  <a:pt x="51" y="152"/>
                </a:cubicBezTo>
                <a:cubicBezTo>
                  <a:pt x="51" y="152"/>
                  <a:pt x="51" y="151"/>
                  <a:pt x="51" y="151"/>
                </a:cubicBezTo>
                <a:cubicBezTo>
                  <a:pt x="51" y="150"/>
                  <a:pt x="51" y="148"/>
                  <a:pt x="53" y="149"/>
                </a:cubicBezTo>
                <a:cubicBezTo>
                  <a:pt x="55" y="149"/>
                  <a:pt x="55" y="150"/>
                  <a:pt x="56" y="151"/>
                </a:cubicBezTo>
                <a:cubicBezTo>
                  <a:pt x="56" y="152"/>
                  <a:pt x="56" y="153"/>
                  <a:pt x="55" y="153"/>
                </a:cubicBezTo>
                <a:close/>
                <a:moveTo>
                  <a:pt x="53" y="145"/>
                </a:moveTo>
                <a:cubicBezTo>
                  <a:pt x="54" y="145"/>
                  <a:pt x="55" y="146"/>
                  <a:pt x="56" y="146"/>
                </a:cubicBezTo>
                <a:cubicBezTo>
                  <a:pt x="55" y="149"/>
                  <a:pt x="50" y="147"/>
                  <a:pt x="53" y="145"/>
                </a:cubicBezTo>
                <a:close/>
                <a:moveTo>
                  <a:pt x="40" y="81"/>
                </a:moveTo>
                <a:cubicBezTo>
                  <a:pt x="41" y="81"/>
                  <a:pt x="42" y="81"/>
                  <a:pt x="43" y="81"/>
                </a:cubicBezTo>
                <a:cubicBezTo>
                  <a:pt x="43" y="82"/>
                  <a:pt x="43" y="83"/>
                  <a:pt x="43" y="83"/>
                </a:cubicBezTo>
                <a:cubicBezTo>
                  <a:pt x="42" y="83"/>
                  <a:pt x="41" y="83"/>
                  <a:pt x="40" y="83"/>
                </a:cubicBezTo>
                <a:cubicBezTo>
                  <a:pt x="40" y="83"/>
                  <a:pt x="40" y="82"/>
                  <a:pt x="40" y="81"/>
                </a:cubicBezTo>
                <a:close/>
                <a:moveTo>
                  <a:pt x="56" y="119"/>
                </a:moveTo>
                <a:cubicBezTo>
                  <a:pt x="56" y="119"/>
                  <a:pt x="56" y="118"/>
                  <a:pt x="56" y="118"/>
                </a:cubicBezTo>
                <a:cubicBezTo>
                  <a:pt x="55" y="118"/>
                  <a:pt x="55" y="118"/>
                  <a:pt x="55" y="118"/>
                </a:cubicBezTo>
                <a:cubicBezTo>
                  <a:pt x="55" y="115"/>
                  <a:pt x="51" y="116"/>
                  <a:pt x="51" y="114"/>
                </a:cubicBezTo>
                <a:cubicBezTo>
                  <a:pt x="50" y="114"/>
                  <a:pt x="50" y="114"/>
                  <a:pt x="49" y="114"/>
                </a:cubicBezTo>
                <a:cubicBezTo>
                  <a:pt x="48" y="114"/>
                  <a:pt x="47" y="113"/>
                  <a:pt x="48" y="112"/>
                </a:cubicBezTo>
                <a:cubicBezTo>
                  <a:pt x="48" y="111"/>
                  <a:pt x="48" y="109"/>
                  <a:pt x="48" y="108"/>
                </a:cubicBezTo>
                <a:cubicBezTo>
                  <a:pt x="47" y="108"/>
                  <a:pt x="47" y="108"/>
                  <a:pt x="46" y="108"/>
                </a:cubicBezTo>
                <a:cubicBezTo>
                  <a:pt x="46" y="108"/>
                  <a:pt x="46" y="107"/>
                  <a:pt x="45" y="107"/>
                </a:cubicBezTo>
                <a:cubicBezTo>
                  <a:pt x="44" y="106"/>
                  <a:pt x="43" y="105"/>
                  <a:pt x="43" y="102"/>
                </a:cubicBezTo>
                <a:cubicBezTo>
                  <a:pt x="44" y="102"/>
                  <a:pt x="44" y="102"/>
                  <a:pt x="45" y="102"/>
                </a:cubicBezTo>
                <a:cubicBezTo>
                  <a:pt x="45" y="103"/>
                  <a:pt x="46" y="103"/>
                  <a:pt x="46" y="104"/>
                </a:cubicBezTo>
                <a:cubicBezTo>
                  <a:pt x="46" y="103"/>
                  <a:pt x="46" y="103"/>
                  <a:pt x="46" y="102"/>
                </a:cubicBezTo>
                <a:cubicBezTo>
                  <a:pt x="46" y="102"/>
                  <a:pt x="46" y="102"/>
                  <a:pt x="46" y="101"/>
                </a:cubicBezTo>
                <a:cubicBezTo>
                  <a:pt x="46" y="101"/>
                  <a:pt x="46" y="101"/>
                  <a:pt x="45" y="101"/>
                </a:cubicBezTo>
                <a:cubicBezTo>
                  <a:pt x="45" y="100"/>
                  <a:pt x="45" y="100"/>
                  <a:pt x="45" y="99"/>
                </a:cubicBezTo>
                <a:cubicBezTo>
                  <a:pt x="45" y="98"/>
                  <a:pt x="45" y="98"/>
                  <a:pt x="45" y="98"/>
                </a:cubicBezTo>
                <a:cubicBezTo>
                  <a:pt x="45" y="98"/>
                  <a:pt x="44" y="98"/>
                  <a:pt x="44" y="98"/>
                </a:cubicBezTo>
                <a:cubicBezTo>
                  <a:pt x="44" y="98"/>
                  <a:pt x="43" y="98"/>
                  <a:pt x="43" y="98"/>
                </a:cubicBezTo>
                <a:cubicBezTo>
                  <a:pt x="42" y="98"/>
                  <a:pt x="42" y="98"/>
                  <a:pt x="42" y="98"/>
                </a:cubicBezTo>
                <a:cubicBezTo>
                  <a:pt x="41" y="97"/>
                  <a:pt x="40" y="98"/>
                  <a:pt x="40" y="99"/>
                </a:cubicBezTo>
                <a:cubicBezTo>
                  <a:pt x="40" y="99"/>
                  <a:pt x="40" y="100"/>
                  <a:pt x="40" y="100"/>
                </a:cubicBezTo>
                <a:cubicBezTo>
                  <a:pt x="36" y="101"/>
                  <a:pt x="39" y="98"/>
                  <a:pt x="39" y="96"/>
                </a:cubicBezTo>
                <a:cubicBezTo>
                  <a:pt x="39" y="96"/>
                  <a:pt x="39" y="95"/>
                  <a:pt x="39" y="94"/>
                </a:cubicBezTo>
                <a:cubicBezTo>
                  <a:pt x="39" y="94"/>
                  <a:pt x="39" y="93"/>
                  <a:pt x="39" y="93"/>
                </a:cubicBezTo>
                <a:cubicBezTo>
                  <a:pt x="40" y="93"/>
                  <a:pt x="40" y="93"/>
                  <a:pt x="40" y="93"/>
                </a:cubicBezTo>
                <a:cubicBezTo>
                  <a:pt x="40" y="92"/>
                  <a:pt x="40" y="92"/>
                  <a:pt x="40" y="92"/>
                </a:cubicBezTo>
                <a:cubicBezTo>
                  <a:pt x="41" y="92"/>
                  <a:pt x="42" y="92"/>
                  <a:pt x="43" y="92"/>
                </a:cubicBezTo>
                <a:cubicBezTo>
                  <a:pt x="43" y="92"/>
                  <a:pt x="44" y="92"/>
                  <a:pt x="44" y="92"/>
                </a:cubicBezTo>
                <a:cubicBezTo>
                  <a:pt x="45" y="92"/>
                  <a:pt x="46" y="92"/>
                  <a:pt x="46" y="92"/>
                </a:cubicBezTo>
                <a:cubicBezTo>
                  <a:pt x="47" y="92"/>
                  <a:pt x="47" y="92"/>
                  <a:pt x="48" y="92"/>
                </a:cubicBezTo>
                <a:cubicBezTo>
                  <a:pt x="48" y="91"/>
                  <a:pt x="48" y="91"/>
                  <a:pt x="48" y="90"/>
                </a:cubicBezTo>
                <a:cubicBezTo>
                  <a:pt x="48" y="90"/>
                  <a:pt x="48" y="90"/>
                  <a:pt x="49" y="90"/>
                </a:cubicBezTo>
                <a:cubicBezTo>
                  <a:pt x="49" y="91"/>
                  <a:pt x="50" y="91"/>
                  <a:pt x="50" y="92"/>
                </a:cubicBezTo>
                <a:cubicBezTo>
                  <a:pt x="50" y="92"/>
                  <a:pt x="51" y="92"/>
                  <a:pt x="51" y="92"/>
                </a:cubicBezTo>
                <a:cubicBezTo>
                  <a:pt x="52" y="92"/>
                  <a:pt x="53" y="92"/>
                  <a:pt x="53" y="93"/>
                </a:cubicBezTo>
                <a:cubicBezTo>
                  <a:pt x="54" y="93"/>
                  <a:pt x="54" y="93"/>
                  <a:pt x="55" y="93"/>
                </a:cubicBezTo>
                <a:cubicBezTo>
                  <a:pt x="55" y="93"/>
                  <a:pt x="55" y="94"/>
                  <a:pt x="55" y="94"/>
                </a:cubicBezTo>
                <a:cubicBezTo>
                  <a:pt x="55" y="94"/>
                  <a:pt x="56" y="94"/>
                  <a:pt x="57" y="94"/>
                </a:cubicBezTo>
                <a:cubicBezTo>
                  <a:pt x="58" y="94"/>
                  <a:pt x="59" y="94"/>
                  <a:pt x="59" y="94"/>
                </a:cubicBezTo>
                <a:cubicBezTo>
                  <a:pt x="60" y="94"/>
                  <a:pt x="61" y="94"/>
                  <a:pt x="61" y="95"/>
                </a:cubicBezTo>
                <a:cubicBezTo>
                  <a:pt x="61" y="95"/>
                  <a:pt x="61" y="95"/>
                  <a:pt x="62" y="95"/>
                </a:cubicBezTo>
                <a:cubicBezTo>
                  <a:pt x="62" y="96"/>
                  <a:pt x="63" y="96"/>
                  <a:pt x="63" y="98"/>
                </a:cubicBezTo>
                <a:cubicBezTo>
                  <a:pt x="63" y="98"/>
                  <a:pt x="64" y="98"/>
                  <a:pt x="64" y="98"/>
                </a:cubicBezTo>
                <a:cubicBezTo>
                  <a:pt x="64" y="98"/>
                  <a:pt x="64" y="99"/>
                  <a:pt x="65" y="99"/>
                </a:cubicBezTo>
                <a:cubicBezTo>
                  <a:pt x="66" y="100"/>
                  <a:pt x="65" y="101"/>
                  <a:pt x="67" y="101"/>
                </a:cubicBezTo>
                <a:cubicBezTo>
                  <a:pt x="67" y="101"/>
                  <a:pt x="67" y="101"/>
                  <a:pt x="68" y="101"/>
                </a:cubicBezTo>
                <a:cubicBezTo>
                  <a:pt x="69" y="101"/>
                  <a:pt x="69" y="102"/>
                  <a:pt x="70" y="102"/>
                </a:cubicBezTo>
                <a:cubicBezTo>
                  <a:pt x="71" y="102"/>
                  <a:pt x="72" y="103"/>
                  <a:pt x="71" y="104"/>
                </a:cubicBezTo>
                <a:cubicBezTo>
                  <a:pt x="71" y="104"/>
                  <a:pt x="70" y="104"/>
                  <a:pt x="71" y="105"/>
                </a:cubicBezTo>
                <a:cubicBezTo>
                  <a:pt x="71" y="105"/>
                  <a:pt x="71" y="106"/>
                  <a:pt x="71" y="106"/>
                </a:cubicBezTo>
                <a:cubicBezTo>
                  <a:pt x="71" y="106"/>
                  <a:pt x="71" y="107"/>
                  <a:pt x="71" y="107"/>
                </a:cubicBezTo>
                <a:cubicBezTo>
                  <a:pt x="71" y="109"/>
                  <a:pt x="71" y="110"/>
                  <a:pt x="70" y="111"/>
                </a:cubicBezTo>
                <a:cubicBezTo>
                  <a:pt x="69" y="110"/>
                  <a:pt x="68" y="111"/>
                  <a:pt x="68" y="112"/>
                </a:cubicBezTo>
                <a:cubicBezTo>
                  <a:pt x="67" y="112"/>
                  <a:pt x="67" y="112"/>
                  <a:pt x="67" y="112"/>
                </a:cubicBezTo>
                <a:cubicBezTo>
                  <a:pt x="66" y="114"/>
                  <a:pt x="63" y="113"/>
                  <a:pt x="63" y="115"/>
                </a:cubicBezTo>
                <a:cubicBezTo>
                  <a:pt x="63" y="115"/>
                  <a:pt x="62" y="115"/>
                  <a:pt x="62" y="115"/>
                </a:cubicBezTo>
                <a:cubicBezTo>
                  <a:pt x="61" y="115"/>
                  <a:pt x="61" y="115"/>
                  <a:pt x="61" y="115"/>
                </a:cubicBezTo>
                <a:cubicBezTo>
                  <a:pt x="60" y="117"/>
                  <a:pt x="59" y="117"/>
                  <a:pt x="58" y="118"/>
                </a:cubicBezTo>
                <a:cubicBezTo>
                  <a:pt x="58" y="118"/>
                  <a:pt x="58" y="119"/>
                  <a:pt x="58" y="119"/>
                </a:cubicBezTo>
                <a:cubicBezTo>
                  <a:pt x="57" y="119"/>
                  <a:pt x="57" y="119"/>
                  <a:pt x="56" y="119"/>
                </a:cubicBezTo>
                <a:close/>
                <a:moveTo>
                  <a:pt x="89" y="101"/>
                </a:moveTo>
                <a:cubicBezTo>
                  <a:pt x="86" y="99"/>
                  <a:pt x="89" y="94"/>
                  <a:pt x="93" y="95"/>
                </a:cubicBezTo>
                <a:cubicBezTo>
                  <a:pt x="95" y="96"/>
                  <a:pt x="87" y="97"/>
                  <a:pt x="89" y="101"/>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165" name="Freeform 249" title=""/>
          <p:cNvSpPr/>
          <p:nvPr>
            <p:custDataLst>
              <p:tags r:id="rId295"/>
            </p:custDataLst>
          </p:nvPr>
        </p:nvSpPr>
        <p:spPr bwMode="auto">
          <a:xfrm rot="3000000">
            <a:off x="5925721" y="2574756"/>
            <a:ext cx="2976" cy="2479"/>
          </a:xfrm>
          <a:custGeom>
            <a:gdLst>
              <a:gd name="T0" fmla="*/ 2 w 3"/>
              <a:gd name="T1" fmla="*/ 2 h 2"/>
              <a:gd name="T2" fmla="*/ 3 w 3"/>
              <a:gd name="T3" fmla="*/ 2 h 2"/>
              <a:gd name="T4" fmla="*/ 2 w 3"/>
              <a:gd name="T5" fmla="*/ 2 h 2"/>
            </a:gdLst>
            <a:cxnLst>
              <a:cxn ang="0">
                <a:pos x="T0" y="T1"/>
              </a:cxn>
              <a:cxn ang="0">
                <a:pos x="T2" y="T3"/>
              </a:cxn>
              <a:cxn ang="0">
                <a:pos x="T4" y="T5"/>
              </a:cxn>
            </a:cxnLst>
            <a:rect l="0" t="0" r="r" b="b"/>
            <a:pathLst>
              <a:path w="3" h="2">
                <a:moveTo>
                  <a:pt x="2" y="2"/>
                </a:moveTo>
                <a:cubicBezTo>
                  <a:pt x="2" y="2"/>
                  <a:pt x="3" y="2"/>
                  <a:pt x="3" y="2"/>
                </a:cubicBezTo>
                <a:cubicBezTo>
                  <a:pt x="2" y="0"/>
                  <a:pt x="0" y="2"/>
                  <a:pt x="2" y="2"/>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166" name="Freeform 250" title=""/>
          <p:cNvSpPr>
            <a:spLocks noEditPoints="1"/>
          </p:cNvSpPr>
          <p:nvPr>
            <p:custDataLst>
              <p:tags r:id="rId296"/>
            </p:custDataLst>
          </p:nvPr>
        </p:nvSpPr>
        <p:spPr bwMode="auto">
          <a:xfrm rot="3000000">
            <a:off x="5907709" y="2585984"/>
            <a:ext cx="84318" cy="45593"/>
          </a:xfrm>
          <a:custGeom>
            <a:gdLst>
              <a:gd name="T0" fmla="*/ 16 w 79"/>
              <a:gd name="T1" fmla="*/ 24 h 43"/>
              <a:gd name="T2" fmla="*/ 11 w 79"/>
              <a:gd name="T3" fmla="*/ 25 h 43"/>
              <a:gd name="T4" fmla="*/ 6 w 79"/>
              <a:gd name="T5" fmla="*/ 28 h 43"/>
              <a:gd name="T6" fmla="*/ 4 w 79"/>
              <a:gd name="T7" fmla="*/ 32 h 43"/>
              <a:gd name="T8" fmla="*/ 0 w 79"/>
              <a:gd name="T9" fmla="*/ 37 h 43"/>
              <a:gd name="T10" fmla="*/ 3 w 79"/>
              <a:gd name="T11" fmla="*/ 33 h 43"/>
              <a:gd name="T12" fmla="*/ 5 w 79"/>
              <a:gd name="T13" fmla="*/ 37 h 43"/>
              <a:gd name="T14" fmla="*/ 6 w 79"/>
              <a:gd name="T15" fmla="*/ 37 h 43"/>
              <a:gd name="T16" fmla="*/ 11 w 79"/>
              <a:gd name="T17" fmla="*/ 34 h 43"/>
              <a:gd name="T18" fmla="*/ 12 w 79"/>
              <a:gd name="T19" fmla="*/ 32 h 43"/>
              <a:gd name="T20" fmla="*/ 18 w 79"/>
              <a:gd name="T21" fmla="*/ 30 h 43"/>
              <a:gd name="T22" fmla="*/ 15 w 79"/>
              <a:gd name="T23" fmla="*/ 34 h 43"/>
              <a:gd name="T24" fmla="*/ 12 w 79"/>
              <a:gd name="T25" fmla="*/ 40 h 43"/>
              <a:gd name="T26" fmla="*/ 16 w 79"/>
              <a:gd name="T27" fmla="*/ 43 h 43"/>
              <a:gd name="T28" fmla="*/ 23 w 79"/>
              <a:gd name="T29" fmla="*/ 38 h 43"/>
              <a:gd name="T30" fmla="*/ 27 w 79"/>
              <a:gd name="T31" fmla="*/ 39 h 43"/>
              <a:gd name="T32" fmla="*/ 33 w 79"/>
              <a:gd name="T33" fmla="*/ 39 h 43"/>
              <a:gd name="T34" fmla="*/ 37 w 79"/>
              <a:gd name="T35" fmla="*/ 38 h 43"/>
              <a:gd name="T36" fmla="*/ 37 w 79"/>
              <a:gd name="T37" fmla="*/ 32 h 43"/>
              <a:gd name="T38" fmla="*/ 40 w 79"/>
              <a:gd name="T39" fmla="*/ 32 h 43"/>
              <a:gd name="T40" fmla="*/ 41 w 79"/>
              <a:gd name="T41" fmla="*/ 34 h 43"/>
              <a:gd name="T42" fmla="*/ 46 w 79"/>
              <a:gd name="T43" fmla="*/ 33 h 43"/>
              <a:gd name="T44" fmla="*/ 49 w 79"/>
              <a:gd name="T45" fmla="*/ 32 h 43"/>
              <a:gd name="T46" fmla="*/ 52 w 79"/>
              <a:gd name="T47" fmla="*/ 32 h 43"/>
              <a:gd name="T48" fmla="*/ 54 w 79"/>
              <a:gd name="T49" fmla="*/ 34 h 43"/>
              <a:gd name="T50" fmla="*/ 61 w 79"/>
              <a:gd name="T51" fmla="*/ 34 h 43"/>
              <a:gd name="T52" fmla="*/ 69 w 79"/>
              <a:gd name="T53" fmla="*/ 32 h 43"/>
              <a:gd name="T54" fmla="*/ 73 w 79"/>
              <a:gd name="T55" fmla="*/ 34 h 43"/>
              <a:gd name="T56" fmla="*/ 75 w 79"/>
              <a:gd name="T57" fmla="*/ 34 h 43"/>
              <a:gd name="T58" fmla="*/ 79 w 79"/>
              <a:gd name="T59" fmla="*/ 30 h 43"/>
              <a:gd name="T60" fmla="*/ 75 w 79"/>
              <a:gd name="T61" fmla="*/ 28 h 43"/>
              <a:gd name="T62" fmla="*/ 73 w 79"/>
              <a:gd name="T63" fmla="*/ 26 h 43"/>
              <a:gd name="T64" fmla="*/ 73 w 79"/>
              <a:gd name="T65" fmla="*/ 21 h 43"/>
              <a:gd name="T66" fmla="*/ 69 w 79"/>
              <a:gd name="T67" fmla="*/ 26 h 43"/>
              <a:gd name="T68" fmla="*/ 63 w 79"/>
              <a:gd name="T69" fmla="*/ 24 h 43"/>
              <a:gd name="T70" fmla="*/ 57 w 79"/>
              <a:gd name="T71" fmla="*/ 24 h 43"/>
              <a:gd name="T72" fmla="*/ 55 w 79"/>
              <a:gd name="T73" fmla="*/ 24 h 43"/>
              <a:gd name="T74" fmla="*/ 53 w 79"/>
              <a:gd name="T75" fmla="*/ 25 h 43"/>
              <a:gd name="T76" fmla="*/ 46 w 79"/>
              <a:gd name="T77" fmla="*/ 26 h 43"/>
              <a:gd name="T78" fmla="*/ 40 w 79"/>
              <a:gd name="T79" fmla="*/ 25 h 43"/>
              <a:gd name="T80" fmla="*/ 43 w 79"/>
              <a:gd name="T81" fmla="*/ 21 h 43"/>
              <a:gd name="T82" fmla="*/ 38 w 79"/>
              <a:gd name="T83" fmla="*/ 17 h 43"/>
              <a:gd name="T84" fmla="*/ 36 w 79"/>
              <a:gd name="T85" fmla="*/ 20 h 43"/>
              <a:gd name="T86" fmla="*/ 33 w 79"/>
              <a:gd name="T87" fmla="*/ 18 h 43"/>
              <a:gd name="T88" fmla="*/ 33 w 79"/>
              <a:gd name="T89" fmla="*/ 13 h 43"/>
              <a:gd name="T90" fmla="*/ 36 w 79"/>
              <a:gd name="T91" fmla="*/ 8 h 43"/>
              <a:gd name="T92" fmla="*/ 40 w 79"/>
              <a:gd name="T93" fmla="*/ 5 h 43"/>
              <a:gd name="T94" fmla="*/ 41 w 79"/>
              <a:gd name="T95" fmla="*/ 1 h 43"/>
              <a:gd name="T96" fmla="*/ 27 w 79"/>
              <a:gd name="T97" fmla="*/ 8 h 43"/>
              <a:gd name="T98" fmla="*/ 24 w 79"/>
              <a:gd name="T99" fmla="*/ 13 h 43"/>
              <a:gd name="T100" fmla="*/ 21 w 79"/>
              <a:gd name="T101" fmla="*/ 17 h 43"/>
              <a:gd name="T102" fmla="*/ 15 w 79"/>
              <a:gd name="T103" fmla="*/ 20 h 43"/>
              <a:gd name="T104" fmla="*/ 30 w 79"/>
              <a:gd name="T105" fmla="*/ 21 h 43"/>
              <a:gd name="T106" fmla="*/ 24 w 79"/>
              <a:gd name="T107" fmla="*/ 21 h 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9" h="43">
                <a:moveTo>
                  <a:pt x="15" y="21"/>
                </a:moveTo>
                <a:cubicBezTo>
                  <a:pt x="15" y="22"/>
                  <a:pt x="15" y="23"/>
                  <a:pt x="15" y="24"/>
                </a:cubicBezTo>
                <a:cubicBezTo>
                  <a:pt x="15" y="24"/>
                  <a:pt x="16" y="24"/>
                  <a:pt x="16" y="24"/>
                </a:cubicBezTo>
                <a:cubicBezTo>
                  <a:pt x="16" y="24"/>
                  <a:pt x="16" y="24"/>
                  <a:pt x="16" y="25"/>
                </a:cubicBezTo>
                <a:cubicBezTo>
                  <a:pt x="15" y="25"/>
                  <a:pt x="14" y="25"/>
                  <a:pt x="14" y="25"/>
                </a:cubicBezTo>
                <a:cubicBezTo>
                  <a:pt x="13" y="25"/>
                  <a:pt x="12" y="25"/>
                  <a:pt x="11" y="25"/>
                </a:cubicBezTo>
                <a:cubicBezTo>
                  <a:pt x="10" y="25"/>
                  <a:pt x="9" y="25"/>
                  <a:pt x="9" y="26"/>
                </a:cubicBezTo>
                <a:cubicBezTo>
                  <a:pt x="8" y="26"/>
                  <a:pt x="7" y="27"/>
                  <a:pt x="6" y="27"/>
                </a:cubicBezTo>
                <a:cubicBezTo>
                  <a:pt x="6" y="28"/>
                  <a:pt x="6" y="28"/>
                  <a:pt x="6" y="28"/>
                </a:cubicBezTo>
                <a:cubicBezTo>
                  <a:pt x="6" y="29"/>
                  <a:pt x="6" y="29"/>
                  <a:pt x="6" y="30"/>
                </a:cubicBezTo>
                <a:cubicBezTo>
                  <a:pt x="5" y="29"/>
                  <a:pt x="5" y="30"/>
                  <a:pt x="5" y="31"/>
                </a:cubicBezTo>
                <a:cubicBezTo>
                  <a:pt x="5" y="32"/>
                  <a:pt x="5" y="32"/>
                  <a:pt x="4" y="32"/>
                </a:cubicBezTo>
                <a:cubicBezTo>
                  <a:pt x="4" y="32"/>
                  <a:pt x="3" y="32"/>
                  <a:pt x="3" y="32"/>
                </a:cubicBezTo>
                <a:cubicBezTo>
                  <a:pt x="2" y="32"/>
                  <a:pt x="2" y="33"/>
                  <a:pt x="0" y="33"/>
                </a:cubicBezTo>
                <a:cubicBezTo>
                  <a:pt x="0" y="34"/>
                  <a:pt x="0" y="36"/>
                  <a:pt x="0" y="37"/>
                </a:cubicBezTo>
                <a:cubicBezTo>
                  <a:pt x="1" y="38"/>
                  <a:pt x="3" y="38"/>
                  <a:pt x="3" y="37"/>
                </a:cubicBezTo>
                <a:cubicBezTo>
                  <a:pt x="3" y="36"/>
                  <a:pt x="3" y="36"/>
                  <a:pt x="3" y="36"/>
                </a:cubicBezTo>
                <a:cubicBezTo>
                  <a:pt x="1" y="35"/>
                  <a:pt x="2" y="34"/>
                  <a:pt x="3" y="33"/>
                </a:cubicBezTo>
                <a:cubicBezTo>
                  <a:pt x="4" y="33"/>
                  <a:pt x="4" y="33"/>
                  <a:pt x="4" y="34"/>
                </a:cubicBezTo>
                <a:cubicBezTo>
                  <a:pt x="4" y="34"/>
                  <a:pt x="5" y="34"/>
                  <a:pt x="5" y="34"/>
                </a:cubicBezTo>
                <a:cubicBezTo>
                  <a:pt x="5" y="35"/>
                  <a:pt x="5" y="36"/>
                  <a:pt x="5" y="37"/>
                </a:cubicBezTo>
                <a:cubicBezTo>
                  <a:pt x="5" y="37"/>
                  <a:pt x="5" y="38"/>
                  <a:pt x="5" y="38"/>
                </a:cubicBezTo>
                <a:cubicBezTo>
                  <a:pt x="6" y="38"/>
                  <a:pt x="6" y="38"/>
                  <a:pt x="6" y="38"/>
                </a:cubicBezTo>
                <a:cubicBezTo>
                  <a:pt x="6" y="38"/>
                  <a:pt x="6" y="37"/>
                  <a:pt x="6" y="37"/>
                </a:cubicBezTo>
                <a:cubicBezTo>
                  <a:pt x="7" y="36"/>
                  <a:pt x="8" y="36"/>
                  <a:pt x="9" y="36"/>
                </a:cubicBezTo>
                <a:cubicBezTo>
                  <a:pt x="10" y="36"/>
                  <a:pt x="10" y="35"/>
                  <a:pt x="10" y="34"/>
                </a:cubicBezTo>
                <a:cubicBezTo>
                  <a:pt x="10" y="34"/>
                  <a:pt x="11" y="34"/>
                  <a:pt x="11" y="34"/>
                </a:cubicBezTo>
                <a:cubicBezTo>
                  <a:pt x="12" y="34"/>
                  <a:pt x="12" y="34"/>
                  <a:pt x="12" y="34"/>
                </a:cubicBezTo>
                <a:cubicBezTo>
                  <a:pt x="12" y="34"/>
                  <a:pt x="12" y="34"/>
                  <a:pt x="12" y="33"/>
                </a:cubicBezTo>
                <a:cubicBezTo>
                  <a:pt x="12" y="33"/>
                  <a:pt x="12" y="32"/>
                  <a:pt x="12" y="32"/>
                </a:cubicBezTo>
                <a:cubicBezTo>
                  <a:pt x="12" y="30"/>
                  <a:pt x="13" y="30"/>
                  <a:pt x="15" y="30"/>
                </a:cubicBezTo>
                <a:cubicBezTo>
                  <a:pt x="16" y="29"/>
                  <a:pt x="17" y="28"/>
                  <a:pt x="18" y="28"/>
                </a:cubicBezTo>
                <a:cubicBezTo>
                  <a:pt x="18" y="29"/>
                  <a:pt x="18" y="29"/>
                  <a:pt x="18" y="30"/>
                </a:cubicBezTo>
                <a:cubicBezTo>
                  <a:pt x="18" y="31"/>
                  <a:pt x="18" y="32"/>
                  <a:pt x="17" y="32"/>
                </a:cubicBezTo>
                <a:cubicBezTo>
                  <a:pt x="17" y="32"/>
                  <a:pt x="16" y="32"/>
                  <a:pt x="16" y="32"/>
                </a:cubicBezTo>
                <a:cubicBezTo>
                  <a:pt x="16" y="33"/>
                  <a:pt x="16" y="34"/>
                  <a:pt x="15" y="34"/>
                </a:cubicBezTo>
                <a:cubicBezTo>
                  <a:pt x="15" y="36"/>
                  <a:pt x="14" y="36"/>
                  <a:pt x="14" y="37"/>
                </a:cubicBezTo>
                <a:cubicBezTo>
                  <a:pt x="14" y="37"/>
                  <a:pt x="14" y="38"/>
                  <a:pt x="14" y="38"/>
                </a:cubicBezTo>
                <a:cubicBezTo>
                  <a:pt x="13" y="38"/>
                  <a:pt x="12" y="39"/>
                  <a:pt x="12" y="40"/>
                </a:cubicBezTo>
                <a:cubicBezTo>
                  <a:pt x="13" y="41"/>
                  <a:pt x="12" y="43"/>
                  <a:pt x="14" y="43"/>
                </a:cubicBezTo>
                <a:cubicBezTo>
                  <a:pt x="14" y="43"/>
                  <a:pt x="14" y="43"/>
                  <a:pt x="15" y="43"/>
                </a:cubicBezTo>
                <a:cubicBezTo>
                  <a:pt x="15" y="43"/>
                  <a:pt x="16" y="43"/>
                  <a:pt x="16" y="43"/>
                </a:cubicBezTo>
                <a:cubicBezTo>
                  <a:pt x="16" y="42"/>
                  <a:pt x="17" y="41"/>
                  <a:pt x="18" y="41"/>
                </a:cubicBezTo>
                <a:cubicBezTo>
                  <a:pt x="19" y="41"/>
                  <a:pt x="19" y="40"/>
                  <a:pt x="21" y="40"/>
                </a:cubicBezTo>
                <a:cubicBezTo>
                  <a:pt x="22" y="40"/>
                  <a:pt x="22" y="38"/>
                  <a:pt x="23" y="38"/>
                </a:cubicBezTo>
                <a:cubicBezTo>
                  <a:pt x="23" y="38"/>
                  <a:pt x="23" y="37"/>
                  <a:pt x="23" y="37"/>
                </a:cubicBezTo>
                <a:cubicBezTo>
                  <a:pt x="24" y="37"/>
                  <a:pt x="25" y="37"/>
                  <a:pt x="25" y="37"/>
                </a:cubicBezTo>
                <a:cubicBezTo>
                  <a:pt x="25" y="38"/>
                  <a:pt x="26" y="38"/>
                  <a:pt x="27" y="39"/>
                </a:cubicBezTo>
                <a:cubicBezTo>
                  <a:pt x="26" y="40"/>
                  <a:pt x="27" y="40"/>
                  <a:pt x="28" y="40"/>
                </a:cubicBezTo>
                <a:cubicBezTo>
                  <a:pt x="29" y="40"/>
                  <a:pt x="31" y="40"/>
                  <a:pt x="31" y="39"/>
                </a:cubicBezTo>
                <a:cubicBezTo>
                  <a:pt x="32" y="39"/>
                  <a:pt x="32" y="39"/>
                  <a:pt x="33" y="39"/>
                </a:cubicBezTo>
                <a:cubicBezTo>
                  <a:pt x="33" y="39"/>
                  <a:pt x="33" y="39"/>
                  <a:pt x="34" y="39"/>
                </a:cubicBezTo>
                <a:cubicBezTo>
                  <a:pt x="35" y="39"/>
                  <a:pt x="35" y="38"/>
                  <a:pt x="36" y="38"/>
                </a:cubicBezTo>
                <a:cubicBezTo>
                  <a:pt x="37" y="38"/>
                  <a:pt x="37" y="38"/>
                  <a:pt x="37" y="38"/>
                </a:cubicBezTo>
                <a:cubicBezTo>
                  <a:pt x="37" y="36"/>
                  <a:pt x="39" y="35"/>
                  <a:pt x="37" y="34"/>
                </a:cubicBezTo>
                <a:cubicBezTo>
                  <a:pt x="37" y="34"/>
                  <a:pt x="37" y="34"/>
                  <a:pt x="37" y="33"/>
                </a:cubicBezTo>
                <a:cubicBezTo>
                  <a:pt x="37" y="33"/>
                  <a:pt x="37" y="32"/>
                  <a:pt x="37" y="32"/>
                </a:cubicBezTo>
                <a:cubicBezTo>
                  <a:pt x="37" y="32"/>
                  <a:pt x="37" y="31"/>
                  <a:pt x="37" y="31"/>
                </a:cubicBezTo>
                <a:cubicBezTo>
                  <a:pt x="35" y="31"/>
                  <a:pt x="38" y="29"/>
                  <a:pt x="38" y="31"/>
                </a:cubicBezTo>
                <a:cubicBezTo>
                  <a:pt x="39" y="31"/>
                  <a:pt x="40" y="31"/>
                  <a:pt x="40" y="32"/>
                </a:cubicBezTo>
                <a:cubicBezTo>
                  <a:pt x="40" y="32"/>
                  <a:pt x="40" y="32"/>
                  <a:pt x="41" y="32"/>
                </a:cubicBezTo>
                <a:cubicBezTo>
                  <a:pt x="41" y="32"/>
                  <a:pt x="41" y="33"/>
                  <a:pt x="41" y="33"/>
                </a:cubicBezTo>
                <a:cubicBezTo>
                  <a:pt x="41" y="34"/>
                  <a:pt x="41" y="34"/>
                  <a:pt x="41" y="34"/>
                </a:cubicBezTo>
                <a:cubicBezTo>
                  <a:pt x="42" y="34"/>
                  <a:pt x="43" y="36"/>
                  <a:pt x="43" y="34"/>
                </a:cubicBezTo>
                <a:cubicBezTo>
                  <a:pt x="43" y="34"/>
                  <a:pt x="43" y="33"/>
                  <a:pt x="44" y="33"/>
                </a:cubicBezTo>
                <a:cubicBezTo>
                  <a:pt x="45" y="33"/>
                  <a:pt x="45" y="33"/>
                  <a:pt x="46" y="33"/>
                </a:cubicBezTo>
                <a:cubicBezTo>
                  <a:pt x="46" y="33"/>
                  <a:pt x="46" y="33"/>
                  <a:pt x="47" y="33"/>
                </a:cubicBezTo>
                <a:cubicBezTo>
                  <a:pt x="48" y="33"/>
                  <a:pt x="48" y="33"/>
                  <a:pt x="48" y="32"/>
                </a:cubicBezTo>
                <a:cubicBezTo>
                  <a:pt x="48" y="32"/>
                  <a:pt x="49" y="32"/>
                  <a:pt x="49" y="32"/>
                </a:cubicBezTo>
                <a:cubicBezTo>
                  <a:pt x="49" y="32"/>
                  <a:pt x="49" y="33"/>
                  <a:pt x="49" y="33"/>
                </a:cubicBezTo>
                <a:cubicBezTo>
                  <a:pt x="50" y="33"/>
                  <a:pt x="50" y="33"/>
                  <a:pt x="50" y="33"/>
                </a:cubicBezTo>
                <a:cubicBezTo>
                  <a:pt x="50" y="32"/>
                  <a:pt x="51" y="32"/>
                  <a:pt x="52" y="32"/>
                </a:cubicBezTo>
                <a:cubicBezTo>
                  <a:pt x="52" y="32"/>
                  <a:pt x="53" y="32"/>
                  <a:pt x="54" y="32"/>
                </a:cubicBezTo>
                <a:cubicBezTo>
                  <a:pt x="54" y="32"/>
                  <a:pt x="54" y="33"/>
                  <a:pt x="54" y="33"/>
                </a:cubicBezTo>
                <a:cubicBezTo>
                  <a:pt x="54" y="34"/>
                  <a:pt x="54" y="34"/>
                  <a:pt x="54" y="34"/>
                </a:cubicBezTo>
                <a:cubicBezTo>
                  <a:pt x="57" y="37"/>
                  <a:pt x="55" y="34"/>
                  <a:pt x="57" y="33"/>
                </a:cubicBezTo>
                <a:cubicBezTo>
                  <a:pt x="58" y="33"/>
                  <a:pt x="60" y="33"/>
                  <a:pt x="60" y="34"/>
                </a:cubicBezTo>
                <a:cubicBezTo>
                  <a:pt x="60" y="34"/>
                  <a:pt x="61" y="34"/>
                  <a:pt x="61" y="34"/>
                </a:cubicBezTo>
                <a:cubicBezTo>
                  <a:pt x="61" y="33"/>
                  <a:pt x="61" y="32"/>
                  <a:pt x="62" y="32"/>
                </a:cubicBezTo>
                <a:cubicBezTo>
                  <a:pt x="64" y="32"/>
                  <a:pt x="65" y="31"/>
                  <a:pt x="67" y="31"/>
                </a:cubicBezTo>
                <a:cubicBezTo>
                  <a:pt x="68" y="31"/>
                  <a:pt x="69" y="31"/>
                  <a:pt x="69" y="32"/>
                </a:cubicBezTo>
                <a:cubicBezTo>
                  <a:pt x="70" y="32"/>
                  <a:pt x="70" y="32"/>
                  <a:pt x="71" y="32"/>
                </a:cubicBezTo>
                <a:cubicBezTo>
                  <a:pt x="71" y="32"/>
                  <a:pt x="71" y="32"/>
                  <a:pt x="72" y="32"/>
                </a:cubicBezTo>
                <a:cubicBezTo>
                  <a:pt x="73" y="32"/>
                  <a:pt x="73" y="33"/>
                  <a:pt x="73" y="34"/>
                </a:cubicBezTo>
                <a:cubicBezTo>
                  <a:pt x="73" y="35"/>
                  <a:pt x="73" y="35"/>
                  <a:pt x="73" y="36"/>
                </a:cubicBezTo>
                <a:cubicBezTo>
                  <a:pt x="74" y="36"/>
                  <a:pt x="75" y="36"/>
                  <a:pt x="75" y="36"/>
                </a:cubicBezTo>
                <a:cubicBezTo>
                  <a:pt x="75" y="35"/>
                  <a:pt x="75" y="35"/>
                  <a:pt x="75" y="34"/>
                </a:cubicBezTo>
                <a:cubicBezTo>
                  <a:pt x="75" y="34"/>
                  <a:pt x="75" y="33"/>
                  <a:pt x="76" y="33"/>
                </a:cubicBezTo>
                <a:cubicBezTo>
                  <a:pt x="76" y="32"/>
                  <a:pt x="77" y="32"/>
                  <a:pt x="78" y="31"/>
                </a:cubicBezTo>
                <a:cubicBezTo>
                  <a:pt x="78" y="30"/>
                  <a:pt x="78" y="29"/>
                  <a:pt x="79" y="30"/>
                </a:cubicBezTo>
                <a:cubicBezTo>
                  <a:pt x="79" y="29"/>
                  <a:pt x="79" y="29"/>
                  <a:pt x="79" y="28"/>
                </a:cubicBezTo>
                <a:cubicBezTo>
                  <a:pt x="79" y="28"/>
                  <a:pt x="79" y="28"/>
                  <a:pt x="79" y="27"/>
                </a:cubicBezTo>
                <a:cubicBezTo>
                  <a:pt x="77" y="27"/>
                  <a:pt x="76" y="28"/>
                  <a:pt x="75" y="28"/>
                </a:cubicBezTo>
                <a:cubicBezTo>
                  <a:pt x="74" y="29"/>
                  <a:pt x="74" y="28"/>
                  <a:pt x="74" y="27"/>
                </a:cubicBezTo>
                <a:cubicBezTo>
                  <a:pt x="74" y="27"/>
                  <a:pt x="74" y="26"/>
                  <a:pt x="74" y="26"/>
                </a:cubicBezTo>
                <a:cubicBezTo>
                  <a:pt x="74" y="26"/>
                  <a:pt x="73" y="26"/>
                  <a:pt x="73" y="26"/>
                </a:cubicBezTo>
                <a:cubicBezTo>
                  <a:pt x="73" y="25"/>
                  <a:pt x="73" y="24"/>
                  <a:pt x="74" y="24"/>
                </a:cubicBezTo>
                <a:cubicBezTo>
                  <a:pt x="74" y="23"/>
                  <a:pt x="74" y="23"/>
                  <a:pt x="74" y="22"/>
                </a:cubicBezTo>
                <a:cubicBezTo>
                  <a:pt x="74" y="21"/>
                  <a:pt x="74" y="21"/>
                  <a:pt x="73" y="21"/>
                </a:cubicBezTo>
                <a:cubicBezTo>
                  <a:pt x="73" y="23"/>
                  <a:pt x="71" y="23"/>
                  <a:pt x="71" y="25"/>
                </a:cubicBezTo>
                <a:cubicBezTo>
                  <a:pt x="71" y="25"/>
                  <a:pt x="71" y="26"/>
                  <a:pt x="71" y="26"/>
                </a:cubicBezTo>
                <a:cubicBezTo>
                  <a:pt x="70" y="26"/>
                  <a:pt x="70" y="26"/>
                  <a:pt x="69" y="26"/>
                </a:cubicBezTo>
                <a:cubicBezTo>
                  <a:pt x="68" y="26"/>
                  <a:pt x="68" y="28"/>
                  <a:pt x="66" y="27"/>
                </a:cubicBezTo>
                <a:cubicBezTo>
                  <a:pt x="62" y="28"/>
                  <a:pt x="62" y="27"/>
                  <a:pt x="63" y="25"/>
                </a:cubicBezTo>
                <a:cubicBezTo>
                  <a:pt x="63" y="24"/>
                  <a:pt x="63" y="24"/>
                  <a:pt x="63" y="24"/>
                </a:cubicBezTo>
                <a:cubicBezTo>
                  <a:pt x="63" y="24"/>
                  <a:pt x="62" y="24"/>
                  <a:pt x="61" y="24"/>
                </a:cubicBezTo>
                <a:cubicBezTo>
                  <a:pt x="60" y="24"/>
                  <a:pt x="59" y="24"/>
                  <a:pt x="59" y="24"/>
                </a:cubicBezTo>
                <a:cubicBezTo>
                  <a:pt x="58" y="24"/>
                  <a:pt x="58" y="24"/>
                  <a:pt x="57" y="24"/>
                </a:cubicBezTo>
                <a:cubicBezTo>
                  <a:pt x="57" y="24"/>
                  <a:pt x="57" y="24"/>
                  <a:pt x="57" y="25"/>
                </a:cubicBezTo>
                <a:cubicBezTo>
                  <a:pt x="57" y="25"/>
                  <a:pt x="56" y="25"/>
                  <a:pt x="55" y="25"/>
                </a:cubicBezTo>
                <a:cubicBezTo>
                  <a:pt x="55" y="24"/>
                  <a:pt x="55" y="24"/>
                  <a:pt x="55" y="24"/>
                </a:cubicBezTo>
                <a:cubicBezTo>
                  <a:pt x="55" y="24"/>
                  <a:pt x="54" y="24"/>
                  <a:pt x="54" y="24"/>
                </a:cubicBezTo>
                <a:cubicBezTo>
                  <a:pt x="54" y="24"/>
                  <a:pt x="54" y="24"/>
                  <a:pt x="54" y="25"/>
                </a:cubicBezTo>
                <a:cubicBezTo>
                  <a:pt x="54" y="25"/>
                  <a:pt x="53" y="25"/>
                  <a:pt x="53" y="25"/>
                </a:cubicBezTo>
                <a:cubicBezTo>
                  <a:pt x="52" y="25"/>
                  <a:pt x="52" y="26"/>
                  <a:pt x="50" y="26"/>
                </a:cubicBezTo>
                <a:cubicBezTo>
                  <a:pt x="50" y="26"/>
                  <a:pt x="50" y="26"/>
                  <a:pt x="49" y="26"/>
                </a:cubicBezTo>
                <a:cubicBezTo>
                  <a:pt x="48" y="26"/>
                  <a:pt x="47" y="26"/>
                  <a:pt x="46" y="26"/>
                </a:cubicBezTo>
                <a:cubicBezTo>
                  <a:pt x="44" y="26"/>
                  <a:pt x="43" y="27"/>
                  <a:pt x="42" y="27"/>
                </a:cubicBezTo>
                <a:cubicBezTo>
                  <a:pt x="41" y="29"/>
                  <a:pt x="39" y="28"/>
                  <a:pt x="40" y="26"/>
                </a:cubicBezTo>
                <a:cubicBezTo>
                  <a:pt x="40" y="26"/>
                  <a:pt x="40" y="25"/>
                  <a:pt x="40" y="25"/>
                </a:cubicBezTo>
                <a:cubicBezTo>
                  <a:pt x="40" y="24"/>
                  <a:pt x="40" y="24"/>
                  <a:pt x="40" y="24"/>
                </a:cubicBezTo>
                <a:cubicBezTo>
                  <a:pt x="39" y="23"/>
                  <a:pt x="40" y="23"/>
                  <a:pt x="41" y="22"/>
                </a:cubicBezTo>
                <a:cubicBezTo>
                  <a:pt x="42" y="23"/>
                  <a:pt x="43" y="22"/>
                  <a:pt x="43" y="21"/>
                </a:cubicBezTo>
                <a:cubicBezTo>
                  <a:pt x="42" y="20"/>
                  <a:pt x="39" y="21"/>
                  <a:pt x="40" y="18"/>
                </a:cubicBezTo>
                <a:cubicBezTo>
                  <a:pt x="40" y="17"/>
                  <a:pt x="40" y="17"/>
                  <a:pt x="40" y="17"/>
                </a:cubicBezTo>
                <a:cubicBezTo>
                  <a:pt x="39" y="17"/>
                  <a:pt x="39" y="17"/>
                  <a:pt x="38" y="17"/>
                </a:cubicBezTo>
                <a:cubicBezTo>
                  <a:pt x="37" y="16"/>
                  <a:pt x="37" y="17"/>
                  <a:pt x="37" y="18"/>
                </a:cubicBezTo>
                <a:cubicBezTo>
                  <a:pt x="38" y="19"/>
                  <a:pt x="37" y="19"/>
                  <a:pt x="36" y="19"/>
                </a:cubicBezTo>
                <a:cubicBezTo>
                  <a:pt x="36" y="19"/>
                  <a:pt x="36" y="20"/>
                  <a:pt x="36" y="20"/>
                </a:cubicBezTo>
                <a:cubicBezTo>
                  <a:pt x="36" y="20"/>
                  <a:pt x="36" y="21"/>
                  <a:pt x="36" y="21"/>
                </a:cubicBezTo>
                <a:cubicBezTo>
                  <a:pt x="35" y="21"/>
                  <a:pt x="35" y="21"/>
                  <a:pt x="34" y="21"/>
                </a:cubicBezTo>
                <a:cubicBezTo>
                  <a:pt x="32" y="21"/>
                  <a:pt x="32" y="19"/>
                  <a:pt x="33" y="18"/>
                </a:cubicBezTo>
                <a:cubicBezTo>
                  <a:pt x="33" y="17"/>
                  <a:pt x="33" y="16"/>
                  <a:pt x="33" y="15"/>
                </a:cubicBezTo>
                <a:cubicBezTo>
                  <a:pt x="33" y="15"/>
                  <a:pt x="33" y="15"/>
                  <a:pt x="33" y="14"/>
                </a:cubicBezTo>
                <a:cubicBezTo>
                  <a:pt x="33" y="14"/>
                  <a:pt x="33" y="13"/>
                  <a:pt x="33" y="13"/>
                </a:cubicBezTo>
                <a:cubicBezTo>
                  <a:pt x="34" y="13"/>
                  <a:pt x="34" y="12"/>
                  <a:pt x="35" y="12"/>
                </a:cubicBezTo>
                <a:cubicBezTo>
                  <a:pt x="35" y="11"/>
                  <a:pt x="35" y="11"/>
                  <a:pt x="35" y="11"/>
                </a:cubicBezTo>
                <a:cubicBezTo>
                  <a:pt x="35" y="9"/>
                  <a:pt x="36" y="9"/>
                  <a:pt x="36" y="8"/>
                </a:cubicBezTo>
                <a:cubicBezTo>
                  <a:pt x="36" y="7"/>
                  <a:pt x="37" y="7"/>
                  <a:pt x="38" y="7"/>
                </a:cubicBezTo>
                <a:cubicBezTo>
                  <a:pt x="39" y="7"/>
                  <a:pt x="40" y="7"/>
                  <a:pt x="40" y="6"/>
                </a:cubicBezTo>
                <a:cubicBezTo>
                  <a:pt x="40" y="5"/>
                  <a:pt x="40" y="5"/>
                  <a:pt x="40" y="5"/>
                </a:cubicBezTo>
                <a:cubicBezTo>
                  <a:pt x="40" y="5"/>
                  <a:pt x="41" y="5"/>
                  <a:pt x="42" y="5"/>
                </a:cubicBezTo>
                <a:cubicBezTo>
                  <a:pt x="44" y="4"/>
                  <a:pt x="43" y="2"/>
                  <a:pt x="43" y="0"/>
                </a:cubicBezTo>
                <a:cubicBezTo>
                  <a:pt x="42" y="0"/>
                  <a:pt x="42" y="1"/>
                  <a:pt x="41" y="1"/>
                </a:cubicBezTo>
                <a:cubicBezTo>
                  <a:pt x="41" y="2"/>
                  <a:pt x="39" y="2"/>
                  <a:pt x="37" y="2"/>
                </a:cubicBezTo>
                <a:cubicBezTo>
                  <a:pt x="37" y="2"/>
                  <a:pt x="36" y="2"/>
                  <a:pt x="35" y="2"/>
                </a:cubicBezTo>
                <a:cubicBezTo>
                  <a:pt x="34" y="6"/>
                  <a:pt x="30" y="6"/>
                  <a:pt x="27" y="8"/>
                </a:cubicBezTo>
                <a:cubicBezTo>
                  <a:pt x="27" y="9"/>
                  <a:pt x="27" y="9"/>
                  <a:pt x="27" y="9"/>
                </a:cubicBezTo>
                <a:cubicBezTo>
                  <a:pt x="26" y="11"/>
                  <a:pt x="25" y="11"/>
                  <a:pt x="24" y="12"/>
                </a:cubicBezTo>
                <a:cubicBezTo>
                  <a:pt x="24" y="12"/>
                  <a:pt x="24" y="13"/>
                  <a:pt x="24" y="13"/>
                </a:cubicBezTo>
                <a:cubicBezTo>
                  <a:pt x="24" y="14"/>
                  <a:pt x="22" y="14"/>
                  <a:pt x="22" y="15"/>
                </a:cubicBezTo>
                <a:cubicBezTo>
                  <a:pt x="21" y="15"/>
                  <a:pt x="21" y="15"/>
                  <a:pt x="21" y="15"/>
                </a:cubicBezTo>
                <a:cubicBezTo>
                  <a:pt x="21" y="16"/>
                  <a:pt x="21" y="16"/>
                  <a:pt x="21" y="17"/>
                </a:cubicBezTo>
                <a:cubicBezTo>
                  <a:pt x="21" y="17"/>
                  <a:pt x="21" y="17"/>
                  <a:pt x="21" y="18"/>
                </a:cubicBezTo>
                <a:cubicBezTo>
                  <a:pt x="18" y="18"/>
                  <a:pt x="19" y="21"/>
                  <a:pt x="16" y="20"/>
                </a:cubicBezTo>
                <a:cubicBezTo>
                  <a:pt x="16" y="20"/>
                  <a:pt x="15" y="20"/>
                  <a:pt x="15" y="20"/>
                </a:cubicBezTo>
                <a:cubicBezTo>
                  <a:pt x="15" y="20"/>
                  <a:pt x="15" y="21"/>
                  <a:pt x="15" y="21"/>
                </a:cubicBezTo>
                <a:close/>
                <a:moveTo>
                  <a:pt x="27" y="20"/>
                </a:moveTo>
                <a:cubicBezTo>
                  <a:pt x="28" y="20"/>
                  <a:pt x="30" y="20"/>
                  <a:pt x="30" y="21"/>
                </a:cubicBezTo>
                <a:cubicBezTo>
                  <a:pt x="30" y="22"/>
                  <a:pt x="29" y="23"/>
                  <a:pt x="28" y="22"/>
                </a:cubicBezTo>
                <a:cubicBezTo>
                  <a:pt x="28" y="23"/>
                  <a:pt x="28" y="24"/>
                  <a:pt x="27" y="24"/>
                </a:cubicBezTo>
                <a:cubicBezTo>
                  <a:pt x="25" y="23"/>
                  <a:pt x="25" y="22"/>
                  <a:pt x="24" y="21"/>
                </a:cubicBezTo>
                <a:cubicBezTo>
                  <a:pt x="25" y="21"/>
                  <a:pt x="25" y="20"/>
                  <a:pt x="27" y="20"/>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167" name="Freeform 251" title=""/>
          <p:cNvSpPr/>
          <p:nvPr>
            <p:custDataLst>
              <p:tags r:id="rId297"/>
            </p:custDataLst>
          </p:nvPr>
        </p:nvSpPr>
        <p:spPr bwMode="auto">
          <a:xfrm rot="3000000">
            <a:off x="5876240" y="2521682"/>
            <a:ext cx="992" cy="2974"/>
          </a:xfrm>
          <a:custGeom>
            <a:gdLst>
              <a:gd name="T0" fmla="*/ 1 w 1"/>
              <a:gd name="T1" fmla="*/ 3 h 3"/>
              <a:gd name="T2" fmla="*/ 0 w 1"/>
              <a:gd name="T3" fmla="*/ 0 h 3"/>
              <a:gd name="T4" fmla="*/ 1 w 1"/>
              <a:gd name="T5" fmla="*/ 3 h 3"/>
            </a:gdLst>
            <a:cxnLst>
              <a:cxn ang="0">
                <a:pos x="T0" y="T1"/>
              </a:cxn>
              <a:cxn ang="0">
                <a:pos x="T2" y="T3"/>
              </a:cxn>
              <a:cxn ang="0">
                <a:pos x="T4" y="T5"/>
              </a:cxn>
            </a:cxnLst>
            <a:rect l="0" t="0" r="r" b="b"/>
            <a:pathLst>
              <a:path w="1" h="3">
                <a:moveTo>
                  <a:pt x="1" y="3"/>
                </a:moveTo>
                <a:cubicBezTo>
                  <a:pt x="1" y="1"/>
                  <a:pt x="1" y="1"/>
                  <a:pt x="0" y="0"/>
                </a:cubicBezTo>
                <a:cubicBezTo>
                  <a:pt x="0" y="2"/>
                  <a:pt x="0" y="2"/>
                  <a:pt x="1" y="3"/>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168" name="Freeform 252" title=""/>
          <p:cNvSpPr/>
          <p:nvPr>
            <p:custDataLst>
              <p:tags r:id="rId298"/>
            </p:custDataLst>
          </p:nvPr>
        </p:nvSpPr>
        <p:spPr bwMode="auto">
          <a:xfrm rot="3000000">
            <a:off x="5966458" y="2631353"/>
            <a:ext cx="2481" cy="1983"/>
          </a:xfrm>
          <a:custGeom>
            <a:gdLst>
              <a:gd name="T0" fmla="*/ 0 w 2"/>
              <a:gd name="T1" fmla="*/ 2 h 2"/>
              <a:gd name="T2" fmla="*/ 2 w 2"/>
              <a:gd name="T3" fmla="*/ 0 h 2"/>
              <a:gd name="T4" fmla="*/ 0 w 2"/>
              <a:gd name="T5" fmla="*/ 2 h 2"/>
            </a:gdLst>
            <a:cxnLst>
              <a:cxn ang="0">
                <a:pos x="T0" y="T1"/>
              </a:cxn>
              <a:cxn ang="0">
                <a:pos x="T2" y="T3"/>
              </a:cxn>
              <a:cxn ang="0">
                <a:pos x="T4" y="T5"/>
              </a:cxn>
            </a:cxnLst>
            <a:rect l="0" t="0" r="r" b="b"/>
            <a:pathLst>
              <a:path w="2" h="2">
                <a:moveTo>
                  <a:pt x="0" y="2"/>
                </a:moveTo>
                <a:cubicBezTo>
                  <a:pt x="1" y="1"/>
                  <a:pt x="2" y="2"/>
                  <a:pt x="2" y="0"/>
                </a:cubicBezTo>
                <a:cubicBezTo>
                  <a:pt x="1" y="1"/>
                  <a:pt x="0" y="1"/>
                  <a:pt x="0" y="2"/>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169" name="Freeform 253" title=""/>
          <p:cNvSpPr/>
          <p:nvPr>
            <p:custDataLst>
              <p:tags r:id="rId299"/>
            </p:custDataLst>
          </p:nvPr>
        </p:nvSpPr>
        <p:spPr bwMode="auto">
          <a:xfrm rot="3000000">
            <a:off x="5808867" y="2522015"/>
            <a:ext cx="21327" cy="10902"/>
          </a:xfrm>
          <a:custGeom>
            <a:gdLst>
              <a:gd name="T0" fmla="*/ 20 w 20"/>
              <a:gd name="T1" fmla="*/ 4 h 10"/>
              <a:gd name="T2" fmla="*/ 18 w 20"/>
              <a:gd name="T3" fmla="*/ 2 h 10"/>
              <a:gd name="T4" fmla="*/ 17 w 20"/>
              <a:gd name="T5" fmla="*/ 2 h 10"/>
              <a:gd name="T6" fmla="*/ 16 w 20"/>
              <a:gd name="T7" fmla="*/ 2 h 10"/>
              <a:gd name="T8" fmla="*/ 14 w 20"/>
              <a:gd name="T9" fmla="*/ 2 h 10"/>
              <a:gd name="T10" fmla="*/ 12 w 20"/>
              <a:gd name="T11" fmla="*/ 4 h 10"/>
              <a:gd name="T12" fmla="*/ 11 w 20"/>
              <a:gd name="T13" fmla="*/ 4 h 10"/>
              <a:gd name="T14" fmla="*/ 10 w 20"/>
              <a:gd name="T15" fmla="*/ 2 h 10"/>
              <a:gd name="T16" fmla="*/ 7 w 20"/>
              <a:gd name="T17" fmla="*/ 2 h 10"/>
              <a:gd name="T18" fmla="*/ 4 w 20"/>
              <a:gd name="T19" fmla="*/ 1 h 10"/>
              <a:gd name="T20" fmla="*/ 3 w 20"/>
              <a:gd name="T21" fmla="*/ 1 h 10"/>
              <a:gd name="T22" fmla="*/ 1 w 20"/>
              <a:gd name="T23" fmla="*/ 4 h 10"/>
              <a:gd name="T24" fmla="*/ 2 w 20"/>
              <a:gd name="T25" fmla="*/ 5 h 10"/>
              <a:gd name="T26" fmla="*/ 3 w 20"/>
              <a:gd name="T27" fmla="*/ 8 h 10"/>
              <a:gd name="T28" fmla="*/ 3 w 20"/>
              <a:gd name="T29" fmla="*/ 9 h 10"/>
              <a:gd name="T30" fmla="*/ 5 w 20"/>
              <a:gd name="T31" fmla="*/ 9 h 10"/>
              <a:gd name="T32" fmla="*/ 8 w 20"/>
              <a:gd name="T33" fmla="*/ 9 h 10"/>
              <a:gd name="T34" fmla="*/ 9 w 20"/>
              <a:gd name="T35" fmla="*/ 5 h 10"/>
              <a:gd name="T36" fmla="*/ 10 w 20"/>
              <a:gd name="T37" fmla="*/ 5 h 10"/>
              <a:gd name="T38" fmla="*/ 12 w 20"/>
              <a:gd name="T39" fmla="*/ 5 h 10"/>
              <a:gd name="T40" fmla="*/ 15 w 20"/>
              <a:gd name="T41" fmla="*/ 5 h 10"/>
              <a:gd name="T42" fmla="*/ 15 w 20"/>
              <a:gd name="T43" fmla="*/ 7 h 10"/>
              <a:gd name="T44" fmla="*/ 14 w 20"/>
              <a:gd name="T45" fmla="*/ 10 h 10"/>
              <a:gd name="T46" fmla="*/ 15 w 20"/>
              <a:gd name="T47" fmla="*/ 10 h 10"/>
              <a:gd name="T48" fmla="*/ 16 w 20"/>
              <a:gd name="T49" fmla="*/ 8 h 10"/>
              <a:gd name="T50" fmla="*/ 17 w 20"/>
              <a:gd name="T51" fmla="*/ 8 h 10"/>
              <a:gd name="T52" fmla="*/ 18 w 20"/>
              <a:gd name="T53" fmla="*/ 8 h 10"/>
              <a:gd name="T54" fmla="*/ 20 w 20"/>
              <a:gd name="T55" fmla="*/ 5 h 10"/>
              <a:gd name="T56" fmla="*/ 20 w 20"/>
              <a:gd name="T57" fmla="*/ 4 h 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 h="10">
                <a:moveTo>
                  <a:pt x="20" y="4"/>
                </a:moveTo>
                <a:cubicBezTo>
                  <a:pt x="19" y="3"/>
                  <a:pt x="18" y="3"/>
                  <a:pt x="18" y="2"/>
                </a:cubicBezTo>
                <a:cubicBezTo>
                  <a:pt x="18" y="2"/>
                  <a:pt x="18" y="2"/>
                  <a:pt x="17" y="2"/>
                </a:cubicBezTo>
                <a:cubicBezTo>
                  <a:pt x="17" y="2"/>
                  <a:pt x="16" y="2"/>
                  <a:pt x="16" y="2"/>
                </a:cubicBezTo>
                <a:cubicBezTo>
                  <a:pt x="15" y="2"/>
                  <a:pt x="14" y="0"/>
                  <a:pt x="14" y="2"/>
                </a:cubicBezTo>
                <a:cubicBezTo>
                  <a:pt x="15" y="2"/>
                  <a:pt x="14" y="4"/>
                  <a:pt x="12" y="4"/>
                </a:cubicBezTo>
                <a:cubicBezTo>
                  <a:pt x="12" y="4"/>
                  <a:pt x="12" y="4"/>
                  <a:pt x="11" y="4"/>
                </a:cubicBezTo>
                <a:cubicBezTo>
                  <a:pt x="10" y="4"/>
                  <a:pt x="10" y="3"/>
                  <a:pt x="10" y="2"/>
                </a:cubicBezTo>
                <a:cubicBezTo>
                  <a:pt x="9" y="2"/>
                  <a:pt x="8" y="2"/>
                  <a:pt x="7" y="2"/>
                </a:cubicBezTo>
                <a:cubicBezTo>
                  <a:pt x="5" y="2"/>
                  <a:pt x="5" y="1"/>
                  <a:pt x="4" y="1"/>
                </a:cubicBezTo>
                <a:cubicBezTo>
                  <a:pt x="4" y="1"/>
                  <a:pt x="3" y="1"/>
                  <a:pt x="3" y="1"/>
                </a:cubicBezTo>
                <a:cubicBezTo>
                  <a:pt x="3" y="3"/>
                  <a:pt x="0" y="2"/>
                  <a:pt x="1" y="4"/>
                </a:cubicBezTo>
                <a:cubicBezTo>
                  <a:pt x="1" y="4"/>
                  <a:pt x="2" y="4"/>
                  <a:pt x="2" y="5"/>
                </a:cubicBezTo>
                <a:cubicBezTo>
                  <a:pt x="4" y="5"/>
                  <a:pt x="5" y="7"/>
                  <a:pt x="3" y="8"/>
                </a:cubicBezTo>
                <a:cubicBezTo>
                  <a:pt x="3" y="8"/>
                  <a:pt x="3" y="9"/>
                  <a:pt x="3" y="9"/>
                </a:cubicBezTo>
                <a:cubicBezTo>
                  <a:pt x="4" y="9"/>
                  <a:pt x="5" y="9"/>
                  <a:pt x="5" y="9"/>
                </a:cubicBezTo>
                <a:cubicBezTo>
                  <a:pt x="6" y="9"/>
                  <a:pt x="7" y="9"/>
                  <a:pt x="8" y="9"/>
                </a:cubicBezTo>
                <a:cubicBezTo>
                  <a:pt x="8" y="8"/>
                  <a:pt x="8" y="6"/>
                  <a:pt x="9" y="5"/>
                </a:cubicBezTo>
                <a:cubicBezTo>
                  <a:pt x="9" y="5"/>
                  <a:pt x="10" y="5"/>
                  <a:pt x="10" y="5"/>
                </a:cubicBezTo>
                <a:cubicBezTo>
                  <a:pt x="11" y="5"/>
                  <a:pt x="12" y="5"/>
                  <a:pt x="12" y="5"/>
                </a:cubicBezTo>
                <a:cubicBezTo>
                  <a:pt x="13" y="5"/>
                  <a:pt x="14" y="5"/>
                  <a:pt x="15" y="5"/>
                </a:cubicBezTo>
                <a:cubicBezTo>
                  <a:pt x="15" y="6"/>
                  <a:pt x="15" y="6"/>
                  <a:pt x="15" y="7"/>
                </a:cubicBezTo>
                <a:cubicBezTo>
                  <a:pt x="13" y="7"/>
                  <a:pt x="14" y="8"/>
                  <a:pt x="14" y="10"/>
                </a:cubicBezTo>
                <a:cubicBezTo>
                  <a:pt x="14" y="10"/>
                  <a:pt x="14" y="10"/>
                  <a:pt x="15" y="10"/>
                </a:cubicBezTo>
                <a:cubicBezTo>
                  <a:pt x="15" y="9"/>
                  <a:pt x="15" y="8"/>
                  <a:pt x="16" y="8"/>
                </a:cubicBezTo>
                <a:cubicBezTo>
                  <a:pt x="16" y="8"/>
                  <a:pt x="17" y="8"/>
                  <a:pt x="17" y="8"/>
                </a:cubicBezTo>
                <a:cubicBezTo>
                  <a:pt x="18" y="8"/>
                  <a:pt x="18" y="8"/>
                  <a:pt x="18" y="8"/>
                </a:cubicBezTo>
                <a:cubicBezTo>
                  <a:pt x="18" y="7"/>
                  <a:pt x="19" y="6"/>
                  <a:pt x="20" y="5"/>
                </a:cubicBezTo>
                <a:cubicBezTo>
                  <a:pt x="20" y="5"/>
                  <a:pt x="20" y="5"/>
                  <a:pt x="20" y="4"/>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170" name="Freeform 254" title=""/>
          <p:cNvSpPr/>
          <p:nvPr>
            <p:custDataLst>
              <p:tags r:id="rId300"/>
            </p:custDataLst>
          </p:nvPr>
        </p:nvSpPr>
        <p:spPr bwMode="auto">
          <a:xfrm rot="3000000">
            <a:off x="5825647" y="2539357"/>
            <a:ext cx="22320" cy="15858"/>
          </a:xfrm>
          <a:custGeom>
            <a:gdLst>
              <a:gd name="T0" fmla="*/ 15 w 21"/>
              <a:gd name="T1" fmla="*/ 11 h 15"/>
              <a:gd name="T2" fmla="*/ 21 w 21"/>
              <a:gd name="T3" fmla="*/ 10 h 15"/>
              <a:gd name="T4" fmla="*/ 18 w 21"/>
              <a:gd name="T5" fmla="*/ 6 h 15"/>
              <a:gd name="T6" fmla="*/ 18 w 21"/>
              <a:gd name="T7" fmla="*/ 5 h 15"/>
              <a:gd name="T8" fmla="*/ 15 w 21"/>
              <a:gd name="T9" fmla="*/ 7 h 15"/>
              <a:gd name="T10" fmla="*/ 12 w 21"/>
              <a:gd name="T11" fmla="*/ 8 h 15"/>
              <a:gd name="T12" fmla="*/ 11 w 21"/>
              <a:gd name="T13" fmla="*/ 8 h 15"/>
              <a:gd name="T14" fmla="*/ 9 w 21"/>
              <a:gd name="T15" fmla="*/ 8 h 15"/>
              <a:gd name="T16" fmla="*/ 9 w 21"/>
              <a:gd name="T17" fmla="*/ 6 h 15"/>
              <a:gd name="T18" fmla="*/ 5 w 21"/>
              <a:gd name="T19" fmla="*/ 4 h 15"/>
              <a:gd name="T20" fmla="*/ 4 w 21"/>
              <a:gd name="T21" fmla="*/ 4 h 15"/>
              <a:gd name="T22" fmla="*/ 3 w 21"/>
              <a:gd name="T23" fmla="*/ 0 h 15"/>
              <a:gd name="T24" fmla="*/ 0 w 21"/>
              <a:gd name="T25" fmla="*/ 1 h 15"/>
              <a:gd name="T26" fmla="*/ 0 w 21"/>
              <a:gd name="T27" fmla="*/ 2 h 15"/>
              <a:gd name="T28" fmla="*/ 0 w 21"/>
              <a:gd name="T29" fmla="*/ 5 h 15"/>
              <a:gd name="T30" fmla="*/ 2 w 21"/>
              <a:gd name="T31" fmla="*/ 6 h 15"/>
              <a:gd name="T32" fmla="*/ 5 w 21"/>
              <a:gd name="T33" fmla="*/ 6 h 15"/>
              <a:gd name="T34" fmla="*/ 6 w 21"/>
              <a:gd name="T35" fmla="*/ 7 h 15"/>
              <a:gd name="T36" fmla="*/ 6 w 21"/>
              <a:gd name="T37" fmla="*/ 8 h 15"/>
              <a:gd name="T38" fmla="*/ 7 w 21"/>
              <a:gd name="T39" fmla="*/ 8 h 15"/>
              <a:gd name="T40" fmla="*/ 7 w 21"/>
              <a:gd name="T41" fmla="*/ 10 h 15"/>
              <a:gd name="T42" fmla="*/ 5 w 21"/>
              <a:gd name="T43" fmla="*/ 12 h 15"/>
              <a:gd name="T44" fmla="*/ 5 w 21"/>
              <a:gd name="T45" fmla="*/ 13 h 15"/>
              <a:gd name="T46" fmla="*/ 7 w 21"/>
              <a:gd name="T47" fmla="*/ 13 h 15"/>
              <a:gd name="T48" fmla="*/ 9 w 21"/>
              <a:gd name="T49" fmla="*/ 12 h 15"/>
              <a:gd name="T50" fmla="*/ 11 w 21"/>
              <a:gd name="T51" fmla="*/ 12 h 15"/>
              <a:gd name="T52" fmla="*/ 11 w 21"/>
              <a:gd name="T53" fmla="*/ 13 h 15"/>
              <a:gd name="T54" fmla="*/ 13 w 21"/>
              <a:gd name="T55" fmla="*/ 14 h 15"/>
              <a:gd name="T56" fmla="*/ 13 w 21"/>
              <a:gd name="T57" fmla="*/ 13 h 15"/>
              <a:gd name="T58" fmla="*/ 13 w 21"/>
              <a:gd name="T59" fmla="*/ 11 h 15"/>
              <a:gd name="T60" fmla="*/ 15 w 21"/>
              <a:gd name="T61" fmla="*/ 11 h 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1" h="15">
                <a:moveTo>
                  <a:pt x="15" y="11"/>
                </a:moveTo>
                <a:cubicBezTo>
                  <a:pt x="17" y="11"/>
                  <a:pt x="17" y="9"/>
                  <a:pt x="21" y="10"/>
                </a:cubicBezTo>
                <a:cubicBezTo>
                  <a:pt x="21" y="8"/>
                  <a:pt x="20" y="7"/>
                  <a:pt x="18" y="6"/>
                </a:cubicBezTo>
                <a:cubicBezTo>
                  <a:pt x="18" y="6"/>
                  <a:pt x="18" y="5"/>
                  <a:pt x="18" y="5"/>
                </a:cubicBezTo>
                <a:cubicBezTo>
                  <a:pt x="16" y="4"/>
                  <a:pt x="14" y="5"/>
                  <a:pt x="15" y="7"/>
                </a:cubicBezTo>
                <a:cubicBezTo>
                  <a:pt x="15" y="8"/>
                  <a:pt x="13" y="8"/>
                  <a:pt x="12" y="8"/>
                </a:cubicBezTo>
                <a:cubicBezTo>
                  <a:pt x="12" y="8"/>
                  <a:pt x="11" y="8"/>
                  <a:pt x="11" y="8"/>
                </a:cubicBezTo>
                <a:cubicBezTo>
                  <a:pt x="10" y="8"/>
                  <a:pt x="9" y="8"/>
                  <a:pt x="9" y="8"/>
                </a:cubicBezTo>
                <a:cubicBezTo>
                  <a:pt x="9" y="8"/>
                  <a:pt x="9" y="7"/>
                  <a:pt x="9" y="6"/>
                </a:cubicBezTo>
                <a:cubicBezTo>
                  <a:pt x="8" y="5"/>
                  <a:pt x="7" y="4"/>
                  <a:pt x="5" y="4"/>
                </a:cubicBezTo>
                <a:cubicBezTo>
                  <a:pt x="5" y="4"/>
                  <a:pt x="4" y="4"/>
                  <a:pt x="4" y="4"/>
                </a:cubicBezTo>
                <a:cubicBezTo>
                  <a:pt x="3" y="3"/>
                  <a:pt x="3" y="1"/>
                  <a:pt x="3" y="0"/>
                </a:cubicBezTo>
                <a:cubicBezTo>
                  <a:pt x="2" y="0"/>
                  <a:pt x="2" y="1"/>
                  <a:pt x="0" y="1"/>
                </a:cubicBezTo>
                <a:cubicBezTo>
                  <a:pt x="0" y="2"/>
                  <a:pt x="0" y="2"/>
                  <a:pt x="0" y="2"/>
                </a:cubicBezTo>
                <a:cubicBezTo>
                  <a:pt x="2" y="2"/>
                  <a:pt x="2" y="5"/>
                  <a:pt x="0" y="5"/>
                </a:cubicBezTo>
                <a:cubicBezTo>
                  <a:pt x="0" y="6"/>
                  <a:pt x="1" y="6"/>
                  <a:pt x="2" y="6"/>
                </a:cubicBezTo>
                <a:cubicBezTo>
                  <a:pt x="3" y="6"/>
                  <a:pt x="4" y="4"/>
                  <a:pt x="5" y="6"/>
                </a:cubicBezTo>
                <a:cubicBezTo>
                  <a:pt x="6" y="6"/>
                  <a:pt x="7" y="6"/>
                  <a:pt x="6" y="7"/>
                </a:cubicBezTo>
                <a:cubicBezTo>
                  <a:pt x="6" y="8"/>
                  <a:pt x="6" y="8"/>
                  <a:pt x="6" y="8"/>
                </a:cubicBezTo>
                <a:cubicBezTo>
                  <a:pt x="7" y="8"/>
                  <a:pt x="7" y="8"/>
                  <a:pt x="7" y="8"/>
                </a:cubicBezTo>
                <a:cubicBezTo>
                  <a:pt x="7" y="9"/>
                  <a:pt x="7" y="9"/>
                  <a:pt x="7" y="10"/>
                </a:cubicBezTo>
                <a:cubicBezTo>
                  <a:pt x="7" y="11"/>
                  <a:pt x="7" y="12"/>
                  <a:pt x="5" y="12"/>
                </a:cubicBezTo>
                <a:cubicBezTo>
                  <a:pt x="5" y="12"/>
                  <a:pt x="5" y="13"/>
                  <a:pt x="5" y="13"/>
                </a:cubicBezTo>
                <a:cubicBezTo>
                  <a:pt x="6" y="13"/>
                  <a:pt x="7" y="15"/>
                  <a:pt x="7" y="13"/>
                </a:cubicBezTo>
                <a:cubicBezTo>
                  <a:pt x="8" y="12"/>
                  <a:pt x="8" y="12"/>
                  <a:pt x="9" y="12"/>
                </a:cubicBezTo>
                <a:cubicBezTo>
                  <a:pt x="9" y="12"/>
                  <a:pt x="10" y="12"/>
                  <a:pt x="11" y="12"/>
                </a:cubicBezTo>
                <a:cubicBezTo>
                  <a:pt x="11" y="12"/>
                  <a:pt x="11" y="13"/>
                  <a:pt x="11" y="13"/>
                </a:cubicBezTo>
                <a:cubicBezTo>
                  <a:pt x="11" y="14"/>
                  <a:pt x="12" y="14"/>
                  <a:pt x="13" y="14"/>
                </a:cubicBezTo>
                <a:cubicBezTo>
                  <a:pt x="13" y="14"/>
                  <a:pt x="13" y="14"/>
                  <a:pt x="13" y="13"/>
                </a:cubicBezTo>
                <a:cubicBezTo>
                  <a:pt x="12" y="13"/>
                  <a:pt x="14" y="12"/>
                  <a:pt x="13" y="11"/>
                </a:cubicBezTo>
                <a:cubicBezTo>
                  <a:pt x="14" y="11"/>
                  <a:pt x="14" y="11"/>
                  <a:pt x="15" y="11"/>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171" name="Freeform 255" title=""/>
          <p:cNvSpPr/>
          <p:nvPr>
            <p:custDataLst>
              <p:tags r:id="rId301"/>
            </p:custDataLst>
          </p:nvPr>
        </p:nvSpPr>
        <p:spPr bwMode="auto">
          <a:xfrm rot="3000000">
            <a:off x="5825619" y="2543671"/>
            <a:ext cx="1983" cy="2974"/>
          </a:xfrm>
          <a:custGeom>
            <a:gdLst>
              <a:gd name="T0" fmla="*/ 2 w 2"/>
              <a:gd name="T1" fmla="*/ 1 h 3"/>
              <a:gd name="T2" fmla="*/ 2 w 2"/>
              <a:gd name="T3" fmla="*/ 0 h 3"/>
              <a:gd name="T4" fmla="*/ 1 w 2"/>
              <a:gd name="T5" fmla="*/ 0 h 3"/>
              <a:gd name="T6" fmla="*/ 0 w 2"/>
              <a:gd name="T7" fmla="*/ 0 h 3"/>
              <a:gd name="T8" fmla="*/ 0 w 2"/>
              <a:gd name="T9" fmla="*/ 2 h 3"/>
              <a:gd name="T10" fmla="*/ 1 w 2"/>
              <a:gd name="T11" fmla="*/ 2 h 3"/>
              <a:gd name="T12" fmla="*/ 2 w 2"/>
              <a:gd name="T13" fmla="*/ 1 h 3"/>
            </a:gdLst>
            <a:cxnLst>
              <a:cxn ang="0">
                <a:pos x="T0" y="T1"/>
              </a:cxn>
              <a:cxn ang="0">
                <a:pos x="T2" y="T3"/>
              </a:cxn>
              <a:cxn ang="0">
                <a:pos x="T4" y="T5"/>
              </a:cxn>
              <a:cxn ang="0">
                <a:pos x="T6" y="T7"/>
              </a:cxn>
              <a:cxn ang="0">
                <a:pos x="T8" y="T9"/>
              </a:cxn>
              <a:cxn ang="0">
                <a:pos x="T10" y="T11"/>
              </a:cxn>
              <a:cxn ang="0">
                <a:pos x="T12" y="T13"/>
              </a:cxn>
            </a:cxnLst>
            <a:rect l="0" t="0" r="r" b="b"/>
            <a:pathLst>
              <a:path w="2" h="3">
                <a:moveTo>
                  <a:pt x="2" y="1"/>
                </a:moveTo>
                <a:cubicBezTo>
                  <a:pt x="2" y="1"/>
                  <a:pt x="2" y="0"/>
                  <a:pt x="2" y="0"/>
                </a:cubicBezTo>
                <a:cubicBezTo>
                  <a:pt x="2" y="0"/>
                  <a:pt x="1" y="0"/>
                  <a:pt x="1" y="0"/>
                </a:cubicBezTo>
                <a:cubicBezTo>
                  <a:pt x="0" y="0"/>
                  <a:pt x="0" y="0"/>
                  <a:pt x="0" y="0"/>
                </a:cubicBezTo>
                <a:cubicBezTo>
                  <a:pt x="0" y="1"/>
                  <a:pt x="0" y="2"/>
                  <a:pt x="0" y="2"/>
                </a:cubicBezTo>
                <a:cubicBezTo>
                  <a:pt x="0" y="2"/>
                  <a:pt x="0" y="2"/>
                  <a:pt x="1" y="2"/>
                </a:cubicBezTo>
                <a:cubicBezTo>
                  <a:pt x="2" y="3"/>
                  <a:pt x="2" y="2"/>
                  <a:pt x="2" y="1"/>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172" name="Freeform 256" title=""/>
          <p:cNvSpPr>
            <a:spLocks noEditPoints="1"/>
          </p:cNvSpPr>
          <p:nvPr>
            <p:custDataLst>
              <p:tags r:id="rId302"/>
            </p:custDataLst>
          </p:nvPr>
        </p:nvSpPr>
        <p:spPr bwMode="auto">
          <a:xfrm rot="3000000">
            <a:off x="5841671" y="2605640"/>
            <a:ext cx="34224" cy="57487"/>
          </a:xfrm>
          <a:custGeom>
            <a:gdLst>
              <a:gd name="T0" fmla="*/ 6 w 32"/>
              <a:gd name="T1" fmla="*/ 23 h 54"/>
              <a:gd name="T2" fmla="*/ 6 w 32"/>
              <a:gd name="T3" fmla="*/ 21 h 54"/>
              <a:gd name="T4" fmla="*/ 8 w 32"/>
              <a:gd name="T5" fmla="*/ 21 h 54"/>
              <a:gd name="T6" fmla="*/ 12 w 32"/>
              <a:gd name="T7" fmla="*/ 23 h 54"/>
              <a:gd name="T8" fmla="*/ 15 w 32"/>
              <a:gd name="T9" fmla="*/ 26 h 54"/>
              <a:gd name="T10" fmla="*/ 17 w 32"/>
              <a:gd name="T11" fmla="*/ 33 h 54"/>
              <a:gd name="T12" fmla="*/ 18 w 32"/>
              <a:gd name="T13" fmla="*/ 38 h 54"/>
              <a:gd name="T14" fmla="*/ 21 w 32"/>
              <a:gd name="T15" fmla="*/ 40 h 54"/>
              <a:gd name="T16" fmla="*/ 22 w 32"/>
              <a:gd name="T17" fmla="*/ 45 h 54"/>
              <a:gd name="T18" fmla="*/ 23 w 32"/>
              <a:gd name="T19" fmla="*/ 47 h 54"/>
              <a:gd name="T20" fmla="*/ 25 w 32"/>
              <a:gd name="T21" fmla="*/ 48 h 54"/>
              <a:gd name="T22" fmla="*/ 28 w 32"/>
              <a:gd name="T23" fmla="*/ 51 h 54"/>
              <a:gd name="T24" fmla="*/ 31 w 32"/>
              <a:gd name="T25" fmla="*/ 54 h 54"/>
              <a:gd name="T26" fmla="*/ 31 w 32"/>
              <a:gd name="T27" fmla="*/ 52 h 54"/>
              <a:gd name="T28" fmla="*/ 30 w 32"/>
              <a:gd name="T29" fmla="*/ 51 h 54"/>
              <a:gd name="T30" fmla="*/ 29 w 32"/>
              <a:gd name="T31" fmla="*/ 44 h 54"/>
              <a:gd name="T32" fmla="*/ 27 w 32"/>
              <a:gd name="T33" fmla="*/ 38 h 54"/>
              <a:gd name="T34" fmla="*/ 25 w 32"/>
              <a:gd name="T35" fmla="*/ 32 h 54"/>
              <a:gd name="T36" fmla="*/ 25 w 32"/>
              <a:gd name="T37" fmla="*/ 29 h 54"/>
              <a:gd name="T38" fmla="*/ 23 w 32"/>
              <a:gd name="T39" fmla="*/ 25 h 54"/>
              <a:gd name="T40" fmla="*/ 22 w 32"/>
              <a:gd name="T41" fmla="*/ 22 h 54"/>
              <a:gd name="T42" fmla="*/ 18 w 32"/>
              <a:gd name="T43" fmla="*/ 20 h 54"/>
              <a:gd name="T44" fmla="*/ 16 w 32"/>
              <a:gd name="T45" fmla="*/ 19 h 54"/>
              <a:gd name="T46" fmla="*/ 17 w 32"/>
              <a:gd name="T47" fmla="*/ 15 h 54"/>
              <a:gd name="T48" fmla="*/ 18 w 32"/>
              <a:gd name="T49" fmla="*/ 12 h 54"/>
              <a:gd name="T50" fmla="*/ 18 w 32"/>
              <a:gd name="T51" fmla="*/ 9 h 54"/>
              <a:gd name="T52" fmla="*/ 18 w 32"/>
              <a:gd name="T53" fmla="*/ 4 h 54"/>
              <a:gd name="T54" fmla="*/ 12 w 32"/>
              <a:gd name="T55" fmla="*/ 4 h 54"/>
              <a:gd name="T56" fmla="*/ 12 w 32"/>
              <a:gd name="T57" fmla="*/ 1 h 54"/>
              <a:gd name="T58" fmla="*/ 9 w 32"/>
              <a:gd name="T59" fmla="*/ 0 h 54"/>
              <a:gd name="T60" fmla="*/ 10 w 32"/>
              <a:gd name="T61" fmla="*/ 1 h 54"/>
              <a:gd name="T62" fmla="*/ 8 w 32"/>
              <a:gd name="T63" fmla="*/ 4 h 54"/>
              <a:gd name="T64" fmla="*/ 9 w 32"/>
              <a:gd name="T65" fmla="*/ 6 h 54"/>
              <a:gd name="T66" fmla="*/ 8 w 32"/>
              <a:gd name="T67" fmla="*/ 10 h 54"/>
              <a:gd name="T68" fmla="*/ 5 w 32"/>
              <a:gd name="T69" fmla="*/ 13 h 54"/>
              <a:gd name="T70" fmla="*/ 3 w 32"/>
              <a:gd name="T71" fmla="*/ 16 h 54"/>
              <a:gd name="T72" fmla="*/ 0 w 32"/>
              <a:gd name="T73" fmla="*/ 19 h 54"/>
              <a:gd name="T74" fmla="*/ 0 w 32"/>
              <a:gd name="T75" fmla="*/ 25 h 54"/>
              <a:gd name="T76" fmla="*/ 6 w 32"/>
              <a:gd name="T77" fmla="*/ 25 h 54"/>
              <a:gd name="T78" fmla="*/ 11 w 32"/>
              <a:gd name="T79" fmla="*/ 15 h 54"/>
              <a:gd name="T80" fmla="*/ 9 w 32"/>
              <a:gd name="T81" fmla="*/ 14 h 5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 h="54">
                <a:moveTo>
                  <a:pt x="6" y="25"/>
                </a:moveTo>
                <a:cubicBezTo>
                  <a:pt x="6" y="24"/>
                  <a:pt x="6" y="24"/>
                  <a:pt x="6" y="23"/>
                </a:cubicBezTo>
                <a:cubicBezTo>
                  <a:pt x="6" y="23"/>
                  <a:pt x="6" y="23"/>
                  <a:pt x="6" y="22"/>
                </a:cubicBezTo>
                <a:cubicBezTo>
                  <a:pt x="6" y="22"/>
                  <a:pt x="6" y="21"/>
                  <a:pt x="6" y="21"/>
                </a:cubicBezTo>
                <a:cubicBezTo>
                  <a:pt x="5" y="21"/>
                  <a:pt x="6" y="19"/>
                  <a:pt x="8" y="19"/>
                </a:cubicBezTo>
                <a:cubicBezTo>
                  <a:pt x="8" y="20"/>
                  <a:pt x="8" y="20"/>
                  <a:pt x="8" y="21"/>
                </a:cubicBezTo>
                <a:cubicBezTo>
                  <a:pt x="10" y="21"/>
                  <a:pt x="10" y="22"/>
                  <a:pt x="12" y="22"/>
                </a:cubicBezTo>
                <a:cubicBezTo>
                  <a:pt x="12" y="23"/>
                  <a:pt x="12" y="23"/>
                  <a:pt x="12" y="23"/>
                </a:cubicBezTo>
                <a:cubicBezTo>
                  <a:pt x="12" y="24"/>
                  <a:pt x="12" y="24"/>
                  <a:pt x="12" y="25"/>
                </a:cubicBezTo>
                <a:cubicBezTo>
                  <a:pt x="13" y="25"/>
                  <a:pt x="14" y="26"/>
                  <a:pt x="15" y="26"/>
                </a:cubicBezTo>
                <a:cubicBezTo>
                  <a:pt x="15" y="28"/>
                  <a:pt x="16" y="28"/>
                  <a:pt x="16" y="31"/>
                </a:cubicBezTo>
                <a:cubicBezTo>
                  <a:pt x="16" y="32"/>
                  <a:pt x="17" y="32"/>
                  <a:pt x="17" y="33"/>
                </a:cubicBezTo>
                <a:cubicBezTo>
                  <a:pt x="17" y="34"/>
                  <a:pt x="17" y="35"/>
                  <a:pt x="17" y="35"/>
                </a:cubicBezTo>
                <a:cubicBezTo>
                  <a:pt x="19" y="36"/>
                  <a:pt x="16" y="37"/>
                  <a:pt x="18" y="38"/>
                </a:cubicBezTo>
                <a:cubicBezTo>
                  <a:pt x="19" y="38"/>
                  <a:pt x="20" y="38"/>
                  <a:pt x="19" y="39"/>
                </a:cubicBezTo>
                <a:cubicBezTo>
                  <a:pt x="20" y="39"/>
                  <a:pt x="21" y="39"/>
                  <a:pt x="21" y="40"/>
                </a:cubicBezTo>
                <a:cubicBezTo>
                  <a:pt x="21" y="40"/>
                  <a:pt x="21" y="40"/>
                  <a:pt x="22" y="40"/>
                </a:cubicBezTo>
                <a:cubicBezTo>
                  <a:pt x="20" y="43"/>
                  <a:pt x="25" y="45"/>
                  <a:pt x="22" y="45"/>
                </a:cubicBezTo>
                <a:cubicBezTo>
                  <a:pt x="22" y="45"/>
                  <a:pt x="22" y="46"/>
                  <a:pt x="22" y="46"/>
                </a:cubicBezTo>
                <a:cubicBezTo>
                  <a:pt x="22" y="47"/>
                  <a:pt x="22" y="47"/>
                  <a:pt x="23" y="47"/>
                </a:cubicBezTo>
                <a:cubicBezTo>
                  <a:pt x="23" y="47"/>
                  <a:pt x="24" y="47"/>
                  <a:pt x="24" y="47"/>
                </a:cubicBezTo>
                <a:cubicBezTo>
                  <a:pt x="25" y="47"/>
                  <a:pt x="26" y="47"/>
                  <a:pt x="25" y="48"/>
                </a:cubicBezTo>
                <a:cubicBezTo>
                  <a:pt x="26" y="48"/>
                  <a:pt x="26" y="48"/>
                  <a:pt x="27" y="48"/>
                </a:cubicBezTo>
                <a:cubicBezTo>
                  <a:pt x="28" y="48"/>
                  <a:pt x="27" y="50"/>
                  <a:pt x="28" y="51"/>
                </a:cubicBezTo>
                <a:cubicBezTo>
                  <a:pt x="29" y="51"/>
                  <a:pt x="29" y="53"/>
                  <a:pt x="29" y="54"/>
                </a:cubicBezTo>
                <a:cubicBezTo>
                  <a:pt x="30" y="54"/>
                  <a:pt x="31" y="54"/>
                  <a:pt x="31" y="54"/>
                </a:cubicBezTo>
                <a:cubicBezTo>
                  <a:pt x="32" y="54"/>
                  <a:pt x="32" y="54"/>
                  <a:pt x="32" y="54"/>
                </a:cubicBezTo>
                <a:cubicBezTo>
                  <a:pt x="32" y="53"/>
                  <a:pt x="32" y="53"/>
                  <a:pt x="31" y="52"/>
                </a:cubicBezTo>
                <a:cubicBezTo>
                  <a:pt x="31" y="52"/>
                  <a:pt x="31" y="51"/>
                  <a:pt x="31" y="51"/>
                </a:cubicBezTo>
                <a:cubicBezTo>
                  <a:pt x="31" y="51"/>
                  <a:pt x="31" y="51"/>
                  <a:pt x="30" y="51"/>
                </a:cubicBezTo>
                <a:cubicBezTo>
                  <a:pt x="30" y="49"/>
                  <a:pt x="30" y="48"/>
                  <a:pt x="30" y="46"/>
                </a:cubicBezTo>
                <a:cubicBezTo>
                  <a:pt x="29" y="46"/>
                  <a:pt x="29" y="45"/>
                  <a:pt x="29" y="44"/>
                </a:cubicBezTo>
                <a:cubicBezTo>
                  <a:pt x="28" y="43"/>
                  <a:pt x="28" y="41"/>
                  <a:pt x="28" y="40"/>
                </a:cubicBezTo>
                <a:cubicBezTo>
                  <a:pt x="27" y="39"/>
                  <a:pt x="28" y="38"/>
                  <a:pt x="27" y="38"/>
                </a:cubicBezTo>
                <a:cubicBezTo>
                  <a:pt x="25" y="38"/>
                  <a:pt x="26" y="36"/>
                  <a:pt x="25" y="34"/>
                </a:cubicBezTo>
                <a:cubicBezTo>
                  <a:pt x="25" y="33"/>
                  <a:pt x="25" y="33"/>
                  <a:pt x="25" y="32"/>
                </a:cubicBezTo>
                <a:cubicBezTo>
                  <a:pt x="26" y="31"/>
                  <a:pt x="27" y="31"/>
                  <a:pt x="27" y="29"/>
                </a:cubicBezTo>
                <a:cubicBezTo>
                  <a:pt x="26" y="29"/>
                  <a:pt x="26" y="29"/>
                  <a:pt x="25" y="29"/>
                </a:cubicBezTo>
                <a:cubicBezTo>
                  <a:pt x="25" y="28"/>
                  <a:pt x="23" y="28"/>
                  <a:pt x="23" y="26"/>
                </a:cubicBezTo>
                <a:cubicBezTo>
                  <a:pt x="23" y="25"/>
                  <a:pt x="23" y="25"/>
                  <a:pt x="23" y="25"/>
                </a:cubicBezTo>
                <a:cubicBezTo>
                  <a:pt x="23" y="24"/>
                  <a:pt x="23" y="24"/>
                  <a:pt x="23" y="23"/>
                </a:cubicBezTo>
                <a:cubicBezTo>
                  <a:pt x="23" y="22"/>
                  <a:pt x="23" y="22"/>
                  <a:pt x="22" y="22"/>
                </a:cubicBezTo>
                <a:cubicBezTo>
                  <a:pt x="20" y="23"/>
                  <a:pt x="20" y="21"/>
                  <a:pt x="18" y="21"/>
                </a:cubicBezTo>
                <a:cubicBezTo>
                  <a:pt x="18" y="21"/>
                  <a:pt x="18" y="20"/>
                  <a:pt x="18" y="20"/>
                </a:cubicBezTo>
                <a:cubicBezTo>
                  <a:pt x="18" y="20"/>
                  <a:pt x="17" y="20"/>
                  <a:pt x="17" y="19"/>
                </a:cubicBezTo>
                <a:cubicBezTo>
                  <a:pt x="17" y="19"/>
                  <a:pt x="16" y="19"/>
                  <a:pt x="16" y="19"/>
                </a:cubicBezTo>
                <a:cubicBezTo>
                  <a:pt x="16" y="18"/>
                  <a:pt x="16" y="16"/>
                  <a:pt x="17" y="16"/>
                </a:cubicBezTo>
                <a:cubicBezTo>
                  <a:pt x="17" y="16"/>
                  <a:pt x="17" y="16"/>
                  <a:pt x="17" y="15"/>
                </a:cubicBezTo>
                <a:cubicBezTo>
                  <a:pt x="17" y="15"/>
                  <a:pt x="17" y="14"/>
                  <a:pt x="17" y="14"/>
                </a:cubicBezTo>
                <a:cubicBezTo>
                  <a:pt x="17" y="13"/>
                  <a:pt x="18" y="13"/>
                  <a:pt x="18" y="12"/>
                </a:cubicBezTo>
                <a:cubicBezTo>
                  <a:pt x="18" y="11"/>
                  <a:pt x="18" y="11"/>
                  <a:pt x="18" y="10"/>
                </a:cubicBezTo>
                <a:cubicBezTo>
                  <a:pt x="18" y="10"/>
                  <a:pt x="18" y="10"/>
                  <a:pt x="18" y="9"/>
                </a:cubicBezTo>
                <a:cubicBezTo>
                  <a:pt x="18" y="7"/>
                  <a:pt x="16" y="6"/>
                  <a:pt x="18" y="6"/>
                </a:cubicBezTo>
                <a:cubicBezTo>
                  <a:pt x="18" y="5"/>
                  <a:pt x="18" y="5"/>
                  <a:pt x="18" y="4"/>
                </a:cubicBezTo>
                <a:cubicBezTo>
                  <a:pt x="18" y="3"/>
                  <a:pt x="17" y="3"/>
                  <a:pt x="16" y="2"/>
                </a:cubicBezTo>
                <a:cubicBezTo>
                  <a:pt x="15" y="4"/>
                  <a:pt x="14" y="5"/>
                  <a:pt x="12" y="4"/>
                </a:cubicBezTo>
                <a:cubicBezTo>
                  <a:pt x="12" y="4"/>
                  <a:pt x="12" y="4"/>
                  <a:pt x="11" y="4"/>
                </a:cubicBezTo>
                <a:cubicBezTo>
                  <a:pt x="11" y="3"/>
                  <a:pt x="11" y="1"/>
                  <a:pt x="12" y="1"/>
                </a:cubicBezTo>
                <a:cubicBezTo>
                  <a:pt x="13" y="0"/>
                  <a:pt x="12" y="0"/>
                  <a:pt x="11" y="0"/>
                </a:cubicBezTo>
                <a:cubicBezTo>
                  <a:pt x="10" y="0"/>
                  <a:pt x="10" y="0"/>
                  <a:pt x="9" y="0"/>
                </a:cubicBezTo>
                <a:cubicBezTo>
                  <a:pt x="9" y="0"/>
                  <a:pt x="9" y="1"/>
                  <a:pt x="9" y="1"/>
                </a:cubicBezTo>
                <a:cubicBezTo>
                  <a:pt x="9" y="1"/>
                  <a:pt x="10" y="1"/>
                  <a:pt x="10" y="1"/>
                </a:cubicBezTo>
                <a:cubicBezTo>
                  <a:pt x="10" y="1"/>
                  <a:pt x="10" y="2"/>
                  <a:pt x="10" y="2"/>
                </a:cubicBezTo>
                <a:cubicBezTo>
                  <a:pt x="9" y="2"/>
                  <a:pt x="8" y="3"/>
                  <a:pt x="8" y="4"/>
                </a:cubicBezTo>
                <a:cubicBezTo>
                  <a:pt x="8" y="5"/>
                  <a:pt x="8" y="5"/>
                  <a:pt x="8" y="6"/>
                </a:cubicBezTo>
                <a:cubicBezTo>
                  <a:pt x="8" y="6"/>
                  <a:pt x="8" y="6"/>
                  <a:pt x="9" y="6"/>
                </a:cubicBezTo>
                <a:cubicBezTo>
                  <a:pt x="12" y="6"/>
                  <a:pt x="8" y="8"/>
                  <a:pt x="9" y="10"/>
                </a:cubicBezTo>
                <a:cubicBezTo>
                  <a:pt x="8" y="10"/>
                  <a:pt x="8" y="10"/>
                  <a:pt x="8" y="10"/>
                </a:cubicBezTo>
                <a:cubicBezTo>
                  <a:pt x="7" y="10"/>
                  <a:pt x="7" y="10"/>
                  <a:pt x="6" y="10"/>
                </a:cubicBezTo>
                <a:cubicBezTo>
                  <a:pt x="6" y="11"/>
                  <a:pt x="5" y="12"/>
                  <a:pt x="5" y="13"/>
                </a:cubicBezTo>
                <a:cubicBezTo>
                  <a:pt x="5" y="13"/>
                  <a:pt x="5" y="14"/>
                  <a:pt x="5" y="14"/>
                </a:cubicBezTo>
                <a:cubicBezTo>
                  <a:pt x="8" y="14"/>
                  <a:pt x="5" y="17"/>
                  <a:pt x="3" y="16"/>
                </a:cubicBezTo>
                <a:cubicBezTo>
                  <a:pt x="2" y="16"/>
                  <a:pt x="1" y="17"/>
                  <a:pt x="2" y="18"/>
                </a:cubicBezTo>
                <a:cubicBezTo>
                  <a:pt x="2" y="19"/>
                  <a:pt x="1" y="19"/>
                  <a:pt x="0" y="19"/>
                </a:cubicBezTo>
                <a:cubicBezTo>
                  <a:pt x="0" y="20"/>
                  <a:pt x="0" y="22"/>
                  <a:pt x="0" y="23"/>
                </a:cubicBezTo>
                <a:cubicBezTo>
                  <a:pt x="0" y="24"/>
                  <a:pt x="0" y="24"/>
                  <a:pt x="0" y="25"/>
                </a:cubicBezTo>
                <a:cubicBezTo>
                  <a:pt x="1" y="25"/>
                  <a:pt x="2" y="25"/>
                  <a:pt x="3" y="25"/>
                </a:cubicBezTo>
                <a:cubicBezTo>
                  <a:pt x="4" y="25"/>
                  <a:pt x="5" y="25"/>
                  <a:pt x="6" y="25"/>
                </a:cubicBezTo>
                <a:close/>
                <a:moveTo>
                  <a:pt x="9" y="14"/>
                </a:moveTo>
                <a:cubicBezTo>
                  <a:pt x="10" y="14"/>
                  <a:pt x="10" y="15"/>
                  <a:pt x="11" y="15"/>
                </a:cubicBezTo>
                <a:cubicBezTo>
                  <a:pt x="11" y="17"/>
                  <a:pt x="9" y="16"/>
                  <a:pt x="8" y="16"/>
                </a:cubicBezTo>
                <a:cubicBezTo>
                  <a:pt x="8" y="15"/>
                  <a:pt x="9" y="15"/>
                  <a:pt x="9" y="14"/>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173" name="Freeform 257" title=""/>
          <p:cNvSpPr/>
          <p:nvPr>
            <p:custDataLst>
              <p:tags r:id="rId303"/>
            </p:custDataLst>
          </p:nvPr>
        </p:nvSpPr>
        <p:spPr bwMode="auto">
          <a:xfrm rot="3000000">
            <a:off x="5861874" y="2649718"/>
            <a:ext cx="3473" cy="3964"/>
          </a:xfrm>
          <a:custGeom>
            <a:gdLst>
              <a:gd name="T0" fmla="*/ 1 w 3"/>
              <a:gd name="T1" fmla="*/ 0 h 4"/>
              <a:gd name="T2" fmla="*/ 0 w 3"/>
              <a:gd name="T3" fmla="*/ 1 h 4"/>
              <a:gd name="T4" fmla="*/ 0 w 3"/>
              <a:gd name="T5" fmla="*/ 2 h 4"/>
              <a:gd name="T6" fmla="*/ 1 w 3"/>
              <a:gd name="T7" fmla="*/ 2 h 4"/>
              <a:gd name="T8" fmla="*/ 2 w 3"/>
              <a:gd name="T9" fmla="*/ 1 h 4"/>
              <a:gd name="T10" fmla="*/ 1 w 3"/>
              <a:gd name="T11" fmla="*/ 0 h 4"/>
            </a:gdLst>
            <a:cxnLst>
              <a:cxn ang="0">
                <a:pos x="T0" y="T1"/>
              </a:cxn>
              <a:cxn ang="0">
                <a:pos x="T2" y="T3"/>
              </a:cxn>
              <a:cxn ang="0">
                <a:pos x="T4" y="T5"/>
              </a:cxn>
              <a:cxn ang="0">
                <a:pos x="T6" y="T7"/>
              </a:cxn>
              <a:cxn ang="0">
                <a:pos x="T8" y="T9"/>
              </a:cxn>
              <a:cxn ang="0">
                <a:pos x="T10" y="T11"/>
              </a:cxn>
            </a:cxnLst>
            <a:rect l="0" t="0" r="r" b="b"/>
            <a:pathLst>
              <a:path w="3" h="4">
                <a:moveTo>
                  <a:pt x="1" y="0"/>
                </a:moveTo>
                <a:cubicBezTo>
                  <a:pt x="0" y="0"/>
                  <a:pt x="0" y="0"/>
                  <a:pt x="0" y="1"/>
                </a:cubicBezTo>
                <a:cubicBezTo>
                  <a:pt x="0" y="1"/>
                  <a:pt x="0" y="2"/>
                  <a:pt x="0" y="2"/>
                </a:cubicBezTo>
                <a:cubicBezTo>
                  <a:pt x="1" y="2"/>
                  <a:pt x="1" y="2"/>
                  <a:pt x="1" y="2"/>
                </a:cubicBezTo>
                <a:cubicBezTo>
                  <a:pt x="2" y="4"/>
                  <a:pt x="3" y="2"/>
                  <a:pt x="2" y="1"/>
                </a:cubicBezTo>
                <a:cubicBezTo>
                  <a:pt x="3" y="0"/>
                  <a:pt x="2" y="0"/>
                  <a:pt x="1" y="0"/>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175" name="Freeform 258" title=""/>
          <p:cNvSpPr/>
          <p:nvPr>
            <p:custDataLst>
              <p:tags r:id="rId304"/>
            </p:custDataLst>
          </p:nvPr>
        </p:nvSpPr>
        <p:spPr bwMode="auto">
          <a:xfrm rot="3000000">
            <a:off x="5852167" y="2660984"/>
            <a:ext cx="2976" cy="3964"/>
          </a:xfrm>
          <a:custGeom>
            <a:gdLst>
              <a:gd name="T0" fmla="*/ 0 w 3"/>
              <a:gd name="T1" fmla="*/ 1 h 4"/>
              <a:gd name="T2" fmla="*/ 3 w 3"/>
              <a:gd name="T3" fmla="*/ 4 h 4"/>
              <a:gd name="T4" fmla="*/ 3 w 3"/>
              <a:gd name="T5" fmla="*/ 2 h 4"/>
              <a:gd name="T6" fmla="*/ 3 w 3"/>
              <a:gd name="T7" fmla="*/ 0 h 4"/>
              <a:gd name="T8" fmla="*/ 0 w 3"/>
              <a:gd name="T9" fmla="*/ 0 h 4"/>
              <a:gd name="T10" fmla="*/ 0 w 3"/>
              <a:gd name="T11" fmla="*/ 1 h 4"/>
            </a:gdLst>
            <a:cxnLst>
              <a:cxn ang="0">
                <a:pos x="T0" y="T1"/>
              </a:cxn>
              <a:cxn ang="0">
                <a:pos x="T2" y="T3"/>
              </a:cxn>
              <a:cxn ang="0">
                <a:pos x="T4" y="T5"/>
              </a:cxn>
              <a:cxn ang="0">
                <a:pos x="T6" y="T7"/>
              </a:cxn>
              <a:cxn ang="0">
                <a:pos x="T8" y="T9"/>
              </a:cxn>
              <a:cxn ang="0">
                <a:pos x="T10" y="T11"/>
              </a:cxn>
            </a:cxnLst>
            <a:rect l="0" t="0" r="r" b="b"/>
            <a:pathLst>
              <a:path w="3" h="4">
                <a:moveTo>
                  <a:pt x="0" y="1"/>
                </a:moveTo>
                <a:cubicBezTo>
                  <a:pt x="2" y="2"/>
                  <a:pt x="1" y="4"/>
                  <a:pt x="3" y="4"/>
                </a:cubicBezTo>
                <a:cubicBezTo>
                  <a:pt x="3" y="3"/>
                  <a:pt x="3" y="3"/>
                  <a:pt x="3" y="2"/>
                </a:cubicBezTo>
                <a:cubicBezTo>
                  <a:pt x="3" y="2"/>
                  <a:pt x="3" y="1"/>
                  <a:pt x="3" y="0"/>
                </a:cubicBezTo>
                <a:cubicBezTo>
                  <a:pt x="2" y="0"/>
                  <a:pt x="1" y="0"/>
                  <a:pt x="0" y="0"/>
                </a:cubicBezTo>
                <a:cubicBezTo>
                  <a:pt x="0" y="0"/>
                  <a:pt x="0" y="1"/>
                  <a:pt x="0" y="1"/>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176" name="Freeform 259" title=""/>
          <p:cNvSpPr/>
          <p:nvPr>
            <p:custDataLst>
              <p:tags r:id="rId305"/>
            </p:custDataLst>
          </p:nvPr>
        </p:nvSpPr>
        <p:spPr bwMode="auto">
          <a:xfrm rot="3000000">
            <a:off x="5849008" y="2665425"/>
            <a:ext cx="2976" cy="2974"/>
          </a:xfrm>
          <a:custGeom>
            <a:gdLst>
              <a:gd name="T0" fmla="*/ 1 w 3"/>
              <a:gd name="T1" fmla="*/ 1 h 3"/>
              <a:gd name="T2" fmla="*/ 2 w 3"/>
              <a:gd name="T3" fmla="*/ 3 h 3"/>
              <a:gd name="T4" fmla="*/ 3 w 3"/>
              <a:gd name="T5" fmla="*/ 0 h 3"/>
              <a:gd name="T6" fmla="*/ 2 w 3"/>
              <a:gd name="T7" fmla="*/ 0 h 3"/>
              <a:gd name="T8" fmla="*/ 1 w 3"/>
              <a:gd name="T9" fmla="*/ 1 h 3"/>
            </a:gdLst>
            <a:cxnLst>
              <a:cxn ang="0">
                <a:pos x="T0" y="T1"/>
              </a:cxn>
              <a:cxn ang="0">
                <a:pos x="T2" y="T3"/>
              </a:cxn>
              <a:cxn ang="0">
                <a:pos x="T4" y="T5"/>
              </a:cxn>
              <a:cxn ang="0">
                <a:pos x="T6" y="T7"/>
              </a:cxn>
              <a:cxn ang="0">
                <a:pos x="T8" y="T9"/>
              </a:cxn>
            </a:cxnLst>
            <a:rect l="0" t="0" r="r" b="b"/>
            <a:pathLst>
              <a:path w="3" h="3">
                <a:moveTo>
                  <a:pt x="1" y="1"/>
                </a:moveTo>
                <a:cubicBezTo>
                  <a:pt x="0" y="2"/>
                  <a:pt x="1" y="3"/>
                  <a:pt x="2" y="3"/>
                </a:cubicBezTo>
                <a:cubicBezTo>
                  <a:pt x="3" y="3"/>
                  <a:pt x="3" y="1"/>
                  <a:pt x="3" y="0"/>
                </a:cubicBezTo>
                <a:cubicBezTo>
                  <a:pt x="3" y="0"/>
                  <a:pt x="2" y="0"/>
                  <a:pt x="2" y="0"/>
                </a:cubicBezTo>
                <a:cubicBezTo>
                  <a:pt x="1" y="0"/>
                  <a:pt x="1" y="0"/>
                  <a:pt x="1" y="1"/>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177" name="Freeform 260" title=""/>
          <p:cNvSpPr/>
          <p:nvPr>
            <p:custDataLst>
              <p:tags r:id="rId306"/>
            </p:custDataLst>
          </p:nvPr>
        </p:nvSpPr>
        <p:spPr bwMode="auto">
          <a:xfrm rot="3000000">
            <a:off x="5830592" y="2658918"/>
            <a:ext cx="1488" cy="3469"/>
          </a:xfrm>
          <a:custGeom>
            <a:gdLst>
              <a:gd name="T0" fmla="*/ 0 w 1"/>
              <a:gd name="T1" fmla="*/ 2 h 3"/>
              <a:gd name="T2" fmla="*/ 1 w 1"/>
              <a:gd name="T3" fmla="*/ 2 h 3"/>
              <a:gd name="T4" fmla="*/ 1 w 1"/>
              <a:gd name="T5" fmla="*/ 0 h 3"/>
              <a:gd name="T6" fmla="*/ 0 w 1"/>
              <a:gd name="T7" fmla="*/ 0 h 3"/>
              <a:gd name="T8" fmla="*/ 0 w 1"/>
              <a:gd name="T9" fmla="*/ 2 h 3"/>
            </a:gdLst>
            <a:cxnLst>
              <a:cxn ang="0">
                <a:pos x="T0" y="T1"/>
              </a:cxn>
              <a:cxn ang="0">
                <a:pos x="T2" y="T3"/>
              </a:cxn>
              <a:cxn ang="0">
                <a:pos x="T4" y="T5"/>
              </a:cxn>
              <a:cxn ang="0">
                <a:pos x="T6" y="T7"/>
              </a:cxn>
              <a:cxn ang="0">
                <a:pos x="T8" y="T9"/>
              </a:cxn>
            </a:cxnLst>
            <a:rect l="0" t="0" r="r" b="b"/>
            <a:pathLst>
              <a:path w="1" h="3">
                <a:moveTo>
                  <a:pt x="0" y="2"/>
                </a:moveTo>
                <a:cubicBezTo>
                  <a:pt x="0" y="3"/>
                  <a:pt x="1" y="2"/>
                  <a:pt x="1" y="2"/>
                </a:cubicBezTo>
                <a:cubicBezTo>
                  <a:pt x="1" y="1"/>
                  <a:pt x="1" y="1"/>
                  <a:pt x="1" y="0"/>
                </a:cubicBezTo>
                <a:cubicBezTo>
                  <a:pt x="1" y="0"/>
                  <a:pt x="1" y="0"/>
                  <a:pt x="0" y="0"/>
                </a:cubicBezTo>
                <a:cubicBezTo>
                  <a:pt x="0" y="1"/>
                  <a:pt x="0" y="1"/>
                  <a:pt x="0" y="2"/>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178" name="Freeform 261" title=""/>
          <p:cNvSpPr/>
          <p:nvPr>
            <p:custDataLst>
              <p:tags r:id="rId307"/>
            </p:custDataLst>
          </p:nvPr>
        </p:nvSpPr>
        <p:spPr bwMode="auto">
          <a:xfrm rot="3000000">
            <a:off x="5824218" y="2676861"/>
            <a:ext cx="11904" cy="6443"/>
          </a:xfrm>
          <a:custGeom>
            <a:gdLst>
              <a:gd name="T0" fmla="*/ 3 w 11"/>
              <a:gd name="T1" fmla="*/ 0 h 6"/>
              <a:gd name="T2" fmla="*/ 1 w 11"/>
              <a:gd name="T3" fmla="*/ 0 h 6"/>
              <a:gd name="T4" fmla="*/ 8 w 11"/>
              <a:gd name="T5" fmla="*/ 1 h 6"/>
              <a:gd name="T6" fmla="*/ 5 w 11"/>
              <a:gd name="T7" fmla="*/ 1 h 6"/>
              <a:gd name="T8" fmla="*/ 3 w 11"/>
              <a:gd name="T9" fmla="*/ 0 h 6"/>
            </a:gdLst>
            <a:cxnLst>
              <a:cxn ang="0">
                <a:pos x="T0" y="T1"/>
              </a:cxn>
              <a:cxn ang="0">
                <a:pos x="T2" y="T3"/>
              </a:cxn>
              <a:cxn ang="0">
                <a:pos x="T4" y="T5"/>
              </a:cxn>
              <a:cxn ang="0">
                <a:pos x="T6" y="T7"/>
              </a:cxn>
              <a:cxn ang="0">
                <a:pos x="T8" y="T9"/>
              </a:cxn>
            </a:cxnLst>
            <a:rect l="0" t="0" r="r" b="b"/>
            <a:pathLst>
              <a:path w="11" h="6">
                <a:moveTo>
                  <a:pt x="3" y="0"/>
                </a:moveTo>
                <a:cubicBezTo>
                  <a:pt x="2" y="0"/>
                  <a:pt x="1" y="0"/>
                  <a:pt x="1" y="0"/>
                </a:cubicBezTo>
                <a:cubicBezTo>
                  <a:pt x="0" y="3"/>
                  <a:pt x="11" y="6"/>
                  <a:pt x="8" y="1"/>
                </a:cubicBezTo>
                <a:cubicBezTo>
                  <a:pt x="7" y="1"/>
                  <a:pt x="6" y="1"/>
                  <a:pt x="5" y="1"/>
                </a:cubicBezTo>
                <a:cubicBezTo>
                  <a:pt x="4" y="1"/>
                  <a:pt x="3" y="1"/>
                  <a:pt x="3" y="0"/>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179" name="Freeform 262" title=""/>
          <p:cNvSpPr/>
          <p:nvPr>
            <p:custDataLst>
              <p:tags r:id="rId308"/>
            </p:custDataLst>
          </p:nvPr>
        </p:nvSpPr>
        <p:spPr bwMode="auto">
          <a:xfrm rot="3000000">
            <a:off x="5729913" y="2564259"/>
            <a:ext cx="1983" cy="1983"/>
          </a:xfrm>
          <a:custGeom>
            <a:gdLst>
              <a:gd name="T0" fmla="*/ 2 w 2"/>
              <a:gd name="T1" fmla="*/ 0 h 2"/>
              <a:gd name="T2" fmla="*/ 1 w 2"/>
              <a:gd name="T3" fmla="*/ 0 h 2"/>
              <a:gd name="T4" fmla="*/ 0 w 2"/>
              <a:gd name="T5" fmla="*/ 1 h 2"/>
              <a:gd name="T6" fmla="*/ 0 w 2"/>
              <a:gd name="T7" fmla="*/ 2 h 2"/>
              <a:gd name="T8" fmla="*/ 2 w 2"/>
              <a:gd name="T9" fmla="*/ 2 h 2"/>
              <a:gd name="T10" fmla="*/ 2 w 2"/>
              <a:gd name="T11" fmla="*/ 0 h 2"/>
            </a:gdLst>
            <a:cxnLst>
              <a:cxn ang="0">
                <a:pos x="T0" y="T1"/>
              </a:cxn>
              <a:cxn ang="0">
                <a:pos x="T2" y="T3"/>
              </a:cxn>
              <a:cxn ang="0">
                <a:pos x="T4" y="T5"/>
              </a:cxn>
              <a:cxn ang="0">
                <a:pos x="T6" y="T7"/>
              </a:cxn>
              <a:cxn ang="0">
                <a:pos x="T8" y="T9"/>
              </a:cxn>
              <a:cxn ang="0">
                <a:pos x="T10" y="T11"/>
              </a:cxn>
            </a:cxnLst>
            <a:rect l="0" t="0" r="r" b="b"/>
            <a:pathLst>
              <a:path w="2" h="2">
                <a:moveTo>
                  <a:pt x="2" y="0"/>
                </a:moveTo>
                <a:cubicBezTo>
                  <a:pt x="2" y="0"/>
                  <a:pt x="1" y="0"/>
                  <a:pt x="1" y="0"/>
                </a:cubicBezTo>
                <a:cubicBezTo>
                  <a:pt x="0" y="0"/>
                  <a:pt x="0" y="0"/>
                  <a:pt x="0" y="1"/>
                </a:cubicBezTo>
                <a:cubicBezTo>
                  <a:pt x="0" y="1"/>
                  <a:pt x="0" y="2"/>
                  <a:pt x="0" y="2"/>
                </a:cubicBezTo>
                <a:cubicBezTo>
                  <a:pt x="1" y="2"/>
                  <a:pt x="1" y="2"/>
                  <a:pt x="2" y="2"/>
                </a:cubicBezTo>
                <a:cubicBezTo>
                  <a:pt x="2" y="1"/>
                  <a:pt x="2" y="1"/>
                  <a:pt x="2" y="0"/>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180" name="Freeform 263" title=""/>
          <p:cNvSpPr/>
          <p:nvPr>
            <p:custDataLst>
              <p:tags r:id="rId309"/>
            </p:custDataLst>
          </p:nvPr>
        </p:nvSpPr>
        <p:spPr bwMode="auto">
          <a:xfrm rot="3000000">
            <a:off x="5978536" y="2571270"/>
            <a:ext cx="3968" cy="5452"/>
          </a:xfrm>
          <a:custGeom>
            <a:gdLst>
              <a:gd name="T0" fmla="*/ 2 w 4"/>
              <a:gd name="T1" fmla="*/ 4 h 5"/>
              <a:gd name="T2" fmla="*/ 4 w 4"/>
              <a:gd name="T3" fmla="*/ 5 h 5"/>
              <a:gd name="T4" fmla="*/ 4 w 4"/>
              <a:gd name="T5" fmla="*/ 1 h 5"/>
              <a:gd name="T6" fmla="*/ 2 w 4"/>
              <a:gd name="T7" fmla="*/ 0 h 5"/>
              <a:gd name="T8" fmla="*/ 0 w 4"/>
              <a:gd name="T9" fmla="*/ 3 h 5"/>
              <a:gd name="T10" fmla="*/ 2 w 4"/>
              <a:gd name="T11" fmla="*/ 4 h 5"/>
            </a:gdLst>
            <a:cxnLst>
              <a:cxn ang="0">
                <a:pos x="T0" y="T1"/>
              </a:cxn>
              <a:cxn ang="0">
                <a:pos x="T2" y="T3"/>
              </a:cxn>
              <a:cxn ang="0">
                <a:pos x="T4" y="T5"/>
              </a:cxn>
              <a:cxn ang="0">
                <a:pos x="T6" y="T7"/>
              </a:cxn>
              <a:cxn ang="0">
                <a:pos x="T8" y="T9"/>
              </a:cxn>
              <a:cxn ang="0">
                <a:pos x="T10" y="T11"/>
              </a:cxn>
            </a:cxnLst>
            <a:rect l="0" t="0" r="r" b="b"/>
            <a:pathLst>
              <a:path w="4" h="5">
                <a:moveTo>
                  <a:pt x="2" y="4"/>
                </a:moveTo>
                <a:cubicBezTo>
                  <a:pt x="3" y="4"/>
                  <a:pt x="3" y="5"/>
                  <a:pt x="4" y="5"/>
                </a:cubicBezTo>
                <a:cubicBezTo>
                  <a:pt x="4" y="4"/>
                  <a:pt x="4" y="3"/>
                  <a:pt x="4" y="1"/>
                </a:cubicBezTo>
                <a:cubicBezTo>
                  <a:pt x="3" y="1"/>
                  <a:pt x="3" y="0"/>
                  <a:pt x="2" y="0"/>
                </a:cubicBezTo>
                <a:cubicBezTo>
                  <a:pt x="2" y="1"/>
                  <a:pt x="1" y="2"/>
                  <a:pt x="0" y="3"/>
                </a:cubicBezTo>
                <a:cubicBezTo>
                  <a:pt x="1" y="2"/>
                  <a:pt x="1" y="3"/>
                  <a:pt x="2" y="4"/>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181" name="Freeform 264" title=""/>
          <p:cNvSpPr/>
          <p:nvPr>
            <p:custDataLst>
              <p:tags r:id="rId310"/>
            </p:custDataLst>
          </p:nvPr>
        </p:nvSpPr>
        <p:spPr bwMode="auto">
          <a:xfrm rot="3000000">
            <a:off x="5988785" y="2598450"/>
            <a:ext cx="10416" cy="9417"/>
          </a:xfrm>
          <a:custGeom>
            <a:gdLst>
              <a:gd name="T0" fmla="*/ 3 w 10"/>
              <a:gd name="T1" fmla="*/ 4 h 9"/>
              <a:gd name="T2" fmla="*/ 2 w 10"/>
              <a:gd name="T3" fmla="*/ 4 h 9"/>
              <a:gd name="T4" fmla="*/ 0 w 10"/>
              <a:gd name="T5" fmla="*/ 6 h 9"/>
              <a:gd name="T6" fmla="*/ 3 w 10"/>
              <a:gd name="T7" fmla="*/ 6 h 9"/>
              <a:gd name="T8" fmla="*/ 6 w 10"/>
              <a:gd name="T9" fmla="*/ 8 h 9"/>
              <a:gd name="T10" fmla="*/ 8 w 10"/>
              <a:gd name="T11" fmla="*/ 8 h 9"/>
              <a:gd name="T12" fmla="*/ 9 w 10"/>
              <a:gd name="T13" fmla="*/ 7 h 9"/>
              <a:gd name="T14" fmla="*/ 9 w 10"/>
              <a:gd name="T15" fmla="*/ 6 h 9"/>
              <a:gd name="T16" fmla="*/ 10 w 10"/>
              <a:gd name="T17" fmla="*/ 4 h 9"/>
              <a:gd name="T18" fmla="*/ 10 w 10"/>
              <a:gd name="T19" fmla="*/ 2 h 9"/>
              <a:gd name="T20" fmla="*/ 8 w 10"/>
              <a:gd name="T21" fmla="*/ 0 h 9"/>
              <a:gd name="T22" fmla="*/ 6 w 10"/>
              <a:gd name="T23" fmla="*/ 0 h 9"/>
              <a:gd name="T24" fmla="*/ 3 w 10"/>
              <a:gd name="T25" fmla="*/ 4 h 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9">
                <a:moveTo>
                  <a:pt x="3" y="4"/>
                </a:moveTo>
                <a:cubicBezTo>
                  <a:pt x="2" y="4"/>
                  <a:pt x="2" y="4"/>
                  <a:pt x="2" y="4"/>
                </a:cubicBezTo>
                <a:cubicBezTo>
                  <a:pt x="2" y="5"/>
                  <a:pt x="1" y="5"/>
                  <a:pt x="0" y="6"/>
                </a:cubicBezTo>
                <a:cubicBezTo>
                  <a:pt x="1" y="6"/>
                  <a:pt x="2" y="6"/>
                  <a:pt x="3" y="6"/>
                </a:cubicBezTo>
                <a:cubicBezTo>
                  <a:pt x="4" y="6"/>
                  <a:pt x="5" y="8"/>
                  <a:pt x="6" y="8"/>
                </a:cubicBezTo>
                <a:cubicBezTo>
                  <a:pt x="7" y="8"/>
                  <a:pt x="7" y="8"/>
                  <a:pt x="8" y="8"/>
                </a:cubicBezTo>
                <a:cubicBezTo>
                  <a:pt x="9" y="9"/>
                  <a:pt x="9" y="8"/>
                  <a:pt x="9" y="7"/>
                </a:cubicBezTo>
                <a:cubicBezTo>
                  <a:pt x="9" y="7"/>
                  <a:pt x="9" y="6"/>
                  <a:pt x="9" y="6"/>
                </a:cubicBezTo>
                <a:cubicBezTo>
                  <a:pt x="9" y="5"/>
                  <a:pt x="9" y="4"/>
                  <a:pt x="10" y="4"/>
                </a:cubicBezTo>
                <a:cubicBezTo>
                  <a:pt x="10" y="3"/>
                  <a:pt x="10" y="3"/>
                  <a:pt x="10" y="2"/>
                </a:cubicBezTo>
                <a:cubicBezTo>
                  <a:pt x="10" y="0"/>
                  <a:pt x="9" y="0"/>
                  <a:pt x="8" y="0"/>
                </a:cubicBezTo>
                <a:cubicBezTo>
                  <a:pt x="7" y="0"/>
                  <a:pt x="7" y="0"/>
                  <a:pt x="6" y="0"/>
                </a:cubicBezTo>
                <a:cubicBezTo>
                  <a:pt x="4" y="2"/>
                  <a:pt x="8" y="4"/>
                  <a:pt x="3" y="4"/>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182" name="Freeform 265" title=""/>
          <p:cNvSpPr/>
          <p:nvPr>
            <p:custDataLst>
              <p:tags r:id="rId311"/>
            </p:custDataLst>
          </p:nvPr>
        </p:nvSpPr>
        <p:spPr bwMode="auto">
          <a:xfrm rot="3000000">
            <a:off x="5966800" y="2565896"/>
            <a:ext cx="24799" cy="22301"/>
          </a:xfrm>
          <a:custGeom>
            <a:gdLst>
              <a:gd name="T0" fmla="*/ 2 w 23"/>
              <a:gd name="T1" fmla="*/ 18 h 21"/>
              <a:gd name="T2" fmla="*/ 4 w 23"/>
              <a:gd name="T3" fmla="*/ 18 h 21"/>
              <a:gd name="T4" fmla="*/ 5 w 23"/>
              <a:gd name="T5" fmla="*/ 18 h 21"/>
              <a:gd name="T6" fmla="*/ 5 w 23"/>
              <a:gd name="T7" fmla="*/ 17 h 21"/>
              <a:gd name="T8" fmla="*/ 7 w 23"/>
              <a:gd name="T9" fmla="*/ 17 h 21"/>
              <a:gd name="T10" fmla="*/ 7 w 23"/>
              <a:gd name="T11" fmla="*/ 18 h 21"/>
              <a:gd name="T12" fmla="*/ 12 w 23"/>
              <a:gd name="T13" fmla="*/ 17 h 21"/>
              <a:gd name="T14" fmla="*/ 13 w 23"/>
              <a:gd name="T15" fmla="*/ 16 h 21"/>
              <a:gd name="T16" fmla="*/ 14 w 23"/>
              <a:gd name="T17" fmla="*/ 16 h 21"/>
              <a:gd name="T18" fmla="*/ 15 w 23"/>
              <a:gd name="T19" fmla="*/ 15 h 21"/>
              <a:gd name="T20" fmla="*/ 17 w 23"/>
              <a:gd name="T21" fmla="*/ 13 h 21"/>
              <a:gd name="T22" fmla="*/ 17 w 23"/>
              <a:gd name="T23" fmla="*/ 12 h 21"/>
              <a:gd name="T24" fmla="*/ 18 w 23"/>
              <a:gd name="T25" fmla="*/ 9 h 21"/>
              <a:gd name="T26" fmla="*/ 19 w 23"/>
              <a:gd name="T27" fmla="*/ 8 h 21"/>
              <a:gd name="T28" fmla="*/ 20 w 23"/>
              <a:gd name="T29" fmla="*/ 8 h 21"/>
              <a:gd name="T30" fmla="*/ 21 w 23"/>
              <a:gd name="T31" fmla="*/ 8 h 21"/>
              <a:gd name="T32" fmla="*/ 21 w 23"/>
              <a:gd name="T33" fmla="*/ 4 h 21"/>
              <a:gd name="T34" fmla="*/ 20 w 23"/>
              <a:gd name="T35" fmla="*/ 4 h 21"/>
              <a:gd name="T36" fmla="*/ 20 w 23"/>
              <a:gd name="T37" fmla="*/ 3 h 21"/>
              <a:gd name="T38" fmla="*/ 20 w 23"/>
              <a:gd name="T39" fmla="*/ 0 h 21"/>
              <a:gd name="T40" fmla="*/ 18 w 23"/>
              <a:gd name="T41" fmla="*/ 0 h 21"/>
              <a:gd name="T42" fmla="*/ 14 w 23"/>
              <a:gd name="T43" fmla="*/ 3 h 21"/>
              <a:gd name="T44" fmla="*/ 17 w 23"/>
              <a:gd name="T45" fmla="*/ 4 h 21"/>
              <a:gd name="T46" fmla="*/ 17 w 23"/>
              <a:gd name="T47" fmla="*/ 5 h 21"/>
              <a:gd name="T48" fmla="*/ 15 w 23"/>
              <a:gd name="T49" fmla="*/ 8 h 21"/>
              <a:gd name="T50" fmla="*/ 15 w 23"/>
              <a:gd name="T51" fmla="*/ 9 h 21"/>
              <a:gd name="T52" fmla="*/ 15 w 23"/>
              <a:gd name="T53" fmla="*/ 10 h 21"/>
              <a:gd name="T54" fmla="*/ 14 w 23"/>
              <a:gd name="T55" fmla="*/ 12 h 21"/>
              <a:gd name="T56" fmla="*/ 13 w 23"/>
              <a:gd name="T57" fmla="*/ 13 h 21"/>
              <a:gd name="T58" fmla="*/ 11 w 23"/>
              <a:gd name="T59" fmla="*/ 12 h 21"/>
              <a:gd name="T60" fmla="*/ 8 w 23"/>
              <a:gd name="T61" fmla="*/ 12 h 21"/>
              <a:gd name="T62" fmla="*/ 4 w 23"/>
              <a:gd name="T63" fmla="*/ 13 h 21"/>
              <a:gd name="T64" fmla="*/ 1 w 23"/>
              <a:gd name="T65" fmla="*/ 15 h 21"/>
              <a:gd name="T66" fmla="*/ 0 w 23"/>
              <a:gd name="T67" fmla="*/ 17 h 21"/>
              <a:gd name="T68" fmla="*/ 2 w 23"/>
              <a:gd name="T69" fmla="*/ 18 h 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 h="21">
                <a:moveTo>
                  <a:pt x="2" y="18"/>
                </a:moveTo>
                <a:cubicBezTo>
                  <a:pt x="3" y="18"/>
                  <a:pt x="3" y="18"/>
                  <a:pt x="4" y="18"/>
                </a:cubicBezTo>
                <a:cubicBezTo>
                  <a:pt x="4" y="18"/>
                  <a:pt x="4" y="18"/>
                  <a:pt x="5" y="18"/>
                </a:cubicBezTo>
                <a:cubicBezTo>
                  <a:pt x="5" y="18"/>
                  <a:pt x="5" y="17"/>
                  <a:pt x="5" y="17"/>
                </a:cubicBezTo>
                <a:cubicBezTo>
                  <a:pt x="6" y="17"/>
                  <a:pt x="6" y="17"/>
                  <a:pt x="7" y="17"/>
                </a:cubicBezTo>
                <a:cubicBezTo>
                  <a:pt x="7" y="17"/>
                  <a:pt x="7" y="18"/>
                  <a:pt x="7" y="18"/>
                </a:cubicBezTo>
                <a:cubicBezTo>
                  <a:pt x="10" y="21"/>
                  <a:pt x="8" y="16"/>
                  <a:pt x="12" y="17"/>
                </a:cubicBezTo>
                <a:cubicBezTo>
                  <a:pt x="12" y="16"/>
                  <a:pt x="12" y="16"/>
                  <a:pt x="13" y="16"/>
                </a:cubicBezTo>
                <a:cubicBezTo>
                  <a:pt x="14" y="16"/>
                  <a:pt x="14" y="16"/>
                  <a:pt x="14" y="16"/>
                </a:cubicBezTo>
                <a:cubicBezTo>
                  <a:pt x="14" y="15"/>
                  <a:pt x="14" y="14"/>
                  <a:pt x="15" y="15"/>
                </a:cubicBezTo>
                <a:cubicBezTo>
                  <a:pt x="16" y="15"/>
                  <a:pt x="17" y="14"/>
                  <a:pt x="17" y="13"/>
                </a:cubicBezTo>
                <a:cubicBezTo>
                  <a:pt x="17" y="13"/>
                  <a:pt x="17" y="13"/>
                  <a:pt x="17" y="12"/>
                </a:cubicBezTo>
                <a:cubicBezTo>
                  <a:pt x="17" y="11"/>
                  <a:pt x="18" y="10"/>
                  <a:pt x="18" y="9"/>
                </a:cubicBezTo>
                <a:cubicBezTo>
                  <a:pt x="19" y="9"/>
                  <a:pt x="19" y="8"/>
                  <a:pt x="19" y="8"/>
                </a:cubicBezTo>
                <a:cubicBezTo>
                  <a:pt x="19" y="8"/>
                  <a:pt x="20" y="8"/>
                  <a:pt x="20" y="8"/>
                </a:cubicBezTo>
                <a:cubicBezTo>
                  <a:pt x="21" y="8"/>
                  <a:pt x="21" y="8"/>
                  <a:pt x="21" y="8"/>
                </a:cubicBezTo>
                <a:cubicBezTo>
                  <a:pt x="23" y="7"/>
                  <a:pt x="22" y="5"/>
                  <a:pt x="21" y="4"/>
                </a:cubicBezTo>
                <a:cubicBezTo>
                  <a:pt x="21" y="4"/>
                  <a:pt x="21" y="4"/>
                  <a:pt x="20" y="4"/>
                </a:cubicBezTo>
                <a:cubicBezTo>
                  <a:pt x="20" y="4"/>
                  <a:pt x="20" y="3"/>
                  <a:pt x="20" y="3"/>
                </a:cubicBezTo>
                <a:cubicBezTo>
                  <a:pt x="20" y="2"/>
                  <a:pt x="20" y="1"/>
                  <a:pt x="20" y="0"/>
                </a:cubicBezTo>
                <a:cubicBezTo>
                  <a:pt x="19" y="0"/>
                  <a:pt x="19" y="0"/>
                  <a:pt x="18" y="0"/>
                </a:cubicBezTo>
                <a:cubicBezTo>
                  <a:pt x="17" y="2"/>
                  <a:pt x="16" y="3"/>
                  <a:pt x="14" y="3"/>
                </a:cubicBezTo>
                <a:cubicBezTo>
                  <a:pt x="15" y="4"/>
                  <a:pt x="15" y="4"/>
                  <a:pt x="17" y="4"/>
                </a:cubicBezTo>
                <a:cubicBezTo>
                  <a:pt x="17" y="4"/>
                  <a:pt x="17" y="5"/>
                  <a:pt x="17" y="5"/>
                </a:cubicBezTo>
                <a:cubicBezTo>
                  <a:pt x="16" y="5"/>
                  <a:pt x="16" y="7"/>
                  <a:pt x="15" y="8"/>
                </a:cubicBezTo>
                <a:cubicBezTo>
                  <a:pt x="15" y="8"/>
                  <a:pt x="15" y="8"/>
                  <a:pt x="15" y="9"/>
                </a:cubicBezTo>
                <a:cubicBezTo>
                  <a:pt x="15" y="9"/>
                  <a:pt x="15" y="10"/>
                  <a:pt x="15" y="10"/>
                </a:cubicBezTo>
                <a:cubicBezTo>
                  <a:pt x="15" y="11"/>
                  <a:pt x="15" y="11"/>
                  <a:pt x="14" y="12"/>
                </a:cubicBezTo>
                <a:cubicBezTo>
                  <a:pt x="14" y="13"/>
                  <a:pt x="14" y="14"/>
                  <a:pt x="13" y="13"/>
                </a:cubicBezTo>
                <a:cubicBezTo>
                  <a:pt x="12" y="14"/>
                  <a:pt x="11" y="13"/>
                  <a:pt x="11" y="12"/>
                </a:cubicBezTo>
                <a:cubicBezTo>
                  <a:pt x="10" y="12"/>
                  <a:pt x="9" y="12"/>
                  <a:pt x="8" y="12"/>
                </a:cubicBezTo>
                <a:cubicBezTo>
                  <a:pt x="6" y="12"/>
                  <a:pt x="5" y="13"/>
                  <a:pt x="4" y="13"/>
                </a:cubicBezTo>
                <a:cubicBezTo>
                  <a:pt x="3" y="14"/>
                  <a:pt x="2" y="15"/>
                  <a:pt x="1" y="15"/>
                </a:cubicBezTo>
                <a:cubicBezTo>
                  <a:pt x="1" y="16"/>
                  <a:pt x="0" y="16"/>
                  <a:pt x="0" y="17"/>
                </a:cubicBezTo>
                <a:cubicBezTo>
                  <a:pt x="1" y="17"/>
                  <a:pt x="2" y="17"/>
                  <a:pt x="2" y="18"/>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183" name="Freeform 266" title=""/>
          <p:cNvSpPr/>
          <p:nvPr>
            <p:custDataLst>
              <p:tags r:id="rId312"/>
            </p:custDataLst>
          </p:nvPr>
        </p:nvSpPr>
        <p:spPr bwMode="auto">
          <a:xfrm rot="3000000">
            <a:off x="5860094" y="2480487"/>
            <a:ext cx="40671" cy="24780"/>
          </a:xfrm>
          <a:custGeom>
            <a:gdLst>
              <a:gd name="T0" fmla="*/ 12 w 38"/>
              <a:gd name="T1" fmla="*/ 0 h 23"/>
              <a:gd name="T2" fmla="*/ 9 w 38"/>
              <a:gd name="T3" fmla="*/ 0 h 23"/>
              <a:gd name="T4" fmla="*/ 9 w 38"/>
              <a:gd name="T5" fmla="*/ 2 h 23"/>
              <a:gd name="T6" fmla="*/ 5 w 38"/>
              <a:gd name="T7" fmla="*/ 2 h 23"/>
              <a:gd name="T8" fmla="*/ 4 w 38"/>
              <a:gd name="T9" fmla="*/ 2 h 23"/>
              <a:gd name="T10" fmla="*/ 2 w 38"/>
              <a:gd name="T11" fmla="*/ 2 h 23"/>
              <a:gd name="T12" fmla="*/ 2 w 38"/>
              <a:gd name="T13" fmla="*/ 3 h 23"/>
              <a:gd name="T14" fmla="*/ 5 w 38"/>
              <a:gd name="T15" fmla="*/ 5 h 23"/>
              <a:gd name="T16" fmla="*/ 5 w 38"/>
              <a:gd name="T17" fmla="*/ 6 h 23"/>
              <a:gd name="T18" fmla="*/ 7 w 38"/>
              <a:gd name="T19" fmla="*/ 9 h 23"/>
              <a:gd name="T20" fmla="*/ 8 w 38"/>
              <a:gd name="T21" fmla="*/ 9 h 23"/>
              <a:gd name="T22" fmla="*/ 9 w 38"/>
              <a:gd name="T23" fmla="*/ 9 h 23"/>
              <a:gd name="T24" fmla="*/ 12 w 38"/>
              <a:gd name="T25" fmla="*/ 10 h 23"/>
              <a:gd name="T26" fmla="*/ 14 w 38"/>
              <a:gd name="T27" fmla="*/ 11 h 23"/>
              <a:gd name="T28" fmla="*/ 14 w 38"/>
              <a:gd name="T29" fmla="*/ 10 h 23"/>
              <a:gd name="T30" fmla="*/ 17 w 38"/>
              <a:gd name="T31" fmla="*/ 10 h 23"/>
              <a:gd name="T32" fmla="*/ 17 w 38"/>
              <a:gd name="T33" fmla="*/ 9 h 23"/>
              <a:gd name="T34" fmla="*/ 19 w 38"/>
              <a:gd name="T35" fmla="*/ 8 h 23"/>
              <a:gd name="T36" fmla="*/ 20 w 38"/>
              <a:gd name="T37" fmla="*/ 5 h 23"/>
              <a:gd name="T38" fmla="*/ 23 w 38"/>
              <a:gd name="T39" fmla="*/ 6 h 23"/>
              <a:gd name="T40" fmla="*/ 21 w 38"/>
              <a:gd name="T41" fmla="*/ 10 h 23"/>
              <a:gd name="T42" fmla="*/ 21 w 38"/>
              <a:gd name="T43" fmla="*/ 11 h 23"/>
              <a:gd name="T44" fmla="*/ 24 w 38"/>
              <a:gd name="T45" fmla="*/ 11 h 23"/>
              <a:gd name="T46" fmla="*/ 25 w 38"/>
              <a:gd name="T47" fmla="*/ 11 h 23"/>
              <a:gd name="T48" fmla="*/ 25 w 38"/>
              <a:gd name="T49" fmla="*/ 12 h 23"/>
              <a:gd name="T50" fmla="*/ 27 w 38"/>
              <a:gd name="T51" fmla="*/ 13 h 23"/>
              <a:gd name="T52" fmla="*/ 27 w 38"/>
              <a:gd name="T53" fmla="*/ 15 h 23"/>
              <a:gd name="T54" fmla="*/ 27 w 38"/>
              <a:gd name="T55" fmla="*/ 17 h 23"/>
              <a:gd name="T56" fmla="*/ 26 w 38"/>
              <a:gd name="T57" fmla="*/ 21 h 23"/>
              <a:gd name="T58" fmla="*/ 26 w 38"/>
              <a:gd name="T59" fmla="*/ 22 h 23"/>
              <a:gd name="T60" fmla="*/ 28 w 38"/>
              <a:gd name="T61" fmla="*/ 23 h 23"/>
              <a:gd name="T62" fmla="*/ 31 w 38"/>
              <a:gd name="T63" fmla="*/ 23 h 23"/>
              <a:gd name="T64" fmla="*/ 32 w 38"/>
              <a:gd name="T65" fmla="*/ 23 h 23"/>
              <a:gd name="T66" fmla="*/ 32 w 38"/>
              <a:gd name="T67" fmla="*/ 22 h 23"/>
              <a:gd name="T68" fmla="*/ 31 w 38"/>
              <a:gd name="T69" fmla="*/ 19 h 23"/>
              <a:gd name="T70" fmla="*/ 32 w 38"/>
              <a:gd name="T71" fmla="*/ 17 h 23"/>
              <a:gd name="T72" fmla="*/ 32 w 38"/>
              <a:gd name="T73" fmla="*/ 16 h 23"/>
              <a:gd name="T74" fmla="*/ 31 w 38"/>
              <a:gd name="T75" fmla="*/ 16 h 23"/>
              <a:gd name="T76" fmla="*/ 30 w 38"/>
              <a:gd name="T77" fmla="*/ 15 h 23"/>
              <a:gd name="T78" fmla="*/ 32 w 38"/>
              <a:gd name="T79" fmla="*/ 15 h 23"/>
              <a:gd name="T80" fmla="*/ 34 w 38"/>
              <a:gd name="T81" fmla="*/ 15 h 23"/>
              <a:gd name="T82" fmla="*/ 36 w 38"/>
              <a:gd name="T83" fmla="*/ 15 h 23"/>
              <a:gd name="T84" fmla="*/ 37 w 38"/>
              <a:gd name="T85" fmla="*/ 15 h 23"/>
              <a:gd name="T86" fmla="*/ 38 w 38"/>
              <a:gd name="T87" fmla="*/ 13 h 23"/>
              <a:gd name="T88" fmla="*/ 38 w 38"/>
              <a:gd name="T89" fmla="*/ 12 h 23"/>
              <a:gd name="T90" fmla="*/ 37 w 38"/>
              <a:gd name="T91" fmla="*/ 11 h 23"/>
              <a:gd name="T92" fmla="*/ 33 w 38"/>
              <a:gd name="T93" fmla="*/ 11 h 23"/>
              <a:gd name="T94" fmla="*/ 31 w 38"/>
              <a:gd name="T95" fmla="*/ 10 h 23"/>
              <a:gd name="T96" fmla="*/ 31 w 38"/>
              <a:gd name="T97" fmla="*/ 9 h 23"/>
              <a:gd name="T98" fmla="*/ 30 w 38"/>
              <a:gd name="T99" fmla="*/ 9 h 23"/>
              <a:gd name="T100" fmla="*/ 28 w 38"/>
              <a:gd name="T101" fmla="*/ 8 h 23"/>
              <a:gd name="T102" fmla="*/ 27 w 38"/>
              <a:gd name="T103" fmla="*/ 5 h 23"/>
              <a:gd name="T104" fmla="*/ 27 w 38"/>
              <a:gd name="T105" fmla="*/ 4 h 23"/>
              <a:gd name="T106" fmla="*/ 25 w 38"/>
              <a:gd name="T107" fmla="*/ 4 h 23"/>
              <a:gd name="T108" fmla="*/ 21 w 38"/>
              <a:gd name="T109" fmla="*/ 2 h 23"/>
              <a:gd name="T110" fmla="*/ 20 w 38"/>
              <a:gd name="T111" fmla="*/ 2 h 23"/>
              <a:gd name="T112" fmla="*/ 18 w 38"/>
              <a:gd name="T113" fmla="*/ 3 h 23"/>
              <a:gd name="T114" fmla="*/ 17 w 38"/>
              <a:gd name="T115" fmla="*/ 3 h 23"/>
              <a:gd name="T116" fmla="*/ 14 w 38"/>
              <a:gd name="T117" fmla="*/ 3 h 23"/>
              <a:gd name="T118" fmla="*/ 14 w 38"/>
              <a:gd name="T119" fmla="*/ 2 h 23"/>
              <a:gd name="T120" fmla="*/ 12 w 38"/>
              <a:gd name="T121" fmla="*/ 0 h 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8" h="23">
                <a:moveTo>
                  <a:pt x="12" y="0"/>
                </a:moveTo>
                <a:cubicBezTo>
                  <a:pt x="11" y="0"/>
                  <a:pt x="10" y="0"/>
                  <a:pt x="9" y="0"/>
                </a:cubicBezTo>
                <a:cubicBezTo>
                  <a:pt x="9" y="1"/>
                  <a:pt x="9" y="1"/>
                  <a:pt x="9" y="2"/>
                </a:cubicBezTo>
                <a:cubicBezTo>
                  <a:pt x="8" y="2"/>
                  <a:pt x="6" y="2"/>
                  <a:pt x="5" y="2"/>
                </a:cubicBezTo>
                <a:cubicBezTo>
                  <a:pt x="4" y="2"/>
                  <a:pt x="4" y="2"/>
                  <a:pt x="4" y="2"/>
                </a:cubicBezTo>
                <a:cubicBezTo>
                  <a:pt x="3" y="2"/>
                  <a:pt x="3" y="2"/>
                  <a:pt x="2" y="2"/>
                </a:cubicBezTo>
                <a:cubicBezTo>
                  <a:pt x="2" y="2"/>
                  <a:pt x="2" y="2"/>
                  <a:pt x="2" y="3"/>
                </a:cubicBezTo>
                <a:cubicBezTo>
                  <a:pt x="6" y="3"/>
                  <a:pt x="0" y="6"/>
                  <a:pt x="5" y="5"/>
                </a:cubicBezTo>
                <a:cubicBezTo>
                  <a:pt x="5" y="6"/>
                  <a:pt x="5" y="6"/>
                  <a:pt x="5" y="6"/>
                </a:cubicBezTo>
                <a:cubicBezTo>
                  <a:pt x="6" y="7"/>
                  <a:pt x="7" y="7"/>
                  <a:pt x="7" y="9"/>
                </a:cubicBezTo>
                <a:cubicBezTo>
                  <a:pt x="7" y="9"/>
                  <a:pt x="8" y="9"/>
                  <a:pt x="8" y="9"/>
                </a:cubicBezTo>
                <a:cubicBezTo>
                  <a:pt x="9" y="9"/>
                  <a:pt x="9" y="9"/>
                  <a:pt x="9" y="9"/>
                </a:cubicBezTo>
                <a:cubicBezTo>
                  <a:pt x="10" y="9"/>
                  <a:pt x="12" y="9"/>
                  <a:pt x="12" y="10"/>
                </a:cubicBezTo>
                <a:cubicBezTo>
                  <a:pt x="13" y="10"/>
                  <a:pt x="13" y="11"/>
                  <a:pt x="14" y="11"/>
                </a:cubicBezTo>
                <a:cubicBezTo>
                  <a:pt x="14" y="11"/>
                  <a:pt x="14" y="10"/>
                  <a:pt x="14" y="10"/>
                </a:cubicBezTo>
                <a:cubicBezTo>
                  <a:pt x="15" y="10"/>
                  <a:pt x="16" y="10"/>
                  <a:pt x="17" y="10"/>
                </a:cubicBezTo>
                <a:cubicBezTo>
                  <a:pt x="17" y="10"/>
                  <a:pt x="17" y="9"/>
                  <a:pt x="17" y="9"/>
                </a:cubicBezTo>
                <a:cubicBezTo>
                  <a:pt x="18" y="8"/>
                  <a:pt x="18" y="8"/>
                  <a:pt x="19" y="8"/>
                </a:cubicBezTo>
                <a:cubicBezTo>
                  <a:pt x="20" y="7"/>
                  <a:pt x="20" y="7"/>
                  <a:pt x="20" y="5"/>
                </a:cubicBezTo>
                <a:cubicBezTo>
                  <a:pt x="21" y="5"/>
                  <a:pt x="23" y="5"/>
                  <a:pt x="23" y="6"/>
                </a:cubicBezTo>
                <a:cubicBezTo>
                  <a:pt x="22" y="8"/>
                  <a:pt x="23" y="10"/>
                  <a:pt x="21" y="10"/>
                </a:cubicBezTo>
                <a:cubicBezTo>
                  <a:pt x="21" y="10"/>
                  <a:pt x="21" y="11"/>
                  <a:pt x="21" y="11"/>
                </a:cubicBezTo>
                <a:cubicBezTo>
                  <a:pt x="22" y="11"/>
                  <a:pt x="23" y="11"/>
                  <a:pt x="24" y="11"/>
                </a:cubicBezTo>
                <a:cubicBezTo>
                  <a:pt x="24" y="11"/>
                  <a:pt x="25" y="11"/>
                  <a:pt x="25" y="11"/>
                </a:cubicBezTo>
                <a:cubicBezTo>
                  <a:pt x="25" y="11"/>
                  <a:pt x="25" y="12"/>
                  <a:pt x="25" y="12"/>
                </a:cubicBezTo>
                <a:cubicBezTo>
                  <a:pt x="26" y="13"/>
                  <a:pt x="27" y="12"/>
                  <a:pt x="27" y="13"/>
                </a:cubicBezTo>
                <a:cubicBezTo>
                  <a:pt x="27" y="14"/>
                  <a:pt x="27" y="14"/>
                  <a:pt x="27" y="15"/>
                </a:cubicBezTo>
                <a:cubicBezTo>
                  <a:pt x="27" y="15"/>
                  <a:pt x="27" y="16"/>
                  <a:pt x="27" y="17"/>
                </a:cubicBezTo>
                <a:cubicBezTo>
                  <a:pt x="30" y="17"/>
                  <a:pt x="29" y="22"/>
                  <a:pt x="26" y="21"/>
                </a:cubicBezTo>
                <a:cubicBezTo>
                  <a:pt x="26" y="21"/>
                  <a:pt x="26" y="21"/>
                  <a:pt x="26" y="22"/>
                </a:cubicBezTo>
                <a:cubicBezTo>
                  <a:pt x="27" y="22"/>
                  <a:pt x="28" y="23"/>
                  <a:pt x="28" y="23"/>
                </a:cubicBezTo>
                <a:cubicBezTo>
                  <a:pt x="30" y="23"/>
                  <a:pt x="30" y="21"/>
                  <a:pt x="31" y="23"/>
                </a:cubicBezTo>
                <a:cubicBezTo>
                  <a:pt x="31" y="23"/>
                  <a:pt x="32" y="23"/>
                  <a:pt x="32" y="23"/>
                </a:cubicBezTo>
                <a:cubicBezTo>
                  <a:pt x="32" y="23"/>
                  <a:pt x="32" y="22"/>
                  <a:pt x="32" y="22"/>
                </a:cubicBezTo>
                <a:cubicBezTo>
                  <a:pt x="32" y="21"/>
                  <a:pt x="31" y="20"/>
                  <a:pt x="31" y="19"/>
                </a:cubicBezTo>
                <a:cubicBezTo>
                  <a:pt x="31" y="18"/>
                  <a:pt x="31" y="17"/>
                  <a:pt x="32" y="17"/>
                </a:cubicBezTo>
                <a:cubicBezTo>
                  <a:pt x="32" y="17"/>
                  <a:pt x="32" y="16"/>
                  <a:pt x="32" y="16"/>
                </a:cubicBezTo>
                <a:cubicBezTo>
                  <a:pt x="32" y="16"/>
                  <a:pt x="31" y="16"/>
                  <a:pt x="31" y="16"/>
                </a:cubicBezTo>
                <a:cubicBezTo>
                  <a:pt x="31" y="15"/>
                  <a:pt x="30" y="15"/>
                  <a:pt x="30" y="15"/>
                </a:cubicBezTo>
                <a:cubicBezTo>
                  <a:pt x="30" y="13"/>
                  <a:pt x="31" y="14"/>
                  <a:pt x="32" y="15"/>
                </a:cubicBezTo>
                <a:cubicBezTo>
                  <a:pt x="33" y="15"/>
                  <a:pt x="34" y="15"/>
                  <a:pt x="34" y="15"/>
                </a:cubicBezTo>
                <a:cubicBezTo>
                  <a:pt x="35" y="15"/>
                  <a:pt x="35" y="15"/>
                  <a:pt x="36" y="15"/>
                </a:cubicBezTo>
                <a:cubicBezTo>
                  <a:pt x="36" y="15"/>
                  <a:pt x="36" y="15"/>
                  <a:pt x="37" y="15"/>
                </a:cubicBezTo>
                <a:cubicBezTo>
                  <a:pt x="37" y="14"/>
                  <a:pt x="37" y="13"/>
                  <a:pt x="38" y="13"/>
                </a:cubicBezTo>
                <a:cubicBezTo>
                  <a:pt x="38" y="13"/>
                  <a:pt x="38" y="13"/>
                  <a:pt x="38" y="12"/>
                </a:cubicBezTo>
                <a:cubicBezTo>
                  <a:pt x="38" y="11"/>
                  <a:pt x="38" y="11"/>
                  <a:pt x="37" y="11"/>
                </a:cubicBezTo>
                <a:cubicBezTo>
                  <a:pt x="36" y="11"/>
                  <a:pt x="34" y="11"/>
                  <a:pt x="33" y="11"/>
                </a:cubicBezTo>
                <a:cubicBezTo>
                  <a:pt x="32" y="11"/>
                  <a:pt x="31" y="11"/>
                  <a:pt x="31" y="10"/>
                </a:cubicBezTo>
                <a:cubicBezTo>
                  <a:pt x="31" y="10"/>
                  <a:pt x="31" y="9"/>
                  <a:pt x="31" y="9"/>
                </a:cubicBezTo>
                <a:cubicBezTo>
                  <a:pt x="30" y="9"/>
                  <a:pt x="30" y="9"/>
                  <a:pt x="30" y="9"/>
                </a:cubicBezTo>
                <a:cubicBezTo>
                  <a:pt x="29" y="9"/>
                  <a:pt x="29" y="8"/>
                  <a:pt x="28" y="8"/>
                </a:cubicBezTo>
                <a:cubicBezTo>
                  <a:pt x="28" y="7"/>
                  <a:pt x="27" y="6"/>
                  <a:pt x="27" y="5"/>
                </a:cubicBezTo>
                <a:cubicBezTo>
                  <a:pt x="27" y="5"/>
                  <a:pt x="27" y="4"/>
                  <a:pt x="27" y="4"/>
                </a:cubicBezTo>
                <a:cubicBezTo>
                  <a:pt x="26" y="4"/>
                  <a:pt x="26" y="4"/>
                  <a:pt x="25" y="4"/>
                </a:cubicBezTo>
                <a:cubicBezTo>
                  <a:pt x="22" y="5"/>
                  <a:pt x="23" y="2"/>
                  <a:pt x="21" y="2"/>
                </a:cubicBezTo>
                <a:cubicBezTo>
                  <a:pt x="21" y="2"/>
                  <a:pt x="21" y="2"/>
                  <a:pt x="20" y="2"/>
                </a:cubicBezTo>
                <a:cubicBezTo>
                  <a:pt x="20" y="3"/>
                  <a:pt x="19" y="3"/>
                  <a:pt x="18" y="3"/>
                </a:cubicBezTo>
                <a:cubicBezTo>
                  <a:pt x="17" y="3"/>
                  <a:pt x="17" y="3"/>
                  <a:pt x="17" y="3"/>
                </a:cubicBezTo>
                <a:cubicBezTo>
                  <a:pt x="16" y="3"/>
                  <a:pt x="15" y="3"/>
                  <a:pt x="14" y="3"/>
                </a:cubicBezTo>
                <a:cubicBezTo>
                  <a:pt x="14" y="2"/>
                  <a:pt x="14" y="2"/>
                  <a:pt x="14" y="2"/>
                </a:cubicBezTo>
                <a:cubicBezTo>
                  <a:pt x="13" y="1"/>
                  <a:pt x="12" y="2"/>
                  <a:pt x="12" y="0"/>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184" name="Freeform 267" title=""/>
          <p:cNvSpPr/>
          <p:nvPr>
            <p:custDataLst>
              <p:tags r:id="rId313"/>
            </p:custDataLst>
          </p:nvPr>
        </p:nvSpPr>
        <p:spPr bwMode="auto">
          <a:xfrm rot="3000000">
            <a:off x="5935353" y="2564943"/>
            <a:ext cx="12896" cy="18337"/>
          </a:xfrm>
          <a:custGeom>
            <a:gdLst>
              <a:gd name="T0" fmla="*/ 2 w 12"/>
              <a:gd name="T1" fmla="*/ 17 h 17"/>
              <a:gd name="T2" fmla="*/ 2 w 12"/>
              <a:gd name="T3" fmla="*/ 16 h 17"/>
              <a:gd name="T4" fmla="*/ 4 w 12"/>
              <a:gd name="T5" fmla="*/ 15 h 17"/>
              <a:gd name="T6" fmla="*/ 5 w 12"/>
              <a:gd name="T7" fmla="*/ 15 h 17"/>
              <a:gd name="T8" fmla="*/ 5 w 12"/>
              <a:gd name="T9" fmla="*/ 14 h 17"/>
              <a:gd name="T10" fmla="*/ 5 w 12"/>
              <a:gd name="T11" fmla="*/ 13 h 17"/>
              <a:gd name="T12" fmla="*/ 5 w 12"/>
              <a:gd name="T13" fmla="*/ 11 h 17"/>
              <a:gd name="T14" fmla="*/ 6 w 12"/>
              <a:gd name="T15" fmla="*/ 11 h 17"/>
              <a:gd name="T16" fmla="*/ 7 w 12"/>
              <a:gd name="T17" fmla="*/ 10 h 17"/>
              <a:gd name="T18" fmla="*/ 8 w 12"/>
              <a:gd name="T19" fmla="*/ 8 h 17"/>
              <a:gd name="T20" fmla="*/ 10 w 12"/>
              <a:gd name="T21" fmla="*/ 7 h 17"/>
              <a:gd name="T22" fmla="*/ 11 w 12"/>
              <a:gd name="T23" fmla="*/ 7 h 17"/>
              <a:gd name="T24" fmla="*/ 11 w 12"/>
              <a:gd name="T25" fmla="*/ 5 h 17"/>
              <a:gd name="T26" fmla="*/ 11 w 12"/>
              <a:gd name="T27" fmla="*/ 4 h 17"/>
              <a:gd name="T28" fmla="*/ 11 w 12"/>
              <a:gd name="T29" fmla="*/ 3 h 17"/>
              <a:gd name="T30" fmla="*/ 11 w 12"/>
              <a:gd name="T31" fmla="*/ 1 h 17"/>
              <a:gd name="T32" fmla="*/ 8 w 12"/>
              <a:gd name="T33" fmla="*/ 0 h 17"/>
              <a:gd name="T34" fmla="*/ 7 w 12"/>
              <a:gd name="T35" fmla="*/ 0 h 17"/>
              <a:gd name="T36" fmla="*/ 5 w 12"/>
              <a:gd name="T37" fmla="*/ 2 h 17"/>
              <a:gd name="T38" fmla="*/ 5 w 12"/>
              <a:gd name="T39" fmla="*/ 3 h 17"/>
              <a:gd name="T40" fmla="*/ 5 w 12"/>
              <a:gd name="T41" fmla="*/ 4 h 17"/>
              <a:gd name="T42" fmla="*/ 5 w 12"/>
              <a:gd name="T43" fmla="*/ 5 h 17"/>
              <a:gd name="T44" fmla="*/ 4 w 12"/>
              <a:gd name="T45" fmla="*/ 5 h 17"/>
              <a:gd name="T46" fmla="*/ 2 w 12"/>
              <a:gd name="T47" fmla="*/ 7 h 17"/>
              <a:gd name="T48" fmla="*/ 2 w 12"/>
              <a:gd name="T49" fmla="*/ 9 h 17"/>
              <a:gd name="T50" fmla="*/ 2 w 12"/>
              <a:gd name="T51" fmla="*/ 11 h 17"/>
              <a:gd name="T52" fmla="*/ 1 w 12"/>
              <a:gd name="T53" fmla="*/ 11 h 17"/>
              <a:gd name="T54" fmla="*/ 0 w 12"/>
              <a:gd name="T55" fmla="*/ 13 h 17"/>
              <a:gd name="T56" fmla="*/ 0 w 12"/>
              <a:gd name="T57" fmla="*/ 15 h 17"/>
              <a:gd name="T58" fmla="*/ 2 w 12"/>
              <a:gd name="T59" fmla="*/ 17 h 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 h="17">
                <a:moveTo>
                  <a:pt x="2" y="17"/>
                </a:moveTo>
                <a:cubicBezTo>
                  <a:pt x="2" y="17"/>
                  <a:pt x="2" y="17"/>
                  <a:pt x="2" y="16"/>
                </a:cubicBezTo>
                <a:cubicBezTo>
                  <a:pt x="3" y="16"/>
                  <a:pt x="4" y="16"/>
                  <a:pt x="4" y="15"/>
                </a:cubicBezTo>
                <a:cubicBezTo>
                  <a:pt x="4" y="15"/>
                  <a:pt x="4" y="15"/>
                  <a:pt x="5" y="15"/>
                </a:cubicBezTo>
                <a:cubicBezTo>
                  <a:pt x="5" y="15"/>
                  <a:pt x="5" y="14"/>
                  <a:pt x="5" y="14"/>
                </a:cubicBezTo>
                <a:cubicBezTo>
                  <a:pt x="5" y="13"/>
                  <a:pt x="5" y="13"/>
                  <a:pt x="5" y="13"/>
                </a:cubicBezTo>
                <a:cubicBezTo>
                  <a:pt x="5" y="12"/>
                  <a:pt x="5" y="12"/>
                  <a:pt x="5" y="11"/>
                </a:cubicBezTo>
                <a:cubicBezTo>
                  <a:pt x="5" y="11"/>
                  <a:pt x="6" y="11"/>
                  <a:pt x="6" y="11"/>
                </a:cubicBezTo>
                <a:cubicBezTo>
                  <a:pt x="6" y="10"/>
                  <a:pt x="6" y="10"/>
                  <a:pt x="7" y="10"/>
                </a:cubicBezTo>
                <a:cubicBezTo>
                  <a:pt x="7" y="9"/>
                  <a:pt x="8" y="9"/>
                  <a:pt x="8" y="8"/>
                </a:cubicBezTo>
                <a:cubicBezTo>
                  <a:pt x="9" y="8"/>
                  <a:pt x="9" y="7"/>
                  <a:pt x="10" y="7"/>
                </a:cubicBezTo>
                <a:cubicBezTo>
                  <a:pt x="10" y="7"/>
                  <a:pt x="10" y="7"/>
                  <a:pt x="11" y="7"/>
                </a:cubicBezTo>
                <a:cubicBezTo>
                  <a:pt x="11" y="6"/>
                  <a:pt x="11" y="6"/>
                  <a:pt x="11" y="5"/>
                </a:cubicBezTo>
                <a:cubicBezTo>
                  <a:pt x="11" y="5"/>
                  <a:pt x="11" y="5"/>
                  <a:pt x="11" y="4"/>
                </a:cubicBezTo>
                <a:cubicBezTo>
                  <a:pt x="11" y="4"/>
                  <a:pt x="11" y="3"/>
                  <a:pt x="11" y="3"/>
                </a:cubicBezTo>
                <a:cubicBezTo>
                  <a:pt x="12" y="3"/>
                  <a:pt x="11" y="2"/>
                  <a:pt x="11" y="1"/>
                </a:cubicBezTo>
                <a:cubicBezTo>
                  <a:pt x="10" y="0"/>
                  <a:pt x="10" y="0"/>
                  <a:pt x="8" y="0"/>
                </a:cubicBezTo>
                <a:cubicBezTo>
                  <a:pt x="8" y="0"/>
                  <a:pt x="8" y="0"/>
                  <a:pt x="7" y="0"/>
                </a:cubicBezTo>
                <a:cubicBezTo>
                  <a:pt x="7" y="1"/>
                  <a:pt x="6" y="2"/>
                  <a:pt x="5" y="2"/>
                </a:cubicBezTo>
                <a:cubicBezTo>
                  <a:pt x="5" y="2"/>
                  <a:pt x="5" y="3"/>
                  <a:pt x="5" y="3"/>
                </a:cubicBezTo>
                <a:cubicBezTo>
                  <a:pt x="5" y="3"/>
                  <a:pt x="5" y="4"/>
                  <a:pt x="5" y="4"/>
                </a:cubicBezTo>
                <a:cubicBezTo>
                  <a:pt x="5" y="5"/>
                  <a:pt x="5" y="5"/>
                  <a:pt x="5" y="5"/>
                </a:cubicBezTo>
                <a:cubicBezTo>
                  <a:pt x="4" y="5"/>
                  <a:pt x="4" y="5"/>
                  <a:pt x="4" y="5"/>
                </a:cubicBezTo>
                <a:cubicBezTo>
                  <a:pt x="3" y="5"/>
                  <a:pt x="2" y="6"/>
                  <a:pt x="2" y="7"/>
                </a:cubicBezTo>
                <a:cubicBezTo>
                  <a:pt x="2" y="7"/>
                  <a:pt x="2" y="8"/>
                  <a:pt x="2" y="9"/>
                </a:cubicBezTo>
                <a:cubicBezTo>
                  <a:pt x="2" y="10"/>
                  <a:pt x="2" y="11"/>
                  <a:pt x="2" y="11"/>
                </a:cubicBezTo>
                <a:cubicBezTo>
                  <a:pt x="2" y="11"/>
                  <a:pt x="2" y="11"/>
                  <a:pt x="1" y="11"/>
                </a:cubicBezTo>
                <a:cubicBezTo>
                  <a:pt x="1" y="12"/>
                  <a:pt x="1" y="13"/>
                  <a:pt x="0" y="13"/>
                </a:cubicBezTo>
                <a:cubicBezTo>
                  <a:pt x="0" y="13"/>
                  <a:pt x="0" y="14"/>
                  <a:pt x="0" y="15"/>
                </a:cubicBezTo>
                <a:cubicBezTo>
                  <a:pt x="1" y="16"/>
                  <a:pt x="1" y="17"/>
                  <a:pt x="2" y="17"/>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185" name="Freeform 268" title=""/>
          <p:cNvSpPr/>
          <p:nvPr>
            <p:custDataLst>
              <p:tags r:id="rId314"/>
            </p:custDataLst>
          </p:nvPr>
        </p:nvSpPr>
        <p:spPr bwMode="auto">
          <a:xfrm rot="3000000">
            <a:off x="5911949" y="2571341"/>
            <a:ext cx="10416" cy="13876"/>
          </a:xfrm>
          <a:custGeom>
            <a:gdLst>
              <a:gd name="T0" fmla="*/ 2 w 10"/>
              <a:gd name="T1" fmla="*/ 8 h 13"/>
              <a:gd name="T2" fmla="*/ 2 w 10"/>
              <a:gd name="T3" fmla="*/ 10 h 13"/>
              <a:gd name="T4" fmla="*/ 4 w 10"/>
              <a:gd name="T5" fmla="*/ 11 h 13"/>
              <a:gd name="T6" fmla="*/ 6 w 10"/>
              <a:gd name="T7" fmla="*/ 13 h 13"/>
              <a:gd name="T8" fmla="*/ 7 w 10"/>
              <a:gd name="T9" fmla="*/ 10 h 13"/>
              <a:gd name="T10" fmla="*/ 7 w 10"/>
              <a:gd name="T11" fmla="*/ 8 h 13"/>
              <a:gd name="T12" fmla="*/ 9 w 10"/>
              <a:gd name="T13" fmla="*/ 5 h 13"/>
              <a:gd name="T14" fmla="*/ 10 w 10"/>
              <a:gd name="T15" fmla="*/ 4 h 13"/>
              <a:gd name="T16" fmla="*/ 10 w 10"/>
              <a:gd name="T17" fmla="*/ 2 h 13"/>
              <a:gd name="T18" fmla="*/ 10 w 10"/>
              <a:gd name="T19" fmla="*/ 0 h 13"/>
              <a:gd name="T20" fmla="*/ 6 w 10"/>
              <a:gd name="T21" fmla="*/ 0 h 13"/>
              <a:gd name="T22" fmla="*/ 5 w 10"/>
              <a:gd name="T23" fmla="*/ 0 h 13"/>
              <a:gd name="T24" fmla="*/ 4 w 10"/>
              <a:gd name="T25" fmla="*/ 0 h 13"/>
              <a:gd name="T26" fmla="*/ 4 w 10"/>
              <a:gd name="T27" fmla="*/ 2 h 13"/>
              <a:gd name="T28" fmla="*/ 4 w 10"/>
              <a:gd name="T29" fmla="*/ 5 h 13"/>
              <a:gd name="T30" fmla="*/ 3 w 10"/>
              <a:gd name="T31" fmla="*/ 5 h 13"/>
              <a:gd name="T32" fmla="*/ 0 w 10"/>
              <a:gd name="T33" fmla="*/ 5 h 13"/>
              <a:gd name="T34" fmla="*/ 2 w 10"/>
              <a:gd name="T35" fmla="*/ 7 h 13"/>
              <a:gd name="T36" fmla="*/ 2 w 10"/>
              <a:gd name="T37" fmla="*/ 8 h 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 h="13">
                <a:moveTo>
                  <a:pt x="2" y="8"/>
                </a:moveTo>
                <a:cubicBezTo>
                  <a:pt x="2" y="9"/>
                  <a:pt x="2" y="9"/>
                  <a:pt x="2" y="10"/>
                </a:cubicBezTo>
                <a:cubicBezTo>
                  <a:pt x="3" y="10"/>
                  <a:pt x="3" y="11"/>
                  <a:pt x="4" y="11"/>
                </a:cubicBezTo>
                <a:cubicBezTo>
                  <a:pt x="3" y="13"/>
                  <a:pt x="5" y="13"/>
                  <a:pt x="6" y="13"/>
                </a:cubicBezTo>
                <a:cubicBezTo>
                  <a:pt x="6" y="11"/>
                  <a:pt x="6" y="10"/>
                  <a:pt x="7" y="10"/>
                </a:cubicBezTo>
                <a:cubicBezTo>
                  <a:pt x="7" y="9"/>
                  <a:pt x="7" y="9"/>
                  <a:pt x="7" y="8"/>
                </a:cubicBezTo>
                <a:cubicBezTo>
                  <a:pt x="7" y="7"/>
                  <a:pt x="7" y="5"/>
                  <a:pt x="9" y="5"/>
                </a:cubicBezTo>
                <a:cubicBezTo>
                  <a:pt x="10" y="5"/>
                  <a:pt x="10" y="4"/>
                  <a:pt x="10" y="4"/>
                </a:cubicBezTo>
                <a:cubicBezTo>
                  <a:pt x="10" y="3"/>
                  <a:pt x="10" y="3"/>
                  <a:pt x="10" y="2"/>
                </a:cubicBezTo>
                <a:cubicBezTo>
                  <a:pt x="10" y="2"/>
                  <a:pt x="10" y="1"/>
                  <a:pt x="10" y="0"/>
                </a:cubicBezTo>
                <a:cubicBezTo>
                  <a:pt x="9" y="0"/>
                  <a:pt x="7" y="0"/>
                  <a:pt x="6" y="0"/>
                </a:cubicBezTo>
                <a:cubicBezTo>
                  <a:pt x="6" y="0"/>
                  <a:pt x="6" y="0"/>
                  <a:pt x="5" y="0"/>
                </a:cubicBezTo>
                <a:cubicBezTo>
                  <a:pt x="5" y="0"/>
                  <a:pt x="4" y="0"/>
                  <a:pt x="4" y="0"/>
                </a:cubicBezTo>
                <a:cubicBezTo>
                  <a:pt x="4" y="1"/>
                  <a:pt x="4" y="2"/>
                  <a:pt x="4" y="2"/>
                </a:cubicBezTo>
                <a:cubicBezTo>
                  <a:pt x="4" y="3"/>
                  <a:pt x="4" y="4"/>
                  <a:pt x="4" y="5"/>
                </a:cubicBezTo>
                <a:cubicBezTo>
                  <a:pt x="4" y="5"/>
                  <a:pt x="3" y="5"/>
                  <a:pt x="3" y="5"/>
                </a:cubicBezTo>
                <a:cubicBezTo>
                  <a:pt x="2" y="5"/>
                  <a:pt x="1" y="5"/>
                  <a:pt x="0" y="5"/>
                </a:cubicBezTo>
                <a:cubicBezTo>
                  <a:pt x="0" y="6"/>
                  <a:pt x="1" y="6"/>
                  <a:pt x="2" y="7"/>
                </a:cubicBezTo>
                <a:cubicBezTo>
                  <a:pt x="2" y="8"/>
                  <a:pt x="2" y="8"/>
                  <a:pt x="2" y="8"/>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186" name="Freeform 269" title=""/>
          <p:cNvSpPr/>
          <p:nvPr>
            <p:custDataLst>
              <p:tags r:id="rId315"/>
            </p:custDataLst>
          </p:nvPr>
        </p:nvSpPr>
        <p:spPr bwMode="auto">
          <a:xfrm rot="3000000">
            <a:off x="5830984" y="2506591"/>
            <a:ext cx="25792" cy="11894"/>
          </a:xfrm>
          <a:custGeom>
            <a:gdLst>
              <a:gd name="T0" fmla="*/ 19 w 24"/>
              <a:gd name="T1" fmla="*/ 10 h 11"/>
              <a:gd name="T2" fmla="*/ 24 w 24"/>
              <a:gd name="T3" fmla="*/ 6 h 11"/>
              <a:gd name="T4" fmla="*/ 24 w 24"/>
              <a:gd name="T5" fmla="*/ 4 h 11"/>
              <a:gd name="T6" fmla="*/ 19 w 24"/>
              <a:gd name="T7" fmla="*/ 0 h 11"/>
              <a:gd name="T8" fmla="*/ 18 w 24"/>
              <a:gd name="T9" fmla="*/ 0 h 11"/>
              <a:gd name="T10" fmla="*/ 13 w 24"/>
              <a:gd name="T11" fmla="*/ 2 h 11"/>
              <a:gd name="T12" fmla="*/ 12 w 24"/>
              <a:gd name="T13" fmla="*/ 2 h 11"/>
              <a:gd name="T14" fmla="*/ 9 w 24"/>
              <a:gd name="T15" fmla="*/ 2 h 11"/>
              <a:gd name="T16" fmla="*/ 7 w 24"/>
              <a:gd name="T17" fmla="*/ 3 h 11"/>
              <a:gd name="T18" fmla="*/ 7 w 24"/>
              <a:gd name="T19" fmla="*/ 4 h 11"/>
              <a:gd name="T20" fmla="*/ 6 w 24"/>
              <a:gd name="T21" fmla="*/ 4 h 11"/>
              <a:gd name="T22" fmla="*/ 5 w 24"/>
              <a:gd name="T23" fmla="*/ 3 h 11"/>
              <a:gd name="T24" fmla="*/ 2 w 24"/>
              <a:gd name="T25" fmla="*/ 5 h 11"/>
              <a:gd name="T26" fmla="*/ 3 w 24"/>
              <a:gd name="T27" fmla="*/ 5 h 11"/>
              <a:gd name="T28" fmla="*/ 3 w 24"/>
              <a:gd name="T29" fmla="*/ 7 h 11"/>
              <a:gd name="T30" fmla="*/ 2 w 24"/>
              <a:gd name="T31" fmla="*/ 10 h 11"/>
              <a:gd name="T32" fmla="*/ 2 w 24"/>
              <a:gd name="T33" fmla="*/ 11 h 11"/>
              <a:gd name="T34" fmla="*/ 5 w 24"/>
              <a:gd name="T35" fmla="*/ 11 h 11"/>
              <a:gd name="T36" fmla="*/ 7 w 24"/>
              <a:gd name="T37" fmla="*/ 10 h 11"/>
              <a:gd name="T38" fmla="*/ 8 w 24"/>
              <a:gd name="T39" fmla="*/ 9 h 11"/>
              <a:gd name="T40" fmla="*/ 7 w 24"/>
              <a:gd name="T41" fmla="*/ 7 h 11"/>
              <a:gd name="T42" fmla="*/ 7 w 24"/>
              <a:gd name="T43" fmla="*/ 6 h 11"/>
              <a:gd name="T44" fmla="*/ 12 w 24"/>
              <a:gd name="T45" fmla="*/ 10 h 11"/>
              <a:gd name="T46" fmla="*/ 15 w 24"/>
              <a:gd name="T47" fmla="*/ 10 h 11"/>
              <a:gd name="T48" fmla="*/ 18 w 24"/>
              <a:gd name="T49" fmla="*/ 9 h 11"/>
              <a:gd name="T50" fmla="*/ 19 w 24"/>
              <a:gd name="T51" fmla="*/ 10 h 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 h="11">
                <a:moveTo>
                  <a:pt x="19" y="10"/>
                </a:moveTo>
                <a:cubicBezTo>
                  <a:pt x="21" y="9"/>
                  <a:pt x="21" y="7"/>
                  <a:pt x="24" y="6"/>
                </a:cubicBezTo>
                <a:cubicBezTo>
                  <a:pt x="24" y="5"/>
                  <a:pt x="24" y="5"/>
                  <a:pt x="24" y="4"/>
                </a:cubicBezTo>
                <a:cubicBezTo>
                  <a:pt x="23" y="1"/>
                  <a:pt x="20" y="2"/>
                  <a:pt x="19" y="0"/>
                </a:cubicBezTo>
                <a:cubicBezTo>
                  <a:pt x="18" y="0"/>
                  <a:pt x="18" y="0"/>
                  <a:pt x="18" y="0"/>
                </a:cubicBezTo>
                <a:cubicBezTo>
                  <a:pt x="16" y="1"/>
                  <a:pt x="13" y="0"/>
                  <a:pt x="13" y="2"/>
                </a:cubicBezTo>
                <a:cubicBezTo>
                  <a:pt x="12" y="2"/>
                  <a:pt x="12" y="2"/>
                  <a:pt x="12" y="2"/>
                </a:cubicBezTo>
                <a:cubicBezTo>
                  <a:pt x="11" y="2"/>
                  <a:pt x="10" y="2"/>
                  <a:pt x="9" y="2"/>
                </a:cubicBezTo>
                <a:cubicBezTo>
                  <a:pt x="9" y="2"/>
                  <a:pt x="8" y="3"/>
                  <a:pt x="7" y="3"/>
                </a:cubicBezTo>
                <a:cubicBezTo>
                  <a:pt x="7" y="3"/>
                  <a:pt x="7" y="4"/>
                  <a:pt x="7" y="4"/>
                </a:cubicBezTo>
                <a:cubicBezTo>
                  <a:pt x="7" y="4"/>
                  <a:pt x="6" y="4"/>
                  <a:pt x="6" y="4"/>
                </a:cubicBezTo>
                <a:cubicBezTo>
                  <a:pt x="5" y="4"/>
                  <a:pt x="4" y="4"/>
                  <a:pt x="5" y="3"/>
                </a:cubicBezTo>
                <a:cubicBezTo>
                  <a:pt x="1" y="2"/>
                  <a:pt x="0" y="3"/>
                  <a:pt x="2" y="5"/>
                </a:cubicBezTo>
                <a:cubicBezTo>
                  <a:pt x="3" y="5"/>
                  <a:pt x="3" y="5"/>
                  <a:pt x="3" y="5"/>
                </a:cubicBezTo>
                <a:cubicBezTo>
                  <a:pt x="5" y="5"/>
                  <a:pt x="5" y="7"/>
                  <a:pt x="3" y="7"/>
                </a:cubicBezTo>
                <a:cubicBezTo>
                  <a:pt x="4" y="9"/>
                  <a:pt x="5" y="10"/>
                  <a:pt x="2" y="10"/>
                </a:cubicBezTo>
                <a:cubicBezTo>
                  <a:pt x="2" y="10"/>
                  <a:pt x="2" y="11"/>
                  <a:pt x="2" y="11"/>
                </a:cubicBezTo>
                <a:cubicBezTo>
                  <a:pt x="3" y="11"/>
                  <a:pt x="4" y="11"/>
                  <a:pt x="5" y="11"/>
                </a:cubicBezTo>
                <a:cubicBezTo>
                  <a:pt x="5" y="10"/>
                  <a:pt x="6" y="10"/>
                  <a:pt x="7" y="10"/>
                </a:cubicBezTo>
                <a:cubicBezTo>
                  <a:pt x="7" y="9"/>
                  <a:pt x="7" y="8"/>
                  <a:pt x="8" y="9"/>
                </a:cubicBezTo>
                <a:cubicBezTo>
                  <a:pt x="8" y="8"/>
                  <a:pt x="8" y="8"/>
                  <a:pt x="7" y="7"/>
                </a:cubicBezTo>
                <a:cubicBezTo>
                  <a:pt x="7" y="7"/>
                  <a:pt x="7" y="7"/>
                  <a:pt x="7" y="6"/>
                </a:cubicBezTo>
                <a:cubicBezTo>
                  <a:pt x="10" y="4"/>
                  <a:pt x="10" y="8"/>
                  <a:pt x="12" y="10"/>
                </a:cubicBezTo>
                <a:cubicBezTo>
                  <a:pt x="13" y="10"/>
                  <a:pt x="14" y="10"/>
                  <a:pt x="15" y="10"/>
                </a:cubicBezTo>
                <a:cubicBezTo>
                  <a:pt x="15" y="9"/>
                  <a:pt x="16" y="8"/>
                  <a:pt x="18" y="9"/>
                </a:cubicBezTo>
                <a:cubicBezTo>
                  <a:pt x="18" y="9"/>
                  <a:pt x="19" y="9"/>
                  <a:pt x="19" y="10"/>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187" name="Freeform 270" title=""/>
          <p:cNvSpPr/>
          <p:nvPr>
            <p:custDataLst>
              <p:tags r:id="rId316"/>
            </p:custDataLst>
          </p:nvPr>
        </p:nvSpPr>
        <p:spPr bwMode="auto">
          <a:xfrm rot="3000000">
            <a:off x="5903580" y="2575401"/>
            <a:ext cx="5455" cy="8425"/>
          </a:xfrm>
          <a:custGeom>
            <a:gdLst>
              <a:gd name="T0" fmla="*/ 5 w 5"/>
              <a:gd name="T1" fmla="*/ 5 h 8"/>
              <a:gd name="T2" fmla="*/ 5 w 5"/>
              <a:gd name="T3" fmla="*/ 3 h 8"/>
              <a:gd name="T4" fmla="*/ 3 w 5"/>
              <a:gd name="T5" fmla="*/ 2 h 8"/>
              <a:gd name="T6" fmla="*/ 3 w 5"/>
              <a:gd name="T7" fmla="*/ 1 h 8"/>
              <a:gd name="T8" fmla="*/ 3 w 5"/>
              <a:gd name="T9" fmla="*/ 0 h 8"/>
              <a:gd name="T10" fmla="*/ 1 w 5"/>
              <a:gd name="T11" fmla="*/ 0 h 8"/>
              <a:gd name="T12" fmla="*/ 0 w 5"/>
              <a:gd name="T13" fmla="*/ 1 h 8"/>
              <a:gd name="T14" fmla="*/ 0 w 5"/>
              <a:gd name="T15" fmla="*/ 2 h 8"/>
              <a:gd name="T16" fmla="*/ 0 w 5"/>
              <a:gd name="T17" fmla="*/ 3 h 8"/>
              <a:gd name="T18" fmla="*/ 0 w 5"/>
              <a:gd name="T19" fmla="*/ 5 h 8"/>
              <a:gd name="T20" fmla="*/ 0 w 5"/>
              <a:gd name="T21" fmla="*/ 7 h 8"/>
              <a:gd name="T22" fmla="*/ 0 w 5"/>
              <a:gd name="T23" fmla="*/ 8 h 8"/>
              <a:gd name="T24" fmla="*/ 5 w 5"/>
              <a:gd name="T25" fmla="*/ 5 h 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 h="8">
                <a:moveTo>
                  <a:pt x="5" y="5"/>
                </a:moveTo>
                <a:cubicBezTo>
                  <a:pt x="5" y="4"/>
                  <a:pt x="5" y="4"/>
                  <a:pt x="5" y="3"/>
                </a:cubicBezTo>
                <a:cubicBezTo>
                  <a:pt x="4" y="3"/>
                  <a:pt x="3" y="3"/>
                  <a:pt x="3" y="2"/>
                </a:cubicBezTo>
                <a:cubicBezTo>
                  <a:pt x="3" y="2"/>
                  <a:pt x="3" y="1"/>
                  <a:pt x="3" y="1"/>
                </a:cubicBezTo>
                <a:cubicBezTo>
                  <a:pt x="3" y="1"/>
                  <a:pt x="3" y="0"/>
                  <a:pt x="3" y="0"/>
                </a:cubicBezTo>
                <a:cubicBezTo>
                  <a:pt x="3" y="0"/>
                  <a:pt x="2" y="0"/>
                  <a:pt x="1" y="0"/>
                </a:cubicBezTo>
                <a:cubicBezTo>
                  <a:pt x="0" y="0"/>
                  <a:pt x="0" y="0"/>
                  <a:pt x="0" y="1"/>
                </a:cubicBezTo>
                <a:cubicBezTo>
                  <a:pt x="0" y="1"/>
                  <a:pt x="0" y="2"/>
                  <a:pt x="0" y="2"/>
                </a:cubicBezTo>
                <a:cubicBezTo>
                  <a:pt x="0" y="3"/>
                  <a:pt x="0" y="3"/>
                  <a:pt x="0" y="3"/>
                </a:cubicBezTo>
                <a:cubicBezTo>
                  <a:pt x="0" y="4"/>
                  <a:pt x="0" y="4"/>
                  <a:pt x="0" y="5"/>
                </a:cubicBezTo>
                <a:cubicBezTo>
                  <a:pt x="0" y="5"/>
                  <a:pt x="0" y="6"/>
                  <a:pt x="0" y="7"/>
                </a:cubicBezTo>
                <a:cubicBezTo>
                  <a:pt x="0" y="7"/>
                  <a:pt x="0" y="8"/>
                  <a:pt x="0" y="8"/>
                </a:cubicBezTo>
                <a:cubicBezTo>
                  <a:pt x="2" y="8"/>
                  <a:pt x="2" y="5"/>
                  <a:pt x="5" y="5"/>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188" name="Freeform 271" title=""/>
          <p:cNvSpPr/>
          <p:nvPr>
            <p:custDataLst>
              <p:tags r:id="rId317"/>
            </p:custDataLst>
          </p:nvPr>
        </p:nvSpPr>
        <p:spPr bwMode="auto">
          <a:xfrm rot="3000000">
            <a:off x="5822509" y="2488532"/>
            <a:ext cx="12896" cy="10902"/>
          </a:xfrm>
          <a:custGeom>
            <a:gdLst>
              <a:gd name="T0" fmla="*/ 5 w 12"/>
              <a:gd name="T1" fmla="*/ 2 h 10"/>
              <a:gd name="T2" fmla="*/ 4 w 12"/>
              <a:gd name="T3" fmla="*/ 0 h 10"/>
              <a:gd name="T4" fmla="*/ 3 w 12"/>
              <a:gd name="T5" fmla="*/ 0 h 10"/>
              <a:gd name="T6" fmla="*/ 2 w 12"/>
              <a:gd name="T7" fmla="*/ 0 h 10"/>
              <a:gd name="T8" fmla="*/ 0 w 12"/>
              <a:gd name="T9" fmla="*/ 4 h 10"/>
              <a:gd name="T10" fmla="*/ 2 w 12"/>
              <a:gd name="T11" fmla="*/ 6 h 10"/>
              <a:gd name="T12" fmla="*/ 4 w 12"/>
              <a:gd name="T13" fmla="*/ 5 h 10"/>
              <a:gd name="T14" fmla="*/ 6 w 12"/>
              <a:gd name="T15" fmla="*/ 10 h 10"/>
              <a:gd name="T16" fmla="*/ 10 w 12"/>
              <a:gd name="T17" fmla="*/ 6 h 10"/>
              <a:gd name="T18" fmla="*/ 10 w 12"/>
              <a:gd name="T19" fmla="*/ 5 h 10"/>
              <a:gd name="T20" fmla="*/ 9 w 12"/>
              <a:gd name="T21" fmla="*/ 5 h 10"/>
              <a:gd name="T22" fmla="*/ 7 w 12"/>
              <a:gd name="T23" fmla="*/ 4 h 10"/>
              <a:gd name="T24" fmla="*/ 7 w 12"/>
              <a:gd name="T25" fmla="*/ 3 h 10"/>
              <a:gd name="T26" fmla="*/ 5 w 12"/>
              <a:gd name="T27" fmla="*/ 2 h 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 h="10">
                <a:moveTo>
                  <a:pt x="5" y="2"/>
                </a:moveTo>
                <a:cubicBezTo>
                  <a:pt x="4" y="2"/>
                  <a:pt x="4" y="1"/>
                  <a:pt x="4" y="0"/>
                </a:cubicBezTo>
                <a:cubicBezTo>
                  <a:pt x="4" y="0"/>
                  <a:pt x="3" y="0"/>
                  <a:pt x="3" y="0"/>
                </a:cubicBezTo>
                <a:cubicBezTo>
                  <a:pt x="2" y="0"/>
                  <a:pt x="2" y="0"/>
                  <a:pt x="2" y="0"/>
                </a:cubicBezTo>
                <a:cubicBezTo>
                  <a:pt x="1" y="1"/>
                  <a:pt x="0" y="2"/>
                  <a:pt x="0" y="4"/>
                </a:cubicBezTo>
                <a:cubicBezTo>
                  <a:pt x="0" y="5"/>
                  <a:pt x="1" y="6"/>
                  <a:pt x="2" y="6"/>
                </a:cubicBezTo>
                <a:cubicBezTo>
                  <a:pt x="2" y="6"/>
                  <a:pt x="3" y="5"/>
                  <a:pt x="4" y="5"/>
                </a:cubicBezTo>
                <a:cubicBezTo>
                  <a:pt x="6" y="6"/>
                  <a:pt x="6" y="8"/>
                  <a:pt x="6" y="10"/>
                </a:cubicBezTo>
                <a:cubicBezTo>
                  <a:pt x="10" y="10"/>
                  <a:pt x="12" y="8"/>
                  <a:pt x="10" y="6"/>
                </a:cubicBezTo>
                <a:cubicBezTo>
                  <a:pt x="10" y="6"/>
                  <a:pt x="10" y="5"/>
                  <a:pt x="10" y="5"/>
                </a:cubicBezTo>
                <a:cubicBezTo>
                  <a:pt x="9" y="5"/>
                  <a:pt x="9" y="5"/>
                  <a:pt x="9" y="5"/>
                </a:cubicBezTo>
                <a:cubicBezTo>
                  <a:pt x="9" y="4"/>
                  <a:pt x="8" y="4"/>
                  <a:pt x="7" y="4"/>
                </a:cubicBezTo>
                <a:cubicBezTo>
                  <a:pt x="7" y="4"/>
                  <a:pt x="7" y="3"/>
                  <a:pt x="7" y="3"/>
                </a:cubicBezTo>
                <a:cubicBezTo>
                  <a:pt x="7" y="2"/>
                  <a:pt x="6" y="2"/>
                  <a:pt x="5" y="2"/>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189" name="Freeform 272" title=""/>
          <p:cNvSpPr/>
          <p:nvPr>
            <p:custDataLst>
              <p:tags r:id="rId318"/>
            </p:custDataLst>
          </p:nvPr>
        </p:nvSpPr>
        <p:spPr bwMode="auto">
          <a:xfrm rot="3000000">
            <a:off x="5850277" y="2542814"/>
            <a:ext cx="13888" cy="12884"/>
          </a:xfrm>
          <a:custGeom>
            <a:gdLst>
              <a:gd name="T0" fmla="*/ 8 w 13"/>
              <a:gd name="T1" fmla="*/ 11 h 12"/>
              <a:gd name="T2" fmla="*/ 11 w 13"/>
              <a:gd name="T3" fmla="*/ 9 h 12"/>
              <a:gd name="T4" fmla="*/ 12 w 13"/>
              <a:gd name="T5" fmla="*/ 9 h 12"/>
              <a:gd name="T6" fmla="*/ 13 w 13"/>
              <a:gd name="T7" fmla="*/ 9 h 12"/>
              <a:gd name="T8" fmla="*/ 13 w 13"/>
              <a:gd name="T9" fmla="*/ 7 h 12"/>
              <a:gd name="T10" fmla="*/ 10 w 13"/>
              <a:gd name="T11" fmla="*/ 6 h 12"/>
              <a:gd name="T12" fmla="*/ 8 w 13"/>
              <a:gd name="T13" fmla="*/ 7 h 12"/>
              <a:gd name="T14" fmla="*/ 7 w 13"/>
              <a:gd name="T15" fmla="*/ 10 h 12"/>
              <a:gd name="T16" fmla="*/ 6 w 13"/>
              <a:gd name="T17" fmla="*/ 9 h 12"/>
              <a:gd name="T18" fmla="*/ 5 w 13"/>
              <a:gd name="T19" fmla="*/ 9 h 12"/>
              <a:gd name="T20" fmla="*/ 4 w 13"/>
              <a:gd name="T21" fmla="*/ 7 h 12"/>
              <a:gd name="T22" fmla="*/ 4 w 13"/>
              <a:gd name="T23" fmla="*/ 6 h 12"/>
              <a:gd name="T24" fmla="*/ 6 w 13"/>
              <a:gd name="T25" fmla="*/ 5 h 12"/>
              <a:gd name="T26" fmla="*/ 6 w 13"/>
              <a:gd name="T27" fmla="*/ 4 h 12"/>
              <a:gd name="T28" fmla="*/ 6 w 13"/>
              <a:gd name="T29" fmla="*/ 3 h 12"/>
              <a:gd name="T30" fmla="*/ 0 w 13"/>
              <a:gd name="T31" fmla="*/ 0 h 12"/>
              <a:gd name="T32" fmla="*/ 0 w 13"/>
              <a:gd name="T33" fmla="*/ 3 h 12"/>
              <a:gd name="T34" fmla="*/ 3 w 13"/>
              <a:gd name="T35" fmla="*/ 5 h 12"/>
              <a:gd name="T36" fmla="*/ 3 w 13"/>
              <a:gd name="T37" fmla="*/ 7 h 12"/>
              <a:gd name="T38" fmla="*/ 4 w 13"/>
              <a:gd name="T39" fmla="*/ 11 h 12"/>
              <a:gd name="T40" fmla="*/ 6 w 13"/>
              <a:gd name="T41" fmla="*/ 12 h 12"/>
              <a:gd name="T42" fmla="*/ 8 w 13"/>
              <a:gd name="T43" fmla="*/ 11 h 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 h="12">
                <a:moveTo>
                  <a:pt x="8" y="11"/>
                </a:moveTo>
                <a:cubicBezTo>
                  <a:pt x="9" y="10"/>
                  <a:pt x="10" y="9"/>
                  <a:pt x="11" y="9"/>
                </a:cubicBezTo>
                <a:cubicBezTo>
                  <a:pt x="11" y="9"/>
                  <a:pt x="12" y="9"/>
                  <a:pt x="12" y="9"/>
                </a:cubicBezTo>
                <a:cubicBezTo>
                  <a:pt x="12" y="9"/>
                  <a:pt x="13" y="9"/>
                  <a:pt x="13" y="9"/>
                </a:cubicBezTo>
                <a:cubicBezTo>
                  <a:pt x="13" y="8"/>
                  <a:pt x="13" y="8"/>
                  <a:pt x="13" y="7"/>
                </a:cubicBezTo>
                <a:cubicBezTo>
                  <a:pt x="12" y="7"/>
                  <a:pt x="11" y="7"/>
                  <a:pt x="10" y="6"/>
                </a:cubicBezTo>
                <a:cubicBezTo>
                  <a:pt x="10" y="7"/>
                  <a:pt x="9" y="8"/>
                  <a:pt x="8" y="7"/>
                </a:cubicBezTo>
                <a:cubicBezTo>
                  <a:pt x="8" y="8"/>
                  <a:pt x="8" y="10"/>
                  <a:pt x="7" y="10"/>
                </a:cubicBezTo>
                <a:cubicBezTo>
                  <a:pt x="7" y="10"/>
                  <a:pt x="6" y="10"/>
                  <a:pt x="6" y="9"/>
                </a:cubicBezTo>
                <a:cubicBezTo>
                  <a:pt x="6" y="9"/>
                  <a:pt x="5" y="9"/>
                  <a:pt x="5" y="9"/>
                </a:cubicBezTo>
                <a:cubicBezTo>
                  <a:pt x="4" y="9"/>
                  <a:pt x="4" y="8"/>
                  <a:pt x="4" y="7"/>
                </a:cubicBezTo>
                <a:cubicBezTo>
                  <a:pt x="4" y="7"/>
                  <a:pt x="4" y="7"/>
                  <a:pt x="4" y="6"/>
                </a:cubicBezTo>
                <a:cubicBezTo>
                  <a:pt x="5" y="6"/>
                  <a:pt x="5" y="5"/>
                  <a:pt x="6" y="5"/>
                </a:cubicBezTo>
                <a:cubicBezTo>
                  <a:pt x="6" y="5"/>
                  <a:pt x="6" y="4"/>
                  <a:pt x="6" y="4"/>
                </a:cubicBezTo>
                <a:cubicBezTo>
                  <a:pt x="6" y="3"/>
                  <a:pt x="6" y="3"/>
                  <a:pt x="6" y="3"/>
                </a:cubicBezTo>
                <a:cubicBezTo>
                  <a:pt x="4" y="2"/>
                  <a:pt x="3" y="0"/>
                  <a:pt x="0" y="0"/>
                </a:cubicBezTo>
                <a:cubicBezTo>
                  <a:pt x="0" y="1"/>
                  <a:pt x="0" y="2"/>
                  <a:pt x="0" y="3"/>
                </a:cubicBezTo>
                <a:cubicBezTo>
                  <a:pt x="0" y="4"/>
                  <a:pt x="2" y="4"/>
                  <a:pt x="3" y="5"/>
                </a:cubicBezTo>
                <a:cubicBezTo>
                  <a:pt x="3" y="6"/>
                  <a:pt x="3" y="7"/>
                  <a:pt x="3" y="7"/>
                </a:cubicBezTo>
                <a:cubicBezTo>
                  <a:pt x="3" y="9"/>
                  <a:pt x="4" y="9"/>
                  <a:pt x="4" y="11"/>
                </a:cubicBezTo>
                <a:cubicBezTo>
                  <a:pt x="4" y="12"/>
                  <a:pt x="5" y="12"/>
                  <a:pt x="6" y="12"/>
                </a:cubicBezTo>
                <a:cubicBezTo>
                  <a:pt x="6" y="11"/>
                  <a:pt x="7" y="11"/>
                  <a:pt x="8" y="11"/>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190" name="Freeform 273" title=""/>
          <p:cNvSpPr/>
          <p:nvPr>
            <p:custDataLst>
              <p:tags r:id="rId319"/>
            </p:custDataLst>
          </p:nvPr>
        </p:nvSpPr>
        <p:spPr bwMode="auto">
          <a:xfrm rot="3000000">
            <a:off x="5842862" y="2535390"/>
            <a:ext cx="9423" cy="10902"/>
          </a:xfrm>
          <a:custGeom>
            <a:gdLst>
              <a:gd name="T0" fmla="*/ 2 w 9"/>
              <a:gd name="T1" fmla="*/ 9 h 10"/>
              <a:gd name="T2" fmla="*/ 4 w 9"/>
              <a:gd name="T3" fmla="*/ 10 h 10"/>
              <a:gd name="T4" fmla="*/ 5 w 9"/>
              <a:gd name="T5" fmla="*/ 10 h 10"/>
              <a:gd name="T6" fmla="*/ 5 w 9"/>
              <a:gd name="T7" fmla="*/ 9 h 10"/>
              <a:gd name="T8" fmla="*/ 5 w 9"/>
              <a:gd name="T9" fmla="*/ 6 h 10"/>
              <a:gd name="T10" fmla="*/ 8 w 9"/>
              <a:gd name="T11" fmla="*/ 8 h 10"/>
              <a:gd name="T12" fmla="*/ 9 w 9"/>
              <a:gd name="T13" fmla="*/ 6 h 10"/>
              <a:gd name="T14" fmla="*/ 9 w 9"/>
              <a:gd name="T15" fmla="*/ 3 h 10"/>
              <a:gd name="T16" fmla="*/ 9 w 9"/>
              <a:gd name="T17" fmla="*/ 1 h 10"/>
              <a:gd name="T18" fmla="*/ 3 w 9"/>
              <a:gd name="T19" fmla="*/ 2 h 10"/>
              <a:gd name="T20" fmla="*/ 2 w 9"/>
              <a:gd name="T21" fmla="*/ 2 h 10"/>
              <a:gd name="T22" fmla="*/ 2 w 9"/>
              <a:gd name="T23" fmla="*/ 4 h 10"/>
              <a:gd name="T24" fmla="*/ 1 w 9"/>
              <a:gd name="T25" fmla="*/ 8 h 10"/>
              <a:gd name="T26" fmla="*/ 2 w 9"/>
              <a:gd name="T27" fmla="*/ 9 h 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 h="10">
                <a:moveTo>
                  <a:pt x="2" y="9"/>
                </a:moveTo>
                <a:cubicBezTo>
                  <a:pt x="3" y="9"/>
                  <a:pt x="3" y="10"/>
                  <a:pt x="4" y="10"/>
                </a:cubicBezTo>
                <a:cubicBezTo>
                  <a:pt x="5" y="10"/>
                  <a:pt x="5" y="10"/>
                  <a:pt x="5" y="10"/>
                </a:cubicBezTo>
                <a:cubicBezTo>
                  <a:pt x="5" y="10"/>
                  <a:pt x="5" y="9"/>
                  <a:pt x="5" y="9"/>
                </a:cubicBezTo>
                <a:cubicBezTo>
                  <a:pt x="5" y="8"/>
                  <a:pt x="5" y="7"/>
                  <a:pt x="5" y="6"/>
                </a:cubicBezTo>
                <a:cubicBezTo>
                  <a:pt x="7" y="6"/>
                  <a:pt x="7" y="8"/>
                  <a:pt x="8" y="8"/>
                </a:cubicBezTo>
                <a:cubicBezTo>
                  <a:pt x="8" y="7"/>
                  <a:pt x="8" y="6"/>
                  <a:pt x="9" y="6"/>
                </a:cubicBezTo>
                <a:cubicBezTo>
                  <a:pt x="9" y="5"/>
                  <a:pt x="9" y="4"/>
                  <a:pt x="9" y="3"/>
                </a:cubicBezTo>
                <a:cubicBezTo>
                  <a:pt x="9" y="2"/>
                  <a:pt x="9" y="2"/>
                  <a:pt x="9" y="1"/>
                </a:cubicBezTo>
                <a:cubicBezTo>
                  <a:pt x="6" y="0"/>
                  <a:pt x="6" y="2"/>
                  <a:pt x="3" y="2"/>
                </a:cubicBezTo>
                <a:cubicBezTo>
                  <a:pt x="3" y="2"/>
                  <a:pt x="2" y="2"/>
                  <a:pt x="2" y="2"/>
                </a:cubicBezTo>
                <a:cubicBezTo>
                  <a:pt x="2" y="3"/>
                  <a:pt x="2" y="4"/>
                  <a:pt x="2" y="4"/>
                </a:cubicBezTo>
                <a:cubicBezTo>
                  <a:pt x="2" y="6"/>
                  <a:pt x="1" y="7"/>
                  <a:pt x="1" y="8"/>
                </a:cubicBezTo>
                <a:cubicBezTo>
                  <a:pt x="0" y="9"/>
                  <a:pt x="1" y="9"/>
                  <a:pt x="2" y="9"/>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191" name="Freeform 274" title=""/>
          <p:cNvSpPr/>
          <p:nvPr>
            <p:custDataLst>
              <p:tags r:id="rId320"/>
            </p:custDataLst>
          </p:nvPr>
        </p:nvSpPr>
        <p:spPr bwMode="auto">
          <a:xfrm rot="3000000">
            <a:off x="5820120" y="2549167"/>
            <a:ext cx="4465" cy="4956"/>
          </a:xfrm>
          <a:custGeom>
            <a:gdLst>
              <a:gd name="T0" fmla="*/ 2 w 4"/>
              <a:gd name="T1" fmla="*/ 5 h 5"/>
              <a:gd name="T2" fmla="*/ 2 w 4"/>
              <a:gd name="T3" fmla="*/ 3 h 5"/>
              <a:gd name="T4" fmla="*/ 2 w 4"/>
              <a:gd name="T5" fmla="*/ 2 h 5"/>
              <a:gd name="T6" fmla="*/ 2 w 4"/>
              <a:gd name="T7" fmla="*/ 0 h 5"/>
              <a:gd name="T8" fmla="*/ 1 w 4"/>
              <a:gd name="T9" fmla="*/ 0 h 5"/>
              <a:gd name="T10" fmla="*/ 0 w 4"/>
              <a:gd name="T11" fmla="*/ 2 h 5"/>
              <a:gd name="T12" fmla="*/ 0 w 4"/>
              <a:gd name="T13" fmla="*/ 5 h 5"/>
              <a:gd name="T14" fmla="*/ 1 w 4"/>
              <a:gd name="T15" fmla="*/ 5 h 5"/>
              <a:gd name="T16" fmla="*/ 2 w 4"/>
              <a:gd name="T17" fmla="*/ 5 h 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5">
                <a:moveTo>
                  <a:pt x="2" y="5"/>
                </a:moveTo>
                <a:cubicBezTo>
                  <a:pt x="2" y="4"/>
                  <a:pt x="2" y="4"/>
                  <a:pt x="2" y="3"/>
                </a:cubicBezTo>
                <a:cubicBezTo>
                  <a:pt x="2" y="3"/>
                  <a:pt x="2" y="3"/>
                  <a:pt x="2" y="2"/>
                </a:cubicBezTo>
                <a:cubicBezTo>
                  <a:pt x="4" y="2"/>
                  <a:pt x="3" y="1"/>
                  <a:pt x="2" y="0"/>
                </a:cubicBezTo>
                <a:cubicBezTo>
                  <a:pt x="2" y="0"/>
                  <a:pt x="1" y="0"/>
                  <a:pt x="1" y="0"/>
                </a:cubicBezTo>
                <a:cubicBezTo>
                  <a:pt x="0" y="0"/>
                  <a:pt x="0" y="1"/>
                  <a:pt x="0" y="2"/>
                </a:cubicBezTo>
                <a:cubicBezTo>
                  <a:pt x="0" y="3"/>
                  <a:pt x="0" y="4"/>
                  <a:pt x="0" y="5"/>
                </a:cubicBezTo>
                <a:cubicBezTo>
                  <a:pt x="0" y="5"/>
                  <a:pt x="1" y="5"/>
                  <a:pt x="1" y="5"/>
                </a:cubicBezTo>
                <a:cubicBezTo>
                  <a:pt x="1" y="5"/>
                  <a:pt x="2" y="5"/>
                  <a:pt x="2" y="5"/>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192" name="Freeform 275" title=""/>
          <p:cNvSpPr/>
          <p:nvPr>
            <p:custDataLst>
              <p:tags r:id="rId321"/>
            </p:custDataLst>
          </p:nvPr>
        </p:nvSpPr>
        <p:spPr bwMode="auto">
          <a:xfrm rot="3000000">
            <a:off x="5815596" y="2545042"/>
            <a:ext cx="4465" cy="3964"/>
          </a:xfrm>
          <a:custGeom>
            <a:gdLst>
              <a:gd name="T0" fmla="*/ 1 w 4"/>
              <a:gd name="T1" fmla="*/ 4 h 4"/>
              <a:gd name="T2" fmla="*/ 2 w 4"/>
              <a:gd name="T3" fmla="*/ 2 h 4"/>
              <a:gd name="T4" fmla="*/ 3 w 4"/>
              <a:gd name="T5" fmla="*/ 2 h 4"/>
              <a:gd name="T6" fmla="*/ 2 w 4"/>
              <a:gd name="T7" fmla="*/ 0 h 4"/>
              <a:gd name="T8" fmla="*/ 1 w 4"/>
              <a:gd name="T9" fmla="*/ 0 h 4"/>
              <a:gd name="T10" fmla="*/ 0 w 4"/>
              <a:gd name="T11" fmla="*/ 2 h 4"/>
              <a:gd name="T12" fmla="*/ 1 w 4"/>
              <a:gd name="T13" fmla="*/ 4 h 4"/>
            </a:gdLst>
            <a:cxnLst>
              <a:cxn ang="0">
                <a:pos x="T0" y="T1"/>
              </a:cxn>
              <a:cxn ang="0">
                <a:pos x="T2" y="T3"/>
              </a:cxn>
              <a:cxn ang="0">
                <a:pos x="T4" y="T5"/>
              </a:cxn>
              <a:cxn ang="0">
                <a:pos x="T6" y="T7"/>
              </a:cxn>
              <a:cxn ang="0">
                <a:pos x="T8" y="T9"/>
              </a:cxn>
              <a:cxn ang="0">
                <a:pos x="T10" y="T11"/>
              </a:cxn>
              <a:cxn ang="0">
                <a:pos x="T12" y="T13"/>
              </a:cxn>
            </a:cxnLst>
            <a:rect l="0" t="0" r="r" b="b"/>
            <a:pathLst>
              <a:path w="4" h="4">
                <a:moveTo>
                  <a:pt x="1" y="4"/>
                </a:moveTo>
                <a:cubicBezTo>
                  <a:pt x="1" y="3"/>
                  <a:pt x="1" y="2"/>
                  <a:pt x="2" y="2"/>
                </a:cubicBezTo>
                <a:cubicBezTo>
                  <a:pt x="3" y="2"/>
                  <a:pt x="3" y="2"/>
                  <a:pt x="3" y="2"/>
                </a:cubicBezTo>
                <a:cubicBezTo>
                  <a:pt x="4" y="1"/>
                  <a:pt x="3" y="0"/>
                  <a:pt x="2" y="0"/>
                </a:cubicBezTo>
                <a:cubicBezTo>
                  <a:pt x="2" y="0"/>
                  <a:pt x="1" y="0"/>
                  <a:pt x="1" y="0"/>
                </a:cubicBezTo>
                <a:cubicBezTo>
                  <a:pt x="1" y="1"/>
                  <a:pt x="1" y="2"/>
                  <a:pt x="0" y="2"/>
                </a:cubicBezTo>
                <a:cubicBezTo>
                  <a:pt x="0" y="3"/>
                  <a:pt x="0" y="4"/>
                  <a:pt x="1" y="4"/>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193" name="Freeform 276" title=""/>
          <p:cNvSpPr>
            <a:spLocks noEditPoints="1"/>
          </p:cNvSpPr>
          <p:nvPr>
            <p:custDataLst>
              <p:tags r:id="rId322"/>
            </p:custDataLst>
          </p:nvPr>
        </p:nvSpPr>
        <p:spPr bwMode="auto">
          <a:xfrm rot="3000000">
            <a:off x="5760781" y="2436258"/>
            <a:ext cx="115565" cy="208641"/>
          </a:xfrm>
          <a:custGeom>
            <a:gdLst>
              <a:gd name="T0" fmla="*/ 96 w 108"/>
              <a:gd name="T1" fmla="*/ 97 h 195"/>
              <a:gd name="T2" fmla="*/ 89 w 108"/>
              <a:gd name="T3" fmla="*/ 97 h 195"/>
              <a:gd name="T4" fmla="*/ 99 w 108"/>
              <a:gd name="T5" fmla="*/ 89 h 195"/>
              <a:gd name="T6" fmla="*/ 87 w 108"/>
              <a:gd name="T7" fmla="*/ 92 h 195"/>
              <a:gd name="T8" fmla="*/ 64 w 108"/>
              <a:gd name="T9" fmla="*/ 106 h 195"/>
              <a:gd name="T10" fmla="*/ 43 w 108"/>
              <a:gd name="T11" fmla="*/ 110 h 195"/>
              <a:gd name="T12" fmla="*/ 24 w 108"/>
              <a:gd name="T13" fmla="*/ 94 h 195"/>
              <a:gd name="T14" fmla="*/ 18 w 108"/>
              <a:gd name="T15" fmla="*/ 66 h 195"/>
              <a:gd name="T16" fmla="*/ 17 w 108"/>
              <a:gd name="T17" fmla="*/ 30 h 195"/>
              <a:gd name="T18" fmla="*/ 36 w 108"/>
              <a:gd name="T19" fmla="*/ 11 h 195"/>
              <a:gd name="T20" fmla="*/ 64 w 108"/>
              <a:gd name="T21" fmla="*/ 7 h 195"/>
              <a:gd name="T22" fmla="*/ 82 w 108"/>
              <a:gd name="T23" fmla="*/ 25 h 195"/>
              <a:gd name="T24" fmla="*/ 81 w 108"/>
              <a:gd name="T25" fmla="*/ 35 h 195"/>
              <a:gd name="T26" fmla="*/ 75 w 108"/>
              <a:gd name="T27" fmla="*/ 49 h 195"/>
              <a:gd name="T28" fmla="*/ 62 w 108"/>
              <a:gd name="T29" fmla="*/ 61 h 195"/>
              <a:gd name="T30" fmla="*/ 80 w 108"/>
              <a:gd name="T31" fmla="*/ 67 h 195"/>
              <a:gd name="T32" fmla="*/ 95 w 108"/>
              <a:gd name="T33" fmla="*/ 63 h 195"/>
              <a:gd name="T34" fmla="*/ 94 w 108"/>
              <a:gd name="T35" fmla="*/ 53 h 195"/>
              <a:gd name="T36" fmla="*/ 94 w 108"/>
              <a:gd name="T37" fmla="*/ 48 h 195"/>
              <a:gd name="T38" fmla="*/ 97 w 108"/>
              <a:gd name="T39" fmla="*/ 37 h 195"/>
              <a:gd name="T40" fmla="*/ 82 w 108"/>
              <a:gd name="T41" fmla="*/ 18 h 195"/>
              <a:gd name="T42" fmla="*/ 61 w 108"/>
              <a:gd name="T43" fmla="*/ 2 h 195"/>
              <a:gd name="T44" fmla="*/ 39 w 108"/>
              <a:gd name="T45" fmla="*/ 4 h 195"/>
              <a:gd name="T46" fmla="*/ 14 w 108"/>
              <a:gd name="T47" fmla="*/ 21 h 195"/>
              <a:gd name="T48" fmla="*/ 8 w 108"/>
              <a:gd name="T49" fmla="*/ 42 h 195"/>
              <a:gd name="T50" fmla="*/ 0 w 108"/>
              <a:gd name="T51" fmla="*/ 66 h 195"/>
              <a:gd name="T52" fmla="*/ 9 w 108"/>
              <a:gd name="T53" fmla="*/ 97 h 195"/>
              <a:gd name="T54" fmla="*/ 33 w 108"/>
              <a:gd name="T55" fmla="*/ 117 h 195"/>
              <a:gd name="T56" fmla="*/ 38 w 108"/>
              <a:gd name="T57" fmla="*/ 136 h 195"/>
              <a:gd name="T58" fmla="*/ 59 w 108"/>
              <a:gd name="T59" fmla="*/ 118 h 195"/>
              <a:gd name="T60" fmla="*/ 77 w 108"/>
              <a:gd name="T61" fmla="*/ 114 h 195"/>
              <a:gd name="T62" fmla="*/ 66 w 108"/>
              <a:gd name="T63" fmla="*/ 129 h 195"/>
              <a:gd name="T64" fmla="*/ 62 w 108"/>
              <a:gd name="T65" fmla="*/ 127 h 195"/>
              <a:gd name="T66" fmla="*/ 57 w 108"/>
              <a:gd name="T67" fmla="*/ 138 h 195"/>
              <a:gd name="T68" fmla="*/ 49 w 108"/>
              <a:gd name="T69" fmla="*/ 155 h 195"/>
              <a:gd name="T70" fmla="*/ 55 w 108"/>
              <a:gd name="T71" fmla="*/ 171 h 195"/>
              <a:gd name="T72" fmla="*/ 59 w 108"/>
              <a:gd name="T73" fmla="*/ 182 h 195"/>
              <a:gd name="T74" fmla="*/ 44 w 108"/>
              <a:gd name="T75" fmla="*/ 184 h 195"/>
              <a:gd name="T76" fmla="*/ 38 w 108"/>
              <a:gd name="T77" fmla="*/ 171 h 195"/>
              <a:gd name="T78" fmla="*/ 37 w 108"/>
              <a:gd name="T79" fmla="*/ 155 h 195"/>
              <a:gd name="T80" fmla="*/ 33 w 108"/>
              <a:gd name="T81" fmla="*/ 140 h 195"/>
              <a:gd name="T82" fmla="*/ 28 w 108"/>
              <a:gd name="T83" fmla="*/ 157 h 195"/>
              <a:gd name="T84" fmla="*/ 18 w 108"/>
              <a:gd name="T85" fmla="*/ 170 h 195"/>
              <a:gd name="T86" fmla="*/ 31 w 108"/>
              <a:gd name="T87" fmla="*/ 184 h 195"/>
              <a:gd name="T88" fmla="*/ 55 w 108"/>
              <a:gd name="T89" fmla="*/ 190 h 195"/>
              <a:gd name="T90" fmla="*/ 83 w 108"/>
              <a:gd name="T91" fmla="*/ 174 h 195"/>
              <a:gd name="T92" fmla="*/ 93 w 108"/>
              <a:gd name="T93" fmla="*/ 152 h 195"/>
              <a:gd name="T94" fmla="*/ 104 w 108"/>
              <a:gd name="T95" fmla="*/ 125 h 195"/>
              <a:gd name="T96" fmla="*/ 82 w 108"/>
              <a:gd name="T97" fmla="*/ 60 h 195"/>
              <a:gd name="T98" fmla="*/ 51 w 108"/>
              <a:gd name="T99" fmla="*/ 112 h 195"/>
              <a:gd name="T100" fmla="*/ 93 w 108"/>
              <a:gd name="T101" fmla="*/ 118 h 195"/>
              <a:gd name="T102" fmla="*/ 80 w 108"/>
              <a:gd name="T103" fmla="*/ 113 h 195"/>
              <a:gd name="T104" fmla="*/ 82 w 108"/>
              <a:gd name="T105" fmla="*/ 117 h 195"/>
              <a:gd name="T106" fmla="*/ 70 w 108"/>
              <a:gd name="T107" fmla="*/ 139 h 195"/>
              <a:gd name="T108" fmla="*/ 83 w 108"/>
              <a:gd name="T109" fmla="*/ 152 h 195"/>
              <a:gd name="T110" fmla="*/ 68 w 108"/>
              <a:gd name="T111" fmla="*/ 175 h 195"/>
              <a:gd name="T112" fmla="*/ 63 w 108"/>
              <a:gd name="T113" fmla="*/ 159 h 195"/>
              <a:gd name="T114" fmla="*/ 70 w 108"/>
              <a:gd name="T115" fmla="*/ 151 h 195"/>
              <a:gd name="T116" fmla="*/ 74 w 108"/>
              <a:gd name="T117" fmla="*/ 140 h 195"/>
              <a:gd name="T118" fmla="*/ 81 w 108"/>
              <a:gd name="T119" fmla="*/ 127 h 195"/>
              <a:gd name="T120" fmla="*/ 84 w 108"/>
              <a:gd name="T121" fmla="*/ 130 h 1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8" h="195">
                <a:moveTo>
                  <a:pt x="107" y="113"/>
                </a:moveTo>
                <a:cubicBezTo>
                  <a:pt x="107" y="112"/>
                  <a:pt x="107" y="111"/>
                  <a:pt x="107" y="110"/>
                </a:cubicBezTo>
                <a:cubicBezTo>
                  <a:pt x="107" y="109"/>
                  <a:pt x="106" y="108"/>
                  <a:pt x="106" y="108"/>
                </a:cubicBezTo>
                <a:cubicBezTo>
                  <a:pt x="105" y="108"/>
                  <a:pt x="105" y="108"/>
                  <a:pt x="104" y="108"/>
                </a:cubicBezTo>
                <a:cubicBezTo>
                  <a:pt x="104" y="108"/>
                  <a:pt x="104" y="107"/>
                  <a:pt x="104" y="106"/>
                </a:cubicBezTo>
                <a:cubicBezTo>
                  <a:pt x="104" y="105"/>
                  <a:pt x="104" y="104"/>
                  <a:pt x="104" y="104"/>
                </a:cubicBezTo>
                <a:cubicBezTo>
                  <a:pt x="104" y="103"/>
                  <a:pt x="104" y="103"/>
                  <a:pt x="104" y="102"/>
                </a:cubicBezTo>
                <a:cubicBezTo>
                  <a:pt x="104" y="102"/>
                  <a:pt x="104" y="102"/>
                  <a:pt x="103" y="102"/>
                </a:cubicBezTo>
                <a:cubicBezTo>
                  <a:pt x="103" y="102"/>
                  <a:pt x="103" y="102"/>
                  <a:pt x="103" y="101"/>
                </a:cubicBezTo>
                <a:cubicBezTo>
                  <a:pt x="103" y="100"/>
                  <a:pt x="102" y="100"/>
                  <a:pt x="102" y="99"/>
                </a:cubicBezTo>
                <a:cubicBezTo>
                  <a:pt x="102" y="99"/>
                  <a:pt x="101" y="99"/>
                  <a:pt x="101" y="99"/>
                </a:cubicBezTo>
                <a:cubicBezTo>
                  <a:pt x="99" y="99"/>
                  <a:pt x="99" y="97"/>
                  <a:pt x="97" y="97"/>
                </a:cubicBezTo>
                <a:cubicBezTo>
                  <a:pt x="97" y="97"/>
                  <a:pt x="97" y="97"/>
                  <a:pt x="96" y="97"/>
                </a:cubicBezTo>
                <a:cubicBezTo>
                  <a:pt x="96" y="98"/>
                  <a:pt x="96" y="98"/>
                  <a:pt x="95" y="98"/>
                </a:cubicBezTo>
                <a:cubicBezTo>
                  <a:pt x="95" y="98"/>
                  <a:pt x="95" y="99"/>
                  <a:pt x="95" y="99"/>
                </a:cubicBezTo>
                <a:cubicBezTo>
                  <a:pt x="96" y="99"/>
                  <a:pt x="96" y="101"/>
                  <a:pt x="96" y="102"/>
                </a:cubicBezTo>
                <a:cubicBezTo>
                  <a:pt x="96" y="104"/>
                  <a:pt x="92" y="108"/>
                  <a:pt x="90" y="105"/>
                </a:cubicBezTo>
                <a:cubicBezTo>
                  <a:pt x="90" y="105"/>
                  <a:pt x="89" y="105"/>
                  <a:pt x="89" y="105"/>
                </a:cubicBezTo>
                <a:cubicBezTo>
                  <a:pt x="88" y="106"/>
                  <a:pt x="86" y="106"/>
                  <a:pt x="84" y="106"/>
                </a:cubicBezTo>
                <a:cubicBezTo>
                  <a:pt x="84" y="106"/>
                  <a:pt x="84" y="106"/>
                  <a:pt x="83" y="106"/>
                </a:cubicBezTo>
                <a:cubicBezTo>
                  <a:pt x="83" y="105"/>
                  <a:pt x="83" y="105"/>
                  <a:pt x="82" y="105"/>
                </a:cubicBezTo>
                <a:cubicBezTo>
                  <a:pt x="82" y="104"/>
                  <a:pt x="82" y="104"/>
                  <a:pt x="82" y="104"/>
                </a:cubicBezTo>
                <a:cubicBezTo>
                  <a:pt x="84" y="103"/>
                  <a:pt x="84" y="99"/>
                  <a:pt x="87" y="99"/>
                </a:cubicBezTo>
                <a:cubicBezTo>
                  <a:pt x="87" y="99"/>
                  <a:pt x="87" y="98"/>
                  <a:pt x="87" y="98"/>
                </a:cubicBezTo>
                <a:cubicBezTo>
                  <a:pt x="88" y="98"/>
                  <a:pt x="88" y="97"/>
                  <a:pt x="88" y="97"/>
                </a:cubicBezTo>
                <a:cubicBezTo>
                  <a:pt x="88" y="97"/>
                  <a:pt x="89" y="97"/>
                  <a:pt x="89" y="97"/>
                </a:cubicBezTo>
                <a:cubicBezTo>
                  <a:pt x="90" y="97"/>
                  <a:pt x="91" y="97"/>
                  <a:pt x="91" y="97"/>
                </a:cubicBezTo>
                <a:cubicBezTo>
                  <a:pt x="92" y="97"/>
                  <a:pt x="92" y="97"/>
                  <a:pt x="93" y="97"/>
                </a:cubicBezTo>
                <a:cubicBezTo>
                  <a:pt x="93" y="96"/>
                  <a:pt x="93" y="96"/>
                  <a:pt x="93" y="95"/>
                </a:cubicBezTo>
                <a:cubicBezTo>
                  <a:pt x="93" y="95"/>
                  <a:pt x="93" y="95"/>
                  <a:pt x="93" y="94"/>
                </a:cubicBezTo>
                <a:cubicBezTo>
                  <a:pt x="93" y="94"/>
                  <a:pt x="94" y="94"/>
                  <a:pt x="95" y="94"/>
                </a:cubicBezTo>
                <a:cubicBezTo>
                  <a:pt x="96" y="94"/>
                  <a:pt x="97" y="94"/>
                  <a:pt x="97" y="94"/>
                </a:cubicBezTo>
                <a:cubicBezTo>
                  <a:pt x="98" y="93"/>
                  <a:pt x="99" y="94"/>
                  <a:pt x="99" y="94"/>
                </a:cubicBezTo>
                <a:cubicBezTo>
                  <a:pt x="99" y="94"/>
                  <a:pt x="100" y="94"/>
                  <a:pt x="100" y="95"/>
                </a:cubicBezTo>
                <a:cubicBezTo>
                  <a:pt x="101" y="95"/>
                  <a:pt x="101" y="95"/>
                  <a:pt x="102" y="95"/>
                </a:cubicBezTo>
                <a:cubicBezTo>
                  <a:pt x="102" y="93"/>
                  <a:pt x="101" y="93"/>
                  <a:pt x="101" y="92"/>
                </a:cubicBezTo>
                <a:cubicBezTo>
                  <a:pt x="100" y="92"/>
                  <a:pt x="100" y="92"/>
                  <a:pt x="100" y="91"/>
                </a:cubicBezTo>
                <a:cubicBezTo>
                  <a:pt x="100" y="90"/>
                  <a:pt x="100" y="90"/>
                  <a:pt x="100" y="89"/>
                </a:cubicBezTo>
                <a:cubicBezTo>
                  <a:pt x="99" y="89"/>
                  <a:pt x="99" y="89"/>
                  <a:pt x="99" y="89"/>
                </a:cubicBezTo>
                <a:cubicBezTo>
                  <a:pt x="99" y="88"/>
                  <a:pt x="100" y="88"/>
                  <a:pt x="101" y="87"/>
                </a:cubicBezTo>
                <a:cubicBezTo>
                  <a:pt x="101" y="87"/>
                  <a:pt x="101" y="86"/>
                  <a:pt x="101" y="86"/>
                </a:cubicBezTo>
                <a:cubicBezTo>
                  <a:pt x="101" y="84"/>
                  <a:pt x="101" y="83"/>
                  <a:pt x="101" y="81"/>
                </a:cubicBezTo>
                <a:cubicBezTo>
                  <a:pt x="101" y="80"/>
                  <a:pt x="101" y="80"/>
                  <a:pt x="101" y="79"/>
                </a:cubicBezTo>
                <a:cubicBezTo>
                  <a:pt x="100" y="79"/>
                  <a:pt x="99" y="79"/>
                  <a:pt x="97" y="79"/>
                </a:cubicBezTo>
                <a:cubicBezTo>
                  <a:pt x="97" y="80"/>
                  <a:pt x="96" y="81"/>
                  <a:pt x="96" y="82"/>
                </a:cubicBezTo>
                <a:cubicBezTo>
                  <a:pt x="96" y="84"/>
                  <a:pt x="94" y="84"/>
                  <a:pt x="93" y="85"/>
                </a:cubicBezTo>
                <a:cubicBezTo>
                  <a:pt x="92" y="86"/>
                  <a:pt x="93" y="87"/>
                  <a:pt x="91" y="87"/>
                </a:cubicBezTo>
                <a:cubicBezTo>
                  <a:pt x="90" y="87"/>
                  <a:pt x="89" y="87"/>
                  <a:pt x="88" y="87"/>
                </a:cubicBezTo>
                <a:cubicBezTo>
                  <a:pt x="88" y="87"/>
                  <a:pt x="88" y="88"/>
                  <a:pt x="88" y="88"/>
                </a:cubicBezTo>
                <a:cubicBezTo>
                  <a:pt x="88" y="89"/>
                  <a:pt x="88" y="89"/>
                  <a:pt x="88" y="89"/>
                </a:cubicBezTo>
                <a:cubicBezTo>
                  <a:pt x="88" y="90"/>
                  <a:pt x="88" y="91"/>
                  <a:pt x="88" y="92"/>
                </a:cubicBezTo>
                <a:cubicBezTo>
                  <a:pt x="87" y="92"/>
                  <a:pt x="87" y="92"/>
                  <a:pt x="87" y="92"/>
                </a:cubicBezTo>
                <a:cubicBezTo>
                  <a:pt x="86" y="93"/>
                  <a:pt x="86" y="93"/>
                  <a:pt x="84" y="93"/>
                </a:cubicBezTo>
                <a:cubicBezTo>
                  <a:pt x="84" y="93"/>
                  <a:pt x="84" y="93"/>
                  <a:pt x="83" y="93"/>
                </a:cubicBezTo>
                <a:cubicBezTo>
                  <a:pt x="83" y="93"/>
                  <a:pt x="82" y="93"/>
                  <a:pt x="82" y="93"/>
                </a:cubicBezTo>
                <a:cubicBezTo>
                  <a:pt x="82" y="94"/>
                  <a:pt x="81" y="95"/>
                  <a:pt x="80" y="95"/>
                </a:cubicBezTo>
                <a:cubicBezTo>
                  <a:pt x="80" y="96"/>
                  <a:pt x="80" y="96"/>
                  <a:pt x="80" y="97"/>
                </a:cubicBezTo>
                <a:cubicBezTo>
                  <a:pt x="79" y="97"/>
                  <a:pt x="79" y="98"/>
                  <a:pt x="78" y="98"/>
                </a:cubicBezTo>
                <a:cubicBezTo>
                  <a:pt x="77" y="98"/>
                  <a:pt x="77" y="99"/>
                  <a:pt x="76" y="99"/>
                </a:cubicBezTo>
                <a:cubicBezTo>
                  <a:pt x="76" y="99"/>
                  <a:pt x="76" y="100"/>
                  <a:pt x="76" y="100"/>
                </a:cubicBezTo>
                <a:cubicBezTo>
                  <a:pt x="74" y="100"/>
                  <a:pt x="75" y="102"/>
                  <a:pt x="74" y="102"/>
                </a:cubicBezTo>
                <a:cubicBezTo>
                  <a:pt x="72" y="102"/>
                  <a:pt x="72" y="103"/>
                  <a:pt x="71" y="104"/>
                </a:cubicBezTo>
                <a:cubicBezTo>
                  <a:pt x="70" y="105"/>
                  <a:pt x="69" y="106"/>
                  <a:pt x="66" y="106"/>
                </a:cubicBezTo>
                <a:cubicBezTo>
                  <a:pt x="66" y="106"/>
                  <a:pt x="66" y="106"/>
                  <a:pt x="65" y="106"/>
                </a:cubicBezTo>
                <a:cubicBezTo>
                  <a:pt x="65" y="106"/>
                  <a:pt x="64" y="106"/>
                  <a:pt x="64" y="106"/>
                </a:cubicBezTo>
                <a:cubicBezTo>
                  <a:pt x="64" y="107"/>
                  <a:pt x="62" y="107"/>
                  <a:pt x="62" y="108"/>
                </a:cubicBezTo>
                <a:cubicBezTo>
                  <a:pt x="62" y="109"/>
                  <a:pt x="58" y="112"/>
                  <a:pt x="58" y="110"/>
                </a:cubicBezTo>
                <a:cubicBezTo>
                  <a:pt x="58" y="110"/>
                  <a:pt x="57" y="110"/>
                  <a:pt x="57" y="110"/>
                </a:cubicBezTo>
                <a:cubicBezTo>
                  <a:pt x="57" y="108"/>
                  <a:pt x="55" y="109"/>
                  <a:pt x="53" y="108"/>
                </a:cubicBezTo>
                <a:cubicBezTo>
                  <a:pt x="53" y="108"/>
                  <a:pt x="53" y="108"/>
                  <a:pt x="53" y="107"/>
                </a:cubicBezTo>
                <a:cubicBezTo>
                  <a:pt x="53" y="107"/>
                  <a:pt x="53" y="106"/>
                  <a:pt x="53" y="106"/>
                </a:cubicBezTo>
                <a:cubicBezTo>
                  <a:pt x="53" y="106"/>
                  <a:pt x="52" y="106"/>
                  <a:pt x="52" y="105"/>
                </a:cubicBezTo>
                <a:cubicBezTo>
                  <a:pt x="50" y="105"/>
                  <a:pt x="50" y="106"/>
                  <a:pt x="49" y="106"/>
                </a:cubicBezTo>
                <a:cubicBezTo>
                  <a:pt x="47" y="106"/>
                  <a:pt x="47" y="105"/>
                  <a:pt x="46" y="105"/>
                </a:cubicBezTo>
                <a:cubicBezTo>
                  <a:pt x="46" y="105"/>
                  <a:pt x="45" y="105"/>
                  <a:pt x="45" y="105"/>
                </a:cubicBezTo>
                <a:cubicBezTo>
                  <a:pt x="45" y="105"/>
                  <a:pt x="45" y="106"/>
                  <a:pt x="45" y="106"/>
                </a:cubicBezTo>
                <a:cubicBezTo>
                  <a:pt x="45" y="106"/>
                  <a:pt x="45" y="107"/>
                  <a:pt x="45" y="107"/>
                </a:cubicBezTo>
                <a:cubicBezTo>
                  <a:pt x="45" y="109"/>
                  <a:pt x="44" y="109"/>
                  <a:pt x="43" y="110"/>
                </a:cubicBezTo>
                <a:cubicBezTo>
                  <a:pt x="43" y="108"/>
                  <a:pt x="41" y="108"/>
                  <a:pt x="42" y="106"/>
                </a:cubicBezTo>
                <a:cubicBezTo>
                  <a:pt x="42" y="105"/>
                  <a:pt x="43" y="105"/>
                  <a:pt x="43" y="104"/>
                </a:cubicBezTo>
                <a:cubicBezTo>
                  <a:pt x="42" y="104"/>
                  <a:pt x="42" y="104"/>
                  <a:pt x="42" y="104"/>
                </a:cubicBezTo>
                <a:cubicBezTo>
                  <a:pt x="42" y="103"/>
                  <a:pt x="42" y="103"/>
                  <a:pt x="42" y="102"/>
                </a:cubicBezTo>
                <a:cubicBezTo>
                  <a:pt x="41" y="102"/>
                  <a:pt x="41" y="102"/>
                  <a:pt x="40" y="102"/>
                </a:cubicBezTo>
                <a:cubicBezTo>
                  <a:pt x="40" y="104"/>
                  <a:pt x="40" y="105"/>
                  <a:pt x="39" y="106"/>
                </a:cubicBezTo>
                <a:cubicBezTo>
                  <a:pt x="39" y="106"/>
                  <a:pt x="38" y="106"/>
                  <a:pt x="38" y="106"/>
                </a:cubicBezTo>
                <a:cubicBezTo>
                  <a:pt x="38" y="106"/>
                  <a:pt x="37" y="106"/>
                  <a:pt x="37" y="106"/>
                </a:cubicBezTo>
                <a:cubicBezTo>
                  <a:pt x="37" y="105"/>
                  <a:pt x="37" y="104"/>
                  <a:pt x="36" y="104"/>
                </a:cubicBezTo>
                <a:cubicBezTo>
                  <a:pt x="32" y="103"/>
                  <a:pt x="30" y="101"/>
                  <a:pt x="28" y="99"/>
                </a:cubicBezTo>
                <a:cubicBezTo>
                  <a:pt x="29" y="97"/>
                  <a:pt x="27" y="96"/>
                  <a:pt x="28" y="95"/>
                </a:cubicBezTo>
                <a:cubicBezTo>
                  <a:pt x="28" y="92"/>
                  <a:pt x="24" y="95"/>
                  <a:pt x="24" y="95"/>
                </a:cubicBezTo>
                <a:cubicBezTo>
                  <a:pt x="24" y="95"/>
                  <a:pt x="24" y="95"/>
                  <a:pt x="24" y="94"/>
                </a:cubicBezTo>
                <a:cubicBezTo>
                  <a:pt x="24" y="93"/>
                  <a:pt x="24" y="93"/>
                  <a:pt x="24" y="92"/>
                </a:cubicBezTo>
                <a:cubicBezTo>
                  <a:pt x="23" y="92"/>
                  <a:pt x="23" y="92"/>
                  <a:pt x="23" y="92"/>
                </a:cubicBezTo>
                <a:cubicBezTo>
                  <a:pt x="23" y="91"/>
                  <a:pt x="23" y="91"/>
                  <a:pt x="23" y="91"/>
                </a:cubicBezTo>
                <a:cubicBezTo>
                  <a:pt x="23" y="90"/>
                  <a:pt x="23" y="89"/>
                  <a:pt x="23" y="88"/>
                </a:cubicBezTo>
                <a:cubicBezTo>
                  <a:pt x="22" y="88"/>
                  <a:pt x="20" y="88"/>
                  <a:pt x="20" y="87"/>
                </a:cubicBezTo>
                <a:cubicBezTo>
                  <a:pt x="19" y="87"/>
                  <a:pt x="19" y="87"/>
                  <a:pt x="19" y="86"/>
                </a:cubicBezTo>
                <a:cubicBezTo>
                  <a:pt x="19" y="85"/>
                  <a:pt x="19" y="85"/>
                  <a:pt x="19" y="85"/>
                </a:cubicBezTo>
                <a:cubicBezTo>
                  <a:pt x="19" y="83"/>
                  <a:pt x="18" y="82"/>
                  <a:pt x="17" y="81"/>
                </a:cubicBezTo>
                <a:cubicBezTo>
                  <a:pt x="15" y="81"/>
                  <a:pt x="10" y="79"/>
                  <a:pt x="15" y="79"/>
                </a:cubicBezTo>
                <a:cubicBezTo>
                  <a:pt x="15" y="78"/>
                  <a:pt x="15" y="76"/>
                  <a:pt x="15" y="75"/>
                </a:cubicBezTo>
                <a:cubicBezTo>
                  <a:pt x="14" y="75"/>
                  <a:pt x="14" y="73"/>
                  <a:pt x="15" y="73"/>
                </a:cubicBezTo>
                <a:cubicBezTo>
                  <a:pt x="15" y="72"/>
                  <a:pt x="15" y="72"/>
                  <a:pt x="15" y="72"/>
                </a:cubicBezTo>
                <a:cubicBezTo>
                  <a:pt x="12" y="70"/>
                  <a:pt x="16" y="66"/>
                  <a:pt x="18" y="66"/>
                </a:cubicBezTo>
                <a:cubicBezTo>
                  <a:pt x="18" y="63"/>
                  <a:pt x="16" y="62"/>
                  <a:pt x="14" y="61"/>
                </a:cubicBezTo>
                <a:cubicBezTo>
                  <a:pt x="14" y="63"/>
                  <a:pt x="16" y="67"/>
                  <a:pt x="13" y="67"/>
                </a:cubicBezTo>
                <a:cubicBezTo>
                  <a:pt x="12" y="59"/>
                  <a:pt x="9" y="59"/>
                  <a:pt x="9" y="51"/>
                </a:cubicBezTo>
                <a:cubicBezTo>
                  <a:pt x="10" y="51"/>
                  <a:pt x="11" y="51"/>
                  <a:pt x="12" y="51"/>
                </a:cubicBezTo>
                <a:cubicBezTo>
                  <a:pt x="12" y="51"/>
                  <a:pt x="12" y="51"/>
                  <a:pt x="12" y="50"/>
                </a:cubicBezTo>
                <a:cubicBezTo>
                  <a:pt x="12" y="49"/>
                  <a:pt x="13" y="49"/>
                  <a:pt x="13" y="47"/>
                </a:cubicBezTo>
                <a:cubicBezTo>
                  <a:pt x="13" y="46"/>
                  <a:pt x="13" y="45"/>
                  <a:pt x="13" y="44"/>
                </a:cubicBezTo>
                <a:cubicBezTo>
                  <a:pt x="13" y="44"/>
                  <a:pt x="13" y="43"/>
                  <a:pt x="13" y="43"/>
                </a:cubicBezTo>
                <a:cubicBezTo>
                  <a:pt x="14" y="43"/>
                  <a:pt x="15" y="42"/>
                  <a:pt x="15" y="41"/>
                </a:cubicBezTo>
                <a:cubicBezTo>
                  <a:pt x="17" y="39"/>
                  <a:pt x="12" y="37"/>
                  <a:pt x="15" y="36"/>
                </a:cubicBezTo>
                <a:cubicBezTo>
                  <a:pt x="15" y="36"/>
                  <a:pt x="15" y="35"/>
                  <a:pt x="15" y="35"/>
                </a:cubicBezTo>
                <a:cubicBezTo>
                  <a:pt x="16" y="33"/>
                  <a:pt x="15" y="31"/>
                  <a:pt x="17" y="31"/>
                </a:cubicBezTo>
                <a:cubicBezTo>
                  <a:pt x="17" y="31"/>
                  <a:pt x="17" y="30"/>
                  <a:pt x="17" y="30"/>
                </a:cubicBezTo>
                <a:cubicBezTo>
                  <a:pt x="17" y="28"/>
                  <a:pt x="16" y="26"/>
                  <a:pt x="18" y="25"/>
                </a:cubicBezTo>
                <a:cubicBezTo>
                  <a:pt x="18" y="24"/>
                  <a:pt x="18" y="24"/>
                  <a:pt x="18" y="23"/>
                </a:cubicBezTo>
                <a:cubicBezTo>
                  <a:pt x="18" y="21"/>
                  <a:pt x="19" y="20"/>
                  <a:pt x="19" y="18"/>
                </a:cubicBezTo>
                <a:cubicBezTo>
                  <a:pt x="20" y="18"/>
                  <a:pt x="21" y="18"/>
                  <a:pt x="21" y="18"/>
                </a:cubicBezTo>
                <a:cubicBezTo>
                  <a:pt x="21" y="18"/>
                  <a:pt x="21" y="17"/>
                  <a:pt x="21" y="17"/>
                </a:cubicBezTo>
                <a:cubicBezTo>
                  <a:pt x="22" y="17"/>
                  <a:pt x="22" y="17"/>
                  <a:pt x="23" y="17"/>
                </a:cubicBezTo>
                <a:cubicBezTo>
                  <a:pt x="24" y="17"/>
                  <a:pt x="24" y="16"/>
                  <a:pt x="25" y="16"/>
                </a:cubicBezTo>
                <a:cubicBezTo>
                  <a:pt x="25" y="15"/>
                  <a:pt x="25" y="15"/>
                  <a:pt x="26" y="15"/>
                </a:cubicBezTo>
                <a:cubicBezTo>
                  <a:pt x="28" y="15"/>
                  <a:pt x="28" y="11"/>
                  <a:pt x="31" y="12"/>
                </a:cubicBezTo>
                <a:cubicBezTo>
                  <a:pt x="31" y="12"/>
                  <a:pt x="32" y="12"/>
                  <a:pt x="32" y="12"/>
                </a:cubicBezTo>
                <a:cubicBezTo>
                  <a:pt x="32" y="11"/>
                  <a:pt x="32" y="11"/>
                  <a:pt x="33" y="11"/>
                </a:cubicBezTo>
                <a:cubicBezTo>
                  <a:pt x="34" y="11"/>
                  <a:pt x="34" y="11"/>
                  <a:pt x="34" y="11"/>
                </a:cubicBezTo>
                <a:cubicBezTo>
                  <a:pt x="35" y="11"/>
                  <a:pt x="35" y="11"/>
                  <a:pt x="36" y="11"/>
                </a:cubicBezTo>
                <a:cubicBezTo>
                  <a:pt x="36" y="10"/>
                  <a:pt x="37" y="10"/>
                  <a:pt x="37" y="9"/>
                </a:cubicBezTo>
                <a:cubicBezTo>
                  <a:pt x="37" y="9"/>
                  <a:pt x="38" y="9"/>
                  <a:pt x="38" y="9"/>
                </a:cubicBezTo>
                <a:cubicBezTo>
                  <a:pt x="40" y="9"/>
                  <a:pt x="40" y="7"/>
                  <a:pt x="43" y="7"/>
                </a:cubicBezTo>
                <a:cubicBezTo>
                  <a:pt x="43" y="7"/>
                  <a:pt x="44" y="7"/>
                  <a:pt x="44" y="7"/>
                </a:cubicBezTo>
                <a:cubicBezTo>
                  <a:pt x="45" y="6"/>
                  <a:pt x="46" y="6"/>
                  <a:pt x="47" y="5"/>
                </a:cubicBezTo>
                <a:cubicBezTo>
                  <a:pt x="48" y="5"/>
                  <a:pt x="48" y="5"/>
                  <a:pt x="49" y="5"/>
                </a:cubicBezTo>
                <a:cubicBezTo>
                  <a:pt x="49" y="5"/>
                  <a:pt x="50" y="5"/>
                  <a:pt x="51" y="5"/>
                </a:cubicBezTo>
                <a:cubicBezTo>
                  <a:pt x="52" y="5"/>
                  <a:pt x="53" y="5"/>
                  <a:pt x="53" y="5"/>
                </a:cubicBezTo>
                <a:cubicBezTo>
                  <a:pt x="54" y="5"/>
                  <a:pt x="54" y="5"/>
                  <a:pt x="55" y="5"/>
                </a:cubicBezTo>
                <a:cubicBezTo>
                  <a:pt x="56" y="5"/>
                  <a:pt x="57" y="5"/>
                  <a:pt x="58" y="5"/>
                </a:cubicBezTo>
                <a:cubicBezTo>
                  <a:pt x="60" y="5"/>
                  <a:pt x="62" y="5"/>
                  <a:pt x="62" y="6"/>
                </a:cubicBezTo>
                <a:cubicBezTo>
                  <a:pt x="62" y="7"/>
                  <a:pt x="62" y="8"/>
                  <a:pt x="63" y="7"/>
                </a:cubicBezTo>
                <a:cubicBezTo>
                  <a:pt x="63" y="7"/>
                  <a:pt x="64" y="7"/>
                  <a:pt x="64" y="7"/>
                </a:cubicBezTo>
                <a:cubicBezTo>
                  <a:pt x="65" y="7"/>
                  <a:pt x="66" y="8"/>
                  <a:pt x="66" y="9"/>
                </a:cubicBezTo>
                <a:cubicBezTo>
                  <a:pt x="66" y="9"/>
                  <a:pt x="66" y="9"/>
                  <a:pt x="66" y="10"/>
                </a:cubicBezTo>
                <a:cubicBezTo>
                  <a:pt x="67" y="10"/>
                  <a:pt x="67" y="10"/>
                  <a:pt x="68" y="10"/>
                </a:cubicBezTo>
                <a:cubicBezTo>
                  <a:pt x="68" y="10"/>
                  <a:pt x="68" y="10"/>
                  <a:pt x="69" y="10"/>
                </a:cubicBezTo>
                <a:cubicBezTo>
                  <a:pt x="71" y="10"/>
                  <a:pt x="71" y="12"/>
                  <a:pt x="72" y="12"/>
                </a:cubicBezTo>
                <a:cubicBezTo>
                  <a:pt x="73" y="13"/>
                  <a:pt x="74" y="13"/>
                  <a:pt x="76" y="13"/>
                </a:cubicBezTo>
                <a:cubicBezTo>
                  <a:pt x="76" y="14"/>
                  <a:pt x="76" y="15"/>
                  <a:pt x="76" y="16"/>
                </a:cubicBezTo>
                <a:cubicBezTo>
                  <a:pt x="76" y="17"/>
                  <a:pt x="76" y="17"/>
                  <a:pt x="77" y="17"/>
                </a:cubicBezTo>
                <a:cubicBezTo>
                  <a:pt x="77" y="17"/>
                  <a:pt x="77" y="18"/>
                  <a:pt x="77" y="18"/>
                </a:cubicBezTo>
                <a:cubicBezTo>
                  <a:pt x="77" y="19"/>
                  <a:pt x="79" y="19"/>
                  <a:pt x="80" y="19"/>
                </a:cubicBezTo>
                <a:cubicBezTo>
                  <a:pt x="81" y="20"/>
                  <a:pt x="81" y="21"/>
                  <a:pt x="82" y="22"/>
                </a:cubicBezTo>
                <a:cubicBezTo>
                  <a:pt x="83" y="22"/>
                  <a:pt x="83" y="23"/>
                  <a:pt x="83" y="24"/>
                </a:cubicBezTo>
                <a:cubicBezTo>
                  <a:pt x="83" y="25"/>
                  <a:pt x="83" y="25"/>
                  <a:pt x="82" y="25"/>
                </a:cubicBezTo>
                <a:cubicBezTo>
                  <a:pt x="82" y="25"/>
                  <a:pt x="81" y="25"/>
                  <a:pt x="81" y="25"/>
                </a:cubicBezTo>
                <a:cubicBezTo>
                  <a:pt x="81" y="26"/>
                  <a:pt x="81" y="27"/>
                  <a:pt x="80" y="26"/>
                </a:cubicBezTo>
                <a:cubicBezTo>
                  <a:pt x="80" y="28"/>
                  <a:pt x="80" y="30"/>
                  <a:pt x="80" y="31"/>
                </a:cubicBezTo>
                <a:cubicBezTo>
                  <a:pt x="80" y="32"/>
                  <a:pt x="81" y="33"/>
                  <a:pt x="81" y="34"/>
                </a:cubicBezTo>
                <a:cubicBezTo>
                  <a:pt x="82" y="34"/>
                  <a:pt x="82" y="33"/>
                  <a:pt x="82" y="32"/>
                </a:cubicBezTo>
                <a:cubicBezTo>
                  <a:pt x="82" y="32"/>
                  <a:pt x="82" y="32"/>
                  <a:pt x="82" y="31"/>
                </a:cubicBezTo>
                <a:cubicBezTo>
                  <a:pt x="83" y="30"/>
                  <a:pt x="84" y="30"/>
                  <a:pt x="84" y="31"/>
                </a:cubicBezTo>
                <a:cubicBezTo>
                  <a:pt x="85" y="31"/>
                  <a:pt x="85" y="31"/>
                  <a:pt x="85" y="31"/>
                </a:cubicBezTo>
                <a:cubicBezTo>
                  <a:pt x="86" y="31"/>
                  <a:pt x="87" y="31"/>
                  <a:pt x="87" y="32"/>
                </a:cubicBezTo>
                <a:cubicBezTo>
                  <a:pt x="87" y="33"/>
                  <a:pt x="87" y="34"/>
                  <a:pt x="87" y="35"/>
                </a:cubicBezTo>
                <a:cubicBezTo>
                  <a:pt x="87" y="35"/>
                  <a:pt x="87" y="36"/>
                  <a:pt x="87" y="36"/>
                </a:cubicBezTo>
                <a:cubicBezTo>
                  <a:pt x="85" y="36"/>
                  <a:pt x="83" y="36"/>
                  <a:pt x="82" y="37"/>
                </a:cubicBezTo>
                <a:cubicBezTo>
                  <a:pt x="82" y="36"/>
                  <a:pt x="82" y="35"/>
                  <a:pt x="81" y="35"/>
                </a:cubicBezTo>
                <a:cubicBezTo>
                  <a:pt x="80" y="35"/>
                  <a:pt x="80" y="35"/>
                  <a:pt x="80" y="35"/>
                </a:cubicBezTo>
                <a:cubicBezTo>
                  <a:pt x="80" y="35"/>
                  <a:pt x="80" y="36"/>
                  <a:pt x="80" y="36"/>
                </a:cubicBezTo>
                <a:cubicBezTo>
                  <a:pt x="83" y="38"/>
                  <a:pt x="78" y="40"/>
                  <a:pt x="78" y="36"/>
                </a:cubicBezTo>
                <a:cubicBezTo>
                  <a:pt x="78" y="36"/>
                  <a:pt x="78" y="36"/>
                  <a:pt x="77" y="36"/>
                </a:cubicBezTo>
                <a:cubicBezTo>
                  <a:pt x="77" y="36"/>
                  <a:pt x="77" y="37"/>
                  <a:pt x="77" y="37"/>
                </a:cubicBezTo>
                <a:cubicBezTo>
                  <a:pt x="77" y="38"/>
                  <a:pt x="77" y="40"/>
                  <a:pt x="77" y="41"/>
                </a:cubicBezTo>
                <a:cubicBezTo>
                  <a:pt x="77" y="41"/>
                  <a:pt x="77" y="42"/>
                  <a:pt x="77" y="42"/>
                </a:cubicBezTo>
                <a:cubicBezTo>
                  <a:pt x="78" y="42"/>
                  <a:pt x="78" y="42"/>
                  <a:pt x="78" y="42"/>
                </a:cubicBezTo>
                <a:cubicBezTo>
                  <a:pt x="79" y="42"/>
                  <a:pt x="81" y="42"/>
                  <a:pt x="81" y="43"/>
                </a:cubicBezTo>
                <a:cubicBezTo>
                  <a:pt x="83" y="43"/>
                  <a:pt x="82" y="47"/>
                  <a:pt x="84" y="47"/>
                </a:cubicBezTo>
                <a:cubicBezTo>
                  <a:pt x="84" y="49"/>
                  <a:pt x="82" y="47"/>
                  <a:pt x="81" y="47"/>
                </a:cubicBezTo>
                <a:cubicBezTo>
                  <a:pt x="81" y="47"/>
                  <a:pt x="81" y="48"/>
                  <a:pt x="80" y="48"/>
                </a:cubicBezTo>
                <a:cubicBezTo>
                  <a:pt x="79" y="50"/>
                  <a:pt x="78" y="48"/>
                  <a:pt x="75" y="49"/>
                </a:cubicBezTo>
                <a:cubicBezTo>
                  <a:pt x="75" y="49"/>
                  <a:pt x="75" y="50"/>
                  <a:pt x="75" y="50"/>
                </a:cubicBezTo>
                <a:cubicBezTo>
                  <a:pt x="75" y="51"/>
                  <a:pt x="75" y="51"/>
                  <a:pt x="75" y="51"/>
                </a:cubicBezTo>
                <a:cubicBezTo>
                  <a:pt x="74" y="51"/>
                  <a:pt x="72" y="51"/>
                  <a:pt x="71" y="51"/>
                </a:cubicBezTo>
                <a:cubicBezTo>
                  <a:pt x="71" y="51"/>
                  <a:pt x="71" y="51"/>
                  <a:pt x="71" y="50"/>
                </a:cubicBezTo>
                <a:cubicBezTo>
                  <a:pt x="70" y="50"/>
                  <a:pt x="70" y="50"/>
                  <a:pt x="70" y="49"/>
                </a:cubicBezTo>
                <a:cubicBezTo>
                  <a:pt x="69" y="49"/>
                  <a:pt x="69" y="49"/>
                  <a:pt x="69" y="48"/>
                </a:cubicBezTo>
                <a:cubicBezTo>
                  <a:pt x="68" y="48"/>
                  <a:pt x="68" y="48"/>
                  <a:pt x="68" y="48"/>
                </a:cubicBezTo>
                <a:cubicBezTo>
                  <a:pt x="67" y="48"/>
                  <a:pt x="66" y="48"/>
                  <a:pt x="65" y="48"/>
                </a:cubicBezTo>
                <a:cubicBezTo>
                  <a:pt x="65" y="48"/>
                  <a:pt x="64" y="48"/>
                  <a:pt x="64" y="48"/>
                </a:cubicBezTo>
                <a:cubicBezTo>
                  <a:pt x="62" y="52"/>
                  <a:pt x="66" y="53"/>
                  <a:pt x="64" y="55"/>
                </a:cubicBezTo>
                <a:cubicBezTo>
                  <a:pt x="64" y="56"/>
                  <a:pt x="64" y="56"/>
                  <a:pt x="63" y="56"/>
                </a:cubicBezTo>
                <a:cubicBezTo>
                  <a:pt x="63" y="57"/>
                  <a:pt x="63" y="57"/>
                  <a:pt x="63" y="57"/>
                </a:cubicBezTo>
                <a:cubicBezTo>
                  <a:pt x="62" y="58"/>
                  <a:pt x="62" y="59"/>
                  <a:pt x="62" y="61"/>
                </a:cubicBezTo>
                <a:cubicBezTo>
                  <a:pt x="62" y="61"/>
                  <a:pt x="63" y="61"/>
                  <a:pt x="63" y="62"/>
                </a:cubicBezTo>
                <a:cubicBezTo>
                  <a:pt x="64" y="62"/>
                  <a:pt x="65" y="62"/>
                  <a:pt x="65" y="61"/>
                </a:cubicBezTo>
                <a:cubicBezTo>
                  <a:pt x="65" y="60"/>
                  <a:pt x="65" y="59"/>
                  <a:pt x="65" y="57"/>
                </a:cubicBezTo>
                <a:cubicBezTo>
                  <a:pt x="66" y="57"/>
                  <a:pt x="66" y="57"/>
                  <a:pt x="66" y="57"/>
                </a:cubicBezTo>
                <a:cubicBezTo>
                  <a:pt x="67" y="59"/>
                  <a:pt x="68" y="59"/>
                  <a:pt x="69" y="60"/>
                </a:cubicBezTo>
                <a:cubicBezTo>
                  <a:pt x="70" y="60"/>
                  <a:pt x="70" y="60"/>
                  <a:pt x="70" y="61"/>
                </a:cubicBezTo>
                <a:cubicBezTo>
                  <a:pt x="71" y="61"/>
                  <a:pt x="72" y="61"/>
                  <a:pt x="72" y="61"/>
                </a:cubicBezTo>
                <a:cubicBezTo>
                  <a:pt x="73" y="60"/>
                  <a:pt x="72" y="59"/>
                  <a:pt x="74" y="59"/>
                </a:cubicBezTo>
                <a:cubicBezTo>
                  <a:pt x="74" y="59"/>
                  <a:pt x="74" y="59"/>
                  <a:pt x="75" y="59"/>
                </a:cubicBezTo>
                <a:cubicBezTo>
                  <a:pt x="76" y="60"/>
                  <a:pt x="78" y="59"/>
                  <a:pt x="78" y="61"/>
                </a:cubicBezTo>
                <a:cubicBezTo>
                  <a:pt x="78" y="62"/>
                  <a:pt x="79" y="62"/>
                  <a:pt x="80" y="63"/>
                </a:cubicBezTo>
                <a:cubicBezTo>
                  <a:pt x="80" y="64"/>
                  <a:pt x="80" y="65"/>
                  <a:pt x="80" y="66"/>
                </a:cubicBezTo>
                <a:cubicBezTo>
                  <a:pt x="80" y="66"/>
                  <a:pt x="80" y="66"/>
                  <a:pt x="80" y="67"/>
                </a:cubicBezTo>
                <a:cubicBezTo>
                  <a:pt x="80" y="67"/>
                  <a:pt x="80" y="68"/>
                  <a:pt x="80" y="68"/>
                </a:cubicBezTo>
                <a:cubicBezTo>
                  <a:pt x="81" y="68"/>
                  <a:pt x="81" y="67"/>
                  <a:pt x="82" y="66"/>
                </a:cubicBezTo>
                <a:cubicBezTo>
                  <a:pt x="83" y="66"/>
                  <a:pt x="84" y="66"/>
                  <a:pt x="84" y="66"/>
                </a:cubicBezTo>
                <a:cubicBezTo>
                  <a:pt x="84" y="66"/>
                  <a:pt x="84" y="66"/>
                  <a:pt x="84" y="67"/>
                </a:cubicBezTo>
                <a:cubicBezTo>
                  <a:pt x="84" y="67"/>
                  <a:pt x="84" y="68"/>
                  <a:pt x="84" y="68"/>
                </a:cubicBezTo>
                <a:cubicBezTo>
                  <a:pt x="85" y="68"/>
                  <a:pt x="85" y="68"/>
                  <a:pt x="85" y="68"/>
                </a:cubicBezTo>
                <a:cubicBezTo>
                  <a:pt x="86" y="68"/>
                  <a:pt x="87" y="68"/>
                  <a:pt x="87" y="67"/>
                </a:cubicBezTo>
                <a:cubicBezTo>
                  <a:pt x="87" y="66"/>
                  <a:pt x="87" y="66"/>
                  <a:pt x="87" y="66"/>
                </a:cubicBezTo>
                <a:cubicBezTo>
                  <a:pt x="87" y="66"/>
                  <a:pt x="88" y="65"/>
                  <a:pt x="88" y="64"/>
                </a:cubicBezTo>
                <a:cubicBezTo>
                  <a:pt x="88" y="64"/>
                  <a:pt x="89" y="64"/>
                  <a:pt x="89" y="64"/>
                </a:cubicBezTo>
                <a:cubicBezTo>
                  <a:pt x="89" y="64"/>
                  <a:pt x="90" y="63"/>
                  <a:pt x="90" y="64"/>
                </a:cubicBezTo>
                <a:cubicBezTo>
                  <a:pt x="91" y="64"/>
                  <a:pt x="93" y="64"/>
                  <a:pt x="94" y="64"/>
                </a:cubicBezTo>
                <a:cubicBezTo>
                  <a:pt x="94" y="64"/>
                  <a:pt x="94" y="63"/>
                  <a:pt x="95" y="63"/>
                </a:cubicBezTo>
                <a:cubicBezTo>
                  <a:pt x="95" y="63"/>
                  <a:pt x="95" y="62"/>
                  <a:pt x="95" y="62"/>
                </a:cubicBezTo>
                <a:cubicBezTo>
                  <a:pt x="95" y="62"/>
                  <a:pt x="96" y="62"/>
                  <a:pt x="96" y="62"/>
                </a:cubicBezTo>
                <a:cubicBezTo>
                  <a:pt x="98" y="62"/>
                  <a:pt x="100" y="62"/>
                  <a:pt x="100" y="64"/>
                </a:cubicBezTo>
                <a:cubicBezTo>
                  <a:pt x="100" y="65"/>
                  <a:pt x="100" y="65"/>
                  <a:pt x="100" y="66"/>
                </a:cubicBezTo>
                <a:cubicBezTo>
                  <a:pt x="101" y="66"/>
                  <a:pt x="101" y="64"/>
                  <a:pt x="102" y="63"/>
                </a:cubicBezTo>
                <a:cubicBezTo>
                  <a:pt x="102" y="62"/>
                  <a:pt x="102" y="62"/>
                  <a:pt x="102" y="61"/>
                </a:cubicBezTo>
                <a:cubicBezTo>
                  <a:pt x="102" y="60"/>
                  <a:pt x="103" y="60"/>
                  <a:pt x="103" y="60"/>
                </a:cubicBezTo>
                <a:cubicBezTo>
                  <a:pt x="103" y="59"/>
                  <a:pt x="103" y="59"/>
                  <a:pt x="103" y="59"/>
                </a:cubicBezTo>
                <a:cubicBezTo>
                  <a:pt x="102" y="58"/>
                  <a:pt x="101" y="59"/>
                  <a:pt x="101" y="60"/>
                </a:cubicBezTo>
                <a:cubicBezTo>
                  <a:pt x="99" y="60"/>
                  <a:pt x="99" y="61"/>
                  <a:pt x="97" y="60"/>
                </a:cubicBezTo>
                <a:cubicBezTo>
                  <a:pt x="97" y="60"/>
                  <a:pt x="96" y="60"/>
                  <a:pt x="96" y="59"/>
                </a:cubicBezTo>
                <a:cubicBezTo>
                  <a:pt x="95" y="58"/>
                  <a:pt x="94" y="57"/>
                  <a:pt x="94" y="56"/>
                </a:cubicBezTo>
                <a:cubicBezTo>
                  <a:pt x="96" y="56"/>
                  <a:pt x="93" y="55"/>
                  <a:pt x="94" y="53"/>
                </a:cubicBezTo>
                <a:cubicBezTo>
                  <a:pt x="93" y="52"/>
                  <a:pt x="93" y="51"/>
                  <a:pt x="91" y="51"/>
                </a:cubicBezTo>
                <a:cubicBezTo>
                  <a:pt x="91" y="52"/>
                  <a:pt x="91" y="53"/>
                  <a:pt x="91" y="54"/>
                </a:cubicBezTo>
                <a:cubicBezTo>
                  <a:pt x="91" y="54"/>
                  <a:pt x="91" y="55"/>
                  <a:pt x="91" y="55"/>
                </a:cubicBezTo>
                <a:cubicBezTo>
                  <a:pt x="91" y="55"/>
                  <a:pt x="90" y="55"/>
                  <a:pt x="90" y="56"/>
                </a:cubicBezTo>
                <a:cubicBezTo>
                  <a:pt x="90" y="56"/>
                  <a:pt x="89" y="56"/>
                  <a:pt x="89" y="56"/>
                </a:cubicBezTo>
                <a:cubicBezTo>
                  <a:pt x="89" y="56"/>
                  <a:pt x="88" y="56"/>
                  <a:pt x="88" y="56"/>
                </a:cubicBezTo>
                <a:cubicBezTo>
                  <a:pt x="88" y="57"/>
                  <a:pt x="86" y="57"/>
                  <a:pt x="85" y="57"/>
                </a:cubicBezTo>
                <a:cubicBezTo>
                  <a:pt x="85" y="56"/>
                  <a:pt x="84" y="56"/>
                  <a:pt x="84" y="55"/>
                </a:cubicBezTo>
                <a:cubicBezTo>
                  <a:pt x="84" y="54"/>
                  <a:pt x="84" y="53"/>
                  <a:pt x="84" y="51"/>
                </a:cubicBezTo>
                <a:cubicBezTo>
                  <a:pt x="84" y="51"/>
                  <a:pt x="84" y="50"/>
                  <a:pt x="84" y="49"/>
                </a:cubicBezTo>
                <a:cubicBezTo>
                  <a:pt x="86" y="47"/>
                  <a:pt x="88" y="46"/>
                  <a:pt x="89" y="43"/>
                </a:cubicBezTo>
                <a:cubicBezTo>
                  <a:pt x="89" y="46"/>
                  <a:pt x="92" y="45"/>
                  <a:pt x="94" y="47"/>
                </a:cubicBezTo>
                <a:cubicBezTo>
                  <a:pt x="94" y="47"/>
                  <a:pt x="94" y="47"/>
                  <a:pt x="94" y="48"/>
                </a:cubicBezTo>
                <a:cubicBezTo>
                  <a:pt x="94" y="49"/>
                  <a:pt x="94" y="50"/>
                  <a:pt x="95" y="51"/>
                </a:cubicBezTo>
                <a:cubicBezTo>
                  <a:pt x="96" y="52"/>
                  <a:pt x="97" y="51"/>
                  <a:pt x="97" y="53"/>
                </a:cubicBezTo>
                <a:cubicBezTo>
                  <a:pt x="98" y="53"/>
                  <a:pt x="98" y="53"/>
                  <a:pt x="99" y="53"/>
                </a:cubicBezTo>
                <a:cubicBezTo>
                  <a:pt x="99" y="54"/>
                  <a:pt x="100" y="55"/>
                  <a:pt x="101" y="56"/>
                </a:cubicBezTo>
                <a:cubicBezTo>
                  <a:pt x="101" y="56"/>
                  <a:pt x="102" y="56"/>
                  <a:pt x="102" y="56"/>
                </a:cubicBezTo>
                <a:cubicBezTo>
                  <a:pt x="103" y="56"/>
                  <a:pt x="103" y="56"/>
                  <a:pt x="103" y="56"/>
                </a:cubicBezTo>
                <a:cubicBezTo>
                  <a:pt x="103" y="55"/>
                  <a:pt x="104" y="55"/>
                  <a:pt x="104" y="55"/>
                </a:cubicBezTo>
                <a:cubicBezTo>
                  <a:pt x="104" y="54"/>
                  <a:pt x="104" y="53"/>
                  <a:pt x="104" y="53"/>
                </a:cubicBezTo>
                <a:cubicBezTo>
                  <a:pt x="104" y="53"/>
                  <a:pt x="104" y="53"/>
                  <a:pt x="103" y="53"/>
                </a:cubicBezTo>
                <a:cubicBezTo>
                  <a:pt x="103" y="50"/>
                  <a:pt x="100" y="55"/>
                  <a:pt x="101" y="49"/>
                </a:cubicBezTo>
                <a:cubicBezTo>
                  <a:pt x="101" y="48"/>
                  <a:pt x="101" y="47"/>
                  <a:pt x="101" y="47"/>
                </a:cubicBezTo>
                <a:cubicBezTo>
                  <a:pt x="101" y="46"/>
                  <a:pt x="101" y="45"/>
                  <a:pt x="101" y="44"/>
                </a:cubicBezTo>
                <a:cubicBezTo>
                  <a:pt x="99" y="43"/>
                  <a:pt x="99" y="39"/>
                  <a:pt x="97" y="37"/>
                </a:cubicBezTo>
                <a:cubicBezTo>
                  <a:pt x="97" y="37"/>
                  <a:pt x="97" y="37"/>
                  <a:pt x="96" y="37"/>
                </a:cubicBezTo>
                <a:cubicBezTo>
                  <a:pt x="96" y="36"/>
                  <a:pt x="96" y="36"/>
                  <a:pt x="95" y="36"/>
                </a:cubicBezTo>
                <a:cubicBezTo>
                  <a:pt x="95" y="35"/>
                  <a:pt x="94" y="35"/>
                  <a:pt x="94" y="34"/>
                </a:cubicBezTo>
                <a:cubicBezTo>
                  <a:pt x="94" y="33"/>
                  <a:pt x="94" y="32"/>
                  <a:pt x="94" y="31"/>
                </a:cubicBezTo>
                <a:cubicBezTo>
                  <a:pt x="93" y="31"/>
                  <a:pt x="93" y="31"/>
                  <a:pt x="93" y="31"/>
                </a:cubicBezTo>
                <a:cubicBezTo>
                  <a:pt x="92" y="31"/>
                  <a:pt x="92" y="31"/>
                  <a:pt x="91" y="31"/>
                </a:cubicBezTo>
                <a:cubicBezTo>
                  <a:pt x="91" y="30"/>
                  <a:pt x="91" y="29"/>
                  <a:pt x="91" y="28"/>
                </a:cubicBezTo>
                <a:cubicBezTo>
                  <a:pt x="91" y="26"/>
                  <a:pt x="90" y="26"/>
                  <a:pt x="90" y="24"/>
                </a:cubicBezTo>
                <a:cubicBezTo>
                  <a:pt x="90" y="23"/>
                  <a:pt x="89" y="22"/>
                  <a:pt x="88" y="22"/>
                </a:cubicBezTo>
                <a:cubicBezTo>
                  <a:pt x="88" y="20"/>
                  <a:pt x="87" y="20"/>
                  <a:pt x="85" y="19"/>
                </a:cubicBezTo>
                <a:cubicBezTo>
                  <a:pt x="85" y="18"/>
                  <a:pt x="85" y="17"/>
                  <a:pt x="85" y="16"/>
                </a:cubicBezTo>
                <a:cubicBezTo>
                  <a:pt x="85" y="16"/>
                  <a:pt x="84" y="17"/>
                  <a:pt x="82" y="17"/>
                </a:cubicBezTo>
                <a:cubicBezTo>
                  <a:pt x="82" y="17"/>
                  <a:pt x="82" y="18"/>
                  <a:pt x="82" y="18"/>
                </a:cubicBezTo>
                <a:cubicBezTo>
                  <a:pt x="79" y="17"/>
                  <a:pt x="84" y="14"/>
                  <a:pt x="80" y="12"/>
                </a:cubicBezTo>
                <a:cubicBezTo>
                  <a:pt x="80" y="12"/>
                  <a:pt x="80" y="11"/>
                  <a:pt x="80" y="11"/>
                </a:cubicBezTo>
                <a:cubicBezTo>
                  <a:pt x="79" y="11"/>
                  <a:pt x="79" y="11"/>
                  <a:pt x="78" y="11"/>
                </a:cubicBezTo>
                <a:cubicBezTo>
                  <a:pt x="78" y="11"/>
                  <a:pt x="78" y="11"/>
                  <a:pt x="77" y="11"/>
                </a:cubicBezTo>
                <a:cubicBezTo>
                  <a:pt x="77" y="11"/>
                  <a:pt x="77" y="10"/>
                  <a:pt x="77" y="10"/>
                </a:cubicBezTo>
                <a:cubicBezTo>
                  <a:pt x="77" y="9"/>
                  <a:pt x="76" y="8"/>
                  <a:pt x="75" y="7"/>
                </a:cubicBezTo>
                <a:cubicBezTo>
                  <a:pt x="75" y="6"/>
                  <a:pt x="74" y="6"/>
                  <a:pt x="74" y="6"/>
                </a:cubicBezTo>
                <a:cubicBezTo>
                  <a:pt x="74" y="6"/>
                  <a:pt x="74" y="5"/>
                  <a:pt x="74" y="5"/>
                </a:cubicBezTo>
                <a:cubicBezTo>
                  <a:pt x="73" y="5"/>
                  <a:pt x="72" y="5"/>
                  <a:pt x="71" y="5"/>
                </a:cubicBezTo>
                <a:cubicBezTo>
                  <a:pt x="70" y="5"/>
                  <a:pt x="70" y="3"/>
                  <a:pt x="69" y="3"/>
                </a:cubicBezTo>
                <a:cubicBezTo>
                  <a:pt x="68" y="3"/>
                  <a:pt x="67" y="3"/>
                  <a:pt x="66" y="3"/>
                </a:cubicBezTo>
                <a:cubicBezTo>
                  <a:pt x="66" y="1"/>
                  <a:pt x="64" y="2"/>
                  <a:pt x="63" y="2"/>
                </a:cubicBezTo>
                <a:cubicBezTo>
                  <a:pt x="62" y="2"/>
                  <a:pt x="61" y="2"/>
                  <a:pt x="61" y="2"/>
                </a:cubicBezTo>
                <a:cubicBezTo>
                  <a:pt x="60" y="2"/>
                  <a:pt x="59" y="1"/>
                  <a:pt x="59" y="0"/>
                </a:cubicBezTo>
                <a:cubicBezTo>
                  <a:pt x="59" y="0"/>
                  <a:pt x="59" y="0"/>
                  <a:pt x="58" y="0"/>
                </a:cubicBezTo>
                <a:cubicBezTo>
                  <a:pt x="57" y="0"/>
                  <a:pt x="57" y="0"/>
                  <a:pt x="56" y="0"/>
                </a:cubicBezTo>
                <a:cubicBezTo>
                  <a:pt x="55" y="0"/>
                  <a:pt x="53" y="0"/>
                  <a:pt x="52" y="0"/>
                </a:cubicBezTo>
                <a:cubicBezTo>
                  <a:pt x="52" y="1"/>
                  <a:pt x="52" y="1"/>
                  <a:pt x="52" y="2"/>
                </a:cubicBezTo>
                <a:cubicBezTo>
                  <a:pt x="51" y="2"/>
                  <a:pt x="51" y="2"/>
                  <a:pt x="50" y="2"/>
                </a:cubicBezTo>
                <a:cubicBezTo>
                  <a:pt x="49" y="2"/>
                  <a:pt x="49" y="2"/>
                  <a:pt x="49" y="2"/>
                </a:cubicBezTo>
                <a:cubicBezTo>
                  <a:pt x="48" y="2"/>
                  <a:pt x="48" y="2"/>
                  <a:pt x="47" y="2"/>
                </a:cubicBezTo>
                <a:cubicBezTo>
                  <a:pt x="47" y="2"/>
                  <a:pt x="47" y="2"/>
                  <a:pt x="47" y="3"/>
                </a:cubicBezTo>
                <a:cubicBezTo>
                  <a:pt x="47" y="3"/>
                  <a:pt x="47" y="3"/>
                  <a:pt x="46" y="3"/>
                </a:cubicBezTo>
                <a:cubicBezTo>
                  <a:pt x="46" y="3"/>
                  <a:pt x="45" y="3"/>
                  <a:pt x="45" y="3"/>
                </a:cubicBezTo>
                <a:cubicBezTo>
                  <a:pt x="43" y="3"/>
                  <a:pt x="41" y="3"/>
                  <a:pt x="39" y="3"/>
                </a:cubicBezTo>
                <a:cubicBezTo>
                  <a:pt x="39" y="3"/>
                  <a:pt x="39" y="4"/>
                  <a:pt x="39" y="4"/>
                </a:cubicBezTo>
                <a:cubicBezTo>
                  <a:pt x="38" y="4"/>
                  <a:pt x="38" y="4"/>
                  <a:pt x="37" y="4"/>
                </a:cubicBezTo>
                <a:cubicBezTo>
                  <a:pt x="36" y="5"/>
                  <a:pt x="35" y="6"/>
                  <a:pt x="33" y="6"/>
                </a:cubicBezTo>
                <a:cubicBezTo>
                  <a:pt x="33" y="6"/>
                  <a:pt x="32" y="6"/>
                  <a:pt x="32" y="6"/>
                </a:cubicBezTo>
                <a:cubicBezTo>
                  <a:pt x="32" y="6"/>
                  <a:pt x="31" y="6"/>
                  <a:pt x="31" y="6"/>
                </a:cubicBezTo>
                <a:cubicBezTo>
                  <a:pt x="31" y="8"/>
                  <a:pt x="28" y="7"/>
                  <a:pt x="28" y="9"/>
                </a:cubicBezTo>
                <a:cubicBezTo>
                  <a:pt x="29" y="10"/>
                  <a:pt x="28" y="10"/>
                  <a:pt x="27" y="10"/>
                </a:cubicBezTo>
                <a:cubicBezTo>
                  <a:pt x="26" y="10"/>
                  <a:pt x="25" y="11"/>
                  <a:pt x="25" y="12"/>
                </a:cubicBezTo>
                <a:cubicBezTo>
                  <a:pt x="25" y="12"/>
                  <a:pt x="24" y="12"/>
                  <a:pt x="24" y="12"/>
                </a:cubicBezTo>
                <a:cubicBezTo>
                  <a:pt x="23" y="12"/>
                  <a:pt x="22" y="12"/>
                  <a:pt x="21" y="12"/>
                </a:cubicBezTo>
                <a:cubicBezTo>
                  <a:pt x="21" y="13"/>
                  <a:pt x="21" y="13"/>
                  <a:pt x="21" y="13"/>
                </a:cubicBezTo>
                <a:cubicBezTo>
                  <a:pt x="21" y="13"/>
                  <a:pt x="21" y="13"/>
                  <a:pt x="20" y="13"/>
                </a:cubicBezTo>
                <a:cubicBezTo>
                  <a:pt x="20" y="15"/>
                  <a:pt x="19" y="15"/>
                  <a:pt x="18" y="16"/>
                </a:cubicBezTo>
                <a:cubicBezTo>
                  <a:pt x="16" y="17"/>
                  <a:pt x="15" y="19"/>
                  <a:pt x="14" y="21"/>
                </a:cubicBezTo>
                <a:cubicBezTo>
                  <a:pt x="13" y="24"/>
                  <a:pt x="11" y="19"/>
                  <a:pt x="9" y="22"/>
                </a:cubicBezTo>
                <a:cubicBezTo>
                  <a:pt x="9" y="22"/>
                  <a:pt x="9" y="23"/>
                  <a:pt x="9" y="23"/>
                </a:cubicBezTo>
                <a:cubicBezTo>
                  <a:pt x="9" y="23"/>
                  <a:pt x="9" y="23"/>
                  <a:pt x="8" y="23"/>
                </a:cubicBezTo>
                <a:cubicBezTo>
                  <a:pt x="8" y="23"/>
                  <a:pt x="8" y="24"/>
                  <a:pt x="8" y="24"/>
                </a:cubicBezTo>
                <a:cubicBezTo>
                  <a:pt x="9" y="24"/>
                  <a:pt x="9" y="25"/>
                  <a:pt x="9" y="25"/>
                </a:cubicBezTo>
                <a:cubicBezTo>
                  <a:pt x="9" y="26"/>
                  <a:pt x="9" y="26"/>
                  <a:pt x="9" y="26"/>
                </a:cubicBezTo>
                <a:cubicBezTo>
                  <a:pt x="10" y="29"/>
                  <a:pt x="8" y="29"/>
                  <a:pt x="8" y="31"/>
                </a:cubicBezTo>
                <a:cubicBezTo>
                  <a:pt x="8" y="32"/>
                  <a:pt x="8" y="32"/>
                  <a:pt x="8" y="32"/>
                </a:cubicBezTo>
                <a:cubicBezTo>
                  <a:pt x="8" y="33"/>
                  <a:pt x="8" y="33"/>
                  <a:pt x="8" y="34"/>
                </a:cubicBezTo>
                <a:cubicBezTo>
                  <a:pt x="8" y="35"/>
                  <a:pt x="8" y="36"/>
                  <a:pt x="7" y="36"/>
                </a:cubicBezTo>
                <a:cubicBezTo>
                  <a:pt x="7" y="37"/>
                  <a:pt x="6" y="38"/>
                  <a:pt x="6" y="40"/>
                </a:cubicBezTo>
                <a:cubicBezTo>
                  <a:pt x="7" y="40"/>
                  <a:pt x="7" y="40"/>
                  <a:pt x="8" y="40"/>
                </a:cubicBezTo>
                <a:cubicBezTo>
                  <a:pt x="8" y="40"/>
                  <a:pt x="8" y="41"/>
                  <a:pt x="8" y="42"/>
                </a:cubicBezTo>
                <a:cubicBezTo>
                  <a:pt x="5" y="42"/>
                  <a:pt x="7" y="47"/>
                  <a:pt x="4" y="45"/>
                </a:cubicBezTo>
                <a:cubicBezTo>
                  <a:pt x="4" y="46"/>
                  <a:pt x="4" y="46"/>
                  <a:pt x="4" y="47"/>
                </a:cubicBezTo>
                <a:cubicBezTo>
                  <a:pt x="5" y="47"/>
                  <a:pt x="5" y="49"/>
                  <a:pt x="4" y="49"/>
                </a:cubicBezTo>
                <a:cubicBezTo>
                  <a:pt x="3" y="49"/>
                  <a:pt x="3" y="49"/>
                  <a:pt x="2" y="49"/>
                </a:cubicBezTo>
                <a:cubicBezTo>
                  <a:pt x="2" y="50"/>
                  <a:pt x="1" y="50"/>
                  <a:pt x="1" y="51"/>
                </a:cubicBezTo>
                <a:cubicBezTo>
                  <a:pt x="1" y="52"/>
                  <a:pt x="1" y="52"/>
                  <a:pt x="1" y="53"/>
                </a:cubicBezTo>
                <a:cubicBezTo>
                  <a:pt x="1" y="53"/>
                  <a:pt x="1" y="53"/>
                  <a:pt x="1" y="54"/>
                </a:cubicBezTo>
                <a:cubicBezTo>
                  <a:pt x="1" y="54"/>
                  <a:pt x="1" y="55"/>
                  <a:pt x="1" y="55"/>
                </a:cubicBezTo>
                <a:cubicBezTo>
                  <a:pt x="1" y="55"/>
                  <a:pt x="0" y="55"/>
                  <a:pt x="0" y="55"/>
                </a:cubicBezTo>
                <a:cubicBezTo>
                  <a:pt x="0" y="55"/>
                  <a:pt x="0" y="56"/>
                  <a:pt x="0" y="56"/>
                </a:cubicBezTo>
                <a:cubicBezTo>
                  <a:pt x="0" y="59"/>
                  <a:pt x="0" y="60"/>
                  <a:pt x="2" y="60"/>
                </a:cubicBezTo>
                <a:cubicBezTo>
                  <a:pt x="2" y="61"/>
                  <a:pt x="3" y="63"/>
                  <a:pt x="1" y="63"/>
                </a:cubicBezTo>
                <a:cubicBezTo>
                  <a:pt x="1" y="64"/>
                  <a:pt x="0" y="64"/>
                  <a:pt x="0" y="66"/>
                </a:cubicBezTo>
                <a:cubicBezTo>
                  <a:pt x="1" y="67"/>
                  <a:pt x="0" y="68"/>
                  <a:pt x="0" y="69"/>
                </a:cubicBezTo>
                <a:cubicBezTo>
                  <a:pt x="1" y="70"/>
                  <a:pt x="2" y="71"/>
                  <a:pt x="2" y="73"/>
                </a:cubicBezTo>
                <a:cubicBezTo>
                  <a:pt x="3" y="73"/>
                  <a:pt x="4" y="74"/>
                  <a:pt x="4" y="75"/>
                </a:cubicBezTo>
                <a:cubicBezTo>
                  <a:pt x="4" y="75"/>
                  <a:pt x="5" y="76"/>
                  <a:pt x="5" y="78"/>
                </a:cubicBezTo>
                <a:cubicBezTo>
                  <a:pt x="5" y="78"/>
                  <a:pt x="5" y="78"/>
                  <a:pt x="5" y="79"/>
                </a:cubicBezTo>
                <a:cubicBezTo>
                  <a:pt x="5" y="80"/>
                  <a:pt x="5" y="80"/>
                  <a:pt x="5" y="81"/>
                </a:cubicBezTo>
                <a:cubicBezTo>
                  <a:pt x="5" y="82"/>
                  <a:pt x="5" y="83"/>
                  <a:pt x="5" y="85"/>
                </a:cubicBezTo>
                <a:cubicBezTo>
                  <a:pt x="5" y="85"/>
                  <a:pt x="6" y="85"/>
                  <a:pt x="6" y="85"/>
                </a:cubicBezTo>
                <a:cubicBezTo>
                  <a:pt x="6" y="85"/>
                  <a:pt x="6" y="85"/>
                  <a:pt x="6" y="86"/>
                </a:cubicBezTo>
                <a:cubicBezTo>
                  <a:pt x="6" y="86"/>
                  <a:pt x="6" y="87"/>
                  <a:pt x="6" y="87"/>
                </a:cubicBezTo>
                <a:cubicBezTo>
                  <a:pt x="8" y="87"/>
                  <a:pt x="10" y="90"/>
                  <a:pt x="6" y="89"/>
                </a:cubicBezTo>
                <a:cubicBezTo>
                  <a:pt x="6" y="91"/>
                  <a:pt x="7" y="91"/>
                  <a:pt x="7" y="93"/>
                </a:cubicBezTo>
                <a:cubicBezTo>
                  <a:pt x="9" y="93"/>
                  <a:pt x="10" y="95"/>
                  <a:pt x="9" y="97"/>
                </a:cubicBezTo>
                <a:cubicBezTo>
                  <a:pt x="9" y="98"/>
                  <a:pt x="10" y="99"/>
                  <a:pt x="11" y="99"/>
                </a:cubicBezTo>
                <a:cubicBezTo>
                  <a:pt x="11" y="99"/>
                  <a:pt x="11" y="99"/>
                  <a:pt x="12" y="99"/>
                </a:cubicBezTo>
                <a:cubicBezTo>
                  <a:pt x="12" y="100"/>
                  <a:pt x="13" y="100"/>
                  <a:pt x="13" y="101"/>
                </a:cubicBezTo>
                <a:cubicBezTo>
                  <a:pt x="13" y="102"/>
                  <a:pt x="13" y="103"/>
                  <a:pt x="13" y="104"/>
                </a:cubicBezTo>
                <a:cubicBezTo>
                  <a:pt x="14" y="104"/>
                  <a:pt x="14" y="105"/>
                  <a:pt x="15" y="105"/>
                </a:cubicBezTo>
                <a:cubicBezTo>
                  <a:pt x="16" y="105"/>
                  <a:pt x="17" y="105"/>
                  <a:pt x="18" y="105"/>
                </a:cubicBezTo>
                <a:cubicBezTo>
                  <a:pt x="18" y="105"/>
                  <a:pt x="19" y="105"/>
                  <a:pt x="19" y="105"/>
                </a:cubicBezTo>
                <a:cubicBezTo>
                  <a:pt x="19" y="106"/>
                  <a:pt x="21" y="107"/>
                  <a:pt x="21" y="108"/>
                </a:cubicBezTo>
                <a:cubicBezTo>
                  <a:pt x="22" y="108"/>
                  <a:pt x="22" y="108"/>
                  <a:pt x="23" y="108"/>
                </a:cubicBezTo>
                <a:cubicBezTo>
                  <a:pt x="24" y="108"/>
                  <a:pt x="24" y="109"/>
                  <a:pt x="24" y="110"/>
                </a:cubicBezTo>
                <a:cubicBezTo>
                  <a:pt x="25" y="112"/>
                  <a:pt x="28" y="112"/>
                  <a:pt x="30" y="113"/>
                </a:cubicBezTo>
                <a:cubicBezTo>
                  <a:pt x="31" y="113"/>
                  <a:pt x="31" y="114"/>
                  <a:pt x="32" y="114"/>
                </a:cubicBezTo>
                <a:cubicBezTo>
                  <a:pt x="32" y="116"/>
                  <a:pt x="33" y="116"/>
                  <a:pt x="33" y="117"/>
                </a:cubicBezTo>
                <a:cubicBezTo>
                  <a:pt x="34" y="117"/>
                  <a:pt x="34" y="117"/>
                  <a:pt x="34" y="117"/>
                </a:cubicBezTo>
                <a:cubicBezTo>
                  <a:pt x="36" y="117"/>
                  <a:pt x="37" y="118"/>
                  <a:pt x="38" y="119"/>
                </a:cubicBezTo>
                <a:cubicBezTo>
                  <a:pt x="39" y="119"/>
                  <a:pt x="40" y="119"/>
                  <a:pt x="42" y="119"/>
                </a:cubicBezTo>
                <a:cubicBezTo>
                  <a:pt x="42" y="119"/>
                  <a:pt x="42" y="120"/>
                  <a:pt x="42" y="120"/>
                </a:cubicBezTo>
                <a:cubicBezTo>
                  <a:pt x="42" y="120"/>
                  <a:pt x="43" y="120"/>
                  <a:pt x="44" y="120"/>
                </a:cubicBezTo>
                <a:cubicBezTo>
                  <a:pt x="44" y="122"/>
                  <a:pt x="43" y="122"/>
                  <a:pt x="43" y="124"/>
                </a:cubicBezTo>
                <a:cubicBezTo>
                  <a:pt x="43" y="124"/>
                  <a:pt x="43" y="125"/>
                  <a:pt x="43" y="125"/>
                </a:cubicBezTo>
                <a:cubicBezTo>
                  <a:pt x="42" y="125"/>
                  <a:pt x="42" y="126"/>
                  <a:pt x="40" y="126"/>
                </a:cubicBezTo>
                <a:cubicBezTo>
                  <a:pt x="40" y="127"/>
                  <a:pt x="40" y="127"/>
                  <a:pt x="40" y="127"/>
                </a:cubicBezTo>
                <a:cubicBezTo>
                  <a:pt x="39" y="128"/>
                  <a:pt x="39" y="129"/>
                  <a:pt x="38" y="129"/>
                </a:cubicBezTo>
                <a:cubicBezTo>
                  <a:pt x="38" y="130"/>
                  <a:pt x="37" y="130"/>
                  <a:pt x="37" y="131"/>
                </a:cubicBezTo>
                <a:cubicBezTo>
                  <a:pt x="37" y="132"/>
                  <a:pt x="37" y="133"/>
                  <a:pt x="37" y="133"/>
                </a:cubicBezTo>
                <a:cubicBezTo>
                  <a:pt x="37" y="135"/>
                  <a:pt x="38" y="135"/>
                  <a:pt x="38" y="136"/>
                </a:cubicBezTo>
                <a:cubicBezTo>
                  <a:pt x="40" y="134"/>
                  <a:pt x="41" y="131"/>
                  <a:pt x="44" y="130"/>
                </a:cubicBezTo>
                <a:cubicBezTo>
                  <a:pt x="44" y="130"/>
                  <a:pt x="45" y="130"/>
                  <a:pt x="45" y="130"/>
                </a:cubicBezTo>
                <a:cubicBezTo>
                  <a:pt x="45" y="130"/>
                  <a:pt x="45" y="131"/>
                  <a:pt x="45" y="131"/>
                </a:cubicBezTo>
                <a:cubicBezTo>
                  <a:pt x="47" y="131"/>
                  <a:pt x="47" y="129"/>
                  <a:pt x="49" y="129"/>
                </a:cubicBezTo>
                <a:cubicBezTo>
                  <a:pt x="49" y="128"/>
                  <a:pt x="49" y="128"/>
                  <a:pt x="49" y="127"/>
                </a:cubicBezTo>
                <a:cubicBezTo>
                  <a:pt x="50" y="127"/>
                  <a:pt x="50" y="126"/>
                  <a:pt x="51" y="126"/>
                </a:cubicBezTo>
                <a:cubicBezTo>
                  <a:pt x="51" y="126"/>
                  <a:pt x="51" y="125"/>
                  <a:pt x="51" y="125"/>
                </a:cubicBezTo>
                <a:cubicBezTo>
                  <a:pt x="51" y="124"/>
                  <a:pt x="51" y="124"/>
                  <a:pt x="52" y="124"/>
                </a:cubicBezTo>
                <a:cubicBezTo>
                  <a:pt x="52" y="123"/>
                  <a:pt x="52" y="122"/>
                  <a:pt x="52" y="121"/>
                </a:cubicBezTo>
                <a:cubicBezTo>
                  <a:pt x="53" y="120"/>
                  <a:pt x="54" y="119"/>
                  <a:pt x="56" y="119"/>
                </a:cubicBezTo>
                <a:cubicBezTo>
                  <a:pt x="56" y="119"/>
                  <a:pt x="57" y="119"/>
                  <a:pt x="57" y="119"/>
                </a:cubicBezTo>
                <a:cubicBezTo>
                  <a:pt x="57" y="118"/>
                  <a:pt x="57" y="118"/>
                  <a:pt x="58" y="118"/>
                </a:cubicBezTo>
                <a:cubicBezTo>
                  <a:pt x="59" y="118"/>
                  <a:pt x="59" y="118"/>
                  <a:pt x="59" y="118"/>
                </a:cubicBezTo>
                <a:cubicBezTo>
                  <a:pt x="60" y="118"/>
                  <a:pt x="60" y="118"/>
                  <a:pt x="61" y="118"/>
                </a:cubicBezTo>
                <a:cubicBezTo>
                  <a:pt x="62" y="118"/>
                  <a:pt x="62" y="116"/>
                  <a:pt x="64" y="117"/>
                </a:cubicBezTo>
                <a:cubicBezTo>
                  <a:pt x="64" y="116"/>
                  <a:pt x="64" y="116"/>
                  <a:pt x="64" y="116"/>
                </a:cubicBezTo>
                <a:cubicBezTo>
                  <a:pt x="67" y="115"/>
                  <a:pt x="67" y="112"/>
                  <a:pt x="70" y="111"/>
                </a:cubicBezTo>
                <a:cubicBezTo>
                  <a:pt x="71" y="111"/>
                  <a:pt x="72" y="111"/>
                  <a:pt x="72" y="111"/>
                </a:cubicBezTo>
                <a:cubicBezTo>
                  <a:pt x="74" y="111"/>
                  <a:pt x="74" y="110"/>
                  <a:pt x="75" y="110"/>
                </a:cubicBezTo>
                <a:cubicBezTo>
                  <a:pt x="75" y="108"/>
                  <a:pt x="77" y="107"/>
                  <a:pt x="78" y="106"/>
                </a:cubicBezTo>
                <a:cubicBezTo>
                  <a:pt x="79" y="106"/>
                  <a:pt x="79" y="106"/>
                  <a:pt x="80" y="106"/>
                </a:cubicBezTo>
                <a:cubicBezTo>
                  <a:pt x="80" y="106"/>
                  <a:pt x="80" y="106"/>
                  <a:pt x="81" y="106"/>
                </a:cubicBezTo>
                <a:cubicBezTo>
                  <a:pt x="80" y="107"/>
                  <a:pt x="81" y="108"/>
                  <a:pt x="80" y="108"/>
                </a:cubicBezTo>
                <a:cubicBezTo>
                  <a:pt x="80" y="109"/>
                  <a:pt x="80" y="109"/>
                  <a:pt x="80" y="110"/>
                </a:cubicBezTo>
                <a:cubicBezTo>
                  <a:pt x="79" y="111"/>
                  <a:pt x="78" y="112"/>
                  <a:pt x="77" y="112"/>
                </a:cubicBezTo>
                <a:cubicBezTo>
                  <a:pt x="77" y="113"/>
                  <a:pt x="77" y="114"/>
                  <a:pt x="77" y="114"/>
                </a:cubicBezTo>
                <a:cubicBezTo>
                  <a:pt x="79" y="116"/>
                  <a:pt x="76" y="118"/>
                  <a:pt x="75" y="120"/>
                </a:cubicBezTo>
                <a:cubicBezTo>
                  <a:pt x="75" y="121"/>
                  <a:pt x="75" y="122"/>
                  <a:pt x="74" y="121"/>
                </a:cubicBezTo>
                <a:cubicBezTo>
                  <a:pt x="74" y="122"/>
                  <a:pt x="74" y="122"/>
                  <a:pt x="74" y="123"/>
                </a:cubicBezTo>
                <a:cubicBezTo>
                  <a:pt x="72" y="123"/>
                  <a:pt x="72" y="124"/>
                  <a:pt x="71" y="124"/>
                </a:cubicBezTo>
                <a:cubicBezTo>
                  <a:pt x="71" y="125"/>
                  <a:pt x="71" y="125"/>
                  <a:pt x="72" y="125"/>
                </a:cubicBezTo>
                <a:cubicBezTo>
                  <a:pt x="73" y="125"/>
                  <a:pt x="74" y="125"/>
                  <a:pt x="74" y="126"/>
                </a:cubicBezTo>
                <a:cubicBezTo>
                  <a:pt x="74" y="127"/>
                  <a:pt x="74" y="127"/>
                  <a:pt x="74" y="127"/>
                </a:cubicBezTo>
                <a:cubicBezTo>
                  <a:pt x="74" y="128"/>
                  <a:pt x="74" y="128"/>
                  <a:pt x="74" y="129"/>
                </a:cubicBezTo>
                <a:cubicBezTo>
                  <a:pt x="73" y="129"/>
                  <a:pt x="72" y="129"/>
                  <a:pt x="71" y="129"/>
                </a:cubicBezTo>
                <a:cubicBezTo>
                  <a:pt x="70" y="128"/>
                  <a:pt x="70" y="127"/>
                  <a:pt x="70" y="125"/>
                </a:cubicBezTo>
                <a:cubicBezTo>
                  <a:pt x="70" y="125"/>
                  <a:pt x="69" y="125"/>
                  <a:pt x="69" y="125"/>
                </a:cubicBezTo>
                <a:cubicBezTo>
                  <a:pt x="68" y="125"/>
                  <a:pt x="68" y="125"/>
                  <a:pt x="68" y="125"/>
                </a:cubicBezTo>
                <a:cubicBezTo>
                  <a:pt x="67" y="126"/>
                  <a:pt x="68" y="128"/>
                  <a:pt x="66" y="129"/>
                </a:cubicBezTo>
                <a:cubicBezTo>
                  <a:pt x="66" y="129"/>
                  <a:pt x="66" y="129"/>
                  <a:pt x="66" y="130"/>
                </a:cubicBezTo>
                <a:cubicBezTo>
                  <a:pt x="67" y="130"/>
                  <a:pt x="67" y="130"/>
                  <a:pt x="68" y="130"/>
                </a:cubicBezTo>
                <a:cubicBezTo>
                  <a:pt x="68" y="131"/>
                  <a:pt x="69" y="131"/>
                  <a:pt x="69" y="132"/>
                </a:cubicBezTo>
                <a:cubicBezTo>
                  <a:pt x="71" y="131"/>
                  <a:pt x="71" y="131"/>
                  <a:pt x="70" y="133"/>
                </a:cubicBezTo>
                <a:cubicBezTo>
                  <a:pt x="70" y="134"/>
                  <a:pt x="70" y="134"/>
                  <a:pt x="70" y="135"/>
                </a:cubicBezTo>
                <a:cubicBezTo>
                  <a:pt x="70" y="135"/>
                  <a:pt x="70" y="136"/>
                  <a:pt x="70" y="137"/>
                </a:cubicBezTo>
                <a:cubicBezTo>
                  <a:pt x="69" y="137"/>
                  <a:pt x="69" y="136"/>
                  <a:pt x="68" y="136"/>
                </a:cubicBezTo>
                <a:cubicBezTo>
                  <a:pt x="68" y="135"/>
                  <a:pt x="67" y="134"/>
                  <a:pt x="66" y="135"/>
                </a:cubicBezTo>
                <a:cubicBezTo>
                  <a:pt x="66" y="134"/>
                  <a:pt x="66" y="134"/>
                  <a:pt x="66" y="133"/>
                </a:cubicBezTo>
                <a:cubicBezTo>
                  <a:pt x="66" y="132"/>
                  <a:pt x="66" y="132"/>
                  <a:pt x="65" y="131"/>
                </a:cubicBezTo>
                <a:cubicBezTo>
                  <a:pt x="64" y="131"/>
                  <a:pt x="65" y="130"/>
                  <a:pt x="65" y="130"/>
                </a:cubicBezTo>
                <a:cubicBezTo>
                  <a:pt x="65" y="129"/>
                  <a:pt x="64" y="129"/>
                  <a:pt x="64" y="127"/>
                </a:cubicBezTo>
                <a:cubicBezTo>
                  <a:pt x="63" y="127"/>
                  <a:pt x="63" y="127"/>
                  <a:pt x="62" y="127"/>
                </a:cubicBezTo>
                <a:cubicBezTo>
                  <a:pt x="61" y="131"/>
                  <a:pt x="64" y="130"/>
                  <a:pt x="64" y="132"/>
                </a:cubicBezTo>
                <a:cubicBezTo>
                  <a:pt x="64" y="133"/>
                  <a:pt x="64" y="134"/>
                  <a:pt x="63" y="133"/>
                </a:cubicBezTo>
                <a:cubicBezTo>
                  <a:pt x="63" y="133"/>
                  <a:pt x="62" y="133"/>
                  <a:pt x="62" y="133"/>
                </a:cubicBezTo>
                <a:cubicBezTo>
                  <a:pt x="62" y="134"/>
                  <a:pt x="62" y="134"/>
                  <a:pt x="62" y="135"/>
                </a:cubicBezTo>
                <a:cubicBezTo>
                  <a:pt x="62" y="135"/>
                  <a:pt x="62" y="135"/>
                  <a:pt x="62" y="136"/>
                </a:cubicBezTo>
                <a:cubicBezTo>
                  <a:pt x="62" y="136"/>
                  <a:pt x="62" y="137"/>
                  <a:pt x="62" y="137"/>
                </a:cubicBezTo>
                <a:cubicBezTo>
                  <a:pt x="62" y="138"/>
                  <a:pt x="62" y="139"/>
                  <a:pt x="62" y="140"/>
                </a:cubicBezTo>
                <a:cubicBezTo>
                  <a:pt x="61" y="141"/>
                  <a:pt x="62" y="143"/>
                  <a:pt x="61" y="143"/>
                </a:cubicBezTo>
                <a:cubicBezTo>
                  <a:pt x="60" y="142"/>
                  <a:pt x="60" y="141"/>
                  <a:pt x="58" y="142"/>
                </a:cubicBezTo>
                <a:cubicBezTo>
                  <a:pt x="58" y="141"/>
                  <a:pt x="58" y="141"/>
                  <a:pt x="58" y="140"/>
                </a:cubicBezTo>
                <a:cubicBezTo>
                  <a:pt x="58" y="140"/>
                  <a:pt x="58" y="140"/>
                  <a:pt x="58" y="139"/>
                </a:cubicBezTo>
                <a:cubicBezTo>
                  <a:pt x="58" y="139"/>
                  <a:pt x="58" y="138"/>
                  <a:pt x="58" y="138"/>
                </a:cubicBezTo>
                <a:cubicBezTo>
                  <a:pt x="58" y="138"/>
                  <a:pt x="57" y="138"/>
                  <a:pt x="57" y="138"/>
                </a:cubicBezTo>
                <a:cubicBezTo>
                  <a:pt x="56" y="138"/>
                  <a:pt x="56" y="139"/>
                  <a:pt x="56" y="140"/>
                </a:cubicBezTo>
                <a:cubicBezTo>
                  <a:pt x="55" y="140"/>
                  <a:pt x="55" y="140"/>
                  <a:pt x="55" y="140"/>
                </a:cubicBezTo>
                <a:cubicBezTo>
                  <a:pt x="55" y="141"/>
                  <a:pt x="54" y="142"/>
                  <a:pt x="53" y="142"/>
                </a:cubicBezTo>
                <a:cubicBezTo>
                  <a:pt x="53" y="142"/>
                  <a:pt x="53" y="142"/>
                  <a:pt x="53" y="143"/>
                </a:cubicBezTo>
                <a:cubicBezTo>
                  <a:pt x="54" y="143"/>
                  <a:pt x="55" y="143"/>
                  <a:pt x="55" y="144"/>
                </a:cubicBezTo>
                <a:cubicBezTo>
                  <a:pt x="54" y="145"/>
                  <a:pt x="54" y="147"/>
                  <a:pt x="52" y="146"/>
                </a:cubicBezTo>
                <a:cubicBezTo>
                  <a:pt x="52" y="147"/>
                  <a:pt x="52" y="148"/>
                  <a:pt x="53" y="148"/>
                </a:cubicBezTo>
                <a:cubicBezTo>
                  <a:pt x="53" y="148"/>
                  <a:pt x="53" y="148"/>
                  <a:pt x="53" y="149"/>
                </a:cubicBezTo>
                <a:cubicBezTo>
                  <a:pt x="53" y="150"/>
                  <a:pt x="54" y="150"/>
                  <a:pt x="55" y="151"/>
                </a:cubicBezTo>
                <a:cubicBezTo>
                  <a:pt x="53" y="152"/>
                  <a:pt x="53" y="154"/>
                  <a:pt x="51" y="154"/>
                </a:cubicBezTo>
                <a:cubicBezTo>
                  <a:pt x="51" y="154"/>
                  <a:pt x="50" y="154"/>
                  <a:pt x="50" y="154"/>
                </a:cubicBezTo>
                <a:cubicBezTo>
                  <a:pt x="50" y="154"/>
                  <a:pt x="50" y="154"/>
                  <a:pt x="50" y="155"/>
                </a:cubicBezTo>
                <a:cubicBezTo>
                  <a:pt x="49" y="155"/>
                  <a:pt x="49" y="155"/>
                  <a:pt x="49" y="155"/>
                </a:cubicBezTo>
                <a:cubicBezTo>
                  <a:pt x="49" y="154"/>
                  <a:pt x="48" y="154"/>
                  <a:pt x="47" y="154"/>
                </a:cubicBezTo>
                <a:cubicBezTo>
                  <a:pt x="47" y="154"/>
                  <a:pt x="47" y="154"/>
                  <a:pt x="46" y="154"/>
                </a:cubicBezTo>
                <a:cubicBezTo>
                  <a:pt x="47" y="155"/>
                  <a:pt x="45" y="156"/>
                  <a:pt x="45" y="157"/>
                </a:cubicBezTo>
                <a:cubicBezTo>
                  <a:pt x="45" y="158"/>
                  <a:pt x="46" y="159"/>
                  <a:pt x="46" y="159"/>
                </a:cubicBezTo>
                <a:cubicBezTo>
                  <a:pt x="46" y="162"/>
                  <a:pt x="48" y="161"/>
                  <a:pt x="47" y="159"/>
                </a:cubicBezTo>
                <a:cubicBezTo>
                  <a:pt x="48" y="159"/>
                  <a:pt x="48" y="159"/>
                  <a:pt x="49" y="159"/>
                </a:cubicBezTo>
                <a:cubicBezTo>
                  <a:pt x="49" y="161"/>
                  <a:pt x="49" y="162"/>
                  <a:pt x="49" y="163"/>
                </a:cubicBezTo>
                <a:cubicBezTo>
                  <a:pt x="49" y="164"/>
                  <a:pt x="50" y="165"/>
                  <a:pt x="49" y="165"/>
                </a:cubicBezTo>
                <a:cubicBezTo>
                  <a:pt x="49" y="166"/>
                  <a:pt x="49" y="166"/>
                  <a:pt x="49" y="167"/>
                </a:cubicBezTo>
                <a:cubicBezTo>
                  <a:pt x="50" y="167"/>
                  <a:pt x="53" y="163"/>
                  <a:pt x="53" y="165"/>
                </a:cubicBezTo>
                <a:cubicBezTo>
                  <a:pt x="52" y="166"/>
                  <a:pt x="52" y="167"/>
                  <a:pt x="51" y="168"/>
                </a:cubicBezTo>
                <a:cubicBezTo>
                  <a:pt x="51" y="168"/>
                  <a:pt x="52" y="168"/>
                  <a:pt x="52" y="168"/>
                </a:cubicBezTo>
                <a:cubicBezTo>
                  <a:pt x="54" y="168"/>
                  <a:pt x="55" y="169"/>
                  <a:pt x="55" y="171"/>
                </a:cubicBezTo>
                <a:cubicBezTo>
                  <a:pt x="53" y="171"/>
                  <a:pt x="52" y="172"/>
                  <a:pt x="51" y="173"/>
                </a:cubicBezTo>
                <a:cubicBezTo>
                  <a:pt x="51" y="173"/>
                  <a:pt x="51" y="173"/>
                  <a:pt x="51" y="174"/>
                </a:cubicBezTo>
                <a:cubicBezTo>
                  <a:pt x="53" y="174"/>
                  <a:pt x="54" y="174"/>
                  <a:pt x="55" y="175"/>
                </a:cubicBezTo>
                <a:cubicBezTo>
                  <a:pt x="56" y="175"/>
                  <a:pt x="58" y="175"/>
                  <a:pt x="59" y="175"/>
                </a:cubicBezTo>
                <a:cubicBezTo>
                  <a:pt x="60" y="176"/>
                  <a:pt x="59" y="176"/>
                  <a:pt x="58" y="176"/>
                </a:cubicBezTo>
                <a:cubicBezTo>
                  <a:pt x="58" y="176"/>
                  <a:pt x="58" y="177"/>
                  <a:pt x="58" y="177"/>
                </a:cubicBezTo>
                <a:cubicBezTo>
                  <a:pt x="57" y="177"/>
                  <a:pt x="57" y="177"/>
                  <a:pt x="57" y="178"/>
                </a:cubicBezTo>
                <a:cubicBezTo>
                  <a:pt x="57" y="179"/>
                  <a:pt x="57" y="179"/>
                  <a:pt x="57" y="180"/>
                </a:cubicBezTo>
                <a:cubicBezTo>
                  <a:pt x="57" y="180"/>
                  <a:pt x="58" y="180"/>
                  <a:pt x="58" y="180"/>
                </a:cubicBezTo>
                <a:cubicBezTo>
                  <a:pt x="59" y="180"/>
                  <a:pt x="59" y="180"/>
                  <a:pt x="59" y="180"/>
                </a:cubicBezTo>
                <a:cubicBezTo>
                  <a:pt x="60" y="180"/>
                  <a:pt x="60" y="180"/>
                  <a:pt x="61" y="180"/>
                </a:cubicBezTo>
                <a:cubicBezTo>
                  <a:pt x="62" y="180"/>
                  <a:pt x="63" y="182"/>
                  <a:pt x="62" y="182"/>
                </a:cubicBezTo>
                <a:cubicBezTo>
                  <a:pt x="61" y="182"/>
                  <a:pt x="60" y="182"/>
                  <a:pt x="59" y="182"/>
                </a:cubicBezTo>
                <a:cubicBezTo>
                  <a:pt x="59" y="183"/>
                  <a:pt x="58" y="183"/>
                  <a:pt x="58" y="184"/>
                </a:cubicBezTo>
                <a:cubicBezTo>
                  <a:pt x="57" y="184"/>
                  <a:pt x="56" y="186"/>
                  <a:pt x="56" y="184"/>
                </a:cubicBezTo>
                <a:cubicBezTo>
                  <a:pt x="55" y="184"/>
                  <a:pt x="55" y="184"/>
                  <a:pt x="55" y="184"/>
                </a:cubicBezTo>
                <a:cubicBezTo>
                  <a:pt x="54" y="184"/>
                  <a:pt x="54" y="184"/>
                  <a:pt x="53" y="184"/>
                </a:cubicBezTo>
                <a:cubicBezTo>
                  <a:pt x="53" y="185"/>
                  <a:pt x="53" y="186"/>
                  <a:pt x="52" y="186"/>
                </a:cubicBezTo>
                <a:cubicBezTo>
                  <a:pt x="52" y="187"/>
                  <a:pt x="51" y="187"/>
                  <a:pt x="51" y="188"/>
                </a:cubicBezTo>
                <a:cubicBezTo>
                  <a:pt x="51" y="188"/>
                  <a:pt x="50" y="188"/>
                  <a:pt x="50" y="188"/>
                </a:cubicBezTo>
                <a:cubicBezTo>
                  <a:pt x="49" y="188"/>
                  <a:pt x="48" y="188"/>
                  <a:pt x="49" y="187"/>
                </a:cubicBezTo>
                <a:cubicBezTo>
                  <a:pt x="48" y="187"/>
                  <a:pt x="48" y="187"/>
                  <a:pt x="47" y="187"/>
                </a:cubicBezTo>
                <a:cubicBezTo>
                  <a:pt x="47" y="187"/>
                  <a:pt x="47" y="187"/>
                  <a:pt x="46" y="187"/>
                </a:cubicBezTo>
                <a:cubicBezTo>
                  <a:pt x="46" y="186"/>
                  <a:pt x="46" y="185"/>
                  <a:pt x="45" y="186"/>
                </a:cubicBezTo>
                <a:cubicBezTo>
                  <a:pt x="45" y="185"/>
                  <a:pt x="45" y="185"/>
                  <a:pt x="45" y="184"/>
                </a:cubicBezTo>
                <a:cubicBezTo>
                  <a:pt x="45" y="184"/>
                  <a:pt x="44" y="184"/>
                  <a:pt x="44" y="184"/>
                </a:cubicBezTo>
                <a:cubicBezTo>
                  <a:pt x="44" y="184"/>
                  <a:pt x="43" y="184"/>
                  <a:pt x="43" y="184"/>
                </a:cubicBezTo>
                <a:cubicBezTo>
                  <a:pt x="42" y="184"/>
                  <a:pt x="42" y="184"/>
                  <a:pt x="42" y="184"/>
                </a:cubicBezTo>
                <a:cubicBezTo>
                  <a:pt x="42" y="184"/>
                  <a:pt x="42" y="183"/>
                  <a:pt x="42" y="182"/>
                </a:cubicBezTo>
                <a:cubicBezTo>
                  <a:pt x="41" y="182"/>
                  <a:pt x="40" y="181"/>
                  <a:pt x="39" y="181"/>
                </a:cubicBezTo>
                <a:cubicBezTo>
                  <a:pt x="39" y="181"/>
                  <a:pt x="38" y="181"/>
                  <a:pt x="38" y="181"/>
                </a:cubicBezTo>
                <a:cubicBezTo>
                  <a:pt x="37" y="181"/>
                  <a:pt x="37" y="181"/>
                  <a:pt x="37" y="180"/>
                </a:cubicBezTo>
                <a:cubicBezTo>
                  <a:pt x="35" y="180"/>
                  <a:pt x="34" y="179"/>
                  <a:pt x="34" y="177"/>
                </a:cubicBezTo>
                <a:cubicBezTo>
                  <a:pt x="36" y="177"/>
                  <a:pt x="37" y="177"/>
                  <a:pt x="38" y="177"/>
                </a:cubicBezTo>
                <a:cubicBezTo>
                  <a:pt x="38" y="178"/>
                  <a:pt x="37" y="178"/>
                  <a:pt x="37" y="180"/>
                </a:cubicBezTo>
                <a:cubicBezTo>
                  <a:pt x="38" y="180"/>
                  <a:pt x="38" y="180"/>
                  <a:pt x="39" y="180"/>
                </a:cubicBezTo>
                <a:cubicBezTo>
                  <a:pt x="40" y="180"/>
                  <a:pt x="40" y="178"/>
                  <a:pt x="40" y="177"/>
                </a:cubicBezTo>
                <a:cubicBezTo>
                  <a:pt x="39" y="177"/>
                  <a:pt x="38" y="176"/>
                  <a:pt x="38" y="175"/>
                </a:cubicBezTo>
                <a:cubicBezTo>
                  <a:pt x="37" y="174"/>
                  <a:pt x="36" y="172"/>
                  <a:pt x="38" y="171"/>
                </a:cubicBezTo>
                <a:cubicBezTo>
                  <a:pt x="38" y="171"/>
                  <a:pt x="38" y="171"/>
                  <a:pt x="38" y="170"/>
                </a:cubicBezTo>
                <a:cubicBezTo>
                  <a:pt x="39" y="166"/>
                  <a:pt x="34" y="169"/>
                  <a:pt x="34" y="165"/>
                </a:cubicBezTo>
                <a:cubicBezTo>
                  <a:pt x="36" y="165"/>
                  <a:pt x="37" y="165"/>
                  <a:pt x="38" y="165"/>
                </a:cubicBezTo>
                <a:cubicBezTo>
                  <a:pt x="38" y="166"/>
                  <a:pt x="38" y="166"/>
                  <a:pt x="38" y="167"/>
                </a:cubicBezTo>
                <a:cubicBezTo>
                  <a:pt x="39" y="167"/>
                  <a:pt x="40" y="167"/>
                  <a:pt x="40" y="167"/>
                </a:cubicBezTo>
                <a:cubicBezTo>
                  <a:pt x="40" y="166"/>
                  <a:pt x="40" y="166"/>
                  <a:pt x="40" y="165"/>
                </a:cubicBezTo>
                <a:cubicBezTo>
                  <a:pt x="40" y="165"/>
                  <a:pt x="40" y="165"/>
                  <a:pt x="39" y="165"/>
                </a:cubicBezTo>
                <a:cubicBezTo>
                  <a:pt x="39" y="165"/>
                  <a:pt x="39" y="165"/>
                  <a:pt x="39" y="164"/>
                </a:cubicBezTo>
                <a:cubicBezTo>
                  <a:pt x="39" y="163"/>
                  <a:pt x="38" y="162"/>
                  <a:pt x="37" y="162"/>
                </a:cubicBezTo>
                <a:cubicBezTo>
                  <a:pt x="37" y="161"/>
                  <a:pt x="37" y="160"/>
                  <a:pt x="37" y="159"/>
                </a:cubicBezTo>
                <a:cubicBezTo>
                  <a:pt x="37" y="158"/>
                  <a:pt x="38" y="158"/>
                  <a:pt x="38" y="156"/>
                </a:cubicBezTo>
                <a:cubicBezTo>
                  <a:pt x="38" y="156"/>
                  <a:pt x="37" y="156"/>
                  <a:pt x="37" y="156"/>
                </a:cubicBezTo>
                <a:cubicBezTo>
                  <a:pt x="37" y="156"/>
                  <a:pt x="37" y="155"/>
                  <a:pt x="37" y="155"/>
                </a:cubicBezTo>
                <a:cubicBezTo>
                  <a:pt x="35" y="154"/>
                  <a:pt x="36" y="152"/>
                  <a:pt x="37" y="151"/>
                </a:cubicBezTo>
                <a:cubicBezTo>
                  <a:pt x="37" y="151"/>
                  <a:pt x="38" y="151"/>
                  <a:pt x="38" y="151"/>
                </a:cubicBezTo>
                <a:cubicBezTo>
                  <a:pt x="38" y="151"/>
                  <a:pt x="38" y="150"/>
                  <a:pt x="38" y="150"/>
                </a:cubicBezTo>
                <a:cubicBezTo>
                  <a:pt x="38" y="150"/>
                  <a:pt x="38" y="149"/>
                  <a:pt x="38" y="149"/>
                </a:cubicBezTo>
                <a:cubicBezTo>
                  <a:pt x="38" y="148"/>
                  <a:pt x="38" y="147"/>
                  <a:pt x="38" y="146"/>
                </a:cubicBezTo>
                <a:cubicBezTo>
                  <a:pt x="38" y="146"/>
                  <a:pt x="38" y="146"/>
                  <a:pt x="38" y="145"/>
                </a:cubicBezTo>
                <a:cubicBezTo>
                  <a:pt x="39" y="145"/>
                  <a:pt x="39" y="145"/>
                  <a:pt x="39" y="144"/>
                </a:cubicBezTo>
                <a:cubicBezTo>
                  <a:pt x="39" y="144"/>
                  <a:pt x="39" y="143"/>
                  <a:pt x="39" y="143"/>
                </a:cubicBezTo>
                <a:cubicBezTo>
                  <a:pt x="38" y="142"/>
                  <a:pt x="39" y="138"/>
                  <a:pt x="37" y="138"/>
                </a:cubicBezTo>
                <a:cubicBezTo>
                  <a:pt x="36" y="138"/>
                  <a:pt x="36" y="138"/>
                  <a:pt x="36" y="138"/>
                </a:cubicBezTo>
                <a:cubicBezTo>
                  <a:pt x="35" y="138"/>
                  <a:pt x="34" y="138"/>
                  <a:pt x="33" y="138"/>
                </a:cubicBezTo>
                <a:cubicBezTo>
                  <a:pt x="33" y="138"/>
                  <a:pt x="33" y="139"/>
                  <a:pt x="33" y="139"/>
                </a:cubicBezTo>
                <a:cubicBezTo>
                  <a:pt x="33" y="140"/>
                  <a:pt x="33" y="140"/>
                  <a:pt x="33" y="140"/>
                </a:cubicBezTo>
                <a:cubicBezTo>
                  <a:pt x="33" y="140"/>
                  <a:pt x="32" y="140"/>
                  <a:pt x="32" y="140"/>
                </a:cubicBezTo>
                <a:cubicBezTo>
                  <a:pt x="32" y="141"/>
                  <a:pt x="31" y="142"/>
                  <a:pt x="31" y="143"/>
                </a:cubicBezTo>
                <a:cubicBezTo>
                  <a:pt x="30" y="143"/>
                  <a:pt x="30" y="143"/>
                  <a:pt x="30" y="144"/>
                </a:cubicBezTo>
                <a:cubicBezTo>
                  <a:pt x="29" y="146"/>
                  <a:pt x="28" y="146"/>
                  <a:pt x="27" y="148"/>
                </a:cubicBezTo>
                <a:cubicBezTo>
                  <a:pt x="27" y="148"/>
                  <a:pt x="26" y="148"/>
                  <a:pt x="26" y="148"/>
                </a:cubicBezTo>
                <a:cubicBezTo>
                  <a:pt x="26" y="149"/>
                  <a:pt x="26" y="150"/>
                  <a:pt x="25" y="151"/>
                </a:cubicBezTo>
                <a:cubicBezTo>
                  <a:pt x="26" y="151"/>
                  <a:pt x="26" y="151"/>
                  <a:pt x="26" y="152"/>
                </a:cubicBezTo>
                <a:cubicBezTo>
                  <a:pt x="26" y="153"/>
                  <a:pt x="26" y="153"/>
                  <a:pt x="26" y="154"/>
                </a:cubicBezTo>
                <a:cubicBezTo>
                  <a:pt x="27" y="154"/>
                  <a:pt x="28" y="155"/>
                  <a:pt x="28" y="154"/>
                </a:cubicBezTo>
                <a:cubicBezTo>
                  <a:pt x="29" y="154"/>
                  <a:pt x="29" y="154"/>
                  <a:pt x="30" y="154"/>
                </a:cubicBezTo>
                <a:cubicBezTo>
                  <a:pt x="30" y="154"/>
                  <a:pt x="30" y="154"/>
                  <a:pt x="30" y="155"/>
                </a:cubicBezTo>
                <a:cubicBezTo>
                  <a:pt x="30" y="155"/>
                  <a:pt x="29" y="156"/>
                  <a:pt x="28" y="156"/>
                </a:cubicBezTo>
                <a:cubicBezTo>
                  <a:pt x="28" y="156"/>
                  <a:pt x="28" y="157"/>
                  <a:pt x="28" y="157"/>
                </a:cubicBezTo>
                <a:cubicBezTo>
                  <a:pt x="29" y="159"/>
                  <a:pt x="28" y="160"/>
                  <a:pt x="26" y="161"/>
                </a:cubicBezTo>
                <a:cubicBezTo>
                  <a:pt x="24" y="161"/>
                  <a:pt x="25" y="158"/>
                  <a:pt x="23" y="158"/>
                </a:cubicBezTo>
                <a:cubicBezTo>
                  <a:pt x="22" y="158"/>
                  <a:pt x="22" y="158"/>
                  <a:pt x="21" y="158"/>
                </a:cubicBezTo>
                <a:cubicBezTo>
                  <a:pt x="20" y="158"/>
                  <a:pt x="20" y="160"/>
                  <a:pt x="20" y="161"/>
                </a:cubicBezTo>
                <a:cubicBezTo>
                  <a:pt x="20" y="161"/>
                  <a:pt x="20" y="162"/>
                  <a:pt x="21" y="162"/>
                </a:cubicBezTo>
                <a:cubicBezTo>
                  <a:pt x="21" y="161"/>
                  <a:pt x="23" y="160"/>
                  <a:pt x="24" y="162"/>
                </a:cubicBezTo>
                <a:cubicBezTo>
                  <a:pt x="24" y="162"/>
                  <a:pt x="24" y="163"/>
                  <a:pt x="24" y="163"/>
                </a:cubicBezTo>
                <a:cubicBezTo>
                  <a:pt x="24" y="164"/>
                  <a:pt x="24" y="164"/>
                  <a:pt x="23" y="164"/>
                </a:cubicBezTo>
                <a:cubicBezTo>
                  <a:pt x="21" y="164"/>
                  <a:pt x="21" y="162"/>
                  <a:pt x="19" y="162"/>
                </a:cubicBezTo>
                <a:cubicBezTo>
                  <a:pt x="19" y="162"/>
                  <a:pt x="19" y="163"/>
                  <a:pt x="19" y="163"/>
                </a:cubicBezTo>
                <a:cubicBezTo>
                  <a:pt x="21" y="163"/>
                  <a:pt x="20" y="166"/>
                  <a:pt x="19" y="167"/>
                </a:cubicBezTo>
                <a:cubicBezTo>
                  <a:pt x="19" y="167"/>
                  <a:pt x="18" y="167"/>
                  <a:pt x="18" y="167"/>
                </a:cubicBezTo>
                <a:cubicBezTo>
                  <a:pt x="18" y="168"/>
                  <a:pt x="18" y="169"/>
                  <a:pt x="18" y="170"/>
                </a:cubicBezTo>
                <a:cubicBezTo>
                  <a:pt x="18" y="170"/>
                  <a:pt x="19" y="170"/>
                  <a:pt x="19" y="170"/>
                </a:cubicBezTo>
                <a:cubicBezTo>
                  <a:pt x="19" y="169"/>
                  <a:pt x="19" y="169"/>
                  <a:pt x="20" y="169"/>
                </a:cubicBezTo>
                <a:cubicBezTo>
                  <a:pt x="20" y="168"/>
                  <a:pt x="21" y="168"/>
                  <a:pt x="21" y="167"/>
                </a:cubicBezTo>
                <a:cubicBezTo>
                  <a:pt x="23" y="167"/>
                  <a:pt x="23" y="168"/>
                  <a:pt x="23" y="170"/>
                </a:cubicBezTo>
                <a:cubicBezTo>
                  <a:pt x="23" y="171"/>
                  <a:pt x="23" y="171"/>
                  <a:pt x="23" y="171"/>
                </a:cubicBezTo>
                <a:cubicBezTo>
                  <a:pt x="23" y="173"/>
                  <a:pt x="23" y="175"/>
                  <a:pt x="23" y="176"/>
                </a:cubicBezTo>
                <a:cubicBezTo>
                  <a:pt x="19" y="176"/>
                  <a:pt x="19" y="179"/>
                  <a:pt x="20" y="181"/>
                </a:cubicBezTo>
                <a:cubicBezTo>
                  <a:pt x="21" y="181"/>
                  <a:pt x="22" y="181"/>
                  <a:pt x="21" y="180"/>
                </a:cubicBezTo>
                <a:cubicBezTo>
                  <a:pt x="22" y="179"/>
                  <a:pt x="24" y="180"/>
                  <a:pt x="24" y="178"/>
                </a:cubicBezTo>
                <a:cubicBezTo>
                  <a:pt x="24" y="179"/>
                  <a:pt x="25" y="179"/>
                  <a:pt x="25" y="180"/>
                </a:cubicBezTo>
                <a:cubicBezTo>
                  <a:pt x="27" y="180"/>
                  <a:pt x="26" y="184"/>
                  <a:pt x="27" y="184"/>
                </a:cubicBezTo>
                <a:cubicBezTo>
                  <a:pt x="28" y="184"/>
                  <a:pt x="28" y="184"/>
                  <a:pt x="28" y="184"/>
                </a:cubicBezTo>
                <a:cubicBezTo>
                  <a:pt x="29" y="184"/>
                  <a:pt x="30" y="184"/>
                  <a:pt x="31" y="184"/>
                </a:cubicBezTo>
                <a:cubicBezTo>
                  <a:pt x="31" y="185"/>
                  <a:pt x="31" y="186"/>
                  <a:pt x="31" y="187"/>
                </a:cubicBezTo>
                <a:cubicBezTo>
                  <a:pt x="31" y="188"/>
                  <a:pt x="30" y="188"/>
                  <a:pt x="30" y="189"/>
                </a:cubicBezTo>
                <a:cubicBezTo>
                  <a:pt x="30" y="190"/>
                  <a:pt x="30" y="190"/>
                  <a:pt x="30" y="190"/>
                </a:cubicBezTo>
                <a:cubicBezTo>
                  <a:pt x="30" y="190"/>
                  <a:pt x="30" y="190"/>
                  <a:pt x="31" y="190"/>
                </a:cubicBezTo>
                <a:cubicBezTo>
                  <a:pt x="32" y="191"/>
                  <a:pt x="33" y="190"/>
                  <a:pt x="33" y="192"/>
                </a:cubicBezTo>
                <a:cubicBezTo>
                  <a:pt x="34" y="192"/>
                  <a:pt x="34" y="192"/>
                  <a:pt x="34" y="192"/>
                </a:cubicBezTo>
                <a:cubicBezTo>
                  <a:pt x="36" y="192"/>
                  <a:pt x="37" y="193"/>
                  <a:pt x="39" y="193"/>
                </a:cubicBezTo>
                <a:cubicBezTo>
                  <a:pt x="40" y="193"/>
                  <a:pt x="41" y="193"/>
                  <a:pt x="42" y="193"/>
                </a:cubicBezTo>
                <a:cubicBezTo>
                  <a:pt x="42" y="193"/>
                  <a:pt x="42" y="193"/>
                  <a:pt x="43" y="193"/>
                </a:cubicBezTo>
                <a:cubicBezTo>
                  <a:pt x="45" y="195"/>
                  <a:pt x="49" y="193"/>
                  <a:pt x="51" y="192"/>
                </a:cubicBezTo>
                <a:cubicBezTo>
                  <a:pt x="52" y="192"/>
                  <a:pt x="53" y="192"/>
                  <a:pt x="53" y="192"/>
                </a:cubicBezTo>
                <a:cubicBezTo>
                  <a:pt x="54" y="192"/>
                  <a:pt x="54" y="192"/>
                  <a:pt x="55" y="192"/>
                </a:cubicBezTo>
                <a:cubicBezTo>
                  <a:pt x="55" y="191"/>
                  <a:pt x="55" y="191"/>
                  <a:pt x="55" y="190"/>
                </a:cubicBezTo>
                <a:cubicBezTo>
                  <a:pt x="56" y="190"/>
                  <a:pt x="58" y="190"/>
                  <a:pt x="59" y="190"/>
                </a:cubicBezTo>
                <a:cubicBezTo>
                  <a:pt x="60" y="189"/>
                  <a:pt x="62" y="189"/>
                  <a:pt x="63" y="188"/>
                </a:cubicBezTo>
                <a:cubicBezTo>
                  <a:pt x="63" y="188"/>
                  <a:pt x="64" y="188"/>
                  <a:pt x="64" y="188"/>
                </a:cubicBezTo>
                <a:cubicBezTo>
                  <a:pt x="64" y="187"/>
                  <a:pt x="64" y="187"/>
                  <a:pt x="65" y="187"/>
                </a:cubicBezTo>
                <a:cubicBezTo>
                  <a:pt x="66" y="187"/>
                  <a:pt x="66" y="187"/>
                  <a:pt x="66" y="187"/>
                </a:cubicBezTo>
                <a:cubicBezTo>
                  <a:pt x="67" y="187"/>
                  <a:pt x="67" y="187"/>
                  <a:pt x="68" y="187"/>
                </a:cubicBezTo>
                <a:cubicBezTo>
                  <a:pt x="68" y="186"/>
                  <a:pt x="68" y="186"/>
                  <a:pt x="68" y="186"/>
                </a:cubicBezTo>
                <a:cubicBezTo>
                  <a:pt x="69" y="186"/>
                  <a:pt x="70" y="186"/>
                  <a:pt x="71" y="186"/>
                </a:cubicBezTo>
                <a:cubicBezTo>
                  <a:pt x="71" y="183"/>
                  <a:pt x="74" y="184"/>
                  <a:pt x="74" y="181"/>
                </a:cubicBezTo>
                <a:cubicBezTo>
                  <a:pt x="74" y="180"/>
                  <a:pt x="75" y="179"/>
                  <a:pt x="76" y="178"/>
                </a:cubicBezTo>
                <a:cubicBezTo>
                  <a:pt x="77" y="178"/>
                  <a:pt x="78" y="177"/>
                  <a:pt x="78" y="176"/>
                </a:cubicBezTo>
                <a:cubicBezTo>
                  <a:pt x="78" y="175"/>
                  <a:pt x="79" y="173"/>
                  <a:pt x="81" y="174"/>
                </a:cubicBezTo>
                <a:cubicBezTo>
                  <a:pt x="82" y="174"/>
                  <a:pt x="82" y="174"/>
                  <a:pt x="83" y="174"/>
                </a:cubicBezTo>
                <a:cubicBezTo>
                  <a:pt x="83" y="172"/>
                  <a:pt x="83" y="172"/>
                  <a:pt x="84" y="171"/>
                </a:cubicBezTo>
                <a:cubicBezTo>
                  <a:pt x="84" y="171"/>
                  <a:pt x="84" y="171"/>
                  <a:pt x="84" y="170"/>
                </a:cubicBezTo>
                <a:cubicBezTo>
                  <a:pt x="85" y="170"/>
                  <a:pt x="85" y="169"/>
                  <a:pt x="87" y="169"/>
                </a:cubicBezTo>
                <a:cubicBezTo>
                  <a:pt x="87" y="169"/>
                  <a:pt x="87" y="169"/>
                  <a:pt x="88" y="169"/>
                </a:cubicBezTo>
                <a:cubicBezTo>
                  <a:pt x="88" y="169"/>
                  <a:pt x="88" y="168"/>
                  <a:pt x="88" y="168"/>
                </a:cubicBezTo>
                <a:cubicBezTo>
                  <a:pt x="89" y="166"/>
                  <a:pt x="89" y="163"/>
                  <a:pt x="90" y="162"/>
                </a:cubicBezTo>
                <a:cubicBezTo>
                  <a:pt x="91" y="162"/>
                  <a:pt x="91" y="162"/>
                  <a:pt x="91" y="162"/>
                </a:cubicBezTo>
                <a:cubicBezTo>
                  <a:pt x="92" y="161"/>
                  <a:pt x="93" y="160"/>
                  <a:pt x="93" y="158"/>
                </a:cubicBezTo>
                <a:cubicBezTo>
                  <a:pt x="93" y="157"/>
                  <a:pt x="93" y="157"/>
                  <a:pt x="93" y="156"/>
                </a:cubicBezTo>
                <a:cubicBezTo>
                  <a:pt x="92" y="156"/>
                  <a:pt x="92" y="156"/>
                  <a:pt x="91" y="156"/>
                </a:cubicBezTo>
                <a:cubicBezTo>
                  <a:pt x="91" y="156"/>
                  <a:pt x="91" y="155"/>
                  <a:pt x="91" y="155"/>
                </a:cubicBezTo>
                <a:cubicBezTo>
                  <a:pt x="91" y="154"/>
                  <a:pt x="91" y="153"/>
                  <a:pt x="91" y="152"/>
                </a:cubicBezTo>
                <a:cubicBezTo>
                  <a:pt x="92" y="152"/>
                  <a:pt x="92" y="152"/>
                  <a:pt x="93" y="152"/>
                </a:cubicBezTo>
                <a:cubicBezTo>
                  <a:pt x="93" y="151"/>
                  <a:pt x="95" y="151"/>
                  <a:pt x="95" y="152"/>
                </a:cubicBezTo>
                <a:cubicBezTo>
                  <a:pt x="95" y="152"/>
                  <a:pt x="96" y="152"/>
                  <a:pt x="96" y="152"/>
                </a:cubicBezTo>
                <a:cubicBezTo>
                  <a:pt x="98" y="152"/>
                  <a:pt x="98" y="149"/>
                  <a:pt x="96" y="149"/>
                </a:cubicBezTo>
                <a:cubicBezTo>
                  <a:pt x="96" y="148"/>
                  <a:pt x="96" y="147"/>
                  <a:pt x="96" y="146"/>
                </a:cubicBezTo>
                <a:cubicBezTo>
                  <a:pt x="96" y="146"/>
                  <a:pt x="96" y="146"/>
                  <a:pt x="96" y="145"/>
                </a:cubicBezTo>
                <a:cubicBezTo>
                  <a:pt x="96" y="144"/>
                  <a:pt x="96" y="144"/>
                  <a:pt x="96" y="143"/>
                </a:cubicBezTo>
                <a:cubicBezTo>
                  <a:pt x="96" y="141"/>
                  <a:pt x="97" y="140"/>
                  <a:pt x="97" y="139"/>
                </a:cubicBezTo>
                <a:cubicBezTo>
                  <a:pt x="98" y="139"/>
                  <a:pt x="98" y="139"/>
                  <a:pt x="99" y="139"/>
                </a:cubicBezTo>
                <a:cubicBezTo>
                  <a:pt x="99" y="138"/>
                  <a:pt x="100" y="137"/>
                  <a:pt x="101" y="137"/>
                </a:cubicBezTo>
                <a:cubicBezTo>
                  <a:pt x="101" y="137"/>
                  <a:pt x="101" y="136"/>
                  <a:pt x="101" y="136"/>
                </a:cubicBezTo>
                <a:cubicBezTo>
                  <a:pt x="98" y="136"/>
                  <a:pt x="101" y="132"/>
                  <a:pt x="101" y="131"/>
                </a:cubicBezTo>
                <a:cubicBezTo>
                  <a:pt x="101" y="130"/>
                  <a:pt x="101" y="130"/>
                  <a:pt x="102" y="130"/>
                </a:cubicBezTo>
                <a:cubicBezTo>
                  <a:pt x="102" y="127"/>
                  <a:pt x="102" y="125"/>
                  <a:pt x="104" y="125"/>
                </a:cubicBezTo>
                <a:cubicBezTo>
                  <a:pt x="104" y="125"/>
                  <a:pt x="104" y="124"/>
                  <a:pt x="104" y="124"/>
                </a:cubicBezTo>
                <a:cubicBezTo>
                  <a:pt x="105" y="123"/>
                  <a:pt x="105" y="122"/>
                  <a:pt x="106" y="121"/>
                </a:cubicBezTo>
                <a:cubicBezTo>
                  <a:pt x="106" y="121"/>
                  <a:pt x="106" y="121"/>
                  <a:pt x="106" y="120"/>
                </a:cubicBezTo>
                <a:cubicBezTo>
                  <a:pt x="106" y="119"/>
                  <a:pt x="106" y="118"/>
                  <a:pt x="107" y="118"/>
                </a:cubicBezTo>
                <a:cubicBezTo>
                  <a:pt x="107" y="117"/>
                  <a:pt x="107" y="116"/>
                  <a:pt x="107" y="116"/>
                </a:cubicBezTo>
                <a:cubicBezTo>
                  <a:pt x="107" y="116"/>
                  <a:pt x="108" y="116"/>
                  <a:pt x="108" y="116"/>
                </a:cubicBezTo>
                <a:cubicBezTo>
                  <a:pt x="108" y="115"/>
                  <a:pt x="108" y="115"/>
                  <a:pt x="108" y="114"/>
                </a:cubicBezTo>
                <a:cubicBezTo>
                  <a:pt x="108" y="114"/>
                  <a:pt x="107" y="114"/>
                  <a:pt x="107" y="114"/>
                </a:cubicBezTo>
                <a:cubicBezTo>
                  <a:pt x="107" y="114"/>
                  <a:pt x="107" y="114"/>
                  <a:pt x="107" y="113"/>
                </a:cubicBezTo>
                <a:close/>
                <a:moveTo>
                  <a:pt x="82" y="60"/>
                </a:moveTo>
                <a:cubicBezTo>
                  <a:pt x="83" y="60"/>
                  <a:pt x="85" y="60"/>
                  <a:pt x="84" y="62"/>
                </a:cubicBezTo>
                <a:cubicBezTo>
                  <a:pt x="83" y="62"/>
                  <a:pt x="82" y="62"/>
                  <a:pt x="82" y="61"/>
                </a:cubicBezTo>
                <a:cubicBezTo>
                  <a:pt x="82" y="61"/>
                  <a:pt x="82" y="60"/>
                  <a:pt x="82" y="60"/>
                </a:cubicBezTo>
                <a:close/>
                <a:moveTo>
                  <a:pt x="89" y="42"/>
                </a:moveTo>
                <a:cubicBezTo>
                  <a:pt x="86" y="38"/>
                  <a:pt x="93" y="45"/>
                  <a:pt x="89" y="42"/>
                </a:cubicBezTo>
                <a:close/>
                <a:moveTo>
                  <a:pt x="7" y="75"/>
                </a:moveTo>
                <a:cubicBezTo>
                  <a:pt x="7" y="74"/>
                  <a:pt x="7" y="72"/>
                  <a:pt x="8" y="72"/>
                </a:cubicBezTo>
                <a:cubicBezTo>
                  <a:pt x="9" y="73"/>
                  <a:pt x="10" y="74"/>
                  <a:pt x="9" y="76"/>
                </a:cubicBezTo>
                <a:cubicBezTo>
                  <a:pt x="9" y="76"/>
                  <a:pt x="7" y="76"/>
                  <a:pt x="7" y="75"/>
                </a:cubicBezTo>
                <a:close/>
                <a:moveTo>
                  <a:pt x="8" y="60"/>
                </a:moveTo>
                <a:cubicBezTo>
                  <a:pt x="7" y="63"/>
                  <a:pt x="7" y="62"/>
                  <a:pt x="8" y="66"/>
                </a:cubicBezTo>
                <a:cubicBezTo>
                  <a:pt x="4" y="65"/>
                  <a:pt x="6" y="60"/>
                  <a:pt x="5" y="60"/>
                </a:cubicBezTo>
                <a:cubicBezTo>
                  <a:pt x="5" y="58"/>
                  <a:pt x="6" y="60"/>
                  <a:pt x="8" y="60"/>
                </a:cubicBezTo>
                <a:close/>
                <a:moveTo>
                  <a:pt x="47" y="114"/>
                </a:moveTo>
                <a:cubicBezTo>
                  <a:pt x="46" y="114"/>
                  <a:pt x="47" y="112"/>
                  <a:pt x="45" y="112"/>
                </a:cubicBezTo>
                <a:cubicBezTo>
                  <a:pt x="46" y="108"/>
                  <a:pt x="49" y="113"/>
                  <a:pt x="51" y="112"/>
                </a:cubicBezTo>
                <a:cubicBezTo>
                  <a:pt x="51" y="114"/>
                  <a:pt x="47" y="112"/>
                  <a:pt x="47" y="114"/>
                </a:cubicBezTo>
                <a:close/>
                <a:moveTo>
                  <a:pt x="28" y="170"/>
                </a:moveTo>
                <a:cubicBezTo>
                  <a:pt x="30" y="170"/>
                  <a:pt x="32" y="173"/>
                  <a:pt x="28" y="173"/>
                </a:cubicBezTo>
                <a:cubicBezTo>
                  <a:pt x="27" y="172"/>
                  <a:pt x="27" y="170"/>
                  <a:pt x="28" y="170"/>
                </a:cubicBezTo>
                <a:close/>
                <a:moveTo>
                  <a:pt x="89" y="119"/>
                </a:moveTo>
                <a:cubicBezTo>
                  <a:pt x="90" y="119"/>
                  <a:pt x="90" y="118"/>
                  <a:pt x="90" y="117"/>
                </a:cubicBezTo>
                <a:cubicBezTo>
                  <a:pt x="90" y="116"/>
                  <a:pt x="90" y="116"/>
                  <a:pt x="90" y="116"/>
                </a:cubicBezTo>
                <a:cubicBezTo>
                  <a:pt x="91" y="115"/>
                  <a:pt x="93" y="116"/>
                  <a:pt x="93" y="114"/>
                </a:cubicBezTo>
                <a:cubicBezTo>
                  <a:pt x="94" y="114"/>
                  <a:pt x="94" y="113"/>
                  <a:pt x="95" y="113"/>
                </a:cubicBezTo>
                <a:cubicBezTo>
                  <a:pt x="95" y="113"/>
                  <a:pt x="96" y="113"/>
                  <a:pt x="96" y="113"/>
                </a:cubicBezTo>
                <a:cubicBezTo>
                  <a:pt x="96" y="114"/>
                  <a:pt x="98" y="115"/>
                  <a:pt x="96" y="116"/>
                </a:cubicBezTo>
                <a:cubicBezTo>
                  <a:pt x="96" y="116"/>
                  <a:pt x="96" y="118"/>
                  <a:pt x="95" y="118"/>
                </a:cubicBezTo>
                <a:cubicBezTo>
                  <a:pt x="94" y="118"/>
                  <a:pt x="93" y="118"/>
                  <a:pt x="93" y="118"/>
                </a:cubicBezTo>
                <a:cubicBezTo>
                  <a:pt x="91" y="118"/>
                  <a:pt x="92" y="121"/>
                  <a:pt x="89" y="120"/>
                </a:cubicBezTo>
                <a:cubicBezTo>
                  <a:pt x="89" y="120"/>
                  <a:pt x="89" y="119"/>
                  <a:pt x="89" y="119"/>
                </a:cubicBezTo>
                <a:close/>
                <a:moveTo>
                  <a:pt x="102" y="118"/>
                </a:moveTo>
                <a:cubicBezTo>
                  <a:pt x="102" y="118"/>
                  <a:pt x="102" y="119"/>
                  <a:pt x="102" y="119"/>
                </a:cubicBezTo>
                <a:cubicBezTo>
                  <a:pt x="102" y="121"/>
                  <a:pt x="100" y="121"/>
                  <a:pt x="100" y="123"/>
                </a:cubicBezTo>
                <a:cubicBezTo>
                  <a:pt x="99" y="123"/>
                  <a:pt x="98" y="123"/>
                  <a:pt x="97" y="123"/>
                </a:cubicBezTo>
                <a:cubicBezTo>
                  <a:pt x="97" y="122"/>
                  <a:pt x="97" y="121"/>
                  <a:pt x="97" y="120"/>
                </a:cubicBezTo>
                <a:cubicBezTo>
                  <a:pt x="97" y="119"/>
                  <a:pt x="97" y="119"/>
                  <a:pt x="97" y="118"/>
                </a:cubicBezTo>
                <a:cubicBezTo>
                  <a:pt x="98" y="118"/>
                  <a:pt x="98" y="118"/>
                  <a:pt x="99" y="118"/>
                </a:cubicBezTo>
                <a:cubicBezTo>
                  <a:pt x="99" y="117"/>
                  <a:pt x="99" y="116"/>
                  <a:pt x="100" y="116"/>
                </a:cubicBezTo>
                <a:cubicBezTo>
                  <a:pt x="100" y="114"/>
                  <a:pt x="102" y="114"/>
                  <a:pt x="102" y="116"/>
                </a:cubicBezTo>
                <a:cubicBezTo>
                  <a:pt x="102" y="116"/>
                  <a:pt x="102" y="117"/>
                  <a:pt x="102" y="118"/>
                </a:cubicBezTo>
                <a:close/>
                <a:moveTo>
                  <a:pt x="80" y="113"/>
                </a:moveTo>
                <a:cubicBezTo>
                  <a:pt x="81" y="113"/>
                  <a:pt x="83" y="111"/>
                  <a:pt x="84" y="111"/>
                </a:cubicBezTo>
                <a:cubicBezTo>
                  <a:pt x="85" y="111"/>
                  <a:pt x="85" y="112"/>
                  <a:pt x="87" y="112"/>
                </a:cubicBezTo>
                <a:cubicBezTo>
                  <a:pt x="88" y="112"/>
                  <a:pt x="89" y="112"/>
                  <a:pt x="89" y="113"/>
                </a:cubicBezTo>
                <a:cubicBezTo>
                  <a:pt x="89" y="114"/>
                  <a:pt x="89" y="115"/>
                  <a:pt x="88" y="114"/>
                </a:cubicBezTo>
                <a:cubicBezTo>
                  <a:pt x="88" y="116"/>
                  <a:pt x="86" y="115"/>
                  <a:pt x="85" y="113"/>
                </a:cubicBezTo>
                <a:cubicBezTo>
                  <a:pt x="86" y="112"/>
                  <a:pt x="85" y="112"/>
                  <a:pt x="84" y="112"/>
                </a:cubicBezTo>
                <a:cubicBezTo>
                  <a:pt x="84" y="113"/>
                  <a:pt x="83" y="113"/>
                  <a:pt x="83" y="114"/>
                </a:cubicBezTo>
                <a:cubicBezTo>
                  <a:pt x="83" y="115"/>
                  <a:pt x="83" y="115"/>
                  <a:pt x="83" y="116"/>
                </a:cubicBezTo>
                <a:cubicBezTo>
                  <a:pt x="84" y="116"/>
                  <a:pt x="84" y="116"/>
                  <a:pt x="84" y="116"/>
                </a:cubicBezTo>
                <a:cubicBezTo>
                  <a:pt x="85" y="116"/>
                  <a:pt x="87" y="116"/>
                  <a:pt x="87" y="117"/>
                </a:cubicBezTo>
                <a:cubicBezTo>
                  <a:pt x="86" y="117"/>
                  <a:pt x="84" y="117"/>
                  <a:pt x="84" y="118"/>
                </a:cubicBezTo>
                <a:cubicBezTo>
                  <a:pt x="84" y="118"/>
                  <a:pt x="84" y="118"/>
                  <a:pt x="83" y="118"/>
                </a:cubicBezTo>
                <a:cubicBezTo>
                  <a:pt x="82" y="118"/>
                  <a:pt x="82" y="118"/>
                  <a:pt x="82" y="117"/>
                </a:cubicBezTo>
                <a:cubicBezTo>
                  <a:pt x="82" y="117"/>
                  <a:pt x="81" y="117"/>
                  <a:pt x="81" y="117"/>
                </a:cubicBezTo>
                <a:cubicBezTo>
                  <a:pt x="81" y="116"/>
                  <a:pt x="80" y="115"/>
                  <a:pt x="80" y="114"/>
                </a:cubicBezTo>
                <a:cubicBezTo>
                  <a:pt x="80" y="114"/>
                  <a:pt x="80" y="114"/>
                  <a:pt x="80" y="113"/>
                </a:cubicBezTo>
                <a:close/>
                <a:moveTo>
                  <a:pt x="80" y="125"/>
                </a:moveTo>
                <a:cubicBezTo>
                  <a:pt x="79" y="125"/>
                  <a:pt x="79" y="125"/>
                  <a:pt x="78" y="125"/>
                </a:cubicBezTo>
                <a:cubicBezTo>
                  <a:pt x="78" y="123"/>
                  <a:pt x="80" y="122"/>
                  <a:pt x="82" y="123"/>
                </a:cubicBezTo>
                <a:cubicBezTo>
                  <a:pt x="82" y="123"/>
                  <a:pt x="82" y="123"/>
                  <a:pt x="82" y="124"/>
                </a:cubicBezTo>
                <a:cubicBezTo>
                  <a:pt x="81" y="124"/>
                  <a:pt x="81" y="125"/>
                  <a:pt x="80" y="125"/>
                </a:cubicBezTo>
                <a:close/>
                <a:moveTo>
                  <a:pt x="70" y="139"/>
                </a:moveTo>
                <a:cubicBezTo>
                  <a:pt x="70" y="139"/>
                  <a:pt x="71" y="139"/>
                  <a:pt x="71" y="139"/>
                </a:cubicBezTo>
                <a:cubicBezTo>
                  <a:pt x="71" y="140"/>
                  <a:pt x="71" y="140"/>
                  <a:pt x="71" y="140"/>
                </a:cubicBezTo>
                <a:cubicBezTo>
                  <a:pt x="71" y="142"/>
                  <a:pt x="70" y="141"/>
                  <a:pt x="69" y="140"/>
                </a:cubicBezTo>
                <a:cubicBezTo>
                  <a:pt x="69" y="140"/>
                  <a:pt x="69" y="139"/>
                  <a:pt x="70" y="139"/>
                </a:cubicBezTo>
                <a:close/>
                <a:moveTo>
                  <a:pt x="57" y="167"/>
                </a:moveTo>
                <a:cubicBezTo>
                  <a:pt x="57" y="166"/>
                  <a:pt x="58" y="165"/>
                  <a:pt x="59" y="165"/>
                </a:cubicBezTo>
                <a:cubicBezTo>
                  <a:pt x="59" y="166"/>
                  <a:pt x="59" y="166"/>
                  <a:pt x="59" y="167"/>
                </a:cubicBezTo>
                <a:cubicBezTo>
                  <a:pt x="59" y="167"/>
                  <a:pt x="59" y="167"/>
                  <a:pt x="58" y="167"/>
                </a:cubicBezTo>
                <a:cubicBezTo>
                  <a:pt x="58" y="167"/>
                  <a:pt x="57" y="167"/>
                  <a:pt x="57" y="167"/>
                </a:cubicBezTo>
                <a:close/>
                <a:moveTo>
                  <a:pt x="87" y="139"/>
                </a:moveTo>
                <a:cubicBezTo>
                  <a:pt x="87" y="140"/>
                  <a:pt x="87" y="140"/>
                  <a:pt x="87" y="140"/>
                </a:cubicBezTo>
                <a:cubicBezTo>
                  <a:pt x="86" y="142"/>
                  <a:pt x="87" y="144"/>
                  <a:pt x="85" y="144"/>
                </a:cubicBezTo>
                <a:cubicBezTo>
                  <a:pt x="85" y="145"/>
                  <a:pt x="85" y="145"/>
                  <a:pt x="84" y="146"/>
                </a:cubicBezTo>
                <a:cubicBezTo>
                  <a:pt x="83" y="147"/>
                  <a:pt x="83" y="149"/>
                  <a:pt x="83" y="150"/>
                </a:cubicBezTo>
                <a:cubicBezTo>
                  <a:pt x="83" y="151"/>
                  <a:pt x="84" y="151"/>
                  <a:pt x="84" y="151"/>
                </a:cubicBezTo>
                <a:cubicBezTo>
                  <a:pt x="84" y="152"/>
                  <a:pt x="84" y="152"/>
                  <a:pt x="84" y="152"/>
                </a:cubicBezTo>
                <a:cubicBezTo>
                  <a:pt x="84" y="152"/>
                  <a:pt x="84" y="152"/>
                  <a:pt x="83" y="152"/>
                </a:cubicBezTo>
                <a:cubicBezTo>
                  <a:pt x="81" y="152"/>
                  <a:pt x="82" y="156"/>
                  <a:pt x="81" y="156"/>
                </a:cubicBezTo>
                <a:cubicBezTo>
                  <a:pt x="81" y="156"/>
                  <a:pt x="81" y="157"/>
                  <a:pt x="81" y="157"/>
                </a:cubicBezTo>
                <a:cubicBezTo>
                  <a:pt x="81" y="157"/>
                  <a:pt x="81" y="158"/>
                  <a:pt x="81" y="158"/>
                </a:cubicBezTo>
                <a:cubicBezTo>
                  <a:pt x="80" y="158"/>
                  <a:pt x="80" y="158"/>
                  <a:pt x="80" y="158"/>
                </a:cubicBezTo>
                <a:cubicBezTo>
                  <a:pt x="80" y="159"/>
                  <a:pt x="80" y="160"/>
                  <a:pt x="80" y="161"/>
                </a:cubicBezTo>
                <a:cubicBezTo>
                  <a:pt x="79" y="162"/>
                  <a:pt x="78" y="163"/>
                  <a:pt x="77" y="163"/>
                </a:cubicBezTo>
                <a:cubicBezTo>
                  <a:pt x="77" y="163"/>
                  <a:pt x="77" y="164"/>
                  <a:pt x="77" y="164"/>
                </a:cubicBezTo>
                <a:cubicBezTo>
                  <a:pt x="77" y="166"/>
                  <a:pt x="77" y="168"/>
                  <a:pt x="76" y="168"/>
                </a:cubicBezTo>
                <a:cubicBezTo>
                  <a:pt x="76" y="169"/>
                  <a:pt x="76" y="170"/>
                  <a:pt x="75" y="170"/>
                </a:cubicBezTo>
                <a:cubicBezTo>
                  <a:pt x="75" y="171"/>
                  <a:pt x="75" y="172"/>
                  <a:pt x="74" y="171"/>
                </a:cubicBezTo>
                <a:cubicBezTo>
                  <a:pt x="72" y="171"/>
                  <a:pt x="71" y="172"/>
                  <a:pt x="71" y="173"/>
                </a:cubicBezTo>
                <a:cubicBezTo>
                  <a:pt x="70" y="173"/>
                  <a:pt x="68" y="173"/>
                  <a:pt x="69" y="175"/>
                </a:cubicBezTo>
                <a:cubicBezTo>
                  <a:pt x="68" y="175"/>
                  <a:pt x="68" y="175"/>
                  <a:pt x="68" y="175"/>
                </a:cubicBezTo>
                <a:cubicBezTo>
                  <a:pt x="68" y="175"/>
                  <a:pt x="68" y="176"/>
                  <a:pt x="68" y="176"/>
                </a:cubicBezTo>
                <a:cubicBezTo>
                  <a:pt x="68" y="177"/>
                  <a:pt x="67" y="178"/>
                  <a:pt x="66" y="178"/>
                </a:cubicBezTo>
                <a:cubicBezTo>
                  <a:pt x="66" y="178"/>
                  <a:pt x="66" y="178"/>
                  <a:pt x="65" y="178"/>
                </a:cubicBezTo>
                <a:cubicBezTo>
                  <a:pt x="65" y="178"/>
                  <a:pt x="64" y="178"/>
                  <a:pt x="64" y="177"/>
                </a:cubicBezTo>
                <a:cubicBezTo>
                  <a:pt x="64" y="177"/>
                  <a:pt x="63" y="177"/>
                  <a:pt x="63" y="177"/>
                </a:cubicBezTo>
                <a:cubicBezTo>
                  <a:pt x="63" y="176"/>
                  <a:pt x="61" y="175"/>
                  <a:pt x="63" y="175"/>
                </a:cubicBezTo>
                <a:cubicBezTo>
                  <a:pt x="63" y="175"/>
                  <a:pt x="63" y="174"/>
                  <a:pt x="63" y="174"/>
                </a:cubicBezTo>
                <a:cubicBezTo>
                  <a:pt x="69" y="172"/>
                  <a:pt x="59" y="171"/>
                  <a:pt x="63" y="168"/>
                </a:cubicBezTo>
                <a:cubicBezTo>
                  <a:pt x="63" y="167"/>
                  <a:pt x="63" y="166"/>
                  <a:pt x="64" y="167"/>
                </a:cubicBezTo>
                <a:cubicBezTo>
                  <a:pt x="64" y="166"/>
                  <a:pt x="64" y="166"/>
                  <a:pt x="64" y="165"/>
                </a:cubicBezTo>
                <a:cubicBezTo>
                  <a:pt x="64" y="165"/>
                  <a:pt x="64" y="164"/>
                  <a:pt x="64" y="163"/>
                </a:cubicBezTo>
                <a:cubicBezTo>
                  <a:pt x="64" y="163"/>
                  <a:pt x="65" y="163"/>
                  <a:pt x="65" y="163"/>
                </a:cubicBezTo>
                <a:cubicBezTo>
                  <a:pt x="65" y="162"/>
                  <a:pt x="63" y="162"/>
                  <a:pt x="63" y="159"/>
                </a:cubicBezTo>
                <a:cubicBezTo>
                  <a:pt x="63" y="159"/>
                  <a:pt x="63" y="159"/>
                  <a:pt x="63" y="158"/>
                </a:cubicBezTo>
                <a:cubicBezTo>
                  <a:pt x="63" y="158"/>
                  <a:pt x="64" y="158"/>
                  <a:pt x="64" y="158"/>
                </a:cubicBezTo>
                <a:cubicBezTo>
                  <a:pt x="64" y="158"/>
                  <a:pt x="64" y="157"/>
                  <a:pt x="64" y="157"/>
                </a:cubicBezTo>
                <a:cubicBezTo>
                  <a:pt x="64" y="156"/>
                  <a:pt x="64" y="156"/>
                  <a:pt x="64" y="155"/>
                </a:cubicBezTo>
                <a:cubicBezTo>
                  <a:pt x="64" y="154"/>
                  <a:pt x="64" y="154"/>
                  <a:pt x="63" y="154"/>
                </a:cubicBezTo>
                <a:cubicBezTo>
                  <a:pt x="63" y="153"/>
                  <a:pt x="63" y="153"/>
                  <a:pt x="63" y="152"/>
                </a:cubicBezTo>
                <a:cubicBezTo>
                  <a:pt x="63" y="152"/>
                  <a:pt x="64" y="152"/>
                  <a:pt x="64" y="152"/>
                </a:cubicBezTo>
                <a:cubicBezTo>
                  <a:pt x="64" y="152"/>
                  <a:pt x="64" y="152"/>
                  <a:pt x="64" y="151"/>
                </a:cubicBezTo>
                <a:cubicBezTo>
                  <a:pt x="64" y="150"/>
                  <a:pt x="65" y="149"/>
                  <a:pt x="66" y="149"/>
                </a:cubicBezTo>
                <a:cubicBezTo>
                  <a:pt x="66" y="147"/>
                  <a:pt x="67" y="147"/>
                  <a:pt x="68" y="146"/>
                </a:cubicBezTo>
                <a:cubicBezTo>
                  <a:pt x="68" y="147"/>
                  <a:pt x="68" y="148"/>
                  <a:pt x="69" y="148"/>
                </a:cubicBezTo>
                <a:cubicBezTo>
                  <a:pt x="69" y="148"/>
                  <a:pt x="69" y="149"/>
                  <a:pt x="69" y="150"/>
                </a:cubicBezTo>
                <a:cubicBezTo>
                  <a:pt x="70" y="150"/>
                  <a:pt x="70" y="150"/>
                  <a:pt x="70" y="151"/>
                </a:cubicBezTo>
                <a:cubicBezTo>
                  <a:pt x="72" y="151"/>
                  <a:pt x="72" y="153"/>
                  <a:pt x="74" y="152"/>
                </a:cubicBezTo>
                <a:cubicBezTo>
                  <a:pt x="74" y="152"/>
                  <a:pt x="74" y="152"/>
                  <a:pt x="74" y="151"/>
                </a:cubicBezTo>
                <a:cubicBezTo>
                  <a:pt x="73" y="148"/>
                  <a:pt x="75" y="148"/>
                  <a:pt x="75" y="145"/>
                </a:cubicBezTo>
                <a:cubicBezTo>
                  <a:pt x="75" y="145"/>
                  <a:pt x="76" y="145"/>
                  <a:pt x="76" y="145"/>
                </a:cubicBezTo>
                <a:cubicBezTo>
                  <a:pt x="76" y="145"/>
                  <a:pt x="76" y="144"/>
                  <a:pt x="76" y="144"/>
                </a:cubicBezTo>
                <a:cubicBezTo>
                  <a:pt x="76" y="143"/>
                  <a:pt x="76" y="143"/>
                  <a:pt x="77" y="143"/>
                </a:cubicBezTo>
                <a:cubicBezTo>
                  <a:pt x="77" y="142"/>
                  <a:pt x="77" y="142"/>
                  <a:pt x="77" y="142"/>
                </a:cubicBezTo>
                <a:cubicBezTo>
                  <a:pt x="77" y="141"/>
                  <a:pt x="78" y="140"/>
                  <a:pt x="80" y="140"/>
                </a:cubicBezTo>
                <a:cubicBezTo>
                  <a:pt x="80" y="140"/>
                  <a:pt x="80" y="140"/>
                  <a:pt x="81" y="140"/>
                </a:cubicBezTo>
                <a:cubicBezTo>
                  <a:pt x="81" y="140"/>
                  <a:pt x="81" y="139"/>
                  <a:pt x="81" y="138"/>
                </a:cubicBezTo>
                <a:cubicBezTo>
                  <a:pt x="80" y="138"/>
                  <a:pt x="79" y="138"/>
                  <a:pt x="80" y="137"/>
                </a:cubicBezTo>
                <a:cubicBezTo>
                  <a:pt x="79" y="137"/>
                  <a:pt x="79" y="137"/>
                  <a:pt x="78" y="137"/>
                </a:cubicBezTo>
                <a:cubicBezTo>
                  <a:pt x="77" y="139"/>
                  <a:pt x="74" y="138"/>
                  <a:pt x="74" y="140"/>
                </a:cubicBezTo>
                <a:cubicBezTo>
                  <a:pt x="74" y="140"/>
                  <a:pt x="74" y="140"/>
                  <a:pt x="74" y="139"/>
                </a:cubicBezTo>
                <a:cubicBezTo>
                  <a:pt x="74" y="139"/>
                  <a:pt x="74" y="138"/>
                  <a:pt x="74" y="138"/>
                </a:cubicBezTo>
                <a:cubicBezTo>
                  <a:pt x="73" y="138"/>
                  <a:pt x="72" y="138"/>
                  <a:pt x="72" y="137"/>
                </a:cubicBezTo>
                <a:cubicBezTo>
                  <a:pt x="72" y="136"/>
                  <a:pt x="73" y="136"/>
                  <a:pt x="74" y="136"/>
                </a:cubicBezTo>
                <a:cubicBezTo>
                  <a:pt x="74" y="136"/>
                  <a:pt x="74" y="136"/>
                  <a:pt x="75" y="136"/>
                </a:cubicBezTo>
                <a:cubicBezTo>
                  <a:pt x="75" y="134"/>
                  <a:pt x="76" y="135"/>
                  <a:pt x="77" y="136"/>
                </a:cubicBezTo>
                <a:cubicBezTo>
                  <a:pt x="77" y="135"/>
                  <a:pt x="77" y="135"/>
                  <a:pt x="77" y="135"/>
                </a:cubicBezTo>
                <a:cubicBezTo>
                  <a:pt x="77" y="134"/>
                  <a:pt x="77" y="134"/>
                  <a:pt x="77" y="133"/>
                </a:cubicBezTo>
                <a:cubicBezTo>
                  <a:pt x="77" y="132"/>
                  <a:pt x="75" y="132"/>
                  <a:pt x="77" y="131"/>
                </a:cubicBezTo>
                <a:cubicBezTo>
                  <a:pt x="78" y="131"/>
                  <a:pt x="79" y="131"/>
                  <a:pt x="80" y="131"/>
                </a:cubicBezTo>
                <a:cubicBezTo>
                  <a:pt x="80" y="130"/>
                  <a:pt x="81" y="129"/>
                  <a:pt x="82" y="129"/>
                </a:cubicBezTo>
                <a:cubicBezTo>
                  <a:pt x="82" y="128"/>
                  <a:pt x="82" y="128"/>
                  <a:pt x="82" y="127"/>
                </a:cubicBezTo>
                <a:cubicBezTo>
                  <a:pt x="82" y="127"/>
                  <a:pt x="81" y="127"/>
                  <a:pt x="81" y="127"/>
                </a:cubicBezTo>
                <a:cubicBezTo>
                  <a:pt x="81" y="127"/>
                  <a:pt x="81" y="127"/>
                  <a:pt x="81" y="126"/>
                </a:cubicBezTo>
                <a:cubicBezTo>
                  <a:pt x="81" y="126"/>
                  <a:pt x="82" y="126"/>
                  <a:pt x="82" y="125"/>
                </a:cubicBezTo>
                <a:cubicBezTo>
                  <a:pt x="83" y="125"/>
                  <a:pt x="84" y="125"/>
                  <a:pt x="84" y="125"/>
                </a:cubicBezTo>
                <a:cubicBezTo>
                  <a:pt x="84" y="124"/>
                  <a:pt x="83" y="123"/>
                  <a:pt x="83" y="121"/>
                </a:cubicBezTo>
                <a:cubicBezTo>
                  <a:pt x="84" y="121"/>
                  <a:pt x="85" y="121"/>
                  <a:pt x="87" y="121"/>
                </a:cubicBezTo>
                <a:cubicBezTo>
                  <a:pt x="87" y="122"/>
                  <a:pt x="88" y="122"/>
                  <a:pt x="88" y="123"/>
                </a:cubicBezTo>
                <a:cubicBezTo>
                  <a:pt x="88" y="123"/>
                  <a:pt x="89" y="123"/>
                  <a:pt x="89" y="123"/>
                </a:cubicBezTo>
                <a:cubicBezTo>
                  <a:pt x="89" y="123"/>
                  <a:pt x="89" y="123"/>
                  <a:pt x="89" y="124"/>
                </a:cubicBezTo>
                <a:cubicBezTo>
                  <a:pt x="89" y="125"/>
                  <a:pt x="89" y="126"/>
                  <a:pt x="89" y="127"/>
                </a:cubicBezTo>
                <a:cubicBezTo>
                  <a:pt x="89" y="128"/>
                  <a:pt x="89" y="128"/>
                  <a:pt x="89" y="129"/>
                </a:cubicBezTo>
                <a:cubicBezTo>
                  <a:pt x="89" y="130"/>
                  <a:pt x="89" y="131"/>
                  <a:pt x="88" y="131"/>
                </a:cubicBezTo>
                <a:cubicBezTo>
                  <a:pt x="87" y="131"/>
                  <a:pt x="86" y="131"/>
                  <a:pt x="85" y="130"/>
                </a:cubicBezTo>
                <a:cubicBezTo>
                  <a:pt x="85" y="130"/>
                  <a:pt x="85" y="130"/>
                  <a:pt x="84" y="130"/>
                </a:cubicBezTo>
                <a:cubicBezTo>
                  <a:pt x="84" y="130"/>
                  <a:pt x="84" y="131"/>
                  <a:pt x="84" y="131"/>
                </a:cubicBezTo>
                <a:cubicBezTo>
                  <a:pt x="84" y="133"/>
                  <a:pt x="86" y="132"/>
                  <a:pt x="87" y="133"/>
                </a:cubicBezTo>
                <a:cubicBezTo>
                  <a:pt x="87" y="133"/>
                  <a:pt x="87" y="133"/>
                  <a:pt x="88" y="133"/>
                </a:cubicBezTo>
                <a:cubicBezTo>
                  <a:pt x="89" y="133"/>
                  <a:pt x="89" y="134"/>
                  <a:pt x="89" y="135"/>
                </a:cubicBezTo>
                <a:cubicBezTo>
                  <a:pt x="90" y="135"/>
                  <a:pt x="90" y="135"/>
                  <a:pt x="90" y="136"/>
                </a:cubicBezTo>
                <a:cubicBezTo>
                  <a:pt x="90" y="136"/>
                  <a:pt x="90" y="137"/>
                  <a:pt x="90" y="137"/>
                </a:cubicBezTo>
                <a:cubicBezTo>
                  <a:pt x="90" y="137"/>
                  <a:pt x="90" y="138"/>
                  <a:pt x="90" y="138"/>
                </a:cubicBezTo>
                <a:cubicBezTo>
                  <a:pt x="89" y="138"/>
                  <a:pt x="88" y="139"/>
                  <a:pt x="87" y="139"/>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194" name="Freeform 277" title=""/>
          <p:cNvSpPr/>
          <p:nvPr>
            <p:custDataLst>
              <p:tags r:id="rId323"/>
            </p:custDataLst>
          </p:nvPr>
        </p:nvSpPr>
        <p:spPr bwMode="auto">
          <a:xfrm rot="3000000">
            <a:off x="5868618" y="2624449"/>
            <a:ext cx="6448" cy="10902"/>
          </a:xfrm>
          <a:custGeom>
            <a:gdLst>
              <a:gd name="T0" fmla="*/ 1 w 6"/>
              <a:gd name="T1" fmla="*/ 4 h 10"/>
              <a:gd name="T2" fmla="*/ 0 w 6"/>
              <a:gd name="T3" fmla="*/ 8 h 10"/>
              <a:gd name="T4" fmla="*/ 1 w 6"/>
              <a:gd name="T5" fmla="*/ 9 h 10"/>
              <a:gd name="T6" fmla="*/ 4 w 6"/>
              <a:gd name="T7" fmla="*/ 10 h 10"/>
              <a:gd name="T8" fmla="*/ 5 w 6"/>
              <a:gd name="T9" fmla="*/ 9 h 10"/>
              <a:gd name="T10" fmla="*/ 6 w 6"/>
              <a:gd name="T11" fmla="*/ 9 h 10"/>
              <a:gd name="T12" fmla="*/ 6 w 6"/>
              <a:gd name="T13" fmla="*/ 6 h 10"/>
              <a:gd name="T14" fmla="*/ 5 w 6"/>
              <a:gd name="T15" fmla="*/ 4 h 10"/>
              <a:gd name="T16" fmla="*/ 5 w 6"/>
              <a:gd name="T17" fmla="*/ 2 h 10"/>
              <a:gd name="T18" fmla="*/ 3 w 6"/>
              <a:gd name="T19" fmla="*/ 0 h 10"/>
              <a:gd name="T20" fmla="*/ 1 w 6"/>
              <a:gd name="T21" fmla="*/ 2 h 10"/>
              <a:gd name="T22" fmla="*/ 1 w 6"/>
              <a:gd name="T23" fmla="*/ 4 h 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 h="10">
                <a:moveTo>
                  <a:pt x="1" y="4"/>
                </a:moveTo>
                <a:cubicBezTo>
                  <a:pt x="1" y="6"/>
                  <a:pt x="1" y="7"/>
                  <a:pt x="0" y="8"/>
                </a:cubicBezTo>
                <a:cubicBezTo>
                  <a:pt x="1" y="8"/>
                  <a:pt x="2" y="8"/>
                  <a:pt x="1" y="9"/>
                </a:cubicBezTo>
                <a:cubicBezTo>
                  <a:pt x="3" y="9"/>
                  <a:pt x="3" y="10"/>
                  <a:pt x="4" y="10"/>
                </a:cubicBezTo>
                <a:cubicBezTo>
                  <a:pt x="5" y="10"/>
                  <a:pt x="5" y="9"/>
                  <a:pt x="5" y="9"/>
                </a:cubicBezTo>
                <a:cubicBezTo>
                  <a:pt x="5" y="9"/>
                  <a:pt x="6" y="9"/>
                  <a:pt x="6" y="9"/>
                </a:cubicBezTo>
                <a:cubicBezTo>
                  <a:pt x="6" y="8"/>
                  <a:pt x="6" y="7"/>
                  <a:pt x="6" y="6"/>
                </a:cubicBezTo>
                <a:cubicBezTo>
                  <a:pt x="5" y="6"/>
                  <a:pt x="5" y="5"/>
                  <a:pt x="5" y="4"/>
                </a:cubicBezTo>
                <a:cubicBezTo>
                  <a:pt x="5" y="3"/>
                  <a:pt x="5" y="2"/>
                  <a:pt x="5" y="2"/>
                </a:cubicBezTo>
                <a:cubicBezTo>
                  <a:pt x="4" y="1"/>
                  <a:pt x="3" y="2"/>
                  <a:pt x="3" y="0"/>
                </a:cubicBezTo>
                <a:cubicBezTo>
                  <a:pt x="2" y="0"/>
                  <a:pt x="1" y="1"/>
                  <a:pt x="1" y="2"/>
                </a:cubicBezTo>
                <a:cubicBezTo>
                  <a:pt x="2" y="3"/>
                  <a:pt x="3" y="4"/>
                  <a:pt x="1" y="4"/>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195" name="Freeform 278" title=""/>
          <p:cNvSpPr/>
          <p:nvPr>
            <p:custDataLst>
              <p:tags r:id="rId324"/>
            </p:custDataLst>
          </p:nvPr>
        </p:nvSpPr>
        <p:spPr bwMode="auto">
          <a:xfrm rot="3000000">
            <a:off x="5866000" y="2638657"/>
            <a:ext cx="3968" cy="6443"/>
          </a:xfrm>
          <a:custGeom>
            <a:gdLst>
              <a:gd name="T0" fmla="*/ 0 w 4"/>
              <a:gd name="T1" fmla="*/ 1 h 6"/>
              <a:gd name="T2" fmla="*/ 0 w 4"/>
              <a:gd name="T3" fmla="*/ 3 h 6"/>
              <a:gd name="T4" fmla="*/ 4 w 4"/>
              <a:gd name="T5" fmla="*/ 5 h 6"/>
              <a:gd name="T6" fmla="*/ 4 w 4"/>
              <a:gd name="T7" fmla="*/ 3 h 6"/>
              <a:gd name="T8" fmla="*/ 3 w 4"/>
              <a:gd name="T9" fmla="*/ 0 h 6"/>
              <a:gd name="T10" fmla="*/ 0 w 4"/>
              <a:gd name="T11" fmla="*/ 1 h 6"/>
            </a:gdLst>
            <a:cxnLst>
              <a:cxn ang="0">
                <a:pos x="T0" y="T1"/>
              </a:cxn>
              <a:cxn ang="0">
                <a:pos x="T2" y="T3"/>
              </a:cxn>
              <a:cxn ang="0">
                <a:pos x="T4" y="T5"/>
              </a:cxn>
              <a:cxn ang="0">
                <a:pos x="T6" y="T7"/>
              </a:cxn>
              <a:cxn ang="0">
                <a:pos x="T8" y="T9"/>
              </a:cxn>
              <a:cxn ang="0">
                <a:pos x="T10" y="T11"/>
              </a:cxn>
            </a:cxnLst>
            <a:rect l="0" t="0" r="r" b="b"/>
            <a:pathLst>
              <a:path w="4" h="6">
                <a:moveTo>
                  <a:pt x="0" y="1"/>
                </a:moveTo>
                <a:cubicBezTo>
                  <a:pt x="0" y="2"/>
                  <a:pt x="0" y="2"/>
                  <a:pt x="0" y="3"/>
                </a:cubicBezTo>
                <a:cubicBezTo>
                  <a:pt x="2" y="3"/>
                  <a:pt x="1" y="6"/>
                  <a:pt x="4" y="5"/>
                </a:cubicBezTo>
                <a:cubicBezTo>
                  <a:pt x="4" y="4"/>
                  <a:pt x="4" y="3"/>
                  <a:pt x="4" y="3"/>
                </a:cubicBezTo>
                <a:cubicBezTo>
                  <a:pt x="3" y="2"/>
                  <a:pt x="3" y="2"/>
                  <a:pt x="3" y="0"/>
                </a:cubicBezTo>
                <a:cubicBezTo>
                  <a:pt x="2" y="1"/>
                  <a:pt x="2" y="1"/>
                  <a:pt x="0" y="1"/>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196" name="Freeform 279" title=""/>
          <p:cNvSpPr/>
          <p:nvPr>
            <p:custDataLst>
              <p:tags r:id="rId325"/>
            </p:custDataLst>
          </p:nvPr>
        </p:nvSpPr>
        <p:spPr bwMode="auto">
          <a:xfrm rot="3000000">
            <a:off x="5847505" y="2627059"/>
            <a:ext cx="3473" cy="3469"/>
          </a:xfrm>
          <a:custGeom>
            <a:gdLst>
              <a:gd name="T0" fmla="*/ 1 w 3"/>
              <a:gd name="T1" fmla="*/ 3 h 3"/>
              <a:gd name="T2" fmla="*/ 3 w 3"/>
              <a:gd name="T3" fmla="*/ 3 h 3"/>
              <a:gd name="T4" fmla="*/ 0 w 3"/>
              <a:gd name="T5" fmla="*/ 0 h 3"/>
              <a:gd name="T6" fmla="*/ 1 w 3"/>
              <a:gd name="T7" fmla="*/ 3 h 3"/>
            </a:gdLst>
            <a:cxnLst>
              <a:cxn ang="0">
                <a:pos x="T0" y="T1"/>
              </a:cxn>
              <a:cxn ang="0">
                <a:pos x="T2" y="T3"/>
              </a:cxn>
              <a:cxn ang="0">
                <a:pos x="T4" y="T5"/>
              </a:cxn>
              <a:cxn ang="0">
                <a:pos x="T6" y="T7"/>
              </a:cxn>
            </a:cxnLst>
            <a:rect l="0" t="0" r="r" b="b"/>
            <a:pathLst>
              <a:path w="3" h="3">
                <a:moveTo>
                  <a:pt x="1" y="3"/>
                </a:moveTo>
                <a:cubicBezTo>
                  <a:pt x="2" y="3"/>
                  <a:pt x="2" y="3"/>
                  <a:pt x="3" y="3"/>
                </a:cubicBezTo>
                <a:cubicBezTo>
                  <a:pt x="2" y="2"/>
                  <a:pt x="1" y="1"/>
                  <a:pt x="0" y="0"/>
                </a:cubicBezTo>
                <a:cubicBezTo>
                  <a:pt x="0" y="2"/>
                  <a:pt x="1" y="2"/>
                  <a:pt x="1" y="3"/>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197" name="Freeform 280" title=""/>
          <p:cNvSpPr/>
          <p:nvPr>
            <p:custDataLst>
              <p:tags r:id="rId326"/>
            </p:custDataLst>
          </p:nvPr>
        </p:nvSpPr>
        <p:spPr bwMode="auto">
          <a:xfrm rot="3000000">
            <a:off x="5757116" y="2568652"/>
            <a:ext cx="5455" cy="7433"/>
          </a:xfrm>
          <a:custGeom>
            <a:gdLst>
              <a:gd name="T0" fmla="*/ 3 w 5"/>
              <a:gd name="T1" fmla="*/ 7 h 7"/>
              <a:gd name="T2" fmla="*/ 4 w 5"/>
              <a:gd name="T3" fmla="*/ 7 h 7"/>
              <a:gd name="T4" fmla="*/ 5 w 5"/>
              <a:gd name="T5" fmla="*/ 4 h 7"/>
              <a:gd name="T6" fmla="*/ 5 w 5"/>
              <a:gd name="T7" fmla="*/ 2 h 7"/>
              <a:gd name="T8" fmla="*/ 4 w 5"/>
              <a:gd name="T9" fmla="*/ 0 h 7"/>
              <a:gd name="T10" fmla="*/ 1 w 5"/>
              <a:gd name="T11" fmla="*/ 0 h 7"/>
              <a:gd name="T12" fmla="*/ 1 w 5"/>
              <a:gd name="T13" fmla="*/ 1 h 7"/>
              <a:gd name="T14" fmla="*/ 0 w 5"/>
              <a:gd name="T15" fmla="*/ 3 h 7"/>
              <a:gd name="T16" fmla="*/ 1 w 5"/>
              <a:gd name="T17" fmla="*/ 3 h 7"/>
              <a:gd name="T18" fmla="*/ 1 w 5"/>
              <a:gd name="T19" fmla="*/ 4 h 7"/>
              <a:gd name="T20" fmla="*/ 3 w 5"/>
              <a:gd name="T21" fmla="*/ 4 h 7"/>
              <a:gd name="T22" fmla="*/ 1 w 5"/>
              <a:gd name="T23" fmla="*/ 7 h 7"/>
              <a:gd name="T24" fmla="*/ 3 w 5"/>
              <a:gd name="T25" fmla="*/ 7 h 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 h="7">
                <a:moveTo>
                  <a:pt x="3" y="7"/>
                </a:moveTo>
                <a:cubicBezTo>
                  <a:pt x="3" y="7"/>
                  <a:pt x="3" y="7"/>
                  <a:pt x="4" y="7"/>
                </a:cubicBezTo>
                <a:cubicBezTo>
                  <a:pt x="4" y="6"/>
                  <a:pt x="5" y="5"/>
                  <a:pt x="5" y="4"/>
                </a:cubicBezTo>
                <a:cubicBezTo>
                  <a:pt x="5" y="4"/>
                  <a:pt x="5" y="3"/>
                  <a:pt x="5" y="2"/>
                </a:cubicBezTo>
                <a:cubicBezTo>
                  <a:pt x="5" y="1"/>
                  <a:pt x="5" y="0"/>
                  <a:pt x="4" y="0"/>
                </a:cubicBezTo>
                <a:cubicBezTo>
                  <a:pt x="3" y="0"/>
                  <a:pt x="2" y="0"/>
                  <a:pt x="1" y="0"/>
                </a:cubicBezTo>
                <a:cubicBezTo>
                  <a:pt x="1" y="0"/>
                  <a:pt x="1" y="1"/>
                  <a:pt x="1" y="1"/>
                </a:cubicBezTo>
                <a:cubicBezTo>
                  <a:pt x="0" y="1"/>
                  <a:pt x="0" y="2"/>
                  <a:pt x="0" y="3"/>
                </a:cubicBezTo>
                <a:cubicBezTo>
                  <a:pt x="1" y="3"/>
                  <a:pt x="1" y="3"/>
                  <a:pt x="1" y="3"/>
                </a:cubicBezTo>
                <a:cubicBezTo>
                  <a:pt x="1" y="4"/>
                  <a:pt x="1" y="4"/>
                  <a:pt x="1" y="4"/>
                </a:cubicBezTo>
                <a:cubicBezTo>
                  <a:pt x="2" y="4"/>
                  <a:pt x="2" y="4"/>
                  <a:pt x="3" y="4"/>
                </a:cubicBezTo>
                <a:cubicBezTo>
                  <a:pt x="3" y="6"/>
                  <a:pt x="2" y="6"/>
                  <a:pt x="1" y="7"/>
                </a:cubicBezTo>
                <a:cubicBezTo>
                  <a:pt x="2" y="7"/>
                  <a:pt x="2" y="7"/>
                  <a:pt x="3" y="7"/>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198" name="Freeform 281" title=""/>
          <p:cNvSpPr/>
          <p:nvPr>
            <p:custDataLst>
              <p:tags r:id="rId327"/>
            </p:custDataLst>
          </p:nvPr>
        </p:nvSpPr>
        <p:spPr bwMode="auto">
          <a:xfrm rot="3000000">
            <a:off x="5861538" y="2692810"/>
            <a:ext cx="4465" cy="2974"/>
          </a:xfrm>
          <a:custGeom>
            <a:gdLst>
              <a:gd name="T0" fmla="*/ 2 w 4"/>
              <a:gd name="T1" fmla="*/ 0 h 3"/>
              <a:gd name="T2" fmla="*/ 1 w 4"/>
              <a:gd name="T3" fmla="*/ 1 h 3"/>
              <a:gd name="T4" fmla="*/ 0 w 4"/>
              <a:gd name="T5" fmla="*/ 3 h 3"/>
              <a:gd name="T6" fmla="*/ 3 w 4"/>
              <a:gd name="T7" fmla="*/ 2 h 3"/>
              <a:gd name="T8" fmla="*/ 2 w 4"/>
              <a:gd name="T9" fmla="*/ 0 h 3"/>
            </a:gdLst>
            <a:cxnLst>
              <a:cxn ang="0">
                <a:pos x="T0" y="T1"/>
              </a:cxn>
              <a:cxn ang="0">
                <a:pos x="T2" y="T3"/>
              </a:cxn>
              <a:cxn ang="0">
                <a:pos x="T4" y="T5"/>
              </a:cxn>
              <a:cxn ang="0">
                <a:pos x="T6" y="T7"/>
              </a:cxn>
              <a:cxn ang="0">
                <a:pos x="T8" y="T9"/>
              </a:cxn>
            </a:cxnLst>
            <a:rect l="0" t="0" r="r" b="b"/>
            <a:pathLst>
              <a:path w="4" h="3">
                <a:moveTo>
                  <a:pt x="2" y="0"/>
                </a:moveTo>
                <a:cubicBezTo>
                  <a:pt x="2" y="1"/>
                  <a:pt x="2" y="1"/>
                  <a:pt x="1" y="1"/>
                </a:cubicBezTo>
                <a:cubicBezTo>
                  <a:pt x="1" y="2"/>
                  <a:pt x="0" y="2"/>
                  <a:pt x="0" y="3"/>
                </a:cubicBezTo>
                <a:cubicBezTo>
                  <a:pt x="1" y="3"/>
                  <a:pt x="1" y="2"/>
                  <a:pt x="3" y="2"/>
                </a:cubicBezTo>
                <a:cubicBezTo>
                  <a:pt x="4" y="1"/>
                  <a:pt x="3" y="0"/>
                  <a:pt x="2" y="0"/>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199" name="Freeform 282" title=""/>
          <p:cNvSpPr/>
          <p:nvPr>
            <p:custDataLst>
              <p:tags r:id="rId328"/>
            </p:custDataLst>
          </p:nvPr>
        </p:nvSpPr>
        <p:spPr bwMode="auto">
          <a:xfrm rot="3000000">
            <a:off x="5833616" y="2650450"/>
            <a:ext cx="7936" cy="18337"/>
          </a:xfrm>
          <a:custGeom>
            <a:gdLst>
              <a:gd name="T0" fmla="*/ 7 w 7"/>
              <a:gd name="T1" fmla="*/ 12 h 17"/>
              <a:gd name="T2" fmla="*/ 7 w 7"/>
              <a:gd name="T3" fmla="*/ 11 h 17"/>
              <a:gd name="T4" fmla="*/ 7 w 7"/>
              <a:gd name="T5" fmla="*/ 10 h 17"/>
              <a:gd name="T6" fmla="*/ 6 w 7"/>
              <a:gd name="T7" fmla="*/ 10 h 17"/>
              <a:gd name="T8" fmla="*/ 4 w 7"/>
              <a:gd name="T9" fmla="*/ 10 h 17"/>
              <a:gd name="T10" fmla="*/ 3 w 7"/>
              <a:gd name="T11" fmla="*/ 8 h 17"/>
              <a:gd name="T12" fmla="*/ 5 w 7"/>
              <a:gd name="T13" fmla="*/ 8 h 17"/>
              <a:gd name="T14" fmla="*/ 5 w 7"/>
              <a:gd name="T15" fmla="*/ 4 h 17"/>
              <a:gd name="T16" fmla="*/ 6 w 7"/>
              <a:gd name="T17" fmla="*/ 4 h 17"/>
              <a:gd name="T18" fmla="*/ 6 w 7"/>
              <a:gd name="T19" fmla="*/ 3 h 17"/>
              <a:gd name="T20" fmla="*/ 6 w 7"/>
              <a:gd name="T21" fmla="*/ 2 h 17"/>
              <a:gd name="T22" fmla="*/ 6 w 7"/>
              <a:gd name="T23" fmla="*/ 1 h 17"/>
              <a:gd name="T24" fmla="*/ 5 w 7"/>
              <a:gd name="T25" fmla="*/ 1 h 17"/>
              <a:gd name="T26" fmla="*/ 4 w 7"/>
              <a:gd name="T27" fmla="*/ 2 h 17"/>
              <a:gd name="T28" fmla="*/ 4 w 7"/>
              <a:gd name="T29" fmla="*/ 3 h 17"/>
              <a:gd name="T30" fmla="*/ 3 w 7"/>
              <a:gd name="T31" fmla="*/ 4 h 17"/>
              <a:gd name="T32" fmla="*/ 0 w 7"/>
              <a:gd name="T33" fmla="*/ 7 h 17"/>
              <a:gd name="T34" fmla="*/ 0 w 7"/>
              <a:gd name="T35" fmla="*/ 8 h 17"/>
              <a:gd name="T36" fmla="*/ 1 w 7"/>
              <a:gd name="T37" fmla="*/ 11 h 17"/>
              <a:gd name="T38" fmla="*/ 3 w 7"/>
              <a:gd name="T39" fmla="*/ 11 h 17"/>
              <a:gd name="T40" fmla="*/ 4 w 7"/>
              <a:gd name="T41" fmla="*/ 11 h 17"/>
              <a:gd name="T42" fmla="*/ 4 w 7"/>
              <a:gd name="T43" fmla="*/ 16 h 17"/>
              <a:gd name="T44" fmla="*/ 4 w 7"/>
              <a:gd name="T45" fmla="*/ 17 h 17"/>
              <a:gd name="T46" fmla="*/ 5 w 7"/>
              <a:gd name="T47" fmla="*/ 17 h 17"/>
              <a:gd name="T48" fmla="*/ 7 w 7"/>
              <a:gd name="T49" fmla="*/ 16 h 17"/>
              <a:gd name="T50" fmla="*/ 6 w 7"/>
              <a:gd name="T51" fmla="*/ 14 h 17"/>
              <a:gd name="T52" fmla="*/ 7 w 7"/>
              <a:gd name="T53" fmla="*/ 12 h 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 h="17">
                <a:moveTo>
                  <a:pt x="7" y="12"/>
                </a:moveTo>
                <a:cubicBezTo>
                  <a:pt x="7" y="12"/>
                  <a:pt x="7" y="12"/>
                  <a:pt x="7" y="11"/>
                </a:cubicBezTo>
                <a:cubicBezTo>
                  <a:pt x="7" y="11"/>
                  <a:pt x="7" y="10"/>
                  <a:pt x="7" y="10"/>
                </a:cubicBezTo>
                <a:cubicBezTo>
                  <a:pt x="7" y="10"/>
                  <a:pt x="7" y="10"/>
                  <a:pt x="6" y="10"/>
                </a:cubicBezTo>
                <a:cubicBezTo>
                  <a:pt x="5" y="10"/>
                  <a:pt x="5" y="10"/>
                  <a:pt x="4" y="10"/>
                </a:cubicBezTo>
                <a:cubicBezTo>
                  <a:pt x="4" y="9"/>
                  <a:pt x="3" y="9"/>
                  <a:pt x="3" y="8"/>
                </a:cubicBezTo>
                <a:cubicBezTo>
                  <a:pt x="3" y="8"/>
                  <a:pt x="4" y="8"/>
                  <a:pt x="5" y="8"/>
                </a:cubicBezTo>
                <a:cubicBezTo>
                  <a:pt x="5" y="7"/>
                  <a:pt x="5" y="5"/>
                  <a:pt x="5" y="4"/>
                </a:cubicBezTo>
                <a:cubicBezTo>
                  <a:pt x="5" y="4"/>
                  <a:pt x="6" y="4"/>
                  <a:pt x="6" y="4"/>
                </a:cubicBezTo>
                <a:cubicBezTo>
                  <a:pt x="6" y="4"/>
                  <a:pt x="6" y="3"/>
                  <a:pt x="6" y="3"/>
                </a:cubicBezTo>
                <a:cubicBezTo>
                  <a:pt x="6" y="3"/>
                  <a:pt x="6" y="2"/>
                  <a:pt x="6" y="2"/>
                </a:cubicBezTo>
                <a:cubicBezTo>
                  <a:pt x="6" y="1"/>
                  <a:pt x="6" y="1"/>
                  <a:pt x="6" y="1"/>
                </a:cubicBezTo>
                <a:cubicBezTo>
                  <a:pt x="6" y="1"/>
                  <a:pt x="5" y="1"/>
                  <a:pt x="5" y="1"/>
                </a:cubicBezTo>
                <a:cubicBezTo>
                  <a:pt x="4" y="0"/>
                  <a:pt x="4" y="1"/>
                  <a:pt x="4" y="2"/>
                </a:cubicBezTo>
                <a:cubicBezTo>
                  <a:pt x="4" y="2"/>
                  <a:pt x="4" y="3"/>
                  <a:pt x="4" y="3"/>
                </a:cubicBezTo>
                <a:cubicBezTo>
                  <a:pt x="4" y="4"/>
                  <a:pt x="4" y="4"/>
                  <a:pt x="3" y="4"/>
                </a:cubicBezTo>
                <a:cubicBezTo>
                  <a:pt x="1" y="4"/>
                  <a:pt x="2" y="7"/>
                  <a:pt x="0" y="7"/>
                </a:cubicBezTo>
                <a:cubicBezTo>
                  <a:pt x="0" y="7"/>
                  <a:pt x="0" y="7"/>
                  <a:pt x="0" y="8"/>
                </a:cubicBezTo>
                <a:cubicBezTo>
                  <a:pt x="0" y="10"/>
                  <a:pt x="1" y="10"/>
                  <a:pt x="1" y="11"/>
                </a:cubicBezTo>
                <a:cubicBezTo>
                  <a:pt x="2" y="11"/>
                  <a:pt x="2" y="11"/>
                  <a:pt x="3" y="11"/>
                </a:cubicBezTo>
                <a:cubicBezTo>
                  <a:pt x="3" y="11"/>
                  <a:pt x="3" y="11"/>
                  <a:pt x="4" y="11"/>
                </a:cubicBezTo>
                <a:cubicBezTo>
                  <a:pt x="6" y="14"/>
                  <a:pt x="4" y="13"/>
                  <a:pt x="4" y="16"/>
                </a:cubicBezTo>
                <a:cubicBezTo>
                  <a:pt x="4" y="16"/>
                  <a:pt x="4" y="17"/>
                  <a:pt x="4" y="17"/>
                </a:cubicBezTo>
                <a:cubicBezTo>
                  <a:pt x="4" y="17"/>
                  <a:pt x="5" y="17"/>
                  <a:pt x="5" y="17"/>
                </a:cubicBezTo>
                <a:cubicBezTo>
                  <a:pt x="6" y="17"/>
                  <a:pt x="7" y="17"/>
                  <a:pt x="7" y="16"/>
                </a:cubicBezTo>
                <a:cubicBezTo>
                  <a:pt x="6" y="16"/>
                  <a:pt x="6" y="15"/>
                  <a:pt x="6" y="14"/>
                </a:cubicBezTo>
                <a:cubicBezTo>
                  <a:pt x="6" y="13"/>
                  <a:pt x="6" y="12"/>
                  <a:pt x="7" y="12"/>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200" name="Freeform 283" title=""/>
          <p:cNvSpPr/>
          <p:nvPr>
            <p:custDataLst>
              <p:tags r:id="rId329"/>
            </p:custDataLst>
          </p:nvPr>
        </p:nvSpPr>
        <p:spPr bwMode="auto">
          <a:xfrm rot="3000000">
            <a:off x="5745822" y="2591700"/>
            <a:ext cx="9423" cy="5452"/>
          </a:xfrm>
          <a:custGeom>
            <a:gdLst>
              <a:gd name="T0" fmla="*/ 6 w 9"/>
              <a:gd name="T1" fmla="*/ 4 h 5"/>
              <a:gd name="T2" fmla="*/ 8 w 9"/>
              <a:gd name="T3" fmla="*/ 4 h 5"/>
              <a:gd name="T4" fmla="*/ 6 w 9"/>
              <a:gd name="T5" fmla="*/ 1 h 5"/>
              <a:gd name="T6" fmla="*/ 0 w 9"/>
              <a:gd name="T7" fmla="*/ 2 h 5"/>
              <a:gd name="T8" fmla="*/ 0 w 9"/>
              <a:gd name="T9" fmla="*/ 5 h 5"/>
              <a:gd name="T10" fmla="*/ 5 w 9"/>
              <a:gd name="T11" fmla="*/ 4 h 5"/>
              <a:gd name="T12" fmla="*/ 6 w 9"/>
              <a:gd name="T13" fmla="*/ 4 h 5"/>
            </a:gdLst>
            <a:cxnLst>
              <a:cxn ang="0">
                <a:pos x="T0" y="T1"/>
              </a:cxn>
              <a:cxn ang="0">
                <a:pos x="T2" y="T3"/>
              </a:cxn>
              <a:cxn ang="0">
                <a:pos x="T4" y="T5"/>
              </a:cxn>
              <a:cxn ang="0">
                <a:pos x="T6" y="T7"/>
              </a:cxn>
              <a:cxn ang="0">
                <a:pos x="T8" y="T9"/>
              </a:cxn>
              <a:cxn ang="0">
                <a:pos x="T10" y="T11"/>
              </a:cxn>
              <a:cxn ang="0">
                <a:pos x="T12" y="T13"/>
              </a:cxn>
            </a:cxnLst>
            <a:rect l="0" t="0" r="r" b="b"/>
            <a:pathLst>
              <a:path w="9" h="5">
                <a:moveTo>
                  <a:pt x="6" y="4"/>
                </a:moveTo>
                <a:cubicBezTo>
                  <a:pt x="7" y="4"/>
                  <a:pt x="7" y="4"/>
                  <a:pt x="8" y="4"/>
                </a:cubicBezTo>
                <a:cubicBezTo>
                  <a:pt x="9" y="3"/>
                  <a:pt x="8" y="2"/>
                  <a:pt x="6" y="1"/>
                </a:cubicBezTo>
                <a:cubicBezTo>
                  <a:pt x="3" y="0"/>
                  <a:pt x="3" y="3"/>
                  <a:pt x="0" y="2"/>
                </a:cubicBezTo>
                <a:cubicBezTo>
                  <a:pt x="0" y="3"/>
                  <a:pt x="0" y="4"/>
                  <a:pt x="0" y="5"/>
                </a:cubicBezTo>
                <a:cubicBezTo>
                  <a:pt x="3" y="5"/>
                  <a:pt x="3" y="4"/>
                  <a:pt x="5" y="4"/>
                </a:cubicBezTo>
                <a:cubicBezTo>
                  <a:pt x="6" y="4"/>
                  <a:pt x="6" y="4"/>
                  <a:pt x="6" y="4"/>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201" name="Freeform 284" title=""/>
          <p:cNvSpPr/>
          <p:nvPr>
            <p:custDataLst>
              <p:tags r:id="rId330"/>
            </p:custDataLst>
          </p:nvPr>
        </p:nvSpPr>
        <p:spPr bwMode="auto">
          <a:xfrm rot="3000000">
            <a:off x="5952007" y="2572741"/>
            <a:ext cx="13888" cy="8920"/>
          </a:xfrm>
          <a:custGeom>
            <a:gdLst>
              <a:gd name="T0" fmla="*/ 3 w 13"/>
              <a:gd name="T1" fmla="*/ 7 h 8"/>
              <a:gd name="T2" fmla="*/ 5 w 13"/>
              <a:gd name="T3" fmla="*/ 7 h 8"/>
              <a:gd name="T4" fmla="*/ 6 w 13"/>
              <a:gd name="T5" fmla="*/ 7 h 8"/>
              <a:gd name="T6" fmla="*/ 7 w 13"/>
              <a:gd name="T7" fmla="*/ 6 h 8"/>
              <a:gd name="T8" fmla="*/ 9 w 13"/>
              <a:gd name="T9" fmla="*/ 3 h 8"/>
              <a:gd name="T10" fmla="*/ 9 w 13"/>
              <a:gd name="T11" fmla="*/ 2 h 8"/>
              <a:gd name="T12" fmla="*/ 13 w 13"/>
              <a:gd name="T13" fmla="*/ 1 h 8"/>
              <a:gd name="T14" fmla="*/ 12 w 13"/>
              <a:gd name="T15" fmla="*/ 0 h 8"/>
              <a:gd name="T16" fmla="*/ 11 w 13"/>
              <a:gd name="T17" fmla="*/ 0 h 8"/>
              <a:gd name="T18" fmla="*/ 8 w 13"/>
              <a:gd name="T19" fmla="*/ 0 h 8"/>
              <a:gd name="T20" fmla="*/ 6 w 13"/>
              <a:gd name="T21" fmla="*/ 0 h 8"/>
              <a:gd name="T22" fmla="*/ 2 w 13"/>
              <a:gd name="T23" fmla="*/ 3 h 8"/>
              <a:gd name="T24" fmla="*/ 2 w 13"/>
              <a:gd name="T25" fmla="*/ 4 h 8"/>
              <a:gd name="T26" fmla="*/ 1 w 13"/>
              <a:gd name="T27" fmla="*/ 4 h 8"/>
              <a:gd name="T28" fmla="*/ 1 w 13"/>
              <a:gd name="T29" fmla="*/ 6 h 8"/>
              <a:gd name="T30" fmla="*/ 0 w 13"/>
              <a:gd name="T31" fmla="*/ 7 h 8"/>
              <a:gd name="T32" fmla="*/ 3 w 13"/>
              <a:gd name="T33" fmla="*/ 7 h 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 h="8">
                <a:moveTo>
                  <a:pt x="3" y="7"/>
                </a:moveTo>
                <a:cubicBezTo>
                  <a:pt x="4" y="7"/>
                  <a:pt x="4" y="7"/>
                  <a:pt x="5" y="7"/>
                </a:cubicBezTo>
                <a:cubicBezTo>
                  <a:pt x="5" y="7"/>
                  <a:pt x="5" y="7"/>
                  <a:pt x="6" y="7"/>
                </a:cubicBezTo>
                <a:cubicBezTo>
                  <a:pt x="6" y="6"/>
                  <a:pt x="6" y="6"/>
                  <a:pt x="7" y="6"/>
                </a:cubicBezTo>
                <a:cubicBezTo>
                  <a:pt x="8" y="4"/>
                  <a:pt x="8" y="3"/>
                  <a:pt x="9" y="3"/>
                </a:cubicBezTo>
                <a:cubicBezTo>
                  <a:pt x="9" y="3"/>
                  <a:pt x="9" y="2"/>
                  <a:pt x="9" y="2"/>
                </a:cubicBezTo>
                <a:cubicBezTo>
                  <a:pt x="10" y="1"/>
                  <a:pt x="11" y="1"/>
                  <a:pt x="13" y="1"/>
                </a:cubicBezTo>
                <a:cubicBezTo>
                  <a:pt x="13" y="0"/>
                  <a:pt x="13" y="0"/>
                  <a:pt x="12" y="0"/>
                </a:cubicBezTo>
                <a:cubicBezTo>
                  <a:pt x="11" y="0"/>
                  <a:pt x="11" y="0"/>
                  <a:pt x="11" y="0"/>
                </a:cubicBezTo>
                <a:cubicBezTo>
                  <a:pt x="10" y="0"/>
                  <a:pt x="9" y="0"/>
                  <a:pt x="8" y="0"/>
                </a:cubicBezTo>
                <a:cubicBezTo>
                  <a:pt x="7" y="0"/>
                  <a:pt x="7" y="0"/>
                  <a:pt x="6" y="0"/>
                </a:cubicBezTo>
                <a:cubicBezTo>
                  <a:pt x="4" y="0"/>
                  <a:pt x="3" y="1"/>
                  <a:pt x="2" y="3"/>
                </a:cubicBezTo>
                <a:cubicBezTo>
                  <a:pt x="2" y="4"/>
                  <a:pt x="2" y="4"/>
                  <a:pt x="2" y="4"/>
                </a:cubicBezTo>
                <a:cubicBezTo>
                  <a:pt x="2" y="4"/>
                  <a:pt x="2" y="4"/>
                  <a:pt x="1" y="4"/>
                </a:cubicBezTo>
                <a:cubicBezTo>
                  <a:pt x="1" y="5"/>
                  <a:pt x="1" y="5"/>
                  <a:pt x="1" y="6"/>
                </a:cubicBezTo>
                <a:cubicBezTo>
                  <a:pt x="1" y="7"/>
                  <a:pt x="1" y="7"/>
                  <a:pt x="0" y="7"/>
                </a:cubicBezTo>
                <a:cubicBezTo>
                  <a:pt x="0" y="8"/>
                  <a:pt x="3" y="8"/>
                  <a:pt x="3" y="7"/>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202" name="Freeform 285" title=""/>
          <p:cNvSpPr/>
          <p:nvPr>
            <p:custDataLst>
              <p:tags r:id="rId331"/>
            </p:custDataLst>
          </p:nvPr>
        </p:nvSpPr>
        <p:spPr bwMode="auto">
          <a:xfrm rot="3000000">
            <a:off x="5975093" y="2594642"/>
            <a:ext cx="9920" cy="13876"/>
          </a:xfrm>
          <a:custGeom>
            <a:gdLst>
              <a:gd name="T0" fmla="*/ 1 w 9"/>
              <a:gd name="T1" fmla="*/ 13 h 13"/>
              <a:gd name="T2" fmla="*/ 9 w 9"/>
              <a:gd name="T3" fmla="*/ 6 h 13"/>
              <a:gd name="T4" fmla="*/ 9 w 9"/>
              <a:gd name="T5" fmla="*/ 5 h 13"/>
              <a:gd name="T6" fmla="*/ 9 w 9"/>
              <a:gd name="T7" fmla="*/ 4 h 13"/>
              <a:gd name="T8" fmla="*/ 8 w 9"/>
              <a:gd name="T9" fmla="*/ 4 h 13"/>
              <a:gd name="T10" fmla="*/ 8 w 9"/>
              <a:gd name="T11" fmla="*/ 1 h 13"/>
              <a:gd name="T12" fmla="*/ 8 w 9"/>
              <a:gd name="T13" fmla="*/ 0 h 13"/>
              <a:gd name="T14" fmla="*/ 5 w 9"/>
              <a:gd name="T15" fmla="*/ 0 h 13"/>
              <a:gd name="T16" fmla="*/ 5 w 9"/>
              <a:gd name="T17" fmla="*/ 1 h 13"/>
              <a:gd name="T18" fmla="*/ 4 w 9"/>
              <a:gd name="T19" fmla="*/ 4 h 13"/>
              <a:gd name="T20" fmla="*/ 4 w 9"/>
              <a:gd name="T21" fmla="*/ 5 h 13"/>
              <a:gd name="T22" fmla="*/ 2 w 9"/>
              <a:gd name="T23" fmla="*/ 7 h 13"/>
              <a:gd name="T24" fmla="*/ 0 w 9"/>
              <a:gd name="T25" fmla="*/ 10 h 13"/>
              <a:gd name="T26" fmla="*/ 0 w 9"/>
              <a:gd name="T27" fmla="*/ 11 h 13"/>
              <a:gd name="T28" fmla="*/ 1 w 9"/>
              <a:gd name="T29" fmla="*/ 13 h 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 h="13">
                <a:moveTo>
                  <a:pt x="1" y="13"/>
                </a:moveTo>
                <a:cubicBezTo>
                  <a:pt x="5" y="12"/>
                  <a:pt x="8" y="10"/>
                  <a:pt x="9" y="6"/>
                </a:cubicBezTo>
                <a:cubicBezTo>
                  <a:pt x="9" y="6"/>
                  <a:pt x="9" y="5"/>
                  <a:pt x="9" y="5"/>
                </a:cubicBezTo>
                <a:cubicBezTo>
                  <a:pt x="9" y="5"/>
                  <a:pt x="9" y="4"/>
                  <a:pt x="9" y="4"/>
                </a:cubicBezTo>
                <a:cubicBezTo>
                  <a:pt x="9" y="4"/>
                  <a:pt x="9" y="4"/>
                  <a:pt x="8" y="4"/>
                </a:cubicBezTo>
                <a:cubicBezTo>
                  <a:pt x="8" y="3"/>
                  <a:pt x="8" y="2"/>
                  <a:pt x="8" y="1"/>
                </a:cubicBezTo>
                <a:cubicBezTo>
                  <a:pt x="8" y="1"/>
                  <a:pt x="8" y="1"/>
                  <a:pt x="8" y="0"/>
                </a:cubicBezTo>
                <a:cubicBezTo>
                  <a:pt x="7" y="0"/>
                  <a:pt x="6" y="0"/>
                  <a:pt x="5" y="0"/>
                </a:cubicBezTo>
                <a:cubicBezTo>
                  <a:pt x="5" y="1"/>
                  <a:pt x="5" y="1"/>
                  <a:pt x="5" y="1"/>
                </a:cubicBezTo>
                <a:cubicBezTo>
                  <a:pt x="4" y="2"/>
                  <a:pt x="5" y="4"/>
                  <a:pt x="4" y="4"/>
                </a:cubicBezTo>
                <a:cubicBezTo>
                  <a:pt x="4" y="4"/>
                  <a:pt x="4" y="5"/>
                  <a:pt x="4" y="5"/>
                </a:cubicBezTo>
                <a:cubicBezTo>
                  <a:pt x="5" y="5"/>
                  <a:pt x="4" y="7"/>
                  <a:pt x="2" y="7"/>
                </a:cubicBezTo>
                <a:cubicBezTo>
                  <a:pt x="2" y="9"/>
                  <a:pt x="0" y="8"/>
                  <a:pt x="0" y="10"/>
                </a:cubicBezTo>
                <a:cubicBezTo>
                  <a:pt x="0" y="10"/>
                  <a:pt x="0" y="11"/>
                  <a:pt x="0" y="11"/>
                </a:cubicBezTo>
                <a:cubicBezTo>
                  <a:pt x="0" y="12"/>
                  <a:pt x="0" y="13"/>
                  <a:pt x="1" y="13"/>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203" name="Freeform 286" title=""/>
          <p:cNvSpPr/>
          <p:nvPr>
            <p:custDataLst>
              <p:tags r:id="rId332"/>
            </p:custDataLst>
          </p:nvPr>
        </p:nvSpPr>
        <p:spPr bwMode="auto">
          <a:xfrm rot="3000000">
            <a:off x="5929639" y="2570669"/>
            <a:ext cx="2976" cy="1487"/>
          </a:xfrm>
          <a:custGeom>
            <a:gdLst>
              <a:gd name="T0" fmla="*/ 3 w 3"/>
              <a:gd name="T1" fmla="*/ 0 h 1"/>
              <a:gd name="T2" fmla="*/ 0 w 3"/>
              <a:gd name="T3" fmla="*/ 1 h 1"/>
              <a:gd name="T4" fmla="*/ 3 w 3"/>
              <a:gd name="T5" fmla="*/ 1 h 1"/>
              <a:gd name="T6" fmla="*/ 3 w 3"/>
              <a:gd name="T7" fmla="*/ 0 h 1"/>
            </a:gdLst>
            <a:cxnLst>
              <a:cxn ang="0">
                <a:pos x="T0" y="T1"/>
              </a:cxn>
              <a:cxn ang="0">
                <a:pos x="T2" y="T3"/>
              </a:cxn>
              <a:cxn ang="0">
                <a:pos x="T4" y="T5"/>
              </a:cxn>
              <a:cxn ang="0">
                <a:pos x="T6" y="T7"/>
              </a:cxn>
            </a:cxnLst>
            <a:rect l="0" t="0" r="r" b="b"/>
            <a:pathLst>
              <a:path w="3" h="1">
                <a:moveTo>
                  <a:pt x="3" y="0"/>
                </a:moveTo>
                <a:cubicBezTo>
                  <a:pt x="1" y="0"/>
                  <a:pt x="1" y="0"/>
                  <a:pt x="0" y="1"/>
                </a:cubicBezTo>
                <a:cubicBezTo>
                  <a:pt x="1" y="1"/>
                  <a:pt x="2" y="1"/>
                  <a:pt x="3" y="1"/>
                </a:cubicBezTo>
                <a:cubicBezTo>
                  <a:pt x="3" y="1"/>
                  <a:pt x="3" y="0"/>
                  <a:pt x="3" y="0"/>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204" name="Freeform 287" title=""/>
          <p:cNvSpPr/>
          <p:nvPr>
            <p:custDataLst>
              <p:tags r:id="rId333"/>
            </p:custDataLst>
          </p:nvPr>
        </p:nvSpPr>
        <p:spPr bwMode="auto">
          <a:xfrm rot="3000000">
            <a:off x="5830703" y="2500811"/>
            <a:ext cx="4960" cy="6443"/>
          </a:xfrm>
          <a:custGeom>
            <a:gdLst>
              <a:gd name="T0" fmla="*/ 0 w 5"/>
              <a:gd name="T1" fmla="*/ 6 h 6"/>
              <a:gd name="T2" fmla="*/ 3 w 5"/>
              <a:gd name="T3" fmla="*/ 6 h 6"/>
              <a:gd name="T4" fmla="*/ 4 w 5"/>
              <a:gd name="T5" fmla="*/ 4 h 6"/>
              <a:gd name="T6" fmla="*/ 5 w 5"/>
              <a:gd name="T7" fmla="*/ 4 h 6"/>
              <a:gd name="T8" fmla="*/ 5 w 5"/>
              <a:gd name="T9" fmla="*/ 2 h 6"/>
              <a:gd name="T10" fmla="*/ 4 w 5"/>
              <a:gd name="T11" fmla="*/ 2 h 6"/>
              <a:gd name="T12" fmla="*/ 3 w 5"/>
              <a:gd name="T13" fmla="*/ 0 h 6"/>
              <a:gd name="T14" fmla="*/ 2 w 5"/>
              <a:gd name="T15" fmla="*/ 2 h 6"/>
              <a:gd name="T16" fmla="*/ 0 w 5"/>
              <a:gd name="T17" fmla="*/ 6 h 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6">
                <a:moveTo>
                  <a:pt x="0" y="6"/>
                </a:moveTo>
                <a:cubicBezTo>
                  <a:pt x="1" y="6"/>
                  <a:pt x="2" y="6"/>
                  <a:pt x="3" y="6"/>
                </a:cubicBezTo>
                <a:cubicBezTo>
                  <a:pt x="3" y="5"/>
                  <a:pt x="4" y="5"/>
                  <a:pt x="4" y="4"/>
                </a:cubicBezTo>
                <a:cubicBezTo>
                  <a:pt x="4" y="4"/>
                  <a:pt x="5" y="4"/>
                  <a:pt x="5" y="4"/>
                </a:cubicBezTo>
                <a:cubicBezTo>
                  <a:pt x="5" y="3"/>
                  <a:pt x="5" y="3"/>
                  <a:pt x="5" y="2"/>
                </a:cubicBezTo>
                <a:cubicBezTo>
                  <a:pt x="5" y="2"/>
                  <a:pt x="4" y="2"/>
                  <a:pt x="4" y="2"/>
                </a:cubicBezTo>
                <a:cubicBezTo>
                  <a:pt x="4" y="2"/>
                  <a:pt x="3" y="1"/>
                  <a:pt x="3" y="0"/>
                </a:cubicBezTo>
                <a:cubicBezTo>
                  <a:pt x="2" y="0"/>
                  <a:pt x="2" y="2"/>
                  <a:pt x="2" y="2"/>
                </a:cubicBezTo>
                <a:cubicBezTo>
                  <a:pt x="2" y="4"/>
                  <a:pt x="0" y="5"/>
                  <a:pt x="0" y="6"/>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205" name="Freeform 288" title=""/>
          <p:cNvSpPr/>
          <p:nvPr>
            <p:custDataLst>
              <p:tags r:id="rId334"/>
            </p:custDataLst>
          </p:nvPr>
        </p:nvSpPr>
        <p:spPr bwMode="auto">
          <a:xfrm rot="3000000">
            <a:off x="5863629" y="2552607"/>
            <a:ext cx="10416" cy="9417"/>
          </a:xfrm>
          <a:custGeom>
            <a:gdLst>
              <a:gd name="T0" fmla="*/ 10 w 10"/>
              <a:gd name="T1" fmla="*/ 1 h 9"/>
              <a:gd name="T2" fmla="*/ 10 w 10"/>
              <a:gd name="T3" fmla="*/ 0 h 9"/>
              <a:gd name="T4" fmla="*/ 8 w 10"/>
              <a:gd name="T5" fmla="*/ 0 h 9"/>
              <a:gd name="T6" fmla="*/ 6 w 10"/>
              <a:gd name="T7" fmla="*/ 0 h 9"/>
              <a:gd name="T8" fmla="*/ 4 w 10"/>
              <a:gd name="T9" fmla="*/ 0 h 9"/>
              <a:gd name="T10" fmla="*/ 3 w 10"/>
              <a:gd name="T11" fmla="*/ 2 h 9"/>
              <a:gd name="T12" fmla="*/ 2 w 10"/>
              <a:gd name="T13" fmla="*/ 2 h 9"/>
              <a:gd name="T14" fmla="*/ 0 w 10"/>
              <a:gd name="T15" fmla="*/ 5 h 9"/>
              <a:gd name="T16" fmla="*/ 0 w 10"/>
              <a:gd name="T17" fmla="*/ 7 h 9"/>
              <a:gd name="T18" fmla="*/ 0 w 10"/>
              <a:gd name="T19" fmla="*/ 8 h 9"/>
              <a:gd name="T20" fmla="*/ 2 w 10"/>
              <a:gd name="T21" fmla="*/ 8 h 9"/>
              <a:gd name="T22" fmla="*/ 2 w 10"/>
              <a:gd name="T23" fmla="*/ 9 h 9"/>
              <a:gd name="T24" fmla="*/ 3 w 10"/>
              <a:gd name="T25" fmla="*/ 9 h 9"/>
              <a:gd name="T26" fmla="*/ 5 w 10"/>
              <a:gd name="T27" fmla="*/ 8 h 9"/>
              <a:gd name="T28" fmla="*/ 6 w 10"/>
              <a:gd name="T29" fmla="*/ 7 h 9"/>
              <a:gd name="T30" fmla="*/ 10 w 10"/>
              <a:gd name="T31" fmla="*/ 5 h 9"/>
              <a:gd name="T32" fmla="*/ 10 w 10"/>
              <a:gd name="T33" fmla="*/ 1 h 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 h="9">
                <a:moveTo>
                  <a:pt x="10" y="1"/>
                </a:moveTo>
                <a:cubicBezTo>
                  <a:pt x="10" y="1"/>
                  <a:pt x="10" y="0"/>
                  <a:pt x="10" y="0"/>
                </a:cubicBezTo>
                <a:cubicBezTo>
                  <a:pt x="9" y="0"/>
                  <a:pt x="8" y="0"/>
                  <a:pt x="8" y="0"/>
                </a:cubicBezTo>
                <a:cubicBezTo>
                  <a:pt x="7" y="1"/>
                  <a:pt x="6" y="1"/>
                  <a:pt x="6" y="0"/>
                </a:cubicBezTo>
                <a:cubicBezTo>
                  <a:pt x="6" y="0"/>
                  <a:pt x="5" y="0"/>
                  <a:pt x="4" y="0"/>
                </a:cubicBezTo>
                <a:cubicBezTo>
                  <a:pt x="4" y="1"/>
                  <a:pt x="4" y="2"/>
                  <a:pt x="3" y="2"/>
                </a:cubicBezTo>
                <a:cubicBezTo>
                  <a:pt x="2" y="2"/>
                  <a:pt x="2" y="2"/>
                  <a:pt x="2" y="2"/>
                </a:cubicBezTo>
                <a:cubicBezTo>
                  <a:pt x="2" y="4"/>
                  <a:pt x="1" y="4"/>
                  <a:pt x="0" y="5"/>
                </a:cubicBezTo>
                <a:cubicBezTo>
                  <a:pt x="0" y="5"/>
                  <a:pt x="0" y="6"/>
                  <a:pt x="0" y="7"/>
                </a:cubicBezTo>
                <a:cubicBezTo>
                  <a:pt x="0" y="7"/>
                  <a:pt x="0" y="8"/>
                  <a:pt x="0" y="8"/>
                </a:cubicBezTo>
                <a:cubicBezTo>
                  <a:pt x="1" y="8"/>
                  <a:pt x="1" y="8"/>
                  <a:pt x="2" y="8"/>
                </a:cubicBezTo>
                <a:cubicBezTo>
                  <a:pt x="2" y="9"/>
                  <a:pt x="2" y="9"/>
                  <a:pt x="2" y="9"/>
                </a:cubicBezTo>
                <a:cubicBezTo>
                  <a:pt x="2" y="9"/>
                  <a:pt x="2" y="9"/>
                  <a:pt x="3" y="9"/>
                </a:cubicBezTo>
                <a:cubicBezTo>
                  <a:pt x="4" y="9"/>
                  <a:pt x="4" y="8"/>
                  <a:pt x="5" y="8"/>
                </a:cubicBezTo>
                <a:cubicBezTo>
                  <a:pt x="6" y="8"/>
                  <a:pt x="7" y="8"/>
                  <a:pt x="6" y="7"/>
                </a:cubicBezTo>
                <a:cubicBezTo>
                  <a:pt x="7" y="6"/>
                  <a:pt x="9" y="5"/>
                  <a:pt x="10" y="5"/>
                </a:cubicBezTo>
                <a:cubicBezTo>
                  <a:pt x="10" y="3"/>
                  <a:pt x="10" y="2"/>
                  <a:pt x="10" y="1"/>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206" name="Freeform 289" title=""/>
          <p:cNvSpPr/>
          <p:nvPr>
            <p:custDataLst>
              <p:tags r:id="rId335"/>
            </p:custDataLst>
          </p:nvPr>
        </p:nvSpPr>
        <p:spPr bwMode="auto">
          <a:xfrm rot="3000000">
            <a:off x="5846989" y="2555124"/>
            <a:ext cx="1983" cy="2479"/>
          </a:xfrm>
          <a:custGeom>
            <a:gdLst>
              <a:gd name="T0" fmla="*/ 0 w 2"/>
              <a:gd name="T1" fmla="*/ 2 h 2"/>
              <a:gd name="T2" fmla="*/ 2 w 2"/>
              <a:gd name="T3" fmla="*/ 1 h 2"/>
              <a:gd name="T4" fmla="*/ 2 w 2"/>
              <a:gd name="T5" fmla="*/ 0 h 2"/>
              <a:gd name="T6" fmla="*/ 0 w 2"/>
              <a:gd name="T7" fmla="*/ 0 h 2"/>
              <a:gd name="T8" fmla="*/ 0 w 2"/>
              <a:gd name="T9" fmla="*/ 2 h 2"/>
            </a:gdLst>
            <a:cxnLst>
              <a:cxn ang="0">
                <a:pos x="T0" y="T1"/>
              </a:cxn>
              <a:cxn ang="0">
                <a:pos x="T2" y="T3"/>
              </a:cxn>
              <a:cxn ang="0">
                <a:pos x="T4" y="T5"/>
              </a:cxn>
              <a:cxn ang="0">
                <a:pos x="T6" y="T7"/>
              </a:cxn>
              <a:cxn ang="0">
                <a:pos x="T8" y="T9"/>
              </a:cxn>
            </a:cxnLst>
            <a:rect l="0" t="0" r="r" b="b"/>
            <a:pathLst>
              <a:path w="2" h="2">
                <a:moveTo>
                  <a:pt x="0" y="2"/>
                </a:moveTo>
                <a:cubicBezTo>
                  <a:pt x="1" y="2"/>
                  <a:pt x="1" y="1"/>
                  <a:pt x="2" y="1"/>
                </a:cubicBezTo>
                <a:cubicBezTo>
                  <a:pt x="2" y="0"/>
                  <a:pt x="2" y="0"/>
                  <a:pt x="2" y="0"/>
                </a:cubicBezTo>
                <a:cubicBezTo>
                  <a:pt x="2" y="0"/>
                  <a:pt x="1" y="0"/>
                  <a:pt x="0" y="0"/>
                </a:cubicBezTo>
                <a:cubicBezTo>
                  <a:pt x="0" y="0"/>
                  <a:pt x="0" y="1"/>
                  <a:pt x="0" y="2"/>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207" name="Freeform 290" title=""/>
          <p:cNvSpPr/>
          <p:nvPr>
            <p:custDataLst>
              <p:tags r:id="rId336"/>
            </p:custDataLst>
          </p:nvPr>
        </p:nvSpPr>
        <p:spPr bwMode="auto">
          <a:xfrm rot="3000000">
            <a:off x="5879662" y="2610800"/>
            <a:ext cx="3968" cy="2974"/>
          </a:xfrm>
          <a:custGeom>
            <a:gdLst>
              <a:gd name="T0" fmla="*/ 3 w 4"/>
              <a:gd name="T1" fmla="*/ 3 h 3"/>
              <a:gd name="T2" fmla="*/ 4 w 4"/>
              <a:gd name="T3" fmla="*/ 0 h 3"/>
              <a:gd name="T4" fmla="*/ 3 w 4"/>
              <a:gd name="T5" fmla="*/ 0 h 3"/>
              <a:gd name="T6" fmla="*/ 0 w 4"/>
              <a:gd name="T7" fmla="*/ 3 h 3"/>
              <a:gd name="T8" fmla="*/ 1 w 4"/>
              <a:gd name="T9" fmla="*/ 3 h 3"/>
              <a:gd name="T10" fmla="*/ 3 w 4"/>
              <a:gd name="T11" fmla="*/ 3 h 3"/>
            </a:gdLst>
            <a:cxnLst>
              <a:cxn ang="0">
                <a:pos x="T0" y="T1"/>
              </a:cxn>
              <a:cxn ang="0">
                <a:pos x="T2" y="T3"/>
              </a:cxn>
              <a:cxn ang="0">
                <a:pos x="T4" y="T5"/>
              </a:cxn>
              <a:cxn ang="0">
                <a:pos x="T6" y="T7"/>
              </a:cxn>
              <a:cxn ang="0">
                <a:pos x="T8" y="T9"/>
              </a:cxn>
              <a:cxn ang="0">
                <a:pos x="T10" y="T11"/>
              </a:cxn>
            </a:cxnLst>
            <a:rect l="0" t="0" r="r" b="b"/>
            <a:pathLst>
              <a:path w="4" h="3">
                <a:moveTo>
                  <a:pt x="3" y="3"/>
                </a:moveTo>
                <a:cubicBezTo>
                  <a:pt x="3" y="2"/>
                  <a:pt x="4" y="1"/>
                  <a:pt x="4" y="0"/>
                </a:cubicBezTo>
                <a:cubicBezTo>
                  <a:pt x="3" y="0"/>
                  <a:pt x="3" y="0"/>
                  <a:pt x="3" y="0"/>
                </a:cubicBezTo>
                <a:cubicBezTo>
                  <a:pt x="2" y="1"/>
                  <a:pt x="1" y="1"/>
                  <a:pt x="0" y="3"/>
                </a:cubicBezTo>
                <a:cubicBezTo>
                  <a:pt x="1" y="3"/>
                  <a:pt x="1" y="3"/>
                  <a:pt x="1" y="3"/>
                </a:cubicBezTo>
                <a:cubicBezTo>
                  <a:pt x="2" y="3"/>
                  <a:pt x="2" y="3"/>
                  <a:pt x="3" y="3"/>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208" name="Freeform 291" title=""/>
          <p:cNvSpPr/>
          <p:nvPr>
            <p:custDataLst>
              <p:tags r:id="rId337"/>
            </p:custDataLst>
          </p:nvPr>
        </p:nvSpPr>
        <p:spPr bwMode="auto">
          <a:xfrm rot="3000000">
            <a:off x="5829605" y="2654857"/>
            <a:ext cx="2976" cy="990"/>
          </a:xfrm>
          <a:custGeom>
            <a:gdLst>
              <a:gd name="T0" fmla="*/ 0 w 3"/>
              <a:gd name="T1" fmla="*/ 0 h 1"/>
              <a:gd name="T2" fmla="*/ 0 w 3"/>
              <a:gd name="T3" fmla="*/ 1 h 1"/>
              <a:gd name="T4" fmla="*/ 0 w 3"/>
              <a:gd name="T5" fmla="*/ 0 h 1"/>
            </a:gdLst>
            <a:cxnLst>
              <a:cxn ang="0">
                <a:pos x="T0" y="T1"/>
              </a:cxn>
              <a:cxn ang="0">
                <a:pos x="T2" y="T3"/>
              </a:cxn>
              <a:cxn ang="0">
                <a:pos x="T4" y="T5"/>
              </a:cxn>
            </a:cxnLst>
            <a:rect l="0" t="0" r="r" b="b"/>
            <a:pathLst>
              <a:path w="3" h="1">
                <a:moveTo>
                  <a:pt x="0" y="0"/>
                </a:moveTo>
                <a:cubicBezTo>
                  <a:pt x="0" y="0"/>
                  <a:pt x="0" y="1"/>
                  <a:pt x="0" y="1"/>
                </a:cubicBezTo>
                <a:cubicBezTo>
                  <a:pt x="3" y="1"/>
                  <a:pt x="3" y="0"/>
                  <a:pt x="0" y="0"/>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209" name="Freeform 292" title=""/>
          <p:cNvSpPr/>
          <p:nvPr>
            <p:custDataLst>
              <p:tags r:id="rId338"/>
            </p:custDataLst>
          </p:nvPr>
        </p:nvSpPr>
        <p:spPr bwMode="auto">
          <a:xfrm rot="3000000">
            <a:off x="5812903" y="2541243"/>
            <a:ext cx="3473" cy="3964"/>
          </a:xfrm>
          <a:custGeom>
            <a:gdLst>
              <a:gd name="T0" fmla="*/ 0 w 3"/>
              <a:gd name="T1" fmla="*/ 1 h 4"/>
              <a:gd name="T2" fmla="*/ 0 w 3"/>
              <a:gd name="T3" fmla="*/ 4 h 4"/>
              <a:gd name="T4" fmla="*/ 3 w 3"/>
              <a:gd name="T5" fmla="*/ 1 h 4"/>
              <a:gd name="T6" fmla="*/ 3 w 3"/>
              <a:gd name="T7" fmla="*/ 0 h 4"/>
              <a:gd name="T8" fmla="*/ 0 w 3"/>
              <a:gd name="T9" fmla="*/ 0 h 4"/>
              <a:gd name="T10" fmla="*/ 0 w 3"/>
              <a:gd name="T11" fmla="*/ 1 h 4"/>
            </a:gdLst>
            <a:cxnLst>
              <a:cxn ang="0">
                <a:pos x="T0" y="T1"/>
              </a:cxn>
              <a:cxn ang="0">
                <a:pos x="T2" y="T3"/>
              </a:cxn>
              <a:cxn ang="0">
                <a:pos x="T4" y="T5"/>
              </a:cxn>
              <a:cxn ang="0">
                <a:pos x="T6" y="T7"/>
              </a:cxn>
              <a:cxn ang="0">
                <a:pos x="T8" y="T9"/>
              </a:cxn>
              <a:cxn ang="0">
                <a:pos x="T10" y="T11"/>
              </a:cxn>
            </a:cxnLst>
            <a:rect l="0" t="0" r="r" b="b"/>
            <a:pathLst>
              <a:path w="3" h="4">
                <a:moveTo>
                  <a:pt x="0" y="1"/>
                </a:moveTo>
                <a:cubicBezTo>
                  <a:pt x="0" y="2"/>
                  <a:pt x="0" y="3"/>
                  <a:pt x="0" y="4"/>
                </a:cubicBezTo>
                <a:cubicBezTo>
                  <a:pt x="1" y="3"/>
                  <a:pt x="2" y="3"/>
                  <a:pt x="3" y="1"/>
                </a:cubicBezTo>
                <a:cubicBezTo>
                  <a:pt x="3" y="1"/>
                  <a:pt x="3" y="0"/>
                  <a:pt x="3" y="0"/>
                </a:cubicBezTo>
                <a:cubicBezTo>
                  <a:pt x="2" y="0"/>
                  <a:pt x="1" y="0"/>
                  <a:pt x="0" y="0"/>
                </a:cubicBezTo>
                <a:cubicBezTo>
                  <a:pt x="0" y="0"/>
                  <a:pt x="0" y="1"/>
                  <a:pt x="0" y="1"/>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212" name="Freeform 293" title=""/>
          <p:cNvSpPr>
            <a:spLocks noEditPoints="1"/>
          </p:cNvSpPr>
          <p:nvPr>
            <p:custDataLst>
              <p:tags r:id="rId339"/>
            </p:custDataLst>
          </p:nvPr>
        </p:nvSpPr>
        <p:spPr bwMode="auto">
          <a:xfrm rot="3000000">
            <a:off x="5842312" y="2494006"/>
            <a:ext cx="32266" cy="199466"/>
          </a:xfrm>
          <a:custGeom>
            <a:gdLst>
              <a:gd name="T0" fmla="*/ 26 w 30"/>
              <a:gd name="T1" fmla="*/ 48 h 186"/>
              <a:gd name="T2" fmla="*/ 27 w 30"/>
              <a:gd name="T3" fmla="*/ 43 h 186"/>
              <a:gd name="T4" fmla="*/ 24 w 30"/>
              <a:gd name="T5" fmla="*/ 40 h 186"/>
              <a:gd name="T6" fmla="*/ 25 w 30"/>
              <a:gd name="T7" fmla="*/ 28 h 186"/>
              <a:gd name="T8" fmla="*/ 26 w 30"/>
              <a:gd name="T9" fmla="*/ 23 h 186"/>
              <a:gd name="T10" fmla="*/ 26 w 30"/>
              <a:gd name="T11" fmla="*/ 17 h 186"/>
              <a:gd name="T12" fmla="*/ 24 w 30"/>
              <a:gd name="T13" fmla="*/ 12 h 186"/>
              <a:gd name="T14" fmla="*/ 18 w 30"/>
              <a:gd name="T15" fmla="*/ 4 h 186"/>
              <a:gd name="T16" fmla="*/ 13 w 30"/>
              <a:gd name="T17" fmla="*/ 5 h 186"/>
              <a:gd name="T18" fmla="*/ 5 w 30"/>
              <a:gd name="T19" fmla="*/ 19 h 186"/>
              <a:gd name="T20" fmla="*/ 1 w 30"/>
              <a:gd name="T21" fmla="*/ 24 h 186"/>
              <a:gd name="T22" fmla="*/ 2 w 30"/>
              <a:gd name="T23" fmla="*/ 29 h 186"/>
              <a:gd name="T24" fmla="*/ 2 w 30"/>
              <a:gd name="T25" fmla="*/ 34 h 186"/>
              <a:gd name="T26" fmla="*/ 7 w 30"/>
              <a:gd name="T27" fmla="*/ 37 h 186"/>
              <a:gd name="T28" fmla="*/ 6 w 30"/>
              <a:gd name="T29" fmla="*/ 44 h 186"/>
              <a:gd name="T30" fmla="*/ 0 w 30"/>
              <a:gd name="T31" fmla="*/ 65 h 186"/>
              <a:gd name="T32" fmla="*/ 0 w 30"/>
              <a:gd name="T33" fmla="*/ 68 h 186"/>
              <a:gd name="T34" fmla="*/ 5 w 30"/>
              <a:gd name="T35" fmla="*/ 92 h 186"/>
              <a:gd name="T36" fmla="*/ 2 w 30"/>
              <a:gd name="T37" fmla="*/ 136 h 186"/>
              <a:gd name="T38" fmla="*/ 5 w 30"/>
              <a:gd name="T39" fmla="*/ 148 h 186"/>
              <a:gd name="T40" fmla="*/ 3 w 30"/>
              <a:gd name="T41" fmla="*/ 152 h 186"/>
              <a:gd name="T42" fmla="*/ 5 w 30"/>
              <a:gd name="T43" fmla="*/ 158 h 186"/>
              <a:gd name="T44" fmla="*/ 7 w 30"/>
              <a:gd name="T45" fmla="*/ 166 h 186"/>
              <a:gd name="T46" fmla="*/ 8 w 30"/>
              <a:gd name="T47" fmla="*/ 176 h 186"/>
              <a:gd name="T48" fmla="*/ 11 w 30"/>
              <a:gd name="T49" fmla="*/ 180 h 186"/>
              <a:gd name="T50" fmla="*/ 13 w 30"/>
              <a:gd name="T51" fmla="*/ 186 h 186"/>
              <a:gd name="T52" fmla="*/ 18 w 30"/>
              <a:gd name="T53" fmla="*/ 185 h 186"/>
              <a:gd name="T54" fmla="*/ 21 w 30"/>
              <a:gd name="T55" fmla="*/ 183 h 186"/>
              <a:gd name="T56" fmla="*/ 24 w 30"/>
              <a:gd name="T57" fmla="*/ 182 h 186"/>
              <a:gd name="T58" fmla="*/ 25 w 30"/>
              <a:gd name="T59" fmla="*/ 177 h 186"/>
              <a:gd name="T60" fmla="*/ 27 w 30"/>
              <a:gd name="T61" fmla="*/ 166 h 186"/>
              <a:gd name="T62" fmla="*/ 25 w 30"/>
              <a:gd name="T63" fmla="*/ 154 h 186"/>
              <a:gd name="T64" fmla="*/ 27 w 30"/>
              <a:gd name="T65" fmla="*/ 143 h 186"/>
              <a:gd name="T66" fmla="*/ 26 w 30"/>
              <a:gd name="T67" fmla="*/ 138 h 186"/>
              <a:gd name="T68" fmla="*/ 26 w 30"/>
              <a:gd name="T69" fmla="*/ 131 h 186"/>
              <a:gd name="T70" fmla="*/ 26 w 30"/>
              <a:gd name="T71" fmla="*/ 125 h 186"/>
              <a:gd name="T72" fmla="*/ 26 w 30"/>
              <a:gd name="T73" fmla="*/ 116 h 186"/>
              <a:gd name="T74" fmla="*/ 25 w 30"/>
              <a:gd name="T75" fmla="*/ 105 h 186"/>
              <a:gd name="T76" fmla="*/ 14 w 30"/>
              <a:gd name="T77" fmla="*/ 107 h 186"/>
              <a:gd name="T78" fmla="*/ 20 w 30"/>
              <a:gd name="T79" fmla="*/ 103 h 186"/>
              <a:gd name="T80" fmla="*/ 20 w 30"/>
              <a:gd name="T81" fmla="*/ 95 h 186"/>
              <a:gd name="T82" fmla="*/ 27 w 30"/>
              <a:gd name="T83" fmla="*/ 82 h 186"/>
              <a:gd name="T84" fmla="*/ 25 w 30"/>
              <a:gd name="T85" fmla="*/ 73 h 186"/>
              <a:gd name="T86" fmla="*/ 24 w 30"/>
              <a:gd name="T87" fmla="*/ 68 h 186"/>
              <a:gd name="T88" fmla="*/ 30 w 30"/>
              <a:gd name="T89" fmla="*/ 56 h 186"/>
              <a:gd name="T90" fmla="*/ 15 w 30"/>
              <a:gd name="T91" fmla="*/ 90 h 186"/>
              <a:gd name="T92" fmla="*/ 14 w 30"/>
              <a:gd name="T93" fmla="*/ 85 h 186"/>
              <a:gd name="T94" fmla="*/ 8 w 30"/>
              <a:gd name="T95" fmla="*/ 34 h 186"/>
              <a:gd name="T96" fmla="*/ 15 w 30"/>
              <a:gd name="T97" fmla="*/ 74 h 186"/>
              <a:gd name="T98" fmla="*/ 17 w 30"/>
              <a:gd name="T99" fmla="*/ 24 h 186"/>
              <a:gd name="T100" fmla="*/ 12 w 30"/>
              <a:gd name="T101" fmla="*/ 29 h 186"/>
              <a:gd name="T102" fmla="*/ 9 w 30"/>
              <a:gd name="T103" fmla="*/ 24 h 186"/>
              <a:gd name="T104" fmla="*/ 24 w 30"/>
              <a:gd name="T105" fmla="*/ 143 h 186"/>
              <a:gd name="T106" fmla="*/ 20 w 30"/>
              <a:gd name="T107" fmla="*/ 152 h 186"/>
              <a:gd name="T108" fmla="*/ 20 w 30"/>
              <a:gd name="T109" fmla="*/ 152 h 186"/>
              <a:gd name="T110" fmla="*/ 11 w 30"/>
              <a:gd name="T111" fmla="*/ 129 h 186"/>
              <a:gd name="T112" fmla="*/ 8 w 30"/>
              <a:gd name="T113" fmla="*/ 125 h 186"/>
              <a:gd name="T114" fmla="*/ 25 w 30"/>
              <a:gd name="T115" fmla="*/ 59 h 186"/>
              <a:gd name="T116" fmla="*/ 11 w 30"/>
              <a:gd name="T117" fmla="*/ 12 h 186"/>
              <a:gd name="T118" fmla="*/ 8 w 30"/>
              <a:gd name="T119" fmla="*/ 42 h 186"/>
              <a:gd name="T120" fmla="*/ 18 w 30"/>
              <a:gd name="T121" fmla="*/ 71 h 18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0" h="186">
                <a:moveTo>
                  <a:pt x="28" y="52"/>
                </a:moveTo>
                <a:cubicBezTo>
                  <a:pt x="29" y="50"/>
                  <a:pt x="27" y="49"/>
                  <a:pt x="26" y="49"/>
                </a:cubicBezTo>
                <a:cubicBezTo>
                  <a:pt x="26" y="49"/>
                  <a:pt x="26" y="48"/>
                  <a:pt x="26" y="48"/>
                </a:cubicBezTo>
                <a:cubicBezTo>
                  <a:pt x="26" y="48"/>
                  <a:pt x="26" y="47"/>
                  <a:pt x="26" y="47"/>
                </a:cubicBezTo>
                <a:cubicBezTo>
                  <a:pt x="26" y="46"/>
                  <a:pt x="26" y="44"/>
                  <a:pt x="27" y="44"/>
                </a:cubicBezTo>
                <a:cubicBezTo>
                  <a:pt x="27" y="44"/>
                  <a:pt x="27" y="44"/>
                  <a:pt x="27" y="43"/>
                </a:cubicBezTo>
                <a:cubicBezTo>
                  <a:pt x="26" y="43"/>
                  <a:pt x="25" y="42"/>
                  <a:pt x="25" y="41"/>
                </a:cubicBezTo>
                <a:cubicBezTo>
                  <a:pt x="25" y="40"/>
                  <a:pt x="25" y="40"/>
                  <a:pt x="25" y="40"/>
                </a:cubicBezTo>
                <a:cubicBezTo>
                  <a:pt x="24" y="40"/>
                  <a:pt x="24" y="40"/>
                  <a:pt x="24" y="40"/>
                </a:cubicBezTo>
                <a:cubicBezTo>
                  <a:pt x="24" y="39"/>
                  <a:pt x="24" y="38"/>
                  <a:pt x="24" y="37"/>
                </a:cubicBezTo>
                <a:cubicBezTo>
                  <a:pt x="27" y="38"/>
                  <a:pt x="21" y="34"/>
                  <a:pt x="25" y="34"/>
                </a:cubicBezTo>
                <a:cubicBezTo>
                  <a:pt x="25" y="32"/>
                  <a:pt x="25" y="30"/>
                  <a:pt x="25" y="28"/>
                </a:cubicBezTo>
                <a:cubicBezTo>
                  <a:pt x="25" y="27"/>
                  <a:pt x="25" y="27"/>
                  <a:pt x="25" y="27"/>
                </a:cubicBezTo>
                <a:cubicBezTo>
                  <a:pt x="26" y="26"/>
                  <a:pt x="27" y="25"/>
                  <a:pt x="27" y="23"/>
                </a:cubicBezTo>
                <a:cubicBezTo>
                  <a:pt x="27" y="23"/>
                  <a:pt x="26" y="23"/>
                  <a:pt x="26" y="23"/>
                </a:cubicBezTo>
                <a:cubicBezTo>
                  <a:pt x="23" y="23"/>
                  <a:pt x="22" y="23"/>
                  <a:pt x="24" y="21"/>
                </a:cubicBezTo>
                <a:cubicBezTo>
                  <a:pt x="24" y="20"/>
                  <a:pt x="24" y="20"/>
                  <a:pt x="24" y="19"/>
                </a:cubicBezTo>
                <a:cubicBezTo>
                  <a:pt x="23" y="17"/>
                  <a:pt x="25" y="17"/>
                  <a:pt x="26" y="17"/>
                </a:cubicBezTo>
                <a:cubicBezTo>
                  <a:pt x="26" y="17"/>
                  <a:pt x="26" y="16"/>
                  <a:pt x="26" y="16"/>
                </a:cubicBezTo>
                <a:cubicBezTo>
                  <a:pt x="25" y="16"/>
                  <a:pt x="25" y="15"/>
                  <a:pt x="24" y="15"/>
                </a:cubicBezTo>
                <a:cubicBezTo>
                  <a:pt x="24" y="14"/>
                  <a:pt x="24" y="13"/>
                  <a:pt x="24" y="12"/>
                </a:cubicBezTo>
                <a:cubicBezTo>
                  <a:pt x="24" y="12"/>
                  <a:pt x="24" y="12"/>
                  <a:pt x="24" y="11"/>
                </a:cubicBezTo>
                <a:cubicBezTo>
                  <a:pt x="21" y="11"/>
                  <a:pt x="21" y="10"/>
                  <a:pt x="22" y="9"/>
                </a:cubicBezTo>
                <a:cubicBezTo>
                  <a:pt x="21" y="7"/>
                  <a:pt x="20" y="5"/>
                  <a:pt x="18" y="4"/>
                </a:cubicBezTo>
                <a:cubicBezTo>
                  <a:pt x="18" y="3"/>
                  <a:pt x="19" y="3"/>
                  <a:pt x="20" y="3"/>
                </a:cubicBezTo>
                <a:cubicBezTo>
                  <a:pt x="20" y="2"/>
                  <a:pt x="20" y="2"/>
                  <a:pt x="20" y="2"/>
                </a:cubicBezTo>
                <a:cubicBezTo>
                  <a:pt x="15" y="0"/>
                  <a:pt x="17" y="6"/>
                  <a:pt x="13" y="5"/>
                </a:cubicBezTo>
                <a:cubicBezTo>
                  <a:pt x="13" y="5"/>
                  <a:pt x="12" y="5"/>
                  <a:pt x="12" y="5"/>
                </a:cubicBezTo>
                <a:cubicBezTo>
                  <a:pt x="10" y="9"/>
                  <a:pt x="6" y="10"/>
                  <a:pt x="3" y="14"/>
                </a:cubicBezTo>
                <a:cubicBezTo>
                  <a:pt x="3" y="16"/>
                  <a:pt x="6" y="16"/>
                  <a:pt x="5" y="19"/>
                </a:cubicBezTo>
                <a:cubicBezTo>
                  <a:pt x="3" y="20"/>
                  <a:pt x="2" y="20"/>
                  <a:pt x="2" y="22"/>
                </a:cubicBezTo>
                <a:cubicBezTo>
                  <a:pt x="2" y="22"/>
                  <a:pt x="2" y="22"/>
                  <a:pt x="1" y="22"/>
                </a:cubicBezTo>
                <a:cubicBezTo>
                  <a:pt x="1" y="23"/>
                  <a:pt x="1" y="23"/>
                  <a:pt x="1" y="24"/>
                </a:cubicBezTo>
                <a:cubicBezTo>
                  <a:pt x="2" y="24"/>
                  <a:pt x="2" y="24"/>
                  <a:pt x="2" y="24"/>
                </a:cubicBezTo>
                <a:cubicBezTo>
                  <a:pt x="2" y="25"/>
                  <a:pt x="2" y="26"/>
                  <a:pt x="2" y="27"/>
                </a:cubicBezTo>
                <a:cubicBezTo>
                  <a:pt x="2" y="27"/>
                  <a:pt x="2" y="28"/>
                  <a:pt x="2" y="29"/>
                </a:cubicBezTo>
                <a:cubicBezTo>
                  <a:pt x="3" y="29"/>
                  <a:pt x="4" y="29"/>
                  <a:pt x="3" y="28"/>
                </a:cubicBezTo>
                <a:cubicBezTo>
                  <a:pt x="6" y="28"/>
                  <a:pt x="3" y="32"/>
                  <a:pt x="2" y="33"/>
                </a:cubicBezTo>
                <a:cubicBezTo>
                  <a:pt x="2" y="33"/>
                  <a:pt x="2" y="33"/>
                  <a:pt x="2" y="34"/>
                </a:cubicBezTo>
                <a:cubicBezTo>
                  <a:pt x="4" y="34"/>
                  <a:pt x="4" y="35"/>
                  <a:pt x="5" y="36"/>
                </a:cubicBezTo>
                <a:cubicBezTo>
                  <a:pt x="5" y="36"/>
                  <a:pt x="6" y="36"/>
                  <a:pt x="6" y="37"/>
                </a:cubicBezTo>
                <a:cubicBezTo>
                  <a:pt x="6" y="37"/>
                  <a:pt x="7" y="37"/>
                  <a:pt x="7" y="37"/>
                </a:cubicBezTo>
                <a:cubicBezTo>
                  <a:pt x="7" y="38"/>
                  <a:pt x="7" y="38"/>
                  <a:pt x="7" y="38"/>
                </a:cubicBezTo>
                <a:cubicBezTo>
                  <a:pt x="7" y="40"/>
                  <a:pt x="7" y="41"/>
                  <a:pt x="7" y="42"/>
                </a:cubicBezTo>
                <a:cubicBezTo>
                  <a:pt x="7" y="43"/>
                  <a:pt x="6" y="43"/>
                  <a:pt x="6" y="44"/>
                </a:cubicBezTo>
                <a:cubicBezTo>
                  <a:pt x="4" y="49"/>
                  <a:pt x="1" y="54"/>
                  <a:pt x="1" y="61"/>
                </a:cubicBezTo>
                <a:cubicBezTo>
                  <a:pt x="0" y="61"/>
                  <a:pt x="0" y="62"/>
                  <a:pt x="0" y="63"/>
                </a:cubicBezTo>
                <a:cubicBezTo>
                  <a:pt x="0" y="64"/>
                  <a:pt x="0" y="64"/>
                  <a:pt x="0" y="65"/>
                </a:cubicBezTo>
                <a:cubicBezTo>
                  <a:pt x="0" y="65"/>
                  <a:pt x="1" y="65"/>
                  <a:pt x="1" y="65"/>
                </a:cubicBezTo>
                <a:cubicBezTo>
                  <a:pt x="1" y="66"/>
                  <a:pt x="1" y="67"/>
                  <a:pt x="1" y="68"/>
                </a:cubicBezTo>
                <a:cubicBezTo>
                  <a:pt x="1" y="68"/>
                  <a:pt x="0" y="68"/>
                  <a:pt x="0" y="68"/>
                </a:cubicBezTo>
                <a:cubicBezTo>
                  <a:pt x="0" y="69"/>
                  <a:pt x="0" y="71"/>
                  <a:pt x="0" y="72"/>
                </a:cubicBezTo>
                <a:cubicBezTo>
                  <a:pt x="0" y="73"/>
                  <a:pt x="1" y="74"/>
                  <a:pt x="0" y="75"/>
                </a:cubicBezTo>
                <a:cubicBezTo>
                  <a:pt x="3" y="79"/>
                  <a:pt x="3" y="87"/>
                  <a:pt x="5" y="92"/>
                </a:cubicBezTo>
                <a:cubicBezTo>
                  <a:pt x="6" y="92"/>
                  <a:pt x="6" y="94"/>
                  <a:pt x="6" y="95"/>
                </a:cubicBezTo>
                <a:cubicBezTo>
                  <a:pt x="12" y="107"/>
                  <a:pt x="4" y="123"/>
                  <a:pt x="2" y="135"/>
                </a:cubicBezTo>
                <a:cubicBezTo>
                  <a:pt x="2" y="135"/>
                  <a:pt x="2" y="135"/>
                  <a:pt x="2" y="136"/>
                </a:cubicBezTo>
                <a:cubicBezTo>
                  <a:pt x="2" y="139"/>
                  <a:pt x="2" y="144"/>
                  <a:pt x="3" y="145"/>
                </a:cubicBezTo>
                <a:cubicBezTo>
                  <a:pt x="3" y="146"/>
                  <a:pt x="3" y="146"/>
                  <a:pt x="3" y="147"/>
                </a:cubicBezTo>
                <a:cubicBezTo>
                  <a:pt x="4" y="147"/>
                  <a:pt x="5" y="147"/>
                  <a:pt x="5" y="148"/>
                </a:cubicBezTo>
                <a:cubicBezTo>
                  <a:pt x="4" y="148"/>
                  <a:pt x="3" y="148"/>
                  <a:pt x="2" y="148"/>
                </a:cubicBezTo>
                <a:cubicBezTo>
                  <a:pt x="2" y="149"/>
                  <a:pt x="2" y="149"/>
                  <a:pt x="2" y="150"/>
                </a:cubicBezTo>
                <a:cubicBezTo>
                  <a:pt x="3" y="150"/>
                  <a:pt x="4" y="151"/>
                  <a:pt x="3" y="152"/>
                </a:cubicBezTo>
                <a:cubicBezTo>
                  <a:pt x="3" y="153"/>
                  <a:pt x="3" y="153"/>
                  <a:pt x="3" y="154"/>
                </a:cubicBezTo>
                <a:cubicBezTo>
                  <a:pt x="5" y="154"/>
                  <a:pt x="5" y="156"/>
                  <a:pt x="5" y="157"/>
                </a:cubicBezTo>
                <a:cubicBezTo>
                  <a:pt x="5" y="158"/>
                  <a:pt x="5" y="158"/>
                  <a:pt x="5" y="158"/>
                </a:cubicBezTo>
                <a:cubicBezTo>
                  <a:pt x="5" y="160"/>
                  <a:pt x="4" y="162"/>
                  <a:pt x="6" y="162"/>
                </a:cubicBezTo>
                <a:cubicBezTo>
                  <a:pt x="6" y="163"/>
                  <a:pt x="6" y="164"/>
                  <a:pt x="6" y="164"/>
                </a:cubicBezTo>
                <a:cubicBezTo>
                  <a:pt x="7" y="164"/>
                  <a:pt x="7" y="165"/>
                  <a:pt x="7" y="166"/>
                </a:cubicBezTo>
                <a:cubicBezTo>
                  <a:pt x="6" y="166"/>
                  <a:pt x="6" y="167"/>
                  <a:pt x="6" y="168"/>
                </a:cubicBezTo>
                <a:cubicBezTo>
                  <a:pt x="6" y="168"/>
                  <a:pt x="6" y="169"/>
                  <a:pt x="6" y="169"/>
                </a:cubicBezTo>
                <a:cubicBezTo>
                  <a:pt x="7" y="171"/>
                  <a:pt x="6" y="175"/>
                  <a:pt x="8" y="176"/>
                </a:cubicBezTo>
                <a:cubicBezTo>
                  <a:pt x="8" y="177"/>
                  <a:pt x="8" y="177"/>
                  <a:pt x="8" y="177"/>
                </a:cubicBezTo>
                <a:cubicBezTo>
                  <a:pt x="8" y="178"/>
                  <a:pt x="8" y="178"/>
                  <a:pt x="8" y="179"/>
                </a:cubicBezTo>
                <a:cubicBezTo>
                  <a:pt x="9" y="179"/>
                  <a:pt x="10" y="180"/>
                  <a:pt x="11" y="180"/>
                </a:cubicBezTo>
                <a:cubicBezTo>
                  <a:pt x="11" y="181"/>
                  <a:pt x="11" y="181"/>
                  <a:pt x="11" y="182"/>
                </a:cubicBezTo>
                <a:cubicBezTo>
                  <a:pt x="10" y="184"/>
                  <a:pt x="12" y="184"/>
                  <a:pt x="12" y="186"/>
                </a:cubicBezTo>
                <a:cubicBezTo>
                  <a:pt x="12" y="186"/>
                  <a:pt x="13" y="186"/>
                  <a:pt x="13" y="186"/>
                </a:cubicBezTo>
                <a:cubicBezTo>
                  <a:pt x="14" y="185"/>
                  <a:pt x="15" y="186"/>
                  <a:pt x="15" y="185"/>
                </a:cubicBezTo>
                <a:cubicBezTo>
                  <a:pt x="16" y="185"/>
                  <a:pt x="16" y="185"/>
                  <a:pt x="17" y="185"/>
                </a:cubicBezTo>
                <a:cubicBezTo>
                  <a:pt x="17" y="185"/>
                  <a:pt x="17" y="185"/>
                  <a:pt x="18" y="185"/>
                </a:cubicBezTo>
                <a:cubicBezTo>
                  <a:pt x="19" y="185"/>
                  <a:pt x="19" y="185"/>
                  <a:pt x="20" y="185"/>
                </a:cubicBezTo>
                <a:cubicBezTo>
                  <a:pt x="20" y="184"/>
                  <a:pt x="20" y="184"/>
                  <a:pt x="20" y="183"/>
                </a:cubicBezTo>
                <a:cubicBezTo>
                  <a:pt x="21" y="183"/>
                  <a:pt x="21" y="183"/>
                  <a:pt x="21" y="183"/>
                </a:cubicBezTo>
                <a:cubicBezTo>
                  <a:pt x="22" y="183"/>
                  <a:pt x="22" y="184"/>
                  <a:pt x="22" y="185"/>
                </a:cubicBezTo>
                <a:cubicBezTo>
                  <a:pt x="24" y="184"/>
                  <a:pt x="24" y="183"/>
                  <a:pt x="25" y="182"/>
                </a:cubicBezTo>
                <a:cubicBezTo>
                  <a:pt x="24" y="182"/>
                  <a:pt x="24" y="182"/>
                  <a:pt x="24" y="182"/>
                </a:cubicBezTo>
                <a:cubicBezTo>
                  <a:pt x="24" y="181"/>
                  <a:pt x="24" y="181"/>
                  <a:pt x="24" y="180"/>
                </a:cubicBezTo>
                <a:cubicBezTo>
                  <a:pt x="24" y="180"/>
                  <a:pt x="24" y="180"/>
                  <a:pt x="25" y="180"/>
                </a:cubicBezTo>
                <a:cubicBezTo>
                  <a:pt x="25" y="179"/>
                  <a:pt x="25" y="178"/>
                  <a:pt x="25" y="177"/>
                </a:cubicBezTo>
                <a:cubicBezTo>
                  <a:pt x="24" y="177"/>
                  <a:pt x="24" y="177"/>
                  <a:pt x="24" y="177"/>
                </a:cubicBezTo>
                <a:cubicBezTo>
                  <a:pt x="24" y="177"/>
                  <a:pt x="24" y="176"/>
                  <a:pt x="24" y="175"/>
                </a:cubicBezTo>
                <a:cubicBezTo>
                  <a:pt x="21" y="171"/>
                  <a:pt x="21" y="166"/>
                  <a:pt x="27" y="166"/>
                </a:cubicBezTo>
                <a:cubicBezTo>
                  <a:pt x="27" y="163"/>
                  <a:pt x="26" y="163"/>
                  <a:pt x="26" y="161"/>
                </a:cubicBezTo>
                <a:cubicBezTo>
                  <a:pt x="26" y="159"/>
                  <a:pt x="28" y="158"/>
                  <a:pt x="26" y="157"/>
                </a:cubicBezTo>
                <a:cubicBezTo>
                  <a:pt x="26" y="156"/>
                  <a:pt x="25" y="155"/>
                  <a:pt x="25" y="154"/>
                </a:cubicBezTo>
                <a:cubicBezTo>
                  <a:pt x="27" y="153"/>
                  <a:pt x="29" y="157"/>
                  <a:pt x="28" y="152"/>
                </a:cubicBezTo>
                <a:cubicBezTo>
                  <a:pt x="29" y="149"/>
                  <a:pt x="28" y="147"/>
                  <a:pt x="27" y="144"/>
                </a:cubicBezTo>
                <a:cubicBezTo>
                  <a:pt x="27" y="144"/>
                  <a:pt x="27" y="143"/>
                  <a:pt x="27" y="143"/>
                </a:cubicBezTo>
                <a:cubicBezTo>
                  <a:pt x="27" y="143"/>
                  <a:pt x="27" y="142"/>
                  <a:pt x="27" y="142"/>
                </a:cubicBezTo>
                <a:cubicBezTo>
                  <a:pt x="27" y="142"/>
                  <a:pt x="26" y="142"/>
                  <a:pt x="26" y="142"/>
                </a:cubicBezTo>
                <a:cubicBezTo>
                  <a:pt x="26" y="141"/>
                  <a:pt x="26" y="139"/>
                  <a:pt x="26" y="138"/>
                </a:cubicBezTo>
                <a:cubicBezTo>
                  <a:pt x="26" y="137"/>
                  <a:pt x="26" y="136"/>
                  <a:pt x="26" y="135"/>
                </a:cubicBezTo>
                <a:cubicBezTo>
                  <a:pt x="26" y="135"/>
                  <a:pt x="25" y="135"/>
                  <a:pt x="25" y="135"/>
                </a:cubicBezTo>
                <a:cubicBezTo>
                  <a:pt x="25" y="133"/>
                  <a:pt x="25" y="131"/>
                  <a:pt x="26" y="131"/>
                </a:cubicBezTo>
                <a:cubicBezTo>
                  <a:pt x="26" y="130"/>
                  <a:pt x="26" y="129"/>
                  <a:pt x="26" y="128"/>
                </a:cubicBezTo>
                <a:cubicBezTo>
                  <a:pt x="26" y="127"/>
                  <a:pt x="26" y="127"/>
                  <a:pt x="26" y="126"/>
                </a:cubicBezTo>
                <a:cubicBezTo>
                  <a:pt x="26" y="126"/>
                  <a:pt x="26" y="126"/>
                  <a:pt x="26" y="125"/>
                </a:cubicBezTo>
                <a:cubicBezTo>
                  <a:pt x="26" y="122"/>
                  <a:pt x="26" y="119"/>
                  <a:pt x="27" y="118"/>
                </a:cubicBezTo>
                <a:cubicBezTo>
                  <a:pt x="27" y="118"/>
                  <a:pt x="26" y="118"/>
                  <a:pt x="26" y="118"/>
                </a:cubicBezTo>
                <a:cubicBezTo>
                  <a:pt x="26" y="117"/>
                  <a:pt x="26" y="116"/>
                  <a:pt x="26" y="116"/>
                </a:cubicBezTo>
                <a:cubicBezTo>
                  <a:pt x="28" y="115"/>
                  <a:pt x="29" y="113"/>
                  <a:pt x="28" y="110"/>
                </a:cubicBezTo>
                <a:cubicBezTo>
                  <a:pt x="28" y="109"/>
                  <a:pt x="28" y="108"/>
                  <a:pt x="28" y="107"/>
                </a:cubicBezTo>
                <a:cubicBezTo>
                  <a:pt x="27" y="107"/>
                  <a:pt x="27" y="104"/>
                  <a:pt x="25" y="105"/>
                </a:cubicBezTo>
                <a:cubicBezTo>
                  <a:pt x="25" y="104"/>
                  <a:pt x="24" y="104"/>
                  <a:pt x="24" y="103"/>
                </a:cubicBezTo>
                <a:cubicBezTo>
                  <a:pt x="21" y="102"/>
                  <a:pt x="19" y="107"/>
                  <a:pt x="18" y="104"/>
                </a:cubicBezTo>
                <a:cubicBezTo>
                  <a:pt x="15" y="103"/>
                  <a:pt x="18" y="109"/>
                  <a:pt x="14" y="107"/>
                </a:cubicBezTo>
                <a:cubicBezTo>
                  <a:pt x="14" y="106"/>
                  <a:pt x="14" y="105"/>
                  <a:pt x="14" y="104"/>
                </a:cubicBezTo>
                <a:cubicBezTo>
                  <a:pt x="14" y="103"/>
                  <a:pt x="15" y="103"/>
                  <a:pt x="15" y="101"/>
                </a:cubicBezTo>
                <a:cubicBezTo>
                  <a:pt x="17" y="101"/>
                  <a:pt x="18" y="103"/>
                  <a:pt x="20" y="103"/>
                </a:cubicBezTo>
                <a:cubicBezTo>
                  <a:pt x="22" y="97"/>
                  <a:pt x="15" y="101"/>
                  <a:pt x="17" y="95"/>
                </a:cubicBezTo>
                <a:cubicBezTo>
                  <a:pt x="17" y="95"/>
                  <a:pt x="17" y="95"/>
                  <a:pt x="18" y="95"/>
                </a:cubicBezTo>
                <a:cubicBezTo>
                  <a:pt x="19" y="95"/>
                  <a:pt x="19" y="95"/>
                  <a:pt x="20" y="95"/>
                </a:cubicBezTo>
                <a:cubicBezTo>
                  <a:pt x="21" y="91"/>
                  <a:pt x="18" y="91"/>
                  <a:pt x="18" y="87"/>
                </a:cubicBezTo>
                <a:cubicBezTo>
                  <a:pt x="24" y="89"/>
                  <a:pt x="22" y="82"/>
                  <a:pt x="24" y="80"/>
                </a:cubicBezTo>
                <a:cubicBezTo>
                  <a:pt x="25" y="81"/>
                  <a:pt x="25" y="83"/>
                  <a:pt x="27" y="82"/>
                </a:cubicBezTo>
                <a:cubicBezTo>
                  <a:pt x="27" y="82"/>
                  <a:pt x="27" y="81"/>
                  <a:pt x="27" y="80"/>
                </a:cubicBezTo>
                <a:cubicBezTo>
                  <a:pt x="26" y="78"/>
                  <a:pt x="24" y="76"/>
                  <a:pt x="24" y="73"/>
                </a:cubicBezTo>
                <a:cubicBezTo>
                  <a:pt x="24" y="73"/>
                  <a:pt x="24" y="73"/>
                  <a:pt x="25" y="73"/>
                </a:cubicBezTo>
                <a:cubicBezTo>
                  <a:pt x="25" y="73"/>
                  <a:pt x="25" y="72"/>
                  <a:pt x="25" y="72"/>
                </a:cubicBezTo>
                <a:cubicBezTo>
                  <a:pt x="24" y="72"/>
                  <a:pt x="24" y="72"/>
                  <a:pt x="24" y="72"/>
                </a:cubicBezTo>
                <a:cubicBezTo>
                  <a:pt x="24" y="71"/>
                  <a:pt x="24" y="69"/>
                  <a:pt x="24" y="68"/>
                </a:cubicBezTo>
                <a:cubicBezTo>
                  <a:pt x="28" y="69"/>
                  <a:pt x="30" y="60"/>
                  <a:pt x="27" y="57"/>
                </a:cubicBezTo>
                <a:cubicBezTo>
                  <a:pt x="28" y="56"/>
                  <a:pt x="28" y="58"/>
                  <a:pt x="30" y="57"/>
                </a:cubicBezTo>
                <a:cubicBezTo>
                  <a:pt x="30" y="57"/>
                  <a:pt x="30" y="57"/>
                  <a:pt x="30" y="56"/>
                </a:cubicBezTo>
                <a:cubicBezTo>
                  <a:pt x="30" y="54"/>
                  <a:pt x="30" y="52"/>
                  <a:pt x="28" y="52"/>
                </a:cubicBezTo>
                <a:close/>
                <a:moveTo>
                  <a:pt x="15" y="92"/>
                </a:moveTo>
                <a:cubicBezTo>
                  <a:pt x="15" y="91"/>
                  <a:pt x="15" y="90"/>
                  <a:pt x="15" y="90"/>
                </a:cubicBezTo>
                <a:cubicBezTo>
                  <a:pt x="17" y="90"/>
                  <a:pt x="19" y="93"/>
                  <a:pt x="15" y="92"/>
                </a:cubicBezTo>
                <a:close/>
                <a:moveTo>
                  <a:pt x="17" y="88"/>
                </a:moveTo>
                <a:cubicBezTo>
                  <a:pt x="15" y="88"/>
                  <a:pt x="15" y="86"/>
                  <a:pt x="14" y="85"/>
                </a:cubicBezTo>
                <a:cubicBezTo>
                  <a:pt x="14" y="84"/>
                  <a:pt x="14" y="83"/>
                  <a:pt x="14" y="82"/>
                </a:cubicBezTo>
                <a:cubicBezTo>
                  <a:pt x="18" y="81"/>
                  <a:pt x="16" y="86"/>
                  <a:pt x="17" y="88"/>
                </a:cubicBezTo>
                <a:close/>
                <a:moveTo>
                  <a:pt x="8" y="34"/>
                </a:moveTo>
                <a:cubicBezTo>
                  <a:pt x="8" y="33"/>
                  <a:pt x="8" y="33"/>
                  <a:pt x="8" y="33"/>
                </a:cubicBezTo>
                <a:cubicBezTo>
                  <a:pt x="10" y="32"/>
                  <a:pt x="9" y="36"/>
                  <a:pt x="8" y="34"/>
                </a:cubicBezTo>
                <a:close/>
                <a:moveTo>
                  <a:pt x="15" y="74"/>
                </a:moveTo>
                <a:cubicBezTo>
                  <a:pt x="15" y="71"/>
                  <a:pt x="16" y="80"/>
                  <a:pt x="15" y="74"/>
                </a:cubicBezTo>
                <a:close/>
                <a:moveTo>
                  <a:pt x="15" y="18"/>
                </a:moveTo>
                <a:cubicBezTo>
                  <a:pt x="18" y="18"/>
                  <a:pt x="18" y="23"/>
                  <a:pt x="17" y="24"/>
                </a:cubicBezTo>
                <a:cubicBezTo>
                  <a:pt x="13" y="23"/>
                  <a:pt x="15" y="21"/>
                  <a:pt x="15" y="18"/>
                </a:cubicBezTo>
                <a:close/>
                <a:moveTo>
                  <a:pt x="17" y="30"/>
                </a:moveTo>
                <a:cubicBezTo>
                  <a:pt x="15" y="32"/>
                  <a:pt x="13" y="31"/>
                  <a:pt x="12" y="29"/>
                </a:cubicBezTo>
                <a:cubicBezTo>
                  <a:pt x="12" y="29"/>
                  <a:pt x="12" y="28"/>
                  <a:pt x="12" y="28"/>
                </a:cubicBezTo>
                <a:cubicBezTo>
                  <a:pt x="12" y="26"/>
                  <a:pt x="12" y="24"/>
                  <a:pt x="11" y="24"/>
                </a:cubicBezTo>
                <a:cubicBezTo>
                  <a:pt x="11" y="25"/>
                  <a:pt x="10" y="26"/>
                  <a:pt x="9" y="24"/>
                </a:cubicBezTo>
                <a:cubicBezTo>
                  <a:pt x="11" y="24"/>
                  <a:pt x="11" y="23"/>
                  <a:pt x="12" y="23"/>
                </a:cubicBezTo>
                <a:cubicBezTo>
                  <a:pt x="13" y="25"/>
                  <a:pt x="18" y="25"/>
                  <a:pt x="17" y="30"/>
                </a:cubicBezTo>
                <a:close/>
                <a:moveTo>
                  <a:pt x="24" y="143"/>
                </a:moveTo>
                <a:cubicBezTo>
                  <a:pt x="19" y="143"/>
                  <a:pt x="22" y="137"/>
                  <a:pt x="24" y="142"/>
                </a:cubicBezTo>
                <a:cubicBezTo>
                  <a:pt x="24" y="142"/>
                  <a:pt x="24" y="143"/>
                  <a:pt x="24" y="143"/>
                </a:cubicBezTo>
                <a:close/>
                <a:moveTo>
                  <a:pt x="20" y="152"/>
                </a:moveTo>
                <a:cubicBezTo>
                  <a:pt x="19" y="152"/>
                  <a:pt x="19" y="151"/>
                  <a:pt x="19" y="149"/>
                </a:cubicBezTo>
                <a:cubicBezTo>
                  <a:pt x="20" y="149"/>
                  <a:pt x="21" y="150"/>
                  <a:pt x="21" y="152"/>
                </a:cubicBezTo>
                <a:cubicBezTo>
                  <a:pt x="21" y="152"/>
                  <a:pt x="21" y="152"/>
                  <a:pt x="20" y="152"/>
                </a:cubicBezTo>
                <a:close/>
                <a:moveTo>
                  <a:pt x="11" y="125"/>
                </a:moveTo>
                <a:cubicBezTo>
                  <a:pt x="11" y="126"/>
                  <a:pt x="11" y="126"/>
                  <a:pt x="11" y="126"/>
                </a:cubicBezTo>
                <a:cubicBezTo>
                  <a:pt x="11" y="127"/>
                  <a:pt x="11" y="128"/>
                  <a:pt x="11" y="129"/>
                </a:cubicBezTo>
                <a:cubicBezTo>
                  <a:pt x="9" y="129"/>
                  <a:pt x="9" y="128"/>
                  <a:pt x="8" y="128"/>
                </a:cubicBezTo>
                <a:cubicBezTo>
                  <a:pt x="8" y="127"/>
                  <a:pt x="8" y="127"/>
                  <a:pt x="8" y="126"/>
                </a:cubicBezTo>
                <a:cubicBezTo>
                  <a:pt x="8" y="126"/>
                  <a:pt x="8" y="126"/>
                  <a:pt x="8" y="125"/>
                </a:cubicBezTo>
                <a:cubicBezTo>
                  <a:pt x="9" y="125"/>
                  <a:pt x="10" y="125"/>
                  <a:pt x="11" y="125"/>
                </a:cubicBezTo>
                <a:close/>
                <a:moveTo>
                  <a:pt x="25" y="59"/>
                </a:moveTo>
                <a:cubicBezTo>
                  <a:pt x="28" y="55"/>
                  <a:pt x="22" y="62"/>
                  <a:pt x="25" y="59"/>
                </a:cubicBezTo>
                <a:close/>
                <a:moveTo>
                  <a:pt x="12" y="10"/>
                </a:moveTo>
                <a:cubicBezTo>
                  <a:pt x="13" y="10"/>
                  <a:pt x="13" y="10"/>
                  <a:pt x="14" y="10"/>
                </a:cubicBezTo>
                <a:cubicBezTo>
                  <a:pt x="15" y="12"/>
                  <a:pt x="12" y="12"/>
                  <a:pt x="11" y="12"/>
                </a:cubicBezTo>
                <a:cubicBezTo>
                  <a:pt x="11" y="11"/>
                  <a:pt x="12" y="11"/>
                  <a:pt x="12" y="10"/>
                </a:cubicBezTo>
                <a:close/>
                <a:moveTo>
                  <a:pt x="9" y="42"/>
                </a:moveTo>
                <a:cubicBezTo>
                  <a:pt x="9" y="42"/>
                  <a:pt x="9" y="42"/>
                  <a:pt x="8" y="42"/>
                </a:cubicBezTo>
                <a:cubicBezTo>
                  <a:pt x="8" y="40"/>
                  <a:pt x="10" y="39"/>
                  <a:pt x="9" y="42"/>
                </a:cubicBezTo>
                <a:close/>
                <a:moveTo>
                  <a:pt x="18" y="72"/>
                </a:moveTo>
                <a:cubicBezTo>
                  <a:pt x="18" y="71"/>
                  <a:pt x="18" y="71"/>
                  <a:pt x="18" y="71"/>
                </a:cubicBezTo>
                <a:cubicBezTo>
                  <a:pt x="21" y="70"/>
                  <a:pt x="19" y="75"/>
                  <a:pt x="18" y="72"/>
                </a:cubicBezTo>
                <a:close/>
              </a:path>
            </a:pathLst>
          </a:custGeom>
          <a:solidFill>
            <a:schemeClr val="dk1">
              <a:lumMod val="50000"/>
              <a:lumOff val="50000"/>
            </a:schemeClr>
          </a:solidFill>
          <a:ln>
            <a:noFill/>
          </a:ln>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214" name="Freeform 247" title=""/>
          <p:cNvSpPr>
            <a:spLocks noEditPoints="1"/>
          </p:cNvSpPr>
          <p:nvPr>
            <p:custDataLst>
              <p:tags r:id="rId340"/>
            </p:custDataLst>
          </p:nvPr>
        </p:nvSpPr>
        <p:spPr bwMode="auto">
          <a:xfrm rot="1740000">
            <a:off x="5677177" y="2628646"/>
            <a:ext cx="15861" cy="11829"/>
          </a:xfrm>
          <a:custGeom>
            <a:gdLst>
              <a:gd name="T0" fmla="*/ 3 w 28"/>
              <a:gd name="T1" fmla="*/ 8 h 21"/>
              <a:gd name="T2" fmla="*/ 2 w 28"/>
              <a:gd name="T3" fmla="*/ 6 h 21"/>
              <a:gd name="T4" fmla="*/ 1 w 28"/>
              <a:gd name="T5" fmla="*/ 9 h 21"/>
              <a:gd name="T6" fmla="*/ 2 w 28"/>
              <a:gd name="T7" fmla="*/ 12 h 21"/>
              <a:gd name="T8" fmla="*/ 4 w 28"/>
              <a:gd name="T9" fmla="*/ 13 h 21"/>
              <a:gd name="T10" fmla="*/ 7 w 28"/>
              <a:gd name="T11" fmla="*/ 16 h 21"/>
              <a:gd name="T12" fmla="*/ 10 w 28"/>
              <a:gd name="T13" fmla="*/ 17 h 21"/>
              <a:gd name="T14" fmla="*/ 16 w 28"/>
              <a:gd name="T15" fmla="*/ 18 h 21"/>
              <a:gd name="T16" fmla="*/ 20 w 28"/>
              <a:gd name="T17" fmla="*/ 18 h 21"/>
              <a:gd name="T18" fmla="*/ 20 w 28"/>
              <a:gd name="T19" fmla="*/ 19 h 21"/>
              <a:gd name="T20" fmla="*/ 21 w 28"/>
              <a:gd name="T21" fmla="*/ 19 h 21"/>
              <a:gd name="T22" fmla="*/ 23 w 28"/>
              <a:gd name="T23" fmla="*/ 19 h 21"/>
              <a:gd name="T24" fmla="*/ 26 w 28"/>
              <a:gd name="T25" fmla="*/ 21 h 21"/>
              <a:gd name="T26" fmla="*/ 26 w 28"/>
              <a:gd name="T27" fmla="*/ 18 h 21"/>
              <a:gd name="T28" fmla="*/ 27 w 28"/>
              <a:gd name="T29" fmla="*/ 18 h 21"/>
              <a:gd name="T30" fmla="*/ 28 w 28"/>
              <a:gd name="T31" fmla="*/ 16 h 21"/>
              <a:gd name="T32" fmla="*/ 26 w 28"/>
              <a:gd name="T33" fmla="*/ 15 h 21"/>
              <a:gd name="T34" fmla="*/ 26 w 28"/>
              <a:gd name="T35" fmla="*/ 13 h 21"/>
              <a:gd name="T36" fmla="*/ 26 w 28"/>
              <a:gd name="T37" fmla="*/ 12 h 21"/>
              <a:gd name="T38" fmla="*/ 23 w 28"/>
              <a:gd name="T39" fmla="*/ 11 h 21"/>
              <a:gd name="T40" fmla="*/ 20 w 28"/>
              <a:gd name="T41" fmla="*/ 11 h 21"/>
              <a:gd name="T42" fmla="*/ 17 w 28"/>
              <a:gd name="T43" fmla="*/ 13 h 21"/>
              <a:gd name="T44" fmla="*/ 16 w 28"/>
              <a:gd name="T45" fmla="*/ 13 h 21"/>
              <a:gd name="T46" fmla="*/ 15 w 28"/>
              <a:gd name="T47" fmla="*/ 12 h 21"/>
              <a:gd name="T48" fmla="*/ 14 w 28"/>
              <a:gd name="T49" fmla="*/ 12 h 21"/>
              <a:gd name="T50" fmla="*/ 14 w 28"/>
              <a:gd name="T51" fmla="*/ 10 h 21"/>
              <a:gd name="T52" fmla="*/ 10 w 28"/>
              <a:gd name="T53" fmla="*/ 9 h 21"/>
              <a:gd name="T54" fmla="*/ 10 w 28"/>
              <a:gd name="T55" fmla="*/ 8 h 21"/>
              <a:gd name="T56" fmla="*/ 10 w 28"/>
              <a:gd name="T57" fmla="*/ 5 h 21"/>
              <a:gd name="T58" fmla="*/ 11 w 28"/>
              <a:gd name="T59" fmla="*/ 5 h 21"/>
              <a:gd name="T60" fmla="*/ 11 w 28"/>
              <a:gd name="T61" fmla="*/ 4 h 21"/>
              <a:gd name="T62" fmla="*/ 11 w 28"/>
              <a:gd name="T63" fmla="*/ 3 h 21"/>
              <a:gd name="T64" fmla="*/ 9 w 28"/>
              <a:gd name="T65" fmla="*/ 2 h 21"/>
              <a:gd name="T66" fmla="*/ 8 w 28"/>
              <a:gd name="T67" fmla="*/ 0 h 21"/>
              <a:gd name="T68" fmla="*/ 4 w 28"/>
              <a:gd name="T69" fmla="*/ 0 h 21"/>
              <a:gd name="T70" fmla="*/ 2 w 28"/>
              <a:gd name="T71" fmla="*/ 0 h 21"/>
              <a:gd name="T72" fmla="*/ 1 w 28"/>
              <a:gd name="T73" fmla="*/ 2 h 21"/>
              <a:gd name="T74" fmla="*/ 1 w 28"/>
              <a:gd name="T75" fmla="*/ 5 h 21"/>
              <a:gd name="T76" fmla="*/ 2 w 28"/>
              <a:gd name="T77" fmla="*/ 5 h 21"/>
              <a:gd name="T78" fmla="*/ 3 w 28"/>
              <a:gd name="T79" fmla="*/ 5 h 21"/>
              <a:gd name="T80" fmla="*/ 3 w 28"/>
              <a:gd name="T81" fmla="*/ 8 h 21"/>
              <a:gd name="T82" fmla="*/ 7 w 28"/>
              <a:gd name="T83" fmla="*/ 6 h 21"/>
              <a:gd name="T84" fmla="*/ 7 w 28"/>
              <a:gd name="T85" fmla="*/ 8 h 21"/>
              <a:gd name="T86" fmla="*/ 7 w 28"/>
              <a:gd name="T87" fmla="*/ 9 h 21"/>
              <a:gd name="T88" fmla="*/ 5 w 28"/>
              <a:gd name="T89" fmla="*/ 9 h 21"/>
              <a:gd name="T90" fmla="*/ 7 w 28"/>
              <a:gd name="T91" fmla="*/ 6 h 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8" h="21">
                <a:moveTo>
                  <a:pt x="3" y="8"/>
                </a:moveTo>
                <a:cubicBezTo>
                  <a:pt x="3" y="7"/>
                  <a:pt x="3" y="6"/>
                  <a:pt x="2" y="6"/>
                </a:cubicBezTo>
                <a:cubicBezTo>
                  <a:pt x="1" y="6"/>
                  <a:pt x="1" y="8"/>
                  <a:pt x="1" y="9"/>
                </a:cubicBezTo>
                <a:cubicBezTo>
                  <a:pt x="0" y="11"/>
                  <a:pt x="2" y="11"/>
                  <a:pt x="2" y="12"/>
                </a:cubicBezTo>
                <a:cubicBezTo>
                  <a:pt x="2" y="13"/>
                  <a:pt x="3" y="13"/>
                  <a:pt x="4" y="13"/>
                </a:cubicBezTo>
                <a:cubicBezTo>
                  <a:pt x="5" y="14"/>
                  <a:pt x="6" y="15"/>
                  <a:pt x="7" y="16"/>
                </a:cubicBezTo>
                <a:cubicBezTo>
                  <a:pt x="7" y="16"/>
                  <a:pt x="8" y="17"/>
                  <a:pt x="10" y="17"/>
                </a:cubicBezTo>
                <a:cubicBezTo>
                  <a:pt x="11" y="18"/>
                  <a:pt x="13" y="19"/>
                  <a:pt x="16" y="18"/>
                </a:cubicBezTo>
                <a:cubicBezTo>
                  <a:pt x="17" y="18"/>
                  <a:pt x="18" y="18"/>
                  <a:pt x="20" y="18"/>
                </a:cubicBezTo>
                <a:cubicBezTo>
                  <a:pt x="20" y="19"/>
                  <a:pt x="20" y="19"/>
                  <a:pt x="20" y="19"/>
                </a:cubicBezTo>
                <a:cubicBezTo>
                  <a:pt x="20" y="19"/>
                  <a:pt x="20" y="19"/>
                  <a:pt x="21" y="19"/>
                </a:cubicBezTo>
                <a:cubicBezTo>
                  <a:pt x="22" y="19"/>
                  <a:pt x="23" y="21"/>
                  <a:pt x="23" y="19"/>
                </a:cubicBezTo>
                <a:cubicBezTo>
                  <a:pt x="24" y="20"/>
                  <a:pt x="24" y="21"/>
                  <a:pt x="26" y="21"/>
                </a:cubicBezTo>
                <a:cubicBezTo>
                  <a:pt x="26" y="20"/>
                  <a:pt x="26" y="19"/>
                  <a:pt x="26" y="18"/>
                </a:cubicBezTo>
                <a:cubicBezTo>
                  <a:pt x="26" y="18"/>
                  <a:pt x="26" y="18"/>
                  <a:pt x="27" y="18"/>
                </a:cubicBezTo>
                <a:cubicBezTo>
                  <a:pt x="27" y="17"/>
                  <a:pt x="28" y="17"/>
                  <a:pt x="28" y="16"/>
                </a:cubicBezTo>
                <a:cubicBezTo>
                  <a:pt x="27" y="16"/>
                  <a:pt x="26" y="15"/>
                  <a:pt x="26" y="15"/>
                </a:cubicBezTo>
                <a:cubicBezTo>
                  <a:pt x="26" y="14"/>
                  <a:pt x="26" y="14"/>
                  <a:pt x="26" y="13"/>
                </a:cubicBezTo>
                <a:cubicBezTo>
                  <a:pt x="26" y="13"/>
                  <a:pt x="26" y="13"/>
                  <a:pt x="26" y="12"/>
                </a:cubicBezTo>
                <a:cubicBezTo>
                  <a:pt x="25" y="12"/>
                  <a:pt x="23" y="12"/>
                  <a:pt x="23" y="11"/>
                </a:cubicBezTo>
                <a:cubicBezTo>
                  <a:pt x="22" y="10"/>
                  <a:pt x="21" y="11"/>
                  <a:pt x="20" y="11"/>
                </a:cubicBezTo>
                <a:cubicBezTo>
                  <a:pt x="19" y="13"/>
                  <a:pt x="19" y="14"/>
                  <a:pt x="17" y="13"/>
                </a:cubicBezTo>
                <a:cubicBezTo>
                  <a:pt x="17" y="13"/>
                  <a:pt x="16" y="13"/>
                  <a:pt x="16" y="13"/>
                </a:cubicBezTo>
                <a:cubicBezTo>
                  <a:pt x="15" y="13"/>
                  <a:pt x="15" y="13"/>
                  <a:pt x="15" y="12"/>
                </a:cubicBezTo>
                <a:cubicBezTo>
                  <a:pt x="14" y="12"/>
                  <a:pt x="14" y="12"/>
                  <a:pt x="14" y="12"/>
                </a:cubicBezTo>
                <a:cubicBezTo>
                  <a:pt x="14" y="11"/>
                  <a:pt x="14" y="11"/>
                  <a:pt x="14" y="10"/>
                </a:cubicBezTo>
                <a:cubicBezTo>
                  <a:pt x="12" y="10"/>
                  <a:pt x="12" y="9"/>
                  <a:pt x="10" y="9"/>
                </a:cubicBezTo>
                <a:cubicBezTo>
                  <a:pt x="10" y="8"/>
                  <a:pt x="10" y="8"/>
                  <a:pt x="10" y="8"/>
                </a:cubicBezTo>
                <a:cubicBezTo>
                  <a:pt x="6" y="8"/>
                  <a:pt x="9" y="2"/>
                  <a:pt x="10" y="5"/>
                </a:cubicBezTo>
                <a:cubicBezTo>
                  <a:pt x="10" y="5"/>
                  <a:pt x="11" y="5"/>
                  <a:pt x="11" y="5"/>
                </a:cubicBezTo>
                <a:cubicBezTo>
                  <a:pt x="11" y="5"/>
                  <a:pt x="11" y="4"/>
                  <a:pt x="11" y="4"/>
                </a:cubicBezTo>
                <a:cubicBezTo>
                  <a:pt x="11" y="4"/>
                  <a:pt x="11" y="3"/>
                  <a:pt x="11" y="3"/>
                </a:cubicBezTo>
                <a:cubicBezTo>
                  <a:pt x="11" y="2"/>
                  <a:pt x="10" y="2"/>
                  <a:pt x="9" y="2"/>
                </a:cubicBezTo>
                <a:cubicBezTo>
                  <a:pt x="8" y="2"/>
                  <a:pt x="8" y="1"/>
                  <a:pt x="8" y="0"/>
                </a:cubicBezTo>
                <a:cubicBezTo>
                  <a:pt x="7" y="0"/>
                  <a:pt x="5" y="0"/>
                  <a:pt x="4" y="0"/>
                </a:cubicBezTo>
                <a:cubicBezTo>
                  <a:pt x="3" y="0"/>
                  <a:pt x="3" y="0"/>
                  <a:pt x="2" y="0"/>
                </a:cubicBezTo>
                <a:cubicBezTo>
                  <a:pt x="1" y="0"/>
                  <a:pt x="1" y="1"/>
                  <a:pt x="1" y="2"/>
                </a:cubicBezTo>
                <a:cubicBezTo>
                  <a:pt x="1" y="3"/>
                  <a:pt x="1" y="4"/>
                  <a:pt x="1" y="5"/>
                </a:cubicBezTo>
                <a:cubicBezTo>
                  <a:pt x="1" y="5"/>
                  <a:pt x="1" y="5"/>
                  <a:pt x="2" y="5"/>
                </a:cubicBezTo>
                <a:cubicBezTo>
                  <a:pt x="2" y="5"/>
                  <a:pt x="3" y="5"/>
                  <a:pt x="3" y="5"/>
                </a:cubicBezTo>
                <a:cubicBezTo>
                  <a:pt x="4" y="5"/>
                  <a:pt x="4" y="7"/>
                  <a:pt x="3" y="8"/>
                </a:cubicBezTo>
                <a:close/>
                <a:moveTo>
                  <a:pt x="7" y="6"/>
                </a:moveTo>
                <a:cubicBezTo>
                  <a:pt x="7" y="7"/>
                  <a:pt x="7" y="7"/>
                  <a:pt x="7" y="8"/>
                </a:cubicBezTo>
                <a:cubicBezTo>
                  <a:pt x="7" y="8"/>
                  <a:pt x="7" y="8"/>
                  <a:pt x="7" y="9"/>
                </a:cubicBezTo>
                <a:cubicBezTo>
                  <a:pt x="6" y="9"/>
                  <a:pt x="6" y="9"/>
                  <a:pt x="5" y="9"/>
                </a:cubicBezTo>
                <a:cubicBezTo>
                  <a:pt x="6" y="8"/>
                  <a:pt x="5" y="6"/>
                  <a:pt x="7" y="6"/>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215" name="Freeform 248" title=""/>
          <p:cNvSpPr>
            <a:spLocks noEditPoints="1"/>
          </p:cNvSpPr>
          <p:nvPr>
            <p:custDataLst>
              <p:tags r:id="rId341"/>
            </p:custDataLst>
          </p:nvPr>
        </p:nvSpPr>
        <p:spPr bwMode="auto">
          <a:xfrm rot="1740000">
            <a:off x="5705602" y="2639894"/>
            <a:ext cx="63970" cy="115132"/>
          </a:xfrm>
          <a:custGeom>
            <a:gdLst>
              <a:gd name="T0" fmla="*/ 108 w 112"/>
              <a:gd name="T1" fmla="*/ 20 h 203"/>
              <a:gd name="T2" fmla="*/ 95 w 112"/>
              <a:gd name="T3" fmla="*/ 4 h 203"/>
              <a:gd name="T4" fmla="*/ 72 w 112"/>
              <a:gd name="T5" fmla="*/ 1 h 203"/>
              <a:gd name="T6" fmla="*/ 70 w 112"/>
              <a:gd name="T7" fmla="*/ 9 h 203"/>
              <a:gd name="T8" fmla="*/ 87 w 112"/>
              <a:gd name="T9" fmla="*/ 5 h 203"/>
              <a:gd name="T10" fmla="*/ 91 w 112"/>
              <a:gd name="T11" fmla="*/ 12 h 203"/>
              <a:gd name="T12" fmla="*/ 96 w 112"/>
              <a:gd name="T13" fmla="*/ 10 h 203"/>
              <a:gd name="T14" fmla="*/ 103 w 112"/>
              <a:gd name="T15" fmla="*/ 32 h 203"/>
              <a:gd name="T16" fmla="*/ 87 w 112"/>
              <a:gd name="T17" fmla="*/ 37 h 203"/>
              <a:gd name="T18" fmla="*/ 70 w 112"/>
              <a:gd name="T19" fmla="*/ 37 h 203"/>
              <a:gd name="T20" fmla="*/ 57 w 112"/>
              <a:gd name="T21" fmla="*/ 45 h 203"/>
              <a:gd name="T22" fmla="*/ 68 w 112"/>
              <a:gd name="T23" fmla="*/ 48 h 203"/>
              <a:gd name="T24" fmla="*/ 78 w 112"/>
              <a:gd name="T25" fmla="*/ 42 h 203"/>
              <a:gd name="T26" fmla="*/ 97 w 112"/>
              <a:gd name="T27" fmla="*/ 42 h 203"/>
              <a:gd name="T28" fmla="*/ 103 w 112"/>
              <a:gd name="T29" fmla="*/ 57 h 203"/>
              <a:gd name="T30" fmla="*/ 96 w 112"/>
              <a:gd name="T31" fmla="*/ 69 h 203"/>
              <a:gd name="T32" fmla="*/ 82 w 112"/>
              <a:gd name="T33" fmla="*/ 96 h 203"/>
              <a:gd name="T34" fmla="*/ 70 w 112"/>
              <a:gd name="T35" fmla="*/ 95 h 203"/>
              <a:gd name="T36" fmla="*/ 53 w 112"/>
              <a:gd name="T37" fmla="*/ 85 h 203"/>
              <a:gd name="T38" fmla="*/ 42 w 112"/>
              <a:gd name="T39" fmla="*/ 79 h 203"/>
              <a:gd name="T40" fmla="*/ 32 w 112"/>
              <a:gd name="T41" fmla="*/ 87 h 203"/>
              <a:gd name="T42" fmla="*/ 12 w 112"/>
              <a:gd name="T43" fmla="*/ 69 h 203"/>
              <a:gd name="T44" fmla="*/ 10 w 112"/>
              <a:gd name="T45" fmla="*/ 87 h 203"/>
              <a:gd name="T46" fmla="*/ 17 w 112"/>
              <a:gd name="T47" fmla="*/ 98 h 203"/>
              <a:gd name="T48" fmla="*/ 33 w 112"/>
              <a:gd name="T49" fmla="*/ 115 h 203"/>
              <a:gd name="T50" fmla="*/ 52 w 112"/>
              <a:gd name="T51" fmla="*/ 128 h 203"/>
              <a:gd name="T52" fmla="*/ 44 w 112"/>
              <a:gd name="T53" fmla="*/ 133 h 203"/>
              <a:gd name="T54" fmla="*/ 52 w 112"/>
              <a:gd name="T55" fmla="*/ 142 h 203"/>
              <a:gd name="T56" fmla="*/ 40 w 112"/>
              <a:gd name="T57" fmla="*/ 137 h 203"/>
              <a:gd name="T58" fmla="*/ 43 w 112"/>
              <a:gd name="T59" fmla="*/ 150 h 203"/>
              <a:gd name="T60" fmla="*/ 44 w 112"/>
              <a:gd name="T61" fmla="*/ 163 h 203"/>
              <a:gd name="T62" fmla="*/ 34 w 112"/>
              <a:gd name="T63" fmla="*/ 163 h 203"/>
              <a:gd name="T64" fmla="*/ 44 w 112"/>
              <a:gd name="T65" fmla="*/ 176 h 203"/>
              <a:gd name="T66" fmla="*/ 44 w 112"/>
              <a:gd name="T67" fmla="*/ 194 h 203"/>
              <a:gd name="T68" fmla="*/ 25 w 112"/>
              <a:gd name="T69" fmla="*/ 182 h 203"/>
              <a:gd name="T70" fmla="*/ 21 w 112"/>
              <a:gd name="T71" fmla="*/ 171 h 203"/>
              <a:gd name="T72" fmla="*/ 14 w 112"/>
              <a:gd name="T73" fmla="*/ 171 h 203"/>
              <a:gd name="T74" fmla="*/ 12 w 112"/>
              <a:gd name="T75" fmla="*/ 155 h 203"/>
              <a:gd name="T76" fmla="*/ 7 w 112"/>
              <a:gd name="T77" fmla="*/ 140 h 203"/>
              <a:gd name="T78" fmla="*/ 0 w 112"/>
              <a:gd name="T79" fmla="*/ 153 h 203"/>
              <a:gd name="T80" fmla="*/ 14 w 112"/>
              <a:gd name="T81" fmla="*/ 188 h 203"/>
              <a:gd name="T82" fmla="*/ 40 w 112"/>
              <a:gd name="T83" fmla="*/ 203 h 203"/>
              <a:gd name="T84" fmla="*/ 56 w 112"/>
              <a:gd name="T85" fmla="*/ 191 h 203"/>
              <a:gd name="T86" fmla="*/ 57 w 112"/>
              <a:gd name="T87" fmla="*/ 175 h 203"/>
              <a:gd name="T88" fmla="*/ 63 w 112"/>
              <a:gd name="T89" fmla="*/ 170 h 203"/>
              <a:gd name="T90" fmla="*/ 53 w 112"/>
              <a:gd name="T91" fmla="*/ 159 h 203"/>
              <a:gd name="T92" fmla="*/ 65 w 112"/>
              <a:gd name="T93" fmla="*/ 157 h 203"/>
              <a:gd name="T94" fmla="*/ 63 w 112"/>
              <a:gd name="T95" fmla="*/ 151 h 203"/>
              <a:gd name="T96" fmla="*/ 57 w 112"/>
              <a:gd name="T97" fmla="*/ 128 h 203"/>
              <a:gd name="T98" fmla="*/ 71 w 112"/>
              <a:gd name="T99" fmla="*/ 124 h 203"/>
              <a:gd name="T100" fmla="*/ 80 w 112"/>
              <a:gd name="T101" fmla="*/ 114 h 203"/>
              <a:gd name="T102" fmla="*/ 97 w 112"/>
              <a:gd name="T103" fmla="*/ 99 h 203"/>
              <a:gd name="T104" fmla="*/ 101 w 112"/>
              <a:gd name="T105" fmla="*/ 85 h 203"/>
              <a:gd name="T106" fmla="*/ 109 w 112"/>
              <a:gd name="T107" fmla="*/ 66 h 203"/>
              <a:gd name="T108" fmla="*/ 7 w 112"/>
              <a:gd name="T109" fmla="*/ 165 h 203"/>
              <a:gd name="T110" fmla="*/ 51 w 112"/>
              <a:gd name="T111" fmla="*/ 152 h 203"/>
              <a:gd name="T112" fmla="*/ 43 w 112"/>
              <a:gd name="T113" fmla="*/ 83 h 203"/>
              <a:gd name="T114" fmla="*/ 46 w 112"/>
              <a:gd name="T115" fmla="*/ 108 h 203"/>
              <a:gd name="T116" fmla="*/ 44 w 112"/>
              <a:gd name="T117" fmla="*/ 98 h 203"/>
              <a:gd name="T118" fmla="*/ 43 w 112"/>
              <a:gd name="T119" fmla="*/ 92 h 203"/>
              <a:gd name="T120" fmla="*/ 55 w 112"/>
              <a:gd name="T121" fmla="*/ 94 h 203"/>
              <a:gd name="T122" fmla="*/ 70 w 112"/>
              <a:gd name="T123" fmla="*/ 102 h 203"/>
              <a:gd name="T124" fmla="*/ 61 w 112"/>
              <a:gd name="T125" fmla="*/ 115 h 2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2" h="203">
                <a:moveTo>
                  <a:pt x="112" y="39"/>
                </a:moveTo>
                <a:cubicBezTo>
                  <a:pt x="111" y="39"/>
                  <a:pt x="111" y="39"/>
                  <a:pt x="110" y="39"/>
                </a:cubicBezTo>
                <a:cubicBezTo>
                  <a:pt x="110" y="39"/>
                  <a:pt x="110" y="38"/>
                  <a:pt x="110" y="37"/>
                </a:cubicBezTo>
                <a:cubicBezTo>
                  <a:pt x="110" y="36"/>
                  <a:pt x="110" y="35"/>
                  <a:pt x="110" y="35"/>
                </a:cubicBezTo>
                <a:cubicBezTo>
                  <a:pt x="111" y="33"/>
                  <a:pt x="109" y="33"/>
                  <a:pt x="110" y="32"/>
                </a:cubicBezTo>
                <a:cubicBezTo>
                  <a:pt x="110" y="31"/>
                  <a:pt x="110" y="29"/>
                  <a:pt x="110" y="28"/>
                </a:cubicBezTo>
                <a:cubicBezTo>
                  <a:pt x="110" y="27"/>
                  <a:pt x="110" y="27"/>
                  <a:pt x="110" y="26"/>
                </a:cubicBezTo>
                <a:cubicBezTo>
                  <a:pt x="109" y="26"/>
                  <a:pt x="109" y="24"/>
                  <a:pt x="109" y="23"/>
                </a:cubicBezTo>
                <a:cubicBezTo>
                  <a:pt x="109" y="22"/>
                  <a:pt x="109" y="22"/>
                  <a:pt x="109" y="22"/>
                </a:cubicBezTo>
                <a:cubicBezTo>
                  <a:pt x="108" y="22"/>
                  <a:pt x="108" y="21"/>
                  <a:pt x="108" y="20"/>
                </a:cubicBezTo>
                <a:cubicBezTo>
                  <a:pt x="108" y="20"/>
                  <a:pt x="107" y="20"/>
                  <a:pt x="107" y="20"/>
                </a:cubicBezTo>
                <a:cubicBezTo>
                  <a:pt x="107" y="17"/>
                  <a:pt x="104" y="17"/>
                  <a:pt x="105" y="11"/>
                </a:cubicBezTo>
                <a:cubicBezTo>
                  <a:pt x="104" y="10"/>
                  <a:pt x="103" y="10"/>
                  <a:pt x="101" y="10"/>
                </a:cubicBezTo>
                <a:cubicBezTo>
                  <a:pt x="101" y="9"/>
                  <a:pt x="101" y="9"/>
                  <a:pt x="101" y="9"/>
                </a:cubicBezTo>
                <a:cubicBezTo>
                  <a:pt x="101" y="8"/>
                  <a:pt x="101" y="7"/>
                  <a:pt x="101" y="6"/>
                </a:cubicBezTo>
                <a:cubicBezTo>
                  <a:pt x="101" y="6"/>
                  <a:pt x="100" y="6"/>
                  <a:pt x="100" y="6"/>
                </a:cubicBezTo>
                <a:cubicBezTo>
                  <a:pt x="99" y="6"/>
                  <a:pt x="99" y="5"/>
                  <a:pt x="97" y="5"/>
                </a:cubicBezTo>
                <a:cubicBezTo>
                  <a:pt x="97" y="5"/>
                  <a:pt x="97" y="4"/>
                  <a:pt x="97" y="4"/>
                </a:cubicBezTo>
                <a:cubicBezTo>
                  <a:pt x="97" y="4"/>
                  <a:pt x="97" y="4"/>
                  <a:pt x="96" y="4"/>
                </a:cubicBezTo>
                <a:cubicBezTo>
                  <a:pt x="96" y="4"/>
                  <a:pt x="95" y="4"/>
                  <a:pt x="95" y="4"/>
                </a:cubicBezTo>
                <a:cubicBezTo>
                  <a:pt x="95" y="4"/>
                  <a:pt x="94" y="4"/>
                  <a:pt x="94" y="4"/>
                </a:cubicBezTo>
                <a:cubicBezTo>
                  <a:pt x="92" y="4"/>
                  <a:pt x="90" y="4"/>
                  <a:pt x="90" y="3"/>
                </a:cubicBezTo>
                <a:cubicBezTo>
                  <a:pt x="90" y="2"/>
                  <a:pt x="90" y="2"/>
                  <a:pt x="90" y="1"/>
                </a:cubicBezTo>
                <a:cubicBezTo>
                  <a:pt x="89" y="2"/>
                  <a:pt x="87" y="2"/>
                  <a:pt x="87" y="0"/>
                </a:cubicBezTo>
                <a:cubicBezTo>
                  <a:pt x="85" y="0"/>
                  <a:pt x="84" y="0"/>
                  <a:pt x="82" y="0"/>
                </a:cubicBezTo>
                <a:cubicBezTo>
                  <a:pt x="81" y="0"/>
                  <a:pt x="80" y="0"/>
                  <a:pt x="78" y="0"/>
                </a:cubicBezTo>
                <a:cubicBezTo>
                  <a:pt x="78" y="0"/>
                  <a:pt x="77" y="0"/>
                  <a:pt x="76" y="0"/>
                </a:cubicBezTo>
                <a:cubicBezTo>
                  <a:pt x="76" y="0"/>
                  <a:pt x="75" y="0"/>
                  <a:pt x="75" y="0"/>
                </a:cubicBezTo>
                <a:cubicBezTo>
                  <a:pt x="75" y="1"/>
                  <a:pt x="75" y="2"/>
                  <a:pt x="74" y="1"/>
                </a:cubicBezTo>
                <a:cubicBezTo>
                  <a:pt x="73" y="1"/>
                  <a:pt x="73" y="1"/>
                  <a:pt x="72" y="1"/>
                </a:cubicBezTo>
                <a:cubicBezTo>
                  <a:pt x="72" y="1"/>
                  <a:pt x="72" y="1"/>
                  <a:pt x="72" y="0"/>
                </a:cubicBezTo>
                <a:cubicBezTo>
                  <a:pt x="72" y="0"/>
                  <a:pt x="72" y="0"/>
                  <a:pt x="71" y="0"/>
                </a:cubicBezTo>
                <a:cubicBezTo>
                  <a:pt x="71" y="0"/>
                  <a:pt x="71" y="0"/>
                  <a:pt x="70" y="0"/>
                </a:cubicBezTo>
                <a:cubicBezTo>
                  <a:pt x="70" y="1"/>
                  <a:pt x="69" y="2"/>
                  <a:pt x="68" y="1"/>
                </a:cubicBezTo>
                <a:cubicBezTo>
                  <a:pt x="67" y="2"/>
                  <a:pt x="67" y="1"/>
                  <a:pt x="67" y="0"/>
                </a:cubicBezTo>
                <a:cubicBezTo>
                  <a:pt x="66" y="0"/>
                  <a:pt x="65" y="1"/>
                  <a:pt x="65" y="1"/>
                </a:cubicBezTo>
                <a:cubicBezTo>
                  <a:pt x="65" y="2"/>
                  <a:pt x="65" y="3"/>
                  <a:pt x="65" y="4"/>
                </a:cubicBezTo>
                <a:cubicBezTo>
                  <a:pt x="66" y="4"/>
                  <a:pt x="67" y="5"/>
                  <a:pt x="67" y="6"/>
                </a:cubicBezTo>
                <a:cubicBezTo>
                  <a:pt x="67" y="7"/>
                  <a:pt x="67" y="8"/>
                  <a:pt x="68" y="7"/>
                </a:cubicBezTo>
                <a:cubicBezTo>
                  <a:pt x="69" y="7"/>
                  <a:pt x="69" y="8"/>
                  <a:pt x="70" y="9"/>
                </a:cubicBezTo>
                <a:cubicBezTo>
                  <a:pt x="71" y="9"/>
                  <a:pt x="71" y="9"/>
                  <a:pt x="71" y="9"/>
                </a:cubicBezTo>
                <a:cubicBezTo>
                  <a:pt x="75" y="10"/>
                  <a:pt x="74" y="7"/>
                  <a:pt x="77" y="7"/>
                </a:cubicBezTo>
                <a:cubicBezTo>
                  <a:pt x="78" y="7"/>
                  <a:pt x="79" y="7"/>
                  <a:pt x="80" y="7"/>
                </a:cubicBezTo>
                <a:cubicBezTo>
                  <a:pt x="81" y="7"/>
                  <a:pt x="82" y="7"/>
                  <a:pt x="82" y="6"/>
                </a:cubicBezTo>
                <a:cubicBezTo>
                  <a:pt x="81" y="6"/>
                  <a:pt x="80" y="6"/>
                  <a:pt x="80" y="6"/>
                </a:cubicBezTo>
                <a:cubicBezTo>
                  <a:pt x="80" y="5"/>
                  <a:pt x="81" y="5"/>
                  <a:pt x="81" y="4"/>
                </a:cubicBezTo>
                <a:cubicBezTo>
                  <a:pt x="82" y="4"/>
                  <a:pt x="82" y="4"/>
                  <a:pt x="83" y="4"/>
                </a:cubicBezTo>
                <a:cubicBezTo>
                  <a:pt x="84" y="4"/>
                  <a:pt x="84" y="4"/>
                  <a:pt x="84" y="4"/>
                </a:cubicBezTo>
                <a:cubicBezTo>
                  <a:pt x="85" y="4"/>
                  <a:pt x="86" y="4"/>
                  <a:pt x="87" y="4"/>
                </a:cubicBezTo>
                <a:cubicBezTo>
                  <a:pt x="87" y="4"/>
                  <a:pt x="87" y="5"/>
                  <a:pt x="87" y="5"/>
                </a:cubicBezTo>
                <a:cubicBezTo>
                  <a:pt x="88" y="5"/>
                  <a:pt x="89" y="6"/>
                  <a:pt x="89" y="9"/>
                </a:cubicBezTo>
                <a:cubicBezTo>
                  <a:pt x="89" y="9"/>
                  <a:pt x="89" y="10"/>
                  <a:pt x="89" y="11"/>
                </a:cubicBezTo>
                <a:cubicBezTo>
                  <a:pt x="90" y="11"/>
                  <a:pt x="90" y="11"/>
                  <a:pt x="90" y="11"/>
                </a:cubicBezTo>
                <a:cubicBezTo>
                  <a:pt x="90" y="11"/>
                  <a:pt x="90" y="12"/>
                  <a:pt x="90" y="12"/>
                </a:cubicBezTo>
                <a:cubicBezTo>
                  <a:pt x="89" y="12"/>
                  <a:pt x="89" y="13"/>
                  <a:pt x="88" y="13"/>
                </a:cubicBezTo>
                <a:cubicBezTo>
                  <a:pt x="88" y="14"/>
                  <a:pt x="88" y="14"/>
                  <a:pt x="88" y="14"/>
                </a:cubicBezTo>
                <a:cubicBezTo>
                  <a:pt x="89" y="14"/>
                  <a:pt x="89" y="16"/>
                  <a:pt x="89" y="17"/>
                </a:cubicBezTo>
                <a:cubicBezTo>
                  <a:pt x="90" y="17"/>
                  <a:pt x="90" y="17"/>
                  <a:pt x="90" y="17"/>
                </a:cubicBezTo>
                <a:cubicBezTo>
                  <a:pt x="90" y="15"/>
                  <a:pt x="90" y="13"/>
                  <a:pt x="91" y="13"/>
                </a:cubicBezTo>
                <a:cubicBezTo>
                  <a:pt x="91" y="13"/>
                  <a:pt x="91" y="12"/>
                  <a:pt x="91" y="12"/>
                </a:cubicBezTo>
                <a:cubicBezTo>
                  <a:pt x="92" y="12"/>
                  <a:pt x="92" y="12"/>
                  <a:pt x="93" y="12"/>
                </a:cubicBezTo>
                <a:cubicBezTo>
                  <a:pt x="94" y="12"/>
                  <a:pt x="96" y="13"/>
                  <a:pt x="94" y="13"/>
                </a:cubicBezTo>
                <a:cubicBezTo>
                  <a:pt x="94" y="14"/>
                  <a:pt x="93" y="15"/>
                  <a:pt x="93" y="16"/>
                </a:cubicBezTo>
                <a:cubicBezTo>
                  <a:pt x="93" y="16"/>
                  <a:pt x="93" y="16"/>
                  <a:pt x="93" y="17"/>
                </a:cubicBezTo>
                <a:cubicBezTo>
                  <a:pt x="94" y="17"/>
                  <a:pt x="95" y="18"/>
                  <a:pt x="96" y="18"/>
                </a:cubicBezTo>
                <a:cubicBezTo>
                  <a:pt x="97" y="18"/>
                  <a:pt x="97" y="17"/>
                  <a:pt x="97" y="16"/>
                </a:cubicBezTo>
                <a:cubicBezTo>
                  <a:pt x="96" y="15"/>
                  <a:pt x="96" y="15"/>
                  <a:pt x="96" y="13"/>
                </a:cubicBezTo>
                <a:cubicBezTo>
                  <a:pt x="96" y="13"/>
                  <a:pt x="96" y="12"/>
                  <a:pt x="96" y="12"/>
                </a:cubicBezTo>
                <a:cubicBezTo>
                  <a:pt x="96" y="12"/>
                  <a:pt x="95" y="12"/>
                  <a:pt x="95" y="11"/>
                </a:cubicBezTo>
                <a:cubicBezTo>
                  <a:pt x="95" y="10"/>
                  <a:pt x="95" y="10"/>
                  <a:pt x="96" y="10"/>
                </a:cubicBezTo>
                <a:cubicBezTo>
                  <a:pt x="96" y="10"/>
                  <a:pt x="96" y="11"/>
                  <a:pt x="97" y="11"/>
                </a:cubicBezTo>
                <a:cubicBezTo>
                  <a:pt x="100" y="11"/>
                  <a:pt x="100" y="14"/>
                  <a:pt x="101" y="16"/>
                </a:cubicBezTo>
                <a:cubicBezTo>
                  <a:pt x="101" y="16"/>
                  <a:pt x="101" y="17"/>
                  <a:pt x="101" y="18"/>
                </a:cubicBezTo>
                <a:cubicBezTo>
                  <a:pt x="101" y="19"/>
                  <a:pt x="102" y="19"/>
                  <a:pt x="102" y="20"/>
                </a:cubicBezTo>
                <a:cubicBezTo>
                  <a:pt x="103" y="21"/>
                  <a:pt x="104" y="21"/>
                  <a:pt x="103" y="23"/>
                </a:cubicBezTo>
                <a:cubicBezTo>
                  <a:pt x="103" y="23"/>
                  <a:pt x="103" y="23"/>
                  <a:pt x="102" y="23"/>
                </a:cubicBezTo>
                <a:cubicBezTo>
                  <a:pt x="102" y="23"/>
                  <a:pt x="102" y="24"/>
                  <a:pt x="102" y="24"/>
                </a:cubicBezTo>
                <a:cubicBezTo>
                  <a:pt x="102" y="25"/>
                  <a:pt x="102" y="26"/>
                  <a:pt x="102" y="26"/>
                </a:cubicBezTo>
                <a:cubicBezTo>
                  <a:pt x="104" y="27"/>
                  <a:pt x="103" y="28"/>
                  <a:pt x="103" y="30"/>
                </a:cubicBezTo>
                <a:cubicBezTo>
                  <a:pt x="103" y="31"/>
                  <a:pt x="103" y="31"/>
                  <a:pt x="103" y="32"/>
                </a:cubicBezTo>
                <a:cubicBezTo>
                  <a:pt x="103" y="34"/>
                  <a:pt x="102" y="35"/>
                  <a:pt x="102" y="37"/>
                </a:cubicBezTo>
                <a:cubicBezTo>
                  <a:pt x="102" y="37"/>
                  <a:pt x="101" y="37"/>
                  <a:pt x="101" y="37"/>
                </a:cubicBezTo>
                <a:cubicBezTo>
                  <a:pt x="101" y="37"/>
                  <a:pt x="100" y="37"/>
                  <a:pt x="100" y="37"/>
                </a:cubicBezTo>
                <a:cubicBezTo>
                  <a:pt x="100" y="36"/>
                  <a:pt x="99" y="36"/>
                  <a:pt x="99" y="35"/>
                </a:cubicBezTo>
                <a:cubicBezTo>
                  <a:pt x="98" y="33"/>
                  <a:pt x="96" y="34"/>
                  <a:pt x="94" y="33"/>
                </a:cubicBezTo>
                <a:cubicBezTo>
                  <a:pt x="93" y="33"/>
                  <a:pt x="92" y="33"/>
                  <a:pt x="91" y="33"/>
                </a:cubicBezTo>
                <a:cubicBezTo>
                  <a:pt x="91" y="33"/>
                  <a:pt x="91" y="33"/>
                  <a:pt x="90" y="33"/>
                </a:cubicBezTo>
                <a:cubicBezTo>
                  <a:pt x="89" y="33"/>
                  <a:pt x="88" y="34"/>
                  <a:pt x="88" y="35"/>
                </a:cubicBezTo>
                <a:cubicBezTo>
                  <a:pt x="88" y="35"/>
                  <a:pt x="88" y="35"/>
                  <a:pt x="88" y="36"/>
                </a:cubicBezTo>
                <a:cubicBezTo>
                  <a:pt x="87" y="36"/>
                  <a:pt x="87" y="36"/>
                  <a:pt x="87" y="37"/>
                </a:cubicBezTo>
                <a:cubicBezTo>
                  <a:pt x="87" y="38"/>
                  <a:pt x="87" y="39"/>
                  <a:pt x="87" y="39"/>
                </a:cubicBezTo>
                <a:cubicBezTo>
                  <a:pt x="86" y="40"/>
                  <a:pt x="86" y="41"/>
                  <a:pt x="84" y="41"/>
                </a:cubicBezTo>
                <a:cubicBezTo>
                  <a:pt x="85" y="40"/>
                  <a:pt x="84" y="39"/>
                  <a:pt x="83" y="39"/>
                </a:cubicBezTo>
                <a:cubicBezTo>
                  <a:pt x="81" y="40"/>
                  <a:pt x="81" y="38"/>
                  <a:pt x="80" y="38"/>
                </a:cubicBezTo>
                <a:cubicBezTo>
                  <a:pt x="79" y="38"/>
                  <a:pt x="78" y="38"/>
                  <a:pt x="78" y="37"/>
                </a:cubicBezTo>
                <a:cubicBezTo>
                  <a:pt x="78" y="37"/>
                  <a:pt x="78" y="37"/>
                  <a:pt x="77" y="37"/>
                </a:cubicBezTo>
                <a:cubicBezTo>
                  <a:pt x="76" y="37"/>
                  <a:pt x="76" y="37"/>
                  <a:pt x="75" y="37"/>
                </a:cubicBezTo>
                <a:cubicBezTo>
                  <a:pt x="74" y="37"/>
                  <a:pt x="74" y="37"/>
                  <a:pt x="74" y="37"/>
                </a:cubicBezTo>
                <a:cubicBezTo>
                  <a:pt x="73" y="37"/>
                  <a:pt x="73" y="37"/>
                  <a:pt x="72" y="37"/>
                </a:cubicBezTo>
                <a:cubicBezTo>
                  <a:pt x="72" y="37"/>
                  <a:pt x="71" y="37"/>
                  <a:pt x="70" y="37"/>
                </a:cubicBezTo>
                <a:cubicBezTo>
                  <a:pt x="70" y="37"/>
                  <a:pt x="70" y="38"/>
                  <a:pt x="70" y="38"/>
                </a:cubicBezTo>
                <a:cubicBezTo>
                  <a:pt x="69" y="38"/>
                  <a:pt x="69" y="39"/>
                  <a:pt x="68" y="39"/>
                </a:cubicBezTo>
                <a:cubicBezTo>
                  <a:pt x="67" y="40"/>
                  <a:pt x="65" y="41"/>
                  <a:pt x="63" y="41"/>
                </a:cubicBezTo>
                <a:cubicBezTo>
                  <a:pt x="63" y="41"/>
                  <a:pt x="63" y="41"/>
                  <a:pt x="63" y="42"/>
                </a:cubicBezTo>
                <a:cubicBezTo>
                  <a:pt x="64" y="42"/>
                  <a:pt x="64" y="43"/>
                  <a:pt x="65" y="43"/>
                </a:cubicBezTo>
                <a:cubicBezTo>
                  <a:pt x="66" y="43"/>
                  <a:pt x="67" y="43"/>
                  <a:pt x="67" y="44"/>
                </a:cubicBezTo>
                <a:cubicBezTo>
                  <a:pt x="66" y="45"/>
                  <a:pt x="66" y="46"/>
                  <a:pt x="65" y="45"/>
                </a:cubicBezTo>
                <a:cubicBezTo>
                  <a:pt x="65" y="45"/>
                  <a:pt x="65" y="45"/>
                  <a:pt x="64" y="45"/>
                </a:cubicBezTo>
                <a:cubicBezTo>
                  <a:pt x="62" y="45"/>
                  <a:pt x="60" y="45"/>
                  <a:pt x="58" y="45"/>
                </a:cubicBezTo>
                <a:cubicBezTo>
                  <a:pt x="58" y="45"/>
                  <a:pt x="57" y="45"/>
                  <a:pt x="57" y="45"/>
                </a:cubicBezTo>
                <a:cubicBezTo>
                  <a:pt x="57" y="45"/>
                  <a:pt x="56" y="45"/>
                  <a:pt x="56" y="45"/>
                </a:cubicBezTo>
                <a:cubicBezTo>
                  <a:pt x="56" y="46"/>
                  <a:pt x="56" y="46"/>
                  <a:pt x="56" y="47"/>
                </a:cubicBezTo>
                <a:cubicBezTo>
                  <a:pt x="56" y="47"/>
                  <a:pt x="56" y="47"/>
                  <a:pt x="56" y="48"/>
                </a:cubicBezTo>
                <a:cubicBezTo>
                  <a:pt x="56" y="49"/>
                  <a:pt x="57" y="50"/>
                  <a:pt x="58" y="50"/>
                </a:cubicBezTo>
                <a:cubicBezTo>
                  <a:pt x="59" y="50"/>
                  <a:pt x="59" y="50"/>
                  <a:pt x="59" y="49"/>
                </a:cubicBezTo>
                <a:cubicBezTo>
                  <a:pt x="60" y="49"/>
                  <a:pt x="61" y="48"/>
                  <a:pt x="62" y="48"/>
                </a:cubicBezTo>
                <a:cubicBezTo>
                  <a:pt x="62" y="48"/>
                  <a:pt x="63" y="48"/>
                  <a:pt x="63" y="48"/>
                </a:cubicBezTo>
                <a:cubicBezTo>
                  <a:pt x="64" y="48"/>
                  <a:pt x="65" y="48"/>
                  <a:pt x="65" y="48"/>
                </a:cubicBezTo>
                <a:cubicBezTo>
                  <a:pt x="66" y="48"/>
                  <a:pt x="66" y="48"/>
                  <a:pt x="67" y="48"/>
                </a:cubicBezTo>
                <a:cubicBezTo>
                  <a:pt x="67" y="48"/>
                  <a:pt x="67" y="48"/>
                  <a:pt x="68" y="48"/>
                </a:cubicBezTo>
                <a:cubicBezTo>
                  <a:pt x="68" y="47"/>
                  <a:pt x="68" y="47"/>
                  <a:pt x="68" y="47"/>
                </a:cubicBezTo>
                <a:cubicBezTo>
                  <a:pt x="68" y="45"/>
                  <a:pt x="69" y="45"/>
                  <a:pt x="69" y="44"/>
                </a:cubicBezTo>
                <a:cubicBezTo>
                  <a:pt x="69" y="44"/>
                  <a:pt x="69" y="43"/>
                  <a:pt x="69" y="43"/>
                </a:cubicBezTo>
                <a:cubicBezTo>
                  <a:pt x="70" y="43"/>
                  <a:pt x="70" y="42"/>
                  <a:pt x="71" y="42"/>
                </a:cubicBezTo>
                <a:cubicBezTo>
                  <a:pt x="71" y="42"/>
                  <a:pt x="71" y="43"/>
                  <a:pt x="71" y="43"/>
                </a:cubicBezTo>
                <a:cubicBezTo>
                  <a:pt x="72" y="43"/>
                  <a:pt x="73" y="43"/>
                  <a:pt x="72" y="44"/>
                </a:cubicBezTo>
                <a:cubicBezTo>
                  <a:pt x="73" y="45"/>
                  <a:pt x="73" y="46"/>
                  <a:pt x="75" y="45"/>
                </a:cubicBezTo>
                <a:cubicBezTo>
                  <a:pt x="75" y="45"/>
                  <a:pt x="75" y="45"/>
                  <a:pt x="75" y="44"/>
                </a:cubicBezTo>
                <a:cubicBezTo>
                  <a:pt x="75" y="41"/>
                  <a:pt x="75" y="40"/>
                  <a:pt x="77" y="42"/>
                </a:cubicBezTo>
                <a:cubicBezTo>
                  <a:pt x="78" y="42"/>
                  <a:pt x="78" y="42"/>
                  <a:pt x="78" y="42"/>
                </a:cubicBezTo>
                <a:cubicBezTo>
                  <a:pt x="79" y="42"/>
                  <a:pt x="80" y="42"/>
                  <a:pt x="81" y="42"/>
                </a:cubicBezTo>
                <a:cubicBezTo>
                  <a:pt x="81" y="42"/>
                  <a:pt x="82" y="42"/>
                  <a:pt x="82" y="42"/>
                </a:cubicBezTo>
                <a:cubicBezTo>
                  <a:pt x="83" y="42"/>
                  <a:pt x="84" y="43"/>
                  <a:pt x="84" y="44"/>
                </a:cubicBezTo>
                <a:cubicBezTo>
                  <a:pt x="85" y="44"/>
                  <a:pt x="85" y="44"/>
                  <a:pt x="86" y="44"/>
                </a:cubicBezTo>
                <a:cubicBezTo>
                  <a:pt x="86" y="44"/>
                  <a:pt x="86" y="43"/>
                  <a:pt x="86" y="43"/>
                </a:cubicBezTo>
                <a:cubicBezTo>
                  <a:pt x="86" y="43"/>
                  <a:pt x="87" y="43"/>
                  <a:pt x="88" y="43"/>
                </a:cubicBezTo>
                <a:cubicBezTo>
                  <a:pt x="88" y="43"/>
                  <a:pt x="89" y="43"/>
                  <a:pt x="89" y="43"/>
                </a:cubicBezTo>
                <a:cubicBezTo>
                  <a:pt x="89" y="42"/>
                  <a:pt x="89" y="42"/>
                  <a:pt x="90" y="42"/>
                </a:cubicBezTo>
                <a:cubicBezTo>
                  <a:pt x="90" y="40"/>
                  <a:pt x="92" y="40"/>
                  <a:pt x="94" y="41"/>
                </a:cubicBezTo>
                <a:cubicBezTo>
                  <a:pt x="95" y="41"/>
                  <a:pt x="96" y="42"/>
                  <a:pt x="97" y="42"/>
                </a:cubicBezTo>
                <a:cubicBezTo>
                  <a:pt x="98" y="42"/>
                  <a:pt x="99" y="41"/>
                  <a:pt x="100" y="41"/>
                </a:cubicBezTo>
                <a:cubicBezTo>
                  <a:pt x="101" y="41"/>
                  <a:pt x="101" y="42"/>
                  <a:pt x="102" y="42"/>
                </a:cubicBezTo>
                <a:cubicBezTo>
                  <a:pt x="102" y="44"/>
                  <a:pt x="103" y="46"/>
                  <a:pt x="101" y="47"/>
                </a:cubicBezTo>
                <a:cubicBezTo>
                  <a:pt x="101" y="47"/>
                  <a:pt x="101" y="47"/>
                  <a:pt x="101" y="48"/>
                </a:cubicBezTo>
                <a:cubicBezTo>
                  <a:pt x="101" y="49"/>
                  <a:pt x="101" y="49"/>
                  <a:pt x="101" y="50"/>
                </a:cubicBezTo>
                <a:cubicBezTo>
                  <a:pt x="102" y="50"/>
                  <a:pt x="102" y="51"/>
                  <a:pt x="102" y="52"/>
                </a:cubicBezTo>
                <a:cubicBezTo>
                  <a:pt x="102" y="52"/>
                  <a:pt x="101" y="52"/>
                  <a:pt x="101" y="52"/>
                </a:cubicBezTo>
                <a:cubicBezTo>
                  <a:pt x="99" y="53"/>
                  <a:pt x="100" y="55"/>
                  <a:pt x="102" y="55"/>
                </a:cubicBezTo>
                <a:cubicBezTo>
                  <a:pt x="103" y="55"/>
                  <a:pt x="104" y="55"/>
                  <a:pt x="105" y="55"/>
                </a:cubicBezTo>
                <a:cubicBezTo>
                  <a:pt x="104" y="56"/>
                  <a:pt x="105" y="57"/>
                  <a:pt x="103" y="57"/>
                </a:cubicBezTo>
                <a:cubicBezTo>
                  <a:pt x="103" y="58"/>
                  <a:pt x="103" y="58"/>
                  <a:pt x="103" y="58"/>
                </a:cubicBezTo>
                <a:cubicBezTo>
                  <a:pt x="102" y="58"/>
                  <a:pt x="102" y="57"/>
                  <a:pt x="101" y="57"/>
                </a:cubicBezTo>
                <a:cubicBezTo>
                  <a:pt x="101" y="56"/>
                  <a:pt x="101" y="56"/>
                  <a:pt x="100" y="56"/>
                </a:cubicBezTo>
                <a:cubicBezTo>
                  <a:pt x="100" y="57"/>
                  <a:pt x="100" y="58"/>
                  <a:pt x="100" y="58"/>
                </a:cubicBezTo>
                <a:cubicBezTo>
                  <a:pt x="100" y="59"/>
                  <a:pt x="100" y="60"/>
                  <a:pt x="100" y="61"/>
                </a:cubicBezTo>
                <a:cubicBezTo>
                  <a:pt x="100" y="61"/>
                  <a:pt x="100" y="62"/>
                  <a:pt x="100" y="62"/>
                </a:cubicBezTo>
                <a:cubicBezTo>
                  <a:pt x="100" y="62"/>
                  <a:pt x="100" y="63"/>
                  <a:pt x="100" y="63"/>
                </a:cubicBezTo>
                <a:cubicBezTo>
                  <a:pt x="98" y="63"/>
                  <a:pt x="98" y="64"/>
                  <a:pt x="96" y="64"/>
                </a:cubicBezTo>
                <a:cubicBezTo>
                  <a:pt x="96" y="65"/>
                  <a:pt x="96" y="66"/>
                  <a:pt x="96" y="67"/>
                </a:cubicBezTo>
                <a:cubicBezTo>
                  <a:pt x="96" y="68"/>
                  <a:pt x="96" y="68"/>
                  <a:pt x="96" y="69"/>
                </a:cubicBezTo>
                <a:cubicBezTo>
                  <a:pt x="96" y="71"/>
                  <a:pt x="95" y="73"/>
                  <a:pt x="94" y="74"/>
                </a:cubicBezTo>
                <a:cubicBezTo>
                  <a:pt x="94" y="74"/>
                  <a:pt x="94" y="75"/>
                  <a:pt x="94" y="75"/>
                </a:cubicBezTo>
                <a:cubicBezTo>
                  <a:pt x="93" y="75"/>
                  <a:pt x="93" y="75"/>
                  <a:pt x="93" y="75"/>
                </a:cubicBezTo>
                <a:cubicBezTo>
                  <a:pt x="93" y="76"/>
                  <a:pt x="93" y="77"/>
                  <a:pt x="93" y="77"/>
                </a:cubicBezTo>
                <a:cubicBezTo>
                  <a:pt x="91" y="81"/>
                  <a:pt x="87" y="83"/>
                  <a:pt x="87" y="88"/>
                </a:cubicBezTo>
                <a:cubicBezTo>
                  <a:pt x="88" y="87"/>
                  <a:pt x="93" y="85"/>
                  <a:pt x="91" y="89"/>
                </a:cubicBezTo>
                <a:cubicBezTo>
                  <a:pt x="90" y="89"/>
                  <a:pt x="90" y="88"/>
                  <a:pt x="88" y="88"/>
                </a:cubicBezTo>
                <a:cubicBezTo>
                  <a:pt x="85" y="91"/>
                  <a:pt x="90" y="94"/>
                  <a:pt x="86" y="94"/>
                </a:cubicBezTo>
                <a:cubicBezTo>
                  <a:pt x="85" y="95"/>
                  <a:pt x="85" y="97"/>
                  <a:pt x="83" y="96"/>
                </a:cubicBezTo>
                <a:cubicBezTo>
                  <a:pt x="83" y="97"/>
                  <a:pt x="82" y="98"/>
                  <a:pt x="82" y="96"/>
                </a:cubicBezTo>
                <a:cubicBezTo>
                  <a:pt x="82" y="96"/>
                  <a:pt x="82" y="96"/>
                  <a:pt x="82" y="95"/>
                </a:cubicBezTo>
                <a:cubicBezTo>
                  <a:pt x="82" y="95"/>
                  <a:pt x="81" y="95"/>
                  <a:pt x="81" y="95"/>
                </a:cubicBezTo>
                <a:cubicBezTo>
                  <a:pt x="79" y="96"/>
                  <a:pt x="78" y="98"/>
                  <a:pt x="77" y="100"/>
                </a:cubicBezTo>
                <a:cubicBezTo>
                  <a:pt x="77" y="101"/>
                  <a:pt x="77" y="103"/>
                  <a:pt x="76" y="104"/>
                </a:cubicBezTo>
                <a:cubicBezTo>
                  <a:pt x="76" y="104"/>
                  <a:pt x="76" y="104"/>
                  <a:pt x="76" y="105"/>
                </a:cubicBezTo>
                <a:cubicBezTo>
                  <a:pt x="76" y="105"/>
                  <a:pt x="75" y="105"/>
                  <a:pt x="75" y="105"/>
                </a:cubicBezTo>
                <a:cubicBezTo>
                  <a:pt x="74" y="105"/>
                  <a:pt x="73" y="105"/>
                  <a:pt x="74" y="104"/>
                </a:cubicBezTo>
                <a:cubicBezTo>
                  <a:pt x="74" y="103"/>
                  <a:pt x="74" y="103"/>
                  <a:pt x="74" y="102"/>
                </a:cubicBezTo>
                <a:cubicBezTo>
                  <a:pt x="72" y="102"/>
                  <a:pt x="72" y="100"/>
                  <a:pt x="70" y="100"/>
                </a:cubicBezTo>
                <a:cubicBezTo>
                  <a:pt x="70" y="98"/>
                  <a:pt x="70" y="97"/>
                  <a:pt x="70" y="95"/>
                </a:cubicBezTo>
                <a:cubicBezTo>
                  <a:pt x="69" y="95"/>
                  <a:pt x="69" y="95"/>
                  <a:pt x="69" y="94"/>
                </a:cubicBezTo>
                <a:cubicBezTo>
                  <a:pt x="67" y="93"/>
                  <a:pt x="67" y="91"/>
                  <a:pt x="65" y="89"/>
                </a:cubicBezTo>
                <a:cubicBezTo>
                  <a:pt x="65" y="88"/>
                  <a:pt x="65" y="86"/>
                  <a:pt x="65" y="85"/>
                </a:cubicBezTo>
                <a:cubicBezTo>
                  <a:pt x="65" y="85"/>
                  <a:pt x="64" y="85"/>
                  <a:pt x="63" y="85"/>
                </a:cubicBezTo>
                <a:cubicBezTo>
                  <a:pt x="62" y="85"/>
                  <a:pt x="61" y="85"/>
                  <a:pt x="61" y="85"/>
                </a:cubicBezTo>
                <a:cubicBezTo>
                  <a:pt x="60" y="86"/>
                  <a:pt x="60" y="84"/>
                  <a:pt x="58" y="85"/>
                </a:cubicBezTo>
                <a:cubicBezTo>
                  <a:pt x="58" y="85"/>
                  <a:pt x="57" y="85"/>
                  <a:pt x="57" y="85"/>
                </a:cubicBezTo>
                <a:cubicBezTo>
                  <a:pt x="57" y="84"/>
                  <a:pt x="56" y="83"/>
                  <a:pt x="56" y="82"/>
                </a:cubicBezTo>
                <a:cubicBezTo>
                  <a:pt x="55" y="82"/>
                  <a:pt x="55" y="84"/>
                  <a:pt x="55" y="85"/>
                </a:cubicBezTo>
                <a:cubicBezTo>
                  <a:pt x="54" y="85"/>
                  <a:pt x="54" y="85"/>
                  <a:pt x="53" y="85"/>
                </a:cubicBezTo>
                <a:cubicBezTo>
                  <a:pt x="52" y="85"/>
                  <a:pt x="52" y="84"/>
                  <a:pt x="52" y="83"/>
                </a:cubicBezTo>
                <a:cubicBezTo>
                  <a:pt x="51" y="83"/>
                  <a:pt x="51" y="81"/>
                  <a:pt x="50" y="80"/>
                </a:cubicBezTo>
                <a:cubicBezTo>
                  <a:pt x="50" y="80"/>
                  <a:pt x="49" y="80"/>
                  <a:pt x="49" y="80"/>
                </a:cubicBezTo>
                <a:cubicBezTo>
                  <a:pt x="47" y="80"/>
                  <a:pt x="45" y="80"/>
                  <a:pt x="45" y="79"/>
                </a:cubicBezTo>
                <a:cubicBezTo>
                  <a:pt x="44" y="79"/>
                  <a:pt x="44" y="78"/>
                  <a:pt x="44" y="77"/>
                </a:cubicBezTo>
                <a:cubicBezTo>
                  <a:pt x="44" y="76"/>
                  <a:pt x="43" y="76"/>
                  <a:pt x="43" y="75"/>
                </a:cubicBezTo>
                <a:cubicBezTo>
                  <a:pt x="42" y="75"/>
                  <a:pt x="41" y="75"/>
                  <a:pt x="40" y="75"/>
                </a:cubicBezTo>
                <a:cubicBezTo>
                  <a:pt x="40" y="76"/>
                  <a:pt x="39" y="77"/>
                  <a:pt x="38" y="77"/>
                </a:cubicBezTo>
                <a:cubicBezTo>
                  <a:pt x="38" y="78"/>
                  <a:pt x="38" y="79"/>
                  <a:pt x="39" y="79"/>
                </a:cubicBezTo>
                <a:cubicBezTo>
                  <a:pt x="40" y="79"/>
                  <a:pt x="41" y="79"/>
                  <a:pt x="42" y="79"/>
                </a:cubicBezTo>
                <a:cubicBezTo>
                  <a:pt x="42" y="79"/>
                  <a:pt x="42" y="79"/>
                  <a:pt x="42" y="80"/>
                </a:cubicBezTo>
                <a:cubicBezTo>
                  <a:pt x="41" y="80"/>
                  <a:pt x="40" y="80"/>
                  <a:pt x="39" y="80"/>
                </a:cubicBezTo>
                <a:cubicBezTo>
                  <a:pt x="39" y="81"/>
                  <a:pt x="39" y="81"/>
                  <a:pt x="38" y="81"/>
                </a:cubicBezTo>
                <a:cubicBezTo>
                  <a:pt x="38" y="82"/>
                  <a:pt x="38" y="83"/>
                  <a:pt x="38" y="83"/>
                </a:cubicBezTo>
                <a:cubicBezTo>
                  <a:pt x="38" y="84"/>
                  <a:pt x="38" y="85"/>
                  <a:pt x="38" y="86"/>
                </a:cubicBezTo>
                <a:cubicBezTo>
                  <a:pt x="38" y="86"/>
                  <a:pt x="37" y="86"/>
                  <a:pt x="37" y="86"/>
                </a:cubicBezTo>
                <a:cubicBezTo>
                  <a:pt x="37" y="87"/>
                  <a:pt x="37" y="88"/>
                  <a:pt x="37" y="89"/>
                </a:cubicBezTo>
                <a:cubicBezTo>
                  <a:pt x="35" y="89"/>
                  <a:pt x="34" y="94"/>
                  <a:pt x="33" y="90"/>
                </a:cubicBezTo>
                <a:cubicBezTo>
                  <a:pt x="33" y="90"/>
                  <a:pt x="33" y="90"/>
                  <a:pt x="33" y="89"/>
                </a:cubicBezTo>
                <a:cubicBezTo>
                  <a:pt x="33" y="88"/>
                  <a:pt x="32" y="88"/>
                  <a:pt x="32" y="87"/>
                </a:cubicBezTo>
                <a:cubicBezTo>
                  <a:pt x="31" y="87"/>
                  <a:pt x="31" y="88"/>
                  <a:pt x="30" y="88"/>
                </a:cubicBezTo>
                <a:cubicBezTo>
                  <a:pt x="29" y="88"/>
                  <a:pt x="29" y="88"/>
                  <a:pt x="29" y="88"/>
                </a:cubicBezTo>
                <a:cubicBezTo>
                  <a:pt x="29" y="88"/>
                  <a:pt x="29" y="89"/>
                  <a:pt x="29" y="89"/>
                </a:cubicBezTo>
                <a:cubicBezTo>
                  <a:pt x="27" y="89"/>
                  <a:pt x="26" y="87"/>
                  <a:pt x="25" y="86"/>
                </a:cubicBezTo>
                <a:cubicBezTo>
                  <a:pt x="25" y="84"/>
                  <a:pt x="23" y="84"/>
                  <a:pt x="23" y="82"/>
                </a:cubicBezTo>
                <a:cubicBezTo>
                  <a:pt x="21" y="81"/>
                  <a:pt x="18" y="80"/>
                  <a:pt x="18" y="76"/>
                </a:cubicBezTo>
                <a:cubicBezTo>
                  <a:pt x="18" y="75"/>
                  <a:pt x="17" y="75"/>
                  <a:pt x="17" y="74"/>
                </a:cubicBezTo>
                <a:cubicBezTo>
                  <a:pt x="17" y="73"/>
                  <a:pt x="17" y="73"/>
                  <a:pt x="17" y="73"/>
                </a:cubicBezTo>
                <a:cubicBezTo>
                  <a:pt x="17" y="72"/>
                  <a:pt x="17" y="72"/>
                  <a:pt x="17" y="71"/>
                </a:cubicBezTo>
                <a:cubicBezTo>
                  <a:pt x="15" y="71"/>
                  <a:pt x="14" y="70"/>
                  <a:pt x="12" y="69"/>
                </a:cubicBezTo>
                <a:cubicBezTo>
                  <a:pt x="12" y="69"/>
                  <a:pt x="12" y="70"/>
                  <a:pt x="12" y="70"/>
                </a:cubicBezTo>
                <a:cubicBezTo>
                  <a:pt x="12" y="71"/>
                  <a:pt x="10" y="71"/>
                  <a:pt x="10" y="71"/>
                </a:cubicBezTo>
                <a:cubicBezTo>
                  <a:pt x="10" y="72"/>
                  <a:pt x="10" y="72"/>
                  <a:pt x="10" y="73"/>
                </a:cubicBezTo>
                <a:cubicBezTo>
                  <a:pt x="8" y="73"/>
                  <a:pt x="9" y="74"/>
                  <a:pt x="8" y="75"/>
                </a:cubicBezTo>
                <a:cubicBezTo>
                  <a:pt x="8" y="75"/>
                  <a:pt x="8" y="75"/>
                  <a:pt x="7" y="75"/>
                </a:cubicBezTo>
                <a:cubicBezTo>
                  <a:pt x="7" y="77"/>
                  <a:pt x="8" y="77"/>
                  <a:pt x="8" y="79"/>
                </a:cubicBezTo>
                <a:cubicBezTo>
                  <a:pt x="8" y="80"/>
                  <a:pt x="5" y="79"/>
                  <a:pt x="5" y="81"/>
                </a:cubicBezTo>
                <a:cubicBezTo>
                  <a:pt x="5" y="81"/>
                  <a:pt x="5" y="82"/>
                  <a:pt x="5" y="82"/>
                </a:cubicBezTo>
                <a:cubicBezTo>
                  <a:pt x="5" y="84"/>
                  <a:pt x="6" y="85"/>
                  <a:pt x="8" y="85"/>
                </a:cubicBezTo>
                <a:cubicBezTo>
                  <a:pt x="9" y="85"/>
                  <a:pt x="10" y="86"/>
                  <a:pt x="10" y="87"/>
                </a:cubicBezTo>
                <a:cubicBezTo>
                  <a:pt x="11" y="87"/>
                  <a:pt x="11" y="87"/>
                  <a:pt x="11" y="88"/>
                </a:cubicBezTo>
                <a:cubicBezTo>
                  <a:pt x="11" y="89"/>
                  <a:pt x="11" y="90"/>
                  <a:pt x="11" y="90"/>
                </a:cubicBezTo>
                <a:cubicBezTo>
                  <a:pt x="11" y="91"/>
                  <a:pt x="11" y="91"/>
                  <a:pt x="11" y="92"/>
                </a:cubicBezTo>
                <a:cubicBezTo>
                  <a:pt x="12" y="92"/>
                  <a:pt x="14" y="94"/>
                  <a:pt x="12" y="94"/>
                </a:cubicBezTo>
                <a:cubicBezTo>
                  <a:pt x="12" y="94"/>
                  <a:pt x="12" y="95"/>
                  <a:pt x="12" y="95"/>
                </a:cubicBezTo>
                <a:cubicBezTo>
                  <a:pt x="12" y="96"/>
                  <a:pt x="12" y="98"/>
                  <a:pt x="12" y="99"/>
                </a:cubicBezTo>
                <a:cubicBezTo>
                  <a:pt x="12" y="99"/>
                  <a:pt x="12" y="100"/>
                  <a:pt x="12" y="100"/>
                </a:cubicBezTo>
                <a:cubicBezTo>
                  <a:pt x="13" y="100"/>
                  <a:pt x="14" y="100"/>
                  <a:pt x="14" y="99"/>
                </a:cubicBezTo>
                <a:cubicBezTo>
                  <a:pt x="14" y="98"/>
                  <a:pt x="14" y="98"/>
                  <a:pt x="14" y="98"/>
                </a:cubicBezTo>
                <a:cubicBezTo>
                  <a:pt x="14" y="96"/>
                  <a:pt x="16" y="96"/>
                  <a:pt x="17" y="98"/>
                </a:cubicBezTo>
                <a:cubicBezTo>
                  <a:pt x="17" y="98"/>
                  <a:pt x="18" y="98"/>
                  <a:pt x="18" y="99"/>
                </a:cubicBezTo>
                <a:cubicBezTo>
                  <a:pt x="18" y="99"/>
                  <a:pt x="19" y="99"/>
                  <a:pt x="19" y="99"/>
                </a:cubicBezTo>
                <a:cubicBezTo>
                  <a:pt x="19" y="99"/>
                  <a:pt x="19" y="100"/>
                  <a:pt x="19" y="100"/>
                </a:cubicBezTo>
                <a:cubicBezTo>
                  <a:pt x="19" y="103"/>
                  <a:pt x="17" y="102"/>
                  <a:pt x="19" y="105"/>
                </a:cubicBezTo>
                <a:cubicBezTo>
                  <a:pt x="19" y="105"/>
                  <a:pt x="20" y="105"/>
                  <a:pt x="20" y="105"/>
                </a:cubicBezTo>
                <a:cubicBezTo>
                  <a:pt x="21" y="105"/>
                  <a:pt x="21" y="105"/>
                  <a:pt x="21" y="105"/>
                </a:cubicBezTo>
                <a:cubicBezTo>
                  <a:pt x="25" y="105"/>
                  <a:pt x="28" y="106"/>
                  <a:pt x="29" y="109"/>
                </a:cubicBezTo>
                <a:cubicBezTo>
                  <a:pt x="29" y="111"/>
                  <a:pt x="32" y="111"/>
                  <a:pt x="30" y="112"/>
                </a:cubicBezTo>
                <a:cubicBezTo>
                  <a:pt x="30" y="113"/>
                  <a:pt x="31" y="113"/>
                  <a:pt x="31" y="115"/>
                </a:cubicBezTo>
                <a:cubicBezTo>
                  <a:pt x="32" y="115"/>
                  <a:pt x="33" y="115"/>
                  <a:pt x="33" y="115"/>
                </a:cubicBezTo>
                <a:cubicBezTo>
                  <a:pt x="33" y="116"/>
                  <a:pt x="33" y="116"/>
                  <a:pt x="33" y="117"/>
                </a:cubicBezTo>
                <a:cubicBezTo>
                  <a:pt x="34" y="116"/>
                  <a:pt x="34" y="117"/>
                  <a:pt x="34" y="118"/>
                </a:cubicBezTo>
                <a:cubicBezTo>
                  <a:pt x="37" y="118"/>
                  <a:pt x="37" y="121"/>
                  <a:pt x="39" y="121"/>
                </a:cubicBezTo>
                <a:cubicBezTo>
                  <a:pt x="41" y="122"/>
                  <a:pt x="43" y="121"/>
                  <a:pt x="43" y="123"/>
                </a:cubicBezTo>
                <a:cubicBezTo>
                  <a:pt x="43" y="123"/>
                  <a:pt x="44" y="123"/>
                  <a:pt x="44" y="123"/>
                </a:cubicBezTo>
                <a:cubicBezTo>
                  <a:pt x="44" y="124"/>
                  <a:pt x="45" y="124"/>
                  <a:pt x="45" y="125"/>
                </a:cubicBezTo>
                <a:cubicBezTo>
                  <a:pt x="46" y="125"/>
                  <a:pt x="47" y="125"/>
                  <a:pt x="46" y="126"/>
                </a:cubicBezTo>
                <a:cubicBezTo>
                  <a:pt x="47" y="126"/>
                  <a:pt x="47" y="126"/>
                  <a:pt x="48" y="126"/>
                </a:cubicBezTo>
                <a:cubicBezTo>
                  <a:pt x="49" y="126"/>
                  <a:pt x="52" y="126"/>
                  <a:pt x="52" y="127"/>
                </a:cubicBezTo>
                <a:cubicBezTo>
                  <a:pt x="52" y="128"/>
                  <a:pt x="52" y="128"/>
                  <a:pt x="52" y="128"/>
                </a:cubicBezTo>
                <a:cubicBezTo>
                  <a:pt x="51" y="128"/>
                  <a:pt x="51" y="129"/>
                  <a:pt x="50" y="130"/>
                </a:cubicBezTo>
                <a:cubicBezTo>
                  <a:pt x="50" y="130"/>
                  <a:pt x="50" y="130"/>
                  <a:pt x="50" y="131"/>
                </a:cubicBezTo>
                <a:cubicBezTo>
                  <a:pt x="50" y="131"/>
                  <a:pt x="51" y="131"/>
                  <a:pt x="51" y="131"/>
                </a:cubicBezTo>
                <a:cubicBezTo>
                  <a:pt x="51" y="131"/>
                  <a:pt x="51" y="132"/>
                  <a:pt x="51" y="132"/>
                </a:cubicBezTo>
                <a:cubicBezTo>
                  <a:pt x="50" y="132"/>
                  <a:pt x="49" y="134"/>
                  <a:pt x="49" y="131"/>
                </a:cubicBezTo>
                <a:cubicBezTo>
                  <a:pt x="48" y="131"/>
                  <a:pt x="46" y="131"/>
                  <a:pt x="46" y="130"/>
                </a:cubicBezTo>
                <a:cubicBezTo>
                  <a:pt x="46" y="130"/>
                  <a:pt x="46" y="130"/>
                  <a:pt x="45" y="130"/>
                </a:cubicBezTo>
                <a:cubicBezTo>
                  <a:pt x="45" y="130"/>
                  <a:pt x="44" y="130"/>
                  <a:pt x="44" y="130"/>
                </a:cubicBezTo>
                <a:cubicBezTo>
                  <a:pt x="44" y="130"/>
                  <a:pt x="44" y="131"/>
                  <a:pt x="44" y="132"/>
                </a:cubicBezTo>
                <a:cubicBezTo>
                  <a:pt x="44" y="132"/>
                  <a:pt x="44" y="133"/>
                  <a:pt x="44" y="133"/>
                </a:cubicBezTo>
                <a:cubicBezTo>
                  <a:pt x="45" y="133"/>
                  <a:pt x="45" y="133"/>
                  <a:pt x="45" y="134"/>
                </a:cubicBezTo>
                <a:cubicBezTo>
                  <a:pt x="46" y="134"/>
                  <a:pt x="47" y="135"/>
                  <a:pt x="46" y="136"/>
                </a:cubicBezTo>
                <a:cubicBezTo>
                  <a:pt x="48" y="136"/>
                  <a:pt x="48" y="139"/>
                  <a:pt x="49" y="137"/>
                </a:cubicBezTo>
                <a:cubicBezTo>
                  <a:pt x="49" y="137"/>
                  <a:pt x="50" y="137"/>
                  <a:pt x="50" y="137"/>
                </a:cubicBezTo>
                <a:cubicBezTo>
                  <a:pt x="51" y="137"/>
                  <a:pt x="52" y="137"/>
                  <a:pt x="53" y="137"/>
                </a:cubicBezTo>
                <a:cubicBezTo>
                  <a:pt x="53" y="136"/>
                  <a:pt x="53" y="136"/>
                  <a:pt x="53" y="136"/>
                </a:cubicBezTo>
                <a:cubicBezTo>
                  <a:pt x="54" y="136"/>
                  <a:pt x="54" y="136"/>
                  <a:pt x="55" y="136"/>
                </a:cubicBezTo>
                <a:cubicBezTo>
                  <a:pt x="55" y="137"/>
                  <a:pt x="55" y="138"/>
                  <a:pt x="55" y="139"/>
                </a:cubicBezTo>
                <a:cubicBezTo>
                  <a:pt x="55" y="140"/>
                  <a:pt x="54" y="140"/>
                  <a:pt x="53" y="140"/>
                </a:cubicBezTo>
                <a:cubicBezTo>
                  <a:pt x="53" y="140"/>
                  <a:pt x="52" y="141"/>
                  <a:pt x="52" y="142"/>
                </a:cubicBezTo>
                <a:cubicBezTo>
                  <a:pt x="52" y="143"/>
                  <a:pt x="50" y="143"/>
                  <a:pt x="49" y="143"/>
                </a:cubicBezTo>
                <a:cubicBezTo>
                  <a:pt x="48" y="143"/>
                  <a:pt x="47" y="143"/>
                  <a:pt x="48" y="142"/>
                </a:cubicBezTo>
                <a:cubicBezTo>
                  <a:pt x="48" y="141"/>
                  <a:pt x="48" y="140"/>
                  <a:pt x="48" y="139"/>
                </a:cubicBezTo>
                <a:cubicBezTo>
                  <a:pt x="47" y="139"/>
                  <a:pt x="46" y="140"/>
                  <a:pt x="46" y="140"/>
                </a:cubicBezTo>
                <a:cubicBezTo>
                  <a:pt x="45" y="140"/>
                  <a:pt x="45" y="139"/>
                  <a:pt x="45" y="138"/>
                </a:cubicBezTo>
                <a:cubicBezTo>
                  <a:pt x="46" y="138"/>
                  <a:pt x="46" y="138"/>
                  <a:pt x="46" y="138"/>
                </a:cubicBezTo>
                <a:cubicBezTo>
                  <a:pt x="46" y="138"/>
                  <a:pt x="46" y="137"/>
                  <a:pt x="46" y="137"/>
                </a:cubicBezTo>
                <a:cubicBezTo>
                  <a:pt x="46" y="137"/>
                  <a:pt x="45" y="137"/>
                  <a:pt x="45" y="136"/>
                </a:cubicBezTo>
                <a:cubicBezTo>
                  <a:pt x="44" y="136"/>
                  <a:pt x="43" y="136"/>
                  <a:pt x="42" y="137"/>
                </a:cubicBezTo>
                <a:cubicBezTo>
                  <a:pt x="41" y="137"/>
                  <a:pt x="41" y="137"/>
                  <a:pt x="40" y="137"/>
                </a:cubicBezTo>
                <a:cubicBezTo>
                  <a:pt x="40" y="138"/>
                  <a:pt x="38" y="138"/>
                  <a:pt x="38" y="139"/>
                </a:cubicBezTo>
                <a:cubicBezTo>
                  <a:pt x="39" y="139"/>
                  <a:pt x="39" y="140"/>
                  <a:pt x="38" y="140"/>
                </a:cubicBezTo>
                <a:cubicBezTo>
                  <a:pt x="38" y="141"/>
                  <a:pt x="38" y="142"/>
                  <a:pt x="38" y="143"/>
                </a:cubicBezTo>
                <a:cubicBezTo>
                  <a:pt x="38" y="144"/>
                  <a:pt x="36" y="145"/>
                  <a:pt x="38" y="145"/>
                </a:cubicBezTo>
                <a:cubicBezTo>
                  <a:pt x="38" y="145"/>
                  <a:pt x="39" y="145"/>
                  <a:pt x="39" y="145"/>
                </a:cubicBezTo>
                <a:cubicBezTo>
                  <a:pt x="39" y="144"/>
                  <a:pt x="41" y="144"/>
                  <a:pt x="42" y="145"/>
                </a:cubicBezTo>
                <a:cubicBezTo>
                  <a:pt x="42" y="145"/>
                  <a:pt x="42" y="146"/>
                  <a:pt x="42" y="146"/>
                </a:cubicBezTo>
                <a:cubicBezTo>
                  <a:pt x="42" y="147"/>
                  <a:pt x="42" y="147"/>
                  <a:pt x="42" y="147"/>
                </a:cubicBezTo>
                <a:cubicBezTo>
                  <a:pt x="43" y="147"/>
                  <a:pt x="43" y="148"/>
                  <a:pt x="43" y="149"/>
                </a:cubicBezTo>
                <a:cubicBezTo>
                  <a:pt x="43" y="149"/>
                  <a:pt x="43" y="149"/>
                  <a:pt x="43" y="150"/>
                </a:cubicBezTo>
                <a:cubicBezTo>
                  <a:pt x="43" y="151"/>
                  <a:pt x="43" y="151"/>
                  <a:pt x="44" y="151"/>
                </a:cubicBezTo>
                <a:cubicBezTo>
                  <a:pt x="44" y="151"/>
                  <a:pt x="45" y="151"/>
                  <a:pt x="45" y="151"/>
                </a:cubicBezTo>
                <a:cubicBezTo>
                  <a:pt x="46" y="151"/>
                  <a:pt x="47" y="150"/>
                  <a:pt x="48" y="150"/>
                </a:cubicBezTo>
                <a:cubicBezTo>
                  <a:pt x="48" y="151"/>
                  <a:pt x="47" y="152"/>
                  <a:pt x="46" y="153"/>
                </a:cubicBezTo>
                <a:cubicBezTo>
                  <a:pt x="47" y="154"/>
                  <a:pt x="48" y="154"/>
                  <a:pt x="48" y="156"/>
                </a:cubicBezTo>
                <a:cubicBezTo>
                  <a:pt x="48" y="157"/>
                  <a:pt x="48" y="158"/>
                  <a:pt x="48" y="159"/>
                </a:cubicBezTo>
                <a:cubicBezTo>
                  <a:pt x="48" y="160"/>
                  <a:pt x="48" y="161"/>
                  <a:pt x="48" y="162"/>
                </a:cubicBezTo>
                <a:cubicBezTo>
                  <a:pt x="49" y="162"/>
                  <a:pt x="49" y="165"/>
                  <a:pt x="48" y="165"/>
                </a:cubicBezTo>
                <a:cubicBezTo>
                  <a:pt x="46" y="165"/>
                  <a:pt x="46" y="164"/>
                  <a:pt x="45" y="164"/>
                </a:cubicBezTo>
                <a:cubicBezTo>
                  <a:pt x="44" y="164"/>
                  <a:pt x="44" y="164"/>
                  <a:pt x="44" y="163"/>
                </a:cubicBezTo>
                <a:cubicBezTo>
                  <a:pt x="44" y="163"/>
                  <a:pt x="43" y="163"/>
                  <a:pt x="43" y="163"/>
                </a:cubicBezTo>
                <a:cubicBezTo>
                  <a:pt x="42" y="163"/>
                  <a:pt x="40" y="162"/>
                  <a:pt x="42" y="162"/>
                </a:cubicBezTo>
                <a:cubicBezTo>
                  <a:pt x="42" y="161"/>
                  <a:pt x="42" y="161"/>
                  <a:pt x="42" y="161"/>
                </a:cubicBezTo>
                <a:cubicBezTo>
                  <a:pt x="41" y="160"/>
                  <a:pt x="40" y="160"/>
                  <a:pt x="40" y="158"/>
                </a:cubicBezTo>
                <a:cubicBezTo>
                  <a:pt x="40" y="158"/>
                  <a:pt x="40" y="158"/>
                  <a:pt x="39" y="158"/>
                </a:cubicBezTo>
                <a:cubicBezTo>
                  <a:pt x="39" y="160"/>
                  <a:pt x="38" y="160"/>
                  <a:pt x="39" y="162"/>
                </a:cubicBezTo>
                <a:cubicBezTo>
                  <a:pt x="39" y="162"/>
                  <a:pt x="38" y="162"/>
                  <a:pt x="38" y="162"/>
                </a:cubicBezTo>
                <a:cubicBezTo>
                  <a:pt x="38" y="162"/>
                  <a:pt x="37" y="162"/>
                  <a:pt x="37" y="162"/>
                </a:cubicBezTo>
                <a:cubicBezTo>
                  <a:pt x="37" y="162"/>
                  <a:pt x="37" y="163"/>
                  <a:pt x="37" y="163"/>
                </a:cubicBezTo>
                <a:cubicBezTo>
                  <a:pt x="36" y="163"/>
                  <a:pt x="35" y="163"/>
                  <a:pt x="34" y="163"/>
                </a:cubicBezTo>
                <a:cubicBezTo>
                  <a:pt x="34" y="164"/>
                  <a:pt x="34" y="164"/>
                  <a:pt x="34" y="165"/>
                </a:cubicBezTo>
                <a:cubicBezTo>
                  <a:pt x="35" y="166"/>
                  <a:pt x="37" y="165"/>
                  <a:pt x="37" y="166"/>
                </a:cubicBezTo>
                <a:cubicBezTo>
                  <a:pt x="37" y="166"/>
                  <a:pt x="38" y="166"/>
                  <a:pt x="38" y="166"/>
                </a:cubicBezTo>
                <a:cubicBezTo>
                  <a:pt x="38" y="167"/>
                  <a:pt x="38" y="167"/>
                  <a:pt x="38" y="168"/>
                </a:cubicBezTo>
                <a:cubicBezTo>
                  <a:pt x="39" y="168"/>
                  <a:pt x="39" y="169"/>
                  <a:pt x="40" y="169"/>
                </a:cubicBezTo>
                <a:cubicBezTo>
                  <a:pt x="42" y="169"/>
                  <a:pt x="42" y="171"/>
                  <a:pt x="43" y="172"/>
                </a:cubicBezTo>
                <a:cubicBezTo>
                  <a:pt x="43" y="173"/>
                  <a:pt x="43" y="173"/>
                  <a:pt x="43" y="174"/>
                </a:cubicBezTo>
                <a:cubicBezTo>
                  <a:pt x="43" y="174"/>
                  <a:pt x="44" y="174"/>
                  <a:pt x="44" y="174"/>
                </a:cubicBezTo>
                <a:cubicBezTo>
                  <a:pt x="44" y="174"/>
                  <a:pt x="44" y="174"/>
                  <a:pt x="44" y="175"/>
                </a:cubicBezTo>
                <a:cubicBezTo>
                  <a:pt x="44" y="175"/>
                  <a:pt x="44" y="176"/>
                  <a:pt x="44" y="176"/>
                </a:cubicBezTo>
                <a:cubicBezTo>
                  <a:pt x="45" y="176"/>
                  <a:pt x="45" y="176"/>
                  <a:pt x="45" y="177"/>
                </a:cubicBezTo>
                <a:cubicBezTo>
                  <a:pt x="46" y="177"/>
                  <a:pt x="46" y="177"/>
                  <a:pt x="46" y="177"/>
                </a:cubicBezTo>
                <a:cubicBezTo>
                  <a:pt x="46" y="178"/>
                  <a:pt x="47" y="179"/>
                  <a:pt x="48" y="178"/>
                </a:cubicBezTo>
                <a:cubicBezTo>
                  <a:pt x="48" y="179"/>
                  <a:pt x="50" y="178"/>
                  <a:pt x="50" y="180"/>
                </a:cubicBezTo>
                <a:cubicBezTo>
                  <a:pt x="49" y="180"/>
                  <a:pt x="49" y="180"/>
                  <a:pt x="49" y="181"/>
                </a:cubicBezTo>
                <a:cubicBezTo>
                  <a:pt x="49" y="183"/>
                  <a:pt x="48" y="184"/>
                  <a:pt x="48" y="185"/>
                </a:cubicBezTo>
                <a:cubicBezTo>
                  <a:pt x="47" y="186"/>
                  <a:pt x="48" y="188"/>
                  <a:pt x="46" y="188"/>
                </a:cubicBezTo>
                <a:cubicBezTo>
                  <a:pt x="46" y="188"/>
                  <a:pt x="46" y="189"/>
                  <a:pt x="46" y="189"/>
                </a:cubicBezTo>
                <a:cubicBezTo>
                  <a:pt x="46" y="190"/>
                  <a:pt x="45" y="190"/>
                  <a:pt x="45" y="191"/>
                </a:cubicBezTo>
                <a:cubicBezTo>
                  <a:pt x="44" y="191"/>
                  <a:pt x="44" y="193"/>
                  <a:pt x="44" y="194"/>
                </a:cubicBezTo>
                <a:cubicBezTo>
                  <a:pt x="44" y="195"/>
                  <a:pt x="44" y="195"/>
                  <a:pt x="43" y="195"/>
                </a:cubicBezTo>
                <a:cubicBezTo>
                  <a:pt x="42" y="195"/>
                  <a:pt x="41" y="195"/>
                  <a:pt x="40" y="195"/>
                </a:cubicBezTo>
                <a:cubicBezTo>
                  <a:pt x="38" y="195"/>
                  <a:pt x="39" y="198"/>
                  <a:pt x="37" y="199"/>
                </a:cubicBezTo>
                <a:cubicBezTo>
                  <a:pt x="37" y="194"/>
                  <a:pt x="33" y="195"/>
                  <a:pt x="32" y="191"/>
                </a:cubicBezTo>
                <a:cubicBezTo>
                  <a:pt x="32" y="191"/>
                  <a:pt x="32" y="191"/>
                  <a:pt x="32" y="190"/>
                </a:cubicBezTo>
                <a:cubicBezTo>
                  <a:pt x="31" y="190"/>
                  <a:pt x="31" y="188"/>
                  <a:pt x="30" y="188"/>
                </a:cubicBezTo>
                <a:cubicBezTo>
                  <a:pt x="29" y="188"/>
                  <a:pt x="27" y="188"/>
                  <a:pt x="27" y="187"/>
                </a:cubicBezTo>
                <a:cubicBezTo>
                  <a:pt x="27" y="186"/>
                  <a:pt x="27" y="185"/>
                  <a:pt x="27" y="184"/>
                </a:cubicBezTo>
                <a:cubicBezTo>
                  <a:pt x="27" y="183"/>
                  <a:pt x="26" y="183"/>
                  <a:pt x="26" y="182"/>
                </a:cubicBezTo>
                <a:cubicBezTo>
                  <a:pt x="26" y="182"/>
                  <a:pt x="25" y="182"/>
                  <a:pt x="25" y="182"/>
                </a:cubicBezTo>
                <a:cubicBezTo>
                  <a:pt x="24" y="182"/>
                  <a:pt x="24" y="181"/>
                  <a:pt x="24" y="180"/>
                </a:cubicBezTo>
                <a:cubicBezTo>
                  <a:pt x="25" y="180"/>
                  <a:pt x="25" y="180"/>
                  <a:pt x="26" y="180"/>
                </a:cubicBezTo>
                <a:cubicBezTo>
                  <a:pt x="26" y="179"/>
                  <a:pt x="26" y="178"/>
                  <a:pt x="27" y="178"/>
                </a:cubicBezTo>
                <a:cubicBezTo>
                  <a:pt x="27" y="178"/>
                  <a:pt x="27" y="178"/>
                  <a:pt x="27" y="177"/>
                </a:cubicBezTo>
                <a:cubicBezTo>
                  <a:pt x="27" y="177"/>
                  <a:pt x="27" y="176"/>
                  <a:pt x="27" y="176"/>
                </a:cubicBezTo>
                <a:cubicBezTo>
                  <a:pt x="27" y="176"/>
                  <a:pt x="26" y="176"/>
                  <a:pt x="25" y="176"/>
                </a:cubicBezTo>
                <a:cubicBezTo>
                  <a:pt x="25" y="176"/>
                  <a:pt x="24" y="176"/>
                  <a:pt x="24" y="176"/>
                </a:cubicBezTo>
                <a:cubicBezTo>
                  <a:pt x="24" y="176"/>
                  <a:pt x="24" y="175"/>
                  <a:pt x="24" y="175"/>
                </a:cubicBezTo>
                <a:cubicBezTo>
                  <a:pt x="23" y="175"/>
                  <a:pt x="22" y="174"/>
                  <a:pt x="23" y="172"/>
                </a:cubicBezTo>
                <a:cubicBezTo>
                  <a:pt x="22" y="172"/>
                  <a:pt x="21" y="172"/>
                  <a:pt x="21" y="171"/>
                </a:cubicBezTo>
                <a:cubicBezTo>
                  <a:pt x="21" y="169"/>
                  <a:pt x="19" y="170"/>
                  <a:pt x="17" y="170"/>
                </a:cubicBezTo>
                <a:cubicBezTo>
                  <a:pt x="17" y="170"/>
                  <a:pt x="17" y="171"/>
                  <a:pt x="17" y="171"/>
                </a:cubicBezTo>
                <a:cubicBezTo>
                  <a:pt x="17" y="172"/>
                  <a:pt x="17" y="172"/>
                  <a:pt x="17" y="172"/>
                </a:cubicBezTo>
                <a:cubicBezTo>
                  <a:pt x="17" y="173"/>
                  <a:pt x="17" y="173"/>
                  <a:pt x="17" y="174"/>
                </a:cubicBezTo>
                <a:cubicBezTo>
                  <a:pt x="17" y="174"/>
                  <a:pt x="18" y="174"/>
                  <a:pt x="18" y="175"/>
                </a:cubicBezTo>
                <a:cubicBezTo>
                  <a:pt x="18" y="175"/>
                  <a:pt x="18" y="176"/>
                  <a:pt x="18" y="176"/>
                </a:cubicBezTo>
                <a:cubicBezTo>
                  <a:pt x="16" y="176"/>
                  <a:pt x="16" y="177"/>
                  <a:pt x="14" y="177"/>
                </a:cubicBezTo>
                <a:cubicBezTo>
                  <a:pt x="14" y="177"/>
                  <a:pt x="14" y="177"/>
                  <a:pt x="13" y="177"/>
                </a:cubicBezTo>
                <a:cubicBezTo>
                  <a:pt x="13" y="176"/>
                  <a:pt x="13" y="174"/>
                  <a:pt x="14" y="174"/>
                </a:cubicBezTo>
                <a:cubicBezTo>
                  <a:pt x="14" y="173"/>
                  <a:pt x="14" y="172"/>
                  <a:pt x="14" y="171"/>
                </a:cubicBezTo>
                <a:cubicBezTo>
                  <a:pt x="11" y="171"/>
                  <a:pt x="13" y="165"/>
                  <a:pt x="11" y="164"/>
                </a:cubicBezTo>
                <a:cubicBezTo>
                  <a:pt x="11" y="163"/>
                  <a:pt x="11" y="163"/>
                  <a:pt x="12" y="163"/>
                </a:cubicBezTo>
                <a:cubicBezTo>
                  <a:pt x="12" y="162"/>
                  <a:pt x="13" y="162"/>
                  <a:pt x="13" y="163"/>
                </a:cubicBezTo>
                <a:cubicBezTo>
                  <a:pt x="14" y="163"/>
                  <a:pt x="14" y="163"/>
                  <a:pt x="14" y="163"/>
                </a:cubicBezTo>
                <a:cubicBezTo>
                  <a:pt x="14" y="161"/>
                  <a:pt x="14" y="160"/>
                  <a:pt x="13" y="159"/>
                </a:cubicBezTo>
                <a:cubicBezTo>
                  <a:pt x="13" y="161"/>
                  <a:pt x="11" y="161"/>
                  <a:pt x="11" y="159"/>
                </a:cubicBezTo>
                <a:cubicBezTo>
                  <a:pt x="11" y="159"/>
                  <a:pt x="11" y="159"/>
                  <a:pt x="11" y="158"/>
                </a:cubicBezTo>
                <a:cubicBezTo>
                  <a:pt x="10" y="158"/>
                  <a:pt x="9" y="158"/>
                  <a:pt x="8" y="158"/>
                </a:cubicBezTo>
                <a:cubicBezTo>
                  <a:pt x="9" y="157"/>
                  <a:pt x="9" y="157"/>
                  <a:pt x="11" y="157"/>
                </a:cubicBezTo>
                <a:cubicBezTo>
                  <a:pt x="12" y="157"/>
                  <a:pt x="12" y="156"/>
                  <a:pt x="12" y="155"/>
                </a:cubicBezTo>
                <a:cubicBezTo>
                  <a:pt x="11" y="155"/>
                  <a:pt x="11" y="154"/>
                  <a:pt x="11" y="153"/>
                </a:cubicBezTo>
                <a:cubicBezTo>
                  <a:pt x="10" y="153"/>
                  <a:pt x="9" y="152"/>
                  <a:pt x="7" y="152"/>
                </a:cubicBezTo>
                <a:cubicBezTo>
                  <a:pt x="6" y="152"/>
                  <a:pt x="5" y="152"/>
                  <a:pt x="4" y="152"/>
                </a:cubicBezTo>
                <a:cubicBezTo>
                  <a:pt x="3" y="148"/>
                  <a:pt x="5" y="148"/>
                  <a:pt x="5" y="144"/>
                </a:cubicBezTo>
                <a:cubicBezTo>
                  <a:pt x="6" y="144"/>
                  <a:pt x="6" y="144"/>
                  <a:pt x="7" y="144"/>
                </a:cubicBezTo>
                <a:cubicBezTo>
                  <a:pt x="8" y="144"/>
                  <a:pt x="8" y="144"/>
                  <a:pt x="8" y="144"/>
                </a:cubicBezTo>
                <a:cubicBezTo>
                  <a:pt x="8" y="144"/>
                  <a:pt x="8" y="143"/>
                  <a:pt x="8" y="143"/>
                </a:cubicBezTo>
                <a:cubicBezTo>
                  <a:pt x="7" y="143"/>
                  <a:pt x="7" y="141"/>
                  <a:pt x="10" y="142"/>
                </a:cubicBezTo>
                <a:cubicBezTo>
                  <a:pt x="10" y="141"/>
                  <a:pt x="10" y="141"/>
                  <a:pt x="10" y="140"/>
                </a:cubicBezTo>
                <a:cubicBezTo>
                  <a:pt x="9" y="140"/>
                  <a:pt x="8" y="140"/>
                  <a:pt x="7" y="140"/>
                </a:cubicBezTo>
                <a:cubicBezTo>
                  <a:pt x="7" y="141"/>
                  <a:pt x="6" y="142"/>
                  <a:pt x="5" y="142"/>
                </a:cubicBezTo>
                <a:cubicBezTo>
                  <a:pt x="5" y="141"/>
                  <a:pt x="5" y="141"/>
                  <a:pt x="5" y="140"/>
                </a:cubicBezTo>
                <a:cubicBezTo>
                  <a:pt x="2" y="139"/>
                  <a:pt x="4" y="134"/>
                  <a:pt x="4" y="131"/>
                </a:cubicBezTo>
                <a:cubicBezTo>
                  <a:pt x="2" y="131"/>
                  <a:pt x="3" y="133"/>
                  <a:pt x="1" y="133"/>
                </a:cubicBezTo>
                <a:cubicBezTo>
                  <a:pt x="1" y="134"/>
                  <a:pt x="1" y="134"/>
                  <a:pt x="1" y="134"/>
                </a:cubicBezTo>
                <a:cubicBezTo>
                  <a:pt x="1" y="136"/>
                  <a:pt x="3" y="141"/>
                  <a:pt x="0" y="140"/>
                </a:cubicBezTo>
                <a:cubicBezTo>
                  <a:pt x="0" y="142"/>
                  <a:pt x="0" y="143"/>
                  <a:pt x="0" y="144"/>
                </a:cubicBezTo>
                <a:cubicBezTo>
                  <a:pt x="0" y="144"/>
                  <a:pt x="0" y="145"/>
                  <a:pt x="0" y="145"/>
                </a:cubicBezTo>
                <a:cubicBezTo>
                  <a:pt x="4" y="145"/>
                  <a:pt x="2" y="150"/>
                  <a:pt x="0" y="151"/>
                </a:cubicBezTo>
                <a:cubicBezTo>
                  <a:pt x="0" y="152"/>
                  <a:pt x="0" y="153"/>
                  <a:pt x="0" y="153"/>
                </a:cubicBezTo>
                <a:cubicBezTo>
                  <a:pt x="8" y="155"/>
                  <a:pt x="1" y="165"/>
                  <a:pt x="5" y="172"/>
                </a:cubicBezTo>
                <a:cubicBezTo>
                  <a:pt x="5" y="173"/>
                  <a:pt x="5" y="174"/>
                  <a:pt x="5" y="175"/>
                </a:cubicBezTo>
                <a:cubicBezTo>
                  <a:pt x="5" y="175"/>
                  <a:pt x="6" y="175"/>
                  <a:pt x="6" y="175"/>
                </a:cubicBezTo>
                <a:cubicBezTo>
                  <a:pt x="7" y="175"/>
                  <a:pt x="7" y="176"/>
                  <a:pt x="7" y="177"/>
                </a:cubicBezTo>
                <a:cubicBezTo>
                  <a:pt x="7" y="178"/>
                  <a:pt x="7" y="178"/>
                  <a:pt x="7" y="178"/>
                </a:cubicBezTo>
                <a:cubicBezTo>
                  <a:pt x="9" y="178"/>
                  <a:pt x="8" y="180"/>
                  <a:pt x="10" y="181"/>
                </a:cubicBezTo>
                <a:cubicBezTo>
                  <a:pt x="10" y="182"/>
                  <a:pt x="11" y="182"/>
                  <a:pt x="11" y="183"/>
                </a:cubicBezTo>
                <a:cubicBezTo>
                  <a:pt x="11" y="184"/>
                  <a:pt x="12" y="185"/>
                  <a:pt x="12" y="185"/>
                </a:cubicBezTo>
                <a:cubicBezTo>
                  <a:pt x="12" y="186"/>
                  <a:pt x="13" y="187"/>
                  <a:pt x="13" y="188"/>
                </a:cubicBezTo>
                <a:cubicBezTo>
                  <a:pt x="14" y="188"/>
                  <a:pt x="14" y="188"/>
                  <a:pt x="14" y="188"/>
                </a:cubicBezTo>
                <a:cubicBezTo>
                  <a:pt x="15" y="188"/>
                  <a:pt x="15" y="188"/>
                  <a:pt x="15" y="188"/>
                </a:cubicBezTo>
                <a:cubicBezTo>
                  <a:pt x="17" y="189"/>
                  <a:pt x="18" y="193"/>
                  <a:pt x="21" y="190"/>
                </a:cubicBezTo>
                <a:cubicBezTo>
                  <a:pt x="21" y="192"/>
                  <a:pt x="22" y="194"/>
                  <a:pt x="23" y="195"/>
                </a:cubicBezTo>
                <a:cubicBezTo>
                  <a:pt x="24" y="196"/>
                  <a:pt x="25" y="196"/>
                  <a:pt x="25" y="197"/>
                </a:cubicBezTo>
                <a:cubicBezTo>
                  <a:pt x="25" y="198"/>
                  <a:pt x="25" y="198"/>
                  <a:pt x="25" y="199"/>
                </a:cubicBezTo>
                <a:cubicBezTo>
                  <a:pt x="27" y="198"/>
                  <a:pt x="29" y="199"/>
                  <a:pt x="30" y="200"/>
                </a:cubicBezTo>
                <a:cubicBezTo>
                  <a:pt x="30" y="200"/>
                  <a:pt x="30" y="201"/>
                  <a:pt x="30" y="201"/>
                </a:cubicBezTo>
                <a:cubicBezTo>
                  <a:pt x="30" y="201"/>
                  <a:pt x="31" y="201"/>
                  <a:pt x="31" y="201"/>
                </a:cubicBezTo>
                <a:cubicBezTo>
                  <a:pt x="31" y="201"/>
                  <a:pt x="32" y="201"/>
                  <a:pt x="32" y="201"/>
                </a:cubicBezTo>
                <a:cubicBezTo>
                  <a:pt x="33" y="203"/>
                  <a:pt x="37" y="203"/>
                  <a:pt x="40" y="203"/>
                </a:cubicBezTo>
                <a:cubicBezTo>
                  <a:pt x="41" y="202"/>
                  <a:pt x="43" y="202"/>
                  <a:pt x="45" y="202"/>
                </a:cubicBezTo>
                <a:cubicBezTo>
                  <a:pt x="46" y="200"/>
                  <a:pt x="47" y="199"/>
                  <a:pt x="49" y="199"/>
                </a:cubicBezTo>
                <a:cubicBezTo>
                  <a:pt x="50" y="199"/>
                  <a:pt x="50" y="199"/>
                  <a:pt x="51" y="199"/>
                </a:cubicBezTo>
                <a:cubicBezTo>
                  <a:pt x="51" y="198"/>
                  <a:pt x="52" y="197"/>
                  <a:pt x="52" y="197"/>
                </a:cubicBezTo>
                <a:cubicBezTo>
                  <a:pt x="52" y="197"/>
                  <a:pt x="52" y="197"/>
                  <a:pt x="52" y="196"/>
                </a:cubicBezTo>
                <a:cubicBezTo>
                  <a:pt x="53" y="196"/>
                  <a:pt x="53" y="196"/>
                  <a:pt x="53" y="196"/>
                </a:cubicBezTo>
                <a:cubicBezTo>
                  <a:pt x="53" y="196"/>
                  <a:pt x="53" y="195"/>
                  <a:pt x="53" y="195"/>
                </a:cubicBezTo>
                <a:cubicBezTo>
                  <a:pt x="53" y="194"/>
                  <a:pt x="53" y="193"/>
                  <a:pt x="53" y="193"/>
                </a:cubicBezTo>
                <a:cubicBezTo>
                  <a:pt x="54" y="192"/>
                  <a:pt x="54" y="191"/>
                  <a:pt x="55" y="191"/>
                </a:cubicBezTo>
                <a:cubicBezTo>
                  <a:pt x="55" y="191"/>
                  <a:pt x="55" y="191"/>
                  <a:pt x="56" y="191"/>
                </a:cubicBezTo>
                <a:cubicBezTo>
                  <a:pt x="57" y="191"/>
                  <a:pt x="58" y="190"/>
                  <a:pt x="58" y="189"/>
                </a:cubicBezTo>
                <a:cubicBezTo>
                  <a:pt x="57" y="189"/>
                  <a:pt x="56" y="189"/>
                  <a:pt x="56" y="188"/>
                </a:cubicBezTo>
                <a:cubicBezTo>
                  <a:pt x="56" y="187"/>
                  <a:pt x="56" y="187"/>
                  <a:pt x="56" y="187"/>
                </a:cubicBezTo>
                <a:cubicBezTo>
                  <a:pt x="58" y="186"/>
                  <a:pt x="57" y="184"/>
                  <a:pt x="56" y="183"/>
                </a:cubicBezTo>
                <a:cubicBezTo>
                  <a:pt x="55" y="183"/>
                  <a:pt x="54" y="183"/>
                  <a:pt x="55" y="182"/>
                </a:cubicBezTo>
                <a:cubicBezTo>
                  <a:pt x="52" y="181"/>
                  <a:pt x="56" y="180"/>
                  <a:pt x="53" y="178"/>
                </a:cubicBezTo>
                <a:cubicBezTo>
                  <a:pt x="53" y="178"/>
                  <a:pt x="53" y="178"/>
                  <a:pt x="53" y="177"/>
                </a:cubicBezTo>
                <a:cubicBezTo>
                  <a:pt x="52" y="177"/>
                  <a:pt x="52" y="175"/>
                  <a:pt x="53" y="175"/>
                </a:cubicBezTo>
                <a:cubicBezTo>
                  <a:pt x="55" y="175"/>
                  <a:pt x="55" y="173"/>
                  <a:pt x="56" y="175"/>
                </a:cubicBezTo>
                <a:cubicBezTo>
                  <a:pt x="56" y="175"/>
                  <a:pt x="57" y="175"/>
                  <a:pt x="57" y="175"/>
                </a:cubicBezTo>
                <a:cubicBezTo>
                  <a:pt x="58" y="175"/>
                  <a:pt x="59" y="176"/>
                  <a:pt x="59" y="177"/>
                </a:cubicBezTo>
                <a:cubicBezTo>
                  <a:pt x="59" y="177"/>
                  <a:pt x="59" y="177"/>
                  <a:pt x="58" y="177"/>
                </a:cubicBezTo>
                <a:cubicBezTo>
                  <a:pt x="58" y="178"/>
                  <a:pt x="58" y="178"/>
                  <a:pt x="58" y="178"/>
                </a:cubicBezTo>
                <a:cubicBezTo>
                  <a:pt x="60" y="179"/>
                  <a:pt x="60" y="180"/>
                  <a:pt x="61" y="181"/>
                </a:cubicBezTo>
                <a:cubicBezTo>
                  <a:pt x="61" y="181"/>
                  <a:pt x="61" y="182"/>
                  <a:pt x="61" y="182"/>
                </a:cubicBezTo>
                <a:cubicBezTo>
                  <a:pt x="61" y="182"/>
                  <a:pt x="61" y="182"/>
                  <a:pt x="62" y="182"/>
                </a:cubicBezTo>
                <a:cubicBezTo>
                  <a:pt x="62" y="181"/>
                  <a:pt x="63" y="181"/>
                  <a:pt x="63" y="180"/>
                </a:cubicBezTo>
                <a:cubicBezTo>
                  <a:pt x="63" y="179"/>
                  <a:pt x="63" y="178"/>
                  <a:pt x="63" y="177"/>
                </a:cubicBezTo>
                <a:cubicBezTo>
                  <a:pt x="63" y="176"/>
                  <a:pt x="63" y="175"/>
                  <a:pt x="63" y="174"/>
                </a:cubicBezTo>
                <a:cubicBezTo>
                  <a:pt x="61" y="173"/>
                  <a:pt x="62" y="171"/>
                  <a:pt x="63" y="170"/>
                </a:cubicBezTo>
                <a:cubicBezTo>
                  <a:pt x="63" y="170"/>
                  <a:pt x="64" y="170"/>
                  <a:pt x="64" y="170"/>
                </a:cubicBezTo>
                <a:cubicBezTo>
                  <a:pt x="64" y="170"/>
                  <a:pt x="64" y="169"/>
                  <a:pt x="64" y="169"/>
                </a:cubicBezTo>
                <a:cubicBezTo>
                  <a:pt x="64" y="168"/>
                  <a:pt x="64" y="167"/>
                  <a:pt x="63" y="168"/>
                </a:cubicBezTo>
                <a:cubicBezTo>
                  <a:pt x="62" y="168"/>
                  <a:pt x="62" y="168"/>
                  <a:pt x="62" y="169"/>
                </a:cubicBezTo>
                <a:cubicBezTo>
                  <a:pt x="63" y="173"/>
                  <a:pt x="59" y="170"/>
                  <a:pt x="59" y="168"/>
                </a:cubicBezTo>
                <a:cubicBezTo>
                  <a:pt x="58" y="166"/>
                  <a:pt x="58" y="164"/>
                  <a:pt x="58" y="162"/>
                </a:cubicBezTo>
                <a:cubicBezTo>
                  <a:pt x="57" y="162"/>
                  <a:pt x="57" y="161"/>
                  <a:pt x="56" y="161"/>
                </a:cubicBezTo>
                <a:cubicBezTo>
                  <a:pt x="56" y="160"/>
                  <a:pt x="56" y="160"/>
                  <a:pt x="56" y="159"/>
                </a:cubicBezTo>
                <a:cubicBezTo>
                  <a:pt x="55" y="159"/>
                  <a:pt x="55" y="159"/>
                  <a:pt x="55" y="159"/>
                </a:cubicBezTo>
                <a:cubicBezTo>
                  <a:pt x="54" y="159"/>
                  <a:pt x="54" y="159"/>
                  <a:pt x="53" y="159"/>
                </a:cubicBezTo>
                <a:cubicBezTo>
                  <a:pt x="53" y="158"/>
                  <a:pt x="52" y="157"/>
                  <a:pt x="53" y="156"/>
                </a:cubicBezTo>
                <a:cubicBezTo>
                  <a:pt x="54" y="156"/>
                  <a:pt x="55" y="156"/>
                  <a:pt x="56" y="156"/>
                </a:cubicBezTo>
                <a:cubicBezTo>
                  <a:pt x="56" y="156"/>
                  <a:pt x="57" y="156"/>
                  <a:pt x="57" y="156"/>
                </a:cubicBezTo>
                <a:cubicBezTo>
                  <a:pt x="57" y="155"/>
                  <a:pt x="59" y="155"/>
                  <a:pt x="58" y="157"/>
                </a:cubicBezTo>
                <a:cubicBezTo>
                  <a:pt x="59" y="157"/>
                  <a:pt x="59" y="157"/>
                  <a:pt x="59" y="157"/>
                </a:cubicBezTo>
                <a:cubicBezTo>
                  <a:pt x="60" y="157"/>
                  <a:pt x="60" y="157"/>
                  <a:pt x="61" y="157"/>
                </a:cubicBezTo>
                <a:cubicBezTo>
                  <a:pt x="61" y="158"/>
                  <a:pt x="62" y="159"/>
                  <a:pt x="63" y="159"/>
                </a:cubicBezTo>
                <a:cubicBezTo>
                  <a:pt x="63" y="159"/>
                  <a:pt x="64" y="159"/>
                  <a:pt x="64" y="159"/>
                </a:cubicBezTo>
                <a:cubicBezTo>
                  <a:pt x="65" y="160"/>
                  <a:pt x="65" y="159"/>
                  <a:pt x="65" y="158"/>
                </a:cubicBezTo>
                <a:cubicBezTo>
                  <a:pt x="65" y="158"/>
                  <a:pt x="65" y="157"/>
                  <a:pt x="65" y="157"/>
                </a:cubicBezTo>
                <a:cubicBezTo>
                  <a:pt x="65" y="157"/>
                  <a:pt x="65" y="156"/>
                  <a:pt x="65" y="156"/>
                </a:cubicBezTo>
                <a:cubicBezTo>
                  <a:pt x="64" y="156"/>
                  <a:pt x="64" y="155"/>
                  <a:pt x="63" y="155"/>
                </a:cubicBezTo>
                <a:cubicBezTo>
                  <a:pt x="62" y="155"/>
                  <a:pt x="62" y="154"/>
                  <a:pt x="61" y="153"/>
                </a:cubicBezTo>
                <a:cubicBezTo>
                  <a:pt x="60" y="153"/>
                  <a:pt x="60" y="153"/>
                  <a:pt x="59" y="153"/>
                </a:cubicBezTo>
                <a:cubicBezTo>
                  <a:pt x="59" y="152"/>
                  <a:pt x="58" y="152"/>
                  <a:pt x="58" y="151"/>
                </a:cubicBezTo>
                <a:cubicBezTo>
                  <a:pt x="58" y="151"/>
                  <a:pt x="57" y="151"/>
                  <a:pt x="57" y="151"/>
                </a:cubicBezTo>
                <a:cubicBezTo>
                  <a:pt x="57" y="151"/>
                  <a:pt x="57" y="150"/>
                  <a:pt x="57" y="150"/>
                </a:cubicBezTo>
                <a:cubicBezTo>
                  <a:pt x="57" y="149"/>
                  <a:pt x="57" y="149"/>
                  <a:pt x="57" y="149"/>
                </a:cubicBezTo>
                <a:cubicBezTo>
                  <a:pt x="57" y="148"/>
                  <a:pt x="57" y="147"/>
                  <a:pt x="58" y="147"/>
                </a:cubicBezTo>
                <a:cubicBezTo>
                  <a:pt x="61" y="147"/>
                  <a:pt x="59" y="152"/>
                  <a:pt x="63" y="151"/>
                </a:cubicBezTo>
                <a:cubicBezTo>
                  <a:pt x="63" y="149"/>
                  <a:pt x="62" y="148"/>
                  <a:pt x="62" y="147"/>
                </a:cubicBezTo>
                <a:cubicBezTo>
                  <a:pt x="62" y="146"/>
                  <a:pt x="62" y="145"/>
                  <a:pt x="62" y="144"/>
                </a:cubicBezTo>
                <a:cubicBezTo>
                  <a:pt x="62" y="144"/>
                  <a:pt x="62" y="143"/>
                  <a:pt x="62" y="143"/>
                </a:cubicBezTo>
                <a:cubicBezTo>
                  <a:pt x="61" y="143"/>
                  <a:pt x="61" y="143"/>
                  <a:pt x="61" y="143"/>
                </a:cubicBezTo>
                <a:cubicBezTo>
                  <a:pt x="60" y="142"/>
                  <a:pt x="59" y="142"/>
                  <a:pt x="59" y="140"/>
                </a:cubicBezTo>
                <a:cubicBezTo>
                  <a:pt x="59" y="140"/>
                  <a:pt x="59" y="140"/>
                  <a:pt x="59" y="139"/>
                </a:cubicBezTo>
                <a:cubicBezTo>
                  <a:pt x="56" y="139"/>
                  <a:pt x="57" y="133"/>
                  <a:pt x="55" y="131"/>
                </a:cubicBezTo>
                <a:cubicBezTo>
                  <a:pt x="55" y="130"/>
                  <a:pt x="55" y="130"/>
                  <a:pt x="55" y="130"/>
                </a:cubicBezTo>
                <a:cubicBezTo>
                  <a:pt x="55" y="130"/>
                  <a:pt x="56" y="130"/>
                  <a:pt x="57" y="130"/>
                </a:cubicBezTo>
                <a:cubicBezTo>
                  <a:pt x="57" y="129"/>
                  <a:pt x="57" y="129"/>
                  <a:pt x="57" y="128"/>
                </a:cubicBezTo>
                <a:cubicBezTo>
                  <a:pt x="57" y="128"/>
                  <a:pt x="58" y="127"/>
                  <a:pt x="59" y="127"/>
                </a:cubicBezTo>
                <a:cubicBezTo>
                  <a:pt x="61" y="127"/>
                  <a:pt x="61" y="129"/>
                  <a:pt x="63" y="128"/>
                </a:cubicBezTo>
                <a:cubicBezTo>
                  <a:pt x="63" y="129"/>
                  <a:pt x="63" y="129"/>
                  <a:pt x="63" y="130"/>
                </a:cubicBezTo>
                <a:cubicBezTo>
                  <a:pt x="64" y="130"/>
                  <a:pt x="65" y="130"/>
                  <a:pt x="67" y="130"/>
                </a:cubicBezTo>
                <a:cubicBezTo>
                  <a:pt x="67" y="129"/>
                  <a:pt x="67" y="127"/>
                  <a:pt x="68" y="127"/>
                </a:cubicBezTo>
                <a:cubicBezTo>
                  <a:pt x="68" y="127"/>
                  <a:pt x="68" y="126"/>
                  <a:pt x="68" y="126"/>
                </a:cubicBezTo>
                <a:cubicBezTo>
                  <a:pt x="68" y="126"/>
                  <a:pt x="68" y="125"/>
                  <a:pt x="68" y="125"/>
                </a:cubicBezTo>
                <a:cubicBezTo>
                  <a:pt x="68" y="124"/>
                  <a:pt x="69" y="123"/>
                  <a:pt x="69" y="123"/>
                </a:cubicBezTo>
                <a:cubicBezTo>
                  <a:pt x="69" y="123"/>
                  <a:pt x="70" y="123"/>
                  <a:pt x="70" y="123"/>
                </a:cubicBezTo>
                <a:cubicBezTo>
                  <a:pt x="71" y="123"/>
                  <a:pt x="72" y="123"/>
                  <a:pt x="71" y="124"/>
                </a:cubicBezTo>
                <a:cubicBezTo>
                  <a:pt x="72" y="124"/>
                  <a:pt x="72" y="124"/>
                  <a:pt x="72" y="124"/>
                </a:cubicBezTo>
                <a:cubicBezTo>
                  <a:pt x="73" y="123"/>
                  <a:pt x="73" y="121"/>
                  <a:pt x="74" y="121"/>
                </a:cubicBezTo>
                <a:cubicBezTo>
                  <a:pt x="74" y="121"/>
                  <a:pt x="74" y="121"/>
                  <a:pt x="75" y="121"/>
                </a:cubicBezTo>
                <a:cubicBezTo>
                  <a:pt x="75" y="121"/>
                  <a:pt x="75" y="121"/>
                  <a:pt x="75" y="120"/>
                </a:cubicBezTo>
                <a:cubicBezTo>
                  <a:pt x="76" y="120"/>
                  <a:pt x="77" y="120"/>
                  <a:pt x="78" y="120"/>
                </a:cubicBezTo>
                <a:cubicBezTo>
                  <a:pt x="79" y="120"/>
                  <a:pt x="79" y="120"/>
                  <a:pt x="80" y="120"/>
                </a:cubicBezTo>
                <a:cubicBezTo>
                  <a:pt x="80" y="120"/>
                  <a:pt x="80" y="119"/>
                  <a:pt x="80" y="119"/>
                </a:cubicBezTo>
                <a:cubicBezTo>
                  <a:pt x="80" y="118"/>
                  <a:pt x="80" y="117"/>
                  <a:pt x="80" y="117"/>
                </a:cubicBezTo>
                <a:cubicBezTo>
                  <a:pt x="80" y="116"/>
                  <a:pt x="80" y="116"/>
                  <a:pt x="80" y="115"/>
                </a:cubicBezTo>
                <a:cubicBezTo>
                  <a:pt x="80" y="115"/>
                  <a:pt x="80" y="115"/>
                  <a:pt x="80" y="114"/>
                </a:cubicBezTo>
                <a:cubicBezTo>
                  <a:pt x="81" y="114"/>
                  <a:pt x="81" y="112"/>
                  <a:pt x="82" y="114"/>
                </a:cubicBezTo>
                <a:cubicBezTo>
                  <a:pt x="83" y="114"/>
                  <a:pt x="83" y="113"/>
                  <a:pt x="84" y="113"/>
                </a:cubicBezTo>
                <a:cubicBezTo>
                  <a:pt x="85" y="112"/>
                  <a:pt x="84" y="111"/>
                  <a:pt x="86" y="111"/>
                </a:cubicBezTo>
                <a:cubicBezTo>
                  <a:pt x="86" y="110"/>
                  <a:pt x="87" y="110"/>
                  <a:pt x="88" y="109"/>
                </a:cubicBezTo>
                <a:cubicBezTo>
                  <a:pt x="89" y="109"/>
                  <a:pt x="90" y="109"/>
                  <a:pt x="91" y="109"/>
                </a:cubicBezTo>
                <a:cubicBezTo>
                  <a:pt x="92" y="108"/>
                  <a:pt x="93" y="107"/>
                  <a:pt x="93" y="105"/>
                </a:cubicBezTo>
                <a:cubicBezTo>
                  <a:pt x="93" y="105"/>
                  <a:pt x="93" y="105"/>
                  <a:pt x="94" y="105"/>
                </a:cubicBezTo>
                <a:cubicBezTo>
                  <a:pt x="94" y="104"/>
                  <a:pt x="95" y="104"/>
                  <a:pt x="96" y="104"/>
                </a:cubicBezTo>
                <a:cubicBezTo>
                  <a:pt x="97" y="104"/>
                  <a:pt x="97" y="104"/>
                  <a:pt x="97" y="104"/>
                </a:cubicBezTo>
                <a:cubicBezTo>
                  <a:pt x="97" y="103"/>
                  <a:pt x="94" y="99"/>
                  <a:pt x="97" y="99"/>
                </a:cubicBezTo>
                <a:cubicBezTo>
                  <a:pt x="97" y="98"/>
                  <a:pt x="97" y="98"/>
                  <a:pt x="97" y="98"/>
                </a:cubicBezTo>
                <a:cubicBezTo>
                  <a:pt x="97" y="98"/>
                  <a:pt x="97" y="98"/>
                  <a:pt x="96" y="98"/>
                </a:cubicBezTo>
                <a:cubicBezTo>
                  <a:pt x="96" y="97"/>
                  <a:pt x="96" y="97"/>
                  <a:pt x="96" y="96"/>
                </a:cubicBezTo>
                <a:cubicBezTo>
                  <a:pt x="96" y="96"/>
                  <a:pt x="96" y="95"/>
                  <a:pt x="97" y="95"/>
                </a:cubicBezTo>
                <a:cubicBezTo>
                  <a:pt x="98" y="95"/>
                  <a:pt x="99" y="95"/>
                  <a:pt x="99" y="94"/>
                </a:cubicBezTo>
                <a:cubicBezTo>
                  <a:pt x="98" y="94"/>
                  <a:pt x="98" y="94"/>
                  <a:pt x="97" y="94"/>
                </a:cubicBezTo>
                <a:cubicBezTo>
                  <a:pt x="97" y="94"/>
                  <a:pt x="97" y="93"/>
                  <a:pt x="97" y="93"/>
                </a:cubicBezTo>
                <a:cubicBezTo>
                  <a:pt x="97" y="91"/>
                  <a:pt x="98" y="91"/>
                  <a:pt x="99" y="90"/>
                </a:cubicBezTo>
                <a:cubicBezTo>
                  <a:pt x="99" y="90"/>
                  <a:pt x="100" y="89"/>
                  <a:pt x="100" y="87"/>
                </a:cubicBezTo>
                <a:cubicBezTo>
                  <a:pt x="100" y="86"/>
                  <a:pt x="100" y="85"/>
                  <a:pt x="101" y="85"/>
                </a:cubicBezTo>
                <a:cubicBezTo>
                  <a:pt x="101" y="84"/>
                  <a:pt x="101" y="84"/>
                  <a:pt x="101" y="83"/>
                </a:cubicBezTo>
                <a:cubicBezTo>
                  <a:pt x="102" y="83"/>
                  <a:pt x="102" y="82"/>
                  <a:pt x="102" y="81"/>
                </a:cubicBezTo>
                <a:cubicBezTo>
                  <a:pt x="103" y="81"/>
                  <a:pt x="103" y="81"/>
                  <a:pt x="103" y="81"/>
                </a:cubicBezTo>
                <a:cubicBezTo>
                  <a:pt x="103" y="80"/>
                  <a:pt x="103" y="79"/>
                  <a:pt x="103" y="79"/>
                </a:cubicBezTo>
                <a:cubicBezTo>
                  <a:pt x="103" y="79"/>
                  <a:pt x="103" y="79"/>
                  <a:pt x="102" y="79"/>
                </a:cubicBezTo>
                <a:cubicBezTo>
                  <a:pt x="102" y="78"/>
                  <a:pt x="102" y="76"/>
                  <a:pt x="103" y="76"/>
                </a:cubicBezTo>
                <a:cubicBezTo>
                  <a:pt x="104" y="75"/>
                  <a:pt x="103" y="74"/>
                  <a:pt x="105" y="74"/>
                </a:cubicBezTo>
                <a:cubicBezTo>
                  <a:pt x="105" y="74"/>
                  <a:pt x="106" y="74"/>
                  <a:pt x="107" y="74"/>
                </a:cubicBezTo>
                <a:cubicBezTo>
                  <a:pt x="108" y="74"/>
                  <a:pt x="109" y="74"/>
                  <a:pt x="109" y="73"/>
                </a:cubicBezTo>
                <a:cubicBezTo>
                  <a:pt x="109" y="70"/>
                  <a:pt x="109" y="68"/>
                  <a:pt x="109" y="66"/>
                </a:cubicBezTo>
                <a:cubicBezTo>
                  <a:pt x="109" y="65"/>
                  <a:pt x="110" y="64"/>
                  <a:pt x="110" y="64"/>
                </a:cubicBezTo>
                <a:cubicBezTo>
                  <a:pt x="111" y="61"/>
                  <a:pt x="108" y="62"/>
                  <a:pt x="109" y="58"/>
                </a:cubicBezTo>
                <a:cubicBezTo>
                  <a:pt x="110" y="58"/>
                  <a:pt x="110" y="58"/>
                  <a:pt x="110" y="58"/>
                </a:cubicBezTo>
                <a:cubicBezTo>
                  <a:pt x="112" y="57"/>
                  <a:pt x="111" y="57"/>
                  <a:pt x="110" y="55"/>
                </a:cubicBezTo>
                <a:cubicBezTo>
                  <a:pt x="109" y="55"/>
                  <a:pt x="109" y="53"/>
                  <a:pt x="109" y="51"/>
                </a:cubicBezTo>
                <a:cubicBezTo>
                  <a:pt x="109" y="51"/>
                  <a:pt x="109" y="51"/>
                  <a:pt x="108" y="51"/>
                </a:cubicBezTo>
                <a:cubicBezTo>
                  <a:pt x="109" y="49"/>
                  <a:pt x="111" y="47"/>
                  <a:pt x="110" y="43"/>
                </a:cubicBezTo>
                <a:cubicBezTo>
                  <a:pt x="111" y="43"/>
                  <a:pt x="111" y="43"/>
                  <a:pt x="112" y="43"/>
                </a:cubicBezTo>
                <a:cubicBezTo>
                  <a:pt x="112" y="42"/>
                  <a:pt x="112" y="41"/>
                  <a:pt x="112" y="39"/>
                </a:cubicBezTo>
                <a:close/>
                <a:moveTo>
                  <a:pt x="7" y="165"/>
                </a:moveTo>
                <a:cubicBezTo>
                  <a:pt x="5" y="166"/>
                  <a:pt x="4" y="164"/>
                  <a:pt x="6" y="163"/>
                </a:cubicBezTo>
                <a:cubicBezTo>
                  <a:pt x="7" y="163"/>
                  <a:pt x="8" y="163"/>
                  <a:pt x="8" y="162"/>
                </a:cubicBezTo>
                <a:cubicBezTo>
                  <a:pt x="9" y="162"/>
                  <a:pt x="10" y="163"/>
                  <a:pt x="10" y="164"/>
                </a:cubicBezTo>
                <a:cubicBezTo>
                  <a:pt x="8" y="164"/>
                  <a:pt x="8" y="165"/>
                  <a:pt x="7" y="165"/>
                </a:cubicBezTo>
                <a:close/>
                <a:moveTo>
                  <a:pt x="48" y="170"/>
                </a:moveTo>
                <a:cubicBezTo>
                  <a:pt x="52" y="169"/>
                  <a:pt x="50" y="174"/>
                  <a:pt x="48" y="171"/>
                </a:cubicBezTo>
                <a:cubicBezTo>
                  <a:pt x="48" y="171"/>
                  <a:pt x="48" y="170"/>
                  <a:pt x="48" y="170"/>
                </a:cubicBezTo>
                <a:close/>
                <a:moveTo>
                  <a:pt x="55" y="153"/>
                </a:moveTo>
                <a:cubicBezTo>
                  <a:pt x="55" y="154"/>
                  <a:pt x="54" y="155"/>
                  <a:pt x="53" y="155"/>
                </a:cubicBezTo>
                <a:cubicBezTo>
                  <a:pt x="53" y="153"/>
                  <a:pt x="52" y="153"/>
                  <a:pt x="51" y="152"/>
                </a:cubicBezTo>
                <a:cubicBezTo>
                  <a:pt x="51" y="152"/>
                  <a:pt x="51" y="151"/>
                  <a:pt x="51" y="151"/>
                </a:cubicBezTo>
                <a:cubicBezTo>
                  <a:pt x="51" y="150"/>
                  <a:pt x="51" y="148"/>
                  <a:pt x="53" y="149"/>
                </a:cubicBezTo>
                <a:cubicBezTo>
                  <a:pt x="55" y="149"/>
                  <a:pt x="55" y="150"/>
                  <a:pt x="56" y="151"/>
                </a:cubicBezTo>
                <a:cubicBezTo>
                  <a:pt x="56" y="152"/>
                  <a:pt x="56" y="153"/>
                  <a:pt x="55" y="153"/>
                </a:cubicBezTo>
                <a:close/>
                <a:moveTo>
                  <a:pt x="53" y="145"/>
                </a:moveTo>
                <a:cubicBezTo>
                  <a:pt x="54" y="145"/>
                  <a:pt x="55" y="146"/>
                  <a:pt x="56" y="146"/>
                </a:cubicBezTo>
                <a:cubicBezTo>
                  <a:pt x="55" y="149"/>
                  <a:pt x="50" y="147"/>
                  <a:pt x="53" y="145"/>
                </a:cubicBezTo>
                <a:close/>
                <a:moveTo>
                  <a:pt x="40" y="81"/>
                </a:moveTo>
                <a:cubicBezTo>
                  <a:pt x="41" y="81"/>
                  <a:pt x="42" y="81"/>
                  <a:pt x="43" y="81"/>
                </a:cubicBezTo>
                <a:cubicBezTo>
                  <a:pt x="43" y="82"/>
                  <a:pt x="43" y="83"/>
                  <a:pt x="43" y="83"/>
                </a:cubicBezTo>
                <a:cubicBezTo>
                  <a:pt x="42" y="83"/>
                  <a:pt x="41" y="83"/>
                  <a:pt x="40" y="83"/>
                </a:cubicBezTo>
                <a:cubicBezTo>
                  <a:pt x="40" y="83"/>
                  <a:pt x="40" y="82"/>
                  <a:pt x="40" y="81"/>
                </a:cubicBezTo>
                <a:close/>
                <a:moveTo>
                  <a:pt x="56" y="119"/>
                </a:moveTo>
                <a:cubicBezTo>
                  <a:pt x="56" y="119"/>
                  <a:pt x="56" y="118"/>
                  <a:pt x="56" y="118"/>
                </a:cubicBezTo>
                <a:cubicBezTo>
                  <a:pt x="55" y="118"/>
                  <a:pt x="55" y="118"/>
                  <a:pt x="55" y="118"/>
                </a:cubicBezTo>
                <a:cubicBezTo>
                  <a:pt x="55" y="115"/>
                  <a:pt x="51" y="116"/>
                  <a:pt x="51" y="114"/>
                </a:cubicBezTo>
                <a:cubicBezTo>
                  <a:pt x="50" y="114"/>
                  <a:pt x="50" y="114"/>
                  <a:pt x="49" y="114"/>
                </a:cubicBezTo>
                <a:cubicBezTo>
                  <a:pt x="48" y="114"/>
                  <a:pt x="47" y="113"/>
                  <a:pt x="48" y="112"/>
                </a:cubicBezTo>
                <a:cubicBezTo>
                  <a:pt x="48" y="111"/>
                  <a:pt x="48" y="109"/>
                  <a:pt x="48" y="108"/>
                </a:cubicBezTo>
                <a:cubicBezTo>
                  <a:pt x="47" y="108"/>
                  <a:pt x="47" y="108"/>
                  <a:pt x="46" y="108"/>
                </a:cubicBezTo>
                <a:cubicBezTo>
                  <a:pt x="46" y="108"/>
                  <a:pt x="46" y="107"/>
                  <a:pt x="45" y="107"/>
                </a:cubicBezTo>
                <a:cubicBezTo>
                  <a:pt x="44" y="106"/>
                  <a:pt x="43" y="105"/>
                  <a:pt x="43" y="102"/>
                </a:cubicBezTo>
                <a:cubicBezTo>
                  <a:pt x="44" y="102"/>
                  <a:pt x="44" y="102"/>
                  <a:pt x="45" y="102"/>
                </a:cubicBezTo>
                <a:cubicBezTo>
                  <a:pt x="45" y="103"/>
                  <a:pt x="46" y="103"/>
                  <a:pt x="46" y="104"/>
                </a:cubicBezTo>
                <a:cubicBezTo>
                  <a:pt x="46" y="103"/>
                  <a:pt x="46" y="103"/>
                  <a:pt x="46" y="102"/>
                </a:cubicBezTo>
                <a:cubicBezTo>
                  <a:pt x="46" y="102"/>
                  <a:pt x="46" y="102"/>
                  <a:pt x="46" y="101"/>
                </a:cubicBezTo>
                <a:cubicBezTo>
                  <a:pt x="46" y="101"/>
                  <a:pt x="46" y="101"/>
                  <a:pt x="45" y="101"/>
                </a:cubicBezTo>
                <a:cubicBezTo>
                  <a:pt x="45" y="100"/>
                  <a:pt x="45" y="100"/>
                  <a:pt x="45" y="99"/>
                </a:cubicBezTo>
                <a:cubicBezTo>
                  <a:pt x="45" y="98"/>
                  <a:pt x="45" y="98"/>
                  <a:pt x="45" y="98"/>
                </a:cubicBezTo>
                <a:cubicBezTo>
                  <a:pt x="45" y="98"/>
                  <a:pt x="44" y="98"/>
                  <a:pt x="44" y="98"/>
                </a:cubicBezTo>
                <a:cubicBezTo>
                  <a:pt x="44" y="98"/>
                  <a:pt x="43" y="98"/>
                  <a:pt x="43" y="98"/>
                </a:cubicBezTo>
                <a:cubicBezTo>
                  <a:pt x="42" y="98"/>
                  <a:pt x="42" y="98"/>
                  <a:pt x="42" y="98"/>
                </a:cubicBezTo>
                <a:cubicBezTo>
                  <a:pt x="41" y="97"/>
                  <a:pt x="40" y="98"/>
                  <a:pt x="40" y="99"/>
                </a:cubicBezTo>
                <a:cubicBezTo>
                  <a:pt x="40" y="99"/>
                  <a:pt x="40" y="100"/>
                  <a:pt x="40" y="100"/>
                </a:cubicBezTo>
                <a:cubicBezTo>
                  <a:pt x="36" y="101"/>
                  <a:pt x="39" y="98"/>
                  <a:pt x="39" y="96"/>
                </a:cubicBezTo>
                <a:cubicBezTo>
                  <a:pt x="39" y="96"/>
                  <a:pt x="39" y="95"/>
                  <a:pt x="39" y="94"/>
                </a:cubicBezTo>
                <a:cubicBezTo>
                  <a:pt x="39" y="94"/>
                  <a:pt x="39" y="93"/>
                  <a:pt x="39" y="93"/>
                </a:cubicBezTo>
                <a:cubicBezTo>
                  <a:pt x="40" y="93"/>
                  <a:pt x="40" y="93"/>
                  <a:pt x="40" y="93"/>
                </a:cubicBezTo>
                <a:cubicBezTo>
                  <a:pt x="40" y="92"/>
                  <a:pt x="40" y="92"/>
                  <a:pt x="40" y="92"/>
                </a:cubicBezTo>
                <a:cubicBezTo>
                  <a:pt x="41" y="92"/>
                  <a:pt x="42" y="92"/>
                  <a:pt x="43" y="92"/>
                </a:cubicBezTo>
                <a:cubicBezTo>
                  <a:pt x="43" y="92"/>
                  <a:pt x="44" y="92"/>
                  <a:pt x="44" y="92"/>
                </a:cubicBezTo>
                <a:cubicBezTo>
                  <a:pt x="45" y="92"/>
                  <a:pt x="46" y="92"/>
                  <a:pt x="46" y="92"/>
                </a:cubicBezTo>
                <a:cubicBezTo>
                  <a:pt x="47" y="92"/>
                  <a:pt x="47" y="92"/>
                  <a:pt x="48" y="92"/>
                </a:cubicBezTo>
                <a:cubicBezTo>
                  <a:pt x="48" y="91"/>
                  <a:pt x="48" y="91"/>
                  <a:pt x="48" y="90"/>
                </a:cubicBezTo>
                <a:cubicBezTo>
                  <a:pt x="48" y="90"/>
                  <a:pt x="48" y="90"/>
                  <a:pt x="49" y="90"/>
                </a:cubicBezTo>
                <a:cubicBezTo>
                  <a:pt x="49" y="91"/>
                  <a:pt x="50" y="91"/>
                  <a:pt x="50" y="92"/>
                </a:cubicBezTo>
                <a:cubicBezTo>
                  <a:pt x="50" y="92"/>
                  <a:pt x="51" y="92"/>
                  <a:pt x="51" y="92"/>
                </a:cubicBezTo>
                <a:cubicBezTo>
                  <a:pt x="52" y="92"/>
                  <a:pt x="53" y="92"/>
                  <a:pt x="53" y="93"/>
                </a:cubicBezTo>
                <a:cubicBezTo>
                  <a:pt x="54" y="93"/>
                  <a:pt x="54" y="93"/>
                  <a:pt x="55" y="93"/>
                </a:cubicBezTo>
                <a:cubicBezTo>
                  <a:pt x="55" y="93"/>
                  <a:pt x="55" y="94"/>
                  <a:pt x="55" y="94"/>
                </a:cubicBezTo>
                <a:cubicBezTo>
                  <a:pt x="55" y="94"/>
                  <a:pt x="56" y="94"/>
                  <a:pt x="57" y="94"/>
                </a:cubicBezTo>
                <a:cubicBezTo>
                  <a:pt x="58" y="94"/>
                  <a:pt x="59" y="94"/>
                  <a:pt x="59" y="94"/>
                </a:cubicBezTo>
                <a:cubicBezTo>
                  <a:pt x="60" y="94"/>
                  <a:pt x="61" y="94"/>
                  <a:pt x="61" y="95"/>
                </a:cubicBezTo>
                <a:cubicBezTo>
                  <a:pt x="61" y="95"/>
                  <a:pt x="61" y="95"/>
                  <a:pt x="62" y="95"/>
                </a:cubicBezTo>
                <a:cubicBezTo>
                  <a:pt x="62" y="96"/>
                  <a:pt x="63" y="96"/>
                  <a:pt x="63" y="98"/>
                </a:cubicBezTo>
                <a:cubicBezTo>
                  <a:pt x="63" y="98"/>
                  <a:pt x="64" y="98"/>
                  <a:pt x="64" y="98"/>
                </a:cubicBezTo>
                <a:cubicBezTo>
                  <a:pt x="64" y="98"/>
                  <a:pt x="64" y="99"/>
                  <a:pt x="65" y="99"/>
                </a:cubicBezTo>
                <a:cubicBezTo>
                  <a:pt x="66" y="100"/>
                  <a:pt x="65" y="101"/>
                  <a:pt x="67" y="101"/>
                </a:cubicBezTo>
                <a:cubicBezTo>
                  <a:pt x="67" y="101"/>
                  <a:pt x="67" y="101"/>
                  <a:pt x="68" y="101"/>
                </a:cubicBezTo>
                <a:cubicBezTo>
                  <a:pt x="69" y="101"/>
                  <a:pt x="69" y="102"/>
                  <a:pt x="70" y="102"/>
                </a:cubicBezTo>
                <a:cubicBezTo>
                  <a:pt x="71" y="102"/>
                  <a:pt x="72" y="103"/>
                  <a:pt x="71" y="104"/>
                </a:cubicBezTo>
                <a:cubicBezTo>
                  <a:pt x="71" y="104"/>
                  <a:pt x="70" y="104"/>
                  <a:pt x="71" y="105"/>
                </a:cubicBezTo>
                <a:cubicBezTo>
                  <a:pt x="71" y="105"/>
                  <a:pt x="71" y="106"/>
                  <a:pt x="71" y="106"/>
                </a:cubicBezTo>
                <a:cubicBezTo>
                  <a:pt x="71" y="106"/>
                  <a:pt x="71" y="107"/>
                  <a:pt x="71" y="107"/>
                </a:cubicBezTo>
                <a:cubicBezTo>
                  <a:pt x="71" y="109"/>
                  <a:pt x="71" y="110"/>
                  <a:pt x="70" y="111"/>
                </a:cubicBezTo>
                <a:cubicBezTo>
                  <a:pt x="69" y="110"/>
                  <a:pt x="68" y="111"/>
                  <a:pt x="68" y="112"/>
                </a:cubicBezTo>
                <a:cubicBezTo>
                  <a:pt x="67" y="112"/>
                  <a:pt x="67" y="112"/>
                  <a:pt x="67" y="112"/>
                </a:cubicBezTo>
                <a:cubicBezTo>
                  <a:pt x="66" y="114"/>
                  <a:pt x="63" y="113"/>
                  <a:pt x="63" y="115"/>
                </a:cubicBezTo>
                <a:cubicBezTo>
                  <a:pt x="63" y="115"/>
                  <a:pt x="62" y="115"/>
                  <a:pt x="62" y="115"/>
                </a:cubicBezTo>
                <a:cubicBezTo>
                  <a:pt x="61" y="115"/>
                  <a:pt x="61" y="115"/>
                  <a:pt x="61" y="115"/>
                </a:cubicBezTo>
                <a:cubicBezTo>
                  <a:pt x="60" y="117"/>
                  <a:pt x="59" y="117"/>
                  <a:pt x="58" y="118"/>
                </a:cubicBezTo>
                <a:cubicBezTo>
                  <a:pt x="58" y="118"/>
                  <a:pt x="58" y="119"/>
                  <a:pt x="58" y="119"/>
                </a:cubicBezTo>
                <a:cubicBezTo>
                  <a:pt x="57" y="119"/>
                  <a:pt x="57" y="119"/>
                  <a:pt x="56" y="119"/>
                </a:cubicBezTo>
                <a:close/>
                <a:moveTo>
                  <a:pt x="89" y="101"/>
                </a:moveTo>
                <a:cubicBezTo>
                  <a:pt x="86" y="99"/>
                  <a:pt x="89" y="94"/>
                  <a:pt x="93" y="95"/>
                </a:cubicBezTo>
                <a:cubicBezTo>
                  <a:pt x="95" y="96"/>
                  <a:pt x="87" y="97"/>
                  <a:pt x="89" y="101"/>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216" name="Freeform 249" title=""/>
          <p:cNvSpPr/>
          <p:nvPr>
            <p:custDataLst>
              <p:tags r:id="rId342"/>
            </p:custDataLst>
          </p:nvPr>
        </p:nvSpPr>
        <p:spPr bwMode="auto">
          <a:xfrm rot="1740000">
            <a:off x="5732322" y="2659614"/>
            <a:ext cx="1586" cy="1315"/>
          </a:xfrm>
          <a:custGeom>
            <a:gdLst>
              <a:gd name="T0" fmla="*/ 2 w 3"/>
              <a:gd name="T1" fmla="*/ 2 h 2"/>
              <a:gd name="T2" fmla="*/ 3 w 3"/>
              <a:gd name="T3" fmla="*/ 2 h 2"/>
              <a:gd name="T4" fmla="*/ 2 w 3"/>
              <a:gd name="T5" fmla="*/ 2 h 2"/>
            </a:gdLst>
            <a:cxnLst>
              <a:cxn ang="0">
                <a:pos x="T0" y="T1"/>
              </a:cxn>
              <a:cxn ang="0">
                <a:pos x="T2" y="T3"/>
              </a:cxn>
              <a:cxn ang="0">
                <a:pos x="T4" y="T5"/>
              </a:cxn>
            </a:cxnLst>
            <a:rect l="0" t="0" r="r" b="b"/>
            <a:pathLst>
              <a:path w="3" h="2">
                <a:moveTo>
                  <a:pt x="2" y="2"/>
                </a:moveTo>
                <a:cubicBezTo>
                  <a:pt x="2" y="2"/>
                  <a:pt x="3" y="2"/>
                  <a:pt x="3" y="2"/>
                </a:cubicBezTo>
                <a:cubicBezTo>
                  <a:pt x="2" y="0"/>
                  <a:pt x="0" y="2"/>
                  <a:pt x="2" y="2"/>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217" name="Freeform 250" title=""/>
          <p:cNvSpPr>
            <a:spLocks noEditPoints="1"/>
          </p:cNvSpPr>
          <p:nvPr>
            <p:custDataLst>
              <p:tags r:id="rId343"/>
            </p:custDataLst>
          </p:nvPr>
        </p:nvSpPr>
        <p:spPr bwMode="auto">
          <a:xfrm rot="1740000">
            <a:off x="5728187" y="2660155"/>
            <a:ext cx="44938" cy="24183"/>
          </a:xfrm>
          <a:custGeom>
            <a:gdLst>
              <a:gd name="T0" fmla="*/ 16 w 79"/>
              <a:gd name="T1" fmla="*/ 24 h 43"/>
              <a:gd name="T2" fmla="*/ 11 w 79"/>
              <a:gd name="T3" fmla="*/ 25 h 43"/>
              <a:gd name="T4" fmla="*/ 6 w 79"/>
              <a:gd name="T5" fmla="*/ 28 h 43"/>
              <a:gd name="T6" fmla="*/ 4 w 79"/>
              <a:gd name="T7" fmla="*/ 32 h 43"/>
              <a:gd name="T8" fmla="*/ 0 w 79"/>
              <a:gd name="T9" fmla="*/ 37 h 43"/>
              <a:gd name="T10" fmla="*/ 3 w 79"/>
              <a:gd name="T11" fmla="*/ 33 h 43"/>
              <a:gd name="T12" fmla="*/ 5 w 79"/>
              <a:gd name="T13" fmla="*/ 37 h 43"/>
              <a:gd name="T14" fmla="*/ 6 w 79"/>
              <a:gd name="T15" fmla="*/ 37 h 43"/>
              <a:gd name="T16" fmla="*/ 11 w 79"/>
              <a:gd name="T17" fmla="*/ 34 h 43"/>
              <a:gd name="T18" fmla="*/ 12 w 79"/>
              <a:gd name="T19" fmla="*/ 32 h 43"/>
              <a:gd name="T20" fmla="*/ 18 w 79"/>
              <a:gd name="T21" fmla="*/ 30 h 43"/>
              <a:gd name="T22" fmla="*/ 15 w 79"/>
              <a:gd name="T23" fmla="*/ 34 h 43"/>
              <a:gd name="T24" fmla="*/ 12 w 79"/>
              <a:gd name="T25" fmla="*/ 40 h 43"/>
              <a:gd name="T26" fmla="*/ 16 w 79"/>
              <a:gd name="T27" fmla="*/ 43 h 43"/>
              <a:gd name="T28" fmla="*/ 23 w 79"/>
              <a:gd name="T29" fmla="*/ 38 h 43"/>
              <a:gd name="T30" fmla="*/ 27 w 79"/>
              <a:gd name="T31" fmla="*/ 39 h 43"/>
              <a:gd name="T32" fmla="*/ 33 w 79"/>
              <a:gd name="T33" fmla="*/ 39 h 43"/>
              <a:gd name="T34" fmla="*/ 37 w 79"/>
              <a:gd name="T35" fmla="*/ 38 h 43"/>
              <a:gd name="T36" fmla="*/ 37 w 79"/>
              <a:gd name="T37" fmla="*/ 32 h 43"/>
              <a:gd name="T38" fmla="*/ 40 w 79"/>
              <a:gd name="T39" fmla="*/ 32 h 43"/>
              <a:gd name="T40" fmla="*/ 41 w 79"/>
              <a:gd name="T41" fmla="*/ 34 h 43"/>
              <a:gd name="T42" fmla="*/ 46 w 79"/>
              <a:gd name="T43" fmla="*/ 33 h 43"/>
              <a:gd name="T44" fmla="*/ 49 w 79"/>
              <a:gd name="T45" fmla="*/ 32 h 43"/>
              <a:gd name="T46" fmla="*/ 52 w 79"/>
              <a:gd name="T47" fmla="*/ 32 h 43"/>
              <a:gd name="T48" fmla="*/ 54 w 79"/>
              <a:gd name="T49" fmla="*/ 34 h 43"/>
              <a:gd name="T50" fmla="*/ 61 w 79"/>
              <a:gd name="T51" fmla="*/ 34 h 43"/>
              <a:gd name="T52" fmla="*/ 69 w 79"/>
              <a:gd name="T53" fmla="*/ 32 h 43"/>
              <a:gd name="T54" fmla="*/ 73 w 79"/>
              <a:gd name="T55" fmla="*/ 34 h 43"/>
              <a:gd name="T56" fmla="*/ 75 w 79"/>
              <a:gd name="T57" fmla="*/ 34 h 43"/>
              <a:gd name="T58" fmla="*/ 79 w 79"/>
              <a:gd name="T59" fmla="*/ 30 h 43"/>
              <a:gd name="T60" fmla="*/ 75 w 79"/>
              <a:gd name="T61" fmla="*/ 28 h 43"/>
              <a:gd name="T62" fmla="*/ 73 w 79"/>
              <a:gd name="T63" fmla="*/ 26 h 43"/>
              <a:gd name="T64" fmla="*/ 73 w 79"/>
              <a:gd name="T65" fmla="*/ 21 h 43"/>
              <a:gd name="T66" fmla="*/ 69 w 79"/>
              <a:gd name="T67" fmla="*/ 26 h 43"/>
              <a:gd name="T68" fmla="*/ 63 w 79"/>
              <a:gd name="T69" fmla="*/ 24 h 43"/>
              <a:gd name="T70" fmla="*/ 57 w 79"/>
              <a:gd name="T71" fmla="*/ 24 h 43"/>
              <a:gd name="T72" fmla="*/ 55 w 79"/>
              <a:gd name="T73" fmla="*/ 24 h 43"/>
              <a:gd name="T74" fmla="*/ 53 w 79"/>
              <a:gd name="T75" fmla="*/ 25 h 43"/>
              <a:gd name="T76" fmla="*/ 46 w 79"/>
              <a:gd name="T77" fmla="*/ 26 h 43"/>
              <a:gd name="T78" fmla="*/ 40 w 79"/>
              <a:gd name="T79" fmla="*/ 25 h 43"/>
              <a:gd name="T80" fmla="*/ 43 w 79"/>
              <a:gd name="T81" fmla="*/ 21 h 43"/>
              <a:gd name="T82" fmla="*/ 38 w 79"/>
              <a:gd name="T83" fmla="*/ 17 h 43"/>
              <a:gd name="T84" fmla="*/ 36 w 79"/>
              <a:gd name="T85" fmla="*/ 20 h 43"/>
              <a:gd name="T86" fmla="*/ 33 w 79"/>
              <a:gd name="T87" fmla="*/ 18 h 43"/>
              <a:gd name="T88" fmla="*/ 33 w 79"/>
              <a:gd name="T89" fmla="*/ 13 h 43"/>
              <a:gd name="T90" fmla="*/ 36 w 79"/>
              <a:gd name="T91" fmla="*/ 8 h 43"/>
              <a:gd name="T92" fmla="*/ 40 w 79"/>
              <a:gd name="T93" fmla="*/ 5 h 43"/>
              <a:gd name="T94" fmla="*/ 41 w 79"/>
              <a:gd name="T95" fmla="*/ 1 h 43"/>
              <a:gd name="T96" fmla="*/ 27 w 79"/>
              <a:gd name="T97" fmla="*/ 8 h 43"/>
              <a:gd name="T98" fmla="*/ 24 w 79"/>
              <a:gd name="T99" fmla="*/ 13 h 43"/>
              <a:gd name="T100" fmla="*/ 21 w 79"/>
              <a:gd name="T101" fmla="*/ 17 h 43"/>
              <a:gd name="T102" fmla="*/ 15 w 79"/>
              <a:gd name="T103" fmla="*/ 20 h 43"/>
              <a:gd name="T104" fmla="*/ 30 w 79"/>
              <a:gd name="T105" fmla="*/ 21 h 43"/>
              <a:gd name="T106" fmla="*/ 24 w 79"/>
              <a:gd name="T107" fmla="*/ 21 h 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9" h="43">
                <a:moveTo>
                  <a:pt x="15" y="21"/>
                </a:moveTo>
                <a:cubicBezTo>
                  <a:pt x="15" y="22"/>
                  <a:pt x="15" y="23"/>
                  <a:pt x="15" y="24"/>
                </a:cubicBezTo>
                <a:cubicBezTo>
                  <a:pt x="15" y="24"/>
                  <a:pt x="16" y="24"/>
                  <a:pt x="16" y="24"/>
                </a:cubicBezTo>
                <a:cubicBezTo>
                  <a:pt x="16" y="24"/>
                  <a:pt x="16" y="24"/>
                  <a:pt x="16" y="25"/>
                </a:cubicBezTo>
                <a:cubicBezTo>
                  <a:pt x="15" y="25"/>
                  <a:pt x="14" y="25"/>
                  <a:pt x="14" y="25"/>
                </a:cubicBezTo>
                <a:cubicBezTo>
                  <a:pt x="13" y="25"/>
                  <a:pt x="12" y="25"/>
                  <a:pt x="11" y="25"/>
                </a:cubicBezTo>
                <a:cubicBezTo>
                  <a:pt x="10" y="25"/>
                  <a:pt x="9" y="25"/>
                  <a:pt x="9" y="26"/>
                </a:cubicBezTo>
                <a:cubicBezTo>
                  <a:pt x="8" y="26"/>
                  <a:pt x="7" y="27"/>
                  <a:pt x="6" y="27"/>
                </a:cubicBezTo>
                <a:cubicBezTo>
                  <a:pt x="6" y="28"/>
                  <a:pt x="6" y="28"/>
                  <a:pt x="6" y="28"/>
                </a:cubicBezTo>
                <a:cubicBezTo>
                  <a:pt x="6" y="29"/>
                  <a:pt x="6" y="29"/>
                  <a:pt x="6" y="30"/>
                </a:cubicBezTo>
                <a:cubicBezTo>
                  <a:pt x="5" y="29"/>
                  <a:pt x="5" y="30"/>
                  <a:pt x="5" y="31"/>
                </a:cubicBezTo>
                <a:cubicBezTo>
                  <a:pt x="5" y="32"/>
                  <a:pt x="5" y="32"/>
                  <a:pt x="4" y="32"/>
                </a:cubicBezTo>
                <a:cubicBezTo>
                  <a:pt x="4" y="32"/>
                  <a:pt x="3" y="32"/>
                  <a:pt x="3" y="32"/>
                </a:cubicBezTo>
                <a:cubicBezTo>
                  <a:pt x="2" y="32"/>
                  <a:pt x="2" y="33"/>
                  <a:pt x="0" y="33"/>
                </a:cubicBezTo>
                <a:cubicBezTo>
                  <a:pt x="0" y="34"/>
                  <a:pt x="0" y="36"/>
                  <a:pt x="0" y="37"/>
                </a:cubicBezTo>
                <a:cubicBezTo>
                  <a:pt x="1" y="38"/>
                  <a:pt x="3" y="38"/>
                  <a:pt x="3" y="37"/>
                </a:cubicBezTo>
                <a:cubicBezTo>
                  <a:pt x="3" y="36"/>
                  <a:pt x="3" y="36"/>
                  <a:pt x="3" y="36"/>
                </a:cubicBezTo>
                <a:cubicBezTo>
                  <a:pt x="1" y="35"/>
                  <a:pt x="2" y="34"/>
                  <a:pt x="3" y="33"/>
                </a:cubicBezTo>
                <a:cubicBezTo>
                  <a:pt x="4" y="33"/>
                  <a:pt x="4" y="33"/>
                  <a:pt x="4" y="34"/>
                </a:cubicBezTo>
                <a:cubicBezTo>
                  <a:pt x="4" y="34"/>
                  <a:pt x="5" y="34"/>
                  <a:pt x="5" y="34"/>
                </a:cubicBezTo>
                <a:cubicBezTo>
                  <a:pt x="5" y="35"/>
                  <a:pt x="5" y="36"/>
                  <a:pt x="5" y="37"/>
                </a:cubicBezTo>
                <a:cubicBezTo>
                  <a:pt x="5" y="37"/>
                  <a:pt x="5" y="38"/>
                  <a:pt x="5" y="38"/>
                </a:cubicBezTo>
                <a:cubicBezTo>
                  <a:pt x="6" y="38"/>
                  <a:pt x="6" y="38"/>
                  <a:pt x="6" y="38"/>
                </a:cubicBezTo>
                <a:cubicBezTo>
                  <a:pt x="6" y="38"/>
                  <a:pt x="6" y="37"/>
                  <a:pt x="6" y="37"/>
                </a:cubicBezTo>
                <a:cubicBezTo>
                  <a:pt x="7" y="36"/>
                  <a:pt x="8" y="36"/>
                  <a:pt x="9" y="36"/>
                </a:cubicBezTo>
                <a:cubicBezTo>
                  <a:pt x="10" y="36"/>
                  <a:pt x="10" y="35"/>
                  <a:pt x="10" y="34"/>
                </a:cubicBezTo>
                <a:cubicBezTo>
                  <a:pt x="10" y="34"/>
                  <a:pt x="11" y="34"/>
                  <a:pt x="11" y="34"/>
                </a:cubicBezTo>
                <a:cubicBezTo>
                  <a:pt x="12" y="34"/>
                  <a:pt x="12" y="34"/>
                  <a:pt x="12" y="34"/>
                </a:cubicBezTo>
                <a:cubicBezTo>
                  <a:pt x="12" y="34"/>
                  <a:pt x="12" y="34"/>
                  <a:pt x="12" y="33"/>
                </a:cubicBezTo>
                <a:cubicBezTo>
                  <a:pt x="12" y="33"/>
                  <a:pt x="12" y="32"/>
                  <a:pt x="12" y="32"/>
                </a:cubicBezTo>
                <a:cubicBezTo>
                  <a:pt x="12" y="30"/>
                  <a:pt x="13" y="30"/>
                  <a:pt x="15" y="30"/>
                </a:cubicBezTo>
                <a:cubicBezTo>
                  <a:pt x="16" y="29"/>
                  <a:pt x="17" y="28"/>
                  <a:pt x="18" y="28"/>
                </a:cubicBezTo>
                <a:cubicBezTo>
                  <a:pt x="18" y="29"/>
                  <a:pt x="18" y="29"/>
                  <a:pt x="18" y="30"/>
                </a:cubicBezTo>
                <a:cubicBezTo>
                  <a:pt x="18" y="31"/>
                  <a:pt x="18" y="32"/>
                  <a:pt x="17" y="32"/>
                </a:cubicBezTo>
                <a:cubicBezTo>
                  <a:pt x="17" y="32"/>
                  <a:pt x="16" y="32"/>
                  <a:pt x="16" y="32"/>
                </a:cubicBezTo>
                <a:cubicBezTo>
                  <a:pt x="16" y="33"/>
                  <a:pt x="16" y="34"/>
                  <a:pt x="15" y="34"/>
                </a:cubicBezTo>
                <a:cubicBezTo>
                  <a:pt x="15" y="36"/>
                  <a:pt x="14" y="36"/>
                  <a:pt x="14" y="37"/>
                </a:cubicBezTo>
                <a:cubicBezTo>
                  <a:pt x="14" y="37"/>
                  <a:pt x="14" y="38"/>
                  <a:pt x="14" y="38"/>
                </a:cubicBezTo>
                <a:cubicBezTo>
                  <a:pt x="13" y="38"/>
                  <a:pt x="12" y="39"/>
                  <a:pt x="12" y="40"/>
                </a:cubicBezTo>
                <a:cubicBezTo>
                  <a:pt x="13" y="41"/>
                  <a:pt x="12" y="43"/>
                  <a:pt x="14" y="43"/>
                </a:cubicBezTo>
                <a:cubicBezTo>
                  <a:pt x="14" y="43"/>
                  <a:pt x="14" y="43"/>
                  <a:pt x="15" y="43"/>
                </a:cubicBezTo>
                <a:cubicBezTo>
                  <a:pt x="15" y="43"/>
                  <a:pt x="16" y="43"/>
                  <a:pt x="16" y="43"/>
                </a:cubicBezTo>
                <a:cubicBezTo>
                  <a:pt x="16" y="42"/>
                  <a:pt x="17" y="41"/>
                  <a:pt x="18" y="41"/>
                </a:cubicBezTo>
                <a:cubicBezTo>
                  <a:pt x="19" y="41"/>
                  <a:pt x="19" y="40"/>
                  <a:pt x="21" y="40"/>
                </a:cubicBezTo>
                <a:cubicBezTo>
                  <a:pt x="22" y="40"/>
                  <a:pt x="22" y="38"/>
                  <a:pt x="23" y="38"/>
                </a:cubicBezTo>
                <a:cubicBezTo>
                  <a:pt x="23" y="38"/>
                  <a:pt x="23" y="37"/>
                  <a:pt x="23" y="37"/>
                </a:cubicBezTo>
                <a:cubicBezTo>
                  <a:pt x="24" y="37"/>
                  <a:pt x="25" y="37"/>
                  <a:pt x="25" y="37"/>
                </a:cubicBezTo>
                <a:cubicBezTo>
                  <a:pt x="25" y="38"/>
                  <a:pt x="26" y="38"/>
                  <a:pt x="27" y="39"/>
                </a:cubicBezTo>
                <a:cubicBezTo>
                  <a:pt x="26" y="40"/>
                  <a:pt x="27" y="40"/>
                  <a:pt x="28" y="40"/>
                </a:cubicBezTo>
                <a:cubicBezTo>
                  <a:pt x="29" y="40"/>
                  <a:pt x="31" y="40"/>
                  <a:pt x="31" y="39"/>
                </a:cubicBezTo>
                <a:cubicBezTo>
                  <a:pt x="32" y="39"/>
                  <a:pt x="32" y="39"/>
                  <a:pt x="33" y="39"/>
                </a:cubicBezTo>
                <a:cubicBezTo>
                  <a:pt x="33" y="39"/>
                  <a:pt x="33" y="39"/>
                  <a:pt x="34" y="39"/>
                </a:cubicBezTo>
                <a:cubicBezTo>
                  <a:pt x="35" y="39"/>
                  <a:pt x="35" y="38"/>
                  <a:pt x="36" y="38"/>
                </a:cubicBezTo>
                <a:cubicBezTo>
                  <a:pt x="37" y="38"/>
                  <a:pt x="37" y="38"/>
                  <a:pt x="37" y="38"/>
                </a:cubicBezTo>
                <a:cubicBezTo>
                  <a:pt x="37" y="36"/>
                  <a:pt x="39" y="35"/>
                  <a:pt x="37" y="34"/>
                </a:cubicBezTo>
                <a:cubicBezTo>
                  <a:pt x="37" y="34"/>
                  <a:pt x="37" y="34"/>
                  <a:pt x="37" y="33"/>
                </a:cubicBezTo>
                <a:cubicBezTo>
                  <a:pt x="37" y="33"/>
                  <a:pt x="37" y="32"/>
                  <a:pt x="37" y="32"/>
                </a:cubicBezTo>
                <a:cubicBezTo>
                  <a:pt x="37" y="32"/>
                  <a:pt x="37" y="31"/>
                  <a:pt x="37" y="31"/>
                </a:cubicBezTo>
                <a:cubicBezTo>
                  <a:pt x="35" y="31"/>
                  <a:pt x="38" y="29"/>
                  <a:pt x="38" y="31"/>
                </a:cubicBezTo>
                <a:cubicBezTo>
                  <a:pt x="39" y="31"/>
                  <a:pt x="40" y="31"/>
                  <a:pt x="40" y="32"/>
                </a:cubicBezTo>
                <a:cubicBezTo>
                  <a:pt x="40" y="32"/>
                  <a:pt x="40" y="32"/>
                  <a:pt x="41" y="32"/>
                </a:cubicBezTo>
                <a:cubicBezTo>
                  <a:pt x="41" y="32"/>
                  <a:pt x="41" y="33"/>
                  <a:pt x="41" y="33"/>
                </a:cubicBezTo>
                <a:cubicBezTo>
                  <a:pt x="41" y="34"/>
                  <a:pt x="41" y="34"/>
                  <a:pt x="41" y="34"/>
                </a:cubicBezTo>
                <a:cubicBezTo>
                  <a:pt x="42" y="34"/>
                  <a:pt x="43" y="36"/>
                  <a:pt x="43" y="34"/>
                </a:cubicBezTo>
                <a:cubicBezTo>
                  <a:pt x="43" y="34"/>
                  <a:pt x="43" y="33"/>
                  <a:pt x="44" y="33"/>
                </a:cubicBezTo>
                <a:cubicBezTo>
                  <a:pt x="45" y="33"/>
                  <a:pt x="45" y="33"/>
                  <a:pt x="46" y="33"/>
                </a:cubicBezTo>
                <a:cubicBezTo>
                  <a:pt x="46" y="33"/>
                  <a:pt x="46" y="33"/>
                  <a:pt x="47" y="33"/>
                </a:cubicBezTo>
                <a:cubicBezTo>
                  <a:pt x="48" y="33"/>
                  <a:pt x="48" y="33"/>
                  <a:pt x="48" y="32"/>
                </a:cubicBezTo>
                <a:cubicBezTo>
                  <a:pt x="48" y="32"/>
                  <a:pt x="49" y="32"/>
                  <a:pt x="49" y="32"/>
                </a:cubicBezTo>
                <a:cubicBezTo>
                  <a:pt x="49" y="32"/>
                  <a:pt x="49" y="33"/>
                  <a:pt x="49" y="33"/>
                </a:cubicBezTo>
                <a:cubicBezTo>
                  <a:pt x="50" y="33"/>
                  <a:pt x="50" y="33"/>
                  <a:pt x="50" y="33"/>
                </a:cubicBezTo>
                <a:cubicBezTo>
                  <a:pt x="50" y="32"/>
                  <a:pt x="51" y="32"/>
                  <a:pt x="52" y="32"/>
                </a:cubicBezTo>
                <a:cubicBezTo>
                  <a:pt x="52" y="32"/>
                  <a:pt x="53" y="32"/>
                  <a:pt x="54" y="32"/>
                </a:cubicBezTo>
                <a:cubicBezTo>
                  <a:pt x="54" y="32"/>
                  <a:pt x="54" y="33"/>
                  <a:pt x="54" y="33"/>
                </a:cubicBezTo>
                <a:cubicBezTo>
                  <a:pt x="54" y="34"/>
                  <a:pt x="54" y="34"/>
                  <a:pt x="54" y="34"/>
                </a:cubicBezTo>
                <a:cubicBezTo>
                  <a:pt x="57" y="37"/>
                  <a:pt x="55" y="34"/>
                  <a:pt x="57" y="33"/>
                </a:cubicBezTo>
                <a:cubicBezTo>
                  <a:pt x="58" y="33"/>
                  <a:pt x="60" y="33"/>
                  <a:pt x="60" y="34"/>
                </a:cubicBezTo>
                <a:cubicBezTo>
                  <a:pt x="60" y="34"/>
                  <a:pt x="61" y="34"/>
                  <a:pt x="61" y="34"/>
                </a:cubicBezTo>
                <a:cubicBezTo>
                  <a:pt x="61" y="33"/>
                  <a:pt x="61" y="32"/>
                  <a:pt x="62" y="32"/>
                </a:cubicBezTo>
                <a:cubicBezTo>
                  <a:pt x="64" y="32"/>
                  <a:pt x="65" y="31"/>
                  <a:pt x="67" y="31"/>
                </a:cubicBezTo>
                <a:cubicBezTo>
                  <a:pt x="68" y="31"/>
                  <a:pt x="69" y="31"/>
                  <a:pt x="69" y="32"/>
                </a:cubicBezTo>
                <a:cubicBezTo>
                  <a:pt x="70" y="32"/>
                  <a:pt x="70" y="32"/>
                  <a:pt x="71" y="32"/>
                </a:cubicBezTo>
                <a:cubicBezTo>
                  <a:pt x="71" y="32"/>
                  <a:pt x="71" y="32"/>
                  <a:pt x="72" y="32"/>
                </a:cubicBezTo>
                <a:cubicBezTo>
                  <a:pt x="73" y="32"/>
                  <a:pt x="73" y="33"/>
                  <a:pt x="73" y="34"/>
                </a:cubicBezTo>
                <a:cubicBezTo>
                  <a:pt x="73" y="35"/>
                  <a:pt x="73" y="35"/>
                  <a:pt x="73" y="36"/>
                </a:cubicBezTo>
                <a:cubicBezTo>
                  <a:pt x="74" y="36"/>
                  <a:pt x="75" y="36"/>
                  <a:pt x="75" y="36"/>
                </a:cubicBezTo>
                <a:cubicBezTo>
                  <a:pt x="75" y="35"/>
                  <a:pt x="75" y="35"/>
                  <a:pt x="75" y="34"/>
                </a:cubicBezTo>
                <a:cubicBezTo>
                  <a:pt x="75" y="34"/>
                  <a:pt x="75" y="33"/>
                  <a:pt x="76" y="33"/>
                </a:cubicBezTo>
                <a:cubicBezTo>
                  <a:pt x="76" y="32"/>
                  <a:pt x="77" y="32"/>
                  <a:pt x="78" y="31"/>
                </a:cubicBezTo>
                <a:cubicBezTo>
                  <a:pt x="78" y="30"/>
                  <a:pt x="78" y="29"/>
                  <a:pt x="79" y="30"/>
                </a:cubicBezTo>
                <a:cubicBezTo>
                  <a:pt x="79" y="29"/>
                  <a:pt x="79" y="29"/>
                  <a:pt x="79" y="28"/>
                </a:cubicBezTo>
                <a:cubicBezTo>
                  <a:pt x="79" y="28"/>
                  <a:pt x="79" y="28"/>
                  <a:pt x="79" y="27"/>
                </a:cubicBezTo>
                <a:cubicBezTo>
                  <a:pt x="77" y="27"/>
                  <a:pt x="76" y="28"/>
                  <a:pt x="75" y="28"/>
                </a:cubicBezTo>
                <a:cubicBezTo>
                  <a:pt x="74" y="29"/>
                  <a:pt x="74" y="28"/>
                  <a:pt x="74" y="27"/>
                </a:cubicBezTo>
                <a:cubicBezTo>
                  <a:pt x="74" y="27"/>
                  <a:pt x="74" y="26"/>
                  <a:pt x="74" y="26"/>
                </a:cubicBezTo>
                <a:cubicBezTo>
                  <a:pt x="74" y="26"/>
                  <a:pt x="73" y="26"/>
                  <a:pt x="73" y="26"/>
                </a:cubicBezTo>
                <a:cubicBezTo>
                  <a:pt x="73" y="25"/>
                  <a:pt x="73" y="24"/>
                  <a:pt x="74" y="24"/>
                </a:cubicBezTo>
                <a:cubicBezTo>
                  <a:pt x="74" y="23"/>
                  <a:pt x="74" y="23"/>
                  <a:pt x="74" y="22"/>
                </a:cubicBezTo>
                <a:cubicBezTo>
                  <a:pt x="74" y="21"/>
                  <a:pt x="74" y="21"/>
                  <a:pt x="73" y="21"/>
                </a:cubicBezTo>
                <a:cubicBezTo>
                  <a:pt x="73" y="23"/>
                  <a:pt x="71" y="23"/>
                  <a:pt x="71" y="25"/>
                </a:cubicBezTo>
                <a:cubicBezTo>
                  <a:pt x="71" y="25"/>
                  <a:pt x="71" y="26"/>
                  <a:pt x="71" y="26"/>
                </a:cubicBezTo>
                <a:cubicBezTo>
                  <a:pt x="70" y="26"/>
                  <a:pt x="70" y="26"/>
                  <a:pt x="69" y="26"/>
                </a:cubicBezTo>
                <a:cubicBezTo>
                  <a:pt x="68" y="26"/>
                  <a:pt x="68" y="28"/>
                  <a:pt x="66" y="27"/>
                </a:cubicBezTo>
                <a:cubicBezTo>
                  <a:pt x="62" y="28"/>
                  <a:pt x="62" y="27"/>
                  <a:pt x="63" y="25"/>
                </a:cubicBezTo>
                <a:cubicBezTo>
                  <a:pt x="63" y="24"/>
                  <a:pt x="63" y="24"/>
                  <a:pt x="63" y="24"/>
                </a:cubicBezTo>
                <a:cubicBezTo>
                  <a:pt x="63" y="24"/>
                  <a:pt x="62" y="24"/>
                  <a:pt x="61" y="24"/>
                </a:cubicBezTo>
                <a:cubicBezTo>
                  <a:pt x="60" y="24"/>
                  <a:pt x="59" y="24"/>
                  <a:pt x="59" y="24"/>
                </a:cubicBezTo>
                <a:cubicBezTo>
                  <a:pt x="58" y="24"/>
                  <a:pt x="58" y="24"/>
                  <a:pt x="57" y="24"/>
                </a:cubicBezTo>
                <a:cubicBezTo>
                  <a:pt x="57" y="24"/>
                  <a:pt x="57" y="24"/>
                  <a:pt x="57" y="25"/>
                </a:cubicBezTo>
                <a:cubicBezTo>
                  <a:pt x="57" y="25"/>
                  <a:pt x="56" y="25"/>
                  <a:pt x="55" y="25"/>
                </a:cubicBezTo>
                <a:cubicBezTo>
                  <a:pt x="55" y="24"/>
                  <a:pt x="55" y="24"/>
                  <a:pt x="55" y="24"/>
                </a:cubicBezTo>
                <a:cubicBezTo>
                  <a:pt x="55" y="24"/>
                  <a:pt x="54" y="24"/>
                  <a:pt x="54" y="24"/>
                </a:cubicBezTo>
                <a:cubicBezTo>
                  <a:pt x="54" y="24"/>
                  <a:pt x="54" y="24"/>
                  <a:pt x="54" y="25"/>
                </a:cubicBezTo>
                <a:cubicBezTo>
                  <a:pt x="54" y="25"/>
                  <a:pt x="53" y="25"/>
                  <a:pt x="53" y="25"/>
                </a:cubicBezTo>
                <a:cubicBezTo>
                  <a:pt x="52" y="25"/>
                  <a:pt x="52" y="26"/>
                  <a:pt x="50" y="26"/>
                </a:cubicBezTo>
                <a:cubicBezTo>
                  <a:pt x="50" y="26"/>
                  <a:pt x="50" y="26"/>
                  <a:pt x="49" y="26"/>
                </a:cubicBezTo>
                <a:cubicBezTo>
                  <a:pt x="48" y="26"/>
                  <a:pt x="47" y="26"/>
                  <a:pt x="46" y="26"/>
                </a:cubicBezTo>
                <a:cubicBezTo>
                  <a:pt x="44" y="26"/>
                  <a:pt x="43" y="27"/>
                  <a:pt x="42" y="27"/>
                </a:cubicBezTo>
                <a:cubicBezTo>
                  <a:pt x="41" y="29"/>
                  <a:pt x="39" y="28"/>
                  <a:pt x="40" y="26"/>
                </a:cubicBezTo>
                <a:cubicBezTo>
                  <a:pt x="40" y="26"/>
                  <a:pt x="40" y="25"/>
                  <a:pt x="40" y="25"/>
                </a:cubicBezTo>
                <a:cubicBezTo>
                  <a:pt x="40" y="24"/>
                  <a:pt x="40" y="24"/>
                  <a:pt x="40" y="24"/>
                </a:cubicBezTo>
                <a:cubicBezTo>
                  <a:pt x="39" y="23"/>
                  <a:pt x="40" y="23"/>
                  <a:pt x="41" y="22"/>
                </a:cubicBezTo>
                <a:cubicBezTo>
                  <a:pt x="42" y="23"/>
                  <a:pt x="43" y="22"/>
                  <a:pt x="43" y="21"/>
                </a:cubicBezTo>
                <a:cubicBezTo>
                  <a:pt x="42" y="20"/>
                  <a:pt x="39" y="21"/>
                  <a:pt x="40" y="18"/>
                </a:cubicBezTo>
                <a:cubicBezTo>
                  <a:pt x="40" y="17"/>
                  <a:pt x="40" y="17"/>
                  <a:pt x="40" y="17"/>
                </a:cubicBezTo>
                <a:cubicBezTo>
                  <a:pt x="39" y="17"/>
                  <a:pt x="39" y="17"/>
                  <a:pt x="38" y="17"/>
                </a:cubicBezTo>
                <a:cubicBezTo>
                  <a:pt x="37" y="16"/>
                  <a:pt x="37" y="17"/>
                  <a:pt x="37" y="18"/>
                </a:cubicBezTo>
                <a:cubicBezTo>
                  <a:pt x="38" y="19"/>
                  <a:pt x="37" y="19"/>
                  <a:pt x="36" y="19"/>
                </a:cubicBezTo>
                <a:cubicBezTo>
                  <a:pt x="36" y="19"/>
                  <a:pt x="36" y="20"/>
                  <a:pt x="36" y="20"/>
                </a:cubicBezTo>
                <a:cubicBezTo>
                  <a:pt x="36" y="20"/>
                  <a:pt x="36" y="21"/>
                  <a:pt x="36" y="21"/>
                </a:cubicBezTo>
                <a:cubicBezTo>
                  <a:pt x="35" y="21"/>
                  <a:pt x="35" y="21"/>
                  <a:pt x="34" y="21"/>
                </a:cubicBezTo>
                <a:cubicBezTo>
                  <a:pt x="32" y="21"/>
                  <a:pt x="32" y="19"/>
                  <a:pt x="33" y="18"/>
                </a:cubicBezTo>
                <a:cubicBezTo>
                  <a:pt x="33" y="17"/>
                  <a:pt x="33" y="16"/>
                  <a:pt x="33" y="15"/>
                </a:cubicBezTo>
                <a:cubicBezTo>
                  <a:pt x="33" y="15"/>
                  <a:pt x="33" y="15"/>
                  <a:pt x="33" y="14"/>
                </a:cubicBezTo>
                <a:cubicBezTo>
                  <a:pt x="33" y="14"/>
                  <a:pt x="33" y="13"/>
                  <a:pt x="33" y="13"/>
                </a:cubicBezTo>
                <a:cubicBezTo>
                  <a:pt x="34" y="13"/>
                  <a:pt x="34" y="12"/>
                  <a:pt x="35" y="12"/>
                </a:cubicBezTo>
                <a:cubicBezTo>
                  <a:pt x="35" y="11"/>
                  <a:pt x="35" y="11"/>
                  <a:pt x="35" y="11"/>
                </a:cubicBezTo>
                <a:cubicBezTo>
                  <a:pt x="35" y="9"/>
                  <a:pt x="36" y="9"/>
                  <a:pt x="36" y="8"/>
                </a:cubicBezTo>
                <a:cubicBezTo>
                  <a:pt x="36" y="7"/>
                  <a:pt x="37" y="7"/>
                  <a:pt x="38" y="7"/>
                </a:cubicBezTo>
                <a:cubicBezTo>
                  <a:pt x="39" y="7"/>
                  <a:pt x="40" y="7"/>
                  <a:pt x="40" y="6"/>
                </a:cubicBezTo>
                <a:cubicBezTo>
                  <a:pt x="40" y="5"/>
                  <a:pt x="40" y="5"/>
                  <a:pt x="40" y="5"/>
                </a:cubicBezTo>
                <a:cubicBezTo>
                  <a:pt x="40" y="5"/>
                  <a:pt x="41" y="5"/>
                  <a:pt x="42" y="5"/>
                </a:cubicBezTo>
                <a:cubicBezTo>
                  <a:pt x="44" y="4"/>
                  <a:pt x="43" y="2"/>
                  <a:pt x="43" y="0"/>
                </a:cubicBezTo>
                <a:cubicBezTo>
                  <a:pt x="42" y="0"/>
                  <a:pt x="42" y="1"/>
                  <a:pt x="41" y="1"/>
                </a:cubicBezTo>
                <a:cubicBezTo>
                  <a:pt x="41" y="2"/>
                  <a:pt x="39" y="2"/>
                  <a:pt x="37" y="2"/>
                </a:cubicBezTo>
                <a:cubicBezTo>
                  <a:pt x="37" y="2"/>
                  <a:pt x="36" y="2"/>
                  <a:pt x="35" y="2"/>
                </a:cubicBezTo>
                <a:cubicBezTo>
                  <a:pt x="34" y="6"/>
                  <a:pt x="30" y="6"/>
                  <a:pt x="27" y="8"/>
                </a:cubicBezTo>
                <a:cubicBezTo>
                  <a:pt x="27" y="9"/>
                  <a:pt x="27" y="9"/>
                  <a:pt x="27" y="9"/>
                </a:cubicBezTo>
                <a:cubicBezTo>
                  <a:pt x="26" y="11"/>
                  <a:pt x="25" y="11"/>
                  <a:pt x="24" y="12"/>
                </a:cubicBezTo>
                <a:cubicBezTo>
                  <a:pt x="24" y="12"/>
                  <a:pt x="24" y="13"/>
                  <a:pt x="24" y="13"/>
                </a:cubicBezTo>
                <a:cubicBezTo>
                  <a:pt x="24" y="14"/>
                  <a:pt x="22" y="14"/>
                  <a:pt x="22" y="15"/>
                </a:cubicBezTo>
                <a:cubicBezTo>
                  <a:pt x="21" y="15"/>
                  <a:pt x="21" y="15"/>
                  <a:pt x="21" y="15"/>
                </a:cubicBezTo>
                <a:cubicBezTo>
                  <a:pt x="21" y="16"/>
                  <a:pt x="21" y="16"/>
                  <a:pt x="21" y="17"/>
                </a:cubicBezTo>
                <a:cubicBezTo>
                  <a:pt x="21" y="17"/>
                  <a:pt x="21" y="17"/>
                  <a:pt x="21" y="18"/>
                </a:cubicBezTo>
                <a:cubicBezTo>
                  <a:pt x="18" y="18"/>
                  <a:pt x="19" y="21"/>
                  <a:pt x="16" y="20"/>
                </a:cubicBezTo>
                <a:cubicBezTo>
                  <a:pt x="16" y="20"/>
                  <a:pt x="15" y="20"/>
                  <a:pt x="15" y="20"/>
                </a:cubicBezTo>
                <a:cubicBezTo>
                  <a:pt x="15" y="20"/>
                  <a:pt x="15" y="21"/>
                  <a:pt x="15" y="21"/>
                </a:cubicBezTo>
                <a:close/>
                <a:moveTo>
                  <a:pt x="27" y="20"/>
                </a:moveTo>
                <a:cubicBezTo>
                  <a:pt x="28" y="20"/>
                  <a:pt x="30" y="20"/>
                  <a:pt x="30" y="21"/>
                </a:cubicBezTo>
                <a:cubicBezTo>
                  <a:pt x="30" y="22"/>
                  <a:pt x="29" y="23"/>
                  <a:pt x="28" y="22"/>
                </a:cubicBezTo>
                <a:cubicBezTo>
                  <a:pt x="28" y="23"/>
                  <a:pt x="28" y="24"/>
                  <a:pt x="27" y="24"/>
                </a:cubicBezTo>
                <a:cubicBezTo>
                  <a:pt x="25" y="23"/>
                  <a:pt x="25" y="22"/>
                  <a:pt x="24" y="21"/>
                </a:cubicBezTo>
                <a:cubicBezTo>
                  <a:pt x="25" y="21"/>
                  <a:pt x="25" y="20"/>
                  <a:pt x="27" y="20"/>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218" name="Freeform 251" title=""/>
          <p:cNvSpPr/>
          <p:nvPr>
            <p:custDataLst>
              <p:tags r:id="rId344"/>
            </p:custDataLst>
          </p:nvPr>
        </p:nvSpPr>
        <p:spPr bwMode="auto">
          <a:xfrm rot="1740000">
            <a:off x="5697656" y="2642826"/>
            <a:ext cx="529" cy="1578"/>
          </a:xfrm>
          <a:custGeom>
            <a:gdLst>
              <a:gd name="T0" fmla="*/ 1 w 1"/>
              <a:gd name="T1" fmla="*/ 3 h 3"/>
              <a:gd name="T2" fmla="*/ 0 w 1"/>
              <a:gd name="T3" fmla="*/ 0 h 3"/>
              <a:gd name="T4" fmla="*/ 1 w 1"/>
              <a:gd name="T5" fmla="*/ 3 h 3"/>
            </a:gdLst>
            <a:cxnLst>
              <a:cxn ang="0">
                <a:pos x="T0" y="T1"/>
              </a:cxn>
              <a:cxn ang="0">
                <a:pos x="T2" y="T3"/>
              </a:cxn>
              <a:cxn ang="0">
                <a:pos x="T4" y="T5"/>
              </a:cxn>
            </a:cxnLst>
            <a:rect l="0" t="0" r="r" b="b"/>
            <a:pathLst>
              <a:path w="1" h="3">
                <a:moveTo>
                  <a:pt x="1" y="3"/>
                </a:moveTo>
                <a:cubicBezTo>
                  <a:pt x="1" y="1"/>
                  <a:pt x="1" y="1"/>
                  <a:pt x="0" y="0"/>
                </a:cubicBezTo>
                <a:cubicBezTo>
                  <a:pt x="0" y="2"/>
                  <a:pt x="0" y="2"/>
                  <a:pt x="1" y="3"/>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219" name="Freeform 252" title=""/>
          <p:cNvSpPr/>
          <p:nvPr>
            <p:custDataLst>
              <p:tags r:id="rId345"/>
            </p:custDataLst>
          </p:nvPr>
        </p:nvSpPr>
        <p:spPr bwMode="auto">
          <a:xfrm rot="1740000">
            <a:off x="5763370" y="2680036"/>
            <a:ext cx="1322" cy="1051"/>
          </a:xfrm>
          <a:custGeom>
            <a:gdLst>
              <a:gd name="T0" fmla="*/ 0 w 2"/>
              <a:gd name="T1" fmla="*/ 2 h 2"/>
              <a:gd name="T2" fmla="*/ 2 w 2"/>
              <a:gd name="T3" fmla="*/ 0 h 2"/>
              <a:gd name="T4" fmla="*/ 0 w 2"/>
              <a:gd name="T5" fmla="*/ 2 h 2"/>
            </a:gdLst>
            <a:cxnLst>
              <a:cxn ang="0">
                <a:pos x="T0" y="T1"/>
              </a:cxn>
              <a:cxn ang="0">
                <a:pos x="T2" y="T3"/>
              </a:cxn>
              <a:cxn ang="0">
                <a:pos x="T4" y="T5"/>
              </a:cxn>
            </a:cxnLst>
            <a:rect l="0" t="0" r="r" b="b"/>
            <a:pathLst>
              <a:path w="2" h="2">
                <a:moveTo>
                  <a:pt x="0" y="2"/>
                </a:moveTo>
                <a:cubicBezTo>
                  <a:pt x="1" y="1"/>
                  <a:pt x="2" y="2"/>
                  <a:pt x="2" y="0"/>
                </a:cubicBezTo>
                <a:cubicBezTo>
                  <a:pt x="1" y="1"/>
                  <a:pt x="0" y="1"/>
                  <a:pt x="0" y="2"/>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220" name="Freeform 253" title=""/>
          <p:cNvSpPr/>
          <p:nvPr>
            <p:custDataLst>
              <p:tags r:id="rId346"/>
            </p:custDataLst>
          </p:nvPr>
        </p:nvSpPr>
        <p:spPr bwMode="auto">
          <a:xfrm rot="1740000">
            <a:off x="5664651" y="2653685"/>
            <a:ext cx="11367" cy="5783"/>
          </a:xfrm>
          <a:custGeom>
            <a:gdLst>
              <a:gd name="T0" fmla="*/ 20 w 20"/>
              <a:gd name="T1" fmla="*/ 4 h 10"/>
              <a:gd name="T2" fmla="*/ 18 w 20"/>
              <a:gd name="T3" fmla="*/ 2 h 10"/>
              <a:gd name="T4" fmla="*/ 17 w 20"/>
              <a:gd name="T5" fmla="*/ 2 h 10"/>
              <a:gd name="T6" fmla="*/ 16 w 20"/>
              <a:gd name="T7" fmla="*/ 2 h 10"/>
              <a:gd name="T8" fmla="*/ 14 w 20"/>
              <a:gd name="T9" fmla="*/ 2 h 10"/>
              <a:gd name="T10" fmla="*/ 12 w 20"/>
              <a:gd name="T11" fmla="*/ 4 h 10"/>
              <a:gd name="T12" fmla="*/ 11 w 20"/>
              <a:gd name="T13" fmla="*/ 4 h 10"/>
              <a:gd name="T14" fmla="*/ 10 w 20"/>
              <a:gd name="T15" fmla="*/ 2 h 10"/>
              <a:gd name="T16" fmla="*/ 7 w 20"/>
              <a:gd name="T17" fmla="*/ 2 h 10"/>
              <a:gd name="T18" fmla="*/ 4 w 20"/>
              <a:gd name="T19" fmla="*/ 1 h 10"/>
              <a:gd name="T20" fmla="*/ 3 w 20"/>
              <a:gd name="T21" fmla="*/ 1 h 10"/>
              <a:gd name="T22" fmla="*/ 1 w 20"/>
              <a:gd name="T23" fmla="*/ 4 h 10"/>
              <a:gd name="T24" fmla="*/ 2 w 20"/>
              <a:gd name="T25" fmla="*/ 5 h 10"/>
              <a:gd name="T26" fmla="*/ 3 w 20"/>
              <a:gd name="T27" fmla="*/ 8 h 10"/>
              <a:gd name="T28" fmla="*/ 3 w 20"/>
              <a:gd name="T29" fmla="*/ 9 h 10"/>
              <a:gd name="T30" fmla="*/ 5 w 20"/>
              <a:gd name="T31" fmla="*/ 9 h 10"/>
              <a:gd name="T32" fmla="*/ 8 w 20"/>
              <a:gd name="T33" fmla="*/ 9 h 10"/>
              <a:gd name="T34" fmla="*/ 9 w 20"/>
              <a:gd name="T35" fmla="*/ 5 h 10"/>
              <a:gd name="T36" fmla="*/ 10 w 20"/>
              <a:gd name="T37" fmla="*/ 5 h 10"/>
              <a:gd name="T38" fmla="*/ 12 w 20"/>
              <a:gd name="T39" fmla="*/ 5 h 10"/>
              <a:gd name="T40" fmla="*/ 15 w 20"/>
              <a:gd name="T41" fmla="*/ 5 h 10"/>
              <a:gd name="T42" fmla="*/ 15 w 20"/>
              <a:gd name="T43" fmla="*/ 7 h 10"/>
              <a:gd name="T44" fmla="*/ 14 w 20"/>
              <a:gd name="T45" fmla="*/ 10 h 10"/>
              <a:gd name="T46" fmla="*/ 15 w 20"/>
              <a:gd name="T47" fmla="*/ 10 h 10"/>
              <a:gd name="T48" fmla="*/ 16 w 20"/>
              <a:gd name="T49" fmla="*/ 8 h 10"/>
              <a:gd name="T50" fmla="*/ 17 w 20"/>
              <a:gd name="T51" fmla="*/ 8 h 10"/>
              <a:gd name="T52" fmla="*/ 18 w 20"/>
              <a:gd name="T53" fmla="*/ 8 h 10"/>
              <a:gd name="T54" fmla="*/ 20 w 20"/>
              <a:gd name="T55" fmla="*/ 5 h 10"/>
              <a:gd name="T56" fmla="*/ 20 w 20"/>
              <a:gd name="T57" fmla="*/ 4 h 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 h="10">
                <a:moveTo>
                  <a:pt x="20" y="4"/>
                </a:moveTo>
                <a:cubicBezTo>
                  <a:pt x="19" y="3"/>
                  <a:pt x="18" y="3"/>
                  <a:pt x="18" y="2"/>
                </a:cubicBezTo>
                <a:cubicBezTo>
                  <a:pt x="18" y="2"/>
                  <a:pt x="18" y="2"/>
                  <a:pt x="17" y="2"/>
                </a:cubicBezTo>
                <a:cubicBezTo>
                  <a:pt x="17" y="2"/>
                  <a:pt x="16" y="2"/>
                  <a:pt x="16" y="2"/>
                </a:cubicBezTo>
                <a:cubicBezTo>
                  <a:pt x="15" y="2"/>
                  <a:pt x="14" y="0"/>
                  <a:pt x="14" y="2"/>
                </a:cubicBezTo>
                <a:cubicBezTo>
                  <a:pt x="15" y="2"/>
                  <a:pt x="14" y="4"/>
                  <a:pt x="12" y="4"/>
                </a:cubicBezTo>
                <a:cubicBezTo>
                  <a:pt x="12" y="4"/>
                  <a:pt x="12" y="4"/>
                  <a:pt x="11" y="4"/>
                </a:cubicBezTo>
                <a:cubicBezTo>
                  <a:pt x="10" y="4"/>
                  <a:pt x="10" y="3"/>
                  <a:pt x="10" y="2"/>
                </a:cubicBezTo>
                <a:cubicBezTo>
                  <a:pt x="9" y="2"/>
                  <a:pt x="8" y="2"/>
                  <a:pt x="7" y="2"/>
                </a:cubicBezTo>
                <a:cubicBezTo>
                  <a:pt x="5" y="2"/>
                  <a:pt x="5" y="1"/>
                  <a:pt x="4" y="1"/>
                </a:cubicBezTo>
                <a:cubicBezTo>
                  <a:pt x="4" y="1"/>
                  <a:pt x="3" y="1"/>
                  <a:pt x="3" y="1"/>
                </a:cubicBezTo>
                <a:cubicBezTo>
                  <a:pt x="3" y="3"/>
                  <a:pt x="0" y="2"/>
                  <a:pt x="1" y="4"/>
                </a:cubicBezTo>
                <a:cubicBezTo>
                  <a:pt x="1" y="4"/>
                  <a:pt x="2" y="4"/>
                  <a:pt x="2" y="5"/>
                </a:cubicBezTo>
                <a:cubicBezTo>
                  <a:pt x="4" y="5"/>
                  <a:pt x="5" y="7"/>
                  <a:pt x="3" y="8"/>
                </a:cubicBezTo>
                <a:cubicBezTo>
                  <a:pt x="3" y="8"/>
                  <a:pt x="3" y="9"/>
                  <a:pt x="3" y="9"/>
                </a:cubicBezTo>
                <a:cubicBezTo>
                  <a:pt x="4" y="9"/>
                  <a:pt x="5" y="9"/>
                  <a:pt x="5" y="9"/>
                </a:cubicBezTo>
                <a:cubicBezTo>
                  <a:pt x="6" y="9"/>
                  <a:pt x="7" y="9"/>
                  <a:pt x="8" y="9"/>
                </a:cubicBezTo>
                <a:cubicBezTo>
                  <a:pt x="8" y="8"/>
                  <a:pt x="8" y="6"/>
                  <a:pt x="9" y="5"/>
                </a:cubicBezTo>
                <a:cubicBezTo>
                  <a:pt x="9" y="5"/>
                  <a:pt x="10" y="5"/>
                  <a:pt x="10" y="5"/>
                </a:cubicBezTo>
                <a:cubicBezTo>
                  <a:pt x="11" y="5"/>
                  <a:pt x="12" y="5"/>
                  <a:pt x="12" y="5"/>
                </a:cubicBezTo>
                <a:cubicBezTo>
                  <a:pt x="13" y="5"/>
                  <a:pt x="14" y="5"/>
                  <a:pt x="15" y="5"/>
                </a:cubicBezTo>
                <a:cubicBezTo>
                  <a:pt x="15" y="6"/>
                  <a:pt x="15" y="6"/>
                  <a:pt x="15" y="7"/>
                </a:cubicBezTo>
                <a:cubicBezTo>
                  <a:pt x="13" y="7"/>
                  <a:pt x="14" y="8"/>
                  <a:pt x="14" y="10"/>
                </a:cubicBezTo>
                <a:cubicBezTo>
                  <a:pt x="14" y="10"/>
                  <a:pt x="14" y="10"/>
                  <a:pt x="15" y="10"/>
                </a:cubicBezTo>
                <a:cubicBezTo>
                  <a:pt x="15" y="9"/>
                  <a:pt x="15" y="8"/>
                  <a:pt x="16" y="8"/>
                </a:cubicBezTo>
                <a:cubicBezTo>
                  <a:pt x="16" y="8"/>
                  <a:pt x="17" y="8"/>
                  <a:pt x="17" y="8"/>
                </a:cubicBezTo>
                <a:cubicBezTo>
                  <a:pt x="18" y="8"/>
                  <a:pt x="18" y="8"/>
                  <a:pt x="18" y="8"/>
                </a:cubicBezTo>
                <a:cubicBezTo>
                  <a:pt x="18" y="7"/>
                  <a:pt x="19" y="6"/>
                  <a:pt x="20" y="5"/>
                </a:cubicBezTo>
                <a:cubicBezTo>
                  <a:pt x="20" y="5"/>
                  <a:pt x="20" y="5"/>
                  <a:pt x="20" y="4"/>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221" name="Freeform 254" title=""/>
          <p:cNvSpPr/>
          <p:nvPr>
            <p:custDataLst>
              <p:tags r:id="rId347"/>
            </p:custDataLst>
          </p:nvPr>
        </p:nvSpPr>
        <p:spPr bwMode="auto">
          <a:xfrm rot="1740000">
            <a:off x="5676768" y="2658933"/>
            <a:ext cx="11895" cy="8412"/>
          </a:xfrm>
          <a:custGeom>
            <a:gdLst>
              <a:gd name="T0" fmla="*/ 15 w 21"/>
              <a:gd name="T1" fmla="*/ 11 h 15"/>
              <a:gd name="T2" fmla="*/ 21 w 21"/>
              <a:gd name="T3" fmla="*/ 10 h 15"/>
              <a:gd name="T4" fmla="*/ 18 w 21"/>
              <a:gd name="T5" fmla="*/ 6 h 15"/>
              <a:gd name="T6" fmla="*/ 18 w 21"/>
              <a:gd name="T7" fmla="*/ 5 h 15"/>
              <a:gd name="T8" fmla="*/ 15 w 21"/>
              <a:gd name="T9" fmla="*/ 7 h 15"/>
              <a:gd name="T10" fmla="*/ 12 w 21"/>
              <a:gd name="T11" fmla="*/ 8 h 15"/>
              <a:gd name="T12" fmla="*/ 11 w 21"/>
              <a:gd name="T13" fmla="*/ 8 h 15"/>
              <a:gd name="T14" fmla="*/ 9 w 21"/>
              <a:gd name="T15" fmla="*/ 8 h 15"/>
              <a:gd name="T16" fmla="*/ 9 w 21"/>
              <a:gd name="T17" fmla="*/ 6 h 15"/>
              <a:gd name="T18" fmla="*/ 5 w 21"/>
              <a:gd name="T19" fmla="*/ 4 h 15"/>
              <a:gd name="T20" fmla="*/ 4 w 21"/>
              <a:gd name="T21" fmla="*/ 4 h 15"/>
              <a:gd name="T22" fmla="*/ 3 w 21"/>
              <a:gd name="T23" fmla="*/ 0 h 15"/>
              <a:gd name="T24" fmla="*/ 0 w 21"/>
              <a:gd name="T25" fmla="*/ 1 h 15"/>
              <a:gd name="T26" fmla="*/ 0 w 21"/>
              <a:gd name="T27" fmla="*/ 2 h 15"/>
              <a:gd name="T28" fmla="*/ 0 w 21"/>
              <a:gd name="T29" fmla="*/ 5 h 15"/>
              <a:gd name="T30" fmla="*/ 2 w 21"/>
              <a:gd name="T31" fmla="*/ 6 h 15"/>
              <a:gd name="T32" fmla="*/ 5 w 21"/>
              <a:gd name="T33" fmla="*/ 6 h 15"/>
              <a:gd name="T34" fmla="*/ 6 w 21"/>
              <a:gd name="T35" fmla="*/ 7 h 15"/>
              <a:gd name="T36" fmla="*/ 6 w 21"/>
              <a:gd name="T37" fmla="*/ 8 h 15"/>
              <a:gd name="T38" fmla="*/ 7 w 21"/>
              <a:gd name="T39" fmla="*/ 8 h 15"/>
              <a:gd name="T40" fmla="*/ 7 w 21"/>
              <a:gd name="T41" fmla="*/ 10 h 15"/>
              <a:gd name="T42" fmla="*/ 5 w 21"/>
              <a:gd name="T43" fmla="*/ 12 h 15"/>
              <a:gd name="T44" fmla="*/ 5 w 21"/>
              <a:gd name="T45" fmla="*/ 13 h 15"/>
              <a:gd name="T46" fmla="*/ 7 w 21"/>
              <a:gd name="T47" fmla="*/ 13 h 15"/>
              <a:gd name="T48" fmla="*/ 9 w 21"/>
              <a:gd name="T49" fmla="*/ 12 h 15"/>
              <a:gd name="T50" fmla="*/ 11 w 21"/>
              <a:gd name="T51" fmla="*/ 12 h 15"/>
              <a:gd name="T52" fmla="*/ 11 w 21"/>
              <a:gd name="T53" fmla="*/ 13 h 15"/>
              <a:gd name="T54" fmla="*/ 13 w 21"/>
              <a:gd name="T55" fmla="*/ 14 h 15"/>
              <a:gd name="T56" fmla="*/ 13 w 21"/>
              <a:gd name="T57" fmla="*/ 13 h 15"/>
              <a:gd name="T58" fmla="*/ 13 w 21"/>
              <a:gd name="T59" fmla="*/ 11 h 15"/>
              <a:gd name="T60" fmla="*/ 15 w 21"/>
              <a:gd name="T61" fmla="*/ 11 h 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1" h="15">
                <a:moveTo>
                  <a:pt x="15" y="11"/>
                </a:moveTo>
                <a:cubicBezTo>
                  <a:pt x="17" y="11"/>
                  <a:pt x="17" y="9"/>
                  <a:pt x="21" y="10"/>
                </a:cubicBezTo>
                <a:cubicBezTo>
                  <a:pt x="21" y="8"/>
                  <a:pt x="20" y="7"/>
                  <a:pt x="18" y="6"/>
                </a:cubicBezTo>
                <a:cubicBezTo>
                  <a:pt x="18" y="6"/>
                  <a:pt x="18" y="5"/>
                  <a:pt x="18" y="5"/>
                </a:cubicBezTo>
                <a:cubicBezTo>
                  <a:pt x="16" y="4"/>
                  <a:pt x="14" y="5"/>
                  <a:pt x="15" y="7"/>
                </a:cubicBezTo>
                <a:cubicBezTo>
                  <a:pt x="15" y="8"/>
                  <a:pt x="13" y="8"/>
                  <a:pt x="12" y="8"/>
                </a:cubicBezTo>
                <a:cubicBezTo>
                  <a:pt x="12" y="8"/>
                  <a:pt x="11" y="8"/>
                  <a:pt x="11" y="8"/>
                </a:cubicBezTo>
                <a:cubicBezTo>
                  <a:pt x="10" y="8"/>
                  <a:pt x="9" y="8"/>
                  <a:pt x="9" y="8"/>
                </a:cubicBezTo>
                <a:cubicBezTo>
                  <a:pt x="9" y="8"/>
                  <a:pt x="9" y="7"/>
                  <a:pt x="9" y="6"/>
                </a:cubicBezTo>
                <a:cubicBezTo>
                  <a:pt x="8" y="5"/>
                  <a:pt x="7" y="4"/>
                  <a:pt x="5" y="4"/>
                </a:cubicBezTo>
                <a:cubicBezTo>
                  <a:pt x="5" y="4"/>
                  <a:pt x="4" y="4"/>
                  <a:pt x="4" y="4"/>
                </a:cubicBezTo>
                <a:cubicBezTo>
                  <a:pt x="3" y="3"/>
                  <a:pt x="3" y="1"/>
                  <a:pt x="3" y="0"/>
                </a:cubicBezTo>
                <a:cubicBezTo>
                  <a:pt x="2" y="0"/>
                  <a:pt x="2" y="1"/>
                  <a:pt x="0" y="1"/>
                </a:cubicBezTo>
                <a:cubicBezTo>
                  <a:pt x="0" y="2"/>
                  <a:pt x="0" y="2"/>
                  <a:pt x="0" y="2"/>
                </a:cubicBezTo>
                <a:cubicBezTo>
                  <a:pt x="2" y="2"/>
                  <a:pt x="2" y="5"/>
                  <a:pt x="0" y="5"/>
                </a:cubicBezTo>
                <a:cubicBezTo>
                  <a:pt x="0" y="6"/>
                  <a:pt x="1" y="6"/>
                  <a:pt x="2" y="6"/>
                </a:cubicBezTo>
                <a:cubicBezTo>
                  <a:pt x="3" y="6"/>
                  <a:pt x="4" y="4"/>
                  <a:pt x="5" y="6"/>
                </a:cubicBezTo>
                <a:cubicBezTo>
                  <a:pt x="6" y="6"/>
                  <a:pt x="7" y="6"/>
                  <a:pt x="6" y="7"/>
                </a:cubicBezTo>
                <a:cubicBezTo>
                  <a:pt x="6" y="8"/>
                  <a:pt x="6" y="8"/>
                  <a:pt x="6" y="8"/>
                </a:cubicBezTo>
                <a:cubicBezTo>
                  <a:pt x="7" y="8"/>
                  <a:pt x="7" y="8"/>
                  <a:pt x="7" y="8"/>
                </a:cubicBezTo>
                <a:cubicBezTo>
                  <a:pt x="7" y="9"/>
                  <a:pt x="7" y="9"/>
                  <a:pt x="7" y="10"/>
                </a:cubicBezTo>
                <a:cubicBezTo>
                  <a:pt x="7" y="11"/>
                  <a:pt x="7" y="12"/>
                  <a:pt x="5" y="12"/>
                </a:cubicBezTo>
                <a:cubicBezTo>
                  <a:pt x="5" y="12"/>
                  <a:pt x="5" y="13"/>
                  <a:pt x="5" y="13"/>
                </a:cubicBezTo>
                <a:cubicBezTo>
                  <a:pt x="6" y="13"/>
                  <a:pt x="7" y="15"/>
                  <a:pt x="7" y="13"/>
                </a:cubicBezTo>
                <a:cubicBezTo>
                  <a:pt x="8" y="12"/>
                  <a:pt x="8" y="12"/>
                  <a:pt x="9" y="12"/>
                </a:cubicBezTo>
                <a:cubicBezTo>
                  <a:pt x="9" y="12"/>
                  <a:pt x="10" y="12"/>
                  <a:pt x="11" y="12"/>
                </a:cubicBezTo>
                <a:cubicBezTo>
                  <a:pt x="11" y="12"/>
                  <a:pt x="11" y="13"/>
                  <a:pt x="11" y="13"/>
                </a:cubicBezTo>
                <a:cubicBezTo>
                  <a:pt x="11" y="14"/>
                  <a:pt x="12" y="14"/>
                  <a:pt x="13" y="14"/>
                </a:cubicBezTo>
                <a:cubicBezTo>
                  <a:pt x="13" y="14"/>
                  <a:pt x="13" y="14"/>
                  <a:pt x="13" y="13"/>
                </a:cubicBezTo>
                <a:cubicBezTo>
                  <a:pt x="12" y="13"/>
                  <a:pt x="14" y="12"/>
                  <a:pt x="13" y="11"/>
                </a:cubicBezTo>
                <a:cubicBezTo>
                  <a:pt x="14" y="11"/>
                  <a:pt x="14" y="11"/>
                  <a:pt x="15" y="11"/>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222" name="Freeform 255" title=""/>
          <p:cNvSpPr/>
          <p:nvPr>
            <p:custDataLst>
              <p:tags r:id="rId348"/>
            </p:custDataLst>
          </p:nvPr>
        </p:nvSpPr>
        <p:spPr bwMode="auto">
          <a:xfrm rot="1740000">
            <a:off x="5676716" y="2663224"/>
            <a:ext cx="1058" cy="1578"/>
          </a:xfrm>
          <a:custGeom>
            <a:gdLst>
              <a:gd name="T0" fmla="*/ 2 w 2"/>
              <a:gd name="T1" fmla="*/ 1 h 3"/>
              <a:gd name="T2" fmla="*/ 2 w 2"/>
              <a:gd name="T3" fmla="*/ 0 h 3"/>
              <a:gd name="T4" fmla="*/ 1 w 2"/>
              <a:gd name="T5" fmla="*/ 0 h 3"/>
              <a:gd name="T6" fmla="*/ 0 w 2"/>
              <a:gd name="T7" fmla="*/ 0 h 3"/>
              <a:gd name="T8" fmla="*/ 0 w 2"/>
              <a:gd name="T9" fmla="*/ 2 h 3"/>
              <a:gd name="T10" fmla="*/ 1 w 2"/>
              <a:gd name="T11" fmla="*/ 2 h 3"/>
              <a:gd name="T12" fmla="*/ 2 w 2"/>
              <a:gd name="T13" fmla="*/ 1 h 3"/>
            </a:gdLst>
            <a:cxnLst>
              <a:cxn ang="0">
                <a:pos x="T0" y="T1"/>
              </a:cxn>
              <a:cxn ang="0">
                <a:pos x="T2" y="T3"/>
              </a:cxn>
              <a:cxn ang="0">
                <a:pos x="T4" y="T5"/>
              </a:cxn>
              <a:cxn ang="0">
                <a:pos x="T6" y="T7"/>
              </a:cxn>
              <a:cxn ang="0">
                <a:pos x="T8" y="T9"/>
              </a:cxn>
              <a:cxn ang="0">
                <a:pos x="T10" y="T11"/>
              </a:cxn>
              <a:cxn ang="0">
                <a:pos x="T12" y="T13"/>
              </a:cxn>
            </a:cxnLst>
            <a:rect l="0" t="0" r="r" b="b"/>
            <a:pathLst>
              <a:path w="2" h="3">
                <a:moveTo>
                  <a:pt x="2" y="1"/>
                </a:moveTo>
                <a:cubicBezTo>
                  <a:pt x="2" y="1"/>
                  <a:pt x="2" y="0"/>
                  <a:pt x="2" y="0"/>
                </a:cubicBezTo>
                <a:cubicBezTo>
                  <a:pt x="2" y="0"/>
                  <a:pt x="1" y="0"/>
                  <a:pt x="1" y="0"/>
                </a:cubicBezTo>
                <a:cubicBezTo>
                  <a:pt x="0" y="0"/>
                  <a:pt x="0" y="0"/>
                  <a:pt x="0" y="0"/>
                </a:cubicBezTo>
                <a:cubicBezTo>
                  <a:pt x="0" y="1"/>
                  <a:pt x="0" y="2"/>
                  <a:pt x="0" y="2"/>
                </a:cubicBezTo>
                <a:cubicBezTo>
                  <a:pt x="0" y="2"/>
                  <a:pt x="0" y="2"/>
                  <a:pt x="1" y="2"/>
                </a:cubicBezTo>
                <a:cubicBezTo>
                  <a:pt x="2" y="3"/>
                  <a:pt x="2" y="2"/>
                  <a:pt x="2" y="1"/>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223" name="Freeform 256" title=""/>
          <p:cNvSpPr>
            <a:spLocks noEditPoints="1"/>
          </p:cNvSpPr>
          <p:nvPr>
            <p:custDataLst>
              <p:tags r:id="rId349"/>
            </p:custDataLst>
          </p:nvPr>
        </p:nvSpPr>
        <p:spPr bwMode="auto">
          <a:xfrm rot="1740000">
            <a:off x="5701214" y="2686945"/>
            <a:ext cx="18239" cy="30492"/>
          </a:xfrm>
          <a:custGeom>
            <a:gdLst>
              <a:gd name="T0" fmla="*/ 6 w 32"/>
              <a:gd name="T1" fmla="*/ 23 h 54"/>
              <a:gd name="T2" fmla="*/ 6 w 32"/>
              <a:gd name="T3" fmla="*/ 21 h 54"/>
              <a:gd name="T4" fmla="*/ 8 w 32"/>
              <a:gd name="T5" fmla="*/ 21 h 54"/>
              <a:gd name="T6" fmla="*/ 12 w 32"/>
              <a:gd name="T7" fmla="*/ 23 h 54"/>
              <a:gd name="T8" fmla="*/ 15 w 32"/>
              <a:gd name="T9" fmla="*/ 26 h 54"/>
              <a:gd name="T10" fmla="*/ 17 w 32"/>
              <a:gd name="T11" fmla="*/ 33 h 54"/>
              <a:gd name="T12" fmla="*/ 18 w 32"/>
              <a:gd name="T13" fmla="*/ 38 h 54"/>
              <a:gd name="T14" fmla="*/ 21 w 32"/>
              <a:gd name="T15" fmla="*/ 40 h 54"/>
              <a:gd name="T16" fmla="*/ 22 w 32"/>
              <a:gd name="T17" fmla="*/ 45 h 54"/>
              <a:gd name="T18" fmla="*/ 23 w 32"/>
              <a:gd name="T19" fmla="*/ 47 h 54"/>
              <a:gd name="T20" fmla="*/ 25 w 32"/>
              <a:gd name="T21" fmla="*/ 48 h 54"/>
              <a:gd name="T22" fmla="*/ 28 w 32"/>
              <a:gd name="T23" fmla="*/ 51 h 54"/>
              <a:gd name="T24" fmla="*/ 31 w 32"/>
              <a:gd name="T25" fmla="*/ 54 h 54"/>
              <a:gd name="T26" fmla="*/ 31 w 32"/>
              <a:gd name="T27" fmla="*/ 52 h 54"/>
              <a:gd name="T28" fmla="*/ 30 w 32"/>
              <a:gd name="T29" fmla="*/ 51 h 54"/>
              <a:gd name="T30" fmla="*/ 29 w 32"/>
              <a:gd name="T31" fmla="*/ 44 h 54"/>
              <a:gd name="T32" fmla="*/ 27 w 32"/>
              <a:gd name="T33" fmla="*/ 38 h 54"/>
              <a:gd name="T34" fmla="*/ 25 w 32"/>
              <a:gd name="T35" fmla="*/ 32 h 54"/>
              <a:gd name="T36" fmla="*/ 25 w 32"/>
              <a:gd name="T37" fmla="*/ 29 h 54"/>
              <a:gd name="T38" fmla="*/ 23 w 32"/>
              <a:gd name="T39" fmla="*/ 25 h 54"/>
              <a:gd name="T40" fmla="*/ 22 w 32"/>
              <a:gd name="T41" fmla="*/ 22 h 54"/>
              <a:gd name="T42" fmla="*/ 18 w 32"/>
              <a:gd name="T43" fmla="*/ 20 h 54"/>
              <a:gd name="T44" fmla="*/ 16 w 32"/>
              <a:gd name="T45" fmla="*/ 19 h 54"/>
              <a:gd name="T46" fmla="*/ 17 w 32"/>
              <a:gd name="T47" fmla="*/ 15 h 54"/>
              <a:gd name="T48" fmla="*/ 18 w 32"/>
              <a:gd name="T49" fmla="*/ 12 h 54"/>
              <a:gd name="T50" fmla="*/ 18 w 32"/>
              <a:gd name="T51" fmla="*/ 9 h 54"/>
              <a:gd name="T52" fmla="*/ 18 w 32"/>
              <a:gd name="T53" fmla="*/ 4 h 54"/>
              <a:gd name="T54" fmla="*/ 12 w 32"/>
              <a:gd name="T55" fmla="*/ 4 h 54"/>
              <a:gd name="T56" fmla="*/ 12 w 32"/>
              <a:gd name="T57" fmla="*/ 1 h 54"/>
              <a:gd name="T58" fmla="*/ 9 w 32"/>
              <a:gd name="T59" fmla="*/ 0 h 54"/>
              <a:gd name="T60" fmla="*/ 10 w 32"/>
              <a:gd name="T61" fmla="*/ 1 h 54"/>
              <a:gd name="T62" fmla="*/ 8 w 32"/>
              <a:gd name="T63" fmla="*/ 4 h 54"/>
              <a:gd name="T64" fmla="*/ 9 w 32"/>
              <a:gd name="T65" fmla="*/ 6 h 54"/>
              <a:gd name="T66" fmla="*/ 8 w 32"/>
              <a:gd name="T67" fmla="*/ 10 h 54"/>
              <a:gd name="T68" fmla="*/ 5 w 32"/>
              <a:gd name="T69" fmla="*/ 13 h 54"/>
              <a:gd name="T70" fmla="*/ 3 w 32"/>
              <a:gd name="T71" fmla="*/ 16 h 54"/>
              <a:gd name="T72" fmla="*/ 0 w 32"/>
              <a:gd name="T73" fmla="*/ 19 h 54"/>
              <a:gd name="T74" fmla="*/ 0 w 32"/>
              <a:gd name="T75" fmla="*/ 25 h 54"/>
              <a:gd name="T76" fmla="*/ 6 w 32"/>
              <a:gd name="T77" fmla="*/ 25 h 54"/>
              <a:gd name="T78" fmla="*/ 11 w 32"/>
              <a:gd name="T79" fmla="*/ 15 h 54"/>
              <a:gd name="T80" fmla="*/ 9 w 32"/>
              <a:gd name="T81" fmla="*/ 14 h 5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 h="54">
                <a:moveTo>
                  <a:pt x="6" y="25"/>
                </a:moveTo>
                <a:cubicBezTo>
                  <a:pt x="6" y="24"/>
                  <a:pt x="6" y="24"/>
                  <a:pt x="6" y="23"/>
                </a:cubicBezTo>
                <a:cubicBezTo>
                  <a:pt x="6" y="23"/>
                  <a:pt x="6" y="23"/>
                  <a:pt x="6" y="22"/>
                </a:cubicBezTo>
                <a:cubicBezTo>
                  <a:pt x="6" y="22"/>
                  <a:pt x="6" y="21"/>
                  <a:pt x="6" y="21"/>
                </a:cubicBezTo>
                <a:cubicBezTo>
                  <a:pt x="5" y="21"/>
                  <a:pt x="6" y="19"/>
                  <a:pt x="8" y="19"/>
                </a:cubicBezTo>
                <a:cubicBezTo>
                  <a:pt x="8" y="20"/>
                  <a:pt x="8" y="20"/>
                  <a:pt x="8" y="21"/>
                </a:cubicBezTo>
                <a:cubicBezTo>
                  <a:pt x="10" y="21"/>
                  <a:pt x="10" y="22"/>
                  <a:pt x="12" y="22"/>
                </a:cubicBezTo>
                <a:cubicBezTo>
                  <a:pt x="12" y="23"/>
                  <a:pt x="12" y="23"/>
                  <a:pt x="12" y="23"/>
                </a:cubicBezTo>
                <a:cubicBezTo>
                  <a:pt x="12" y="24"/>
                  <a:pt x="12" y="24"/>
                  <a:pt x="12" y="25"/>
                </a:cubicBezTo>
                <a:cubicBezTo>
                  <a:pt x="13" y="25"/>
                  <a:pt x="14" y="26"/>
                  <a:pt x="15" y="26"/>
                </a:cubicBezTo>
                <a:cubicBezTo>
                  <a:pt x="15" y="28"/>
                  <a:pt x="16" y="28"/>
                  <a:pt x="16" y="31"/>
                </a:cubicBezTo>
                <a:cubicBezTo>
                  <a:pt x="16" y="32"/>
                  <a:pt x="17" y="32"/>
                  <a:pt x="17" y="33"/>
                </a:cubicBezTo>
                <a:cubicBezTo>
                  <a:pt x="17" y="34"/>
                  <a:pt x="17" y="35"/>
                  <a:pt x="17" y="35"/>
                </a:cubicBezTo>
                <a:cubicBezTo>
                  <a:pt x="19" y="36"/>
                  <a:pt x="16" y="37"/>
                  <a:pt x="18" y="38"/>
                </a:cubicBezTo>
                <a:cubicBezTo>
                  <a:pt x="19" y="38"/>
                  <a:pt x="20" y="38"/>
                  <a:pt x="19" y="39"/>
                </a:cubicBezTo>
                <a:cubicBezTo>
                  <a:pt x="20" y="39"/>
                  <a:pt x="21" y="39"/>
                  <a:pt x="21" y="40"/>
                </a:cubicBezTo>
                <a:cubicBezTo>
                  <a:pt x="21" y="40"/>
                  <a:pt x="21" y="40"/>
                  <a:pt x="22" y="40"/>
                </a:cubicBezTo>
                <a:cubicBezTo>
                  <a:pt x="20" y="43"/>
                  <a:pt x="25" y="45"/>
                  <a:pt x="22" y="45"/>
                </a:cubicBezTo>
                <a:cubicBezTo>
                  <a:pt x="22" y="45"/>
                  <a:pt x="22" y="46"/>
                  <a:pt x="22" y="46"/>
                </a:cubicBezTo>
                <a:cubicBezTo>
                  <a:pt x="22" y="47"/>
                  <a:pt x="22" y="47"/>
                  <a:pt x="23" y="47"/>
                </a:cubicBezTo>
                <a:cubicBezTo>
                  <a:pt x="23" y="47"/>
                  <a:pt x="24" y="47"/>
                  <a:pt x="24" y="47"/>
                </a:cubicBezTo>
                <a:cubicBezTo>
                  <a:pt x="25" y="47"/>
                  <a:pt x="26" y="47"/>
                  <a:pt x="25" y="48"/>
                </a:cubicBezTo>
                <a:cubicBezTo>
                  <a:pt x="26" y="48"/>
                  <a:pt x="26" y="48"/>
                  <a:pt x="27" y="48"/>
                </a:cubicBezTo>
                <a:cubicBezTo>
                  <a:pt x="28" y="48"/>
                  <a:pt x="27" y="50"/>
                  <a:pt x="28" y="51"/>
                </a:cubicBezTo>
                <a:cubicBezTo>
                  <a:pt x="29" y="51"/>
                  <a:pt x="29" y="53"/>
                  <a:pt x="29" y="54"/>
                </a:cubicBezTo>
                <a:cubicBezTo>
                  <a:pt x="30" y="54"/>
                  <a:pt x="31" y="54"/>
                  <a:pt x="31" y="54"/>
                </a:cubicBezTo>
                <a:cubicBezTo>
                  <a:pt x="32" y="54"/>
                  <a:pt x="32" y="54"/>
                  <a:pt x="32" y="54"/>
                </a:cubicBezTo>
                <a:cubicBezTo>
                  <a:pt x="32" y="53"/>
                  <a:pt x="32" y="53"/>
                  <a:pt x="31" y="52"/>
                </a:cubicBezTo>
                <a:cubicBezTo>
                  <a:pt x="31" y="52"/>
                  <a:pt x="31" y="51"/>
                  <a:pt x="31" y="51"/>
                </a:cubicBezTo>
                <a:cubicBezTo>
                  <a:pt x="31" y="51"/>
                  <a:pt x="31" y="51"/>
                  <a:pt x="30" y="51"/>
                </a:cubicBezTo>
                <a:cubicBezTo>
                  <a:pt x="30" y="49"/>
                  <a:pt x="30" y="48"/>
                  <a:pt x="30" y="46"/>
                </a:cubicBezTo>
                <a:cubicBezTo>
                  <a:pt x="29" y="46"/>
                  <a:pt x="29" y="45"/>
                  <a:pt x="29" y="44"/>
                </a:cubicBezTo>
                <a:cubicBezTo>
                  <a:pt x="28" y="43"/>
                  <a:pt x="28" y="41"/>
                  <a:pt x="28" y="40"/>
                </a:cubicBezTo>
                <a:cubicBezTo>
                  <a:pt x="27" y="39"/>
                  <a:pt x="28" y="38"/>
                  <a:pt x="27" y="38"/>
                </a:cubicBezTo>
                <a:cubicBezTo>
                  <a:pt x="25" y="38"/>
                  <a:pt x="26" y="36"/>
                  <a:pt x="25" y="34"/>
                </a:cubicBezTo>
                <a:cubicBezTo>
                  <a:pt x="25" y="33"/>
                  <a:pt x="25" y="33"/>
                  <a:pt x="25" y="32"/>
                </a:cubicBezTo>
                <a:cubicBezTo>
                  <a:pt x="26" y="31"/>
                  <a:pt x="27" y="31"/>
                  <a:pt x="27" y="29"/>
                </a:cubicBezTo>
                <a:cubicBezTo>
                  <a:pt x="26" y="29"/>
                  <a:pt x="26" y="29"/>
                  <a:pt x="25" y="29"/>
                </a:cubicBezTo>
                <a:cubicBezTo>
                  <a:pt x="25" y="28"/>
                  <a:pt x="23" y="28"/>
                  <a:pt x="23" y="26"/>
                </a:cubicBezTo>
                <a:cubicBezTo>
                  <a:pt x="23" y="25"/>
                  <a:pt x="23" y="25"/>
                  <a:pt x="23" y="25"/>
                </a:cubicBezTo>
                <a:cubicBezTo>
                  <a:pt x="23" y="24"/>
                  <a:pt x="23" y="24"/>
                  <a:pt x="23" y="23"/>
                </a:cubicBezTo>
                <a:cubicBezTo>
                  <a:pt x="23" y="22"/>
                  <a:pt x="23" y="22"/>
                  <a:pt x="22" y="22"/>
                </a:cubicBezTo>
                <a:cubicBezTo>
                  <a:pt x="20" y="23"/>
                  <a:pt x="20" y="21"/>
                  <a:pt x="18" y="21"/>
                </a:cubicBezTo>
                <a:cubicBezTo>
                  <a:pt x="18" y="21"/>
                  <a:pt x="18" y="20"/>
                  <a:pt x="18" y="20"/>
                </a:cubicBezTo>
                <a:cubicBezTo>
                  <a:pt x="18" y="20"/>
                  <a:pt x="17" y="20"/>
                  <a:pt x="17" y="19"/>
                </a:cubicBezTo>
                <a:cubicBezTo>
                  <a:pt x="17" y="19"/>
                  <a:pt x="16" y="19"/>
                  <a:pt x="16" y="19"/>
                </a:cubicBezTo>
                <a:cubicBezTo>
                  <a:pt x="16" y="18"/>
                  <a:pt x="16" y="16"/>
                  <a:pt x="17" y="16"/>
                </a:cubicBezTo>
                <a:cubicBezTo>
                  <a:pt x="17" y="16"/>
                  <a:pt x="17" y="16"/>
                  <a:pt x="17" y="15"/>
                </a:cubicBezTo>
                <a:cubicBezTo>
                  <a:pt x="17" y="15"/>
                  <a:pt x="17" y="14"/>
                  <a:pt x="17" y="14"/>
                </a:cubicBezTo>
                <a:cubicBezTo>
                  <a:pt x="17" y="13"/>
                  <a:pt x="18" y="13"/>
                  <a:pt x="18" y="12"/>
                </a:cubicBezTo>
                <a:cubicBezTo>
                  <a:pt x="18" y="11"/>
                  <a:pt x="18" y="11"/>
                  <a:pt x="18" y="10"/>
                </a:cubicBezTo>
                <a:cubicBezTo>
                  <a:pt x="18" y="10"/>
                  <a:pt x="18" y="10"/>
                  <a:pt x="18" y="9"/>
                </a:cubicBezTo>
                <a:cubicBezTo>
                  <a:pt x="18" y="7"/>
                  <a:pt x="16" y="6"/>
                  <a:pt x="18" y="6"/>
                </a:cubicBezTo>
                <a:cubicBezTo>
                  <a:pt x="18" y="5"/>
                  <a:pt x="18" y="5"/>
                  <a:pt x="18" y="4"/>
                </a:cubicBezTo>
                <a:cubicBezTo>
                  <a:pt x="18" y="3"/>
                  <a:pt x="17" y="3"/>
                  <a:pt x="16" y="2"/>
                </a:cubicBezTo>
                <a:cubicBezTo>
                  <a:pt x="15" y="4"/>
                  <a:pt x="14" y="5"/>
                  <a:pt x="12" y="4"/>
                </a:cubicBezTo>
                <a:cubicBezTo>
                  <a:pt x="12" y="4"/>
                  <a:pt x="12" y="4"/>
                  <a:pt x="11" y="4"/>
                </a:cubicBezTo>
                <a:cubicBezTo>
                  <a:pt x="11" y="3"/>
                  <a:pt x="11" y="1"/>
                  <a:pt x="12" y="1"/>
                </a:cubicBezTo>
                <a:cubicBezTo>
                  <a:pt x="13" y="0"/>
                  <a:pt x="12" y="0"/>
                  <a:pt x="11" y="0"/>
                </a:cubicBezTo>
                <a:cubicBezTo>
                  <a:pt x="10" y="0"/>
                  <a:pt x="10" y="0"/>
                  <a:pt x="9" y="0"/>
                </a:cubicBezTo>
                <a:cubicBezTo>
                  <a:pt x="9" y="0"/>
                  <a:pt x="9" y="1"/>
                  <a:pt x="9" y="1"/>
                </a:cubicBezTo>
                <a:cubicBezTo>
                  <a:pt x="9" y="1"/>
                  <a:pt x="10" y="1"/>
                  <a:pt x="10" y="1"/>
                </a:cubicBezTo>
                <a:cubicBezTo>
                  <a:pt x="10" y="1"/>
                  <a:pt x="10" y="2"/>
                  <a:pt x="10" y="2"/>
                </a:cubicBezTo>
                <a:cubicBezTo>
                  <a:pt x="9" y="2"/>
                  <a:pt x="8" y="3"/>
                  <a:pt x="8" y="4"/>
                </a:cubicBezTo>
                <a:cubicBezTo>
                  <a:pt x="8" y="5"/>
                  <a:pt x="8" y="5"/>
                  <a:pt x="8" y="6"/>
                </a:cubicBezTo>
                <a:cubicBezTo>
                  <a:pt x="8" y="6"/>
                  <a:pt x="8" y="6"/>
                  <a:pt x="9" y="6"/>
                </a:cubicBezTo>
                <a:cubicBezTo>
                  <a:pt x="12" y="6"/>
                  <a:pt x="8" y="8"/>
                  <a:pt x="9" y="10"/>
                </a:cubicBezTo>
                <a:cubicBezTo>
                  <a:pt x="8" y="10"/>
                  <a:pt x="8" y="10"/>
                  <a:pt x="8" y="10"/>
                </a:cubicBezTo>
                <a:cubicBezTo>
                  <a:pt x="7" y="10"/>
                  <a:pt x="7" y="10"/>
                  <a:pt x="6" y="10"/>
                </a:cubicBezTo>
                <a:cubicBezTo>
                  <a:pt x="6" y="11"/>
                  <a:pt x="5" y="12"/>
                  <a:pt x="5" y="13"/>
                </a:cubicBezTo>
                <a:cubicBezTo>
                  <a:pt x="5" y="13"/>
                  <a:pt x="5" y="14"/>
                  <a:pt x="5" y="14"/>
                </a:cubicBezTo>
                <a:cubicBezTo>
                  <a:pt x="8" y="14"/>
                  <a:pt x="5" y="17"/>
                  <a:pt x="3" y="16"/>
                </a:cubicBezTo>
                <a:cubicBezTo>
                  <a:pt x="2" y="16"/>
                  <a:pt x="1" y="17"/>
                  <a:pt x="2" y="18"/>
                </a:cubicBezTo>
                <a:cubicBezTo>
                  <a:pt x="2" y="19"/>
                  <a:pt x="1" y="19"/>
                  <a:pt x="0" y="19"/>
                </a:cubicBezTo>
                <a:cubicBezTo>
                  <a:pt x="0" y="20"/>
                  <a:pt x="0" y="22"/>
                  <a:pt x="0" y="23"/>
                </a:cubicBezTo>
                <a:cubicBezTo>
                  <a:pt x="0" y="24"/>
                  <a:pt x="0" y="24"/>
                  <a:pt x="0" y="25"/>
                </a:cubicBezTo>
                <a:cubicBezTo>
                  <a:pt x="1" y="25"/>
                  <a:pt x="2" y="25"/>
                  <a:pt x="3" y="25"/>
                </a:cubicBezTo>
                <a:cubicBezTo>
                  <a:pt x="4" y="25"/>
                  <a:pt x="5" y="25"/>
                  <a:pt x="6" y="25"/>
                </a:cubicBezTo>
                <a:close/>
                <a:moveTo>
                  <a:pt x="9" y="14"/>
                </a:moveTo>
                <a:cubicBezTo>
                  <a:pt x="10" y="14"/>
                  <a:pt x="10" y="15"/>
                  <a:pt x="11" y="15"/>
                </a:cubicBezTo>
                <a:cubicBezTo>
                  <a:pt x="11" y="17"/>
                  <a:pt x="9" y="16"/>
                  <a:pt x="8" y="16"/>
                </a:cubicBezTo>
                <a:cubicBezTo>
                  <a:pt x="8" y="15"/>
                  <a:pt x="9" y="15"/>
                  <a:pt x="9" y="14"/>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224" name="Freeform 257" title=""/>
          <p:cNvSpPr/>
          <p:nvPr>
            <p:custDataLst>
              <p:tags r:id="rId350"/>
            </p:custDataLst>
          </p:nvPr>
        </p:nvSpPr>
        <p:spPr bwMode="auto">
          <a:xfrm rot="1740000">
            <a:off x="5715126" y="2708816"/>
            <a:ext cx="1850" cy="2102"/>
          </a:xfrm>
          <a:custGeom>
            <a:gdLst>
              <a:gd name="T0" fmla="*/ 1 w 3"/>
              <a:gd name="T1" fmla="*/ 0 h 4"/>
              <a:gd name="T2" fmla="*/ 0 w 3"/>
              <a:gd name="T3" fmla="*/ 1 h 4"/>
              <a:gd name="T4" fmla="*/ 0 w 3"/>
              <a:gd name="T5" fmla="*/ 2 h 4"/>
              <a:gd name="T6" fmla="*/ 1 w 3"/>
              <a:gd name="T7" fmla="*/ 2 h 4"/>
              <a:gd name="T8" fmla="*/ 2 w 3"/>
              <a:gd name="T9" fmla="*/ 1 h 4"/>
              <a:gd name="T10" fmla="*/ 1 w 3"/>
              <a:gd name="T11" fmla="*/ 0 h 4"/>
            </a:gdLst>
            <a:cxnLst>
              <a:cxn ang="0">
                <a:pos x="T0" y="T1"/>
              </a:cxn>
              <a:cxn ang="0">
                <a:pos x="T2" y="T3"/>
              </a:cxn>
              <a:cxn ang="0">
                <a:pos x="T4" y="T5"/>
              </a:cxn>
              <a:cxn ang="0">
                <a:pos x="T6" y="T7"/>
              </a:cxn>
              <a:cxn ang="0">
                <a:pos x="T8" y="T9"/>
              </a:cxn>
              <a:cxn ang="0">
                <a:pos x="T10" y="T11"/>
              </a:cxn>
            </a:cxnLst>
            <a:rect l="0" t="0" r="r" b="b"/>
            <a:pathLst>
              <a:path w="3" h="4">
                <a:moveTo>
                  <a:pt x="1" y="0"/>
                </a:moveTo>
                <a:cubicBezTo>
                  <a:pt x="0" y="0"/>
                  <a:pt x="0" y="0"/>
                  <a:pt x="0" y="1"/>
                </a:cubicBezTo>
                <a:cubicBezTo>
                  <a:pt x="0" y="1"/>
                  <a:pt x="0" y="2"/>
                  <a:pt x="0" y="2"/>
                </a:cubicBezTo>
                <a:cubicBezTo>
                  <a:pt x="1" y="2"/>
                  <a:pt x="1" y="2"/>
                  <a:pt x="1" y="2"/>
                </a:cubicBezTo>
                <a:cubicBezTo>
                  <a:pt x="2" y="4"/>
                  <a:pt x="3" y="2"/>
                  <a:pt x="2" y="1"/>
                </a:cubicBezTo>
                <a:cubicBezTo>
                  <a:pt x="3" y="0"/>
                  <a:pt x="2" y="0"/>
                  <a:pt x="1" y="0"/>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225" name="Freeform 258" title=""/>
          <p:cNvSpPr/>
          <p:nvPr>
            <p:custDataLst>
              <p:tags r:id="rId351"/>
            </p:custDataLst>
          </p:nvPr>
        </p:nvSpPr>
        <p:spPr bwMode="auto">
          <a:xfrm rot="1740000">
            <a:off x="5712476" y="2716291"/>
            <a:ext cx="1586" cy="2102"/>
          </a:xfrm>
          <a:custGeom>
            <a:gdLst>
              <a:gd name="T0" fmla="*/ 0 w 3"/>
              <a:gd name="T1" fmla="*/ 1 h 4"/>
              <a:gd name="T2" fmla="*/ 3 w 3"/>
              <a:gd name="T3" fmla="*/ 4 h 4"/>
              <a:gd name="T4" fmla="*/ 3 w 3"/>
              <a:gd name="T5" fmla="*/ 2 h 4"/>
              <a:gd name="T6" fmla="*/ 3 w 3"/>
              <a:gd name="T7" fmla="*/ 0 h 4"/>
              <a:gd name="T8" fmla="*/ 0 w 3"/>
              <a:gd name="T9" fmla="*/ 0 h 4"/>
              <a:gd name="T10" fmla="*/ 0 w 3"/>
              <a:gd name="T11" fmla="*/ 1 h 4"/>
            </a:gdLst>
            <a:cxnLst>
              <a:cxn ang="0">
                <a:pos x="T0" y="T1"/>
              </a:cxn>
              <a:cxn ang="0">
                <a:pos x="T2" y="T3"/>
              </a:cxn>
              <a:cxn ang="0">
                <a:pos x="T4" y="T5"/>
              </a:cxn>
              <a:cxn ang="0">
                <a:pos x="T6" y="T7"/>
              </a:cxn>
              <a:cxn ang="0">
                <a:pos x="T8" y="T9"/>
              </a:cxn>
              <a:cxn ang="0">
                <a:pos x="T10" y="T11"/>
              </a:cxn>
            </a:cxnLst>
            <a:rect l="0" t="0" r="r" b="b"/>
            <a:pathLst>
              <a:path w="3" h="4">
                <a:moveTo>
                  <a:pt x="0" y="1"/>
                </a:moveTo>
                <a:cubicBezTo>
                  <a:pt x="2" y="2"/>
                  <a:pt x="1" y="4"/>
                  <a:pt x="3" y="4"/>
                </a:cubicBezTo>
                <a:cubicBezTo>
                  <a:pt x="3" y="3"/>
                  <a:pt x="3" y="3"/>
                  <a:pt x="3" y="2"/>
                </a:cubicBezTo>
                <a:cubicBezTo>
                  <a:pt x="3" y="2"/>
                  <a:pt x="3" y="1"/>
                  <a:pt x="3" y="0"/>
                </a:cubicBezTo>
                <a:cubicBezTo>
                  <a:pt x="2" y="0"/>
                  <a:pt x="1" y="0"/>
                  <a:pt x="0" y="0"/>
                </a:cubicBezTo>
                <a:cubicBezTo>
                  <a:pt x="0" y="0"/>
                  <a:pt x="0" y="1"/>
                  <a:pt x="0" y="1"/>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226" name="Freeform 259" title=""/>
          <p:cNvSpPr/>
          <p:nvPr>
            <p:custDataLst>
              <p:tags r:id="rId352"/>
            </p:custDataLst>
          </p:nvPr>
        </p:nvSpPr>
        <p:spPr bwMode="auto">
          <a:xfrm rot="1740000">
            <a:off x="5711664" y="2719108"/>
            <a:ext cx="1586" cy="1578"/>
          </a:xfrm>
          <a:custGeom>
            <a:gdLst>
              <a:gd name="T0" fmla="*/ 1 w 3"/>
              <a:gd name="T1" fmla="*/ 1 h 3"/>
              <a:gd name="T2" fmla="*/ 2 w 3"/>
              <a:gd name="T3" fmla="*/ 3 h 3"/>
              <a:gd name="T4" fmla="*/ 3 w 3"/>
              <a:gd name="T5" fmla="*/ 0 h 3"/>
              <a:gd name="T6" fmla="*/ 2 w 3"/>
              <a:gd name="T7" fmla="*/ 0 h 3"/>
              <a:gd name="T8" fmla="*/ 1 w 3"/>
              <a:gd name="T9" fmla="*/ 1 h 3"/>
            </a:gdLst>
            <a:cxnLst>
              <a:cxn ang="0">
                <a:pos x="T0" y="T1"/>
              </a:cxn>
              <a:cxn ang="0">
                <a:pos x="T2" y="T3"/>
              </a:cxn>
              <a:cxn ang="0">
                <a:pos x="T4" y="T5"/>
              </a:cxn>
              <a:cxn ang="0">
                <a:pos x="T6" y="T7"/>
              </a:cxn>
              <a:cxn ang="0">
                <a:pos x="T8" y="T9"/>
              </a:cxn>
            </a:cxnLst>
            <a:rect l="0" t="0" r="r" b="b"/>
            <a:pathLst>
              <a:path w="3" h="3">
                <a:moveTo>
                  <a:pt x="1" y="1"/>
                </a:moveTo>
                <a:cubicBezTo>
                  <a:pt x="0" y="2"/>
                  <a:pt x="1" y="3"/>
                  <a:pt x="2" y="3"/>
                </a:cubicBezTo>
                <a:cubicBezTo>
                  <a:pt x="3" y="3"/>
                  <a:pt x="3" y="1"/>
                  <a:pt x="3" y="0"/>
                </a:cubicBezTo>
                <a:cubicBezTo>
                  <a:pt x="3" y="0"/>
                  <a:pt x="2" y="0"/>
                  <a:pt x="2" y="0"/>
                </a:cubicBezTo>
                <a:cubicBezTo>
                  <a:pt x="1" y="0"/>
                  <a:pt x="1" y="0"/>
                  <a:pt x="1" y="1"/>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227" name="Freeform 260" title=""/>
          <p:cNvSpPr/>
          <p:nvPr>
            <p:custDataLst>
              <p:tags r:id="rId353"/>
            </p:custDataLst>
          </p:nvPr>
        </p:nvSpPr>
        <p:spPr bwMode="auto">
          <a:xfrm rot="1740000">
            <a:off x="5701344" y="2719499"/>
            <a:ext cx="793" cy="1840"/>
          </a:xfrm>
          <a:custGeom>
            <a:gdLst>
              <a:gd name="T0" fmla="*/ 0 w 1"/>
              <a:gd name="T1" fmla="*/ 2 h 3"/>
              <a:gd name="T2" fmla="*/ 1 w 1"/>
              <a:gd name="T3" fmla="*/ 2 h 3"/>
              <a:gd name="T4" fmla="*/ 1 w 1"/>
              <a:gd name="T5" fmla="*/ 0 h 3"/>
              <a:gd name="T6" fmla="*/ 0 w 1"/>
              <a:gd name="T7" fmla="*/ 0 h 3"/>
              <a:gd name="T8" fmla="*/ 0 w 1"/>
              <a:gd name="T9" fmla="*/ 2 h 3"/>
            </a:gdLst>
            <a:cxnLst>
              <a:cxn ang="0">
                <a:pos x="T0" y="T1"/>
              </a:cxn>
              <a:cxn ang="0">
                <a:pos x="T2" y="T3"/>
              </a:cxn>
              <a:cxn ang="0">
                <a:pos x="T4" y="T5"/>
              </a:cxn>
              <a:cxn ang="0">
                <a:pos x="T6" y="T7"/>
              </a:cxn>
              <a:cxn ang="0">
                <a:pos x="T8" y="T9"/>
              </a:cxn>
            </a:cxnLst>
            <a:rect l="0" t="0" r="r" b="b"/>
            <a:pathLst>
              <a:path w="1" h="3">
                <a:moveTo>
                  <a:pt x="0" y="2"/>
                </a:moveTo>
                <a:cubicBezTo>
                  <a:pt x="0" y="3"/>
                  <a:pt x="1" y="2"/>
                  <a:pt x="1" y="2"/>
                </a:cubicBezTo>
                <a:cubicBezTo>
                  <a:pt x="1" y="1"/>
                  <a:pt x="1" y="1"/>
                  <a:pt x="1" y="0"/>
                </a:cubicBezTo>
                <a:cubicBezTo>
                  <a:pt x="1" y="0"/>
                  <a:pt x="1" y="0"/>
                  <a:pt x="0" y="0"/>
                </a:cubicBezTo>
                <a:cubicBezTo>
                  <a:pt x="0" y="1"/>
                  <a:pt x="0" y="1"/>
                  <a:pt x="0" y="2"/>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228" name="Freeform 261" title=""/>
          <p:cNvSpPr/>
          <p:nvPr>
            <p:custDataLst>
              <p:tags r:id="rId354"/>
            </p:custDataLst>
          </p:nvPr>
        </p:nvSpPr>
        <p:spPr bwMode="auto">
          <a:xfrm rot="1740000">
            <a:off x="5701718" y="2728570"/>
            <a:ext cx="6344" cy="3417"/>
          </a:xfrm>
          <a:custGeom>
            <a:gdLst>
              <a:gd name="T0" fmla="*/ 3 w 11"/>
              <a:gd name="T1" fmla="*/ 0 h 6"/>
              <a:gd name="T2" fmla="*/ 1 w 11"/>
              <a:gd name="T3" fmla="*/ 0 h 6"/>
              <a:gd name="T4" fmla="*/ 8 w 11"/>
              <a:gd name="T5" fmla="*/ 1 h 6"/>
              <a:gd name="T6" fmla="*/ 5 w 11"/>
              <a:gd name="T7" fmla="*/ 1 h 6"/>
              <a:gd name="T8" fmla="*/ 3 w 11"/>
              <a:gd name="T9" fmla="*/ 0 h 6"/>
            </a:gdLst>
            <a:cxnLst>
              <a:cxn ang="0">
                <a:pos x="T0" y="T1"/>
              </a:cxn>
              <a:cxn ang="0">
                <a:pos x="T2" y="T3"/>
              </a:cxn>
              <a:cxn ang="0">
                <a:pos x="T4" y="T5"/>
              </a:cxn>
              <a:cxn ang="0">
                <a:pos x="T6" y="T7"/>
              </a:cxn>
              <a:cxn ang="0">
                <a:pos x="T8" y="T9"/>
              </a:cxn>
            </a:cxnLst>
            <a:rect l="0" t="0" r="r" b="b"/>
            <a:pathLst>
              <a:path w="11" h="6">
                <a:moveTo>
                  <a:pt x="3" y="0"/>
                </a:moveTo>
                <a:cubicBezTo>
                  <a:pt x="2" y="0"/>
                  <a:pt x="1" y="0"/>
                  <a:pt x="1" y="0"/>
                </a:cubicBezTo>
                <a:cubicBezTo>
                  <a:pt x="0" y="3"/>
                  <a:pt x="11" y="6"/>
                  <a:pt x="8" y="1"/>
                </a:cubicBezTo>
                <a:cubicBezTo>
                  <a:pt x="7" y="1"/>
                  <a:pt x="6" y="1"/>
                  <a:pt x="5" y="1"/>
                </a:cubicBezTo>
                <a:cubicBezTo>
                  <a:pt x="4" y="1"/>
                  <a:pt x="3" y="1"/>
                  <a:pt x="3" y="0"/>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229" name="Freeform 262" title=""/>
          <p:cNvSpPr/>
          <p:nvPr>
            <p:custDataLst>
              <p:tags r:id="rId355"/>
            </p:custDataLst>
          </p:nvPr>
        </p:nvSpPr>
        <p:spPr bwMode="auto">
          <a:xfrm rot="1740000">
            <a:off x="5633041" y="2691572"/>
            <a:ext cx="1058" cy="1051"/>
          </a:xfrm>
          <a:custGeom>
            <a:gdLst>
              <a:gd name="T0" fmla="*/ 2 w 2"/>
              <a:gd name="T1" fmla="*/ 0 h 2"/>
              <a:gd name="T2" fmla="*/ 1 w 2"/>
              <a:gd name="T3" fmla="*/ 0 h 2"/>
              <a:gd name="T4" fmla="*/ 0 w 2"/>
              <a:gd name="T5" fmla="*/ 1 h 2"/>
              <a:gd name="T6" fmla="*/ 0 w 2"/>
              <a:gd name="T7" fmla="*/ 2 h 2"/>
              <a:gd name="T8" fmla="*/ 2 w 2"/>
              <a:gd name="T9" fmla="*/ 2 h 2"/>
              <a:gd name="T10" fmla="*/ 2 w 2"/>
              <a:gd name="T11" fmla="*/ 0 h 2"/>
            </a:gdLst>
            <a:cxnLst>
              <a:cxn ang="0">
                <a:pos x="T0" y="T1"/>
              </a:cxn>
              <a:cxn ang="0">
                <a:pos x="T2" y="T3"/>
              </a:cxn>
              <a:cxn ang="0">
                <a:pos x="T4" y="T5"/>
              </a:cxn>
              <a:cxn ang="0">
                <a:pos x="T6" y="T7"/>
              </a:cxn>
              <a:cxn ang="0">
                <a:pos x="T8" y="T9"/>
              </a:cxn>
              <a:cxn ang="0">
                <a:pos x="T10" y="T11"/>
              </a:cxn>
            </a:cxnLst>
            <a:rect l="0" t="0" r="r" b="b"/>
            <a:pathLst>
              <a:path w="2" h="2">
                <a:moveTo>
                  <a:pt x="2" y="0"/>
                </a:moveTo>
                <a:cubicBezTo>
                  <a:pt x="2" y="0"/>
                  <a:pt x="1" y="0"/>
                  <a:pt x="1" y="0"/>
                </a:cubicBezTo>
                <a:cubicBezTo>
                  <a:pt x="0" y="0"/>
                  <a:pt x="0" y="0"/>
                  <a:pt x="0" y="1"/>
                </a:cubicBezTo>
                <a:cubicBezTo>
                  <a:pt x="0" y="1"/>
                  <a:pt x="0" y="2"/>
                  <a:pt x="0" y="2"/>
                </a:cubicBezTo>
                <a:cubicBezTo>
                  <a:pt x="1" y="2"/>
                  <a:pt x="1" y="2"/>
                  <a:pt x="2" y="2"/>
                </a:cubicBezTo>
                <a:cubicBezTo>
                  <a:pt x="2" y="1"/>
                  <a:pt x="2" y="1"/>
                  <a:pt x="2" y="0"/>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230" name="Freeform 263" title=""/>
          <p:cNvSpPr/>
          <p:nvPr>
            <p:custDataLst>
              <p:tags r:id="rId356"/>
            </p:custDataLst>
          </p:nvPr>
        </p:nvSpPr>
        <p:spPr bwMode="auto">
          <a:xfrm rot="1740000">
            <a:off x="5758149" y="2647741"/>
            <a:ext cx="2115" cy="2892"/>
          </a:xfrm>
          <a:custGeom>
            <a:gdLst>
              <a:gd name="T0" fmla="*/ 2 w 4"/>
              <a:gd name="T1" fmla="*/ 4 h 5"/>
              <a:gd name="T2" fmla="*/ 4 w 4"/>
              <a:gd name="T3" fmla="*/ 5 h 5"/>
              <a:gd name="T4" fmla="*/ 4 w 4"/>
              <a:gd name="T5" fmla="*/ 1 h 5"/>
              <a:gd name="T6" fmla="*/ 2 w 4"/>
              <a:gd name="T7" fmla="*/ 0 h 5"/>
              <a:gd name="T8" fmla="*/ 0 w 4"/>
              <a:gd name="T9" fmla="*/ 3 h 5"/>
              <a:gd name="T10" fmla="*/ 2 w 4"/>
              <a:gd name="T11" fmla="*/ 4 h 5"/>
            </a:gdLst>
            <a:cxnLst>
              <a:cxn ang="0">
                <a:pos x="T0" y="T1"/>
              </a:cxn>
              <a:cxn ang="0">
                <a:pos x="T2" y="T3"/>
              </a:cxn>
              <a:cxn ang="0">
                <a:pos x="T4" y="T5"/>
              </a:cxn>
              <a:cxn ang="0">
                <a:pos x="T6" y="T7"/>
              </a:cxn>
              <a:cxn ang="0">
                <a:pos x="T8" y="T9"/>
              </a:cxn>
              <a:cxn ang="0">
                <a:pos x="T10" y="T11"/>
              </a:cxn>
            </a:cxnLst>
            <a:rect l="0" t="0" r="r" b="b"/>
            <a:pathLst>
              <a:path w="4" h="5">
                <a:moveTo>
                  <a:pt x="2" y="4"/>
                </a:moveTo>
                <a:cubicBezTo>
                  <a:pt x="3" y="4"/>
                  <a:pt x="3" y="5"/>
                  <a:pt x="4" y="5"/>
                </a:cubicBezTo>
                <a:cubicBezTo>
                  <a:pt x="4" y="4"/>
                  <a:pt x="4" y="3"/>
                  <a:pt x="4" y="1"/>
                </a:cubicBezTo>
                <a:cubicBezTo>
                  <a:pt x="3" y="1"/>
                  <a:pt x="3" y="0"/>
                  <a:pt x="2" y="0"/>
                </a:cubicBezTo>
                <a:cubicBezTo>
                  <a:pt x="2" y="1"/>
                  <a:pt x="1" y="2"/>
                  <a:pt x="0" y="3"/>
                </a:cubicBezTo>
                <a:cubicBezTo>
                  <a:pt x="1" y="2"/>
                  <a:pt x="1" y="3"/>
                  <a:pt x="2" y="4"/>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231" name="Freeform 264" title=""/>
          <p:cNvSpPr/>
          <p:nvPr>
            <p:custDataLst>
              <p:tags r:id="rId357"/>
            </p:custDataLst>
          </p:nvPr>
        </p:nvSpPr>
        <p:spPr bwMode="auto">
          <a:xfrm rot="1740000">
            <a:off x="5768715" y="2658608"/>
            <a:ext cx="5551" cy="4995"/>
          </a:xfrm>
          <a:custGeom>
            <a:gdLst>
              <a:gd name="T0" fmla="*/ 3 w 10"/>
              <a:gd name="T1" fmla="*/ 4 h 9"/>
              <a:gd name="T2" fmla="*/ 2 w 10"/>
              <a:gd name="T3" fmla="*/ 4 h 9"/>
              <a:gd name="T4" fmla="*/ 0 w 10"/>
              <a:gd name="T5" fmla="*/ 6 h 9"/>
              <a:gd name="T6" fmla="*/ 3 w 10"/>
              <a:gd name="T7" fmla="*/ 6 h 9"/>
              <a:gd name="T8" fmla="*/ 6 w 10"/>
              <a:gd name="T9" fmla="*/ 8 h 9"/>
              <a:gd name="T10" fmla="*/ 8 w 10"/>
              <a:gd name="T11" fmla="*/ 8 h 9"/>
              <a:gd name="T12" fmla="*/ 9 w 10"/>
              <a:gd name="T13" fmla="*/ 7 h 9"/>
              <a:gd name="T14" fmla="*/ 9 w 10"/>
              <a:gd name="T15" fmla="*/ 6 h 9"/>
              <a:gd name="T16" fmla="*/ 10 w 10"/>
              <a:gd name="T17" fmla="*/ 4 h 9"/>
              <a:gd name="T18" fmla="*/ 10 w 10"/>
              <a:gd name="T19" fmla="*/ 2 h 9"/>
              <a:gd name="T20" fmla="*/ 8 w 10"/>
              <a:gd name="T21" fmla="*/ 0 h 9"/>
              <a:gd name="T22" fmla="*/ 6 w 10"/>
              <a:gd name="T23" fmla="*/ 0 h 9"/>
              <a:gd name="T24" fmla="*/ 3 w 10"/>
              <a:gd name="T25" fmla="*/ 4 h 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9">
                <a:moveTo>
                  <a:pt x="3" y="4"/>
                </a:moveTo>
                <a:cubicBezTo>
                  <a:pt x="2" y="4"/>
                  <a:pt x="2" y="4"/>
                  <a:pt x="2" y="4"/>
                </a:cubicBezTo>
                <a:cubicBezTo>
                  <a:pt x="2" y="5"/>
                  <a:pt x="1" y="5"/>
                  <a:pt x="0" y="6"/>
                </a:cubicBezTo>
                <a:cubicBezTo>
                  <a:pt x="1" y="6"/>
                  <a:pt x="2" y="6"/>
                  <a:pt x="3" y="6"/>
                </a:cubicBezTo>
                <a:cubicBezTo>
                  <a:pt x="4" y="6"/>
                  <a:pt x="5" y="8"/>
                  <a:pt x="6" y="8"/>
                </a:cubicBezTo>
                <a:cubicBezTo>
                  <a:pt x="7" y="8"/>
                  <a:pt x="7" y="8"/>
                  <a:pt x="8" y="8"/>
                </a:cubicBezTo>
                <a:cubicBezTo>
                  <a:pt x="9" y="9"/>
                  <a:pt x="9" y="8"/>
                  <a:pt x="9" y="7"/>
                </a:cubicBezTo>
                <a:cubicBezTo>
                  <a:pt x="9" y="7"/>
                  <a:pt x="9" y="6"/>
                  <a:pt x="9" y="6"/>
                </a:cubicBezTo>
                <a:cubicBezTo>
                  <a:pt x="9" y="5"/>
                  <a:pt x="9" y="4"/>
                  <a:pt x="10" y="4"/>
                </a:cubicBezTo>
                <a:cubicBezTo>
                  <a:pt x="10" y="3"/>
                  <a:pt x="10" y="3"/>
                  <a:pt x="10" y="2"/>
                </a:cubicBezTo>
                <a:cubicBezTo>
                  <a:pt x="10" y="0"/>
                  <a:pt x="9" y="0"/>
                  <a:pt x="8" y="0"/>
                </a:cubicBezTo>
                <a:cubicBezTo>
                  <a:pt x="7" y="0"/>
                  <a:pt x="7" y="0"/>
                  <a:pt x="6" y="0"/>
                </a:cubicBezTo>
                <a:cubicBezTo>
                  <a:pt x="4" y="2"/>
                  <a:pt x="8" y="4"/>
                  <a:pt x="3" y="4"/>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232" name="Freeform 265" title=""/>
          <p:cNvSpPr/>
          <p:nvPr>
            <p:custDataLst>
              <p:tags r:id="rId358"/>
            </p:custDataLst>
          </p:nvPr>
        </p:nvSpPr>
        <p:spPr bwMode="auto">
          <a:xfrm rot="1740000">
            <a:off x="5752529" y="2645037"/>
            <a:ext cx="13218" cy="11829"/>
          </a:xfrm>
          <a:custGeom>
            <a:gdLst>
              <a:gd name="T0" fmla="*/ 2 w 23"/>
              <a:gd name="T1" fmla="*/ 18 h 21"/>
              <a:gd name="T2" fmla="*/ 4 w 23"/>
              <a:gd name="T3" fmla="*/ 18 h 21"/>
              <a:gd name="T4" fmla="*/ 5 w 23"/>
              <a:gd name="T5" fmla="*/ 18 h 21"/>
              <a:gd name="T6" fmla="*/ 5 w 23"/>
              <a:gd name="T7" fmla="*/ 17 h 21"/>
              <a:gd name="T8" fmla="*/ 7 w 23"/>
              <a:gd name="T9" fmla="*/ 17 h 21"/>
              <a:gd name="T10" fmla="*/ 7 w 23"/>
              <a:gd name="T11" fmla="*/ 18 h 21"/>
              <a:gd name="T12" fmla="*/ 12 w 23"/>
              <a:gd name="T13" fmla="*/ 17 h 21"/>
              <a:gd name="T14" fmla="*/ 13 w 23"/>
              <a:gd name="T15" fmla="*/ 16 h 21"/>
              <a:gd name="T16" fmla="*/ 14 w 23"/>
              <a:gd name="T17" fmla="*/ 16 h 21"/>
              <a:gd name="T18" fmla="*/ 15 w 23"/>
              <a:gd name="T19" fmla="*/ 15 h 21"/>
              <a:gd name="T20" fmla="*/ 17 w 23"/>
              <a:gd name="T21" fmla="*/ 13 h 21"/>
              <a:gd name="T22" fmla="*/ 17 w 23"/>
              <a:gd name="T23" fmla="*/ 12 h 21"/>
              <a:gd name="T24" fmla="*/ 18 w 23"/>
              <a:gd name="T25" fmla="*/ 9 h 21"/>
              <a:gd name="T26" fmla="*/ 19 w 23"/>
              <a:gd name="T27" fmla="*/ 8 h 21"/>
              <a:gd name="T28" fmla="*/ 20 w 23"/>
              <a:gd name="T29" fmla="*/ 8 h 21"/>
              <a:gd name="T30" fmla="*/ 21 w 23"/>
              <a:gd name="T31" fmla="*/ 8 h 21"/>
              <a:gd name="T32" fmla="*/ 21 w 23"/>
              <a:gd name="T33" fmla="*/ 4 h 21"/>
              <a:gd name="T34" fmla="*/ 20 w 23"/>
              <a:gd name="T35" fmla="*/ 4 h 21"/>
              <a:gd name="T36" fmla="*/ 20 w 23"/>
              <a:gd name="T37" fmla="*/ 3 h 21"/>
              <a:gd name="T38" fmla="*/ 20 w 23"/>
              <a:gd name="T39" fmla="*/ 0 h 21"/>
              <a:gd name="T40" fmla="*/ 18 w 23"/>
              <a:gd name="T41" fmla="*/ 0 h 21"/>
              <a:gd name="T42" fmla="*/ 14 w 23"/>
              <a:gd name="T43" fmla="*/ 3 h 21"/>
              <a:gd name="T44" fmla="*/ 17 w 23"/>
              <a:gd name="T45" fmla="*/ 4 h 21"/>
              <a:gd name="T46" fmla="*/ 17 w 23"/>
              <a:gd name="T47" fmla="*/ 5 h 21"/>
              <a:gd name="T48" fmla="*/ 15 w 23"/>
              <a:gd name="T49" fmla="*/ 8 h 21"/>
              <a:gd name="T50" fmla="*/ 15 w 23"/>
              <a:gd name="T51" fmla="*/ 9 h 21"/>
              <a:gd name="T52" fmla="*/ 15 w 23"/>
              <a:gd name="T53" fmla="*/ 10 h 21"/>
              <a:gd name="T54" fmla="*/ 14 w 23"/>
              <a:gd name="T55" fmla="*/ 12 h 21"/>
              <a:gd name="T56" fmla="*/ 13 w 23"/>
              <a:gd name="T57" fmla="*/ 13 h 21"/>
              <a:gd name="T58" fmla="*/ 11 w 23"/>
              <a:gd name="T59" fmla="*/ 12 h 21"/>
              <a:gd name="T60" fmla="*/ 8 w 23"/>
              <a:gd name="T61" fmla="*/ 12 h 21"/>
              <a:gd name="T62" fmla="*/ 4 w 23"/>
              <a:gd name="T63" fmla="*/ 13 h 21"/>
              <a:gd name="T64" fmla="*/ 1 w 23"/>
              <a:gd name="T65" fmla="*/ 15 h 21"/>
              <a:gd name="T66" fmla="*/ 0 w 23"/>
              <a:gd name="T67" fmla="*/ 17 h 21"/>
              <a:gd name="T68" fmla="*/ 2 w 23"/>
              <a:gd name="T69" fmla="*/ 18 h 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 h="21">
                <a:moveTo>
                  <a:pt x="2" y="18"/>
                </a:moveTo>
                <a:cubicBezTo>
                  <a:pt x="3" y="18"/>
                  <a:pt x="3" y="18"/>
                  <a:pt x="4" y="18"/>
                </a:cubicBezTo>
                <a:cubicBezTo>
                  <a:pt x="4" y="18"/>
                  <a:pt x="4" y="18"/>
                  <a:pt x="5" y="18"/>
                </a:cubicBezTo>
                <a:cubicBezTo>
                  <a:pt x="5" y="18"/>
                  <a:pt x="5" y="17"/>
                  <a:pt x="5" y="17"/>
                </a:cubicBezTo>
                <a:cubicBezTo>
                  <a:pt x="6" y="17"/>
                  <a:pt x="6" y="17"/>
                  <a:pt x="7" y="17"/>
                </a:cubicBezTo>
                <a:cubicBezTo>
                  <a:pt x="7" y="17"/>
                  <a:pt x="7" y="18"/>
                  <a:pt x="7" y="18"/>
                </a:cubicBezTo>
                <a:cubicBezTo>
                  <a:pt x="10" y="21"/>
                  <a:pt x="8" y="16"/>
                  <a:pt x="12" y="17"/>
                </a:cubicBezTo>
                <a:cubicBezTo>
                  <a:pt x="12" y="16"/>
                  <a:pt x="12" y="16"/>
                  <a:pt x="13" y="16"/>
                </a:cubicBezTo>
                <a:cubicBezTo>
                  <a:pt x="14" y="16"/>
                  <a:pt x="14" y="16"/>
                  <a:pt x="14" y="16"/>
                </a:cubicBezTo>
                <a:cubicBezTo>
                  <a:pt x="14" y="15"/>
                  <a:pt x="14" y="14"/>
                  <a:pt x="15" y="15"/>
                </a:cubicBezTo>
                <a:cubicBezTo>
                  <a:pt x="16" y="15"/>
                  <a:pt x="17" y="14"/>
                  <a:pt x="17" y="13"/>
                </a:cubicBezTo>
                <a:cubicBezTo>
                  <a:pt x="17" y="13"/>
                  <a:pt x="17" y="13"/>
                  <a:pt x="17" y="12"/>
                </a:cubicBezTo>
                <a:cubicBezTo>
                  <a:pt x="17" y="11"/>
                  <a:pt x="18" y="10"/>
                  <a:pt x="18" y="9"/>
                </a:cubicBezTo>
                <a:cubicBezTo>
                  <a:pt x="19" y="9"/>
                  <a:pt x="19" y="8"/>
                  <a:pt x="19" y="8"/>
                </a:cubicBezTo>
                <a:cubicBezTo>
                  <a:pt x="19" y="8"/>
                  <a:pt x="20" y="8"/>
                  <a:pt x="20" y="8"/>
                </a:cubicBezTo>
                <a:cubicBezTo>
                  <a:pt x="21" y="8"/>
                  <a:pt x="21" y="8"/>
                  <a:pt x="21" y="8"/>
                </a:cubicBezTo>
                <a:cubicBezTo>
                  <a:pt x="23" y="7"/>
                  <a:pt x="22" y="5"/>
                  <a:pt x="21" y="4"/>
                </a:cubicBezTo>
                <a:cubicBezTo>
                  <a:pt x="21" y="4"/>
                  <a:pt x="21" y="4"/>
                  <a:pt x="20" y="4"/>
                </a:cubicBezTo>
                <a:cubicBezTo>
                  <a:pt x="20" y="4"/>
                  <a:pt x="20" y="3"/>
                  <a:pt x="20" y="3"/>
                </a:cubicBezTo>
                <a:cubicBezTo>
                  <a:pt x="20" y="2"/>
                  <a:pt x="20" y="1"/>
                  <a:pt x="20" y="0"/>
                </a:cubicBezTo>
                <a:cubicBezTo>
                  <a:pt x="19" y="0"/>
                  <a:pt x="19" y="0"/>
                  <a:pt x="18" y="0"/>
                </a:cubicBezTo>
                <a:cubicBezTo>
                  <a:pt x="17" y="2"/>
                  <a:pt x="16" y="3"/>
                  <a:pt x="14" y="3"/>
                </a:cubicBezTo>
                <a:cubicBezTo>
                  <a:pt x="15" y="4"/>
                  <a:pt x="15" y="4"/>
                  <a:pt x="17" y="4"/>
                </a:cubicBezTo>
                <a:cubicBezTo>
                  <a:pt x="17" y="4"/>
                  <a:pt x="17" y="5"/>
                  <a:pt x="17" y="5"/>
                </a:cubicBezTo>
                <a:cubicBezTo>
                  <a:pt x="16" y="5"/>
                  <a:pt x="16" y="7"/>
                  <a:pt x="15" y="8"/>
                </a:cubicBezTo>
                <a:cubicBezTo>
                  <a:pt x="15" y="8"/>
                  <a:pt x="15" y="8"/>
                  <a:pt x="15" y="9"/>
                </a:cubicBezTo>
                <a:cubicBezTo>
                  <a:pt x="15" y="9"/>
                  <a:pt x="15" y="10"/>
                  <a:pt x="15" y="10"/>
                </a:cubicBezTo>
                <a:cubicBezTo>
                  <a:pt x="15" y="11"/>
                  <a:pt x="15" y="11"/>
                  <a:pt x="14" y="12"/>
                </a:cubicBezTo>
                <a:cubicBezTo>
                  <a:pt x="14" y="13"/>
                  <a:pt x="14" y="14"/>
                  <a:pt x="13" y="13"/>
                </a:cubicBezTo>
                <a:cubicBezTo>
                  <a:pt x="12" y="14"/>
                  <a:pt x="11" y="13"/>
                  <a:pt x="11" y="12"/>
                </a:cubicBezTo>
                <a:cubicBezTo>
                  <a:pt x="10" y="12"/>
                  <a:pt x="9" y="12"/>
                  <a:pt x="8" y="12"/>
                </a:cubicBezTo>
                <a:cubicBezTo>
                  <a:pt x="6" y="12"/>
                  <a:pt x="5" y="13"/>
                  <a:pt x="4" y="13"/>
                </a:cubicBezTo>
                <a:cubicBezTo>
                  <a:pt x="3" y="14"/>
                  <a:pt x="2" y="15"/>
                  <a:pt x="1" y="15"/>
                </a:cubicBezTo>
                <a:cubicBezTo>
                  <a:pt x="1" y="16"/>
                  <a:pt x="0" y="16"/>
                  <a:pt x="0" y="17"/>
                </a:cubicBezTo>
                <a:cubicBezTo>
                  <a:pt x="1" y="17"/>
                  <a:pt x="2" y="17"/>
                  <a:pt x="2" y="18"/>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233" name="Freeform 266" title=""/>
          <p:cNvSpPr/>
          <p:nvPr>
            <p:custDataLst>
              <p:tags r:id="rId359"/>
            </p:custDataLst>
          </p:nvPr>
        </p:nvSpPr>
        <p:spPr bwMode="auto">
          <a:xfrm rot="1740000">
            <a:off x="5683107" y="2621317"/>
            <a:ext cx="21676" cy="13143"/>
          </a:xfrm>
          <a:custGeom>
            <a:gdLst>
              <a:gd name="T0" fmla="*/ 12 w 38"/>
              <a:gd name="T1" fmla="*/ 0 h 23"/>
              <a:gd name="T2" fmla="*/ 9 w 38"/>
              <a:gd name="T3" fmla="*/ 0 h 23"/>
              <a:gd name="T4" fmla="*/ 9 w 38"/>
              <a:gd name="T5" fmla="*/ 2 h 23"/>
              <a:gd name="T6" fmla="*/ 5 w 38"/>
              <a:gd name="T7" fmla="*/ 2 h 23"/>
              <a:gd name="T8" fmla="*/ 4 w 38"/>
              <a:gd name="T9" fmla="*/ 2 h 23"/>
              <a:gd name="T10" fmla="*/ 2 w 38"/>
              <a:gd name="T11" fmla="*/ 2 h 23"/>
              <a:gd name="T12" fmla="*/ 2 w 38"/>
              <a:gd name="T13" fmla="*/ 3 h 23"/>
              <a:gd name="T14" fmla="*/ 5 w 38"/>
              <a:gd name="T15" fmla="*/ 5 h 23"/>
              <a:gd name="T16" fmla="*/ 5 w 38"/>
              <a:gd name="T17" fmla="*/ 6 h 23"/>
              <a:gd name="T18" fmla="*/ 7 w 38"/>
              <a:gd name="T19" fmla="*/ 9 h 23"/>
              <a:gd name="T20" fmla="*/ 8 w 38"/>
              <a:gd name="T21" fmla="*/ 9 h 23"/>
              <a:gd name="T22" fmla="*/ 9 w 38"/>
              <a:gd name="T23" fmla="*/ 9 h 23"/>
              <a:gd name="T24" fmla="*/ 12 w 38"/>
              <a:gd name="T25" fmla="*/ 10 h 23"/>
              <a:gd name="T26" fmla="*/ 14 w 38"/>
              <a:gd name="T27" fmla="*/ 11 h 23"/>
              <a:gd name="T28" fmla="*/ 14 w 38"/>
              <a:gd name="T29" fmla="*/ 10 h 23"/>
              <a:gd name="T30" fmla="*/ 17 w 38"/>
              <a:gd name="T31" fmla="*/ 10 h 23"/>
              <a:gd name="T32" fmla="*/ 17 w 38"/>
              <a:gd name="T33" fmla="*/ 9 h 23"/>
              <a:gd name="T34" fmla="*/ 19 w 38"/>
              <a:gd name="T35" fmla="*/ 8 h 23"/>
              <a:gd name="T36" fmla="*/ 20 w 38"/>
              <a:gd name="T37" fmla="*/ 5 h 23"/>
              <a:gd name="T38" fmla="*/ 23 w 38"/>
              <a:gd name="T39" fmla="*/ 6 h 23"/>
              <a:gd name="T40" fmla="*/ 21 w 38"/>
              <a:gd name="T41" fmla="*/ 10 h 23"/>
              <a:gd name="T42" fmla="*/ 21 w 38"/>
              <a:gd name="T43" fmla="*/ 11 h 23"/>
              <a:gd name="T44" fmla="*/ 24 w 38"/>
              <a:gd name="T45" fmla="*/ 11 h 23"/>
              <a:gd name="T46" fmla="*/ 25 w 38"/>
              <a:gd name="T47" fmla="*/ 11 h 23"/>
              <a:gd name="T48" fmla="*/ 25 w 38"/>
              <a:gd name="T49" fmla="*/ 12 h 23"/>
              <a:gd name="T50" fmla="*/ 27 w 38"/>
              <a:gd name="T51" fmla="*/ 13 h 23"/>
              <a:gd name="T52" fmla="*/ 27 w 38"/>
              <a:gd name="T53" fmla="*/ 15 h 23"/>
              <a:gd name="T54" fmla="*/ 27 w 38"/>
              <a:gd name="T55" fmla="*/ 17 h 23"/>
              <a:gd name="T56" fmla="*/ 26 w 38"/>
              <a:gd name="T57" fmla="*/ 21 h 23"/>
              <a:gd name="T58" fmla="*/ 26 w 38"/>
              <a:gd name="T59" fmla="*/ 22 h 23"/>
              <a:gd name="T60" fmla="*/ 28 w 38"/>
              <a:gd name="T61" fmla="*/ 23 h 23"/>
              <a:gd name="T62" fmla="*/ 31 w 38"/>
              <a:gd name="T63" fmla="*/ 23 h 23"/>
              <a:gd name="T64" fmla="*/ 32 w 38"/>
              <a:gd name="T65" fmla="*/ 23 h 23"/>
              <a:gd name="T66" fmla="*/ 32 w 38"/>
              <a:gd name="T67" fmla="*/ 22 h 23"/>
              <a:gd name="T68" fmla="*/ 31 w 38"/>
              <a:gd name="T69" fmla="*/ 19 h 23"/>
              <a:gd name="T70" fmla="*/ 32 w 38"/>
              <a:gd name="T71" fmla="*/ 17 h 23"/>
              <a:gd name="T72" fmla="*/ 32 w 38"/>
              <a:gd name="T73" fmla="*/ 16 h 23"/>
              <a:gd name="T74" fmla="*/ 31 w 38"/>
              <a:gd name="T75" fmla="*/ 16 h 23"/>
              <a:gd name="T76" fmla="*/ 30 w 38"/>
              <a:gd name="T77" fmla="*/ 15 h 23"/>
              <a:gd name="T78" fmla="*/ 32 w 38"/>
              <a:gd name="T79" fmla="*/ 15 h 23"/>
              <a:gd name="T80" fmla="*/ 34 w 38"/>
              <a:gd name="T81" fmla="*/ 15 h 23"/>
              <a:gd name="T82" fmla="*/ 36 w 38"/>
              <a:gd name="T83" fmla="*/ 15 h 23"/>
              <a:gd name="T84" fmla="*/ 37 w 38"/>
              <a:gd name="T85" fmla="*/ 15 h 23"/>
              <a:gd name="T86" fmla="*/ 38 w 38"/>
              <a:gd name="T87" fmla="*/ 13 h 23"/>
              <a:gd name="T88" fmla="*/ 38 w 38"/>
              <a:gd name="T89" fmla="*/ 12 h 23"/>
              <a:gd name="T90" fmla="*/ 37 w 38"/>
              <a:gd name="T91" fmla="*/ 11 h 23"/>
              <a:gd name="T92" fmla="*/ 33 w 38"/>
              <a:gd name="T93" fmla="*/ 11 h 23"/>
              <a:gd name="T94" fmla="*/ 31 w 38"/>
              <a:gd name="T95" fmla="*/ 10 h 23"/>
              <a:gd name="T96" fmla="*/ 31 w 38"/>
              <a:gd name="T97" fmla="*/ 9 h 23"/>
              <a:gd name="T98" fmla="*/ 30 w 38"/>
              <a:gd name="T99" fmla="*/ 9 h 23"/>
              <a:gd name="T100" fmla="*/ 28 w 38"/>
              <a:gd name="T101" fmla="*/ 8 h 23"/>
              <a:gd name="T102" fmla="*/ 27 w 38"/>
              <a:gd name="T103" fmla="*/ 5 h 23"/>
              <a:gd name="T104" fmla="*/ 27 w 38"/>
              <a:gd name="T105" fmla="*/ 4 h 23"/>
              <a:gd name="T106" fmla="*/ 25 w 38"/>
              <a:gd name="T107" fmla="*/ 4 h 23"/>
              <a:gd name="T108" fmla="*/ 21 w 38"/>
              <a:gd name="T109" fmla="*/ 2 h 23"/>
              <a:gd name="T110" fmla="*/ 20 w 38"/>
              <a:gd name="T111" fmla="*/ 2 h 23"/>
              <a:gd name="T112" fmla="*/ 18 w 38"/>
              <a:gd name="T113" fmla="*/ 3 h 23"/>
              <a:gd name="T114" fmla="*/ 17 w 38"/>
              <a:gd name="T115" fmla="*/ 3 h 23"/>
              <a:gd name="T116" fmla="*/ 14 w 38"/>
              <a:gd name="T117" fmla="*/ 3 h 23"/>
              <a:gd name="T118" fmla="*/ 14 w 38"/>
              <a:gd name="T119" fmla="*/ 2 h 23"/>
              <a:gd name="T120" fmla="*/ 12 w 38"/>
              <a:gd name="T121" fmla="*/ 0 h 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8" h="23">
                <a:moveTo>
                  <a:pt x="12" y="0"/>
                </a:moveTo>
                <a:cubicBezTo>
                  <a:pt x="11" y="0"/>
                  <a:pt x="10" y="0"/>
                  <a:pt x="9" y="0"/>
                </a:cubicBezTo>
                <a:cubicBezTo>
                  <a:pt x="9" y="1"/>
                  <a:pt x="9" y="1"/>
                  <a:pt x="9" y="2"/>
                </a:cubicBezTo>
                <a:cubicBezTo>
                  <a:pt x="8" y="2"/>
                  <a:pt x="6" y="2"/>
                  <a:pt x="5" y="2"/>
                </a:cubicBezTo>
                <a:cubicBezTo>
                  <a:pt x="4" y="2"/>
                  <a:pt x="4" y="2"/>
                  <a:pt x="4" y="2"/>
                </a:cubicBezTo>
                <a:cubicBezTo>
                  <a:pt x="3" y="2"/>
                  <a:pt x="3" y="2"/>
                  <a:pt x="2" y="2"/>
                </a:cubicBezTo>
                <a:cubicBezTo>
                  <a:pt x="2" y="2"/>
                  <a:pt x="2" y="2"/>
                  <a:pt x="2" y="3"/>
                </a:cubicBezTo>
                <a:cubicBezTo>
                  <a:pt x="6" y="3"/>
                  <a:pt x="0" y="6"/>
                  <a:pt x="5" y="5"/>
                </a:cubicBezTo>
                <a:cubicBezTo>
                  <a:pt x="5" y="6"/>
                  <a:pt x="5" y="6"/>
                  <a:pt x="5" y="6"/>
                </a:cubicBezTo>
                <a:cubicBezTo>
                  <a:pt x="6" y="7"/>
                  <a:pt x="7" y="7"/>
                  <a:pt x="7" y="9"/>
                </a:cubicBezTo>
                <a:cubicBezTo>
                  <a:pt x="7" y="9"/>
                  <a:pt x="8" y="9"/>
                  <a:pt x="8" y="9"/>
                </a:cubicBezTo>
                <a:cubicBezTo>
                  <a:pt x="9" y="9"/>
                  <a:pt x="9" y="9"/>
                  <a:pt x="9" y="9"/>
                </a:cubicBezTo>
                <a:cubicBezTo>
                  <a:pt x="10" y="9"/>
                  <a:pt x="12" y="9"/>
                  <a:pt x="12" y="10"/>
                </a:cubicBezTo>
                <a:cubicBezTo>
                  <a:pt x="13" y="10"/>
                  <a:pt x="13" y="11"/>
                  <a:pt x="14" y="11"/>
                </a:cubicBezTo>
                <a:cubicBezTo>
                  <a:pt x="14" y="11"/>
                  <a:pt x="14" y="10"/>
                  <a:pt x="14" y="10"/>
                </a:cubicBezTo>
                <a:cubicBezTo>
                  <a:pt x="15" y="10"/>
                  <a:pt x="16" y="10"/>
                  <a:pt x="17" y="10"/>
                </a:cubicBezTo>
                <a:cubicBezTo>
                  <a:pt x="17" y="10"/>
                  <a:pt x="17" y="9"/>
                  <a:pt x="17" y="9"/>
                </a:cubicBezTo>
                <a:cubicBezTo>
                  <a:pt x="18" y="8"/>
                  <a:pt x="18" y="8"/>
                  <a:pt x="19" y="8"/>
                </a:cubicBezTo>
                <a:cubicBezTo>
                  <a:pt x="20" y="7"/>
                  <a:pt x="20" y="7"/>
                  <a:pt x="20" y="5"/>
                </a:cubicBezTo>
                <a:cubicBezTo>
                  <a:pt x="21" y="5"/>
                  <a:pt x="23" y="5"/>
                  <a:pt x="23" y="6"/>
                </a:cubicBezTo>
                <a:cubicBezTo>
                  <a:pt x="22" y="8"/>
                  <a:pt x="23" y="10"/>
                  <a:pt x="21" y="10"/>
                </a:cubicBezTo>
                <a:cubicBezTo>
                  <a:pt x="21" y="10"/>
                  <a:pt x="21" y="11"/>
                  <a:pt x="21" y="11"/>
                </a:cubicBezTo>
                <a:cubicBezTo>
                  <a:pt x="22" y="11"/>
                  <a:pt x="23" y="11"/>
                  <a:pt x="24" y="11"/>
                </a:cubicBezTo>
                <a:cubicBezTo>
                  <a:pt x="24" y="11"/>
                  <a:pt x="25" y="11"/>
                  <a:pt x="25" y="11"/>
                </a:cubicBezTo>
                <a:cubicBezTo>
                  <a:pt x="25" y="11"/>
                  <a:pt x="25" y="12"/>
                  <a:pt x="25" y="12"/>
                </a:cubicBezTo>
                <a:cubicBezTo>
                  <a:pt x="26" y="13"/>
                  <a:pt x="27" y="12"/>
                  <a:pt x="27" y="13"/>
                </a:cubicBezTo>
                <a:cubicBezTo>
                  <a:pt x="27" y="14"/>
                  <a:pt x="27" y="14"/>
                  <a:pt x="27" y="15"/>
                </a:cubicBezTo>
                <a:cubicBezTo>
                  <a:pt x="27" y="15"/>
                  <a:pt x="27" y="16"/>
                  <a:pt x="27" y="17"/>
                </a:cubicBezTo>
                <a:cubicBezTo>
                  <a:pt x="30" y="17"/>
                  <a:pt x="29" y="22"/>
                  <a:pt x="26" y="21"/>
                </a:cubicBezTo>
                <a:cubicBezTo>
                  <a:pt x="26" y="21"/>
                  <a:pt x="26" y="21"/>
                  <a:pt x="26" y="22"/>
                </a:cubicBezTo>
                <a:cubicBezTo>
                  <a:pt x="27" y="22"/>
                  <a:pt x="28" y="23"/>
                  <a:pt x="28" y="23"/>
                </a:cubicBezTo>
                <a:cubicBezTo>
                  <a:pt x="30" y="23"/>
                  <a:pt x="30" y="21"/>
                  <a:pt x="31" y="23"/>
                </a:cubicBezTo>
                <a:cubicBezTo>
                  <a:pt x="31" y="23"/>
                  <a:pt x="32" y="23"/>
                  <a:pt x="32" y="23"/>
                </a:cubicBezTo>
                <a:cubicBezTo>
                  <a:pt x="32" y="23"/>
                  <a:pt x="32" y="22"/>
                  <a:pt x="32" y="22"/>
                </a:cubicBezTo>
                <a:cubicBezTo>
                  <a:pt x="32" y="21"/>
                  <a:pt x="31" y="20"/>
                  <a:pt x="31" y="19"/>
                </a:cubicBezTo>
                <a:cubicBezTo>
                  <a:pt x="31" y="18"/>
                  <a:pt x="31" y="17"/>
                  <a:pt x="32" y="17"/>
                </a:cubicBezTo>
                <a:cubicBezTo>
                  <a:pt x="32" y="17"/>
                  <a:pt x="32" y="16"/>
                  <a:pt x="32" y="16"/>
                </a:cubicBezTo>
                <a:cubicBezTo>
                  <a:pt x="32" y="16"/>
                  <a:pt x="31" y="16"/>
                  <a:pt x="31" y="16"/>
                </a:cubicBezTo>
                <a:cubicBezTo>
                  <a:pt x="31" y="15"/>
                  <a:pt x="30" y="15"/>
                  <a:pt x="30" y="15"/>
                </a:cubicBezTo>
                <a:cubicBezTo>
                  <a:pt x="30" y="13"/>
                  <a:pt x="31" y="14"/>
                  <a:pt x="32" y="15"/>
                </a:cubicBezTo>
                <a:cubicBezTo>
                  <a:pt x="33" y="15"/>
                  <a:pt x="34" y="15"/>
                  <a:pt x="34" y="15"/>
                </a:cubicBezTo>
                <a:cubicBezTo>
                  <a:pt x="35" y="15"/>
                  <a:pt x="35" y="15"/>
                  <a:pt x="36" y="15"/>
                </a:cubicBezTo>
                <a:cubicBezTo>
                  <a:pt x="36" y="15"/>
                  <a:pt x="36" y="15"/>
                  <a:pt x="37" y="15"/>
                </a:cubicBezTo>
                <a:cubicBezTo>
                  <a:pt x="37" y="14"/>
                  <a:pt x="37" y="13"/>
                  <a:pt x="38" y="13"/>
                </a:cubicBezTo>
                <a:cubicBezTo>
                  <a:pt x="38" y="13"/>
                  <a:pt x="38" y="13"/>
                  <a:pt x="38" y="12"/>
                </a:cubicBezTo>
                <a:cubicBezTo>
                  <a:pt x="38" y="11"/>
                  <a:pt x="38" y="11"/>
                  <a:pt x="37" y="11"/>
                </a:cubicBezTo>
                <a:cubicBezTo>
                  <a:pt x="36" y="11"/>
                  <a:pt x="34" y="11"/>
                  <a:pt x="33" y="11"/>
                </a:cubicBezTo>
                <a:cubicBezTo>
                  <a:pt x="32" y="11"/>
                  <a:pt x="31" y="11"/>
                  <a:pt x="31" y="10"/>
                </a:cubicBezTo>
                <a:cubicBezTo>
                  <a:pt x="31" y="10"/>
                  <a:pt x="31" y="9"/>
                  <a:pt x="31" y="9"/>
                </a:cubicBezTo>
                <a:cubicBezTo>
                  <a:pt x="30" y="9"/>
                  <a:pt x="30" y="9"/>
                  <a:pt x="30" y="9"/>
                </a:cubicBezTo>
                <a:cubicBezTo>
                  <a:pt x="29" y="9"/>
                  <a:pt x="29" y="8"/>
                  <a:pt x="28" y="8"/>
                </a:cubicBezTo>
                <a:cubicBezTo>
                  <a:pt x="28" y="7"/>
                  <a:pt x="27" y="6"/>
                  <a:pt x="27" y="5"/>
                </a:cubicBezTo>
                <a:cubicBezTo>
                  <a:pt x="27" y="5"/>
                  <a:pt x="27" y="4"/>
                  <a:pt x="27" y="4"/>
                </a:cubicBezTo>
                <a:cubicBezTo>
                  <a:pt x="26" y="4"/>
                  <a:pt x="26" y="4"/>
                  <a:pt x="25" y="4"/>
                </a:cubicBezTo>
                <a:cubicBezTo>
                  <a:pt x="22" y="5"/>
                  <a:pt x="23" y="2"/>
                  <a:pt x="21" y="2"/>
                </a:cubicBezTo>
                <a:cubicBezTo>
                  <a:pt x="21" y="2"/>
                  <a:pt x="21" y="2"/>
                  <a:pt x="20" y="2"/>
                </a:cubicBezTo>
                <a:cubicBezTo>
                  <a:pt x="20" y="3"/>
                  <a:pt x="19" y="3"/>
                  <a:pt x="18" y="3"/>
                </a:cubicBezTo>
                <a:cubicBezTo>
                  <a:pt x="17" y="3"/>
                  <a:pt x="17" y="3"/>
                  <a:pt x="17" y="3"/>
                </a:cubicBezTo>
                <a:cubicBezTo>
                  <a:pt x="16" y="3"/>
                  <a:pt x="15" y="3"/>
                  <a:pt x="14" y="3"/>
                </a:cubicBezTo>
                <a:cubicBezTo>
                  <a:pt x="14" y="2"/>
                  <a:pt x="14" y="2"/>
                  <a:pt x="14" y="2"/>
                </a:cubicBezTo>
                <a:cubicBezTo>
                  <a:pt x="13" y="1"/>
                  <a:pt x="12" y="2"/>
                  <a:pt x="12" y="0"/>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234" name="Freeform 267" title=""/>
          <p:cNvSpPr/>
          <p:nvPr>
            <p:custDataLst>
              <p:tags r:id="rId360"/>
            </p:custDataLst>
          </p:nvPr>
        </p:nvSpPr>
        <p:spPr bwMode="auto">
          <a:xfrm rot="1740000">
            <a:off x="5736565" y="2651710"/>
            <a:ext cx="6872" cy="9726"/>
          </a:xfrm>
          <a:custGeom>
            <a:gdLst>
              <a:gd name="T0" fmla="*/ 2 w 12"/>
              <a:gd name="T1" fmla="*/ 17 h 17"/>
              <a:gd name="T2" fmla="*/ 2 w 12"/>
              <a:gd name="T3" fmla="*/ 16 h 17"/>
              <a:gd name="T4" fmla="*/ 4 w 12"/>
              <a:gd name="T5" fmla="*/ 15 h 17"/>
              <a:gd name="T6" fmla="*/ 5 w 12"/>
              <a:gd name="T7" fmla="*/ 15 h 17"/>
              <a:gd name="T8" fmla="*/ 5 w 12"/>
              <a:gd name="T9" fmla="*/ 14 h 17"/>
              <a:gd name="T10" fmla="*/ 5 w 12"/>
              <a:gd name="T11" fmla="*/ 13 h 17"/>
              <a:gd name="T12" fmla="*/ 5 w 12"/>
              <a:gd name="T13" fmla="*/ 11 h 17"/>
              <a:gd name="T14" fmla="*/ 6 w 12"/>
              <a:gd name="T15" fmla="*/ 11 h 17"/>
              <a:gd name="T16" fmla="*/ 7 w 12"/>
              <a:gd name="T17" fmla="*/ 10 h 17"/>
              <a:gd name="T18" fmla="*/ 8 w 12"/>
              <a:gd name="T19" fmla="*/ 8 h 17"/>
              <a:gd name="T20" fmla="*/ 10 w 12"/>
              <a:gd name="T21" fmla="*/ 7 h 17"/>
              <a:gd name="T22" fmla="*/ 11 w 12"/>
              <a:gd name="T23" fmla="*/ 7 h 17"/>
              <a:gd name="T24" fmla="*/ 11 w 12"/>
              <a:gd name="T25" fmla="*/ 5 h 17"/>
              <a:gd name="T26" fmla="*/ 11 w 12"/>
              <a:gd name="T27" fmla="*/ 4 h 17"/>
              <a:gd name="T28" fmla="*/ 11 w 12"/>
              <a:gd name="T29" fmla="*/ 3 h 17"/>
              <a:gd name="T30" fmla="*/ 11 w 12"/>
              <a:gd name="T31" fmla="*/ 1 h 17"/>
              <a:gd name="T32" fmla="*/ 8 w 12"/>
              <a:gd name="T33" fmla="*/ 0 h 17"/>
              <a:gd name="T34" fmla="*/ 7 w 12"/>
              <a:gd name="T35" fmla="*/ 0 h 17"/>
              <a:gd name="T36" fmla="*/ 5 w 12"/>
              <a:gd name="T37" fmla="*/ 2 h 17"/>
              <a:gd name="T38" fmla="*/ 5 w 12"/>
              <a:gd name="T39" fmla="*/ 3 h 17"/>
              <a:gd name="T40" fmla="*/ 5 w 12"/>
              <a:gd name="T41" fmla="*/ 4 h 17"/>
              <a:gd name="T42" fmla="*/ 5 w 12"/>
              <a:gd name="T43" fmla="*/ 5 h 17"/>
              <a:gd name="T44" fmla="*/ 4 w 12"/>
              <a:gd name="T45" fmla="*/ 5 h 17"/>
              <a:gd name="T46" fmla="*/ 2 w 12"/>
              <a:gd name="T47" fmla="*/ 7 h 17"/>
              <a:gd name="T48" fmla="*/ 2 w 12"/>
              <a:gd name="T49" fmla="*/ 9 h 17"/>
              <a:gd name="T50" fmla="*/ 2 w 12"/>
              <a:gd name="T51" fmla="*/ 11 h 17"/>
              <a:gd name="T52" fmla="*/ 1 w 12"/>
              <a:gd name="T53" fmla="*/ 11 h 17"/>
              <a:gd name="T54" fmla="*/ 0 w 12"/>
              <a:gd name="T55" fmla="*/ 13 h 17"/>
              <a:gd name="T56" fmla="*/ 0 w 12"/>
              <a:gd name="T57" fmla="*/ 15 h 17"/>
              <a:gd name="T58" fmla="*/ 2 w 12"/>
              <a:gd name="T59" fmla="*/ 17 h 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 h="17">
                <a:moveTo>
                  <a:pt x="2" y="17"/>
                </a:moveTo>
                <a:cubicBezTo>
                  <a:pt x="2" y="17"/>
                  <a:pt x="2" y="17"/>
                  <a:pt x="2" y="16"/>
                </a:cubicBezTo>
                <a:cubicBezTo>
                  <a:pt x="3" y="16"/>
                  <a:pt x="4" y="16"/>
                  <a:pt x="4" y="15"/>
                </a:cubicBezTo>
                <a:cubicBezTo>
                  <a:pt x="4" y="15"/>
                  <a:pt x="4" y="15"/>
                  <a:pt x="5" y="15"/>
                </a:cubicBezTo>
                <a:cubicBezTo>
                  <a:pt x="5" y="15"/>
                  <a:pt x="5" y="14"/>
                  <a:pt x="5" y="14"/>
                </a:cubicBezTo>
                <a:cubicBezTo>
                  <a:pt x="5" y="13"/>
                  <a:pt x="5" y="13"/>
                  <a:pt x="5" y="13"/>
                </a:cubicBezTo>
                <a:cubicBezTo>
                  <a:pt x="5" y="12"/>
                  <a:pt x="5" y="12"/>
                  <a:pt x="5" y="11"/>
                </a:cubicBezTo>
                <a:cubicBezTo>
                  <a:pt x="5" y="11"/>
                  <a:pt x="6" y="11"/>
                  <a:pt x="6" y="11"/>
                </a:cubicBezTo>
                <a:cubicBezTo>
                  <a:pt x="6" y="10"/>
                  <a:pt x="6" y="10"/>
                  <a:pt x="7" y="10"/>
                </a:cubicBezTo>
                <a:cubicBezTo>
                  <a:pt x="7" y="9"/>
                  <a:pt x="8" y="9"/>
                  <a:pt x="8" y="8"/>
                </a:cubicBezTo>
                <a:cubicBezTo>
                  <a:pt x="9" y="8"/>
                  <a:pt x="9" y="7"/>
                  <a:pt x="10" y="7"/>
                </a:cubicBezTo>
                <a:cubicBezTo>
                  <a:pt x="10" y="7"/>
                  <a:pt x="10" y="7"/>
                  <a:pt x="11" y="7"/>
                </a:cubicBezTo>
                <a:cubicBezTo>
                  <a:pt x="11" y="6"/>
                  <a:pt x="11" y="6"/>
                  <a:pt x="11" y="5"/>
                </a:cubicBezTo>
                <a:cubicBezTo>
                  <a:pt x="11" y="5"/>
                  <a:pt x="11" y="5"/>
                  <a:pt x="11" y="4"/>
                </a:cubicBezTo>
                <a:cubicBezTo>
                  <a:pt x="11" y="4"/>
                  <a:pt x="11" y="3"/>
                  <a:pt x="11" y="3"/>
                </a:cubicBezTo>
                <a:cubicBezTo>
                  <a:pt x="12" y="3"/>
                  <a:pt x="11" y="2"/>
                  <a:pt x="11" y="1"/>
                </a:cubicBezTo>
                <a:cubicBezTo>
                  <a:pt x="10" y="0"/>
                  <a:pt x="10" y="0"/>
                  <a:pt x="8" y="0"/>
                </a:cubicBezTo>
                <a:cubicBezTo>
                  <a:pt x="8" y="0"/>
                  <a:pt x="8" y="0"/>
                  <a:pt x="7" y="0"/>
                </a:cubicBezTo>
                <a:cubicBezTo>
                  <a:pt x="7" y="1"/>
                  <a:pt x="6" y="2"/>
                  <a:pt x="5" y="2"/>
                </a:cubicBezTo>
                <a:cubicBezTo>
                  <a:pt x="5" y="2"/>
                  <a:pt x="5" y="3"/>
                  <a:pt x="5" y="3"/>
                </a:cubicBezTo>
                <a:cubicBezTo>
                  <a:pt x="5" y="3"/>
                  <a:pt x="5" y="4"/>
                  <a:pt x="5" y="4"/>
                </a:cubicBezTo>
                <a:cubicBezTo>
                  <a:pt x="5" y="5"/>
                  <a:pt x="5" y="5"/>
                  <a:pt x="5" y="5"/>
                </a:cubicBezTo>
                <a:cubicBezTo>
                  <a:pt x="4" y="5"/>
                  <a:pt x="4" y="5"/>
                  <a:pt x="4" y="5"/>
                </a:cubicBezTo>
                <a:cubicBezTo>
                  <a:pt x="3" y="5"/>
                  <a:pt x="2" y="6"/>
                  <a:pt x="2" y="7"/>
                </a:cubicBezTo>
                <a:cubicBezTo>
                  <a:pt x="2" y="7"/>
                  <a:pt x="2" y="8"/>
                  <a:pt x="2" y="9"/>
                </a:cubicBezTo>
                <a:cubicBezTo>
                  <a:pt x="2" y="10"/>
                  <a:pt x="2" y="11"/>
                  <a:pt x="2" y="11"/>
                </a:cubicBezTo>
                <a:cubicBezTo>
                  <a:pt x="2" y="11"/>
                  <a:pt x="2" y="11"/>
                  <a:pt x="1" y="11"/>
                </a:cubicBezTo>
                <a:cubicBezTo>
                  <a:pt x="1" y="12"/>
                  <a:pt x="1" y="13"/>
                  <a:pt x="0" y="13"/>
                </a:cubicBezTo>
                <a:cubicBezTo>
                  <a:pt x="0" y="13"/>
                  <a:pt x="0" y="14"/>
                  <a:pt x="0" y="15"/>
                </a:cubicBezTo>
                <a:cubicBezTo>
                  <a:pt x="1" y="16"/>
                  <a:pt x="1" y="17"/>
                  <a:pt x="2" y="17"/>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235" name="Freeform 268" title=""/>
          <p:cNvSpPr/>
          <p:nvPr>
            <p:custDataLst>
              <p:tags r:id="rId361"/>
            </p:custDataLst>
          </p:nvPr>
        </p:nvSpPr>
        <p:spPr bwMode="auto">
          <a:xfrm rot="1740000">
            <a:off x="5725787" y="2659627"/>
            <a:ext cx="5551" cy="7360"/>
          </a:xfrm>
          <a:custGeom>
            <a:gdLst>
              <a:gd name="T0" fmla="*/ 2 w 10"/>
              <a:gd name="T1" fmla="*/ 8 h 13"/>
              <a:gd name="T2" fmla="*/ 2 w 10"/>
              <a:gd name="T3" fmla="*/ 10 h 13"/>
              <a:gd name="T4" fmla="*/ 4 w 10"/>
              <a:gd name="T5" fmla="*/ 11 h 13"/>
              <a:gd name="T6" fmla="*/ 6 w 10"/>
              <a:gd name="T7" fmla="*/ 13 h 13"/>
              <a:gd name="T8" fmla="*/ 7 w 10"/>
              <a:gd name="T9" fmla="*/ 10 h 13"/>
              <a:gd name="T10" fmla="*/ 7 w 10"/>
              <a:gd name="T11" fmla="*/ 8 h 13"/>
              <a:gd name="T12" fmla="*/ 9 w 10"/>
              <a:gd name="T13" fmla="*/ 5 h 13"/>
              <a:gd name="T14" fmla="*/ 10 w 10"/>
              <a:gd name="T15" fmla="*/ 4 h 13"/>
              <a:gd name="T16" fmla="*/ 10 w 10"/>
              <a:gd name="T17" fmla="*/ 2 h 13"/>
              <a:gd name="T18" fmla="*/ 10 w 10"/>
              <a:gd name="T19" fmla="*/ 0 h 13"/>
              <a:gd name="T20" fmla="*/ 6 w 10"/>
              <a:gd name="T21" fmla="*/ 0 h 13"/>
              <a:gd name="T22" fmla="*/ 5 w 10"/>
              <a:gd name="T23" fmla="*/ 0 h 13"/>
              <a:gd name="T24" fmla="*/ 4 w 10"/>
              <a:gd name="T25" fmla="*/ 0 h 13"/>
              <a:gd name="T26" fmla="*/ 4 w 10"/>
              <a:gd name="T27" fmla="*/ 2 h 13"/>
              <a:gd name="T28" fmla="*/ 4 w 10"/>
              <a:gd name="T29" fmla="*/ 5 h 13"/>
              <a:gd name="T30" fmla="*/ 3 w 10"/>
              <a:gd name="T31" fmla="*/ 5 h 13"/>
              <a:gd name="T32" fmla="*/ 0 w 10"/>
              <a:gd name="T33" fmla="*/ 5 h 13"/>
              <a:gd name="T34" fmla="*/ 2 w 10"/>
              <a:gd name="T35" fmla="*/ 7 h 13"/>
              <a:gd name="T36" fmla="*/ 2 w 10"/>
              <a:gd name="T37" fmla="*/ 8 h 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 h="13">
                <a:moveTo>
                  <a:pt x="2" y="8"/>
                </a:moveTo>
                <a:cubicBezTo>
                  <a:pt x="2" y="9"/>
                  <a:pt x="2" y="9"/>
                  <a:pt x="2" y="10"/>
                </a:cubicBezTo>
                <a:cubicBezTo>
                  <a:pt x="3" y="10"/>
                  <a:pt x="3" y="11"/>
                  <a:pt x="4" y="11"/>
                </a:cubicBezTo>
                <a:cubicBezTo>
                  <a:pt x="3" y="13"/>
                  <a:pt x="5" y="13"/>
                  <a:pt x="6" y="13"/>
                </a:cubicBezTo>
                <a:cubicBezTo>
                  <a:pt x="6" y="11"/>
                  <a:pt x="6" y="10"/>
                  <a:pt x="7" y="10"/>
                </a:cubicBezTo>
                <a:cubicBezTo>
                  <a:pt x="7" y="9"/>
                  <a:pt x="7" y="9"/>
                  <a:pt x="7" y="8"/>
                </a:cubicBezTo>
                <a:cubicBezTo>
                  <a:pt x="7" y="7"/>
                  <a:pt x="7" y="5"/>
                  <a:pt x="9" y="5"/>
                </a:cubicBezTo>
                <a:cubicBezTo>
                  <a:pt x="10" y="5"/>
                  <a:pt x="10" y="4"/>
                  <a:pt x="10" y="4"/>
                </a:cubicBezTo>
                <a:cubicBezTo>
                  <a:pt x="10" y="3"/>
                  <a:pt x="10" y="3"/>
                  <a:pt x="10" y="2"/>
                </a:cubicBezTo>
                <a:cubicBezTo>
                  <a:pt x="10" y="2"/>
                  <a:pt x="10" y="1"/>
                  <a:pt x="10" y="0"/>
                </a:cubicBezTo>
                <a:cubicBezTo>
                  <a:pt x="9" y="0"/>
                  <a:pt x="7" y="0"/>
                  <a:pt x="6" y="0"/>
                </a:cubicBezTo>
                <a:cubicBezTo>
                  <a:pt x="6" y="0"/>
                  <a:pt x="6" y="0"/>
                  <a:pt x="5" y="0"/>
                </a:cubicBezTo>
                <a:cubicBezTo>
                  <a:pt x="5" y="0"/>
                  <a:pt x="4" y="0"/>
                  <a:pt x="4" y="0"/>
                </a:cubicBezTo>
                <a:cubicBezTo>
                  <a:pt x="4" y="1"/>
                  <a:pt x="4" y="2"/>
                  <a:pt x="4" y="2"/>
                </a:cubicBezTo>
                <a:cubicBezTo>
                  <a:pt x="4" y="3"/>
                  <a:pt x="4" y="4"/>
                  <a:pt x="4" y="5"/>
                </a:cubicBezTo>
                <a:cubicBezTo>
                  <a:pt x="4" y="5"/>
                  <a:pt x="3" y="5"/>
                  <a:pt x="3" y="5"/>
                </a:cubicBezTo>
                <a:cubicBezTo>
                  <a:pt x="2" y="5"/>
                  <a:pt x="1" y="5"/>
                  <a:pt x="0" y="5"/>
                </a:cubicBezTo>
                <a:cubicBezTo>
                  <a:pt x="0" y="6"/>
                  <a:pt x="1" y="6"/>
                  <a:pt x="2" y="7"/>
                </a:cubicBezTo>
                <a:cubicBezTo>
                  <a:pt x="2" y="8"/>
                  <a:pt x="2" y="8"/>
                  <a:pt x="2" y="8"/>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236" name="Freeform 269" title=""/>
          <p:cNvSpPr/>
          <p:nvPr>
            <p:custDataLst>
              <p:tags r:id="rId362"/>
            </p:custDataLst>
          </p:nvPr>
        </p:nvSpPr>
        <p:spPr bwMode="auto">
          <a:xfrm rot="1740000">
            <a:off x="5672691" y="2641407"/>
            <a:ext cx="13746" cy="6309"/>
          </a:xfrm>
          <a:custGeom>
            <a:gdLst>
              <a:gd name="T0" fmla="*/ 19 w 24"/>
              <a:gd name="T1" fmla="*/ 10 h 11"/>
              <a:gd name="T2" fmla="*/ 24 w 24"/>
              <a:gd name="T3" fmla="*/ 6 h 11"/>
              <a:gd name="T4" fmla="*/ 24 w 24"/>
              <a:gd name="T5" fmla="*/ 4 h 11"/>
              <a:gd name="T6" fmla="*/ 19 w 24"/>
              <a:gd name="T7" fmla="*/ 0 h 11"/>
              <a:gd name="T8" fmla="*/ 18 w 24"/>
              <a:gd name="T9" fmla="*/ 0 h 11"/>
              <a:gd name="T10" fmla="*/ 13 w 24"/>
              <a:gd name="T11" fmla="*/ 2 h 11"/>
              <a:gd name="T12" fmla="*/ 12 w 24"/>
              <a:gd name="T13" fmla="*/ 2 h 11"/>
              <a:gd name="T14" fmla="*/ 9 w 24"/>
              <a:gd name="T15" fmla="*/ 2 h 11"/>
              <a:gd name="T16" fmla="*/ 7 w 24"/>
              <a:gd name="T17" fmla="*/ 3 h 11"/>
              <a:gd name="T18" fmla="*/ 7 w 24"/>
              <a:gd name="T19" fmla="*/ 4 h 11"/>
              <a:gd name="T20" fmla="*/ 6 w 24"/>
              <a:gd name="T21" fmla="*/ 4 h 11"/>
              <a:gd name="T22" fmla="*/ 5 w 24"/>
              <a:gd name="T23" fmla="*/ 3 h 11"/>
              <a:gd name="T24" fmla="*/ 2 w 24"/>
              <a:gd name="T25" fmla="*/ 5 h 11"/>
              <a:gd name="T26" fmla="*/ 3 w 24"/>
              <a:gd name="T27" fmla="*/ 5 h 11"/>
              <a:gd name="T28" fmla="*/ 3 w 24"/>
              <a:gd name="T29" fmla="*/ 7 h 11"/>
              <a:gd name="T30" fmla="*/ 2 w 24"/>
              <a:gd name="T31" fmla="*/ 10 h 11"/>
              <a:gd name="T32" fmla="*/ 2 w 24"/>
              <a:gd name="T33" fmla="*/ 11 h 11"/>
              <a:gd name="T34" fmla="*/ 5 w 24"/>
              <a:gd name="T35" fmla="*/ 11 h 11"/>
              <a:gd name="T36" fmla="*/ 7 w 24"/>
              <a:gd name="T37" fmla="*/ 10 h 11"/>
              <a:gd name="T38" fmla="*/ 8 w 24"/>
              <a:gd name="T39" fmla="*/ 9 h 11"/>
              <a:gd name="T40" fmla="*/ 7 w 24"/>
              <a:gd name="T41" fmla="*/ 7 h 11"/>
              <a:gd name="T42" fmla="*/ 7 w 24"/>
              <a:gd name="T43" fmla="*/ 6 h 11"/>
              <a:gd name="T44" fmla="*/ 12 w 24"/>
              <a:gd name="T45" fmla="*/ 10 h 11"/>
              <a:gd name="T46" fmla="*/ 15 w 24"/>
              <a:gd name="T47" fmla="*/ 10 h 11"/>
              <a:gd name="T48" fmla="*/ 18 w 24"/>
              <a:gd name="T49" fmla="*/ 9 h 11"/>
              <a:gd name="T50" fmla="*/ 19 w 24"/>
              <a:gd name="T51" fmla="*/ 10 h 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 h="11">
                <a:moveTo>
                  <a:pt x="19" y="10"/>
                </a:moveTo>
                <a:cubicBezTo>
                  <a:pt x="21" y="9"/>
                  <a:pt x="21" y="7"/>
                  <a:pt x="24" y="6"/>
                </a:cubicBezTo>
                <a:cubicBezTo>
                  <a:pt x="24" y="5"/>
                  <a:pt x="24" y="5"/>
                  <a:pt x="24" y="4"/>
                </a:cubicBezTo>
                <a:cubicBezTo>
                  <a:pt x="23" y="1"/>
                  <a:pt x="20" y="2"/>
                  <a:pt x="19" y="0"/>
                </a:cubicBezTo>
                <a:cubicBezTo>
                  <a:pt x="18" y="0"/>
                  <a:pt x="18" y="0"/>
                  <a:pt x="18" y="0"/>
                </a:cubicBezTo>
                <a:cubicBezTo>
                  <a:pt x="16" y="1"/>
                  <a:pt x="13" y="0"/>
                  <a:pt x="13" y="2"/>
                </a:cubicBezTo>
                <a:cubicBezTo>
                  <a:pt x="12" y="2"/>
                  <a:pt x="12" y="2"/>
                  <a:pt x="12" y="2"/>
                </a:cubicBezTo>
                <a:cubicBezTo>
                  <a:pt x="11" y="2"/>
                  <a:pt x="10" y="2"/>
                  <a:pt x="9" y="2"/>
                </a:cubicBezTo>
                <a:cubicBezTo>
                  <a:pt x="9" y="2"/>
                  <a:pt x="8" y="3"/>
                  <a:pt x="7" y="3"/>
                </a:cubicBezTo>
                <a:cubicBezTo>
                  <a:pt x="7" y="3"/>
                  <a:pt x="7" y="4"/>
                  <a:pt x="7" y="4"/>
                </a:cubicBezTo>
                <a:cubicBezTo>
                  <a:pt x="7" y="4"/>
                  <a:pt x="6" y="4"/>
                  <a:pt x="6" y="4"/>
                </a:cubicBezTo>
                <a:cubicBezTo>
                  <a:pt x="5" y="4"/>
                  <a:pt x="4" y="4"/>
                  <a:pt x="5" y="3"/>
                </a:cubicBezTo>
                <a:cubicBezTo>
                  <a:pt x="1" y="2"/>
                  <a:pt x="0" y="3"/>
                  <a:pt x="2" y="5"/>
                </a:cubicBezTo>
                <a:cubicBezTo>
                  <a:pt x="3" y="5"/>
                  <a:pt x="3" y="5"/>
                  <a:pt x="3" y="5"/>
                </a:cubicBezTo>
                <a:cubicBezTo>
                  <a:pt x="5" y="5"/>
                  <a:pt x="5" y="7"/>
                  <a:pt x="3" y="7"/>
                </a:cubicBezTo>
                <a:cubicBezTo>
                  <a:pt x="4" y="9"/>
                  <a:pt x="5" y="10"/>
                  <a:pt x="2" y="10"/>
                </a:cubicBezTo>
                <a:cubicBezTo>
                  <a:pt x="2" y="10"/>
                  <a:pt x="2" y="11"/>
                  <a:pt x="2" y="11"/>
                </a:cubicBezTo>
                <a:cubicBezTo>
                  <a:pt x="3" y="11"/>
                  <a:pt x="4" y="11"/>
                  <a:pt x="5" y="11"/>
                </a:cubicBezTo>
                <a:cubicBezTo>
                  <a:pt x="5" y="10"/>
                  <a:pt x="6" y="10"/>
                  <a:pt x="7" y="10"/>
                </a:cubicBezTo>
                <a:cubicBezTo>
                  <a:pt x="7" y="9"/>
                  <a:pt x="7" y="8"/>
                  <a:pt x="8" y="9"/>
                </a:cubicBezTo>
                <a:cubicBezTo>
                  <a:pt x="8" y="8"/>
                  <a:pt x="8" y="8"/>
                  <a:pt x="7" y="7"/>
                </a:cubicBezTo>
                <a:cubicBezTo>
                  <a:pt x="7" y="7"/>
                  <a:pt x="7" y="7"/>
                  <a:pt x="7" y="6"/>
                </a:cubicBezTo>
                <a:cubicBezTo>
                  <a:pt x="10" y="4"/>
                  <a:pt x="10" y="8"/>
                  <a:pt x="12" y="10"/>
                </a:cubicBezTo>
                <a:cubicBezTo>
                  <a:pt x="13" y="10"/>
                  <a:pt x="14" y="10"/>
                  <a:pt x="15" y="10"/>
                </a:cubicBezTo>
                <a:cubicBezTo>
                  <a:pt x="15" y="9"/>
                  <a:pt x="16" y="8"/>
                  <a:pt x="18" y="9"/>
                </a:cubicBezTo>
                <a:cubicBezTo>
                  <a:pt x="18" y="9"/>
                  <a:pt x="19" y="9"/>
                  <a:pt x="19" y="10"/>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237" name="Freeform 270" title=""/>
          <p:cNvSpPr/>
          <p:nvPr>
            <p:custDataLst>
              <p:tags r:id="rId363"/>
            </p:custDataLst>
          </p:nvPr>
        </p:nvSpPr>
        <p:spPr bwMode="auto">
          <a:xfrm rot="1740000">
            <a:off x="5721977" y="2663788"/>
            <a:ext cx="2908" cy="4470"/>
          </a:xfrm>
          <a:custGeom>
            <a:gdLst>
              <a:gd name="T0" fmla="*/ 5 w 5"/>
              <a:gd name="T1" fmla="*/ 5 h 8"/>
              <a:gd name="T2" fmla="*/ 5 w 5"/>
              <a:gd name="T3" fmla="*/ 3 h 8"/>
              <a:gd name="T4" fmla="*/ 3 w 5"/>
              <a:gd name="T5" fmla="*/ 2 h 8"/>
              <a:gd name="T6" fmla="*/ 3 w 5"/>
              <a:gd name="T7" fmla="*/ 1 h 8"/>
              <a:gd name="T8" fmla="*/ 3 w 5"/>
              <a:gd name="T9" fmla="*/ 0 h 8"/>
              <a:gd name="T10" fmla="*/ 1 w 5"/>
              <a:gd name="T11" fmla="*/ 0 h 8"/>
              <a:gd name="T12" fmla="*/ 0 w 5"/>
              <a:gd name="T13" fmla="*/ 1 h 8"/>
              <a:gd name="T14" fmla="*/ 0 w 5"/>
              <a:gd name="T15" fmla="*/ 2 h 8"/>
              <a:gd name="T16" fmla="*/ 0 w 5"/>
              <a:gd name="T17" fmla="*/ 3 h 8"/>
              <a:gd name="T18" fmla="*/ 0 w 5"/>
              <a:gd name="T19" fmla="*/ 5 h 8"/>
              <a:gd name="T20" fmla="*/ 0 w 5"/>
              <a:gd name="T21" fmla="*/ 7 h 8"/>
              <a:gd name="T22" fmla="*/ 0 w 5"/>
              <a:gd name="T23" fmla="*/ 8 h 8"/>
              <a:gd name="T24" fmla="*/ 5 w 5"/>
              <a:gd name="T25" fmla="*/ 5 h 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 h="8">
                <a:moveTo>
                  <a:pt x="5" y="5"/>
                </a:moveTo>
                <a:cubicBezTo>
                  <a:pt x="5" y="4"/>
                  <a:pt x="5" y="4"/>
                  <a:pt x="5" y="3"/>
                </a:cubicBezTo>
                <a:cubicBezTo>
                  <a:pt x="4" y="3"/>
                  <a:pt x="3" y="3"/>
                  <a:pt x="3" y="2"/>
                </a:cubicBezTo>
                <a:cubicBezTo>
                  <a:pt x="3" y="2"/>
                  <a:pt x="3" y="1"/>
                  <a:pt x="3" y="1"/>
                </a:cubicBezTo>
                <a:cubicBezTo>
                  <a:pt x="3" y="1"/>
                  <a:pt x="3" y="0"/>
                  <a:pt x="3" y="0"/>
                </a:cubicBezTo>
                <a:cubicBezTo>
                  <a:pt x="3" y="0"/>
                  <a:pt x="2" y="0"/>
                  <a:pt x="1" y="0"/>
                </a:cubicBezTo>
                <a:cubicBezTo>
                  <a:pt x="0" y="0"/>
                  <a:pt x="0" y="0"/>
                  <a:pt x="0" y="1"/>
                </a:cubicBezTo>
                <a:cubicBezTo>
                  <a:pt x="0" y="1"/>
                  <a:pt x="0" y="2"/>
                  <a:pt x="0" y="2"/>
                </a:cubicBezTo>
                <a:cubicBezTo>
                  <a:pt x="0" y="3"/>
                  <a:pt x="0" y="3"/>
                  <a:pt x="0" y="3"/>
                </a:cubicBezTo>
                <a:cubicBezTo>
                  <a:pt x="0" y="4"/>
                  <a:pt x="0" y="4"/>
                  <a:pt x="0" y="5"/>
                </a:cubicBezTo>
                <a:cubicBezTo>
                  <a:pt x="0" y="5"/>
                  <a:pt x="0" y="6"/>
                  <a:pt x="0" y="7"/>
                </a:cubicBezTo>
                <a:cubicBezTo>
                  <a:pt x="0" y="7"/>
                  <a:pt x="0" y="8"/>
                  <a:pt x="0" y="8"/>
                </a:cubicBezTo>
                <a:cubicBezTo>
                  <a:pt x="2" y="8"/>
                  <a:pt x="2" y="5"/>
                  <a:pt x="5" y="5"/>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238" name="Freeform 271" title=""/>
          <p:cNvSpPr/>
          <p:nvPr>
            <p:custDataLst>
              <p:tags r:id="rId364"/>
            </p:custDataLst>
          </p:nvPr>
        </p:nvSpPr>
        <p:spPr bwMode="auto">
          <a:xfrm rot="1740000">
            <a:off x="5665158" y="2635288"/>
            <a:ext cx="6872" cy="5783"/>
          </a:xfrm>
          <a:custGeom>
            <a:gdLst>
              <a:gd name="T0" fmla="*/ 5 w 12"/>
              <a:gd name="T1" fmla="*/ 2 h 10"/>
              <a:gd name="T2" fmla="*/ 4 w 12"/>
              <a:gd name="T3" fmla="*/ 0 h 10"/>
              <a:gd name="T4" fmla="*/ 3 w 12"/>
              <a:gd name="T5" fmla="*/ 0 h 10"/>
              <a:gd name="T6" fmla="*/ 2 w 12"/>
              <a:gd name="T7" fmla="*/ 0 h 10"/>
              <a:gd name="T8" fmla="*/ 0 w 12"/>
              <a:gd name="T9" fmla="*/ 4 h 10"/>
              <a:gd name="T10" fmla="*/ 2 w 12"/>
              <a:gd name="T11" fmla="*/ 6 h 10"/>
              <a:gd name="T12" fmla="*/ 4 w 12"/>
              <a:gd name="T13" fmla="*/ 5 h 10"/>
              <a:gd name="T14" fmla="*/ 6 w 12"/>
              <a:gd name="T15" fmla="*/ 10 h 10"/>
              <a:gd name="T16" fmla="*/ 10 w 12"/>
              <a:gd name="T17" fmla="*/ 6 h 10"/>
              <a:gd name="T18" fmla="*/ 10 w 12"/>
              <a:gd name="T19" fmla="*/ 5 h 10"/>
              <a:gd name="T20" fmla="*/ 9 w 12"/>
              <a:gd name="T21" fmla="*/ 5 h 10"/>
              <a:gd name="T22" fmla="*/ 7 w 12"/>
              <a:gd name="T23" fmla="*/ 4 h 10"/>
              <a:gd name="T24" fmla="*/ 7 w 12"/>
              <a:gd name="T25" fmla="*/ 3 h 10"/>
              <a:gd name="T26" fmla="*/ 5 w 12"/>
              <a:gd name="T27" fmla="*/ 2 h 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 h="10">
                <a:moveTo>
                  <a:pt x="5" y="2"/>
                </a:moveTo>
                <a:cubicBezTo>
                  <a:pt x="4" y="2"/>
                  <a:pt x="4" y="1"/>
                  <a:pt x="4" y="0"/>
                </a:cubicBezTo>
                <a:cubicBezTo>
                  <a:pt x="4" y="0"/>
                  <a:pt x="3" y="0"/>
                  <a:pt x="3" y="0"/>
                </a:cubicBezTo>
                <a:cubicBezTo>
                  <a:pt x="2" y="0"/>
                  <a:pt x="2" y="0"/>
                  <a:pt x="2" y="0"/>
                </a:cubicBezTo>
                <a:cubicBezTo>
                  <a:pt x="1" y="1"/>
                  <a:pt x="0" y="2"/>
                  <a:pt x="0" y="4"/>
                </a:cubicBezTo>
                <a:cubicBezTo>
                  <a:pt x="0" y="5"/>
                  <a:pt x="1" y="6"/>
                  <a:pt x="2" y="6"/>
                </a:cubicBezTo>
                <a:cubicBezTo>
                  <a:pt x="2" y="6"/>
                  <a:pt x="3" y="5"/>
                  <a:pt x="4" y="5"/>
                </a:cubicBezTo>
                <a:cubicBezTo>
                  <a:pt x="6" y="6"/>
                  <a:pt x="6" y="8"/>
                  <a:pt x="6" y="10"/>
                </a:cubicBezTo>
                <a:cubicBezTo>
                  <a:pt x="10" y="10"/>
                  <a:pt x="12" y="8"/>
                  <a:pt x="10" y="6"/>
                </a:cubicBezTo>
                <a:cubicBezTo>
                  <a:pt x="10" y="6"/>
                  <a:pt x="10" y="5"/>
                  <a:pt x="10" y="5"/>
                </a:cubicBezTo>
                <a:cubicBezTo>
                  <a:pt x="9" y="5"/>
                  <a:pt x="9" y="5"/>
                  <a:pt x="9" y="5"/>
                </a:cubicBezTo>
                <a:cubicBezTo>
                  <a:pt x="9" y="4"/>
                  <a:pt x="8" y="4"/>
                  <a:pt x="7" y="4"/>
                </a:cubicBezTo>
                <a:cubicBezTo>
                  <a:pt x="7" y="4"/>
                  <a:pt x="7" y="3"/>
                  <a:pt x="7" y="3"/>
                </a:cubicBezTo>
                <a:cubicBezTo>
                  <a:pt x="7" y="2"/>
                  <a:pt x="6" y="2"/>
                  <a:pt x="5" y="2"/>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239" name="Freeform 272" title=""/>
          <p:cNvSpPr/>
          <p:nvPr>
            <p:custDataLst>
              <p:tags r:id="rId365"/>
            </p:custDataLst>
          </p:nvPr>
        </p:nvSpPr>
        <p:spPr bwMode="auto">
          <a:xfrm rot="1740000">
            <a:off x="5689531" y="2656836"/>
            <a:ext cx="7402" cy="6834"/>
          </a:xfrm>
          <a:custGeom>
            <a:gdLst>
              <a:gd name="T0" fmla="*/ 8 w 13"/>
              <a:gd name="T1" fmla="*/ 11 h 12"/>
              <a:gd name="T2" fmla="*/ 11 w 13"/>
              <a:gd name="T3" fmla="*/ 9 h 12"/>
              <a:gd name="T4" fmla="*/ 12 w 13"/>
              <a:gd name="T5" fmla="*/ 9 h 12"/>
              <a:gd name="T6" fmla="*/ 13 w 13"/>
              <a:gd name="T7" fmla="*/ 9 h 12"/>
              <a:gd name="T8" fmla="*/ 13 w 13"/>
              <a:gd name="T9" fmla="*/ 7 h 12"/>
              <a:gd name="T10" fmla="*/ 10 w 13"/>
              <a:gd name="T11" fmla="*/ 6 h 12"/>
              <a:gd name="T12" fmla="*/ 8 w 13"/>
              <a:gd name="T13" fmla="*/ 7 h 12"/>
              <a:gd name="T14" fmla="*/ 7 w 13"/>
              <a:gd name="T15" fmla="*/ 10 h 12"/>
              <a:gd name="T16" fmla="*/ 6 w 13"/>
              <a:gd name="T17" fmla="*/ 9 h 12"/>
              <a:gd name="T18" fmla="*/ 5 w 13"/>
              <a:gd name="T19" fmla="*/ 9 h 12"/>
              <a:gd name="T20" fmla="*/ 4 w 13"/>
              <a:gd name="T21" fmla="*/ 7 h 12"/>
              <a:gd name="T22" fmla="*/ 4 w 13"/>
              <a:gd name="T23" fmla="*/ 6 h 12"/>
              <a:gd name="T24" fmla="*/ 6 w 13"/>
              <a:gd name="T25" fmla="*/ 5 h 12"/>
              <a:gd name="T26" fmla="*/ 6 w 13"/>
              <a:gd name="T27" fmla="*/ 4 h 12"/>
              <a:gd name="T28" fmla="*/ 6 w 13"/>
              <a:gd name="T29" fmla="*/ 3 h 12"/>
              <a:gd name="T30" fmla="*/ 0 w 13"/>
              <a:gd name="T31" fmla="*/ 0 h 12"/>
              <a:gd name="T32" fmla="*/ 0 w 13"/>
              <a:gd name="T33" fmla="*/ 3 h 12"/>
              <a:gd name="T34" fmla="*/ 3 w 13"/>
              <a:gd name="T35" fmla="*/ 5 h 12"/>
              <a:gd name="T36" fmla="*/ 3 w 13"/>
              <a:gd name="T37" fmla="*/ 7 h 12"/>
              <a:gd name="T38" fmla="*/ 4 w 13"/>
              <a:gd name="T39" fmla="*/ 11 h 12"/>
              <a:gd name="T40" fmla="*/ 6 w 13"/>
              <a:gd name="T41" fmla="*/ 12 h 12"/>
              <a:gd name="T42" fmla="*/ 8 w 13"/>
              <a:gd name="T43" fmla="*/ 11 h 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 h="12">
                <a:moveTo>
                  <a:pt x="8" y="11"/>
                </a:moveTo>
                <a:cubicBezTo>
                  <a:pt x="9" y="10"/>
                  <a:pt x="10" y="9"/>
                  <a:pt x="11" y="9"/>
                </a:cubicBezTo>
                <a:cubicBezTo>
                  <a:pt x="11" y="9"/>
                  <a:pt x="12" y="9"/>
                  <a:pt x="12" y="9"/>
                </a:cubicBezTo>
                <a:cubicBezTo>
                  <a:pt x="12" y="9"/>
                  <a:pt x="13" y="9"/>
                  <a:pt x="13" y="9"/>
                </a:cubicBezTo>
                <a:cubicBezTo>
                  <a:pt x="13" y="8"/>
                  <a:pt x="13" y="8"/>
                  <a:pt x="13" y="7"/>
                </a:cubicBezTo>
                <a:cubicBezTo>
                  <a:pt x="12" y="7"/>
                  <a:pt x="11" y="7"/>
                  <a:pt x="10" y="6"/>
                </a:cubicBezTo>
                <a:cubicBezTo>
                  <a:pt x="10" y="7"/>
                  <a:pt x="9" y="8"/>
                  <a:pt x="8" y="7"/>
                </a:cubicBezTo>
                <a:cubicBezTo>
                  <a:pt x="8" y="8"/>
                  <a:pt x="8" y="10"/>
                  <a:pt x="7" y="10"/>
                </a:cubicBezTo>
                <a:cubicBezTo>
                  <a:pt x="7" y="10"/>
                  <a:pt x="6" y="10"/>
                  <a:pt x="6" y="9"/>
                </a:cubicBezTo>
                <a:cubicBezTo>
                  <a:pt x="6" y="9"/>
                  <a:pt x="5" y="9"/>
                  <a:pt x="5" y="9"/>
                </a:cubicBezTo>
                <a:cubicBezTo>
                  <a:pt x="4" y="9"/>
                  <a:pt x="4" y="8"/>
                  <a:pt x="4" y="7"/>
                </a:cubicBezTo>
                <a:cubicBezTo>
                  <a:pt x="4" y="7"/>
                  <a:pt x="4" y="7"/>
                  <a:pt x="4" y="6"/>
                </a:cubicBezTo>
                <a:cubicBezTo>
                  <a:pt x="5" y="6"/>
                  <a:pt x="5" y="5"/>
                  <a:pt x="6" y="5"/>
                </a:cubicBezTo>
                <a:cubicBezTo>
                  <a:pt x="6" y="5"/>
                  <a:pt x="6" y="4"/>
                  <a:pt x="6" y="4"/>
                </a:cubicBezTo>
                <a:cubicBezTo>
                  <a:pt x="6" y="3"/>
                  <a:pt x="6" y="3"/>
                  <a:pt x="6" y="3"/>
                </a:cubicBezTo>
                <a:cubicBezTo>
                  <a:pt x="4" y="2"/>
                  <a:pt x="3" y="0"/>
                  <a:pt x="0" y="0"/>
                </a:cubicBezTo>
                <a:cubicBezTo>
                  <a:pt x="0" y="1"/>
                  <a:pt x="0" y="2"/>
                  <a:pt x="0" y="3"/>
                </a:cubicBezTo>
                <a:cubicBezTo>
                  <a:pt x="0" y="4"/>
                  <a:pt x="2" y="4"/>
                  <a:pt x="3" y="5"/>
                </a:cubicBezTo>
                <a:cubicBezTo>
                  <a:pt x="3" y="6"/>
                  <a:pt x="3" y="7"/>
                  <a:pt x="3" y="7"/>
                </a:cubicBezTo>
                <a:cubicBezTo>
                  <a:pt x="3" y="9"/>
                  <a:pt x="4" y="9"/>
                  <a:pt x="4" y="11"/>
                </a:cubicBezTo>
                <a:cubicBezTo>
                  <a:pt x="4" y="12"/>
                  <a:pt x="5" y="12"/>
                  <a:pt x="6" y="12"/>
                </a:cubicBezTo>
                <a:cubicBezTo>
                  <a:pt x="6" y="11"/>
                  <a:pt x="7" y="11"/>
                  <a:pt x="8" y="11"/>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240" name="Freeform 273" title=""/>
          <p:cNvSpPr/>
          <p:nvPr>
            <p:custDataLst>
              <p:tags r:id="rId366"/>
            </p:custDataLst>
          </p:nvPr>
        </p:nvSpPr>
        <p:spPr bwMode="auto">
          <a:xfrm rot="1740000">
            <a:off x="5684315" y="2655012"/>
            <a:ext cx="5022" cy="5783"/>
          </a:xfrm>
          <a:custGeom>
            <a:gdLst>
              <a:gd name="T0" fmla="*/ 2 w 9"/>
              <a:gd name="T1" fmla="*/ 9 h 10"/>
              <a:gd name="T2" fmla="*/ 4 w 9"/>
              <a:gd name="T3" fmla="*/ 10 h 10"/>
              <a:gd name="T4" fmla="*/ 5 w 9"/>
              <a:gd name="T5" fmla="*/ 10 h 10"/>
              <a:gd name="T6" fmla="*/ 5 w 9"/>
              <a:gd name="T7" fmla="*/ 9 h 10"/>
              <a:gd name="T8" fmla="*/ 5 w 9"/>
              <a:gd name="T9" fmla="*/ 6 h 10"/>
              <a:gd name="T10" fmla="*/ 8 w 9"/>
              <a:gd name="T11" fmla="*/ 8 h 10"/>
              <a:gd name="T12" fmla="*/ 9 w 9"/>
              <a:gd name="T13" fmla="*/ 6 h 10"/>
              <a:gd name="T14" fmla="*/ 9 w 9"/>
              <a:gd name="T15" fmla="*/ 3 h 10"/>
              <a:gd name="T16" fmla="*/ 9 w 9"/>
              <a:gd name="T17" fmla="*/ 1 h 10"/>
              <a:gd name="T18" fmla="*/ 3 w 9"/>
              <a:gd name="T19" fmla="*/ 2 h 10"/>
              <a:gd name="T20" fmla="*/ 2 w 9"/>
              <a:gd name="T21" fmla="*/ 2 h 10"/>
              <a:gd name="T22" fmla="*/ 2 w 9"/>
              <a:gd name="T23" fmla="*/ 4 h 10"/>
              <a:gd name="T24" fmla="*/ 1 w 9"/>
              <a:gd name="T25" fmla="*/ 8 h 10"/>
              <a:gd name="T26" fmla="*/ 2 w 9"/>
              <a:gd name="T27" fmla="*/ 9 h 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 h="10">
                <a:moveTo>
                  <a:pt x="2" y="9"/>
                </a:moveTo>
                <a:cubicBezTo>
                  <a:pt x="3" y="9"/>
                  <a:pt x="3" y="10"/>
                  <a:pt x="4" y="10"/>
                </a:cubicBezTo>
                <a:cubicBezTo>
                  <a:pt x="5" y="10"/>
                  <a:pt x="5" y="10"/>
                  <a:pt x="5" y="10"/>
                </a:cubicBezTo>
                <a:cubicBezTo>
                  <a:pt x="5" y="10"/>
                  <a:pt x="5" y="9"/>
                  <a:pt x="5" y="9"/>
                </a:cubicBezTo>
                <a:cubicBezTo>
                  <a:pt x="5" y="8"/>
                  <a:pt x="5" y="7"/>
                  <a:pt x="5" y="6"/>
                </a:cubicBezTo>
                <a:cubicBezTo>
                  <a:pt x="7" y="6"/>
                  <a:pt x="7" y="8"/>
                  <a:pt x="8" y="8"/>
                </a:cubicBezTo>
                <a:cubicBezTo>
                  <a:pt x="8" y="7"/>
                  <a:pt x="8" y="6"/>
                  <a:pt x="9" y="6"/>
                </a:cubicBezTo>
                <a:cubicBezTo>
                  <a:pt x="9" y="5"/>
                  <a:pt x="9" y="4"/>
                  <a:pt x="9" y="3"/>
                </a:cubicBezTo>
                <a:cubicBezTo>
                  <a:pt x="9" y="2"/>
                  <a:pt x="9" y="2"/>
                  <a:pt x="9" y="1"/>
                </a:cubicBezTo>
                <a:cubicBezTo>
                  <a:pt x="6" y="0"/>
                  <a:pt x="6" y="2"/>
                  <a:pt x="3" y="2"/>
                </a:cubicBezTo>
                <a:cubicBezTo>
                  <a:pt x="3" y="2"/>
                  <a:pt x="2" y="2"/>
                  <a:pt x="2" y="2"/>
                </a:cubicBezTo>
                <a:cubicBezTo>
                  <a:pt x="2" y="3"/>
                  <a:pt x="2" y="4"/>
                  <a:pt x="2" y="4"/>
                </a:cubicBezTo>
                <a:cubicBezTo>
                  <a:pt x="2" y="6"/>
                  <a:pt x="1" y="7"/>
                  <a:pt x="1" y="8"/>
                </a:cubicBezTo>
                <a:cubicBezTo>
                  <a:pt x="0" y="9"/>
                  <a:pt x="1" y="9"/>
                  <a:pt x="2" y="9"/>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241" name="Freeform 274" title=""/>
          <p:cNvSpPr/>
          <p:nvPr>
            <p:custDataLst>
              <p:tags r:id="rId367"/>
            </p:custDataLst>
          </p:nvPr>
        </p:nvSpPr>
        <p:spPr bwMode="auto">
          <a:xfrm rot="1740000">
            <a:off x="5675184" y="2666725"/>
            <a:ext cx="2379" cy="2628"/>
          </a:xfrm>
          <a:custGeom>
            <a:gdLst>
              <a:gd name="T0" fmla="*/ 2 w 4"/>
              <a:gd name="T1" fmla="*/ 5 h 5"/>
              <a:gd name="T2" fmla="*/ 2 w 4"/>
              <a:gd name="T3" fmla="*/ 3 h 5"/>
              <a:gd name="T4" fmla="*/ 2 w 4"/>
              <a:gd name="T5" fmla="*/ 2 h 5"/>
              <a:gd name="T6" fmla="*/ 2 w 4"/>
              <a:gd name="T7" fmla="*/ 0 h 5"/>
              <a:gd name="T8" fmla="*/ 1 w 4"/>
              <a:gd name="T9" fmla="*/ 0 h 5"/>
              <a:gd name="T10" fmla="*/ 0 w 4"/>
              <a:gd name="T11" fmla="*/ 2 h 5"/>
              <a:gd name="T12" fmla="*/ 0 w 4"/>
              <a:gd name="T13" fmla="*/ 5 h 5"/>
              <a:gd name="T14" fmla="*/ 1 w 4"/>
              <a:gd name="T15" fmla="*/ 5 h 5"/>
              <a:gd name="T16" fmla="*/ 2 w 4"/>
              <a:gd name="T17" fmla="*/ 5 h 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5">
                <a:moveTo>
                  <a:pt x="2" y="5"/>
                </a:moveTo>
                <a:cubicBezTo>
                  <a:pt x="2" y="4"/>
                  <a:pt x="2" y="4"/>
                  <a:pt x="2" y="3"/>
                </a:cubicBezTo>
                <a:cubicBezTo>
                  <a:pt x="2" y="3"/>
                  <a:pt x="2" y="3"/>
                  <a:pt x="2" y="2"/>
                </a:cubicBezTo>
                <a:cubicBezTo>
                  <a:pt x="4" y="2"/>
                  <a:pt x="3" y="1"/>
                  <a:pt x="2" y="0"/>
                </a:cubicBezTo>
                <a:cubicBezTo>
                  <a:pt x="2" y="0"/>
                  <a:pt x="1" y="0"/>
                  <a:pt x="1" y="0"/>
                </a:cubicBezTo>
                <a:cubicBezTo>
                  <a:pt x="0" y="0"/>
                  <a:pt x="0" y="1"/>
                  <a:pt x="0" y="2"/>
                </a:cubicBezTo>
                <a:cubicBezTo>
                  <a:pt x="0" y="3"/>
                  <a:pt x="0" y="4"/>
                  <a:pt x="0" y="5"/>
                </a:cubicBezTo>
                <a:cubicBezTo>
                  <a:pt x="0" y="5"/>
                  <a:pt x="1" y="5"/>
                  <a:pt x="1" y="5"/>
                </a:cubicBezTo>
                <a:cubicBezTo>
                  <a:pt x="1" y="5"/>
                  <a:pt x="2" y="5"/>
                  <a:pt x="2" y="5"/>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242" name="Freeform 275" title=""/>
          <p:cNvSpPr/>
          <p:nvPr>
            <p:custDataLst>
              <p:tags r:id="rId368"/>
            </p:custDataLst>
          </p:nvPr>
        </p:nvSpPr>
        <p:spPr bwMode="auto">
          <a:xfrm rot="1740000">
            <a:off x="5672050" y="2665551"/>
            <a:ext cx="2379" cy="2102"/>
          </a:xfrm>
          <a:custGeom>
            <a:gdLst>
              <a:gd name="T0" fmla="*/ 1 w 4"/>
              <a:gd name="T1" fmla="*/ 4 h 4"/>
              <a:gd name="T2" fmla="*/ 2 w 4"/>
              <a:gd name="T3" fmla="*/ 2 h 4"/>
              <a:gd name="T4" fmla="*/ 3 w 4"/>
              <a:gd name="T5" fmla="*/ 2 h 4"/>
              <a:gd name="T6" fmla="*/ 2 w 4"/>
              <a:gd name="T7" fmla="*/ 0 h 4"/>
              <a:gd name="T8" fmla="*/ 1 w 4"/>
              <a:gd name="T9" fmla="*/ 0 h 4"/>
              <a:gd name="T10" fmla="*/ 0 w 4"/>
              <a:gd name="T11" fmla="*/ 2 h 4"/>
              <a:gd name="T12" fmla="*/ 1 w 4"/>
              <a:gd name="T13" fmla="*/ 4 h 4"/>
            </a:gdLst>
            <a:cxnLst>
              <a:cxn ang="0">
                <a:pos x="T0" y="T1"/>
              </a:cxn>
              <a:cxn ang="0">
                <a:pos x="T2" y="T3"/>
              </a:cxn>
              <a:cxn ang="0">
                <a:pos x="T4" y="T5"/>
              </a:cxn>
              <a:cxn ang="0">
                <a:pos x="T6" y="T7"/>
              </a:cxn>
              <a:cxn ang="0">
                <a:pos x="T8" y="T9"/>
              </a:cxn>
              <a:cxn ang="0">
                <a:pos x="T10" y="T11"/>
              </a:cxn>
              <a:cxn ang="0">
                <a:pos x="T12" y="T13"/>
              </a:cxn>
            </a:cxnLst>
            <a:rect l="0" t="0" r="r" b="b"/>
            <a:pathLst>
              <a:path w="4" h="4">
                <a:moveTo>
                  <a:pt x="1" y="4"/>
                </a:moveTo>
                <a:cubicBezTo>
                  <a:pt x="1" y="3"/>
                  <a:pt x="1" y="2"/>
                  <a:pt x="2" y="2"/>
                </a:cubicBezTo>
                <a:cubicBezTo>
                  <a:pt x="3" y="2"/>
                  <a:pt x="3" y="2"/>
                  <a:pt x="3" y="2"/>
                </a:cubicBezTo>
                <a:cubicBezTo>
                  <a:pt x="4" y="1"/>
                  <a:pt x="3" y="0"/>
                  <a:pt x="2" y="0"/>
                </a:cubicBezTo>
                <a:cubicBezTo>
                  <a:pt x="2" y="0"/>
                  <a:pt x="1" y="0"/>
                  <a:pt x="1" y="0"/>
                </a:cubicBezTo>
                <a:cubicBezTo>
                  <a:pt x="1" y="1"/>
                  <a:pt x="1" y="2"/>
                  <a:pt x="0" y="2"/>
                </a:cubicBezTo>
                <a:cubicBezTo>
                  <a:pt x="0" y="3"/>
                  <a:pt x="0" y="4"/>
                  <a:pt x="1" y="4"/>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243" name="Freeform 276" title=""/>
          <p:cNvSpPr>
            <a:spLocks noEditPoints="1"/>
          </p:cNvSpPr>
          <p:nvPr>
            <p:custDataLst>
              <p:tags r:id="rId369"/>
            </p:custDataLst>
          </p:nvPr>
        </p:nvSpPr>
        <p:spPr bwMode="auto">
          <a:xfrm rot="1740000">
            <a:off x="5641575" y="2607932"/>
            <a:ext cx="61592" cy="110665"/>
          </a:xfrm>
          <a:custGeom>
            <a:gdLst>
              <a:gd name="T0" fmla="*/ 96 w 108"/>
              <a:gd name="T1" fmla="*/ 97 h 195"/>
              <a:gd name="T2" fmla="*/ 89 w 108"/>
              <a:gd name="T3" fmla="*/ 97 h 195"/>
              <a:gd name="T4" fmla="*/ 99 w 108"/>
              <a:gd name="T5" fmla="*/ 89 h 195"/>
              <a:gd name="T6" fmla="*/ 87 w 108"/>
              <a:gd name="T7" fmla="*/ 92 h 195"/>
              <a:gd name="T8" fmla="*/ 64 w 108"/>
              <a:gd name="T9" fmla="*/ 106 h 195"/>
              <a:gd name="T10" fmla="*/ 43 w 108"/>
              <a:gd name="T11" fmla="*/ 110 h 195"/>
              <a:gd name="T12" fmla="*/ 24 w 108"/>
              <a:gd name="T13" fmla="*/ 94 h 195"/>
              <a:gd name="T14" fmla="*/ 18 w 108"/>
              <a:gd name="T15" fmla="*/ 66 h 195"/>
              <a:gd name="T16" fmla="*/ 17 w 108"/>
              <a:gd name="T17" fmla="*/ 30 h 195"/>
              <a:gd name="T18" fmla="*/ 36 w 108"/>
              <a:gd name="T19" fmla="*/ 11 h 195"/>
              <a:gd name="T20" fmla="*/ 64 w 108"/>
              <a:gd name="T21" fmla="*/ 7 h 195"/>
              <a:gd name="T22" fmla="*/ 82 w 108"/>
              <a:gd name="T23" fmla="*/ 25 h 195"/>
              <a:gd name="T24" fmla="*/ 81 w 108"/>
              <a:gd name="T25" fmla="*/ 35 h 195"/>
              <a:gd name="T26" fmla="*/ 75 w 108"/>
              <a:gd name="T27" fmla="*/ 49 h 195"/>
              <a:gd name="T28" fmla="*/ 62 w 108"/>
              <a:gd name="T29" fmla="*/ 61 h 195"/>
              <a:gd name="T30" fmla="*/ 80 w 108"/>
              <a:gd name="T31" fmla="*/ 67 h 195"/>
              <a:gd name="T32" fmla="*/ 95 w 108"/>
              <a:gd name="T33" fmla="*/ 63 h 195"/>
              <a:gd name="T34" fmla="*/ 94 w 108"/>
              <a:gd name="T35" fmla="*/ 53 h 195"/>
              <a:gd name="T36" fmla="*/ 94 w 108"/>
              <a:gd name="T37" fmla="*/ 48 h 195"/>
              <a:gd name="T38" fmla="*/ 97 w 108"/>
              <a:gd name="T39" fmla="*/ 37 h 195"/>
              <a:gd name="T40" fmla="*/ 82 w 108"/>
              <a:gd name="T41" fmla="*/ 18 h 195"/>
              <a:gd name="T42" fmla="*/ 61 w 108"/>
              <a:gd name="T43" fmla="*/ 2 h 195"/>
              <a:gd name="T44" fmla="*/ 39 w 108"/>
              <a:gd name="T45" fmla="*/ 4 h 195"/>
              <a:gd name="T46" fmla="*/ 14 w 108"/>
              <a:gd name="T47" fmla="*/ 21 h 195"/>
              <a:gd name="T48" fmla="*/ 8 w 108"/>
              <a:gd name="T49" fmla="*/ 42 h 195"/>
              <a:gd name="T50" fmla="*/ 0 w 108"/>
              <a:gd name="T51" fmla="*/ 66 h 195"/>
              <a:gd name="T52" fmla="*/ 9 w 108"/>
              <a:gd name="T53" fmla="*/ 97 h 195"/>
              <a:gd name="T54" fmla="*/ 33 w 108"/>
              <a:gd name="T55" fmla="*/ 117 h 195"/>
              <a:gd name="T56" fmla="*/ 38 w 108"/>
              <a:gd name="T57" fmla="*/ 136 h 195"/>
              <a:gd name="T58" fmla="*/ 59 w 108"/>
              <a:gd name="T59" fmla="*/ 118 h 195"/>
              <a:gd name="T60" fmla="*/ 77 w 108"/>
              <a:gd name="T61" fmla="*/ 114 h 195"/>
              <a:gd name="T62" fmla="*/ 66 w 108"/>
              <a:gd name="T63" fmla="*/ 129 h 195"/>
              <a:gd name="T64" fmla="*/ 62 w 108"/>
              <a:gd name="T65" fmla="*/ 127 h 195"/>
              <a:gd name="T66" fmla="*/ 57 w 108"/>
              <a:gd name="T67" fmla="*/ 138 h 195"/>
              <a:gd name="T68" fmla="*/ 49 w 108"/>
              <a:gd name="T69" fmla="*/ 155 h 195"/>
              <a:gd name="T70" fmla="*/ 55 w 108"/>
              <a:gd name="T71" fmla="*/ 171 h 195"/>
              <a:gd name="T72" fmla="*/ 59 w 108"/>
              <a:gd name="T73" fmla="*/ 182 h 195"/>
              <a:gd name="T74" fmla="*/ 44 w 108"/>
              <a:gd name="T75" fmla="*/ 184 h 195"/>
              <a:gd name="T76" fmla="*/ 38 w 108"/>
              <a:gd name="T77" fmla="*/ 171 h 195"/>
              <a:gd name="T78" fmla="*/ 37 w 108"/>
              <a:gd name="T79" fmla="*/ 155 h 195"/>
              <a:gd name="T80" fmla="*/ 33 w 108"/>
              <a:gd name="T81" fmla="*/ 140 h 195"/>
              <a:gd name="T82" fmla="*/ 28 w 108"/>
              <a:gd name="T83" fmla="*/ 157 h 195"/>
              <a:gd name="T84" fmla="*/ 18 w 108"/>
              <a:gd name="T85" fmla="*/ 170 h 195"/>
              <a:gd name="T86" fmla="*/ 31 w 108"/>
              <a:gd name="T87" fmla="*/ 184 h 195"/>
              <a:gd name="T88" fmla="*/ 55 w 108"/>
              <a:gd name="T89" fmla="*/ 190 h 195"/>
              <a:gd name="T90" fmla="*/ 83 w 108"/>
              <a:gd name="T91" fmla="*/ 174 h 195"/>
              <a:gd name="T92" fmla="*/ 93 w 108"/>
              <a:gd name="T93" fmla="*/ 152 h 195"/>
              <a:gd name="T94" fmla="*/ 104 w 108"/>
              <a:gd name="T95" fmla="*/ 125 h 195"/>
              <a:gd name="T96" fmla="*/ 82 w 108"/>
              <a:gd name="T97" fmla="*/ 60 h 195"/>
              <a:gd name="T98" fmla="*/ 51 w 108"/>
              <a:gd name="T99" fmla="*/ 112 h 195"/>
              <a:gd name="T100" fmla="*/ 93 w 108"/>
              <a:gd name="T101" fmla="*/ 118 h 195"/>
              <a:gd name="T102" fmla="*/ 80 w 108"/>
              <a:gd name="T103" fmla="*/ 113 h 195"/>
              <a:gd name="T104" fmla="*/ 82 w 108"/>
              <a:gd name="T105" fmla="*/ 117 h 195"/>
              <a:gd name="T106" fmla="*/ 70 w 108"/>
              <a:gd name="T107" fmla="*/ 139 h 195"/>
              <a:gd name="T108" fmla="*/ 83 w 108"/>
              <a:gd name="T109" fmla="*/ 152 h 195"/>
              <a:gd name="T110" fmla="*/ 68 w 108"/>
              <a:gd name="T111" fmla="*/ 175 h 195"/>
              <a:gd name="T112" fmla="*/ 63 w 108"/>
              <a:gd name="T113" fmla="*/ 159 h 195"/>
              <a:gd name="T114" fmla="*/ 70 w 108"/>
              <a:gd name="T115" fmla="*/ 151 h 195"/>
              <a:gd name="T116" fmla="*/ 74 w 108"/>
              <a:gd name="T117" fmla="*/ 140 h 195"/>
              <a:gd name="T118" fmla="*/ 81 w 108"/>
              <a:gd name="T119" fmla="*/ 127 h 195"/>
              <a:gd name="T120" fmla="*/ 84 w 108"/>
              <a:gd name="T121" fmla="*/ 130 h 1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8" h="195">
                <a:moveTo>
                  <a:pt x="107" y="113"/>
                </a:moveTo>
                <a:cubicBezTo>
                  <a:pt x="107" y="112"/>
                  <a:pt x="107" y="111"/>
                  <a:pt x="107" y="110"/>
                </a:cubicBezTo>
                <a:cubicBezTo>
                  <a:pt x="107" y="109"/>
                  <a:pt x="106" y="108"/>
                  <a:pt x="106" y="108"/>
                </a:cubicBezTo>
                <a:cubicBezTo>
                  <a:pt x="105" y="108"/>
                  <a:pt x="105" y="108"/>
                  <a:pt x="104" y="108"/>
                </a:cubicBezTo>
                <a:cubicBezTo>
                  <a:pt x="104" y="108"/>
                  <a:pt x="104" y="107"/>
                  <a:pt x="104" y="106"/>
                </a:cubicBezTo>
                <a:cubicBezTo>
                  <a:pt x="104" y="105"/>
                  <a:pt x="104" y="104"/>
                  <a:pt x="104" y="104"/>
                </a:cubicBezTo>
                <a:cubicBezTo>
                  <a:pt x="104" y="103"/>
                  <a:pt x="104" y="103"/>
                  <a:pt x="104" y="102"/>
                </a:cubicBezTo>
                <a:cubicBezTo>
                  <a:pt x="104" y="102"/>
                  <a:pt x="104" y="102"/>
                  <a:pt x="103" y="102"/>
                </a:cubicBezTo>
                <a:cubicBezTo>
                  <a:pt x="103" y="102"/>
                  <a:pt x="103" y="102"/>
                  <a:pt x="103" y="101"/>
                </a:cubicBezTo>
                <a:cubicBezTo>
                  <a:pt x="103" y="100"/>
                  <a:pt x="102" y="100"/>
                  <a:pt x="102" y="99"/>
                </a:cubicBezTo>
                <a:cubicBezTo>
                  <a:pt x="102" y="99"/>
                  <a:pt x="101" y="99"/>
                  <a:pt x="101" y="99"/>
                </a:cubicBezTo>
                <a:cubicBezTo>
                  <a:pt x="99" y="99"/>
                  <a:pt x="99" y="97"/>
                  <a:pt x="97" y="97"/>
                </a:cubicBezTo>
                <a:cubicBezTo>
                  <a:pt x="97" y="97"/>
                  <a:pt x="97" y="97"/>
                  <a:pt x="96" y="97"/>
                </a:cubicBezTo>
                <a:cubicBezTo>
                  <a:pt x="96" y="98"/>
                  <a:pt x="96" y="98"/>
                  <a:pt x="95" y="98"/>
                </a:cubicBezTo>
                <a:cubicBezTo>
                  <a:pt x="95" y="98"/>
                  <a:pt x="95" y="99"/>
                  <a:pt x="95" y="99"/>
                </a:cubicBezTo>
                <a:cubicBezTo>
                  <a:pt x="96" y="99"/>
                  <a:pt x="96" y="101"/>
                  <a:pt x="96" y="102"/>
                </a:cubicBezTo>
                <a:cubicBezTo>
                  <a:pt x="96" y="104"/>
                  <a:pt x="92" y="108"/>
                  <a:pt x="90" y="105"/>
                </a:cubicBezTo>
                <a:cubicBezTo>
                  <a:pt x="90" y="105"/>
                  <a:pt x="89" y="105"/>
                  <a:pt x="89" y="105"/>
                </a:cubicBezTo>
                <a:cubicBezTo>
                  <a:pt x="88" y="106"/>
                  <a:pt x="86" y="106"/>
                  <a:pt x="84" y="106"/>
                </a:cubicBezTo>
                <a:cubicBezTo>
                  <a:pt x="84" y="106"/>
                  <a:pt x="84" y="106"/>
                  <a:pt x="83" y="106"/>
                </a:cubicBezTo>
                <a:cubicBezTo>
                  <a:pt x="83" y="105"/>
                  <a:pt x="83" y="105"/>
                  <a:pt x="82" y="105"/>
                </a:cubicBezTo>
                <a:cubicBezTo>
                  <a:pt x="82" y="104"/>
                  <a:pt x="82" y="104"/>
                  <a:pt x="82" y="104"/>
                </a:cubicBezTo>
                <a:cubicBezTo>
                  <a:pt x="84" y="103"/>
                  <a:pt x="84" y="99"/>
                  <a:pt x="87" y="99"/>
                </a:cubicBezTo>
                <a:cubicBezTo>
                  <a:pt x="87" y="99"/>
                  <a:pt x="87" y="98"/>
                  <a:pt x="87" y="98"/>
                </a:cubicBezTo>
                <a:cubicBezTo>
                  <a:pt x="88" y="98"/>
                  <a:pt x="88" y="97"/>
                  <a:pt x="88" y="97"/>
                </a:cubicBezTo>
                <a:cubicBezTo>
                  <a:pt x="88" y="97"/>
                  <a:pt x="89" y="97"/>
                  <a:pt x="89" y="97"/>
                </a:cubicBezTo>
                <a:cubicBezTo>
                  <a:pt x="90" y="97"/>
                  <a:pt x="91" y="97"/>
                  <a:pt x="91" y="97"/>
                </a:cubicBezTo>
                <a:cubicBezTo>
                  <a:pt x="92" y="97"/>
                  <a:pt x="92" y="97"/>
                  <a:pt x="93" y="97"/>
                </a:cubicBezTo>
                <a:cubicBezTo>
                  <a:pt x="93" y="96"/>
                  <a:pt x="93" y="96"/>
                  <a:pt x="93" y="95"/>
                </a:cubicBezTo>
                <a:cubicBezTo>
                  <a:pt x="93" y="95"/>
                  <a:pt x="93" y="95"/>
                  <a:pt x="93" y="94"/>
                </a:cubicBezTo>
                <a:cubicBezTo>
                  <a:pt x="93" y="94"/>
                  <a:pt x="94" y="94"/>
                  <a:pt x="95" y="94"/>
                </a:cubicBezTo>
                <a:cubicBezTo>
                  <a:pt x="96" y="94"/>
                  <a:pt x="97" y="94"/>
                  <a:pt x="97" y="94"/>
                </a:cubicBezTo>
                <a:cubicBezTo>
                  <a:pt x="98" y="93"/>
                  <a:pt x="99" y="94"/>
                  <a:pt x="99" y="94"/>
                </a:cubicBezTo>
                <a:cubicBezTo>
                  <a:pt x="99" y="94"/>
                  <a:pt x="100" y="94"/>
                  <a:pt x="100" y="95"/>
                </a:cubicBezTo>
                <a:cubicBezTo>
                  <a:pt x="101" y="95"/>
                  <a:pt x="101" y="95"/>
                  <a:pt x="102" y="95"/>
                </a:cubicBezTo>
                <a:cubicBezTo>
                  <a:pt x="102" y="93"/>
                  <a:pt x="101" y="93"/>
                  <a:pt x="101" y="92"/>
                </a:cubicBezTo>
                <a:cubicBezTo>
                  <a:pt x="100" y="92"/>
                  <a:pt x="100" y="92"/>
                  <a:pt x="100" y="91"/>
                </a:cubicBezTo>
                <a:cubicBezTo>
                  <a:pt x="100" y="90"/>
                  <a:pt x="100" y="90"/>
                  <a:pt x="100" y="89"/>
                </a:cubicBezTo>
                <a:cubicBezTo>
                  <a:pt x="99" y="89"/>
                  <a:pt x="99" y="89"/>
                  <a:pt x="99" y="89"/>
                </a:cubicBezTo>
                <a:cubicBezTo>
                  <a:pt x="99" y="88"/>
                  <a:pt x="100" y="88"/>
                  <a:pt x="101" y="87"/>
                </a:cubicBezTo>
                <a:cubicBezTo>
                  <a:pt x="101" y="87"/>
                  <a:pt x="101" y="86"/>
                  <a:pt x="101" y="86"/>
                </a:cubicBezTo>
                <a:cubicBezTo>
                  <a:pt x="101" y="84"/>
                  <a:pt x="101" y="83"/>
                  <a:pt x="101" y="81"/>
                </a:cubicBezTo>
                <a:cubicBezTo>
                  <a:pt x="101" y="80"/>
                  <a:pt x="101" y="80"/>
                  <a:pt x="101" y="79"/>
                </a:cubicBezTo>
                <a:cubicBezTo>
                  <a:pt x="100" y="79"/>
                  <a:pt x="99" y="79"/>
                  <a:pt x="97" y="79"/>
                </a:cubicBezTo>
                <a:cubicBezTo>
                  <a:pt x="97" y="80"/>
                  <a:pt x="96" y="81"/>
                  <a:pt x="96" y="82"/>
                </a:cubicBezTo>
                <a:cubicBezTo>
                  <a:pt x="96" y="84"/>
                  <a:pt x="94" y="84"/>
                  <a:pt x="93" y="85"/>
                </a:cubicBezTo>
                <a:cubicBezTo>
                  <a:pt x="92" y="86"/>
                  <a:pt x="93" y="87"/>
                  <a:pt x="91" y="87"/>
                </a:cubicBezTo>
                <a:cubicBezTo>
                  <a:pt x="90" y="87"/>
                  <a:pt x="89" y="87"/>
                  <a:pt x="88" y="87"/>
                </a:cubicBezTo>
                <a:cubicBezTo>
                  <a:pt x="88" y="87"/>
                  <a:pt x="88" y="88"/>
                  <a:pt x="88" y="88"/>
                </a:cubicBezTo>
                <a:cubicBezTo>
                  <a:pt x="88" y="89"/>
                  <a:pt x="88" y="89"/>
                  <a:pt x="88" y="89"/>
                </a:cubicBezTo>
                <a:cubicBezTo>
                  <a:pt x="88" y="90"/>
                  <a:pt x="88" y="91"/>
                  <a:pt x="88" y="92"/>
                </a:cubicBezTo>
                <a:cubicBezTo>
                  <a:pt x="87" y="92"/>
                  <a:pt x="87" y="92"/>
                  <a:pt x="87" y="92"/>
                </a:cubicBezTo>
                <a:cubicBezTo>
                  <a:pt x="86" y="93"/>
                  <a:pt x="86" y="93"/>
                  <a:pt x="84" y="93"/>
                </a:cubicBezTo>
                <a:cubicBezTo>
                  <a:pt x="84" y="93"/>
                  <a:pt x="84" y="93"/>
                  <a:pt x="83" y="93"/>
                </a:cubicBezTo>
                <a:cubicBezTo>
                  <a:pt x="83" y="93"/>
                  <a:pt x="82" y="93"/>
                  <a:pt x="82" y="93"/>
                </a:cubicBezTo>
                <a:cubicBezTo>
                  <a:pt x="82" y="94"/>
                  <a:pt x="81" y="95"/>
                  <a:pt x="80" y="95"/>
                </a:cubicBezTo>
                <a:cubicBezTo>
                  <a:pt x="80" y="96"/>
                  <a:pt x="80" y="96"/>
                  <a:pt x="80" y="97"/>
                </a:cubicBezTo>
                <a:cubicBezTo>
                  <a:pt x="79" y="97"/>
                  <a:pt x="79" y="98"/>
                  <a:pt x="78" y="98"/>
                </a:cubicBezTo>
                <a:cubicBezTo>
                  <a:pt x="77" y="98"/>
                  <a:pt x="77" y="99"/>
                  <a:pt x="76" y="99"/>
                </a:cubicBezTo>
                <a:cubicBezTo>
                  <a:pt x="76" y="99"/>
                  <a:pt x="76" y="100"/>
                  <a:pt x="76" y="100"/>
                </a:cubicBezTo>
                <a:cubicBezTo>
                  <a:pt x="74" y="100"/>
                  <a:pt x="75" y="102"/>
                  <a:pt x="74" y="102"/>
                </a:cubicBezTo>
                <a:cubicBezTo>
                  <a:pt x="72" y="102"/>
                  <a:pt x="72" y="103"/>
                  <a:pt x="71" y="104"/>
                </a:cubicBezTo>
                <a:cubicBezTo>
                  <a:pt x="70" y="105"/>
                  <a:pt x="69" y="106"/>
                  <a:pt x="66" y="106"/>
                </a:cubicBezTo>
                <a:cubicBezTo>
                  <a:pt x="66" y="106"/>
                  <a:pt x="66" y="106"/>
                  <a:pt x="65" y="106"/>
                </a:cubicBezTo>
                <a:cubicBezTo>
                  <a:pt x="65" y="106"/>
                  <a:pt x="64" y="106"/>
                  <a:pt x="64" y="106"/>
                </a:cubicBezTo>
                <a:cubicBezTo>
                  <a:pt x="64" y="107"/>
                  <a:pt x="62" y="107"/>
                  <a:pt x="62" y="108"/>
                </a:cubicBezTo>
                <a:cubicBezTo>
                  <a:pt x="62" y="109"/>
                  <a:pt x="58" y="112"/>
                  <a:pt x="58" y="110"/>
                </a:cubicBezTo>
                <a:cubicBezTo>
                  <a:pt x="58" y="110"/>
                  <a:pt x="57" y="110"/>
                  <a:pt x="57" y="110"/>
                </a:cubicBezTo>
                <a:cubicBezTo>
                  <a:pt x="57" y="108"/>
                  <a:pt x="55" y="109"/>
                  <a:pt x="53" y="108"/>
                </a:cubicBezTo>
                <a:cubicBezTo>
                  <a:pt x="53" y="108"/>
                  <a:pt x="53" y="108"/>
                  <a:pt x="53" y="107"/>
                </a:cubicBezTo>
                <a:cubicBezTo>
                  <a:pt x="53" y="107"/>
                  <a:pt x="53" y="106"/>
                  <a:pt x="53" y="106"/>
                </a:cubicBezTo>
                <a:cubicBezTo>
                  <a:pt x="53" y="106"/>
                  <a:pt x="52" y="106"/>
                  <a:pt x="52" y="105"/>
                </a:cubicBezTo>
                <a:cubicBezTo>
                  <a:pt x="50" y="105"/>
                  <a:pt x="50" y="106"/>
                  <a:pt x="49" y="106"/>
                </a:cubicBezTo>
                <a:cubicBezTo>
                  <a:pt x="47" y="106"/>
                  <a:pt x="47" y="105"/>
                  <a:pt x="46" y="105"/>
                </a:cubicBezTo>
                <a:cubicBezTo>
                  <a:pt x="46" y="105"/>
                  <a:pt x="45" y="105"/>
                  <a:pt x="45" y="105"/>
                </a:cubicBezTo>
                <a:cubicBezTo>
                  <a:pt x="45" y="105"/>
                  <a:pt x="45" y="106"/>
                  <a:pt x="45" y="106"/>
                </a:cubicBezTo>
                <a:cubicBezTo>
                  <a:pt x="45" y="106"/>
                  <a:pt x="45" y="107"/>
                  <a:pt x="45" y="107"/>
                </a:cubicBezTo>
                <a:cubicBezTo>
                  <a:pt x="45" y="109"/>
                  <a:pt x="44" y="109"/>
                  <a:pt x="43" y="110"/>
                </a:cubicBezTo>
                <a:cubicBezTo>
                  <a:pt x="43" y="108"/>
                  <a:pt x="41" y="108"/>
                  <a:pt x="42" y="106"/>
                </a:cubicBezTo>
                <a:cubicBezTo>
                  <a:pt x="42" y="105"/>
                  <a:pt x="43" y="105"/>
                  <a:pt x="43" y="104"/>
                </a:cubicBezTo>
                <a:cubicBezTo>
                  <a:pt x="42" y="104"/>
                  <a:pt x="42" y="104"/>
                  <a:pt x="42" y="104"/>
                </a:cubicBezTo>
                <a:cubicBezTo>
                  <a:pt x="42" y="103"/>
                  <a:pt x="42" y="103"/>
                  <a:pt x="42" y="102"/>
                </a:cubicBezTo>
                <a:cubicBezTo>
                  <a:pt x="41" y="102"/>
                  <a:pt x="41" y="102"/>
                  <a:pt x="40" y="102"/>
                </a:cubicBezTo>
                <a:cubicBezTo>
                  <a:pt x="40" y="104"/>
                  <a:pt x="40" y="105"/>
                  <a:pt x="39" y="106"/>
                </a:cubicBezTo>
                <a:cubicBezTo>
                  <a:pt x="39" y="106"/>
                  <a:pt x="38" y="106"/>
                  <a:pt x="38" y="106"/>
                </a:cubicBezTo>
                <a:cubicBezTo>
                  <a:pt x="38" y="106"/>
                  <a:pt x="37" y="106"/>
                  <a:pt x="37" y="106"/>
                </a:cubicBezTo>
                <a:cubicBezTo>
                  <a:pt x="37" y="105"/>
                  <a:pt x="37" y="104"/>
                  <a:pt x="36" y="104"/>
                </a:cubicBezTo>
                <a:cubicBezTo>
                  <a:pt x="32" y="103"/>
                  <a:pt x="30" y="101"/>
                  <a:pt x="28" y="99"/>
                </a:cubicBezTo>
                <a:cubicBezTo>
                  <a:pt x="29" y="97"/>
                  <a:pt x="27" y="96"/>
                  <a:pt x="28" y="95"/>
                </a:cubicBezTo>
                <a:cubicBezTo>
                  <a:pt x="28" y="92"/>
                  <a:pt x="24" y="95"/>
                  <a:pt x="24" y="95"/>
                </a:cubicBezTo>
                <a:cubicBezTo>
                  <a:pt x="24" y="95"/>
                  <a:pt x="24" y="95"/>
                  <a:pt x="24" y="94"/>
                </a:cubicBezTo>
                <a:cubicBezTo>
                  <a:pt x="24" y="93"/>
                  <a:pt x="24" y="93"/>
                  <a:pt x="24" y="92"/>
                </a:cubicBezTo>
                <a:cubicBezTo>
                  <a:pt x="23" y="92"/>
                  <a:pt x="23" y="92"/>
                  <a:pt x="23" y="92"/>
                </a:cubicBezTo>
                <a:cubicBezTo>
                  <a:pt x="23" y="91"/>
                  <a:pt x="23" y="91"/>
                  <a:pt x="23" y="91"/>
                </a:cubicBezTo>
                <a:cubicBezTo>
                  <a:pt x="23" y="90"/>
                  <a:pt x="23" y="89"/>
                  <a:pt x="23" y="88"/>
                </a:cubicBezTo>
                <a:cubicBezTo>
                  <a:pt x="22" y="88"/>
                  <a:pt x="20" y="88"/>
                  <a:pt x="20" y="87"/>
                </a:cubicBezTo>
                <a:cubicBezTo>
                  <a:pt x="19" y="87"/>
                  <a:pt x="19" y="87"/>
                  <a:pt x="19" y="86"/>
                </a:cubicBezTo>
                <a:cubicBezTo>
                  <a:pt x="19" y="85"/>
                  <a:pt x="19" y="85"/>
                  <a:pt x="19" y="85"/>
                </a:cubicBezTo>
                <a:cubicBezTo>
                  <a:pt x="19" y="83"/>
                  <a:pt x="18" y="82"/>
                  <a:pt x="17" y="81"/>
                </a:cubicBezTo>
                <a:cubicBezTo>
                  <a:pt x="15" y="81"/>
                  <a:pt x="10" y="79"/>
                  <a:pt x="15" y="79"/>
                </a:cubicBezTo>
                <a:cubicBezTo>
                  <a:pt x="15" y="78"/>
                  <a:pt x="15" y="76"/>
                  <a:pt x="15" y="75"/>
                </a:cubicBezTo>
                <a:cubicBezTo>
                  <a:pt x="14" y="75"/>
                  <a:pt x="14" y="73"/>
                  <a:pt x="15" y="73"/>
                </a:cubicBezTo>
                <a:cubicBezTo>
                  <a:pt x="15" y="72"/>
                  <a:pt x="15" y="72"/>
                  <a:pt x="15" y="72"/>
                </a:cubicBezTo>
                <a:cubicBezTo>
                  <a:pt x="12" y="70"/>
                  <a:pt x="16" y="66"/>
                  <a:pt x="18" y="66"/>
                </a:cubicBezTo>
                <a:cubicBezTo>
                  <a:pt x="18" y="63"/>
                  <a:pt x="16" y="62"/>
                  <a:pt x="14" y="61"/>
                </a:cubicBezTo>
                <a:cubicBezTo>
                  <a:pt x="14" y="63"/>
                  <a:pt x="16" y="67"/>
                  <a:pt x="13" y="67"/>
                </a:cubicBezTo>
                <a:cubicBezTo>
                  <a:pt x="12" y="59"/>
                  <a:pt x="9" y="59"/>
                  <a:pt x="9" y="51"/>
                </a:cubicBezTo>
                <a:cubicBezTo>
                  <a:pt x="10" y="51"/>
                  <a:pt x="11" y="51"/>
                  <a:pt x="12" y="51"/>
                </a:cubicBezTo>
                <a:cubicBezTo>
                  <a:pt x="12" y="51"/>
                  <a:pt x="12" y="51"/>
                  <a:pt x="12" y="50"/>
                </a:cubicBezTo>
                <a:cubicBezTo>
                  <a:pt x="12" y="49"/>
                  <a:pt x="13" y="49"/>
                  <a:pt x="13" y="47"/>
                </a:cubicBezTo>
                <a:cubicBezTo>
                  <a:pt x="13" y="46"/>
                  <a:pt x="13" y="45"/>
                  <a:pt x="13" y="44"/>
                </a:cubicBezTo>
                <a:cubicBezTo>
                  <a:pt x="13" y="44"/>
                  <a:pt x="13" y="43"/>
                  <a:pt x="13" y="43"/>
                </a:cubicBezTo>
                <a:cubicBezTo>
                  <a:pt x="14" y="43"/>
                  <a:pt x="15" y="42"/>
                  <a:pt x="15" y="41"/>
                </a:cubicBezTo>
                <a:cubicBezTo>
                  <a:pt x="17" y="39"/>
                  <a:pt x="12" y="37"/>
                  <a:pt x="15" y="36"/>
                </a:cubicBezTo>
                <a:cubicBezTo>
                  <a:pt x="15" y="36"/>
                  <a:pt x="15" y="35"/>
                  <a:pt x="15" y="35"/>
                </a:cubicBezTo>
                <a:cubicBezTo>
                  <a:pt x="16" y="33"/>
                  <a:pt x="15" y="31"/>
                  <a:pt x="17" y="31"/>
                </a:cubicBezTo>
                <a:cubicBezTo>
                  <a:pt x="17" y="31"/>
                  <a:pt x="17" y="30"/>
                  <a:pt x="17" y="30"/>
                </a:cubicBezTo>
                <a:cubicBezTo>
                  <a:pt x="17" y="28"/>
                  <a:pt x="16" y="26"/>
                  <a:pt x="18" y="25"/>
                </a:cubicBezTo>
                <a:cubicBezTo>
                  <a:pt x="18" y="24"/>
                  <a:pt x="18" y="24"/>
                  <a:pt x="18" y="23"/>
                </a:cubicBezTo>
                <a:cubicBezTo>
                  <a:pt x="18" y="21"/>
                  <a:pt x="19" y="20"/>
                  <a:pt x="19" y="18"/>
                </a:cubicBezTo>
                <a:cubicBezTo>
                  <a:pt x="20" y="18"/>
                  <a:pt x="21" y="18"/>
                  <a:pt x="21" y="18"/>
                </a:cubicBezTo>
                <a:cubicBezTo>
                  <a:pt x="21" y="18"/>
                  <a:pt x="21" y="17"/>
                  <a:pt x="21" y="17"/>
                </a:cubicBezTo>
                <a:cubicBezTo>
                  <a:pt x="22" y="17"/>
                  <a:pt x="22" y="17"/>
                  <a:pt x="23" y="17"/>
                </a:cubicBezTo>
                <a:cubicBezTo>
                  <a:pt x="24" y="17"/>
                  <a:pt x="24" y="16"/>
                  <a:pt x="25" y="16"/>
                </a:cubicBezTo>
                <a:cubicBezTo>
                  <a:pt x="25" y="15"/>
                  <a:pt x="25" y="15"/>
                  <a:pt x="26" y="15"/>
                </a:cubicBezTo>
                <a:cubicBezTo>
                  <a:pt x="28" y="15"/>
                  <a:pt x="28" y="11"/>
                  <a:pt x="31" y="12"/>
                </a:cubicBezTo>
                <a:cubicBezTo>
                  <a:pt x="31" y="12"/>
                  <a:pt x="32" y="12"/>
                  <a:pt x="32" y="12"/>
                </a:cubicBezTo>
                <a:cubicBezTo>
                  <a:pt x="32" y="11"/>
                  <a:pt x="32" y="11"/>
                  <a:pt x="33" y="11"/>
                </a:cubicBezTo>
                <a:cubicBezTo>
                  <a:pt x="34" y="11"/>
                  <a:pt x="34" y="11"/>
                  <a:pt x="34" y="11"/>
                </a:cubicBezTo>
                <a:cubicBezTo>
                  <a:pt x="35" y="11"/>
                  <a:pt x="35" y="11"/>
                  <a:pt x="36" y="11"/>
                </a:cubicBezTo>
                <a:cubicBezTo>
                  <a:pt x="36" y="10"/>
                  <a:pt x="37" y="10"/>
                  <a:pt x="37" y="9"/>
                </a:cubicBezTo>
                <a:cubicBezTo>
                  <a:pt x="37" y="9"/>
                  <a:pt x="38" y="9"/>
                  <a:pt x="38" y="9"/>
                </a:cubicBezTo>
                <a:cubicBezTo>
                  <a:pt x="40" y="9"/>
                  <a:pt x="40" y="7"/>
                  <a:pt x="43" y="7"/>
                </a:cubicBezTo>
                <a:cubicBezTo>
                  <a:pt x="43" y="7"/>
                  <a:pt x="44" y="7"/>
                  <a:pt x="44" y="7"/>
                </a:cubicBezTo>
                <a:cubicBezTo>
                  <a:pt x="45" y="6"/>
                  <a:pt x="46" y="6"/>
                  <a:pt x="47" y="5"/>
                </a:cubicBezTo>
                <a:cubicBezTo>
                  <a:pt x="48" y="5"/>
                  <a:pt x="48" y="5"/>
                  <a:pt x="49" y="5"/>
                </a:cubicBezTo>
                <a:cubicBezTo>
                  <a:pt x="49" y="5"/>
                  <a:pt x="50" y="5"/>
                  <a:pt x="51" y="5"/>
                </a:cubicBezTo>
                <a:cubicBezTo>
                  <a:pt x="52" y="5"/>
                  <a:pt x="53" y="5"/>
                  <a:pt x="53" y="5"/>
                </a:cubicBezTo>
                <a:cubicBezTo>
                  <a:pt x="54" y="5"/>
                  <a:pt x="54" y="5"/>
                  <a:pt x="55" y="5"/>
                </a:cubicBezTo>
                <a:cubicBezTo>
                  <a:pt x="56" y="5"/>
                  <a:pt x="57" y="5"/>
                  <a:pt x="58" y="5"/>
                </a:cubicBezTo>
                <a:cubicBezTo>
                  <a:pt x="60" y="5"/>
                  <a:pt x="62" y="5"/>
                  <a:pt x="62" y="6"/>
                </a:cubicBezTo>
                <a:cubicBezTo>
                  <a:pt x="62" y="7"/>
                  <a:pt x="62" y="8"/>
                  <a:pt x="63" y="7"/>
                </a:cubicBezTo>
                <a:cubicBezTo>
                  <a:pt x="63" y="7"/>
                  <a:pt x="64" y="7"/>
                  <a:pt x="64" y="7"/>
                </a:cubicBezTo>
                <a:cubicBezTo>
                  <a:pt x="65" y="7"/>
                  <a:pt x="66" y="8"/>
                  <a:pt x="66" y="9"/>
                </a:cubicBezTo>
                <a:cubicBezTo>
                  <a:pt x="66" y="9"/>
                  <a:pt x="66" y="9"/>
                  <a:pt x="66" y="10"/>
                </a:cubicBezTo>
                <a:cubicBezTo>
                  <a:pt x="67" y="10"/>
                  <a:pt x="67" y="10"/>
                  <a:pt x="68" y="10"/>
                </a:cubicBezTo>
                <a:cubicBezTo>
                  <a:pt x="68" y="10"/>
                  <a:pt x="68" y="10"/>
                  <a:pt x="69" y="10"/>
                </a:cubicBezTo>
                <a:cubicBezTo>
                  <a:pt x="71" y="10"/>
                  <a:pt x="71" y="12"/>
                  <a:pt x="72" y="12"/>
                </a:cubicBezTo>
                <a:cubicBezTo>
                  <a:pt x="73" y="13"/>
                  <a:pt x="74" y="13"/>
                  <a:pt x="76" y="13"/>
                </a:cubicBezTo>
                <a:cubicBezTo>
                  <a:pt x="76" y="14"/>
                  <a:pt x="76" y="15"/>
                  <a:pt x="76" y="16"/>
                </a:cubicBezTo>
                <a:cubicBezTo>
                  <a:pt x="76" y="17"/>
                  <a:pt x="76" y="17"/>
                  <a:pt x="77" y="17"/>
                </a:cubicBezTo>
                <a:cubicBezTo>
                  <a:pt x="77" y="17"/>
                  <a:pt x="77" y="18"/>
                  <a:pt x="77" y="18"/>
                </a:cubicBezTo>
                <a:cubicBezTo>
                  <a:pt x="77" y="19"/>
                  <a:pt x="79" y="19"/>
                  <a:pt x="80" y="19"/>
                </a:cubicBezTo>
                <a:cubicBezTo>
                  <a:pt x="81" y="20"/>
                  <a:pt x="81" y="21"/>
                  <a:pt x="82" y="22"/>
                </a:cubicBezTo>
                <a:cubicBezTo>
                  <a:pt x="83" y="22"/>
                  <a:pt x="83" y="23"/>
                  <a:pt x="83" y="24"/>
                </a:cubicBezTo>
                <a:cubicBezTo>
                  <a:pt x="83" y="25"/>
                  <a:pt x="83" y="25"/>
                  <a:pt x="82" y="25"/>
                </a:cubicBezTo>
                <a:cubicBezTo>
                  <a:pt x="82" y="25"/>
                  <a:pt x="81" y="25"/>
                  <a:pt x="81" y="25"/>
                </a:cubicBezTo>
                <a:cubicBezTo>
                  <a:pt x="81" y="26"/>
                  <a:pt x="81" y="27"/>
                  <a:pt x="80" y="26"/>
                </a:cubicBezTo>
                <a:cubicBezTo>
                  <a:pt x="80" y="28"/>
                  <a:pt x="80" y="30"/>
                  <a:pt x="80" y="31"/>
                </a:cubicBezTo>
                <a:cubicBezTo>
                  <a:pt x="80" y="32"/>
                  <a:pt x="81" y="33"/>
                  <a:pt x="81" y="34"/>
                </a:cubicBezTo>
                <a:cubicBezTo>
                  <a:pt x="82" y="34"/>
                  <a:pt x="82" y="33"/>
                  <a:pt x="82" y="32"/>
                </a:cubicBezTo>
                <a:cubicBezTo>
                  <a:pt x="82" y="32"/>
                  <a:pt x="82" y="32"/>
                  <a:pt x="82" y="31"/>
                </a:cubicBezTo>
                <a:cubicBezTo>
                  <a:pt x="83" y="30"/>
                  <a:pt x="84" y="30"/>
                  <a:pt x="84" y="31"/>
                </a:cubicBezTo>
                <a:cubicBezTo>
                  <a:pt x="85" y="31"/>
                  <a:pt x="85" y="31"/>
                  <a:pt x="85" y="31"/>
                </a:cubicBezTo>
                <a:cubicBezTo>
                  <a:pt x="86" y="31"/>
                  <a:pt x="87" y="31"/>
                  <a:pt x="87" y="32"/>
                </a:cubicBezTo>
                <a:cubicBezTo>
                  <a:pt x="87" y="33"/>
                  <a:pt x="87" y="34"/>
                  <a:pt x="87" y="35"/>
                </a:cubicBezTo>
                <a:cubicBezTo>
                  <a:pt x="87" y="35"/>
                  <a:pt x="87" y="36"/>
                  <a:pt x="87" y="36"/>
                </a:cubicBezTo>
                <a:cubicBezTo>
                  <a:pt x="85" y="36"/>
                  <a:pt x="83" y="36"/>
                  <a:pt x="82" y="37"/>
                </a:cubicBezTo>
                <a:cubicBezTo>
                  <a:pt x="82" y="36"/>
                  <a:pt x="82" y="35"/>
                  <a:pt x="81" y="35"/>
                </a:cubicBezTo>
                <a:cubicBezTo>
                  <a:pt x="80" y="35"/>
                  <a:pt x="80" y="35"/>
                  <a:pt x="80" y="35"/>
                </a:cubicBezTo>
                <a:cubicBezTo>
                  <a:pt x="80" y="35"/>
                  <a:pt x="80" y="36"/>
                  <a:pt x="80" y="36"/>
                </a:cubicBezTo>
                <a:cubicBezTo>
                  <a:pt x="83" y="38"/>
                  <a:pt x="78" y="40"/>
                  <a:pt x="78" y="36"/>
                </a:cubicBezTo>
                <a:cubicBezTo>
                  <a:pt x="78" y="36"/>
                  <a:pt x="78" y="36"/>
                  <a:pt x="77" y="36"/>
                </a:cubicBezTo>
                <a:cubicBezTo>
                  <a:pt x="77" y="36"/>
                  <a:pt x="77" y="37"/>
                  <a:pt x="77" y="37"/>
                </a:cubicBezTo>
                <a:cubicBezTo>
                  <a:pt x="77" y="38"/>
                  <a:pt x="77" y="40"/>
                  <a:pt x="77" y="41"/>
                </a:cubicBezTo>
                <a:cubicBezTo>
                  <a:pt x="77" y="41"/>
                  <a:pt x="77" y="42"/>
                  <a:pt x="77" y="42"/>
                </a:cubicBezTo>
                <a:cubicBezTo>
                  <a:pt x="78" y="42"/>
                  <a:pt x="78" y="42"/>
                  <a:pt x="78" y="42"/>
                </a:cubicBezTo>
                <a:cubicBezTo>
                  <a:pt x="79" y="42"/>
                  <a:pt x="81" y="42"/>
                  <a:pt x="81" y="43"/>
                </a:cubicBezTo>
                <a:cubicBezTo>
                  <a:pt x="83" y="43"/>
                  <a:pt x="82" y="47"/>
                  <a:pt x="84" y="47"/>
                </a:cubicBezTo>
                <a:cubicBezTo>
                  <a:pt x="84" y="49"/>
                  <a:pt x="82" y="47"/>
                  <a:pt x="81" y="47"/>
                </a:cubicBezTo>
                <a:cubicBezTo>
                  <a:pt x="81" y="47"/>
                  <a:pt x="81" y="48"/>
                  <a:pt x="80" y="48"/>
                </a:cubicBezTo>
                <a:cubicBezTo>
                  <a:pt x="79" y="50"/>
                  <a:pt x="78" y="48"/>
                  <a:pt x="75" y="49"/>
                </a:cubicBezTo>
                <a:cubicBezTo>
                  <a:pt x="75" y="49"/>
                  <a:pt x="75" y="50"/>
                  <a:pt x="75" y="50"/>
                </a:cubicBezTo>
                <a:cubicBezTo>
                  <a:pt x="75" y="51"/>
                  <a:pt x="75" y="51"/>
                  <a:pt x="75" y="51"/>
                </a:cubicBezTo>
                <a:cubicBezTo>
                  <a:pt x="74" y="51"/>
                  <a:pt x="72" y="51"/>
                  <a:pt x="71" y="51"/>
                </a:cubicBezTo>
                <a:cubicBezTo>
                  <a:pt x="71" y="51"/>
                  <a:pt x="71" y="51"/>
                  <a:pt x="71" y="50"/>
                </a:cubicBezTo>
                <a:cubicBezTo>
                  <a:pt x="70" y="50"/>
                  <a:pt x="70" y="50"/>
                  <a:pt x="70" y="49"/>
                </a:cubicBezTo>
                <a:cubicBezTo>
                  <a:pt x="69" y="49"/>
                  <a:pt x="69" y="49"/>
                  <a:pt x="69" y="48"/>
                </a:cubicBezTo>
                <a:cubicBezTo>
                  <a:pt x="68" y="48"/>
                  <a:pt x="68" y="48"/>
                  <a:pt x="68" y="48"/>
                </a:cubicBezTo>
                <a:cubicBezTo>
                  <a:pt x="67" y="48"/>
                  <a:pt x="66" y="48"/>
                  <a:pt x="65" y="48"/>
                </a:cubicBezTo>
                <a:cubicBezTo>
                  <a:pt x="65" y="48"/>
                  <a:pt x="64" y="48"/>
                  <a:pt x="64" y="48"/>
                </a:cubicBezTo>
                <a:cubicBezTo>
                  <a:pt x="62" y="52"/>
                  <a:pt x="66" y="53"/>
                  <a:pt x="64" y="55"/>
                </a:cubicBezTo>
                <a:cubicBezTo>
                  <a:pt x="64" y="56"/>
                  <a:pt x="64" y="56"/>
                  <a:pt x="63" y="56"/>
                </a:cubicBezTo>
                <a:cubicBezTo>
                  <a:pt x="63" y="57"/>
                  <a:pt x="63" y="57"/>
                  <a:pt x="63" y="57"/>
                </a:cubicBezTo>
                <a:cubicBezTo>
                  <a:pt x="62" y="58"/>
                  <a:pt x="62" y="59"/>
                  <a:pt x="62" y="61"/>
                </a:cubicBezTo>
                <a:cubicBezTo>
                  <a:pt x="62" y="61"/>
                  <a:pt x="63" y="61"/>
                  <a:pt x="63" y="62"/>
                </a:cubicBezTo>
                <a:cubicBezTo>
                  <a:pt x="64" y="62"/>
                  <a:pt x="65" y="62"/>
                  <a:pt x="65" y="61"/>
                </a:cubicBezTo>
                <a:cubicBezTo>
                  <a:pt x="65" y="60"/>
                  <a:pt x="65" y="59"/>
                  <a:pt x="65" y="57"/>
                </a:cubicBezTo>
                <a:cubicBezTo>
                  <a:pt x="66" y="57"/>
                  <a:pt x="66" y="57"/>
                  <a:pt x="66" y="57"/>
                </a:cubicBezTo>
                <a:cubicBezTo>
                  <a:pt x="67" y="59"/>
                  <a:pt x="68" y="59"/>
                  <a:pt x="69" y="60"/>
                </a:cubicBezTo>
                <a:cubicBezTo>
                  <a:pt x="70" y="60"/>
                  <a:pt x="70" y="60"/>
                  <a:pt x="70" y="61"/>
                </a:cubicBezTo>
                <a:cubicBezTo>
                  <a:pt x="71" y="61"/>
                  <a:pt x="72" y="61"/>
                  <a:pt x="72" y="61"/>
                </a:cubicBezTo>
                <a:cubicBezTo>
                  <a:pt x="73" y="60"/>
                  <a:pt x="72" y="59"/>
                  <a:pt x="74" y="59"/>
                </a:cubicBezTo>
                <a:cubicBezTo>
                  <a:pt x="74" y="59"/>
                  <a:pt x="74" y="59"/>
                  <a:pt x="75" y="59"/>
                </a:cubicBezTo>
                <a:cubicBezTo>
                  <a:pt x="76" y="60"/>
                  <a:pt x="78" y="59"/>
                  <a:pt x="78" y="61"/>
                </a:cubicBezTo>
                <a:cubicBezTo>
                  <a:pt x="78" y="62"/>
                  <a:pt x="79" y="62"/>
                  <a:pt x="80" y="63"/>
                </a:cubicBezTo>
                <a:cubicBezTo>
                  <a:pt x="80" y="64"/>
                  <a:pt x="80" y="65"/>
                  <a:pt x="80" y="66"/>
                </a:cubicBezTo>
                <a:cubicBezTo>
                  <a:pt x="80" y="66"/>
                  <a:pt x="80" y="66"/>
                  <a:pt x="80" y="67"/>
                </a:cubicBezTo>
                <a:cubicBezTo>
                  <a:pt x="80" y="67"/>
                  <a:pt x="80" y="68"/>
                  <a:pt x="80" y="68"/>
                </a:cubicBezTo>
                <a:cubicBezTo>
                  <a:pt x="81" y="68"/>
                  <a:pt x="81" y="67"/>
                  <a:pt x="82" y="66"/>
                </a:cubicBezTo>
                <a:cubicBezTo>
                  <a:pt x="83" y="66"/>
                  <a:pt x="84" y="66"/>
                  <a:pt x="84" y="66"/>
                </a:cubicBezTo>
                <a:cubicBezTo>
                  <a:pt x="84" y="66"/>
                  <a:pt x="84" y="66"/>
                  <a:pt x="84" y="67"/>
                </a:cubicBezTo>
                <a:cubicBezTo>
                  <a:pt x="84" y="67"/>
                  <a:pt x="84" y="68"/>
                  <a:pt x="84" y="68"/>
                </a:cubicBezTo>
                <a:cubicBezTo>
                  <a:pt x="85" y="68"/>
                  <a:pt x="85" y="68"/>
                  <a:pt x="85" y="68"/>
                </a:cubicBezTo>
                <a:cubicBezTo>
                  <a:pt x="86" y="68"/>
                  <a:pt x="87" y="68"/>
                  <a:pt x="87" y="67"/>
                </a:cubicBezTo>
                <a:cubicBezTo>
                  <a:pt x="87" y="66"/>
                  <a:pt x="87" y="66"/>
                  <a:pt x="87" y="66"/>
                </a:cubicBezTo>
                <a:cubicBezTo>
                  <a:pt x="87" y="66"/>
                  <a:pt x="88" y="65"/>
                  <a:pt x="88" y="64"/>
                </a:cubicBezTo>
                <a:cubicBezTo>
                  <a:pt x="88" y="64"/>
                  <a:pt x="89" y="64"/>
                  <a:pt x="89" y="64"/>
                </a:cubicBezTo>
                <a:cubicBezTo>
                  <a:pt x="89" y="64"/>
                  <a:pt x="90" y="63"/>
                  <a:pt x="90" y="64"/>
                </a:cubicBezTo>
                <a:cubicBezTo>
                  <a:pt x="91" y="64"/>
                  <a:pt x="93" y="64"/>
                  <a:pt x="94" y="64"/>
                </a:cubicBezTo>
                <a:cubicBezTo>
                  <a:pt x="94" y="64"/>
                  <a:pt x="94" y="63"/>
                  <a:pt x="95" y="63"/>
                </a:cubicBezTo>
                <a:cubicBezTo>
                  <a:pt x="95" y="63"/>
                  <a:pt x="95" y="62"/>
                  <a:pt x="95" y="62"/>
                </a:cubicBezTo>
                <a:cubicBezTo>
                  <a:pt x="95" y="62"/>
                  <a:pt x="96" y="62"/>
                  <a:pt x="96" y="62"/>
                </a:cubicBezTo>
                <a:cubicBezTo>
                  <a:pt x="98" y="62"/>
                  <a:pt x="100" y="62"/>
                  <a:pt x="100" y="64"/>
                </a:cubicBezTo>
                <a:cubicBezTo>
                  <a:pt x="100" y="65"/>
                  <a:pt x="100" y="65"/>
                  <a:pt x="100" y="66"/>
                </a:cubicBezTo>
                <a:cubicBezTo>
                  <a:pt x="101" y="66"/>
                  <a:pt x="101" y="64"/>
                  <a:pt x="102" y="63"/>
                </a:cubicBezTo>
                <a:cubicBezTo>
                  <a:pt x="102" y="62"/>
                  <a:pt x="102" y="62"/>
                  <a:pt x="102" y="61"/>
                </a:cubicBezTo>
                <a:cubicBezTo>
                  <a:pt x="102" y="60"/>
                  <a:pt x="103" y="60"/>
                  <a:pt x="103" y="60"/>
                </a:cubicBezTo>
                <a:cubicBezTo>
                  <a:pt x="103" y="59"/>
                  <a:pt x="103" y="59"/>
                  <a:pt x="103" y="59"/>
                </a:cubicBezTo>
                <a:cubicBezTo>
                  <a:pt x="102" y="58"/>
                  <a:pt x="101" y="59"/>
                  <a:pt x="101" y="60"/>
                </a:cubicBezTo>
                <a:cubicBezTo>
                  <a:pt x="99" y="60"/>
                  <a:pt x="99" y="61"/>
                  <a:pt x="97" y="60"/>
                </a:cubicBezTo>
                <a:cubicBezTo>
                  <a:pt x="97" y="60"/>
                  <a:pt x="96" y="60"/>
                  <a:pt x="96" y="59"/>
                </a:cubicBezTo>
                <a:cubicBezTo>
                  <a:pt x="95" y="58"/>
                  <a:pt x="94" y="57"/>
                  <a:pt x="94" y="56"/>
                </a:cubicBezTo>
                <a:cubicBezTo>
                  <a:pt x="96" y="56"/>
                  <a:pt x="93" y="55"/>
                  <a:pt x="94" y="53"/>
                </a:cubicBezTo>
                <a:cubicBezTo>
                  <a:pt x="93" y="52"/>
                  <a:pt x="93" y="51"/>
                  <a:pt x="91" y="51"/>
                </a:cubicBezTo>
                <a:cubicBezTo>
                  <a:pt x="91" y="52"/>
                  <a:pt x="91" y="53"/>
                  <a:pt x="91" y="54"/>
                </a:cubicBezTo>
                <a:cubicBezTo>
                  <a:pt x="91" y="54"/>
                  <a:pt x="91" y="55"/>
                  <a:pt x="91" y="55"/>
                </a:cubicBezTo>
                <a:cubicBezTo>
                  <a:pt x="91" y="55"/>
                  <a:pt x="90" y="55"/>
                  <a:pt x="90" y="56"/>
                </a:cubicBezTo>
                <a:cubicBezTo>
                  <a:pt x="90" y="56"/>
                  <a:pt x="89" y="56"/>
                  <a:pt x="89" y="56"/>
                </a:cubicBezTo>
                <a:cubicBezTo>
                  <a:pt x="89" y="56"/>
                  <a:pt x="88" y="56"/>
                  <a:pt x="88" y="56"/>
                </a:cubicBezTo>
                <a:cubicBezTo>
                  <a:pt x="88" y="57"/>
                  <a:pt x="86" y="57"/>
                  <a:pt x="85" y="57"/>
                </a:cubicBezTo>
                <a:cubicBezTo>
                  <a:pt x="85" y="56"/>
                  <a:pt x="84" y="56"/>
                  <a:pt x="84" y="55"/>
                </a:cubicBezTo>
                <a:cubicBezTo>
                  <a:pt x="84" y="54"/>
                  <a:pt x="84" y="53"/>
                  <a:pt x="84" y="51"/>
                </a:cubicBezTo>
                <a:cubicBezTo>
                  <a:pt x="84" y="51"/>
                  <a:pt x="84" y="50"/>
                  <a:pt x="84" y="49"/>
                </a:cubicBezTo>
                <a:cubicBezTo>
                  <a:pt x="86" y="47"/>
                  <a:pt x="88" y="46"/>
                  <a:pt x="89" y="43"/>
                </a:cubicBezTo>
                <a:cubicBezTo>
                  <a:pt x="89" y="46"/>
                  <a:pt x="92" y="45"/>
                  <a:pt x="94" y="47"/>
                </a:cubicBezTo>
                <a:cubicBezTo>
                  <a:pt x="94" y="47"/>
                  <a:pt x="94" y="47"/>
                  <a:pt x="94" y="48"/>
                </a:cubicBezTo>
                <a:cubicBezTo>
                  <a:pt x="94" y="49"/>
                  <a:pt x="94" y="50"/>
                  <a:pt x="95" y="51"/>
                </a:cubicBezTo>
                <a:cubicBezTo>
                  <a:pt x="96" y="52"/>
                  <a:pt x="97" y="51"/>
                  <a:pt x="97" y="53"/>
                </a:cubicBezTo>
                <a:cubicBezTo>
                  <a:pt x="98" y="53"/>
                  <a:pt x="98" y="53"/>
                  <a:pt x="99" y="53"/>
                </a:cubicBezTo>
                <a:cubicBezTo>
                  <a:pt x="99" y="54"/>
                  <a:pt x="100" y="55"/>
                  <a:pt x="101" y="56"/>
                </a:cubicBezTo>
                <a:cubicBezTo>
                  <a:pt x="101" y="56"/>
                  <a:pt x="102" y="56"/>
                  <a:pt x="102" y="56"/>
                </a:cubicBezTo>
                <a:cubicBezTo>
                  <a:pt x="103" y="56"/>
                  <a:pt x="103" y="56"/>
                  <a:pt x="103" y="56"/>
                </a:cubicBezTo>
                <a:cubicBezTo>
                  <a:pt x="103" y="55"/>
                  <a:pt x="104" y="55"/>
                  <a:pt x="104" y="55"/>
                </a:cubicBezTo>
                <a:cubicBezTo>
                  <a:pt x="104" y="54"/>
                  <a:pt x="104" y="53"/>
                  <a:pt x="104" y="53"/>
                </a:cubicBezTo>
                <a:cubicBezTo>
                  <a:pt x="104" y="53"/>
                  <a:pt x="104" y="53"/>
                  <a:pt x="103" y="53"/>
                </a:cubicBezTo>
                <a:cubicBezTo>
                  <a:pt x="103" y="50"/>
                  <a:pt x="100" y="55"/>
                  <a:pt x="101" y="49"/>
                </a:cubicBezTo>
                <a:cubicBezTo>
                  <a:pt x="101" y="48"/>
                  <a:pt x="101" y="47"/>
                  <a:pt x="101" y="47"/>
                </a:cubicBezTo>
                <a:cubicBezTo>
                  <a:pt x="101" y="46"/>
                  <a:pt x="101" y="45"/>
                  <a:pt x="101" y="44"/>
                </a:cubicBezTo>
                <a:cubicBezTo>
                  <a:pt x="99" y="43"/>
                  <a:pt x="99" y="39"/>
                  <a:pt x="97" y="37"/>
                </a:cubicBezTo>
                <a:cubicBezTo>
                  <a:pt x="97" y="37"/>
                  <a:pt x="97" y="37"/>
                  <a:pt x="96" y="37"/>
                </a:cubicBezTo>
                <a:cubicBezTo>
                  <a:pt x="96" y="36"/>
                  <a:pt x="96" y="36"/>
                  <a:pt x="95" y="36"/>
                </a:cubicBezTo>
                <a:cubicBezTo>
                  <a:pt x="95" y="35"/>
                  <a:pt x="94" y="35"/>
                  <a:pt x="94" y="34"/>
                </a:cubicBezTo>
                <a:cubicBezTo>
                  <a:pt x="94" y="33"/>
                  <a:pt x="94" y="32"/>
                  <a:pt x="94" y="31"/>
                </a:cubicBezTo>
                <a:cubicBezTo>
                  <a:pt x="93" y="31"/>
                  <a:pt x="93" y="31"/>
                  <a:pt x="93" y="31"/>
                </a:cubicBezTo>
                <a:cubicBezTo>
                  <a:pt x="92" y="31"/>
                  <a:pt x="92" y="31"/>
                  <a:pt x="91" y="31"/>
                </a:cubicBezTo>
                <a:cubicBezTo>
                  <a:pt x="91" y="30"/>
                  <a:pt x="91" y="29"/>
                  <a:pt x="91" y="28"/>
                </a:cubicBezTo>
                <a:cubicBezTo>
                  <a:pt x="91" y="26"/>
                  <a:pt x="90" y="26"/>
                  <a:pt x="90" y="24"/>
                </a:cubicBezTo>
                <a:cubicBezTo>
                  <a:pt x="90" y="23"/>
                  <a:pt x="89" y="22"/>
                  <a:pt x="88" y="22"/>
                </a:cubicBezTo>
                <a:cubicBezTo>
                  <a:pt x="88" y="20"/>
                  <a:pt x="87" y="20"/>
                  <a:pt x="85" y="19"/>
                </a:cubicBezTo>
                <a:cubicBezTo>
                  <a:pt x="85" y="18"/>
                  <a:pt x="85" y="17"/>
                  <a:pt x="85" y="16"/>
                </a:cubicBezTo>
                <a:cubicBezTo>
                  <a:pt x="85" y="16"/>
                  <a:pt x="84" y="17"/>
                  <a:pt x="82" y="17"/>
                </a:cubicBezTo>
                <a:cubicBezTo>
                  <a:pt x="82" y="17"/>
                  <a:pt x="82" y="18"/>
                  <a:pt x="82" y="18"/>
                </a:cubicBezTo>
                <a:cubicBezTo>
                  <a:pt x="79" y="17"/>
                  <a:pt x="84" y="14"/>
                  <a:pt x="80" y="12"/>
                </a:cubicBezTo>
                <a:cubicBezTo>
                  <a:pt x="80" y="12"/>
                  <a:pt x="80" y="11"/>
                  <a:pt x="80" y="11"/>
                </a:cubicBezTo>
                <a:cubicBezTo>
                  <a:pt x="79" y="11"/>
                  <a:pt x="79" y="11"/>
                  <a:pt x="78" y="11"/>
                </a:cubicBezTo>
                <a:cubicBezTo>
                  <a:pt x="78" y="11"/>
                  <a:pt x="78" y="11"/>
                  <a:pt x="77" y="11"/>
                </a:cubicBezTo>
                <a:cubicBezTo>
                  <a:pt x="77" y="11"/>
                  <a:pt x="77" y="10"/>
                  <a:pt x="77" y="10"/>
                </a:cubicBezTo>
                <a:cubicBezTo>
                  <a:pt x="77" y="9"/>
                  <a:pt x="76" y="8"/>
                  <a:pt x="75" y="7"/>
                </a:cubicBezTo>
                <a:cubicBezTo>
                  <a:pt x="75" y="6"/>
                  <a:pt x="74" y="6"/>
                  <a:pt x="74" y="6"/>
                </a:cubicBezTo>
                <a:cubicBezTo>
                  <a:pt x="74" y="6"/>
                  <a:pt x="74" y="5"/>
                  <a:pt x="74" y="5"/>
                </a:cubicBezTo>
                <a:cubicBezTo>
                  <a:pt x="73" y="5"/>
                  <a:pt x="72" y="5"/>
                  <a:pt x="71" y="5"/>
                </a:cubicBezTo>
                <a:cubicBezTo>
                  <a:pt x="70" y="5"/>
                  <a:pt x="70" y="3"/>
                  <a:pt x="69" y="3"/>
                </a:cubicBezTo>
                <a:cubicBezTo>
                  <a:pt x="68" y="3"/>
                  <a:pt x="67" y="3"/>
                  <a:pt x="66" y="3"/>
                </a:cubicBezTo>
                <a:cubicBezTo>
                  <a:pt x="66" y="1"/>
                  <a:pt x="64" y="2"/>
                  <a:pt x="63" y="2"/>
                </a:cubicBezTo>
                <a:cubicBezTo>
                  <a:pt x="62" y="2"/>
                  <a:pt x="61" y="2"/>
                  <a:pt x="61" y="2"/>
                </a:cubicBezTo>
                <a:cubicBezTo>
                  <a:pt x="60" y="2"/>
                  <a:pt x="59" y="1"/>
                  <a:pt x="59" y="0"/>
                </a:cubicBezTo>
                <a:cubicBezTo>
                  <a:pt x="59" y="0"/>
                  <a:pt x="59" y="0"/>
                  <a:pt x="58" y="0"/>
                </a:cubicBezTo>
                <a:cubicBezTo>
                  <a:pt x="57" y="0"/>
                  <a:pt x="57" y="0"/>
                  <a:pt x="56" y="0"/>
                </a:cubicBezTo>
                <a:cubicBezTo>
                  <a:pt x="55" y="0"/>
                  <a:pt x="53" y="0"/>
                  <a:pt x="52" y="0"/>
                </a:cubicBezTo>
                <a:cubicBezTo>
                  <a:pt x="52" y="1"/>
                  <a:pt x="52" y="1"/>
                  <a:pt x="52" y="2"/>
                </a:cubicBezTo>
                <a:cubicBezTo>
                  <a:pt x="51" y="2"/>
                  <a:pt x="51" y="2"/>
                  <a:pt x="50" y="2"/>
                </a:cubicBezTo>
                <a:cubicBezTo>
                  <a:pt x="49" y="2"/>
                  <a:pt x="49" y="2"/>
                  <a:pt x="49" y="2"/>
                </a:cubicBezTo>
                <a:cubicBezTo>
                  <a:pt x="48" y="2"/>
                  <a:pt x="48" y="2"/>
                  <a:pt x="47" y="2"/>
                </a:cubicBezTo>
                <a:cubicBezTo>
                  <a:pt x="47" y="2"/>
                  <a:pt x="47" y="2"/>
                  <a:pt x="47" y="3"/>
                </a:cubicBezTo>
                <a:cubicBezTo>
                  <a:pt x="47" y="3"/>
                  <a:pt x="47" y="3"/>
                  <a:pt x="46" y="3"/>
                </a:cubicBezTo>
                <a:cubicBezTo>
                  <a:pt x="46" y="3"/>
                  <a:pt x="45" y="3"/>
                  <a:pt x="45" y="3"/>
                </a:cubicBezTo>
                <a:cubicBezTo>
                  <a:pt x="43" y="3"/>
                  <a:pt x="41" y="3"/>
                  <a:pt x="39" y="3"/>
                </a:cubicBezTo>
                <a:cubicBezTo>
                  <a:pt x="39" y="3"/>
                  <a:pt x="39" y="4"/>
                  <a:pt x="39" y="4"/>
                </a:cubicBezTo>
                <a:cubicBezTo>
                  <a:pt x="38" y="4"/>
                  <a:pt x="38" y="4"/>
                  <a:pt x="37" y="4"/>
                </a:cubicBezTo>
                <a:cubicBezTo>
                  <a:pt x="36" y="5"/>
                  <a:pt x="35" y="6"/>
                  <a:pt x="33" y="6"/>
                </a:cubicBezTo>
                <a:cubicBezTo>
                  <a:pt x="33" y="6"/>
                  <a:pt x="32" y="6"/>
                  <a:pt x="32" y="6"/>
                </a:cubicBezTo>
                <a:cubicBezTo>
                  <a:pt x="32" y="6"/>
                  <a:pt x="31" y="6"/>
                  <a:pt x="31" y="6"/>
                </a:cubicBezTo>
                <a:cubicBezTo>
                  <a:pt x="31" y="8"/>
                  <a:pt x="28" y="7"/>
                  <a:pt x="28" y="9"/>
                </a:cubicBezTo>
                <a:cubicBezTo>
                  <a:pt x="29" y="10"/>
                  <a:pt x="28" y="10"/>
                  <a:pt x="27" y="10"/>
                </a:cubicBezTo>
                <a:cubicBezTo>
                  <a:pt x="26" y="10"/>
                  <a:pt x="25" y="11"/>
                  <a:pt x="25" y="12"/>
                </a:cubicBezTo>
                <a:cubicBezTo>
                  <a:pt x="25" y="12"/>
                  <a:pt x="24" y="12"/>
                  <a:pt x="24" y="12"/>
                </a:cubicBezTo>
                <a:cubicBezTo>
                  <a:pt x="23" y="12"/>
                  <a:pt x="22" y="12"/>
                  <a:pt x="21" y="12"/>
                </a:cubicBezTo>
                <a:cubicBezTo>
                  <a:pt x="21" y="13"/>
                  <a:pt x="21" y="13"/>
                  <a:pt x="21" y="13"/>
                </a:cubicBezTo>
                <a:cubicBezTo>
                  <a:pt x="21" y="13"/>
                  <a:pt x="21" y="13"/>
                  <a:pt x="20" y="13"/>
                </a:cubicBezTo>
                <a:cubicBezTo>
                  <a:pt x="20" y="15"/>
                  <a:pt x="19" y="15"/>
                  <a:pt x="18" y="16"/>
                </a:cubicBezTo>
                <a:cubicBezTo>
                  <a:pt x="16" y="17"/>
                  <a:pt x="15" y="19"/>
                  <a:pt x="14" y="21"/>
                </a:cubicBezTo>
                <a:cubicBezTo>
                  <a:pt x="13" y="24"/>
                  <a:pt x="11" y="19"/>
                  <a:pt x="9" y="22"/>
                </a:cubicBezTo>
                <a:cubicBezTo>
                  <a:pt x="9" y="22"/>
                  <a:pt x="9" y="23"/>
                  <a:pt x="9" y="23"/>
                </a:cubicBezTo>
                <a:cubicBezTo>
                  <a:pt x="9" y="23"/>
                  <a:pt x="9" y="23"/>
                  <a:pt x="8" y="23"/>
                </a:cubicBezTo>
                <a:cubicBezTo>
                  <a:pt x="8" y="23"/>
                  <a:pt x="8" y="24"/>
                  <a:pt x="8" y="24"/>
                </a:cubicBezTo>
                <a:cubicBezTo>
                  <a:pt x="9" y="24"/>
                  <a:pt x="9" y="25"/>
                  <a:pt x="9" y="25"/>
                </a:cubicBezTo>
                <a:cubicBezTo>
                  <a:pt x="9" y="26"/>
                  <a:pt x="9" y="26"/>
                  <a:pt x="9" y="26"/>
                </a:cubicBezTo>
                <a:cubicBezTo>
                  <a:pt x="10" y="29"/>
                  <a:pt x="8" y="29"/>
                  <a:pt x="8" y="31"/>
                </a:cubicBezTo>
                <a:cubicBezTo>
                  <a:pt x="8" y="32"/>
                  <a:pt x="8" y="32"/>
                  <a:pt x="8" y="32"/>
                </a:cubicBezTo>
                <a:cubicBezTo>
                  <a:pt x="8" y="33"/>
                  <a:pt x="8" y="33"/>
                  <a:pt x="8" y="34"/>
                </a:cubicBezTo>
                <a:cubicBezTo>
                  <a:pt x="8" y="35"/>
                  <a:pt x="8" y="36"/>
                  <a:pt x="7" y="36"/>
                </a:cubicBezTo>
                <a:cubicBezTo>
                  <a:pt x="7" y="37"/>
                  <a:pt x="6" y="38"/>
                  <a:pt x="6" y="40"/>
                </a:cubicBezTo>
                <a:cubicBezTo>
                  <a:pt x="7" y="40"/>
                  <a:pt x="7" y="40"/>
                  <a:pt x="8" y="40"/>
                </a:cubicBezTo>
                <a:cubicBezTo>
                  <a:pt x="8" y="40"/>
                  <a:pt x="8" y="41"/>
                  <a:pt x="8" y="42"/>
                </a:cubicBezTo>
                <a:cubicBezTo>
                  <a:pt x="5" y="42"/>
                  <a:pt x="7" y="47"/>
                  <a:pt x="4" y="45"/>
                </a:cubicBezTo>
                <a:cubicBezTo>
                  <a:pt x="4" y="46"/>
                  <a:pt x="4" y="46"/>
                  <a:pt x="4" y="47"/>
                </a:cubicBezTo>
                <a:cubicBezTo>
                  <a:pt x="5" y="47"/>
                  <a:pt x="5" y="49"/>
                  <a:pt x="4" y="49"/>
                </a:cubicBezTo>
                <a:cubicBezTo>
                  <a:pt x="3" y="49"/>
                  <a:pt x="3" y="49"/>
                  <a:pt x="2" y="49"/>
                </a:cubicBezTo>
                <a:cubicBezTo>
                  <a:pt x="2" y="50"/>
                  <a:pt x="1" y="50"/>
                  <a:pt x="1" y="51"/>
                </a:cubicBezTo>
                <a:cubicBezTo>
                  <a:pt x="1" y="52"/>
                  <a:pt x="1" y="52"/>
                  <a:pt x="1" y="53"/>
                </a:cubicBezTo>
                <a:cubicBezTo>
                  <a:pt x="1" y="53"/>
                  <a:pt x="1" y="53"/>
                  <a:pt x="1" y="54"/>
                </a:cubicBezTo>
                <a:cubicBezTo>
                  <a:pt x="1" y="54"/>
                  <a:pt x="1" y="55"/>
                  <a:pt x="1" y="55"/>
                </a:cubicBezTo>
                <a:cubicBezTo>
                  <a:pt x="1" y="55"/>
                  <a:pt x="0" y="55"/>
                  <a:pt x="0" y="55"/>
                </a:cubicBezTo>
                <a:cubicBezTo>
                  <a:pt x="0" y="55"/>
                  <a:pt x="0" y="56"/>
                  <a:pt x="0" y="56"/>
                </a:cubicBezTo>
                <a:cubicBezTo>
                  <a:pt x="0" y="59"/>
                  <a:pt x="0" y="60"/>
                  <a:pt x="2" y="60"/>
                </a:cubicBezTo>
                <a:cubicBezTo>
                  <a:pt x="2" y="61"/>
                  <a:pt x="3" y="63"/>
                  <a:pt x="1" y="63"/>
                </a:cubicBezTo>
                <a:cubicBezTo>
                  <a:pt x="1" y="64"/>
                  <a:pt x="0" y="64"/>
                  <a:pt x="0" y="66"/>
                </a:cubicBezTo>
                <a:cubicBezTo>
                  <a:pt x="1" y="67"/>
                  <a:pt x="0" y="68"/>
                  <a:pt x="0" y="69"/>
                </a:cubicBezTo>
                <a:cubicBezTo>
                  <a:pt x="1" y="70"/>
                  <a:pt x="2" y="71"/>
                  <a:pt x="2" y="73"/>
                </a:cubicBezTo>
                <a:cubicBezTo>
                  <a:pt x="3" y="73"/>
                  <a:pt x="4" y="74"/>
                  <a:pt x="4" y="75"/>
                </a:cubicBezTo>
                <a:cubicBezTo>
                  <a:pt x="4" y="75"/>
                  <a:pt x="5" y="76"/>
                  <a:pt x="5" y="78"/>
                </a:cubicBezTo>
                <a:cubicBezTo>
                  <a:pt x="5" y="78"/>
                  <a:pt x="5" y="78"/>
                  <a:pt x="5" y="79"/>
                </a:cubicBezTo>
                <a:cubicBezTo>
                  <a:pt x="5" y="80"/>
                  <a:pt x="5" y="80"/>
                  <a:pt x="5" y="81"/>
                </a:cubicBezTo>
                <a:cubicBezTo>
                  <a:pt x="5" y="82"/>
                  <a:pt x="5" y="83"/>
                  <a:pt x="5" y="85"/>
                </a:cubicBezTo>
                <a:cubicBezTo>
                  <a:pt x="5" y="85"/>
                  <a:pt x="6" y="85"/>
                  <a:pt x="6" y="85"/>
                </a:cubicBezTo>
                <a:cubicBezTo>
                  <a:pt x="6" y="85"/>
                  <a:pt x="6" y="85"/>
                  <a:pt x="6" y="86"/>
                </a:cubicBezTo>
                <a:cubicBezTo>
                  <a:pt x="6" y="86"/>
                  <a:pt x="6" y="87"/>
                  <a:pt x="6" y="87"/>
                </a:cubicBezTo>
                <a:cubicBezTo>
                  <a:pt x="8" y="87"/>
                  <a:pt x="10" y="90"/>
                  <a:pt x="6" y="89"/>
                </a:cubicBezTo>
                <a:cubicBezTo>
                  <a:pt x="6" y="91"/>
                  <a:pt x="7" y="91"/>
                  <a:pt x="7" y="93"/>
                </a:cubicBezTo>
                <a:cubicBezTo>
                  <a:pt x="9" y="93"/>
                  <a:pt x="10" y="95"/>
                  <a:pt x="9" y="97"/>
                </a:cubicBezTo>
                <a:cubicBezTo>
                  <a:pt x="9" y="98"/>
                  <a:pt x="10" y="99"/>
                  <a:pt x="11" y="99"/>
                </a:cubicBezTo>
                <a:cubicBezTo>
                  <a:pt x="11" y="99"/>
                  <a:pt x="11" y="99"/>
                  <a:pt x="12" y="99"/>
                </a:cubicBezTo>
                <a:cubicBezTo>
                  <a:pt x="12" y="100"/>
                  <a:pt x="13" y="100"/>
                  <a:pt x="13" y="101"/>
                </a:cubicBezTo>
                <a:cubicBezTo>
                  <a:pt x="13" y="102"/>
                  <a:pt x="13" y="103"/>
                  <a:pt x="13" y="104"/>
                </a:cubicBezTo>
                <a:cubicBezTo>
                  <a:pt x="14" y="104"/>
                  <a:pt x="14" y="105"/>
                  <a:pt x="15" y="105"/>
                </a:cubicBezTo>
                <a:cubicBezTo>
                  <a:pt x="16" y="105"/>
                  <a:pt x="17" y="105"/>
                  <a:pt x="18" y="105"/>
                </a:cubicBezTo>
                <a:cubicBezTo>
                  <a:pt x="18" y="105"/>
                  <a:pt x="19" y="105"/>
                  <a:pt x="19" y="105"/>
                </a:cubicBezTo>
                <a:cubicBezTo>
                  <a:pt x="19" y="106"/>
                  <a:pt x="21" y="107"/>
                  <a:pt x="21" y="108"/>
                </a:cubicBezTo>
                <a:cubicBezTo>
                  <a:pt x="22" y="108"/>
                  <a:pt x="22" y="108"/>
                  <a:pt x="23" y="108"/>
                </a:cubicBezTo>
                <a:cubicBezTo>
                  <a:pt x="24" y="108"/>
                  <a:pt x="24" y="109"/>
                  <a:pt x="24" y="110"/>
                </a:cubicBezTo>
                <a:cubicBezTo>
                  <a:pt x="25" y="112"/>
                  <a:pt x="28" y="112"/>
                  <a:pt x="30" y="113"/>
                </a:cubicBezTo>
                <a:cubicBezTo>
                  <a:pt x="31" y="113"/>
                  <a:pt x="31" y="114"/>
                  <a:pt x="32" y="114"/>
                </a:cubicBezTo>
                <a:cubicBezTo>
                  <a:pt x="32" y="116"/>
                  <a:pt x="33" y="116"/>
                  <a:pt x="33" y="117"/>
                </a:cubicBezTo>
                <a:cubicBezTo>
                  <a:pt x="34" y="117"/>
                  <a:pt x="34" y="117"/>
                  <a:pt x="34" y="117"/>
                </a:cubicBezTo>
                <a:cubicBezTo>
                  <a:pt x="36" y="117"/>
                  <a:pt x="37" y="118"/>
                  <a:pt x="38" y="119"/>
                </a:cubicBezTo>
                <a:cubicBezTo>
                  <a:pt x="39" y="119"/>
                  <a:pt x="40" y="119"/>
                  <a:pt x="42" y="119"/>
                </a:cubicBezTo>
                <a:cubicBezTo>
                  <a:pt x="42" y="119"/>
                  <a:pt x="42" y="120"/>
                  <a:pt x="42" y="120"/>
                </a:cubicBezTo>
                <a:cubicBezTo>
                  <a:pt x="42" y="120"/>
                  <a:pt x="43" y="120"/>
                  <a:pt x="44" y="120"/>
                </a:cubicBezTo>
                <a:cubicBezTo>
                  <a:pt x="44" y="122"/>
                  <a:pt x="43" y="122"/>
                  <a:pt x="43" y="124"/>
                </a:cubicBezTo>
                <a:cubicBezTo>
                  <a:pt x="43" y="124"/>
                  <a:pt x="43" y="125"/>
                  <a:pt x="43" y="125"/>
                </a:cubicBezTo>
                <a:cubicBezTo>
                  <a:pt x="42" y="125"/>
                  <a:pt x="42" y="126"/>
                  <a:pt x="40" y="126"/>
                </a:cubicBezTo>
                <a:cubicBezTo>
                  <a:pt x="40" y="127"/>
                  <a:pt x="40" y="127"/>
                  <a:pt x="40" y="127"/>
                </a:cubicBezTo>
                <a:cubicBezTo>
                  <a:pt x="39" y="128"/>
                  <a:pt x="39" y="129"/>
                  <a:pt x="38" y="129"/>
                </a:cubicBezTo>
                <a:cubicBezTo>
                  <a:pt x="38" y="130"/>
                  <a:pt x="37" y="130"/>
                  <a:pt x="37" y="131"/>
                </a:cubicBezTo>
                <a:cubicBezTo>
                  <a:pt x="37" y="132"/>
                  <a:pt x="37" y="133"/>
                  <a:pt x="37" y="133"/>
                </a:cubicBezTo>
                <a:cubicBezTo>
                  <a:pt x="37" y="135"/>
                  <a:pt x="38" y="135"/>
                  <a:pt x="38" y="136"/>
                </a:cubicBezTo>
                <a:cubicBezTo>
                  <a:pt x="40" y="134"/>
                  <a:pt x="41" y="131"/>
                  <a:pt x="44" y="130"/>
                </a:cubicBezTo>
                <a:cubicBezTo>
                  <a:pt x="44" y="130"/>
                  <a:pt x="45" y="130"/>
                  <a:pt x="45" y="130"/>
                </a:cubicBezTo>
                <a:cubicBezTo>
                  <a:pt x="45" y="130"/>
                  <a:pt x="45" y="131"/>
                  <a:pt x="45" y="131"/>
                </a:cubicBezTo>
                <a:cubicBezTo>
                  <a:pt x="47" y="131"/>
                  <a:pt x="47" y="129"/>
                  <a:pt x="49" y="129"/>
                </a:cubicBezTo>
                <a:cubicBezTo>
                  <a:pt x="49" y="128"/>
                  <a:pt x="49" y="128"/>
                  <a:pt x="49" y="127"/>
                </a:cubicBezTo>
                <a:cubicBezTo>
                  <a:pt x="50" y="127"/>
                  <a:pt x="50" y="126"/>
                  <a:pt x="51" y="126"/>
                </a:cubicBezTo>
                <a:cubicBezTo>
                  <a:pt x="51" y="126"/>
                  <a:pt x="51" y="125"/>
                  <a:pt x="51" y="125"/>
                </a:cubicBezTo>
                <a:cubicBezTo>
                  <a:pt x="51" y="124"/>
                  <a:pt x="51" y="124"/>
                  <a:pt x="52" y="124"/>
                </a:cubicBezTo>
                <a:cubicBezTo>
                  <a:pt x="52" y="123"/>
                  <a:pt x="52" y="122"/>
                  <a:pt x="52" y="121"/>
                </a:cubicBezTo>
                <a:cubicBezTo>
                  <a:pt x="53" y="120"/>
                  <a:pt x="54" y="119"/>
                  <a:pt x="56" y="119"/>
                </a:cubicBezTo>
                <a:cubicBezTo>
                  <a:pt x="56" y="119"/>
                  <a:pt x="57" y="119"/>
                  <a:pt x="57" y="119"/>
                </a:cubicBezTo>
                <a:cubicBezTo>
                  <a:pt x="57" y="118"/>
                  <a:pt x="57" y="118"/>
                  <a:pt x="58" y="118"/>
                </a:cubicBezTo>
                <a:cubicBezTo>
                  <a:pt x="59" y="118"/>
                  <a:pt x="59" y="118"/>
                  <a:pt x="59" y="118"/>
                </a:cubicBezTo>
                <a:cubicBezTo>
                  <a:pt x="60" y="118"/>
                  <a:pt x="60" y="118"/>
                  <a:pt x="61" y="118"/>
                </a:cubicBezTo>
                <a:cubicBezTo>
                  <a:pt x="62" y="118"/>
                  <a:pt x="62" y="116"/>
                  <a:pt x="64" y="117"/>
                </a:cubicBezTo>
                <a:cubicBezTo>
                  <a:pt x="64" y="116"/>
                  <a:pt x="64" y="116"/>
                  <a:pt x="64" y="116"/>
                </a:cubicBezTo>
                <a:cubicBezTo>
                  <a:pt x="67" y="115"/>
                  <a:pt x="67" y="112"/>
                  <a:pt x="70" y="111"/>
                </a:cubicBezTo>
                <a:cubicBezTo>
                  <a:pt x="71" y="111"/>
                  <a:pt x="72" y="111"/>
                  <a:pt x="72" y="111"/>
                </a:cubicBezTo>
                <a:cubicBezTo>
                  <a:pt x="74" y="111"/>
                  <a:pt x="74" y="110"/>
                  <a:pt x="75" y="110"/>
                </a:cubicBezTo>
                <a:cubicBezTo>
                  <a:pt x="75" y="108"/>
                  <a:pt x="77" y="107"/>
                  <a:pt x="78" y="106"/>
                </a:cubicBezTo>
                <a:cubicBezTo>
                  <a:pt x="79" y="106"/>
                  <a:pt x="79" y="106"/>
                  <a:pt x="80" y="106"/>
                </a:cubicBezTo>
                <a:cubicBezTo>
                  <a:pt x="80" y="106"/>
                  <a:pt x="80" y="106"/>
                  <a:pt x="81" y="106"/>
                </a:cubicBezTo>
                <a:cubicBezTo>
                  <a:pt x="80" y="107"/>
                  <a:pt x="81" y="108"/>
                  <a:pt x="80" y="108"/>
                </a:cubicBezTo>
                <a:cubicBezTo>
                  <a:pt x="80" y="109"/>
                  <a:pt x="80" y="109"/>
                  <a:pt x="80" y="110"/>
                </a:cubicBezTo>
                <a:cubicBezTo>
                  <a:pt x="79" y="111"/>
                  <a:pt x="78" y="112"/>
                  <a:pt x="77" y="112"/>
                </a:cubicBezTo>
                <a:cubicBezTo>
                  <a:pt x="77" y="113"/>
                  <a:pt x="77" y="114"/>
                  <a:pt x="77" y="114"/>
                </a:cubicBezTo>
                <a:cubicBezTo>
                  <a:pt x="79" y="116"/>
                  <a:pt x="76" y="118"/>
                  <a:pt x="75" y="120"/>
                </a:cubicBezTo>
                <a:cubicBezTo>
                  <a:pt x="75" y="121"/>
                  <a:pt x="75" y="122"/>
                  <a:pt x="74" y="121"/>
                </a:cubicBezTo>
                <a:cubicBezTo>
                  <a:pt x="74" y="122"/>
                  <a:pt x="74" y="122"/>
                  <a:pt x="74" y="123"/>
                </a:cubicBezTo>
                <a:cubicBezTo>
                  <a:pt x="72" y="123"/>
                  <a:pt x="72" y="124"/>
                  <a:pt x="71" y="124"/>
                </a:cubicBezTo>
                <a:cubicBezTo>
                  <a:pt x="71" y="125"/>
                  <a:pt x="71" y="125"/>
                  <a:pt x="72" y="125"/>
                </a:cubicBezTo>
                <a:cubicBezTo>
                  <a:pt x="73" y="125"/>
                  <a:pt x="74" y="125"/>
                  <a:pt x="74" y="126"/>
                </a:cubicBezTo>
                <a:cubicBezTo>
                  <a:pt x="74" y="127"/>
                  <a:pt x="74" y="127"/>
                  <a:pt x="74" y="127"/>
                </a:cubicBezTo>
                <a:cubicBezTo>
                  <a:pt x="74" y="128"/>
                  <a:pt x="74" y="128"/>
                  <a:pt x="74" y="129"/>
                </a:cubicBezTo>
                <a:cubicBezTo>
                  <a:pt x="73" y="129"/>
                  <a:pt x="72" y="129"/>
                  <a:pt x="71" y="129"/>
                </a:cubicBezTo>
                <a:cubicBezTo>
                  <a:pt x="70" y="128"/>
                  <a:pt x="70" y="127"/>
                  <a:pt x="70" y="125"/>
                </a:cubicBezTo>
                <a:cubicBezTo>
                  <a:pt x="70" y="125"/>
                  <a:pt x="69" y="125"/>
                  <a:pt x="69" y="125"/>
                </a:cubicBezTo>
                <a:cubicBezTo>
                  <a:pt x="68" y="125"/>
                  <a:pt x="68" y="125"/>
                  <a:pt x="68" y="125"/>
                </a:cubicBezTo>
                <a:cubicBezTo>
                  <a:pt x="67" y="126"/>
                  <a:pt x="68" y="128"/>
                  <a:pt x="66" y="129"/>
                </a:cubicBezTo>
                <a:cubicBezTo>
                  <a:pt x="66" y="129"/>
                  <a:pt x="66" y="129"/>
                  <a:pt x="66" y="130"/>
                </a:cubicBezTo>
                <a:cubicBezTo>
                  <a:pt x="67" y="130"/>
                  <a:pt x="67" y="130"/>
                  <a:pt x="68" y="130"/>
                </a:cubicBezTo>
                <a:cubicBezTo>
                  <a:pt x="68" y="131"/>
                  <a:pt x="69" y="131"/>
                  <a:pt x="69" y="132"/>
                </a:cubicBezTo>
                <a:cubicBezTo>
                  <a:pt x="71" y="131"/>
                  <a:pt x="71" y="131"/>
                  <a:pt x="70" y="133"/>
                </a:cubicBezTo>
                <a:cubicBezTo>
                  <a:pt x="70" y="134"/>
                  <a:pt x="70" y="134"/>
                  <a:pt x="70" y="135"/>
                </a:cubicBezTo>
                <a:cubicBezTo>
                  <a:pt x="70" y="135"/>
                  <a:pt x="70" y="136"/>
                  <a:pt x="70" y="137"/>
                </a:cubicBezTo>
                <a:cubicBezTo>
                  <a:pt x="69" y="137"/>
                  <a:pt x="69" y="136"/>
                  <a:pt x="68" y="136"/>
                </a:cubicBezTo>
                <a:cubicBezTo>
                  <a:pt x="68" y="135"/>
                  <a:pt x="67" y="134"/>
                  <a:pt x="66" y="135"/>
                </a:cubicBezTo>
                <a:cubicBezTo>
                  <a:pt x="66" y="134"/>
                  <a:pt x="66" y="134"/>
                  <a:pt x="66" y="133"/>
                </a:cubicBezTo>
                <a:cubicBezTo>
                  <a:pt x="66" y="132"/>
                  <a:pt x="66" y="132"/>
                  <a:pt x="65" y="131"/>
                </a:cubicBezTo>
                <a:cubicBezTo>
                  <a:pt x="64" y="131"/>
                  <a:pt x="65" y="130"/>
                  <a:pt x="65" y="130"/>
                </a:cubicBezTo>
                <a:cubicBezTo>
                  <a:pt x="65" y="129"/>
                  <a:pt x="64" y="129"/>
                  <a:pt x="64" y="127"/>
                </a:cubicBezTo>
                <a:cubicBezTo>
                  <a:pt x="63" y="127"/>
                  <a:pt x="63" y="127"/>
                  <a:pt x="62" y="127"/>
                </a:cubicBezTo>
                <a:cubicBezTo>
                  <a:pt x="61" y="131"/>
                  <a:pt x="64" y="130"/>
                  <a:pt x="64" y="132"/>
                </a:cubicBezTo>
                <a:cubicBezTo>
                  <a:pt x="64" y="133"/>
                  <a:pt x="64" y="134"/>
                  <a:pt x="63" y="133"/>
                </a:cubicBezTo>
                <a:cubicBezTo>
                  <a:pt x="63" y="133"/>
                  <a:pt x="62" y="133"/>
                  <a:pt x="62" y="133"/>
                </a:cubicBezTo>
                <a:cubicBezTo>
                  <a:pt x="62" y="134"/>
                  <a:pt x="62" y="134"/>
                  <a:pt x="62" y="135"/>
                </a:cubicBezTo>
                <a:cubicBezTo>
                  <a:pt x="62" y="135"/>
                  <a:pt x="62" y="135"/>
                  <a:pt x="62" y="136"/>
                </a:cubicBezTo>
                <a:cubicBezTo>
                  <a:pt x="62" y="136"/>
                  <a:pt x="62" y="137"/>
                  <a:pt x="62" y="137"/>
                </a:cubicBezTo>
                <a:cubicBezTo>
                  <a:pt x="62" y="138"/>
                  <a:pt x="62" y="139"/>
                  <a:pt x="62" y="140"/>
                </a:cubicBezTo>
                <a:cubicBezTo>
                  <a:pt x="61" y="141"/>
                  <a:pt x="62" y="143"/>
                  <a:pt x="61" y="143"/>
                </a:cubicBezTo>
                <a:cubicBezTo>
                  <a:pt x="60" y="142"/>
                  <a:pt x="60" y="141"/>
                  <a:pt x="58" y="142"/>
                </a:cubicBezTo>
                <a:cubicBezTo>
                  <a:pt x="58" y="141"/>
                  <a:pt x="58" y="141"/>
                  <a:pt x="58" y="140"/>
                </a:cubicBezTo>
                <a:cubicBezTo>
                  <a:pt x="58" y="140"/>
                  <a:pt x="58" y="140"/>
                  <a:pt x="58" y="139"/>
                </a:cubicBezTo>
                <a:cubicBezTo>
                  <a:pt x="58" y="139"/>
                  <a:pt x="58" y="138"/>
                  <a:pt x="58" y="138"/>
                </a:cubicBezTo>
                <a:cubicBezTo>
                  <a:pt x="58" y="138"/>
                  <a:pt x="57" y="138"/>
                  <a:pt x="57" y="138"/>
                </a:cubicBezTo>
                <a:cubicBezTo>
                  <a:pt x="56" y="138"/>
                  <a:pt x="56" y="139"/>
                  <a:pt x="56" y="140"/>
                </a:cubicBezTo>
                <a:cubicBezTo>
                  <a:pt x="55" y="140"/>
                  <a:pt x="55" y="140"/>
                  <a:pt x="55" y="140"/>
                </a:cubicBezTo>
                <a:cubicBezTo>
                  <a:pt x="55" y="141"/>
                  <a:pt x="54" y="142"/>
                  <a:pt x="53" y="142"/>
                </a:cubicBezTo>
                <a:cubicBezTo>
                  <a:pt x="53" y="142"/>
                  <a:pt x="53" y="142"/>
                  <a:pt x="53" y="143"/>
                </a:cubicBezTo>
                <a:cubicBezTo>
                  <a:pt x="54" y="143"/>
                  <a:pt x="55" y="143"/>
                  <a:pt x="55" y="144"/>
                </a:cubicBezTo>
                <a:cubicBezTo>
                  <a:pt x="54" y="145"/>
                  <a:pt x="54" y="147"/>
                  <a:pt x="52" y="146"/>
                </a:cubicBezTo>
                <a:cubicBezTo>
                  <a:pt x="52" y="147"/>
                  <a:pt x="52" y="148"/>
                  <a:pt x="53" y="148"/>
                </a:cubicBezTo>
                <a:cubicBezTo>
                  <a:pt x="53" y="148"/>
                  <a:pt x="53" y="148"/>
                  <a:pt x="53" y="149"/>
                </a:cubicBezTo>
                <a:cubicBezTo>
                  <a:pt x="53" y="150"/>
                  <a:pt x="54" y="150"/>
                  <a:pt x="55" y="151"/>
                </a:cubicBezTo>
                <a:cubicBezTo>
                  <a:pt x="53" y="152"/>
                  <a:pt x="53" y="154"/>
                  <a:pt x="51" y="154"/>
                </a:cubicBezTo>
                <a:cubicBezTo>
                  <a:pt x="51" y="154"/>
                  <a:pt x="50" y="154"/>
                  <a:pt x="50" y="154"/>
                </a:cubicBezTo>
                <a:cubicBezTo>
                  <a:pt x="50" y="154"/>
                  <a:pt x="50" y="154"/>
                  <a:pt x="50" y="155"/>
                </a:cubicBezTo>
                <a:cubicBezTo>
                  <a:pt x="49" y="155"/>
                  <a:pt x="49" y="155"/>
                  <a:pt x="49" y="155"/>
                </a:cubicBezTo>
                <a:cubicBezTo>
                  <a:pt x="49" y="154"/>
                  <a:pt x="48" y="154"/>
                  <a:pt x="47" y="154"/>
                </a:cubicBezTo>
                <a:cubicBezTo>
                  <a:pt x="47" y="154"/>
                  <a:pt x="47" y="154"/>
                  <a:pt x="46" y="154"/>
                </a:cubicBezTo>
                <a:cubicBezTo>
                  <a:pt x="47" y="155"/>
                  <a:pt x="45" y="156"/>
                  <a:pt x="45" y="157"/>
                </a:cubicBezTo>
                <a:cubicBezTo>
                  <a:pt x="45" y="158"/>
                  <a:pt x="46" y="159"/>
                  <a:pt x="46" y="159"/>
                </a:cubicBezTo>
                <a:cubicBezTo>
                  <a:pt x="46" y="162"/>
                  <a:pt x="48" y="161"/>
                  <a:pt x="47" y="159"/>
                </a:cubicBezTo>
                <a:cubicBezTo>
                  <a:pt x="48" y="159"/>
                  <a:pt x="48" y="159"/>
                  <a:pt x="49" y="159"/>
                </a:cubicBezTo>
                <a:cubicBezTo>
                  <a:pt x="49" y="161"/>
                  <a:pt x="49" y="162"/>
                  <a:pt x="49" y="163"/>
                </a:cubicBezTo>
                <a:cubicBezTo>
                  <a:pt x="49" y="164"/>
                  <a:pt x="50" y="165"/>
                  <a:pt x="49" y="165"/>
                </a:cubicBezTo>
                <a:cubicBezTo>
                  <a:pt x="49" y="166"/>
                  <a:pt x="49" y="166"/>
                  <a:pt x="49" y="167"/>
                </a:cubicBezTo>
                <a:cubicBezTo>
                  <a:pt x="50" y="167"/>
                  <a:pt x="53" y="163"/>
                  <a:pt x="53" y="165"/>
                </a:cubicBezTo>
                <a:cubicBezTo>
                  <a:pt x="52" y="166"/>
                  <a:pt x="52" y="167"/>
                  <a:pt x="51" y="168"/>
                </a:cubicBezTo>
                <a:cubicBezTo>
                  <a:pt x="51" y="168"/>
                  <a:pt x="52" y="168"/>
                  <a:pt x="52" y="168"/>
                </a:cubicBezTo>
                <a:cubicBezTo>
                  <a:pt x="54" y="168"/>
                  <a:pt x="55" y="169"/>
                  <a:pt x="55" y="171"/>
                </a:cubicBezTo>
                <a:cubicBezTo>
                  <a:pt x="53" y="171"/>
                  <a:pt x="52" y="172"/>
                  <a:pt x="51" y="173"/>
                </a:cubicBezTo>
                <a:cubicBezTo>
                  <a:pt x="51" y="173"/>
                  <a:pt x="51" y="173"/>
                  <a:pt x="51" y="174"/>
                </a:cubicBezTo>
                <a:cubicBezTo>
                  <a:pt x="53" y="174"/>
                  <a:pt x="54" y="174"/>
                  <a:pt x="55" y="175"/>
                </a:cubicBezTo>
                <a:cubicBezTo>
                  <a:pt x="56" y="175"/>
                  <a:pt x="58" y="175"/>
                  <a:pt x="59" y="175"/>
                </a:cubicBezTo>
                <a:cubicBezTo>
                  <a:pt x="60" y="176"/>
                  <a:pt x="59" y="176"/>
                  <a:pt x="58" y="176"/>
                </a:cubicBezTo>
                <a:cubicBezTo>
                  <a:pt x="58" y="176"/>
                  <a:pt x="58" y="177"/>
                  <a:pt x="58" y="177"/>
                </a:cubicBezTo>
                <a:cubicBezTo>
                  <a:pt x="57" y="177"/>
                  <a:pt x="57" y="177"/>
                  <a:pt x="57" y="178"/>
                </a:cubicBezTo>
                <a:cubicBezTo>
                  <a:pt x="57" y="179"/>
                  <a:pt x="57" y="179"/>
                  <a:pt x="57" y="180"/>
                </a:cubicBezTo>
                <a:cubicBezTo>
                  <a:pt x="57" y="180"/>
                  <a:pt x="58" y="180"/>
                  <a:pt x="58" y="180"/>
                </a:cubicBezTo>
                <a:cubicBezTo>
                  <a:pt x="59" y="180"/>
                  <a:pt x="59" y="180"/>
                  <a:pt x="59" y="180"/>
                </a:cubicBezTo>
                <a:cubicBezTo>
                  <a:pt x="60" y="180"/>
                  <a:pt x="60" y="180"/>
                  <a:pt x="61" y="180"/>
                </a:cubicBezTo>
                <a:cubicBezTo>
                  <a:pt x="62" y="180"/>
                  <a:pt x="63" y="182"/>
                  <a:pt x="62" y="182"/>
                </a:cubicBezTo>
                <a:cubicBezTo>
                  <a:pt x="61" y="182"/>
                  <a:pt x="60" y="182"/>
                  <a:pt x="59" y="182"/>
                </a:cubicBezTo>
                <a:cubicBezTo>
                  <a:pt x="59" y="183"/>
                  <a:pt x="58" y="183"/>
                  <a:pt x="58" y="184"/>
                </a:cubicBezTo>
                <a:cubicBezTo>
                  <a:pt x="57" y="184"/>
                  <a:pt x="56" y="186"/>
                  <a:pt x="56" y="184"/>
                </a:cubicBezTo>
                <a:cubicBezTo>
                  <a:pt x="55" y="184"/>
                  <a:pt x="55" y="184"/>
                  <a:pt x="55" y="184"/>
                </a:cubicBezTo>
                <a:cubicBezTo>
                  <a:pt x="54" y="184"/>
                  <a:pt x="54" y="184"/>
                  <a:pt x="53" y="184"/>
                </a:cubicBezTo>
                <a:cubicBezTo>
                  <a:pt x="53" y="185"/>
                  <a:pt x="53" y="186"/>
                  <a:pt x="52" y="186"/>
                </a:cubicBezTo>
                <a:cubicBezTo>
                  <a:pt x="52" y="187"/>
                  <a:pt x="51" y="187"/>
                  <a:pt x="51" y="188"/>
                </a:cubicBezTo>
                <a:cubicBezTo>
                  <a:pt x="51" y="188"/>
                  <a:pt x="50" y="188"/>
                  <a:pt x="50" y="188"/>
                </a:cubicBezTo>
                <a:cubicBezTo>
                  <a:pt x="49" y="188"/>
                  <a:pt x="48" y="188"/>
                  <a:pt x="49" y="187"/>
                </a:cubicBezTo>
                <a:cubicBezTo>
                  <a:pt x="48" y="187"/>
                  <a:pt x="48" y="187"/>
                  <a:pt x="47" y="187"/>
                </a:cubicBezTo>
                <a:cubicBezTo>
                  <a:pt x="47" y="187"/>
                  <a:pt x="47" y="187"/>
                  <a:pt x="46" y="187"/>
                </a:cubicBezTo>
                <a:cubicBezTo>
                  <a:pt x="46" y="186"/>
                  <a:pt x="46" y="185"/>
                  <a:pt x="45" y="186"/>
                </a:cubicBezTo>
                <a:cubicBezTo>
                  <a:pt x="45" y="185"/>
                  <a:pt x="45" y="185"/>
                  <a:pt x="45" y="184"/>
                </a:cubicBezTo>
                <a:cubicBezTo>
                  <a:pt x="45" y="184"/>
                  <a:pt x="44" y="184"/>
                  <a:pt x="44" y="184"/>
                </a:cubicBezTo>
                <a:cubicBezTo>
                  <a:pt x="44" y="184"/>
                  <a:pt x="43" y="184"/>
                  <a:pt x="43" y="184"/>
                </a:cubicBezTo>
                <a:cubicBezTo>
                  <a:pt x="42" y="184"/>
                  <a:pt x="42" y="184"/>
                  <a:pt x="42" y="184"/>
                </a:cubicBezTo>
                <a:cubicBezTo>
                  <a:pt x="42" y="184"/>
                  <a:pt x="42" y="183"/>
                  <a:pt x="42" y="182"/>
                </a:cubicBezTo>
                <a:cubicBezTo>
                  <a:pt x="41" y="182"/>
                  <a:pt x="40" y="181"/>
                  <a:pt x="39" y="181"/>
                </a:cubicBezTo>
                <a:cubicBezTo>
                  <a:pt x="39" y="181"/>
                  <a:pt x="38" y="181"/>
                  <a:pt x="38" y="181"/>
                </a:cubicBezTo>
                <a:cubicBezTo>
                  <a:pt x="37" y="181"/>
                  <a:pt x="37" y="181"/>
                  <a:pt x="37" y="180"/>
                </a:cubicBezTo>
                <a:cubicBezTo>
                  <a:pt x="35" y="180"/>
                  <a:pt x="34" y="179"/>
                  <a:pt x="34" y="177"/>
                </a:cubicBezTo>
                <a:cubicBezTo>
                  <a:pt x="36" y="177"/>
                  <a:pt x="37" y="177"/>
                  <a:pt x="38" y="177"/>
                </a:cubicBezTo>
                <a:cubicBezTo>
                  <a:pt x="38" y="178"/>
                  <a:pt x="37" y="178"/>
                  <a:pt x="37" y="180"/>
                </a:cubicBezTo>
                <a:cubicBezTo>
                  <a:pt x="38" y="180"/>
                  <a:pt x="38" y="180"/>
                  <a:pt x="39" y="180"/>
                </a:cubicBezTo>
                <a:cubicBezTo>
                  <a:pt x="40" y="180"/>
                  <a:pt x="40" y="178"/>
                  <a:pt x="40" y="177"/>
                </a:cubicBezTo>
                <a:cubicBezTo>
                  <a:pt x="39" y="177"/>
                  <a:pt x="38" y="176"/>
                  <a:pt x="38" y="175"/>
                </a:cubicBezTo>
                <a:cubicBezTo>
                  <a:pt x="37" y="174"/>
                  <a:pt x="36" y="172"/>
                  <a:pt x="38" y="171"/>
                </a:cubicBezTo>
                <a:cubicBezTo>
                  <a:pt x="38" y="171"/>
                  <a:pt x="38" y="171"/>
                  <a:pt x="38" y="170"/>
                </a:cubicBezTo>
                <a:cubicBezTo>
                  <a:pt x="39" y="166"/>
                  <a:pt x="34" y="169"/>
                  <a:pt x="34" y="165"/>
                </a:cubicBezTo>
                <a:cubicBezTo>
                  <a:pt x="36" y="165"/>
                  <a:pt x="37" y="165"/>
                  <a:pt x="38" y="165"/>
                </a:cubicBezTo>
                <a:cubicBezTo>
                  <a:pt x="38" y="166"/>
                  <a:pt x="38" y="166"/>
                  <a:pt x="38" y="167"/>
                </a:cubicBezTo>
                <a:cubicBezTo>
                  <a:pt x="39" y="167"/>
                  <a:pt x="40" y="167"/>
                  <a:pt x="40" y="167"/>
                </a:cubicBezTo>
                <a:cubicBezTo>
                  <a:pt x="40" y="166"/>
                  <a:pt x="40" y="166"/>
                  <a:pt x="40" y="165"/>
                </a:cubicBezTo>
                <a:cubicBezTo>
                  <a:pt x="40" y="165"/>
                  <a:pt x="40" y="165"/>
                  <a:pt x="39" y="165"/>
                </a:cubicBezTo>
                <a:cubicBezTo>
                  <a:pt x="39" y="165"/>
                  <a:pt x="39" y="165"/>
                  <a:pt x="39" y="164"/>
                </a:cubicBezTo>
                <a:cubicBezTo>
                  <a:pt x="39" y="163"/>
                  <a:pt x="38" y="162"/>
                  <a:pt x="37" y="162"/>
                </a:cubicBezTo>
                <a:cubicBezTo>
                  <a:pt x="37" y="161"/>
                  <a:pt x="37" y="160"/>
                  <a:pt x="37" y="159"/>
                </a:cubicBezTo>
                <a:cubicBezTo>
                  <a:pt x="37" y="158"/>
                  <a:pt x="38" y="158"/>
                  <a:pt x="38" y="156"/>
                </a:cubicBezTo>
                <a:cubicBezTo>
                  <a:pt x="38" y="156"/>
                  <a:pt x="37" y="156"/>
                  <a:pt x="37" y="156"/>
                </a:cubicBezTo>
                <a:cubicBezTo>
                  <a:pt x="37" y="156"/>
                  <a:pt x="37" y="155"/>
                  <a:pt x="37" y="155"/>
                </a:cubicBezTo>
                <a:cubicBezTo>
                  <a:pt x="35" y="154"/>
                  <a:pt x="36" y="152"/>
                  <a:pt x="37" y="151"/>
                </a:cubicBezTo>
                <a:cubicBezTo>
                  <a:pt x="37" y="151"/>
                  <a:pt x="38" y="151"/>
                  <a:pt x="38" y="151"/>
                </a:cubicBezTo>
                <a:cubicBezTo>
                  <a:pt x="38" y="151"/>
                  <a:pt x="38" y="150"/>
                  <a:pt x="38" y="150"/>
                </a:cubicBezTo>
                <a:cubicBezTo>
                  <a:pt x="38" y="150"/>
                  <a:pt x="38" y="149"/>
                  <a:pt x="38" y="149"/>
                </a:cubicBezTo>
                <a:cubicBezTo>
                  <a:pt x="38" y="148"/>
                  <a:pt x="38" y="147"/>
                  <a:pt x="38" y="146"/>
                </a:cubicBezTo>
                <a:cubicBezTo>
                  <a:pt x="38" y="146"/>
                  <a:pt x="38" y="146"/>
                  <a:pt x="38" y="145"/>
                </a:cubicBezTo>
                <a:cubicBezTo>
                  <a:pt x="39" y="145"/>
                  <a:pt x="39" y="145"/>
                  <a:pt x="39" y="144"/>
                </a:cubicBezTo>
                <a:cubicBezTo>
                  <a:pt x="39" y="144"/>
                  <a:pt x="39" y="143"/>
                  <a:pt x="39" y="143"/>
                </a:cubicBezTo>
                <a:cubicBezTo>
                  <a:pt x="38" y="142"/>
                  <a:pt x="39" y="138"/>
                  <a:pt x="37" y="138"/>
                </a:cubicBezTo>
                <a:cubicBezTo>
                  <a:pt x="36" y="138"/>
                  <a:pt x="36" y="138"/>
                  <a:pt x="36" y="138"/>
                </a:cubicBezTo>
                <a:cubicBezTo>
                  <a:pt x="35" y="138"/>
                  <a:pt x="34" y="138"/>
                  <a:pt x="33" y="138"/>
                </a:cubicBezTo>
                <a:cubicBezTo>
                  <a:pt x="33" y="138"/>
                  <a:pt x="33" y="139"/>
                  <a:pt x="33" y="139"/>
                </a:cubicBezTo>
                <a:cubicBezTo>
                  <a:pt x="33" y="140"/>
                  <a:pt x="33" y="140"/>
                  <a:pt x="33" y="140"/>
                </a:cubicBezTo>
                <a:cubicBezTo>
                  <a:pt x="33" y="140"/>
                  <a:pt x="32" y="140"/>
                  <a:pt x="32" y="140"/>
                </a:cubicBezTo>
                <a:cubicBezTo>
                  <a:pt x="32" y="141"/>
                  <a:pt x="31" y="142"/>
                  <a:pt x="31" y="143"/>
                </a:cubicBezTo>
                <a:cubicBezTo>
                  <a:pt x="30" y="143"/>
                  <a:pt x="30" y="143"/>
                  <a:pt x="30" y="144"/>
                </a:cubicBezTo>
                <a:cubicBezTo>
                  <a:pt x="29" y="146"/>
                  <a:pt x="28" y="146"/>
                  <a:pt x="27" y="148"/>
                </a:cubicBezTo>
                <a:cubicBezTo>
                  <a:pt x="27" y="148"/>
                  <a:pt x="26" y="148"/>
                  <a:pt x="26" y="148"/>
                </a:cubicBezTo>
                <a:cubicBezTo>
                  <a:pt x="26" y="149"/>
                  <a:pt x="26" y="150"/>
                  <a:pt x="25" y="151"/>
                </a:cubicBezTo>
                <a:cubicBezTo>
                  <a:pt x="26" y="151"/>
                  <a:pt x="26" y="151"/>
                  <a:pt x="26" y="152"/>
                </a:cubicBezTo>
                <a:cubicBezTo>
                  <a:pt x="26" y="153"/>
                  <a:pt x="26" y="153"/>
                  <a:pt x="26" y="154"/>
                </a:cubicBezTo>
                <a:cubicBezTo>
                  <a:pt x="27" y="154"/>
                  <a:pt x="28" y="155"/>
                  <a:pt x="28" y="154"/>
                </a:cubicBezTo>
                <a:cubicBezTo>
                  <a:pt x="29" y="154"/>
                  <a:pt x="29" y="154"/>
                  <a:pt x="30" y="154"/>
                </a:cubicBezTo>
                <a:cubicBezTo>
                  <a:pt x="30" y="154"/>
                  <a:pt x="30" y="154"/>
                  <a:pt x="30" y="155"/>
                </a:cubicBezTo>
                <a:cubicBezTo>
                  <a:pt x="30" y="155"/>
                  <a:pt x="29" y="156"/>
                  <a:pt x="28" y="156"/>
                </a:cubicBezTo>
                <a:cubicBezTo>
                  <a:pt x="28" y="156"/>
                  <a:pt x="28" y="157"/>
                  <a:pt x="28" y="157"/>
                </a:cubicBezTo>
                <a:cubicBezTo>
                  <a:pt x="29" y="159"/>
                  <a:pt x="28" y="160"/>
                  <a:pt x="26" y="161"/>
                </a:cubicBezTo>
                <a:cubicBezTo>
                  <a:pt x="24" y="161"/>
                  <a:pt x="25" y="158"/>
                  <a:pt x="23" y="158"/>
                </a:cubicBezTo>
                <a:cubicBezTo>
                  <a:pt x="22" y="158"/>
                  <a:pt x="22" y="158"/>
                  <a:pt x="21" y="158"/>
                </a:cubicBezTo>
                <a:cubicBezTo>
                  <a:pt x="20" y="158"/>
                  <a:pt x="20" y="160"/>
                  <a:pt x="20" y="161"/>
                </a:cubicBezTo>
                <a:cubicBezTo>
                  <a:pt x="20" y="161"/>
                  <a:pt x="20" y="162"/>
                  <a:pt x="21" y="162"/>
                </a:cubicBezTo>
                <a:cubicBezTo>
                  <a:pt x="21" y="161"/>
                  <a:pt x="23" y="160"/>
                  <a:pt x="24" y="162"/>
                </a:cubicBezTo>
                <a:cubicBezTo>
                  <a:pt x="24" y="162"/>
                  <a:pt x="24" y="163"/>
                  <a:pt x="24" y="163"/>
                </a:cubicBezTo>
                <a:cubicBezTo>
                  <a:pt x="24" y="164"/>
                  <a:pt x="24" y="164"/>
                  <a:pt x="23" y="164"/>
                </a:cubicBezTo>
                <a:cubicBezTo>
                  <a:pt x="21" y="164"/>
                  <a:pt x="21" y="162"/>
                  <a:pt x="19" y="162"/>
                </a:cubicBezTo>
                <a:cubicBezTo>
                  <a:pt x="19" y="162"/>
                  <a:pt x="19" y="163"/>
                  <a:pt x="19" y="163"/>
                </a:cubicBezTo>
                <a:cubicBezTo>
                  <a:pt x="21" y="163"/>
                  <a:pt x="20" y="166"/>
                  <a:pt x="19" y="167"/>
                </a:cubicBezTo>
                <a:cubicBezTo>
                  <a:pt x="19" y="167"/>
                  <a:pt x="18" y="167"/>
                  <a:pt x="18" y="167"/>
                </a:cubicBezTo>
                <a:cubicBezTo>
                  <a:pt x="18" y="168"/>
                  <a:pt x="18" y="169"/>
                  <a:pt x="18" y="170"/>
                </a:cubicBezTo>
                <a:cubicBezTo>
                  <a:pt x="18" y="170"/>
                  <a:pt x="19" y="170"/>
                  <a:pt x="19" y="170"/>
                </a:cubicBezTo>
                <a:cubicBezTo>
                  <a:pt x="19" y="169"/>
                  <a:pt x="19" y="169"/>
                  <a:pt x="20" y="169"/>
                </a:cubicBezTo>
                <a:cubicBezTo>
                  <a:pt x="20" y="168"/>
                  <a:pt x="21" y="168"/>
                  <a:pt x="21" y="167"/>
                </a:cubicBezTo>
                <a:cubicBezTo>
                  <a:pt x="23" y="167"/>
                  <a:pt x="23" y="168"/>
                  <a:pt x="23" y="170"/>
                </a:cubicBezTo>
                <a:cubicBezTo>
                  <a:pt x="23" y="171"/>
                  <a:pt x="23" y="171"/>
                  <a:pt x="23" y="171"/>
                </a:cubicBezTo>
                <a:cubicBezTo>
                  <a:pt x="23" y="173"/>
                  <a:pt x="23" y="175"/>
                  <a:pt x="23" y="176"/>
                </a:cubicBezTo>
                <a:cubicBezTo>
                  <a:pt x="19" y="176"/>
                  <a:pt x="19" y="179"/>
                  <a:pt x="20" y="181"/>
                </a:cubicBezTo>
                <a:cubicBezTo>
                  <a:pt x="21" y="181"/>
                  <a:pt x="22" y="181"/>
                  <a:pt x="21" y="180"/>
                </a:cubicBezTo>
                <a:cubicBezTo>
                  <a:pt x="22" y="179"/>
                  <a:pt x="24" y="180"/>
                  <a:pt x="24" y="178"/>
                </a:cubicBezTo>
                <a:cubicBezTo>
                  <a:pt x="24" y="179"/>
                  <a:pt x="25" y="179"/>
                  <a:pt x="25" y="180"/>
                </a:cubicBezTo>
                <a:cubicBezTo>
                  <a:pt x="27" y="180"/>
                  <a:pt x="26" y="184"/>
                  <a:pt x="27" y="184"/>
                </a:cubicBezTo>
                <a:cubicBezTo>
                  <a:pt x="28" y="184"/>
                  <a:pt x="28" y="184"/>
                  <a:pt x="28" y="184"/>
                </a:cubicBezTo>
                <a:cubicBezTo>
                  <a:pt x="29" y="184"/>
                  <a:pt x="30" y="184"/>
                  <a:pt x="31" y="184"/>
                </a:cubicBezTo>
                <a:cubicBezTo>
                  <a:pt x="31" y="185"/>
                  <a:pt x="31" y="186"/>
                  <a:pt x="31" y="187"/>
                </a:cubicBezTo>
                <a:cubicBezTo>
                  <a:pt x="31" y="188"/>
                  <a:pt x="30" y="188"/>
                  <a:pt x="30" y="189"/>
                </a:cubicBezTo>
                <a:cubicBezTo>
                  <a:pt x="30" y="190"/>
                  <a:pt x="30" y="190"/>
                  <a:pt x="30" y="190"/>
                </a:cubicBezTo>
                <a:cubicBezTo>
                  <a:pt x="30" y="190"/>
                  <a:pt x="30" y="190"/>
                  <a:pt x="31" y="190"/>
                </a:cubicBezTo>
                <a:cubicBezTo>
                  <a:pt x="32" y="191"/>
                  <a:pt x="33" y="190"/>
                  <a:pt x="33" y="192"/>
                </a:cubicBezTo>
                <a:cubicBezTo>
                  <a:pt x="34" y="192"/>
                  <a:pt x="34" y="192"/>
                  <a:pt x="34" y="192"/>
                </a:cubicBezTo>
                <a:cubicBezTo>
                  <a:pt x="36" y="192"/>
                  <a:pt x="37" y="193"/>
                  <a:pt x="39" y="193"/>
                </a:cubicBezTo>
                <a:cubicBezTo>
                  <a:pt x="40" y="193"/>
                  <a:pt x="41" y="193"/>
                  <a:pt x="42" y="193"/>
                </a:cubicBezTo>
                <a:cubicBezTo>
                  <a:pt x="42" y="193"/>
                  <a:pt x="42" y="193"/>
                  <a:pt x="43" y="193"/>
                </a:cubicBezTo>
                <a:cubicBezTo>
                  <a:pt x="45" y="195"/>
                  <a:pt x="49" y="193"/>
                  <a:pt x="51" y="192"/>
                </a:cubicBezTo>
                <a:cubicBezTo>
                  <a:pt x="52" y="192"/>
                  <a:pt x="53" y="192"/>
                  <a:pt x="53" y="192"/>
                </a:cubicBezTo>
                <a:cubicBezTo>
                  <a:pt x="54" y="192"/>
                  <a:pt x="54" y="192"/>
                  <a:pt x="55" y="192"/>
                </a:cubicBezTo>
                <a:cubicBezTo>
                  <a:pt x="55" y="191"/>
                  <a:pt x="55" y="191"/>
                  <a:pt x="55" y="190"/>
                </a:cubicBezTo>
                <a:cubicBezTo>
                  <a:pt x="56" y="190"/>
                  <a:pt x="58" y="190"/>
                  <a:pt x="59" y="190"/>
                </a:cubicBezTo>
                <a:cubicBezTo>
                  <a:pt x="60" y="189"/>
                  <a:pt x="62" y="189"/>
                  <a:pt x="63" y="188"/>
                </a:cubicBezTo>
                <a:cubicBezTo>
                  <a:pt x="63" y="188"/>
                  <a:pt x="64" y="188"/>
                  <a:pt x="64" y="188"/>
                </a:cubicBezTo>
                <a:cubicBezTo>
                  <a:pt x="64" y="187"/>
                  <a:pt x="64" y="187"/>
                  <a:pt x="65" y="187"/>
                </a:cubicBezTo>
                <a:cubicBezTo>
                  <a:pt x="66" y="187"/>
                  <a:pt x="66" y="187"/>
                  <a:pt x="66" y="187"/>
                </a:cubicBezTo>
                <a:cubicBezTo>
                  <a:pt x="67" y="187"/>
                  <a:pt x="67" y="187"/>
                  <a:pt x="68" y="187"/>
                </a:cubicBezTo>
                <a:cubicBezTo>
                  <a:pt x="68" y="186"/>
                  <a:pt x="68" y="186"/>
                  <a:pt x="68" y="186"/>
                </a:cubicBezTo>
                <a:cubicBezTo>
                  <a:pt x="69" y="186"/>
                  <a:pt x="70" y="186"/>
                  <a:pt x="71" y="186"/>
                </a:cubicBezTo>
                <a:cubicBezTo>
                  <a:pt x="71" y="183"/>
                  <a:pt x="74" y="184"/>
                  <a:pt x="74" y="181"/>
                </a:cubicBezTo>
                <a:cubicBezTo>
                  <a:pt x="74" y="180"/>
                  <a:pt x="75" y="179"/>
                  <a:pt x="76" y="178"/>
                </a:cubicBezTo>
                <a:cubicBezTo>
                  <a:pt x="77" y="178"/>
                  <a:pt x="78" y="177"/>
                  <a:pt x="78" y="176"/>
                </a:cubicBezTo>
                <a:cubicBezTo>
                  <a:pt x="78" y="175"/>
                  <a:pt x="79" y="173"/>
                  <a:pt x="81" y="174"/>
                </a:cubicBezTo>
                <a:cubicBezTo>
                  <a:pt x="82" y="174"/>
                  <a:pt x="82" y="174"/>
                  <a:pt x="83" y="174"/>
                </a:cubicBezTo>
                <a:cubicBezTo>
                  <a:pt x="83" y="172"/>
                  <a:pt x="83" y="172"/>
                  <a:pt x="84" y="171"/>
                </a:cubicBezTo>
                <a:cubicBezTo>
                  <a:pt x="84" y="171"/>
                  <a:pt x="84" y="171"/>
                  <a:pt x="84" y="170"/>
                </a:cubicBezTo>
                <a:cubicBezTo>
                  <a:pt x="85" y="170"/>
                  <a:pt x="85" y="169"/>
                  <a:pt x="87" y="169"/>
                </a:cubicBezTo>
                <a:cubicBezTo>
                  <a:pt x="87" y="169"/>
                  <a:pt x="87" y="169"/>
                  <a:pt x="88" y="169"/>
                </a:cubicBezTo>
                <a:cubicBezTo>
                  <a:pt x="88" y="169"/>
                  <a:pt x="88" y="168"/>
                  <a:pt x="88" y="168"/>
                </a:cubicBezTo>
                <a:cubicBezTo>
                  <a:pt x="89" y="166"/>
                  <a:pt x="89" y="163"/>
                  <a:pt x="90" y="162"/>
                </a:cubicBezTo>
                <a:cubicBezTo>
                  <a:pt x="91" y="162"/>
                  <a:pt x="91" y="162"/>
                  <a:pt x="91" y="162"/>
                </a:cubicBezTo>
                <a:cubicBezTo>
                  <a:pt x="92" y="161"/>
                  <a:pt x="93" y="160"/>
                  <a:pt x="93" y="158"/>
                </a:cubicBezTo>
                <a:cubicBezTo>
                  <a:pt x="93" y="157"/>
                  <a:pt x="93" y="157"/>
                  <a:pt x="93" y="156"/>
                </a:cubicBezTo>
                <a:cubicBezTo>
                  <a:pt x="92" y="156"/>
                  <a:pt x="92" y="156"/>
                  <a:pt x="91" y="156"/>
                </a:cubicBezTo>
                <a:cubicBezTo>
                  <a:pt x="91" y="156"/>
                  <a:pt x="91" y="155"/>
                  <a:pt x="91" y="155"/>
                </a:cubicBezTo>
                <a:cubicBezTo>
                  <a:pt x="91" y="154"/>
                  <a:pt x="91" y="153"/>
                  <a:pt x="91" y="152"/>
                </a:cubicBezTo>
                <a:cubicBezTo>
                  <a:pt x="92" y="152"/>
                  <a:pt x="92" y="152"/>
                  <a:pt x="93" y="152"/>
                </a:cubicBezTo>
                <a:cubicBezTo>
                  <a:pt x="93" y="151"/>
                  <a:pt x="95" y="151"/>
                  <a:pt x="95" y="152"/>
                </a:cubicBezTo>
                <a:cubicBezTo>
                  <a:pt x="95" y="152"/>
                  <a:pt x="96" y="152"/>
                  <a:pt x="96" y="152"/>
                </a:cubicBezTo>
                <a:cubicBezTo>
                  <a:pt x="98" y="152"/>
                  <a:pt x="98" y="149"/>
                  <a:pt x="96" y="149"/>
                </a:cubicBezTo>
                <a:cubicBezTo>
                  <a:pt x="96" y="148"/>
                  <a:pt x="96" y="147"/>
                  <a:pt x="96" y="146"/>
                </a:cubicBezTo>
                <a:cubicBezTo>
                  <a:pt x="96" y="146"/>
                  <a:pt x="96" y="146"/>
                  <a:pt x="96" y="145"/>
                </a:cubicBezTo>
                <a:cubicBezTo>
                  <a:pt x="96" y="144"/>
                  <a:pt x="96" y="144"/>
                  <a:pt x="96" y="143"/>
                </a:cubicBezTo>
                <a:cubicBezTo>
                  <a:pt x="96" y="141"/>
                  <a:pt x="97" y="140"/>
                  <a:pt x="97" y="139"/>
                </a:cubicBezTo>
                <a:cubicBezTo>
                  <a:pt x="98" y="139"/>
                  <a:pt x="98" y="139"/>
                  <a:pt x="99" y="139"/>
                </a:cubicBezTo>
                <a:cubicBezTo>
                  <a:pt x="99" y="138"/>
                  <a:pt x="100" y="137"/>
                  <a:pt x="101" y="137"/>
                </a:cubicBezTo>
                <a:cubicBezTo>
                  <a:pt x="101" y="137"/>
                  <a:pt x="101" y="136"/>
                  <a:pt x="101" y="136"/>
                </a:cubicBezTo>
                <a:cubicBezTo>
                  <a:pt x="98" y="136"/>
                  <a:pt x="101" y="132"/>
                  <a:pt x="101" y="131"/>
                </a:cubicBezTo>
                <a:cubicBezTo>
                  <a:pt x="101" y="130"/>
                  <a:pt x="101" y="130"/>
                  <a:pt x="102" y="130"/>
                </a:cubicBezTo>
                <a:cubicBezTo>
                  <a:pt x="102" y="127"/>
                  <a:pt x="102" y="125"/>
                  <a:pt x="104" y="125"/>
                </a:cubicBezTo>
                <a:cubicBezTo>
                  <a:pt x="104" y="125"/>
                  <a:pt x="104" y="124"/>
                  <a:pt x="104" y="124"/>
                </a:cubicBezTo>
                <a:cubicBezTo>
                  <a:pt x="105" y="123"/>
                  <a:pt x="105" y="122"/>
                  <a:pt x="106" y="121"/>
                </a:cubicBezTo>
                <a:cubicBezTo>
                  <a:pt x="106" y="121"/>
                  <a:pt x="106" y="121"/>
                  <a:pt x="106" y="120"/>
                </a:cubicBezTo>
                <a:cubicBezTo>
                  <a:pt x="106" y="119"/>
                  <a:pt x="106" y="118"/>
                  <a:pt x="107" y="118"/>
                </a:cubicBezTo>
                <a:cubicBezTo>
                  <a:pt x="107" y="117"/>
                  <a:pt x="107" y="116"/>
                  <a:pt x="107" y="116"/>
                </a:cubicBezTo>
                <a:cubicBezTo>
                  <a:pt x="107" y="116"/>
                  <a:pt x="108" y="116"/>
                  <a:pt x="108" y="116"/>
                </a:cubicBezTo>
                <a:cubicBezTo>
                  <a:pt x="108" y="115"/>
                  <a:pt x="108" y="115"/>
                  <a:pt x="108" y="114"/>
                </a:cubicBezTo>
                <a:cubicBezTo>
                  <a:pt x="108" y="114"/>
                  <a:pt x="107" y="114"/>
                  <a:pt x="107" y="114"/>
                </a:cubicBezTo>
                <a:cubicBezTo>
                  <a:pt x="107" y="114"/>
                  <a:pt x="107" y="114"/>
                  <a:pt x="107" y="113"/>
                </a:cubicBezTo>
                <a:close/>
                <a:moveTo>
                  <a:pt x="82" y="60"/>
                </a:moveTo>
                <a:cubicBezTo>
                  <a:pt x="83" y="60"/>
                  <a:pt x="85" y="60"/>
                  <a:pt x="84" y="62"/>
                </a:cubicBezTo>
                <a:cubicBezTo>
                  <a:pt x="83" y="62"/>
                  <a:pt x="82" y="62"/>
                  <a:pt x="82" y="61"/>
                </a:cubicBezTo>
                <a:cubicBezTo>
                  <a:pt x="82" y="61"/>
                  <a:pt x="82" y="60"/>
                  <a:pt x="82" y="60"/>
                </a:cubicBezTo>
                <a:close/>
                <a:moveTo>
                  <a:pt x="89" y="42"/>
                </a:moveTo>
                <a:cubicBezTo>
                  <a:pt x="86" y="38"/>
                  <a:pt x="93" y="45"/>
                  <a:pt x="89" y="42"/>
                </a:cubicBezTo>
                <a:close/>
                <a:moveTo>
                  <a:pt x="7" y="75"/>
                </a:moveTo>
                <a:cubicBezTo>
                  <a:pt x="7" y="74"/>
                  <a:pt x="7" y="72"/>
                  <a:pt x="8" y="72"/>
                </a:cubicBezTo>
                <a:cubicBezTo>
                  <a:pt x="9" y="73"/>
                  <a:pt x="10" y="74"/>
                  <a:pt x="9" y="76"/>
                </a:cubicBezTo>
                <a:cubicBezTo>
                  <a:pt x="9" y="76"/>
                  <a:pt x="7" y="76"/>
                  <a:pt x="7" y="75"/>
                </a:cubicBezTo>
                <a:close/>
                <a:moveTo>
                  <a:pt x="8" y="60"/>
                </a:moveTo>
                <a:cubicBezTo>
                  <a:pt x="7" y="63"/>
                  <a:pt x="7" y="62"/>
                  <a:pt x="8" y="66"/>
                </a:cubicBezTo>
                <a:cubicBezTo>
                  <a:pt x="4" y="65"/>
                  <a:pt x="6" y="60"/>
                  <a:pt x="5" y="60"/>
                </a:cubicBezTo>
                <a:cubicBezTo>
                  <a:pt x="5" y="58"/>
                  <a:pt x="6" y="60"/>
                  <a:pt x="8" y="60"/>
                </a:cubicBezTo>
                <a:close/>
                <a:moveTo>
                  <a:pt x="47" y="114"/>
                </a:moveTo>
                <a:cubicBezTo>
                  <a:pt x="46" y="114"/>
                  <a:pt x="47" y="112"/>
                  <a:pt x="45" y="112"/>
                </a:cubicBezTo>
                <a:cubicBezTo>
                  <a:pt x="46" y="108"/>
                  <a:pt x="49" y="113"/>
                  <a:pt x="51" y="112"/>
                </a:cubicBezTo>
                <a:cubicBezTo>
                  <a:pt x="51" y="114"/>
                  <a:pt x="47" y="112"/>
                  <a:pt x="47" y="114"/>
                </a:cubicBezTo>
                <a:close/>
                <a:moveTo>
                  <a:pt x="28" y="170"/>
                </a:moveTo>
                <a:cubicBezTo>
                  <a:pt x="30" y="170"/>
                  <a:pt x="32" y="173"/>
                  <a:pt x="28" y="173"/>
                </a:cubicBezTo>
                <a:cubicBezTo>
                  <a:pt x="27" y="172"/>
                  <a:pt x="27" y="170"/>
                  <a:pt x="28" y="170"/>
                </a:cubicBezTo>
                <a:close/>
                <a:moveTo>
                  <a:pt x="89" y="119"/>
                </a:moveTo>
                <a:cubicBezTo>
                  <a:pt x="90" y="119"/>
                  <a:pt x="90" y="118"/>
                  <a:pt x="90" y="117"/>
                </a:cubicBezTo>
                <a:cubicBezTo>
                  <a:pt x="90" y="116"/>
                  <a:pt x="90" y="116"/>
                  <a:pt x="90" y="116"/>
                </a:cubicBezTo>
                <a:cubicBezTo>
                  <a:pt x="91" y="115"/>
                  <a:pt x="93" y="116"/>
                  <a:pt x="93" y="114"/>
                </a:cubicBezTo>
                <a:cubicBezTo>
                  <a:pt x="94" y="114"/>
                  <a:pt x="94" y="113"/>
                  <a:pt x="95" y="113"/>
                </a:cubicBezTo>
                <a:cubicBezTo>
                  <a:pt x="95" y="113"/>
                  <a:pt x="96" y="113"/>
                  <a:pt x="96" y="113"/>
                </a:cubicBezTo>
                <a:cubicBezTo>
                  <a:pt x="96" y="114"/>
                  <a:pt x="98" y="115"/>
                  <a:pt x="96" y="116"/>
                </a:cubicBezTo>
                <a:cubicBezTo>
                  <a:pt x="96" y="116"/>
                  <a:pt x="96" y="118"/>
                  <a:pt x="95" y="118"/>
                </a:cubicBezTo>
                <a:cubicBezTo>
                  <a:pt x="94" y="118"/>
                  <a:pt x="93" y="118"/>
                  <a:pt x="93" y="118"/>
                </a:cubicBezTo>
                <a:cubicBezTo>
                  <a:pt x="91" y="118"/>
                  <a:pt x="92" y="121"/>
                  <a:pt x="89" y="120"/>
                </a:cubicBezTo>
                <a:cubicBezTo>
                  <a:pt x="89" y="120"/>
                  <a:pt x="89" y="119"/>
                  <a:pt x="89" y="119"/>
                </a:cubicBezTo>
                <a:close/>
                <a:moveTo>
                  <a:pt x="102" y="118"/>
                </a:moveTo>
                <a:cubicBezTo>
                  <a:pt x="102" y="118"/>
                  <a:pt x="102" y="119"/>
                  <a:pt x="102" y="119"/>
                </a:cubicBezTo>
                <a:cubicBezTo>
                  <a:pt x="102" y="121"/>
                  <a:pt x="100" y="121"/>
                  <a:pt x="100" y="123"/>
                </a:cubicBezTo>
                <a:cubicBezTo>
                  <a:pt x="99" y="123"/>
                  <a:pt x="98" y="123"/>
                  <a:pt x="97" y="123"/>
                </a:cubicBezTo>
                <a:cubicBezTo>
                  <a:pt x="97" y="122"/>
                  <a:pt x="97" y="121"/>
                  <a:pt x="97" y="120"/>
                </a:cubicBezTo>
                <a:cubicBezTo>
                  <a:pt x="97" y="119"/>
                  <a:pt x="97" y="119"/>
                  <a:pt x="97" y="118"/>
                </a:cubicBezTo>
                <a:cubicBezTo>
                  <a:pt x="98" y="118"/>
                  <a:pt x="98" y="118"/>
                  <a:pt x="99" y="118"/>
                </a:cubicBezTo>
                <a:cubicBezTo>
                  <a:pt x="99" y="117"/>
                  <a:pt x="99" y="116"/>
                  <a:pt x="100" y="116"/>
                </a:cubicBezTo>
                <a:cubicBezTo>
                  <a:pt x="100" y="114"/>
                  <a:pt x="102" y="114"/>
                  <a:pt x="102" y="116"/>
                </a:cubicBezTo>
                <a:cubicBezTo>
                  <a:pt x="102" y="116"/>
                  <a:pt x="102" y="117"/>
                  <a:pt x="102" y="118"/>
                </a:cubicBezTo>
                <a:close/>
                <a:moveTo>
                  <a:pt x="80" y="113"/>
                </a:moveTo>
                <a:cubicBezTo>
                  <a:pt x="81" y="113"/>
                  <a:pt x="83" y="111"/>
                  <a:pt x="84" y="111"/>
                </a:cubicBezTo>
                <a:cubicBezTo>
                  <a:pt x="85" y="111"/>
                  <a:pt x="85" y="112"/>
                  <a:pt x="87" y="112"/>
                </a:cubicBezTo>
                <a:cubicBezTo>
                  <a:pt x="88" y="112"/>
                  <a:pt x="89" y="112"/>
                  <a:pt x="89" y="113"/>
                </a:cubicBezTo>
                <a:cubicBezTo>
                  <a:pt x="89" y="114"/>
                  <a:pt x="89" y="115"/>
                  <a:pt x="88" y="114"/>
                </a:cubicBezTo>
                <a:cubicBezTo>
                  <a:pt x="88" y="116"/>
                  <a:pt x="86" y="115"/>
                  <a:pt x="85" y="113"/>
                </a:cubicBezTo>
                <a:cubicBezTo>
                  <a:pt x="86" y="112"/>
                  <a:pt x="85" y="112"/>
                  <a:pt x="84" y="112"/>
                </a:cubicBezTo>
                <a:cubicBezTo>
                  <a:pt x="84" y="113"/>
                  <a:pt x="83" y="113"/>
                  <a:pt x="83" y="114"/>
                </a:cubicBezTo>
                <a:cubicBezTo>
                  <a:pt x="83" y="115"/>
                  <a:pt x="83" y="115"/>
                  <a:pt x="83" y="116"/>
                </a:cubicBezTo>
                <a:cubicBezTo>
                  <a:pt x="84" y="116"/>
                  <a:pt x="84" y="116"/>
                  <a:pt x="84" y="116"/>
                </a:cubicBezTo>
                <a:cubicBezTo>
                  <a:pt x="85" y="116"/>
                  <a:pt x="87" y="116"/>
                  <a:pt x="87" y="117"/>
                </a:cubicBezTo>
                <a:cubicBezTo>
                  <a:pt x="86" y="117"/>
                  <a:pt x="84" y="117"/>
                  <a:pt x="84" y="118"/>
                </a:cubicBezTo>
                <a:cubicBezTo>
                  <a:pt x="84" y="118"/>
                  <a:pt x="84" y="118"/>
                  <a:pt x="83" y="118"/>
                </a:cubicBezTo>
                <a:cubicBezTo>
                  <a:pt x="82" y="118"/>
                  <a:pt x="82" y="118"/>
                  <a:pt x="82" y="117"/>
                </a:cubicBezTo>
                <a:cubicBezTo>
                  <a:pt x="82" y="117"/>
                  <a:pt x="81" y="117"/>
                  <a:pt x="81" y="117"/>
                </a:cubicBezTo>
                <a:cubicBezTo>
                  <a:pt x="81" y="116"/>
                  <a:pt x="80" y="115"/>
                  <a:pt x="80" y="114"/>
                </a:cubicBezTo>
                <a:cubicBezTo>
                  <a:pt x="80" y="114"/>
                  <a:pt x="80" y="114"/>
                  <a:pt x="80" y="113"/>
                </a:cubicBezTo>
                <a:close/>
                <a:moveTo>
                  <a:pt x="80" y="125"/>
                </a:moveTo>
                <a:cubicBezTo>
                  <a:pt x="79" y="125"/>
                  <a:pt x="79" y="125"/>
                  <a:pt x="78" y="125"/>
                </a:cubicBezTo>
                <a:cubicBezTo>
                  <a:pt x="78" y="123"/>
                  <a:pt x="80" y="122"/>
                  <a:pt x="82" y="123"/>
                </a:cubicBezTo>
                <a:cubicBezTo>
                  <a:pt x="82" y="123"/>
                  <a:pt x="82" y="123"/>
                  <a:pt x="82" y="124"/>
                </a:cubicBezTo>
                <a:cubicBezTo>
                  <a:pt x="81" y="124"/>
                  <a:pt x="81" y="125"/>
                  <a:pt x="80" y="125"/>
                </a:cubicBezTo>
                <a:close/>
                <a:moveTo>
                  <a:pt x="70" y="139"/>
                </a:moveTo>
                <a:cubicBezTo>
                  <a:pt x="70" y="139"/>
                  <a:pt x="71" y="139"/>
                  <a:pt x="71" y="139"/>
                </a:cubicBezTo>
                <a:cubicBezTo>
                  <a:pt x="71" y="140"/>
                  <a:pt x="71" y="140"/>
                  <a:pt x="71" y="140"/>
                </a:cubicBezTo>
                <a:cubicBezTo>
                  <a:pt x="71" y="142"/>
                  <a:pt x="70" y="141"/>
                  <a:pt x="69" y="140"/>
                </a:cubicBezTo>
                <a:cubicBezTo>
                  <a:pt x="69" y="140"/>
                  <a:pt x="69" y="139"/>
                  <a:pt x="70" y="139"/>
                </a:cubicBezTo>
                <a:close/>
                <a:moveTo>
                  <a:pt x="57" y="167"/>
                </a:moveTo>
                <a:cubicBezTo>
                  <a:pt x="57" y="166"/>
                  <a:pt x="58" y="165"/>
                  <a:pt x="59" y="165"/>
                </a:cubicBezTo>
                <a:cubicBezTo>
                  <a:pt x="59" y="166"/>
                  <a:pt x="59" y="166"/>
                  <a:pt x="59" y="167"/>
                </a:cubicBezTo>
                <a:cubicBezTo>
                  <a:pt x="59" y="167"/>
                  <a:pt x="59" y="167"/>
                  <a:pt x="58" y="167"/>
                </a:cubicBezTo>
                <a:cubicBezTo>
                  <a:pt x="58" y="167"/>
                  <a:pt x="57" y="167"/>
                  <a:pt x="57" y="167"/>
                </a:cubicBezTo>
                <a:close/>
                <a:moveTo>
                  <a:pt x="87" y="139"/>
                </a:moveTo>
                <a:cubicBezTo>
                  <a:pt x="87" y="140"/>
                  <a:pt x="87" y="140"/>
                  <a:pt x="87" y="140"/>
                </a:cubicBezTo>
                <a:cubicBezTo>
                  <a:pt x="86" y="142"/>
                  <a:pt x="87" y="144"/>
                  <a:pt x="85" y="144"/>
                </a:cubicBezTo>
                <a:cubicBezTo>
                  <a:pt x="85" y="145"/>
                  <a:pt x="85" y="145"/>
                  <a:pt x="84" y="146"/>
                </a:cubicBezTo>
                <a:cubicBezTo>
                  <a:pt x="83" y="147"/>
                  <a:pt x="83" y="149"/>
                  <a:pt x="83" y="150"/>
                </a:cubicBezTo>
                <a:cubicBezTo>
                  <a:pt x="83" y="151"/>
                  <a:pt x="84" y="151"/>
                  <a:pt x="84" y="151"/>
                </a:cubicBezTo>
                <a:cubicBezTo>
                  <a:pt x="84" y="152"/>
                  <a:pt x="84" y="152"/>
                  <a:pt x="84" y="152"/>
                </a:cubicBezTo>
                <a:cubicBezTo>
                  <a:pt x="84" y="152"/>
                  <a:pt x="84" y="152"/>
                  <a:pt x="83" y="152"/>
                </a:cubicBezTo>
                <a:cubicBezTo>
                  <a:pt x="81" y="152"/>
                  <a:pt x="82" y="156"/>
                  <a:pt x="81" y="156"/>
                </a:cubicBezTo>
                <a:cubicBezTo>
                  <a:pt x="81" y="156"/>
                  <a:pt x="81" y="157"/>
                  <a:pt x="81" y="157"/>
                </a:cubicBezTo>
                <a:cubicBezTo>
                  <a:pt x="81" y="157"/>
                  <a:pt x="81" y="158"/>
                  <a:pt x="81" y="158"/>
                </a:cubicBezTo>
                <a:cubicBezTo>
                  <a:pt x="80" y="158"/>
                  <a:pt x="80" y="158"/>
                  <a:pt x="80" y="158"/>
                </a:cubicBezTo>
                <a:cubicBezTo>
                  <a:pt x="80" y="159"/>
                  <a:pt x="80" y="160"/>
                  <a:pt x="80" y="161"/>
                </a:cubicBezTo>
                <a:cubicBezTo>
                  <a:pt x="79" y="162"/>
                  <a:pt x="78" y="163"/>
                  <a:pt x="77" y="163"/>
                </a:cubicBezTo>
                <a:cubicBezTo>
                  <a:pt x="77" y="163"/>
                  <a:pt x="77" y="164"/>
                  <a:pt x="77" y="164"/>
                </a:cubicBezTo>
                <a:cubicBezTo>
                  <a:pt x="77" y="166"/>
                  <a:pt x="77" y="168"/>
                  <a:pt x="76" y="168"/>
                </a:cubicBezTo>
                <a:cubicBezTo>
                  <a:pt x="76" y="169"/>
                  <a:pt x="76" y="170"/>
                  <a:pt x="75" y="170"/>
                </a:cubicBezTo>
                <a:cubicBezTo>
                  <a:pt x="75" y="171"/>
                  <a:pt x="75" y="172"/>
                  <a:pt x="74" y="171"/>
                </a:cubicBezTo>
                <a:cubicBezTo>
                  <a:pt x="72" y="171"/>
                  <a:pt x="71" y="172"/>
                  <a:pt x="71" y="173"/>
                </a:cubicBezTo>
                <a:cubicBezTo>
                  <a:pt x="70" y="173"/>
                  <a:pt x="68" y="173"/>
                  <a:pt x="69" y="175"/>
                </a:cubicBezTo>
                <a:cubicBezTo>
                  <a:pt x="68" y="175"/>
                  <a:pt x="68" y="175"/>
                  <a:pt x="68" y="175"/>
                </a:cubicBezTo>
                <a:cubicBezTo>
                  <a:pt x="68" y="175"/>
                  <a:pt x="68" y="176"/>
                  <a:pt x="68" y="176"/>
                </a:cubicBezTo>
                <a:cubicBezTo>
                  <a:pt x="68" y="177"/>
                  <a:pt x="67" y="178"/>
                  <a:pt x="66" y="178"/>
                </a:cubicBezTo>
                <a:cubicBezTo>
                  <a:pt x="66" y="178"/>
                  <a:pt x="66" y="178"/>
                  <a:pt x="65" y="178"/>
                </a:cubicBezTo>
                <a:cubicBezTo>
                  <a:pt x="65" y="178"/>
                  <a:pt x="64" y="178"/>
                  <a:pt x="64" y="177"/>
                </a:cubicBezTo>
                <a:cubicBezTo>
                  <a:pt x="64" y="177"/>
                  <a:pt x="63" y="177"/>
                  <a:pt x="63" y="177"/>
                </a:cubicBezTo>
                <a:cubicBezTo>
                  <a:pt x="63" y="176"/>
                  <a:pt x="61" y="175"/>
                  <a:pt x="63" y="175"/>
                </a:cubicBezTo>
                <a:cubicBezTo>
                  <a:pt x="63" y="175"/>
                  <a:pt x="63" y="174"/>
                  <a:pt x="63" y="174"/>
                </a:cubicBezTo>
                <a:cubicBezTo>
                  <a:pt x="69" y="172"/>
                  <a:pt x="59" y="171"/>
                  <a:pt x="63" y="168"/>
                </a:cubicBezTo>
                <a:cubicBezTo>
                  <a:pt x="63" y="167"/>
                  <a:pt x="63" y="166"/>
                  <a:pt x="64" y="167"/>
                </a:cubicBezTo>
                <a:cubicBezTo>
                  <a:pt x="64" y="166"/>
                  <a:pt x="64" y="166"/>
                  <a:pt x="64" y="165"/>
                </a:cubicBezTo>
                <a:cubicBezTo>
                  <a:pt x="64" y="165"/>
                  <a:pt x="64" y="164"/>
                  <a:pt x="64" y="163"/>
                </a:cubicBezTo>
                <a:cubicBezTo>
                  <a:pt x="64" y="163"/>
                  <a:pt x="65" y="163"/>
                  <a:pt x="65" y="163"/>
                </a:cubicBezTo>
                <a:cubicBezTo>
                  <a:pt x="65" y="162"/>
                  <a:pt x="63" y="162"/>
                  <a:pt x="63" y="159"/>
                </a:cubicBezTo>
                <a:cubicBezTo>
                  <a:pt x="63" y="159"/>
                  <a:pt x="63" y="159"/>
                  <a:pt x="63" y="158"/>
                </a:cubicBezTo>
                <a:cubicBezTo>
                  <a:pt x="63" y="158"/>
                  <a:pt x="64" y="158"/>
                  <a:pt x="64" y="158"/>
                </a:cubicBezTo>
                <a:cubicBezTo>
                  <a:pt x="64" y="158"/>
                  <a:pt x="64" y="157"/>
                  <a:pt x="64" y="157"/>
                </a:cubicBezTo>
                <a:cubicBezTo>
                  <a:pt x="64" y="156"/>
                  <a:pt x="64" y="156"/>
                  <a:pt x="64" y="155"/>
                </a:cubicBezTo>
                <a:cubicBezTo>
                  <a:pt x="64" y="154"/>
                  <a:pt x="64" y="154"/>
                  <a:pt x="63" y="154"/>
                </a:cubicBezTo>
                <a:cubicBezTo>
                  <a:pt x="63" y="153"/>
                  <a:pt x="63" y="153"/>
                  <a:pt x="63" y="152"/>
                </a:cubicBezTo>
                <a:cubicBezTo>
                  <a:pt x="63" y="152"/>
                  <a:pt x="64" y="152"/>
                  <a:pt x="64" y="152"/>
                </a:cubicBezTo>
                <a:cubicBezTo>
                  <a:pt x="64" y="152"/>
                  <a:pt x="64" y="152"/>
                  <a:pt x="64" y="151"/>
                </a:cubicBezTo>
                <a:cubicBezTo>
                  <a:pt x="64" y="150"/>
                  <a:pt x="65" y="149"/>
                  <a:pt x="66" y="149"/>
                </a:cubicBezTo>
                <a:cubicBezTo>
                  <a:pt x="66" y="147"/>
                  <a:pt x="67" y="147"/>
                  <a:pt x="68" y="146"/>
                </a:cubicBezTo>
                <a:cubicBezTo>
                  <a:pt x="68" y="147"/>
                  <a:pt x="68" y="148"/>
                  <a:pt x="69" y="148"/>
                </a:cubicBezTo>
                <a:cubicBezTo>
                  <a:pt x="69" y="148"/>
                  <a:pt x="69" y="149"/>
                  <a:pt x="69" y="150"/>
                </a:cubicBezTo>
                <a:cubicBezTo>
                  <a:pt x="70" y="150"/>
                  <a:pt x="70" y="150"/>
                  <a:pt x="70" y="151"/>
                </a:cubicBezTo>
                <a:cubicBezTo>
                  <a:pt x="72" y="151"/>
                  <a:pt x="72" y="153"/>
                  <a:pt x="74" y="152"/>
                </a:cubicBezTo>
                <a:cubicBezTo>
                  <a:pt x="74" y="152"/>
                  <a:pt x="74" y="152"/>
                  <a:pt x="74" y="151"/>
                </a:cubicBezTo>
                <a:cubicBezTo>
                  <a:pt x="73" y="148"/>
                  <a:pt x="75" y="148"/>
                  <a:pt x="75" y="145"/>
                </a:cubicBezTo>
                <a:cubicBezTo>
                  <a:pt x="75" y="145"/>
                  <a:pt x="76" y="145"/>
                  <a:pt x="76" y="145"/>
                </a:cubicBezTo>
                <a:cubicBezTo>
                  <a:pt x="76" y="145"/>
                  <a:pt x="76" y="144"/>
                  <a:pt x="76" y="144"/>
                </a:cubicBezTo>
                <a:cubicBezTo>
                  <a:pt x="76" y="143"/>
                  <a:pt x="76" y="143"/>
                  <a:pt x="77" y="143"/>
                </a:cubicBezTo>
                <a:cubicBezTo>
                  <a:pt x="77" y="142"/>
                  <a:pt x="77" y="142"/>
                  <a:pt x="77" y="142"/>
                </a:cubicBezTo>
                <a:cubicBezTo>
                  <a:pt x="77" y="141"/>
                  <a:pt x="78" y="140"/>
                  <a:pt x="80" y="140"/>
                </a:cubicBezTo>
                <a:cubicBezTo>
                  <a:pt x="80" y="140"/>
                  <a:pt x="80" y="140"/>
                  <a:pt x="81" y="140"/>
                </a:cubicBezTo>
                <a:cubicBezTo>
                  <a:pt x="81" y="140"/>
                  <a:pt x="81" y="139"/>
                  <a:pt x="81" y="138"/>
                </a:cubicBezTo>
                <a:cubicBezTo>
                  <a:pt x="80" y="138"/>
                  <a:pt x="79" y="138"/>
                  <a:pt x="80" y="137"/>
                </a:cubicBezTo>
                <a:cubicBezTo>
                  <a:pt x="79" y="137"/>
                  <a:pt x="79" y="137"/>
                  <a:pt x="78" y="137"/>
                </a:cubicBezTo>
                <a:cubicBezTo>
                  <a:pt x="77" y="139"/>
                  <a:pt x="74" y="138"/>
                  <a:pt x="74" y="140"/>
                </a:cubicBezTo>
                <a:cubicBezTo>
                  <a:pt x="74" y="140"/>
                  <a:pt x="74" y="140"/>
                  <a:pt x="74" y="139"/>
                </a:cubicBezTo>
                <a:cubicBezTo>
                  <a:pt x="74" y="139"/>
                  <a:pt x="74" y="138"/>
                  <a:pt x="74" y="138"/>
                </a:cubicBezTo>
                <a:cubicBezTo>
                  <a:pt x="73" y="138"/>
                  <a:pt x="72" y="138"/>
                  <a:pt x="72" y="137"/>
                </a:cubicBezTo>
                <a:cubicBezTo>
                  <a:pt x="72" y="136"/>
                  <a:pt x="73" y="136"/>
                  <a:pt x="74" y="136"/>
                </a:cubicBezTo>
                <a:cubicBezTo>
                  <a:pt x="74" y="136"/>
                  <a:pt x="74" y="136"/>
                  <a:pt x="75" y="136"/>
                </a:cubicBezTo>
                <a:cubicBezTo>
                  <a:pt x="75" y="134"/>
                  <a:pt x="76" y="135"/>
                  <a:pt x="77" y="136"/>
                </a:cubicBezTo>
                <a:cubicBezTo>
                  <a:pt x="77" y="135"/>
                  <a:pt x="77" y="135"/>
                  <a:pt x="77" y="135"/>
                </a:cubicBezTo>
                <a:cubicBezTo>
                  <a:pt x="77" y="134"/>
                  <a:pt x="77" y="134"/>
                  <a:pt x="77" y="133"/>
                </a:cubicBezTo>
                <a:cubicBezTo>
                  <a:pt x="77" y="132"/>
                  <a:pt x="75" y="132"/>
                  <a:pt x="77" y="131"/>
                </a:cubicBezTo>
                <a:cubicBezTo>
                  <a:pt x="78" y="131"/>
                  <a:pt x="79" y="131"/>
                  <a:pt x="80" y="131"/>
                </a:cubicBezTo>
                <a:cubicBezTo>
                  <a:pt x="80" y="130"/>
                  <a:pt x="81" y="129"/>
                  <a:pt x="82" y="129"/>
                </a:cubicBezTo>
                <a:cubicBezTo>
                  <a:pt x="82" y="128"/>
                  <a:pt x="82" y="128"/>
                  <a:pt x="82" y="127"/>
                </a:cubicBezTo>
                <a:cubicBezTo>
                  <a:pt x="82" y="127"/>
                  <a:pt x="81" y="127"/>
                  <a:pt x="81" y="127"/>
                </a:cubicBezTo>
                <a:cubicBezTo>
                  <a:pt x="81" y="127"/>
                  <a:pt x="81" y="127"/>
                  <a:pt x="81" y="126"/>
                </a:cubicBezTo>
                <a:cubicBezTo>
                  <a:pt x="81" y="126"/>
                  <a:pt x="82" y="126"/>
                  <a:pt x="82" y="125"/>
                </a:cubicBezTo>
                <a:cubicBezTo>
                  <a:pt x="83" y="125"/>
                  <a:pt x="84" y="125"/>
                  <a:pt x="84" y="125"/>
                </a:cubicBezTo>
                <a:cubicBezTo>
                  <a:pt x="84" y="124"/>
                  <a:pt x="83" y="123"/>
                  <a:pt x="83" y="121"/>
                </a:cubicBezTo>
                <a:cubicBezTo>
                  <a:pt x="84" y="121"/>
                  <a:pt x="85" y="121"/>
                  <a:pt x="87" y="121"/>
                </a:cubicBezTo>
                <a:cubicBezTo>
                  <a:pt x="87" y="122"/>
                  <a:pt x="88" y="122"/>
                  <a:pt x="88" y="123"/>
                </a:cubicBezTo>
                <a:cubicBezTo>
                  <a:pt x="88" y="123"/>
                  <a:pt x="89" y="123"/>
                  <a:pt x="89" y="123"/>
                </a:cubicBezTo>
                <a:cubicBezTo>
                  <a:pt x="89" y="123"/>
                  <a:pt x="89" y="123"/>
                  <a:pt x="89" y="124"/>
                </a:cubicBezTo>
                <a:cubicBezTo>
                  <a:pt x="89" y="125"/>
                  <a:pt x="89" y="126"/>
                  <a:pt x="89" y="127"/>
                </a:cubicBezTo>
                <a:cubicBezTo>
                  <a:pt x="89" y="128"/>
                  <a:pt x="89" y="128"/>
                  <a:pt x="89" y="129"/>
                </a:cubicBezTo>
                <a:cubicBezTo>
                  <a:pt x="89" y="130"/>
                  <a:pt x="89" y="131"/>
                  <a:pt x="88" y="131"/>
                </a:cubicBezTo>
                <a:cubicBezTo>
                  <a:pt x="87" y="131"/>
                  <a:pt x="86" y="131"/>
                  <a:pt x="85" y="130"/>
                </a:cubicBezTo>
                <a:cubicBezTo>
                  <a:pt x="85" y="130"/>
                  <a:pt x="85" y="130"/>
                  <a:pt x="84" y="130"/>
                </a:cubicBezTo>
                <a:cubicBezTo>
                  <a:pt x="84" y="130"/>
                  <a:pt x="84" y="131"/>
                  <a:pt x="84" y="131"/>
                </a:cubicBezTo>
                <a:cubicBezTo>
                  <a:pt x="84" y="133"/>
                  <a:pt x="86" y="132"/>
                  <a:pt x="87" y="133"/>
                </a:cubicBezTo>
                <a:cubicBezTo>
                  <a:pt x="87" y="133"/>
                  <a:pt x="87" y="133"/>
                  <a:pt x="88" y="133"/>
                </a:cubicBezTo>
                <a:cubicBezTo>
                  <a:pt x="89" y="133"/>
                  <a:pt x="89" y="134"/>
                  <a:pt x="89" y="135"/>
                </a:cubicBezTo>
                <a:cubicBezTo>
                  <a:pt x="90" y="135"/>
                  <a:pt x="90" y="135"/>
                  <a:pt x="90" y="136"/>
                </a:cubicBezTo>
                <a:cubicBezTo>
                  <a:pt x="90" y="136"/>
                  <a:pt x="90" y="137"/>
                  <a:pt x="90" y="137"/>
                </a:cubicBezTo>
                <a:cubicBezTo>
                  <a:pt x="90" y="137"/>
                  <a:pt x="90" y="138"/>
                  <a:pt x="90" y="138"/>
                </a:cubicBezTo>
                <a:cubicBezTo>
                  <a:pt x="89" y="138"/>
                  <a:pt x="88" y="139"/>
                  <a:pt x="87" y="139"/>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244" name="Freeform 277" title=""/>
          <p:cNvSpPr/>
          <p:nvPr>
            <p:custDataLst>
              <p:tags r:id="rId370"/>
            </p:custDataLst>
          </p:nvPr>
        </p:nvSpPr>
        <p:spPr bwMode="auto">
          <a:xfrm rot="1740000">
            <a:off x="5714240" y="2694603"/>
            <a:ext cx="3437" cy="5783"/>
          </a:xfrm>
          <a:custGeom>
            <a:gdLst>
              <a:gd name="T0" fmla="*/ 1 w 6"/>
              <a:gd name="T1" fmla="*/ 4 h 10"/>
              <a:gd name="T2" fmla="*/ 0 w 6"/>
              <a:gd name="T3" fmla="*/ 8 h 10"/>
              <a:gd name="T4" fmla="*/ 1 w 6"/>
              <a:gd name="T5" fmla="*/ 9 h 10"/>
              <a:gd name="T6" fmla="*/ 4 w 6"/>
              <a:gd name="T7" fmla="*/ 10 h 10"/>
              <a:gd name="T8" fmla="*/ 5 w 6"/>
              <a:gd name="T9" fmla="*/ 9 h 10"/>
              <a:gd name="T10" fmla="*/ 6 w 6"/>
              <a:gd name="T11" fmla="*/ 9 h 10"/>
              <a:gd name="T12" fmla="*/ 6 w 6"/>
              <a:gd name="T13" fmla="*/ 6 h 10"/>
              <a:gd name="T14" fmla="*/ 5 w 6"/>
              <a:gd name="T15" fmla="*/ 4 h 10"/>
              <a:gd name="T16" fmla="*/ 5 w 6"/>
              <a:gd name="T17" fmla="*/ 2 h 10"/>
              <a:gd name="T18" fmla="*/ 3 w 6"/>
              <a:gd name="T19" fmla="*/ 0 h 10"/>
              <a:gd name="T20" fmla="*/ 1 w 6"/>
              <a:gd name="T21" fmla="*/ 2 h 10"/>
              <a:gd name="T22" fmla="*/ 1 w 6"/>
              <a:gd name="T23" fmla="*/ 4 h 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 h="10">
                <a:moveTo>
                  <a:pt x="1" y="4"/>
                </a:moveTo>
                <a:cubicBezTo>
                  <a:pt x="1" y="6"/>
                  <a:pt x="1" y="7"/>
                  <a:pt x="0" y="8"/>
                </a:cubicBezTo>
                <a:cubicBezTo>
                  <a:pt x="1" y="8"/>
                  <a:pt x="2" y="8"/>
                  <a:pt x="1" y="9"/>
                </a:cubicBezTo>
                <a:cubicBezTo>
                  <a:pt x="3" y="9"/>
                  <a:pt x="3" y="10"/>
                  <a:pt x="4" y="10"/>
                </a:cubicBezTo>
                <a:cubicBezTo>
                  <a:pt x="5" y="10"/>
                  <a:pt x="5" y="9"/>
                  <a:pt x="5" y="9"/>
                </a:cubicBezTo>
                <a:cubicBezTo>
                  <a:pt x="5" y="9"/>
                  <a:pt x="6" y="9"/>
                  <a:pt x="6" y="9"/>
                </a:cubicBezTo>
                <a:cubicBezTo>
                  <a:pt x="6" y="8"/>
                  <a:pt x="6" y="7"/>
                  <a:pt x="6" y="6"/>
                </a:cubicBezTo>
                <a:cubicBezTo>
                  <a:pt x="5" y="6"/>
                  <a:pt x="5" y="5"/>
                  <a:pt x="5" y="4"/>
                </a:cubicBezTo>
                <a:cubicBezTo>
                  <a:pt x="5" y="3"/>
                  <a:pt x="5" y="2"/>
                  <a:pt x="5" y="2"/>
                </a:cubicBezTo>
                <a:cubicBezTo>
                  <a:pt x="4" y="1"/>
                  <a:pt x="3" y="2"/>
                  <a:pt x="3" y="0"/>
                </a:cubicBezTo>
                <a:cubicBezTo>
                  <a:pt x="2" y="0"/>
                  <a:pt x="1" y="1"/>
                  <a:pt x="1" y="2"/>
                </a:cubicBezTo>
                <a:cubicBezTo>
                  <a:pt x="2" y="3"/>
                  <a:pt x="3" y="4"/>
                  <a:pt x="1" y="4"/>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245" name="Freeform 278" title=""/>
          <p:cNvSpPr/>
          <p:nvPr>
            <p:custDataLst>
              <p:tags r:id="rId371"/>
            </p:custDataLst>
          </p:nvPr>
        </p:nvSpPr>
        <p:spPr bwMode="auto">
          <a:xfrm rot="1740000">
            <a:off x="5715282" y="2702459"/>
            <a:ext cx="2115" cy="3417"/>
          </a:xfrm>
          <a:custGeom>
            <a:gdLst>
              <a:gd name="T0" fmla="*/ 0 w 4"/>
              <a:gd name="T1" fmla="*/ 1 h 6"/>
              <a:gd name="T2" fmla="*/ 0 w 4"/>
              <a:gd name="T3" fmla="*/ 3 h 6"/>
              <a:gd name="T4" fmla="*/ 4 w 4"/>
              <a:gd name="T5" fmla="*/ 5 h 6"/>
              <a:gd name="T6" fmla="*/ 4 w 4"/>
              <a:gd name="T7" fmla="*/ 3 h 6"/>
              <a:gd name="T8" fmla="*/ 3 w 4"/>
              <a:gd name="T9" fmla="*/ 0 h 6"/>
              <a:gd name="T10" fmla="*/ 0 w 4"/>
              <a:gd name="T11" fmla="*/ 1 h 6"/>
            </a:gdLst>
            <a:cxnLst>
              <a:cxn ang="0">
                <a:pos x="T0" y="T1"/>
              </a:cxn>
              <a:cxn ang="0">
                <a:pos x="T2" y="T3"/>
              </a:cxn>
              <a:cxn ang="0">
                <a:pos x="T4" y="T5"/>
              </a:cxn>
              <a:cxn ang="0">
                <a:pos x="T6" y="T7"/>
              </a:cxn>
              <a:cxn ang="0">
                <a:pos x="T8" y="T9"/>
              </a:cxn>
              <a:cxn ang="0">
                <a:pos x="T10" y="T11"/>
              </a:cxn>
            </a:cxnLst>
            <a:rect l="0" t="0" r="r" b="b"/>
            <a:pathLst>
              <a:path w="4" h="6">
                <a:moveTo>
                  <a:pt x="0" y="1"/>
                </a:moveTo>
                <a:cubicBezTo>
                  <a:pt x="0" y="2"/>
                  <a:pt x="0" y="2"/>
                  <a:pt x="0" y="3"/>
                </a:cubicBezTo>
                <a:cubicBezTo>
                  <a:pt x="2" y="3"/>
                  <a:pt x="1" y="6"/>
                  <a:pt x="4" y="5"/>
                </a:cubicBezTo>
                <a:cubicBezTo>
                  <a:pt x="4" y="4"/>
                  <a:pt x="4" y="3"/>
                  <a:pt x="4" y="3"/>
                </a:cubicBezTo>
                <a:cubicBezTo>
                  <a:pt x="3" y="2"/>
                  <a:pt x="3" y="2"/>
                  <a:pt x="3" y="0"/>
                </a:cubicBezTo>
                <a:cubicBezTo>
                  <a:pt x="2" y="1"/>
                  <a:pt x="2" y="1"/>
                  <a:pt x="0" y="1"/>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246" name="Freeform 279" title=""/>
          <p:cNvSpPr/>
          <p:nvPr>
            <p:custDataLst>
              <p:tags r:id="rId372"/>
            </p:custDataLst>
          </p:nvPr>
        </p:nvSpPr>
        <p:spPr bwMode="auto">
          <a:xfrm rot="1740000">
            <a:off x="5703597" y="2700303"/>
            <a:ext cx="1850" cy="1840"/>
          </a:xfrm>
          <a:custGeom>
            <a:gdLst>
              <a:gd name="T0" fmla="*/ 1 w 3"/>
              <a:gd name="T1" fmla="*/ 3 h 3"/>
              <a:gd name="T2" fmla="*/ 3 w 3"/>
              <a:gd name="T3" fmla="*/ 3 h 3"/>
              <a:gd name="T4" fmla="*/ 0 w 3"/>
              <a:gd name="T5" fmla="*/ 0 h 3"/>
              <a:gd name="T6" fmla="*/ 1 w 3"/>
              <a:gd name="T7" fmla="*/ 3 h 3"/>
            </a:gdLst>
            <a:cxnLst>
              <a:cxn ang="0">
                <a:pos x="T0" y="T1"/>
              </a:cxn>
              <a:cxn ang="0">
                <a:pos x="T2" y="T3"/>
              </a:cxn>
              <a:cxn ang="0">
                <a:pos x="T4" y="T5"/>
              </a:cxn>
              <a:cxn ang="0">
                <a:pos x="T6" y="T7"/>
              </a:cxn>
            </a:cxnLst>
            <a:rect l="0" t="0" r="r" b="b"/>
            <a:pathLst>
              <a:path w="3" h="3">
                <a:moveTo>
                  <a:pt x="1" y="3"/>
                </a:moveTo>
                <a:cubicBezTo>
                  <a:pt x="2" y="3"/>
                  <a:pt x="2" y="3"/>
                  <a:pt x="3" y="3"/>
                </a:cubicBezTo>
                <a:cubicBezTo>
                  <a:pt x="2" y="2"/>
                  <a:pt x="1" y="1"/>
                  <a:pt x="0" y="0"/>
                </a:cubicBezTo>
                <a:cubicBezTo>
                  <a:pt x="0" y="2"/>
                  <a:pt x="1" y="2"/>
                  <a:pt x="1" y="3"/>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247" name="Freeform 280" title=""/>
          <p:cNvSpPr/>
          <p:nvPr>
            <p:custDataLst>
              <p:tags r:id="rId373"/>
            </p:custDataLst>
          </p:nvPr>
        </p:nvSpPr>
        <p:spPr bwMode="auto">
          <a:xfrm rot="1740000">
            <a:off x="5647853" y="2688180"/>
            <a:ext cx="2908" cy="3943"/>
          </a:xfrm>
          <a:custGeom>
            <a:gdLst>
              <a:gd name="T0" fmla="*/ 3 w 5"/>
              <a:gd name="T1" fmla="*/ 7 h 7"/>
              <a:gd name="T2" fmla="*/ 4 w 5"/>
              <a:gd name="T3" fmla="*/ 7 h 7"/>
              <a:gd name="T4" fmla="*/ 5 w 5"/>
              <a:gd name="T5" fmla="*/ 4 h 7"/>
              <a:gd name="T6" fmla="*/ 5 w 5"/>
              <a:gd name="T7" fmla="*/ 2 h 7"/>
              <a:gd name="T8" fmla="*/ 4 w 5"/>
              <a:gd name="T9" fmla="*/ 0 h 7"/>
              <a:gd name="T10" fmla="*/ 1 w 5"/>
              <a:gd name="T11" fmla="*/ 0 h 7"/>
              <a:gd name="T12" fmla="*/ 1 w 5"/>
              <a:gd name="T13" fmla="*/ 1 h 7"/>
              <a:gd name="T14" fmla="*/ 0 w 5"/>
              <a:gd name="T15" fmla="*/ 3 h 7"/>
              <a:gd name="T16" fmla="*/ 1 w 5"/>
              <a:gd name="T17" fmla="*/ 3 h 7"/>
              <a:gd name="T18" fmla="*/ 1 w 5"/>
              <a:gd name="T19" fmla="*/ 4 h 7"/>
              <a:gd name="T20" fmla="*/ 3 w 5"/>
              <a:gd name="T21" fmla="*/ 4 h 7"/>
              <a:gd name="T22" fmla="*/ 1 w 5"/>
              <a:gd name="T23" fmla="*/ 7 h 7"/>
              <a:gd name="T24" fmla="*/ 3 w 5"/>
              <a:gd name="T25" fmla="*/ 7 h 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 h="7">
                <a:moveTo>
                  <a:pt x="3" y="7"/>
                </a:moveTo>
                <a:cubicBezTo>
                  <a:pt x="3" y="7"/>
                  <a:pt x="3" y="7"/>
                  <a:pt x="4" y="7"/>
                </a:cubicBezTo>
                <a:cubicBezTo>
                  <a:pt x="4" y="6"/>
                  <a:pt x="5" y="5"/>
                  <a:pt x="5" y="4"/>
                </a:cubicBezTo>
                <a:cubicBezTo>
                  <a:pt x="5" y="4"/>
                  <a:pt x="5" y="3"/>
                  <a:pt x="5" y="2"/>
                </a:cubicBezTo>
                <a:cubicBezTo>
                  <a:pt x="5" y="1"/>
                  <a:pt x="5" y="0"/>
                  <a:pt x="4" y="0"/>
                </a:cubicBezTo>
                <a:cubicBezTo>
                  <a:pt x="3" y="0"/>
                  <a:pt x="2" y="0"/>
                  <a:pt x="1" y="0"/>
                </a:cubicBezTo>
                <a:cubicBezTo>
                  <a:pt x="1" y="0"/>
                  <a:pt x="1" y="1"/>
                  <a:pt x="1" y="1"/>
                </a:cubicBezTo>
                <a:cubicBezTo>
                  <a:pt x="0" y="1"/>
                  <a:pt x="0" y="2"/>
                  <a:pt x="0" y="3"/>
                </a:cubicBezTo>
                <a:cubicBezTo>
                  <a:pt x="1" y="3"/>
                  <a:pt x="1" y="3"/>
                  <a:pt x="1" y="3"/>
                </a:cubicBezTo>
                <a:cubicBezTo>
                  <a:pt x="1" y="4"/>
                  <a:pt x="1" y="4"/>
                  <a:pt x="1" y="4"/>
                </a:cubicBezTo>
                <a:cubicBezTo>
                  <a:pt x="2" y="4"/>
                  <a:pt x="2" y="4"/>
                  <a:pt x="3" y="4"/>
                </a:cubicBezTo>
                <a:cubicBezTo>
                  <a:pt x="3" y="6"/>
                  <a:pt x="2" y="6"/>
                  <a:pt x="1" y="7"/>
                </a:cubicBezTo>
                <a:cubicBezTo>
                  <a:pt x="2" y="7"/>
                  <a:pt x="2" y="7"/>
                  <a:pt x="3" y="7"/>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248" name="Freeform 281" title=""/>
          <p:cNvSpPr/>
          <p:nvPr>
            <p:custDataLst>
              <p:tags r:id="rId374"/>
            </p:custDataLst>
          </p:nvPr>
        </p:nvSpPr>
        <p:spPr bwMode="auto">
          <a:xfrm rot="1740000">
            <a:off x="5723112" y="2730182"/>
            <a:ext cx="2379" cy="1578"/>
          </a:xfrm>
          <a:custGeom>
            <a:gdLst>
              <a:gd name="T0" fmla="*/ 2 w 4"/>
              <a:gd name="T1" fmla="*/ 0 h 3"/>
              <a:gd name="T2" fmla="*/ 1 w 4"/>
              <a:gd name="T3" fmla="*/ 1 h 3"/>
              <a:gd name="T4" fmla="*/ 0 w 4"/>
              <a:gd name="T5" fmla="*/ 3 h 3"/>
              <a:gd name="T6" fmla="*/ 3 w 4"/>
              <a:gd name="T7" fmla="*/ 2 h 3"/>
              <a:gd name="T8" fmla="*/ 2 w 4"/>
              <a:gd name="T9" fmla="*/ 0 h 3"/>
            </a:gdLst>
            <a:cxnLst>
              <a:cxn ang="0">
                <a:pos x="T0" y="T1"/>
              </a:cxn>
              <a:cxn ang="0">
                <a:pos x="T2" y="T3"/>
              </a:cxn>
              <a:cxn ang="0">
                <a:pos x="T4" y="T5"/>
              </a:cxn>
              <a:cxn ang="0">
                <a:pos x="T6" y="T7"/>
              </a:cxn>
              <a:cxn ang="0">
                <a:pos x="T8" y="T9"/>
              </a:cxn>
            </a:cxnLst>
            <a:rect l="0" t="0" r="r" b="b"/>
            <a:pathLst>
              <a:path w="4" h="3">
                <a:moveTo>
                  <a:pt x="2" y="0"/>
                </a:moveTo>
                <a:cubicBezTo>
                  <a:pt x="2" y="1"/>
                  <a:pt x="2" y="1"/>
                  <a:pt x="1" y="1"/>
                </a:cubicBezTo>
                <a:cubicBezTo>
                  <a:pt x="1" y="2"/>
                  <a:pt x="0" y="2"/>
                  <a:pt x="0" y="3"/>
                </a:cubicBezTo>
                <a:cubicBezTo>
                  <a:pt x="1" y="3"/>
                  <a:pt x="1" y="2"/>
                  <a:pt x="3" y="2"/>
                </a:cubicBezTo>
                <a:cubicBezTo>
                  <a:pt x="4" y="1"/>
                  <a:pt x="3" y="0"/>
                  <a:pt x="2" y="0"/>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249" name="Freeform 282" title=""/>
          <p:cNvSpPr/>
          <p:nvPr>
            <p:custDataLst>
              <p:tags r:id="rId375"/>
            </p:custDataLst>
          </p:nvPr>
        </p:nvSpPr>
        <p:spPr bwMode="auto">
          <a:xfrm rot="1740000">
            <a:off x="5702529" y="2713859"/>
            <a:ext cx="4229" cy="9726"/>
          </a:xfrm>
          <a:custGeom>
            <a:gdLst>
              <a:gd name="T0" fmla="*/ 7 w 7"/>
              <a:gd name="T1" fmla="*/ 12 h 17"/>
              <a:gd name="T2" fmla="*/ 7 w 7"/>
              <a:gd name="T3" fmla="*/ 11 h 17"/>
              <a:gd name="T4" fmla="*/ 7 w 7"/>
              <a:gd name="T5" fmla="*/ 10 h 17"/>
              <a:gd name="T6" fmla="*/ 6 w 7"/>
              <a:gd name="T7" fmla="*/ 10 h 17"/>
              <a:gd name="T8" fmla="*/ 4 w 7"/>
              <a:gd name="T9" fmla="*/ 10 h 17"/>
              <a:gd name="T10" fmla="*/ 3 w 7"/>
              <a:gd name="T11" fmla="*/ 8 h 17"/>
              <a:gd name="T12" fmla="*/ 5 w 7"/>
              <a:gd name="T13" fmla="*/ 8 h 17"/>
              <a:gd name="T14" fmla="*/ 5 w 7"/>
              <a:gd name="T15" fmla="*/ 4 h 17"/>
              <a:gd name="T16" fmla="*/ 6 w 7"/>
              <a:gd name="T17" fmla="*/ 4 h 17"/>
              <a:gd name="T18" fmla="*/ 6 w 7"/>
              <a:gd name="T19" fmla="*/ 3 h 17"/>
              <a:gd name="T20" fmla="*/ 6 w 7"/>
              <a:gd name="T21" fmla="*/ 2 h 17"/>
              <a:gd name="T22" fmla="*/ 6 w 7"/>
              <a:gd name="T23" fmla="*/ 1 h 17"/>
              <a:gd name="T24" fmla="*/ 5 w 7"/>
              <a:gd name="T25" fmla="*/ 1 h 17"/>
              <a:gd name="T26" fmla="*/ 4 w 7"/>
              <a:gd name="T27" fmla="*/ 2 h 17"/>
              <a:gd name="T28" fmla="*/ 4 w 7"/>
              <a:gd name="T29" fmla="*/ 3 h 17"/>
              <a:gd name="T30" fmla="*/ 3 w 7"/>
              <a:gd name="T31" fmla="*/ 4 h 17"/>
              <a:gd name="T32" fmla="*/ 0 w 7"/>
              <a:gd name="T33" fmla="*/ 7 h 17"/>
              <a:gd name="T34" fmla="*/ 0 w 7"/>
              <a:gd name="T35" fmla="*/ 8 h 17"/>
              <a:gd name="T36" fmla="*/ 1 w 7"/>
              <a:gd name="T37" fmla="*/ 11 h 17"/>
              <a:gd name="T38" fmla="*/ 3 w 7"/>
              <a:gd name="T39" fmla="*/ 11 h 17"/>
              <a:gd name="T40" fmla="*/ 4 w 7"/>
              <a:gd name="T41" fmla="*/ 11 h 17"/>
              <a:gd name="T42" fmla="*/ 4 w 7"/>
              <a:gd name="T43" fmla="*/ 16 h 17"/>
              <a:gd name="T44" fmla="*/ 4 w 7"/>
              <a:gd name="T45" fmla="*/ 17 h 17"/>
              <a:gd name="T46" fmla="*/ 5 w 7"/>
              <a:gd name="T47" fmla="*/ 17 h 17"/>
              <a:gd name="T48" fmla="*/ 7 w 7"/>
              <a:gd name="T49" fmla="*/ 16 h 17"/>
              <a:gd name="T50" fmla="*/ 6 w 7"/>
              <a:gd name="T51" fmla="*/ 14 h 17"/>
              <a:gd name="T52" fmla="*/ 7 w 7"/>
              <a:gd name="T53" fmla="*/ 12 h 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 h="17">
                <a:moveTo>
                  <a:pt x="7" y="12"/>
                </a:moveTo>
                <a:cubicBezTo>
                  <a:pt x="7" y="12"/>
                  <a:pt x="7" y="12"/>
                  <a:pt x="7" y="11"/>
                </a:cubicBezTo>
                <a:cubicBezTo>
                  <a:pt x="7" y="11"/>
                  <a:pt x="7" y="10"/>
                  <a:pt x="7" y="10"/>
                </a:cubicBezTo>
                <a:cubicBezTo>
                  <a:pt x="7" y="10"/>
                  <a:pt x="7" y="10"/>
                  <a:pt x="6" y="10"/>
                </a:cubicBezTo>
                <a:cubicBezTo>
                  <a:pt x="5" y="10"/>
                  <a:pt x="5" y="10"/>
                  <a:pt x="4" y="10"/>
                </a:cubicBezTo>
                <a:cubicBezTo>
                  <a:pt x="4" y="9"/>
                  <a:pt x="3" y="9"/>
                  <a:pt x="3" y="8"/>
                </a:cubicBezTo>
                <a:cubicBezTo>
                  <a:pt x="3" y="8"/>
                  <a:pt x="4" y="8"/>
                  <a:pt x="5" y="8"/>
                </a:cubicBezTo>
                <a:cubicBezTo>
                  <a:pt x="5" y="7"/>
                  <a:pt x="5" y="5"/>
                  <a:pt x="5" y="4"/>
                </a:cubicBezTo>
                <a:cubicBezTo>
                  <a:pt x="5" y="4"/>
                  <a:pt x="6" y="4"/>
                  <a:pt x="6" y="4"/>
                </a:cubicBezTo>
                <a:cubicBezTo>
                  <a:pt x="6" y="4"/>
                  <a:pt x="6" y="3"/>
                  <a:pt x="6" y="3"/>
                </a:cubicBezTo>
                <a:cubicBezTo>
                  <a:pt x="6" y="3"/>
                  <a:pt x="6" y="2"/>
                  <a:pt x="6" y="2"/>
                </a:cubicBezTo>
                <a:cubicBezTo>
                  <a:pt x="6" y="1"/>
                  <a:pt x="6" y="1"/>
                  <a:pt x="6" y="1"/>
                </a:cubicBezTo>
                <a:cubicBezTo>
                  <a:pt x="6" y="1"/>
                  <a:pt x="5" y="1"/>
                  <a:pt x="5" y="1"/>
                </a:cubicBezTo>
                <a:cubicBezTo>
                  <a:pt x="4" y="0"/>
                  <a:pt x="4" y="1"/>
                  <a:pt x="4" y="2"/>
                </a:cubicBezTo>
                <a:cubicBezTo>
                  <a:pt x="4" y="2"/>
                  <a:pt x="4" y="3"/>
                  <a:pt x="4" y="3"/>
                </a:cubicBezTo>
                <a:cubicBezTo>
                  <a:pt x="4" y="4"/>
                  <a:pt x="4" y="4"/>
                  <a:pt x="3" y="4"/>
                </a:cubicBezTo>
                <a:cubicBezTo>
                  <a:pt x="1" y="4"/>
                  <a:pt x="2" y="7"/>
                  <a:pt x="0" y="7"/>
                </a:cubicBezTo>
                <a:cubicBezTo>
                  <a:pt x="0" y="7"/>
                  <a:pt x="0" y="7"/>
                  <a:pt x="0" y="8"/>
                </a:cubicBezTo>
                <a:cubicBezTo>
                  <a:pt x="0" y="10"/>
                  <a:pt x="1" y="10"/>
                  <a:pt x="1" y="11"/>
                </a:cubicBezTo>
                <a:cubicBezTo>
                  <a:pt x="2" y="11"/>
                  <a:pt x="2" y="11"/>
                  <a:pt x="3" y="11"/>
                </a:cubicBezTo>
                <a:cubicBezTo>
                  <a:pt x="3" y="11"/>
                  <a:pt x="3" y="11"/>
                  <a:pt x="4" y="11"/>
                </a:cubicBezTo>
                <a:cubicBezTo>
                  <a:pt x="6" y="14"/>
                  <a:pt x="4" y="13"/>
                  <a:pt x="4" y="16"/>
                </a:cubicBezTo>
                <a:cubicBezTo>
                  <a:pt x="4" y="16"/>
                  <a:pt x="4" y="17"/>
                  <a:pt x="4" y="17"/>
                </a:cubicBezTo>
                <a:cubicBezTo>
                  <a:pt x="4" y="17"/>
                  <a:pt x="5" y="17"/>
                  <a:pt x="5" y="17"/>
                </a:cubicBezTo>
                <a:cubicBezTo>
                  <a:pt x="6" y="17"/>
                  <a:pt x="7" y="17"/>
                  <a:pt x="7" y="16"/>
                </a:cubicBezTo>
                <a:cubicBezTo>
                  <a:pt x="6" y="16"/>
                  <a:pt x="6" y="15"/>
                  <a:pt x="6" y="14"/>
                </a:cubicBezTo>
                <a:cubicBezTo>
                  <a:pt x="6" y="13"/>
                  <a:pt x="6" y="12"/>
                  <a:pt x="7" y="12"/>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250" name="Freeform 283" title=""/>
          <p:cNvSpPr/>
          <p:nvPr>
            <p:custDataLst>
              <p:tags r:id="rId376"/>
            </p:custDataLst>
          </p:nvPr>
        </p:nvSpPr>
        <p:spPr bwMode="auto">
          <a:xfrm rot="1740000">
            <a:off x="5646402" y="2701411"/>
            <a:ext cx="5022" cy="2892"/>
          </a:xfrm>
          <a:custGeom>
            <a:gdLst>
              <a:gd name="T0" fmla="*/ 6 w 9"/>
              <a:gd name="T1" fmla="*/ 4 h 5"/>
              <a:gd name="T2" fmla="*/ 8 w 9"/>
              <a:gd name="T3" fmla="*/ 4 h 5"/>
              <a:gd name="T4" fmla="*/ 6 w 9"/>
              <a:gd name="T5" fmla="*/ 1 h 5"/>
              <a:gd name="T6" fmla="*/ 0 w 9"/>
              <a:gd name="T7" fmla="*/ 2 h 5"/>
              <a:gd name="T8" fmla="*/ 0 w 9"/>
              <a:gd name="T9" fmla="*/ 5 h 5"/>
              <a:gd name="T10" fmla="*/ 5 w 9"/>
              <a:gd name="T11" fmla="*/ 4 h 5"/>
              <a:gd name="T12" fmla="*/ 6 w 9"/>
              <a:gd name="T13" fmla="*/ 4 h 5"/>
            </a:gdLst>
            <a:cxnLst>
              <a:cxn ang="0">
                <a:pos x="T0" y="T1"/>
              </a:cxn>
              <a:cxn ang="0">
                <a:pos x="T2" y="T3"/>
              </a:cxn>
              <a:cxn ang="0">
                <a:pos x="T4" y="T5"/>
              </a:cxn>
              <a:cxn ang="0">
                <a:pos x="T6" y="T7"/>
              </a:cxn>
              <a:cxn ang="0">
                <a:pos x="T8" y="T9"/>
              </a:cxn>
              <a:cxn ang="0">
                <a:pos x="T10" y="T11"/>
              </a:cxn>
              <a:cxn ang="0">
                <a:pos x="T12" y="T13"/>
              </a:cxn>
            </a:cxnLst>
            <a:rect l="0" t="0" r="r" b="b"/>
            <a:pathLst>
              <a:path w="9" h="5">
                <a:moveTo>
                  <a:pt x="6" y="4"/>
                </a:moveTo>
                <a:cubicBezTo>
                  <a:pt x="7" y="4"/>
                  <a:pt x="7" y="4"/>
                  <a:pt x="8" y="4"/>
                </a:cubicBezTo>
                <a:cubicBezTo>
                  <a:pt x="9" y="3"/>
                  <a:pt x="8" y="2"/>
                  <a:pt x="6" y="1"/>
                </a:cubicBezTo>
                <a:cubicBezTo>
                  <a:pt x="3" y="0"/>
                  <a:pt x="3" y="3"/>
                  <a:pt x="0" y="2"/>
                </a:cubicBezTo>
                <a:cubicBezTo>
                  <a:pt x="0" y="3"/>
                  <a:pt x="0" y="4"/>
                  <a:pt x="0" y="5"/>
                </a:cubicBezTo>
                <a:cubicBezTo>
                  <a:pt x="3" y="5"/>
                  <a:pt x="3" y="4"/>
                  <a:pt x="5" y="4"/>
                </a:cubicBezTo>
                <a:cubicBezTo>
                  <a:pt x="6" y="4"/>
                  <a:pt x="6" y="4"/>
                  <a:pt x="6" y="4"/>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251" name="Freeform 284" title=""/>
          <p:cNvSpPr/>
          <p:nvPr>
            <p:custDataLst>
              <p:tags r:id="rId377"/>
            </p:custDataLst>
          </p:nvPr>
        </p:nvSpPr>
        <p:spPr bwMode="auto">
          <a:xfrm rot="1740000">
            <a:off x="5745411" y="2652495"/>
            <a:ext cx="7402" cy="4732"/>
          </a:xfrm>
          <a:custGeom>
            <a:gdLst>
              <a:gd name="T0" fmla="*/ 3 w 13"/>
              <a:gd name="T1" fmla="*/ 7 h 8"/>
              <a:gd name="T2" fmla="*/ 5 w 13"/>
              <a:gd name="T3" fmla="*/ 7 h 8"/>
              <a:gd name="T4" fmla="*/ 6 w 13"/>
              <a:gd name="T5" fmla="*/ 7 h 8"/>
              <a:gd name="T6" fmla="*/ 7 w 13"/>
              <a:gd name="T7" fmla="*/ 6 h 8"/>
              <a:gd name="T8" fmla="*/ 9 w 13"/>
              <a:gd name="T9" fmla="*/ 3 h 8"/>
              <a:gd name="T10" fmla="*/ 9 w 13"/>
              <a:gd name="T11" fmla="*/ 2 h 8"/>
              <a:gd name="T12" fmla="*/ 13 w 13"/>
              <a:gd name="T13" fmla="*/ 1 h 8"/>
              <a:gd name="T14" fmla="*/ 12 w 13"/>
              <a:gd name="T15" fmla="*/ 0 h 8"/>
              <a:gd name="T16" fmla="*/ 11 w 13"/>
              <a:gd name="T17" fmla="*/ 0 h 8"/>
              <a:gd name="T18" fmla="*/ 8 w 13"/>
              <a:gd name="T19" fmla="*/ 0 h 8"/>
              <a:gd name="T20" fmla="*/ 6 w 13"/>
              <a:gd name="T21" fmla="*/ 0 h 8"/>
              <a:gd name="T22" fmla="*/ 2 w 13"/>
              <a:gd name="T23" fmla="*/ 3 h 8"/>
              <a:gd name="T24" fmla="*/ 2 w 13"/>
              <a:gd name="T25" fmla="*/ 4 h 8"/>
              <a:gd name="T26" fmla="*/ 1 w 13"/>
              <a:gd name="T27" fmla="*/ 4 h 8"/>
              <a:gd name="T28" fmla="*/ 1 w 13"/>
              <a:gd name="T29" fmla="*/ 6 h 8"/>
              <a:gd name="T30" fmla="*/ 0 w 13"/>
              <a:gd name="T31" fmla="*/ 7 h 8"/>
              <a:gd name="T32" fmla="*/ 3 w 13"/>
              <a:gd name="T33" fmla="*/ 7 h 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 h="8">
                <a:moveTo>
                  <a:pt x="3" y="7"/>
                </a:moveTo>
                <a:cubicBezTo>
                  <a:pt x="4" y="7"/>
                  <a:pt x="4" y="7"/>
                  <a:pt x="5" y="7"/>
                </a:cubicBezTo>
                <a:cubicBezTo>
                  <a:pt x="5" y="7"/>
                  <a:pt x="5" y="7"/>
                  <a:pt x="6" y="7"/>
                </a:cubicBezTo>
                <a:cubicBezTo>
                  <a:pt x="6" y="6"/>
                  <a:pt x="6" y="6"/>
                  <a:pt x="7" y="6"/>
                </a:cubicBezTo>
                <a:cubicBezTo>
                  <a:pt x="8" y="4"/>
                  <a:pt x="8" y="3"/>
                  <a:pt x="9" y="3"/>
                </a:cubicBezTo>
                <a:cubicBezTo>
                  <a:pt x="9" y="3"/>
                  <a:pt x="9" y="2"/>
                  <a:pt x="9" y="2"/>
                </a:cubicBezTo>
                <a:cubicBezTo>
                  <a:pt x="10" y="1"/>
                  <a:pt x="11" y="1"/>
                  <a:pt x="13" y="1"/>
                </a:cubicBezTo>
                <a:cubicBezTo>
                  <a:pt x="13" y="0"/>
                  <a:pt x="13" y="0"/>
                  <a:pt x="12" y="0"/>
                </a:cubicBezTo>
                <a:cubicBezTo>
                  <a:pt x="11" y="0"/>
                  <a:pt x="11" y="0"/>
                  <a:pt x="11" y="0"/>
                </a:cubicBezTo>
                <a:cubicBezTo>
                  <a:pt x="10" y="0"/>
                  <a:pt x="9" y="0"/>
                  <a:pt x="8" y="0"/>
                </a:cubicBezTo>
                <a:cubicBezTo>
                  <a:pt x="7" y="0"/>
                  <a:pt x="7" y="0"/>
                  <a:pt x="6" y="0"/>
                </a:cubicBezTo>
                <a:cubicBezTo>
                  <a:pt x="4" y="0"/>
                  <a:pt x="3" y="1"/>
                  <a:pt x="2" y="3"/>
                </a:cubicBezTo>
                <a:cubicBezTo>
                  <a:pt x="2" y="4"/>
                  <a:pt x="2" y="4"/>
                  <a:pt x="2" y="4"/>
                </a:cubicBezTo>
                <a:cubicBezTo>
                  <a:pt x="2" y="4"/>
                  <a:pt x="2" y="4"/>
                  <a:pt x="1" y="4"/>
                </a:cubicBezTo>
                <a:cubicBezTo>
                  <a:pt x="1" y="5"/>
                  <a:pt x="1" y="5"/>
                  <a:pt x="1" y="6"/>
                </a:cubicBezTo>
                <a:cubicBezTo>
                  <a:pt x="1" y="7"/>
                  <a:pt x="1" y="7"/>
                  <a:pt x="0" y="7"/>
                </a:cubicBezTo>
                <a:cubicBezTo>
                  <a:pt x="0" y="8"/>
                  <a:pt x="3" y="8"/>
                  <a:pt x="3" y="7"/>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252" name="Freeform 285" title=""/>
          <p:cNvSpPr/>
          <p:nvPr>
            <p:custDataLst>
              <p:tags r:id="rId378"/>
            </p:custDataLst>
          </p:nvPr>
        </p:nvSpPr>
        <p:spPr bwMode="auto">
          <a:xfrm rot="1740000">
            <a:off x="5761622" y="2659281"/>
            <a:ext cx="5287" cy="7360"/>
          </a:xfrm>
          <a:custGeom>
            <a:gdLst>
              <a:gd name="T0" fmla="*/ 1 w 9"/>
              <a:gd name="T1" fmla="*/ 13 h 13"/>
              <a:gd name="T2" fmla="*/ 9 w 9"/>
              <a:gd name="T3" fmla="*/ 6 h 13"/>
              <a:gd name="T4" fmla="*/ 9 w 9"/>
              <a:gd name="T5" fmla="*/ 5 h 13"/>
              <a:gd name="T6" fmla="*/ 9 w 9"/>
              <a:gd name="T7" fmla="*/ 4 h 13"/>
              <a:gd name="T8" fmla="*/ 8 w 9"/>
              <a:gd name="T9" fmla="*/ 4 h 13"/>
              <a:gd name="T10" fmla="*/ 8 w 9"/>
              <a:gd name="T11" fmla="*/ 1 h 13"/>
              <a:gd name="T12" fmla="*/ 8 w 9"/>
              <a:gd name="T13" fmla="*/ 0 h 13"/>
              <a:gd name="T14" fmla="*/ 5 w 9"/>
              <a:gd name="T15" fmla="*/ 0 h 13"/>
              <a:gd name="T16" fmla="*/ 5 w 9"/>
              <a:gd name="T17" fmla="*/ 1 h 13"/>
              <a:gd name="T18" fmla="*/ 4 w 9"/>
              <a:gd name="T19" fmla="*/ 4 h 13"/>
              <a:gd name="T20" fmla="*/ 4 w 9"/>
              <a:gd name="T21" fmla="*/ 5 h 13"/>
              <a:gd name="T22" fmla="*/ 2 w 9"/>
              <a:gd name="T23" fmla="*/ 7 h 13"/>
              <a:gd name="T24" fmla="*/ 0 w 9"/>
              <a:gd name="T25" fmla="*/ 10 h 13"/>
              <a:gd name="T26" fmla="*/ 0 w 9"/>
              <a:gd name="T27" fmla="*/ 11 h 13"/>
              <a:gd name="T28" fmla="*/ 1 w 9"/>
              <a:gd name="T29" fmla="*/ 13 h 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 h="13">
                <a:moveTo>
                  <a:pt x="1" y="13"/>
                </a:moveTo>
                <a:cubicBezTo>
                  <a:pt x="5" y="12"/>
                  <a:pt x="8" y="10"/>
                  <a:pt x="9" y="6"/>
                </a:cubicBezTo>
                <a:cubicBezTo>
                  <a:pt x="9" y="6"/>
                  <a:pt x="9" y="5"/>
                  <a:pt x="9" y="5"/>
                </a:cubicBezTo>
                <a:cubicBezTo>
                  <a:pt x="9" y="5"/>
                  <a:pt x="9" y="4"/>
                  <a:pt x="9" y="4"/>
                </a:cubicBezTo>
                <a:cubicBezTo>
                  <a:pt x="9" y="4"/>
                  <a:pt x="9" y="4"/>
                  <a:pt x="8" y="4"/>
                </a:cubicBezTo>
                <a:cubicBezTo>
                  <a:pt x="8" y="3"/>
                  <a:pt x="8" y="2"/>
                  <a:pt x="8" y="1"/>
                </a:cubicBezTo>
                <a:cubicBezTo>
                  <a:pt x="8" y="1"/>
                  <a:pt x="8" y="1"/>
                  <a:pt x="8" y="0"/>
                </a:cubicBezTo>
                <a:cubicBezTo>
                  <a:pt x="7" y="0"/>
                  <a:pt x="6" y="0"/>
                  <a:pt x="5" y="0"/>
                </a:cubicBezTo>
                <a:cubicBezTo>
                  <a:pt x="5" y="1"/>
                  <a:pt x="5" y="1"/>
                  <a:pt x="5" y="1"/>
                </a:cubicBezTo>
                <a:cubicBezTo>
                  <a:pt x="4" y="2"/>
                  <a:pt x="5" y="4"/>
                  <a:pt x="4" y="4"/>
                </a:cubicBezTo>
                <a:cubicBezTo>
                  <a:pt x="4" y="4"/>
                  <a:pt x="4" y="5"/>
                  <a:pt x="4" y="5"/>
                </a:cubicBezTo>
                <a:cubicBezTo>
                  <a:pt x="5" y="5"/>
                  <a:pt x="4" y="7"/>
                  <a:pt x="2" y="7"/>
                </a:cubicBezTo>
                <a:cubicBezTo>
                  <a:pt x="2" y="9"/>
                  <a:pt x="0" y="8"/>
                  <a:pt x="0" y="10"/>
                </a:cubicBezTo>
                <a:cubicBezTo>
                  <a:pt x="0" y="10"/>
                  <a:pt x="0" y="11"/>
                  <a:pt x="0" y="11"/>
                </a:cubicBezTo>
                <a:cubicBezTo>
                  <a:pt x="0" y="12"/>
                  <a:pt x="0" y="13"/>
                  <a:pt x="1" y="13"/>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253" name="Freeform 286" title=""/>
          <p:cNvSpPr/>
          <p:nvPr>
            <p:custDataLst>
              <p:tags r:id="rId379"/>
            </p:custDataLst>
          </p:nvPr>
        </p:nvSpPr>
        <p:spPr bwMode="auto">
          <a:xfrm rot="1740000">
            <a:off x="5733390" y="2656861"/>
            <a:ext cx="1586" cy="789"/>
          </a:xfrm>
          <a:custGeom>
            <a:gdLst>
              <a:gd name="T0" fmla="*/ 3 w 3"/>
              <a:gd name="T1" fmla="*/ 0 h 1"/>
              <a:gd name="T2" fmla="*/ 0 w 3"/>
              <a:gd name="T3" fmla="*/ 1 h 1"/>
              <a:gd name="T4" fmla="*/ 3 w 3"/>
              <a:gd name="T5" fmla="*/ 1 h 1"/>
              <a:gd name="T6" fmla="*/ 3 w 3"/>
              <a:gd name="T7" fmla="*/ 0 h 1"/>
            </a:gdLst>
            <a:cxnLst>
              <a:cxn ang="0">
                <a:pos x="T0" y="T1"/>
              </a:cxn>
              <a:cxn ang="0">
                <a:pos x="T2" y="T3"/>
              </a:cxn>
              <a:cxn ang="0">
                <a:pos x="T4" y="T5"/>
              </a:cxn>
              <a:cxn ang="0">
                <a:pos x="T6" y="T7"/>
              </a:cxn>
            </a:cxnLst>
            <a:rect l="0" t="0" r="r" b="b"/>
            <a:pathLst>
              <a:path w="3" h="1">
                <a:moveTo>
                  <a:pt x="3" y="0"/>
                </a:moveTo>
                <a:cubicBezTo>
                  <a:pt x="1" y="0"/>
                  <a:pt x="1" y="0"/>
                  <a:pt x="0" y="1"/>
                </a:cubicBezTo>
                <a:cubicBezTo>
                  <a:pt x="1" y="1"/>
                  <a:pt x="2" y="1"/>
                  <a:pt x="3" y="1"/>
                </a:cubicBezTo>
                <a:cubicBezTo>
                  <a:pt x="3" y="1"/>
                  <a:pt x="3" y="0"/>
                  <a:pt x="3" y="0"/>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254" name="Freeform 287" title=""/>
          <p:cNvSpPr/>
          <p:nvPr>
            <p:custDataLst>
              <p:tags r:id="rId380"/>
            </p:custDataLst>
          </p:nvPr>
        </p:nvSpPr>
        <p:spPr bwMode="auto">
          <a:xfrm rot="1740000">
            <a:off x="5671299" y="2640657"/>
            <a:ext cx="2643" cy="3417"/>
          </a:xfrm>
          <a:custGeom>
            <a:gdLst>
              <a:gd name="T0" fmla="*/ 0 w 5"/>
              <a:gd name="T1" fmla="*/ 6 h 6"/>
              <a:gd name="T2" fmla="*/ 3 w 5"/>
              <a:gd name="T3" fmla="*/ 6 h 6"/>
              <a:gd name="T4" fmla="*/ 4 w 5"/>
              <a:gd name="T5" fmla="*/ 4 h 6"/>
              <a:gd name="T6" fmla="*/ 5 w 5"/>
              <a:gd name="T7" fmla="*/ 4 h 6"/>
              <a:gd name="T8" fmla="*/ 5 w 5"/>
              <a:gd name="T9" fmla="*/ 2 h 6"/>
              <a:gd name="T10" fmla="*/ 4 w 5"/>
              <a:gd name="T11" fmla="*/ 2 h 6"/>
              <a:gd name="T12" fmla="*/ 3 w 5"/>
              <a:gd name="T13" fmla="*/ 0 h 6"/>
              <a:gd name="T14" fmla="*/ 2 w 5"/>
              <a:gd name="T15" fmla="*/ 2 h 6"/>
              <a:gd name="T16" fmla="*/ 0 w 5"/>
              <a:gd name="T17" fmla="*/ 6 h 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6">
                <a:moveTo>
                  <a:pt x="0" y="6"/>
                </a:moveTo>
                <a:cubicBezTo>
                  <a:pt x="1" y="6"/>
                  <a:pt x="2" y="6"/>
                  <a:pt x="3" y="6"/>
                </a:cubicBezTo>
                <a:cubicBezTo>
                  <a:pt x="3" y="5"/>
                  <a:pt x="4" y="5"/>
                  <a:pt x="4" y="4"/>
                </a:cubicBezTo>
                <a:cubicBezTo>
                  <a:pt x="4" y="4"/>
                  <a:pt x="5" y="4"/>
                  <a:pt x="5" y="4"/>
                </a:cubicBezTo>
                <a:cubicBezTo>
                  <a:pt x="5" y="3"/>
                  <a:pt x="5" y="3"/>
                  <a:pt x="5" y="2"/>
                </a:cubicBezTo>
                <a:cubicBezTo>
                  <a:pt x="5" y="2"/>
                  <a:pt x="4" y="2"/>
                  <a:pt x="4" y="2"/>
                </a:cubicBezTo>
                <a:cubicBezTo>
                  <a:pt x="4" y="2"/>
                  <a:pt x="3" y="1"/>
                  <a:pt x="3" y="0"/>
                </a:cubicBezTo>
                <a:cubicBezTo>
                  <a:pt x="2" y="0"/>
                  <a:pt x="2" y="2"/>
                  <a:pt x="2" y="2"/>
                </a:cubicBezTo>
                <a:cubicBezTo>
                  <a:pt x="2" y="4"/>
                  <a:pt x="0" y="5"/>
                  <a:pt x="0" y="6"/>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255" name="Freeform 288" title=""/>
          <p:cNvSpPr/>
          <p:nvPr>
            <p:custDataLst>
              <p:tags r:id="rId381"/>
            </p:custDataLst>
          </p:nvPr>
        </p:nvSpPr>
        <p:spPr bwMode="auto">
          <a:xfrm rot="1740000">
            <a:off x="5697770" y="2659555"/>
            <a:ext cx="5551" cy="4995"/>
          </a:xfrm>
          <a:custGeom>
            <a:gdLst>
              <a:gd name="T0" fmla="*/ 10 w 10"/>
              <a:gd name="T1" fmla="*/ 1 h 9"/>
              <a:gd name="T2" fmla="*/ 10 w 10"/>
              <a:gd name="T3" fmla="*/ 0 h 9"/>
              <a:gd name="T4" fmla="*/ 8 w 10"/>
              <a:gd name="T5" fmla="*/ 0 h 9"/>
              <a:gd name="T6" fmla="*/ 6 w 10"/>
              <a:gd name="T7" fmla="*/ 0 h 9"/>
              <a:gd name="T8" fmla="*/ 4 w 10"/>
              <a:gd name="T9" fmla="*/ 0 h 9"/>
              <a:gd name="T10" fmla="*/ 3 w 10"/>
              <a:gd name="T11" fmla="*/ 2 h 9"/>
              <a:gd name="T12" fmla="*/ 2 w 10"/>
              <a:gd name="T13" fmla="*/ 2 h 9"/>
              <a:gd name="T14" fmla="*/ 0 w 10"/>
              <a:gd name="T15" fmla="*/ 5 h 9"/>
              <a:gd name="T16" fmla="*/ 0 w 10"/>
              <a:gd name="T17" fmla="*/ 7 h 9"/>
              <a:gd name="T18" fmla="*/ 0 w 10"/>
              <a:gd name="T19" fmla="*/ 8 h 9"/>
              <a:gd name="T20" fmla="*/ 2 w 10"/>
              <a:gd name="T21" fmla="*/ 8 h 9"/>
              <a:gd name="T22" fmla="*/ 2 w 10"/>
              <a:gd name="T23" fmla="*/ 9 h 9"/>
              <a:gd name="T24" fmla="*/ 3 w 10"/>
              <a:gd name="T25" fmla="*/ 9 h 9"/>
              <a:gd name="T26" fmla="*/ 5 w 10"/>
              <a:gd name="T27" fmla="*/ 8 h 9"/>
              <a:gd name="T28" fmla="*/ 6 w 10"/>
              <a:gd name="T29" fmla="*/ 7 h 9"/>
              <a:gd name="T30" fmla="*/ 10 w 10"/>
              <a:gd name="T31" fmla="*/ 5 h 9"/>
              <a:gd name="T32" fmla="*/ 10 w 10"/>
              <a:gd name="T33" fmla="*/ 1 h 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 h="9">
                <a:moveTo>
                  <a:pt x="10" y="1"/>
                </a:moveTo>
                <a:cubicBezTo>
                  <a:pt x="10" y="1"/>
                  <a:pt x="10" y="0"/>
                  <a:pt x="10" y="0"/>
                </a:cubicBezTo>
                <a:cubicBezTo>
                  <a:pt x="9" y="0"/>
                  <a:pt x="8" y="0"/>
                  <a:pt x="8" y="0"/>
                </a:cubicBezTo>
                <a:cubicBezTo>
                  <a:pt x="7" y="1"/>
                  <a:pt x="6" y="1"/>
                  <a:pt x="6" y="0"/>
                </a:cubicBezTo>
                <a:cubicBezTo>
                  <a:pt x="6" y="0"/>
                  <a:pt x="5" y="0"/>
                  <a:pt x="4" y="0"/>
                </a:cubicBezTo>
                <a:cubicBezTo>
                  <a:pt x="4" y="1"/>
                  <a:pt x="4" y="2"/>
                  <a:pt x="3" y="2"/>
                </a:cubicBezTo>
                <a:cubicBezTo>
                  <a:pt x="2" y="2"/>
                  <a:pt x="2" y="2"/>
                  <a:pt x="2" y="2"/>
                </a:cubicBezTo>
                <a:cubicBezTo>
                  <a:pt x="2" y="4"/>
                  <a:pt x="1" y="4"/>
                  <a:pt x="0" y="5"/>
                </a:cubicBezTo>
                <a:cubicBezTo>
                  <a:pt x="0" y="5"/>
                  <a:pt x="0" y="6"/>
                  <a:pt x="0" y="7"/>
                </a:cubicBezTo>
                <a:cubicBezTo>
                  <a:pt x="0" y="7"/>
                  <a:pt x="0" y="8"/>
                  <a:pt x="0" y="8"/>
                </a:cubicBezTo>
                <a:cubicBezTo>
                  <a:pt x="1" y="8"/>
                  <a:pt x="1" y="8"/>
                  <a:pt x="2" y="8"/>
                </a:cubicBezTo>
                <a:cubicBezTo>
                  <a:pt x="2" y="9"/>
                  <a:pt x="2" y="9"/>
                  <a:pt x="2" y="9"/>
                </a:cubicBezTo>
                <a:cubicBezTo>
                  <a:pt x="2" y="9"/>
                  <a:pt x="2" y="9"/>
                  <a:pt x="3" y="9"/>
                </a:cubicBezTo>
                <a:cubicBezTo>
                  <a:pt x="4" y="9"/>
                  <a:pt x="4" y="8"/>
                  <a:pt x="5" y="8"/>
                </a:cubicBezTo>
                <a:cubicBezTo>
                  <a:pt x="6" y="8"/>
                  <a:pt x="7" y="8"/>
                  <a:pt x="6" y="7"/>
                </a:cubicBezTo>
                <a:cubicBezTo>
                  <a:pt x="7" y="6"/>
                  <a:pt x="9" y="5"/>
                  <a:pt x="10" y="5"/>
                </a:cubicBezTo>
                <a:cubicBezTo>
                  <a:pt x="10" y="3"/>
                  <a:pt x="10" y="2"/>
                  <a:pt x="10" y="1"/>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256" name="Freeform 289" title=""/>
          <p:cNvSpPr/>
          <p:nvPr>
            <p:custDataLst>
              <p:tags r:id="rId382"/>
            </p:custDataLst>
          </p:nvPr>
        </p:nvSpPr>
        <p:spPr bwMode="auto">
          <a:xfrm rot="1740000">
            <a:off x="5689477" y="2664869"/>
            <a:ext cx="1058" cy="1315"/>
          </a:xfrm>
          <a:custGeom>
            <a:gdLst>
              <a:gd name="T0" fmla="*/ 0 w 2"/>
              <a:gd name="T1" fmla="*/ 2 h 2"/>
              <a:gd name="T2" fmla="*/ 2 w 2"/>
              <a:gd name="T3" fmla="*/ 1 h 2"/>
              <a:gd name="T4" fmla="*/ 2 w 2"/>
              <a:gd name="T5" fmla="*/ 0 h 2"/>
              <a:gd name="T6" fmla="*/ 0 w 2"/>
              <a:gd name="T7" fmla="*/ 0 h 2"/>
              <a:gd name="T8" fmla="*/ 0 w 2"/>
              <a:gd name="T9" fmla="*/ 2 h 2"/>
            </a:gdLst>
            <a:cxnLst>
              <a:cxn ang="0">
                <a:pos x="T0" y="T1"/>
              </a:cxn>
              <a:cxn ang="0">
                <a:pos x="T2" y="T3"/>
              </a:cxn>
              <a:cxn ang="0">
                <a:pos x="T4" y="T5"/>
              </a:cxn>
              <a:cxn ang="0">
                <a:pos x="T6" y="T7"/>
              </a:cxn>
              <a:cxn ang="0">
                <a:pos x="T8" y="T9"/>
              </a:cxn>
            </a:cxnLst>
            <a:rect l="0" t="0" r="r" b="b"/>
            <a:pathLst>
              <a:path w="2" h="2">
                <a:moveTo>
                  <a:pt x="0" y="2"/>
                </a:moveTo>
                <a:cubicBezTo>
                  <a:pt x="1" y="2"/>
                  <a:pt x="1" y="1"/>
                  <a:pt x="2" y="1"/>
                </a:cubicBezTo>
                <a:cubicBezTo>
                  <a:pt x="2" y="0"/>
                  <a:pt x="2" y="0"/>
                  <a:pt x="2" y="0"/>
                </a:cubicBezTo>
                <a:cubicBezTo>
                  <a:pt x="2" y="0"/>
                  <a:pt x="1" y="0"/>
                  <a:pt x="0" y="0"/>
                </a:cubicBezTo>
                <a:cubicBezTo>
                  <a:pt x="0" y="0"/>
                  <a:pt x="0" y="1"/>
                  <a:pt x="0" y="2"/>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257" name="Freeform 290" title=""/>
          <p:cNvSpPr/>
          <p:nvPr>
            <p:custDataLst>
              <p:tags r:id="rId383"/>
            </p:custDataLst>
          </p:nvPr>
        </p:nvSpPr>
        <p:spPr bwMode="auto">
          <a:xfrm rot="1740000">
            <a:off x="5716392" y="2686110"/>
            <a:ext cx="2115" cy="1578"/>
          </a:xfrm>
          <a:custGeom>
            <a:gdLst>
              <a:gd name="T0" fmla="*/ 3 w 4"/>
              <a:gd name="T1" fmla="*/ 3 h 3"/>
              <a:gd name="T2" fmla="*/ 4 w 4"/>
              <a:gd name="T3" fmla="*/ 0 h 3"/>
              <a:gd name="T4" fmla="*/ 3 w 4"/>
              <a:gd name="T5" fmla="*/ 0 h 3"/>
              <a:gd name="T6" fmla="*/ 0 w 4"/>
              <a:gd name="T7" fmla="*/ 3 h 3"/>
              <a:gd name="T8" fmla="*/ 1 w 4"/>
              <a:gd name="T9" fmla="*/ 3 h 3"/>
              <a:gd name="T10" fmla="*/ 3 w 4"/>
              <a:gd name="T11" fmla="*/ 3 h 3"/>
            </a:gdLst>
            <a:cxnLst>
              <a:cxn ang="0">
                <a:pos x="T0" y="T1"/>
              </a:cxn>
              <a:cxn ang="0">
                <a:pos x="T2" y="T3"/>
              </a:cxn>
              <a:cxn ang="0">
                <a:pos x="T4" y="T5"/>
              </a:cxn>
              <a:cxn ang="0">
                <a:pos x="T6" y="T7"/>
              </a:cxn>
              <a:cxn ang="0">
                <a:pos x="T8" y="T9"/>
              </a:cxn>
              <a:cxn ang="0">
                <a:pos x="T10" y="T11"/>
              </a:cxn>
            </a:cxnLst>
            <a:rect l="0" t="0" r="r" b="b"/>
            <a:pathLst>
              <a:path w="4" h="3">
                <a:moveTo>
                  <a:pt x="3" y="3"/>
                </a:moveTo>
                <a:cubicBezTo>
                  <a:pt x="3" y="2"/>
                  <a:pt x="4" y="1"/>
                  <a:pt x="4" y="0"/>
                </a:cubicBezTo>
                <a:cubicBezTo>
                  <a:pt x="3" y="0"/>
                  <a:pt x="3" y="0"/>
                  <a:pt x="3" y="0"/>
                </a:cubicBezTo>
                <a:cubicBezTo>
                  <a:pt x="2" y="1"/>
                  <a:pt x="1" y="1"/>
                  <a:pt x="0" y="3"/>
                </a:cubicBezTo>
                <a:cubicBezTo>
                  <a:pt x="1" y="3"/>
                  <a:pt x="1" y="3"/>
                  <a:pt x="1" y="3"/>
                </a:cubicBezTo>
                <a:cubicBezTo>
                  <a:pt x="2" y="3"/>
                  <a:pt x="2" y="3"/>
                  <a:pt x="3" y="3"/>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258" name="Freeform 291" title=""/>
          <p:cNvSpPr/>
          <p:nvPr>
            <p:custDataLst>
              <p:tags r:id="rId384"/>
            </p:custDataLst>
          </p:nvPr>
        </p:nvSpPr>
        <p:spPr bwMode="auto">
          <a:xfrm rot="1740000">
            <a:off x="5699810" y="2717572"/>
            <a:ext cx="1586" cy="526"/>
          </a:xfrm>
          <a:custGeom>
            <a:gdLst>
              <a:gd name="T0" fmla="*/ 0 w 3"/>
              <a:gd name="T1" fmla="*/ 0 h 1"/>
              <a:gd name="T2" fmla="*/ 0 w 3"/>
              <a:gd name="T3" fmla="*/ 1 h 1"/>
              <a:gd name="T4" fmla="*/ 0 w 3"/>
              <a:gd name="T5" fmla="*/ 0 h 1"/>
            </a:gdLst>
            <a:cxnLst>
              <a:cxn ang="0">
                <a:pos x="T0" y="T1"/>
              </a:cxn>
              <a:cxn ang="0">
                <a:pos x="T2" y="T3"/>
              </a:cxn>
              <a:cxn ang="0">
                <a:pos x="T4" y="T5"/>
              </a:cxn>
            </a:cxnLst>
            <a:rect l="0" t="0" r="r" b="b"/>
            <a:pathLst>
              <a:path w="3" h="1">
                <a:moveTo>
                  <a:pt x="0" y="0"/>
                </a:moveTo>
                <a:cubicBezTo>
                  <a:pt x="0" y="0"/>
                  <a:pt x="0" y="1"/>
                  <a:pt x="0" y="1"/>
                </a:cubicBezTo>
                <a:cubicBezTo>
                  <a:pt x="3" y="1"/>
                  <a:pt x="3" y="0"/>
                  <a:pt x="0" y="0"/>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259" name="Freeform 292" title=""/>
          <p:cNvSpPr/>
          <p:nvPr>
            <p:custDataLst>
              <p:tags r:id="rId385"/>
            </p:custDataLst>
          </p:nvPr>
        </p:nvSpPr>
        <p:spPr bwMode="auto">
          <a:xfrm rot="1740000">
            <a:off x="5670002" y="2664269"/>
            <a:ext cx="1850" cy="2102"/>
          </a:xfrm>
          <a:custGeom>
            <a:gdLst>
              <a:gd name="T0" fmla="*/ 0 w 3"/>
              <a:gd name="T1" fmla="*/ 1 h 4"/>
              <a:gd name="T2" fmla="*/ 0 w 3"/>
              <a:gd name="T3" fmla="*/ 4 h 4"/>
              <a:gd name="T4" fmla="*/ 3 w 3"/>
              <a:gd name="T5" fmla="*/ 1 h 4"/>
              <a:gd name="T6" fmla="*/ 3 w 3"/>
              <a:gd name="T7" fmla="*/ 0 h 4"/>
              <a:gd name="T8" fmla="*/ 0 w 3"/>
              <a:gd name="T9" fmla="*/ 0 h 4"/>
              <a:gd name="T10" fmla="*/ 0 w 3"/>
              <a:gd name="T11" fmla="*/ 1 h 4"/>
            </a:gdLst>
            <a:cxnLst>
              <a:cxn ang="0">
                <a:pos x="T0" y="T1"/>
              </a:cxn>
              <a:cxn ang="0">
                <a:pos x="T2" y="T3"/>
              </a:cxn>
              <a:cxn ang="0">
                <a:pos x="T4" y="T5"/>
              </a:cxn>
              <a:cxn ang="0">
                <a:pos x="T6" y="T7"/>
              </a:cxn>
              <a:cxn ang="0">
                <a:pos x="T8" y="T9"/>
              </a:cxn>
              <a:cxn ang="0">
                <a:pos x="T10" y="T11"/>
              </a:cxn>
            </a:cxnLst>
            <a:rect l="0" t="0" r="r" b="b"/>
            <a:pathLst>
              <a:path w="3" h="4">
                <a:moveTo>
                  <a:pt x="0" y="1"/>
                </a:moveTo>
                <a:cubicBezTo>
                  <a:pt x="0" y="2"/>
                  <a:pt x="0" y="3"/>
                  <a:pt x="0" y="4"/>
                </a:cubicBezTo>
                <a:cubicBezTo>
                  <a:pt x="1" y="3"/>
                  <a:pt x="2" y="3"/>
                  <a:pt x="3" y="1"/>
                </a:cubicBezTo>
                <a:cubicBezTo>
                  <a:pt x="3" y="1"/>
                  <a:pt x="3" y="0"/>
                  <a:pt x="3" y="0"/>
                </a:cubicBezTo>
                <a:cubicBezTo>
                  <a:pt x="2" y="0"/>
                  <a:pt x="1" y="0"/>
                  <a:pt x="0" y="0"/>
                </a:cubicBezTo>
                <a:cubicBezTo>
                  <a:pt x="0" y="0"/>
                  <a:pt x="0" y="1"/>
                  <a:pt x="0" y="1"/>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260" name="Freeform 293" title=""/>
          <p:cNvSpPr>
            <a:spLocks noEditPoints="1"/>
          </p:cNvSpPr>
          <p:nvPr>
            <p:custDataLst>
              <p:tags r:id="rId386"/>
            </p:custDataLst>
          </p:nvPr>
        </p:nvSpPr>
        <p:spPr bwMode="auto">
          <a:xfrm rot="1740000">
            <a:off x="5694179" y="2628938"/>
            <a:ext cx="16866" cy="106332"/>
          </a:xfrm>
          <a:custGeom>
            <a:gdLst>
              <a:gd name="T0" fmla="*/ 26 w 30"/>
              <a:gd name="T1" fmla="*/ 48 h 186"/>
              <a:gd name="T2" fmla="*/ 27 w 30"/>
              <a:gd name="T3" fmla="*/ 43 h 186"/>
              <a:gd name="T4" fmla="*/ 24 w 30"/>
              <a:gd name="T5" fmla="*/ 40 h 186"/>
              <a:gd name="T6" fmla="*/ 25 w 30"/>
              <a:gd name="T7" fmla="*/ 28 h 186"/>
              <a:gd name="T8" fmla="*/ 26 w 30"/>
              <a:gd name="T9" fmla="*/ 23 h 186"/>
              <a:gd name="T10" fmla="*/ 26 w 30"/>
              <a:gd name="T11" fmla="*/ 17 h 186"/>
              <a:gd name="T12" fmla="*/ 24 w 30"/>
              <a:gd name="T13" fmla="*/ 12 h 186"/>
              <a:gd name="T14" fmla="*/ 18 w 30"/>
              <a:gd name="T15" fmla="*/ 4 h 186"/>
              <a:gd name="T16" fmla="*/ 13 w 30"/>
              <a:gd name="T17" fmla="*/ 5 h 186"/>
              <a:gd name="T18" fmla="*/ 5 w 30"/>
              <a:gd name="T19" fmla="*/ 19 h 186"/>
              <a:gd name="T20" fmla="*/ 1 w 30"/>
              <a:gd name="T21" fmla="*/ 24 h 186"/>
              <a:gd name="T22" fmla="*/ 2 w 30"/>
              <a:gd name="T23" fmla="*/ 29 h 186"/>
              <a:gd name="T24" fmla="*/ 2 w 30"/>
              <a:gd name="T25" fmla="*/ 34 h 186"/>
              <a:gd name="T26" fmla="*/ 7 w 30"/>
              <a:gd name="T27" fmla="*/ 37 h 186"/>
              <a:gd name="T28" fmla="*/ 6 w 30"/>
              <a:gd name="T29" fmla="*/ 44 h 186"/>
              <a:gd name="T30" fmla="*/ 0 w 30"/>
              <a:gd name="T31" fmla="*/ 65 h 186"/>
              <a:gd name="T32" fmla="*/ 0 w 30"/>
              <a:gd name="T33" fmla="*/ 68 h 186"/>
              <a:gd name="T34" fmla="*/ 5 w 30"/>
              <a:gd name="T35" fmla="*/ 92 h 186"/>
              <a:gd name="T36" fmla="*/ 2 w 30"/>
              <a:gd name="T37" fmla="*/ 136 h 186"/>
              <a:gd name="T38" fmla="*/ 5 w 30"/>
              <a:gd name="T39" fmla="*/ 148 h 186"/>
              <a:gd name="T40" fmla="*/ 3 w 30"/>
              <a:gd name="T41" fmla="*/ 152 h 186"/>
              <a:gd name="T42" fmla="*/ 5 w 30"/>
              <a:gd name="T43" fmla="*/ 158 h 186"/>
              <a:gd name="T44" fmla="*/ 7 w 30"/>
              <a:gd name="T45" fmla="*/ 166 h 186"/>
              <a:gd name="T46" fmla="*/ 8 w 30"/>
              <a:gd name="T47" fmla="*/ 176 h 186"/>
              <a:gd name="T48" fmla="*/ 11 w 30"/>
              <a:gd name="T49" fmla="*/ 180 h 186"/>
              <a:gd name="T50" fmla="*/ 13 w 30"/>
              <a:gd name="T51" fmla="*/ 186 h 186"/>
              <a:gd name="T52" fmla="*/ 18 w 30"/>
              <a:gd name="T53" fmla="*/ 185 h 186"/>
              <a:gd name="T54" fmla="*/ 21 w 30"/>
              <a:gd name="T55" fmla="*/ 183 h 186"/>
              <a:gd name="T56" fmla="*/ 24 w 30"/>
              <a:gd name="T57" fmla="*/ 182 h 186"/>
              <a:gd name="T58" fmla="*/ 25 w 30"/>
              <a:gd name="T59" fmla="*/ 177 h 186"/>
              <a:gd name="T60" fmla="*/ 27 w 30"/>
              <a:gd name="T61" fmla="*/ 166 h 186"/>
              <a:gd name="T62" fmla="*/ 25 w 30"/>
              <a:gd name="T63" fmla="*/ 154 h 186"/>
              <a:gd name="T64" fmla="*/ 27 w 30"/>
              <a:gd name="T65" fmla="*/ 143 h 186"/>
              <a:gd name="T66" fmla="*/ 26 w 30"/>
              <a:gd name="T67" fmla="*/ 138 h 186"/>
              <a:gd name="T68" fmla="*/ 26 w 30"/>
              <a:gd name="T69" fmla="*/ 131 h 186"/>
              <a:gd name="T70" fmla="*/ 26 w 30"/>
              <a:gd name="T71" fmla="*/ 125 h 186"/>
              <a:gd name="T72" fmla="*/ 26 w 30"/>
              <a:gd name="T73" fmla="*/ 116 h 186"/>
              <a:gd name="T74" fmla="*/ 25 w 30"/>
              <a:gd name="T75" fmla="*/ 105 h 186"/>
              <a:gd name="T76" fmla="*/ 14 w 30"/>
              <a:gd name="T77" fmla="*/ 107 h 186"/>
              <a:gd name="T78" fmla="*/ 20 w 30"/>
              <a:gd name="T79" fmla="*/ 103 h 186"/>
              <a:gd name="T80" fmla="*/ 20 w 30"/>
              <a:gd name="T81" fmla="*/ 95 h 186"/>
              <a:gd name="T82" fmla="*/ 27 w 30"/>
              <a:gd name="T83" fmla="*/ 82 h 186"/>
              <a:gd name="T84" fmla="*/ 25 w 30"/>
              <a:gd name="T85" fmla="*/ 73 h 186"/>
              <a:gd name="T86" fmla="*/ 24 w 30"/>
              <a:gd name="T87" fmla="*/ 68 h 186"/>
              <a:gd name="T88" fmla="*/ 30 w 30"/>
              <a:gd name="T89" fmla="*/ 56 h 186"/>
              <a:gd name="T90" fmla="*/ 15 w 30"/>
              <a:gd name="T91" fmla="*/ 90 h 186"/>
              <a:gd name="T92" fmla="*/ 14 w 30"/>
              <a:gd name="T93" fmla="*/ 85 h 186"/>
              <a:gd name="T94" fmla="*/ 8 w 30"/>
              <a:gd name="T95" fmla="*/ 34 h 186"/>
              <a:gd name="T96" fmla="*/ 15 w 30"/>
              <a:gd name="T97" fmla="*/ 74 h 186"/>
              <a:gd name="T98" fmla="*/ 17 w 30"/>
              <a:gd name="T99" fmla="*/ 24 h 186"/>
              <a:gd name="T100" fmla="*/ 12 w 30"/>
              <a:gd name="T101" fmla="*/ 29 h 186"/>
              <a:gd name="T102" fmla="*/ 9 w 30"/>
              <a:gd name="T103" fmla="*/ 24 h 186"/>
              <a:gd name="T104" fmla="*/ 24 w 30"/>
              <a:gd name="T105" fmla="*/ 143 h 186"/>
              <a:gd name="T106" fmla="*/ 20 w 30"/>
              <a:gd name="T107" fmla="*/ 152 h 186"/>
              <a:gd name="T108" fmla="*/ 20 w 30"/>
              <a:gd name="T109" fmla="*/ 152 h 186"/>
              <a:gd name="T110" fmla="*/ 11 w 30"/>
              <a:gd name="T111" fmla="*/ 129 h 186"/>
              <a:gd name="T112" fmla="*/ 8 w 30"/>
              <a:gd name="T113" fmla="*/ 125 h 186"/>
              <a:gd name="T114" fmla="*/ 25 w 30"/>
              <a:gd name="T115" fmla="*/ 59 h 186"/>
              <a:gd name="T116" fmla="*/ 11 w 30"/>
              <a:gd name="T117" fmla="*/ 12 h 186"/>
              <a:gd name="T118" fmla="*/ 8 w 30"/>
              <a:gd name="T119" fmla="*/ 42 h 186"/>
              <a:gd name="T120" fmla="*/ 18 w 30"/>
              <a:gd name="T121" fmla="*/ 71 h 18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0" h="186">
                <a:moveTo>
                  <a:pt x="28" y="52"/>
                </a:moveTo>
                <a:cubicBezTo>
                  <a:pt x="29" y="50"/>
                  <a:pt x="27" y="49"/>
                  <a:pt x="26" y="49"/>
                </a:cubicBezTo>
                <a:cubicBezTo>
                  <a:pt x="26" y="49"/>
                  <a:pt x="26" y="48"/>
                  <a:pt x="26" y="48"/>
                </a:cubicBezTo>
                <a:cubicBezTo>
                  <a:pt x="26" y="48"/>
                  <a:pt x="26" y="47"/>
                  <a:pt x="26" y="47"/>
                </a:cubicBezTo>
                <a:cubicBezTo>
                  <a:pt x="26" y="46"/>
                  <a:pt x="26" y="44"/>
                  <a:pt x="27" y="44"/>
                </a:cubicBezTo>
                <a:cubicBezTo>
                  <a:pt x="27" y="44"/>
                  <a:pt x="27" y="44"/>
                  <a:pt x="27" y="43"/>
                </a:cubicBezTo>
                <a:cubicBezTo>
                  <a:pt x="26" y="43"/>
                  <a:pt x="25" y="42"/>
                  <a:pt x="25" y="41"/>
                </a:cubicBezTo>
                <a:cubicBezTo>
                  <a:pt x="25" y="40"/>
                  <a:pt x="25" y="40"/>
                  <a:pt x="25" y="40"/>
                </a:cubicBezTo>
                <a:cubicBezTo>
                  <a:pt x="24" y="40"/>
                  <a:pt x="24" y="40"/>
                  <a:pt x="24" y="40"/>
                </a:cubicBezTo>
                <a:cubicBezTo>
                  <a:pt x="24" y="39"/>
                  <a:pt x="24" y="38"/>
                  <a:pt x="24" y="37"/>
                </a:cubicBezTo>
                <a:cubicBezTo>
                  <a:pt x="27" y="38"/>
                  <a:pt x="21" y="34"/>
                  <a:pt x="25" y="34"/>
                </a:cubicBezTo>
                <a:cubicBezTo>
                  <a:pt x="25" y="32"/>
                  <a:pt x="25" y="30"/>
                  <a:pt x="25" y="28"/>
                </a:cubicBezTo>
                <a:cubicBezTo>
                  <a:pt x="25" y="27"/>
                  <a:pt x="25" y="27"/>
                  <a:pt x="25" y="27"/>
                </a:cubicBezTo>
                <a:cubicBezTo>
                  <a:pt x="26" y="26"/>
                  <a:pt x="27" y="25"/>
                  <a:pt x="27" y="23"/>
                </a:cubicBezTo>
                <a:cubicBezTo>
                  <a:pt x="27" y="23"/>
                  <a:pt x="26" y="23"/>
                  <a:pt x="26" y="23"/>
                </a:cubicBezTo>
                <a:cubicBezTo>
                  <a:pt x="23" y="23"/>
                  <a:pt x="22" y="23"/>
                  <a:pt x="24" y="21"/>
                </a:cubicBezTo>
                <a:cubicBezTo>
                  <a:pt x="24" y="20"/>
                  <a:pt x="24" y="20"/>
                  <a:pt x="24" y="19"/>
                </a:cubicBezTo>
                <a:cubicBezTo>
                  <a:pt x="23" y="17"/>
                  <a:pt x="25" y="17"/>
                  <a:pt x="26" y="17"/>
                </a:cubicBezTo>
                <a:cubicBezTo>
                  <a:pt x="26" y="17"/>
                  <a:pt x="26" y="16"/>
                  <a:pt x="26" y="16"/>
                </a:cubicBezTo>
                <a:cubicBezTo>
                  <a:pt x="25" y="16"/>
                  <a:pt x="25" y="15"/>
                  <a:pt x="24" y="15"/>
                </a:cubicBezTo>
                <a:cubicBezTo>
                  <a:pt x="24" y="14"/>
                  <a:pt x="24" y="13"/>
                  <a:pt x="24" y="12"/>
                </a:cubicBezTo>
                <a:cubicBezTo>
                  <a:pt x="24" y="12"/>
                  <a:pt x="24" y="12"/>
                  <a:pt x="24" y="11"/>
                </a:cubicBezTo>
                <a:cubicBezTo>
                  <a:pt x="21" y="11"/>
                  <a:pt x="21" y="10"/>
                  <a:pt x="22" y="9"/>
                </a:cubicBezTo>
                <a:cubicBezTo>
                  <a:pt x="21" y="7"/>
                  <a:pt x="20" y="5"/>
                  <a:pt x="18" y="4"/>
                </a:cubicBezTo>
                <a:cubicBezTo>
                  <a:pt x="18" y="3"/>
                  <a:pt x="19" y="3"/>
                  <a:pt x="20" y="3"/>
                </a:cubicBezTo>
                <a:cubicBezTo>
                  <a:pt x="20" y="2"/>
                  <a:pt x="20" y="2"/>
                  <a:pt x="20" y="2"/>
                </a:cubicBezTo>
                <a:cubicBezTo>
                  <a:pt x="15" y="0"/>
                  <a:pt x="17" y="6"/>
                  <a:pt x="13" y="5"/>
                </a:cubicBezTo>
                <a:cubicBezTo>
                  <a:pt x="13" y="5"/>
                  <a:pt x="12" y="5"/>
                  <a:pt x="12" y="5"/>
                </a:cubicBezTo>
                <a:cubicBezTo>
                  <a:pt x="10" y="9"/>
                  <a:pt x="6" y="10"/>
                  <a:pt x="3" y="14"/>
                </a:cubicBezTo>
                <a:cubicBezTo>
                  <a:pt x="3" y="16"/>
                  <a:pt x="6" y="16"/>
                  <a:pt x="5" y="19"/>
                </a:cubicBezTo>
                <a:cubicBezTo>
                  <a:pt x="3" y="20"/>
                  <a:pt x="2" y="20"/>
                  <a:pt x="2" y="22"/>
                </a:cubicBezTo>
                <a:cubicBezTo>
                  <a:pt x="2" y="22"/>
                  <a:pt x="2" y="22"/>
                  <a:pt x="1" y="22"/>
                </a:cubicBezTo>
                <a:cubicBezTo>
                  <a:pt x="1" y="23"/>
                  <a:pt x="1" y="23"/>
                  <a:pt x="1" y="24"/>
                </a:cubicBezTo>
                <a:cubicBezTo>
                  <a:pt x="2" y="24"/>
                  <a:pt x="2" y="24"/>
                  <a:pt x="2" y="24"/>
                </a:cubicBezTo>
                <a:cubicBezTo>
                  <a:pt x="2" y="25"/>
                  <a:pt x="2" y="26"/>
                  <a:pt x="2" y="27"/>
                </a:cubicBezTo>
                <a:cubicBezTo>
                  <a:pt x="2" y="27"/>
                  <a:pt x="2" y="28"/>
                  <a:pt x="2" y="29"/>
                </a:cubicBezTo>
                <a:cubicBezTo>
                  <a:pt x="3" y="29"/>
                  <a:pt x="4" y="29"/>
                  <a:pt x="3" y="28"/>
                </a:cubicBezTo>
                <a:cubicBezTo>
                  <a:pt x="6" y="28"/>
                  <a:pt x="3" y="32"/>
                  <a:pt x="2" y="33"/>
                </a:cubicBezTo>
                <a:cubicBezTo>
                  <a:pt x="2" y="33"/>
                  <a:pt x="2" y="33"/>
                  <a:pt x="2" y="34"/>
                </a:cubicBezTo>
                <a:cubicBezTo>
                  <a:pt x="4" y="34"/>
                  <a:pt x="4" y="35"/>
                  <a:pt x="5" y="36"/>
                </a:cubicBezTo>
                <a:cubicBezTo>
                  <a:pt x="5" y="36"/>
                  <a:pt x="6" y="36"/>
                  <a:pt x="6" y="37"/>
                </a:cubicBezTo>
                <a:cubicBezTo>
                  <a:pt x="6" y="37"/>
                  <a:pt x="7" y="37"/>
                  <a:pt x="7" y="37"/>
                </a:cubicBezTo>
                <a:cubicBezTo>
                  <a:pt x="7" y="38"/>
                  <a:pt x="7" y="38"/>
                  <a:pt x="7" y="38"/>
                </a:cubicBezTo>
                <a:cubicBezTo>
                  <a:pt x="7" y="40"/>
                  <a:pt x="7" y="41"/>
                  <a:pt x="7" y="42"/>
                </a:cubicBezTo>
                <a:cubicBezTo>
                  <a:pt x="7" y="43"/>
                  <a:pt x="6" y="43"/>
                  <a:pt x="6" y="44"/>
                </a:cubicBezTo>
                <a:cubicBezTo>
                  <a:pt x="4" y="49"/>
                  <a:pt x="1" y="54"/>
                  <a:pt x="1" y="61"/>
                </a:cubicBezTo>
                <a:cubicBezTo>
                  <a:pt x="0" y="61"/>
                  <a:pt x="0" y="62"/>
                  <a:pt x="0" y="63"/>
                </a:cubicBezTo>
                <a:cubicBezTo>
                  <a:pt x="0" y="64"/>
                  <a:pt x="0" y="64"/>
                  <a:pt x="0" y="65"/>
                </a:cubicBezTo>
                <a:cubicBezTo>
                  <a:pt x="0" y="65"/>
                  <a:pt x="1" y="65"/>
                  <a:pt x="1" y="65"/>
                </a:cubicBezTo>
                <a:cubicBezTo>
                  <a:pt x="1" y="66"/>
                  <a:pt x="1" y="67"/>
                  <a:pt x="1" y="68"/>
                </a:cubicBezTo>
                <a:cubicBezTo>
                  <a:pt x="1" y="68"/>
                  <a:pt x="0" y="68"/>
                  <a:pt x="0" y="68"/>
                </a:cubicBezTo>
                <a:cubicBezTo>
                  <a:pt x="0" y="69"/>
                  <a:pt x="0" y="71"/>
                  <a:pt x="0" y="72"/>
                </a:cubicBezTo>
                <a:cubicBezTo>
                  <a:pt x="0" y="73"/>
                  <a:pt x="1" y="74"/>
                  <a:pt x="0" y="75"/>
                </a:cubicBezTo>
                <a:cubicBezTo>
                  <a:pt x="3" y="79"/>
                  <a:pt x="3" y="87"/>
                  <a:pt x="5" y="92"/>
                </a:cubicBezTo>
                <a:cubicBezTo>
                  <a:pt x="6" y="92"/>
                  <a:pt x="6" y="94"/>
                  <a:pt x="6" y="95"/>
                </a:cubicBezTo>
                <a:cubicBezTo>
                  <a:pt x="12" y="107"/>
                  <a:pt x="4" y="123"/>
                  <a:pt x="2" y="135"/>
                </a:cubicBezTo>
                <a:cubicBezTo>
                  <a:pt x="2" y="135"/>
                  <a:pt x="2" y="135"/>
                  <a:pt x="2" y="136"/>
                </a:cubicBezTo>
                <a:cubicBezTo>
                  <a:pt x="2" y="139"/>
                  <a:pt x="2" y="144"/>
                  <a:pt x="3" y="145"/>
                </a:cubicBezTo>
                <a:cubicBezTo>
                  <a:pt x="3" y="146"/>
                  <a:pt x="3" y="146"/>
                  <a:pt x="3" y="147"/>
                </a:cubicBezTo>
                <a:cubicBezTo>
                  <a:pt x="4" y="147"/>
                  <a:pt x="5" y="147"/>
                  <a:pt x="5" y="148"/>
                </a:cubicBezTo>
                <a:cubicBezTo>
                  <a:pt x="4" y="148"/>
                  <a:pt x="3" y="148"/>
                  <a:pt x="2" y="148"/>
                </a:cubicBezTo>
                <a:cubicBezTo>
                  <a:pt x="2" y="149"/>
                  <a:pt x="2" y="149"/>
                  <a:pt x="2" y="150"/>
                </a:cubicBezTo>
                <a:cubicBezTo>
                  <a:pt x="3" y="150"/>
                  <a:pt x="4" y="151"/>
                  <a:pt x="3" y="152"/>
                </a:cubicBezTo>
                <a:cubicBezTo>
                  <a:pt x="3" y="153"/>
                  <a:pt x="3" y="153"/>
                  <a:pt x="3" y="154"/>
                </a:cubicBezTo>
                <a:cubicBezTo>
                  <a:pt x="5" y="154"/>
                  <a:pt x="5" y="156"/>
                  <a:pt x="5" y="157"/>
                </a:cubicBezTo>
                <a:cubicBezTo>
                  <a:pt x="5" y="158"/>
                  <a:pt x="5" y="158"/>
                  <a:pt x="5" y="158"/>
                </a:cubicBezTo>
                <a:cubicBezTo>
                  <a:pt x="5" y="160"/>
                  <a:pt x="4" y="162"/>
                  <a:pt x="6" y="162"/>
                </a:cubicBezTo>
                <a:cubicBezTo>
                  <a:pt x="6" y="163"/>
                  <a:pt x="6" y="164"/>
                  <a:pt x="6" y="164"/>
                </a:cubicBezTo>
                <a:cubicBezTo>
                  <a:pt x="7" y="164"/>
                  <a:pt x="7" y="165"/>
                  <a:pt x="7" y="166"/>
                </a:cubicBezTo>
                <a:cubicBezTo>
                  <a:pt x="6" y="166"/>
                  <a:pt x="6" y="167"/>
                  <a:pt x="6" y="168"/>
                </a:cubicBezTo>
                <a:cubicBezTo>
                  <a:pt x="6" y="168"/>
                  <a:pt x="6" y="169"/>
                  <a:pt x="6" y="169"/>
                </a:cubicBezTo>
                <a:cubicBezTo>
                  <a:pt x="7" y="171"/>
                  <a:pt x="6" y="175"/>
                  <a:pt x="8" y="176"/>
                </a:cubicBezTo>
                <a:cubicBezTo>
                  <a:pt x="8" y="177"/>
                  <a:pt x="8" y="177"/>
                  <a:pt x="8" y="177"/>
                </a:cubicBezTo>
                <a:cubicBezTo>
                  <a:pt x="8" y="178"/>
                  <a:pt x="8" y="178"/>
                  <a:pt x="8" y="179"/>
                </a:cubicBezTo>
                <a:cubicBezTo>
                  <a:pt x="9" y="179"/>
                  <a:pt x="10" y="180"/>
                  <a:pt x="11" y="180"/>
                </a:cubicBezTo>
                <a:cubicBezTo>
                  <a:pt x="11" y="181"/>
                  <a:pt x="11" y="181"/>
                  <a:pt x="11" y="182"/>
                </a:cubicBezTo>
                <a:cubicBezTo>
                  <a:pt x="10" y="184"/>
                  <a:pt x="12" y="184"/>
                  <a:pt x="12" y="186"/>
                </a:cubicBezTo>
                <a:cubicBezTo>
                  <a:pt x="12" y="186"/>
                  <a:pt x="13" y="186"/>
                  <a:pt x="13" y="186"/>
                </a:cubicBezTo>
                <a:cubicBezTo>
                  <a:pt x="14" y="185"/>
                  <a:pt x="15" y="186"/>
                  <a:pt x="15" y="185"/>
                </a:cubicBezTo>
                <a:cubicBezTo>
                  <a:pt x="16" y="185"/>
                  <a:pt x="16" y="185"/>
                  <a:pt x="17" y="185"/>
                </a:cubicBezTo>
                <a:cubicBezTo>
                  <a:pt x="17" y="185"/>
                  <a:pt x="17" y="185"/>
                  <a:pt x="18" y="185"/>
                </a:cubicBezTo>
                <a:cubicBezTo>
                  <a:pt x="19" y="185"/>
                  <a:pt x="19" y="185"/>
                  <a:pt x="20" y="185"/>
                </a:cubicBezTo>
                <a:cubicBezTo>
                  <a:pt x="20" y="184"/>
                  <a:pt x="20" y="184"/>
                  <a:pt x="20" y="183"/>
                </a:cubicBezTo>
                <a:cubicBezTo>
                  <a:pt x="21" y="183"/>
                  <a:pt x="21" y="183"/>
                  <a:pt x="21" y="183"/>
                </a:cubicBezTo>
                <a:cubicBezTo>
                  <a:pt x="22" y="183"/>
                  <a:pt x="22" y="184"/>
                  <a:pt x="22" y="185"/>
                </a:cubicBezTo>
                <a:cubicBezTo>
                  <a:pt x="24" y="184"/>
                  <a:pt x="24" y="183"/>
                  <a:pt x="25" y="182"/>
                </a:cubicBezTo>
                <a:cubicBezTo>
                  <a:pt x="24" y="182"/>
                  <a:pt x="24" y="182"/>
                  <a:pt x="24" y="182"/>
                </a:cubicBezTo>
                <a:cubicBezTo>
                  <a:pt x="24" y="181"/>
                  <a:pt x="24" y="181"/>
                  <a:pt x="24" y="180"/>
                </a:cubicBezTo>
                <a:cubicBezTo>
                  <a:pt x="24" y="180"/>
                  <a:pt x="24" y="180"/>
                  <a:pt x="25" y="180"/>
                </a:cubicBezTo>
                <a:cubicBezTo>
                  <a:pt x="25" y="179"/>
                  <a:pt x="25" y="178"/>
                  <a:pt x="25" y="177"/>
                </a:cubicBezTo>
                <a:cubicBezTo>
                  <a:pt x="24" y="177"/>
                  <a:pt x="24" y="177"/>
                  <a:pt x="24" y="177"/>
                </a:cubicBezTo>
                <a:cubicBezTo>
                  <a:pt x="24" y="177"/>
                  <a:pt x="24" y="176"/>
                  <a:pt x="24" y="175"/>
                </a:cubicBezTo>
                <a:cubicBezTo>
                  <a:pt x="21" y="171"/>
                  <a:pt x="21" y="166"/>
                  <a:pt x="27" y="166"/>
                </a:cubicBezTo>
                <a:cubicBezTo>
                  <a:pt x="27" y="163"/>
                  <a:pt x="26" y="163"/>
                  <a:pt x="26" y="161"/>
                </a:cubicBezTo>
                <a:cubicBezTo>
                  <a:pt x="26" y="159"/>
                  <a:pt x="28" y="158"/>
                  <a:pt x="26" y="157"/>
                </a:cubicBezTo>
                <a:cubicBezTo>
                  <a:pt x="26" y="156"/>
                  <a:pt x="25" y="155"/>
                  <a:pt x="25" y="154"/>
                </a:cubicBezTo>
                <a:cubicBezTo>
                  <a:pt x="27" y="153"/>
                  <a:pt x="29" y="157"/>
                  <a:pt x="28" y="152"/>
                </a:cubicBezTo>
                <a:cubicBezTo>
                  <a:pt x="29" y="149"/>
                  <a:pt x="28" y="147"/>
                  <a:pt x="27" y="144"/>
                </a:cubicBezTo>
                <a:cubicBezTo>
                  <a:pt x="27" y="144"/>
                  <a:pt x="27" y="143"/>
                  <a:pt x="27" y="143"/>
                </a:cubicBezTo>
                <a:cubicBezTo>
                  <a:pt x="27" y="143"/>
                  <a:pt x="27" y="142"/>
                  <a:pt x="27" y="142"/>
                </a:cubicBezTo>
                <a:cubicBezTo>
                  <a:pt x="27" y="142"/>
                  <a:pt x="26" y="142"/>
                  <a:pt x="26" y="142"/>
                </a:cubicBezTo>
                <a:cubicBezTo>
                  <a:pt x="26" y="141"/>
                  <a:pt x="26" y="139"/>
                  <a:pt x="26" y="138"/>
                </a:cubicBezTo>
                <a:cubicBezTo>
                  <a:pt x="26" y="137"/>
                  <a:pt x="26" y="136"/>
                  <a:pt x="26" y="135"/>
                </a:cubicBezTo>
                <a:cubicBezTo>
                  <a:pt x="26" y="135"/>
                  <a:pt x="25" y="135"/>
                  <a:pt x="25" y="135"/>
                </a:cubicBezTo>
                <a:cubicBezTo>
                  <a:pt x="25" y="133"/>
                  <a:pt x="25" y="131"/>
                  <a:pt x="26" y="131"/>
                </a:cubicBezTo>
                <a:cubicBezTo>
                  <a:pt x="26" y="130"/>
                  <a:pt x="26" y="129"/>
                  <a:pt x="26" y="128"/>
                </a:cubicBezTo>
                <a:cubicBezTo>
                  <a:pt x="26" y="127"/>
                  <a:pt x="26" y="127"/>
                  <a:pt x="26" y="126"/>
                </a:cubicBezTo>
                <a:cubicBezTo>
                  <a:pt x="26" y="126"/>
                  <a:pt x="26" y="126"/>
                  <a:pt x="26" y="125"/>
                </a:cubicBezTo>
                <a:cubicBezTo>
                  <a:pt x="26" y="122"/>
                  <a:pt x="26" y="119"/>
                  <a:pt x="27" y="118"/>
                </a:cubicBezTo>
                <a:cubicBezTo>
                  <a:pt x="27" y="118"/>
                  <a:pt x="26" y="118"/>
                  <a:pt x="26" y="118"/>
                </a:cubicBezTo>
                <a:cubicBezTo>
                  <a:pt x="26" y="117"/>
                  <a:pt x="26" y="116"/>
                  <a:pt x="26" y="116"/>
                </a:cubicBezTo>
                <a:cubicBezTo>
                  <a:pt x="28" y="115"/>
                  <a:pt x="29" y="113"/>
                  <a:pt x="28" y="110"/>
                </a:cubicBezTo>
                <a:cubicBezTo>
                  <a:pt x="28" y="109"/>
                  <a:pt x="28" y="108"/>
                  <a:pt x="28" y="107"/>
                </a:cubicBezTo>
                <a:cubicBezTo>
                  <a:pt x="27" y="107"/>
                  <a:pt x="27" y="104"/>
                  <a:pt x="25" y="105"/>
                </a:cubicBezTo>
                <a:cubicBezTo>
                  <a:pt x="25" y="104"/>
                  <a:pt x="24" y="104"/>
                  <a:pt x="24" y="103"/>
                </a:cubicBezTo>
                <a:cubicBezTo>
                  <a:pt x="21" y="102"/>
                  <a:pt x="19" y="107"/>
                  <a:pt x="18" y="104"/>
                </a:cubicBezTo>
                <a:cubicBezTo>
                  <a:pt x="15" y="103"/>
                  <a:pt x="18" y="109"/>
                  <a:pt x="14" y="107"/>
                </a:cubicBezTo>
                <a:cubicBezTo>
                  <a:pt x="14" y="106"/>
                  <a:pt x="14" y="105"/>
                  <a:pt x="14" y="104"/>
                </a:cubicBezTo>
                <a:cubicBezTo>
                  <a:pt x="14" y="103"/>
                  <a:pt x="15" y="103"/>
                  <a:pt x="15" y="101"/>
                </a:cubicBezTo>
                <a:cubicBezTo>
                  <a:pt x="17" y="101"/>
                  <a:pt x="18" y="103"/>
                  <a:pt x="20" y="103"/>
                </a:cubicBezTo>
                <a:cubicBezTo>
                  <a:pt x="22" y="97"/>
                  <a:pt x="15" y="101"/>
                  <a:pt x="17" y="95"/>
                </a:cubicBezTo>
                <a:cubicBezTo>
                  <a:pt x="17" y="95"/>
                  <a:pt x="17" y="95"/>
                  <a:pt x="18" y="95"/>
                </a:cubicBezTo>
                <a:cubicBezTo>
                  <a:pt x="19" y="95"/>
                  <a:pt x="19" y="95"/>
                  <a:pt x="20" y="95"/>
                </a:cubicBezTo>
                <a:cubicBezTo>
                  <a:pt x="21" y="91"/>
                  <a:pt x="18" y="91"/>
                  <a:pt x="18" y="87"/>
                </a:cubicBezTo>
                <a:cubicBezTo>
                  <a:pt x="24" y="89"/>
                  <a:pt x="22" y="82"/>
                  <a:pt x="24" y="80"/>
                </a:cubicBezTo>
                <a:cubicBezTo>
                  <a:pt x="25" y="81"/>
                  <a:pt x="25" y="83"/>
                  <a:pt x="27" y="82"/>
                </a:cubicBezTo>
                <a:cubicBezTo>
                  <a:pt x="27" y="82"/>
                  <a:pt x="27" y="81"/>
                  <a:pt x="27" y="80"/>
                </a:cubicBezTo>
                <a:cubicBezTo>
                  <a:pt x="26" y="78"/>
                  <a:pt x="24" y="76"/>
                  <a:pt x="24" y="73"/>
                </a:cubicBezTo>
                <a:cubicBezTo>
                  <a:pt x="24" y="73"/>
                  <a:pt x="24" y="73"/>
                  <a:pt x="25" y="73"/>
                </a:cubicBezTo>
                <a:cubicBezTo>
                  <a:pt x="25" y="73"/>
                  <a:pt x="25" y="72"/>
                  <a:pt x="25" y="72"/>
                </a:cubicBezTo>
                <a:cubicBezTo>
                  <a:pt x="24" y="72"/>
                  <a:pt x="24" y="72"/>
                  <a:pt x="24" y="72"/>
                </a:cubicBezTo>
                <a:cubicBezTo>
                  <a:pt x="24" y="71"/>
                  <a:pt x="24" y="69"/>
                  <a:pt x="24" y="68"/>
                </a:cubicBezTo>
                <a:cubicBezTo>
                  <a:pt x="28" y="69"/>
                  <a:pt x="30" y="60"/>
                  <a:pt x="27" y="57"/>
                </a:cubicBezTo>
                <a:cubicBezTo>
                  <a:pt x="28" y="56"/>
                  <a:pt x="28" y="58"/>
                  <a:pt x="30" y="57"/>
                </a:cubicBezTo>
                <a:cubicBezTo>
                  <a:pt x="30" y="57"/>
                  <a:pt x="30" y="57"/>
                  <a:pt x="30" y="56"/>
                </a:cubicBezTo>
                <a:cubicBezTo>
                  <a:pt x="30" y="54"/>
                  <a:pt x="30" y="52"/>
                  <a:pt x="28" y="52"/>
                </a:cubicBezTo>
                <a:close/>
                <a:moveTo>
                  <a:pt x="15" y="92"/>
                </a:moveTo>
                <a:cubicBezTo>
                  <a:pt x="15" y="91"/>
                  <a:pt x="15" y="90"/>
                  <a:pt x="15" y="90"/>
                </a:cubicBezTo>
                <a:cubicBezTo>
                  <a:pt x="17" y="90"/>
                  <a:pt x="19" y="93"/>
                  <a:pt x="15" y="92"/>
                </a:cubicBezTo>
                <a:close/>
                <a:moveTo>
                  <a:pt x="17" y="88"/>
                </a:moveTo>
                <a:cubicBezTo>
                  <a:pt x="15" y="88"/>
                  <a:pt x="15" y="86"/>
                  <a:pt x="14" y="85"/>
                </a:cubicBezTo>
                <a:cubicBezTo>
                  <a:pt x="14" y="84"/>
                  <a:pt x="14" y="83"/>
                  <a:pt x="14" y="82"/>
                </a:cubicBezTo>
                <a:cubicBezTo>
                  <a:pt x="18" y="81"/>
                  <a:pt x="16" y="86"/>
                  <a:pt x="17" y="88"/>
                </a:cubicBezTo>
                <a:close/>
                <a:moveTo>
                  <a:pt x="8" y="34"/>
                </a:moveTo>
                <a:cubicBezTo>
                  <a:pt x="8" y="33"/>
                  <a:pt x="8" y="33"/>
                  <a:pt x="8" y="33"/>
                </a:cubicBezTo>
                <a:cubicBezTo>
                  <a:pt x="10" y="32"/>
                  <a:pt x="9" y="36"/>
                  <a:pt x="8" y="34"/>
                </a:cubicBezTo>
                <a:close/>
                <a:moveTo>
                  <a:pt x="15" y="74"/>
                </a:moveTo>
                <a:cubicBezTo>
                  <a:pt x="15" y="71"/>
                  <a:pt x="16" y="80"/>
                  <a:pt x="15" y="74"/>
                </a:cubicBezTo>
                <a:close/>
                <a:moveTo>
                  <a:pt x="15" y="18"/>
                </a:moveTo>
                <a:cubicBezTo>
                  <a:pt x="18" y="18"/>
                  <a:pt x="18" y="23"/>
                  <a:pt x="17" y="24"/>
                </a:cubicBezTo>
                <a:cubicBezTo>
                  <a:pt x="13" y="23"/>
                  <a:pt x="15" y="21"/>
                  <a:pt x="15" y="18"/>
                </a:cubicBezTo>
                <a:close/>
                <a:moveTo>
                  <a:pt x="17" y="30"/>
                </a:moveTo>
                <a:cubicBezTo>
                  <a:pt x="15" y="32"/>
                  <a:pt x="13" y="31"/>
                  <a:pt x="12" y="29"/>
                </a:cubicBezTo>
                <a:cubicBezTo>
                  <a:pt x="12" y="29"/>
                  <a:pt x="12" y="28"/>
                  <a:pt x="12" y="28"/>
                </a:cubicBezTo>
                <a:cubicBezTo>
                  <a:pt x="12" y="26"/>
                  <a:pt x="12" y="24"/>
                  <a:pt x="11" y="24"/>
                </a:cubicBezTo>
                <a:cubicBezTo>
                  <a:pt x="11" y="25"/>
                  <a:pt x="10" y="26"/>
                  <a:pt x="9" y="24"/>
                </a:cubicBezTo>
                <a:cubicBezTo>
                  <a:pt x="11" y="24"/>
                  <a:pt x="11" y="23"/>
                  <a:pt x="12" y="23"/>
                </a:cubicBezTo>
                <a:cubicBezTo>
                  <a:pt x="13" y="25"/>
                  <a:pt x="18" y="25"/>
                  <a:pt x="17" y="30"/>
                </a:cubicBezTo>
                <a:close/>
                <a:moveTo>
                  <a:pt x="24" y="143"/>
                </a:moveTo>
                <a:cubicBezTo>
                  <a:pt x="19" y="143"/>
                  <a:pt x="22" y="137"/>
                  <a:pt x="24" y="142"/>
                </a:cubicBezTo>
                <a:cubicBezTo>
                  <a:pt x="24" y="142"/>
                  <a:pt x="24" y="143"/>
                  <a:pt x="24" y="143"/>
                </a:cubicBezTo>
                <a:close/>
                <a:moveTo>
                  <a:pt x="20" y="152"/>
                </a:moveTo>
                <a:cubicBezTo>
                  <a:pt x="19" y="152"/>
                  <a:pt x="19" y="151"/>
                  <a:pt x="19" y="149"/>
                </a:cubicBezTo>
                <a:cubicBezTo>
                  <a:pt x="20" y="149"/>
                  <a:pt x="21" y="150"/>
                  <a:pt x="21" y="152"/>
                </a:cubicBezTo>
                <a:cubicBezTo>
                  <a:pt x="21" y="152"/>
                  <a:pt x="21" y="152"/>
                  <a:pt x="20" y="152"/>
                </a:cubicBezTo>
                <a:close/>
                <a:moveTo>
                  <a:pt x="11" y="125"/>
                </a:moveTo>
                <a:cubicBezTo>
                  <a:pt x="11" y="126"/>
                  <a:pt x="11" y="126"/>
                  <a:pt x="11" y="126"/>
                </a:cubicBezTo>
                <a:cubicBezTo>
                  <a:pt x="11" y="127"/>
                  <a:pt x="11" y="128"/>
                  <a:pt x="11" y="129"/>
                </a:cubicBezTo>
                <a:cubicBezTo>
                  <a:pt x="9" y="129"/>
                  <a:pt x="9" y="128"/>
                  <a:pt x="8" y="128"/>
                </a:cubicBezTo>
                <a:cubicBezTo>
                  <a:pt x="8" y="127"/>
                  <a:pt x="8" y="127"/>
                  <a:pt x="8" y="126"/>
                </a:cubicBezTo>
                <a:cubicBezTo>
                  <a:pt x="8" y="126"/>
                  <a:pt x="8" y="126"/>
                  <a:pt x="8" y="125"/>
                </a:cubicBezTo>
                <a:cubicBezTo>
                  <a:pt x="9" y="125"/>
                  <a:pt x="10" y="125"/>
                  <a:pt x="11" y="125"/>
                </a:cubicBezTo>
                <a:close/>
                <a:moveTo>
                  <a:pt x="25" y="59"/>
                </a:moveTo>
                <a:cubicBezTo>
                  <a:pt x="28" y="55"/>
                  <a:pt x="22" y="62"/>
                  <a:pt x="25" y="59"/>
                </a:cubicBezTo>
                <a:close/>
                <a:moveTo>
                  <a:pt x="12" y="10"/>
                </a:moveTo>
                <a:cubicBezTo>
                  <a:pt x="13" y="10"/>
                  <a:pt x="13" y="10"/>
                  <a:pt x="14" y="10"/>
                </a:cubicBezTo>
                <a:cubicBezTo>
                  <a:pt x="15" y="12"/>
                  <a:pt x="12" y="12"/>
                  <a:pt x="11" y="12"/>
                </a:cubicBezTo>
                <a:cubicBezTo>
                  <a:pt x="11" y="11"/>
                  <a:pt x="12" y="11"/>
                  <a:pt x="12" y="10"/>
                </a:cubicBezTo>
                <a:close/>
                <a:moveTo>
                  <a:pt x="9" y="42"/>
                </a:moveTo>
                <a:cubicBezTo>
                  <a:pt x="9" y="42"/>
                  <a:pt x="9" y="42"/>
                  <a:pt x="8" y="42"/>
                </a:cubicBezTo>
                <a:cubicBezTo>
                  <a:pt x="8" y="40"/>
                  <a:pt x="10" y="39"/>
                  <a:pt x="9" y="42"/>
                </a:cubicBezTo>
                <a:close/>
                <a:moveTo>
                  <a:pt x="18" y="72"/>
                </a:moveTo>
                <a:cubicBezTo>
                  <a:pt x="18" y="71"/>
                  <a:pt x="18" y="71"/>
                  <a:pt x="18" y="71"/>
                </a:cubicBezTo>
                <a:cubicBezTo>
                  <a:pt x="21" y="70"/>
                  <a:pt x="19" y="75"/>
                  <a:pt x="18" y="72"/>
                </a:cubicBezTo>
                <a:close/>
              </a:path>
            </a:pathLst>
          </a:custGeom>
          <a:solidFill>
            <a:schemeClr val="dk1">
              <a:lumMod val="50000"/>
              <a:lumOff val="50000"/>
            </a:schemeClr>
          </a:solidFill>
          <a:ln>
            <a:noFill/>
          </a:ln>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364" name="椭圆 363" title=""/>
          <p:cNvSpPr/>
          <p:nvPr>
            <p:custDataLst>
              <p:tags r:id="rId387"/>
            </p:custDataLst>
          </p:nvPr>
        </p:nvSpPr>
        <p:spPr>
          <a:xfrm>
            <a:off x="10818675" y="2540205"/>
            <a:ext cx="557330" cy="558063"/>
          </a:xfrm>
          <a:prstGeom prst="ellipse">
            <a:avLst/>
          </a:prstGeom>
          <a:noFill/>
          <a:ln w="3175">
            <a:solidFill>
              <a:schemeClr val="accent5">
                <a:lumMod val="60000"/>
                <a:lumOff val="40000"/>
              </a:schemeClr>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US" altLang="zh-CN" sz="1600" b="1">
              <a:solidFill>
                <a:schemeClr val="accent5"/>
              </a:solidFill>
              <a:latin typeface="微软雅黑"/>
              <a:ea typeface="微软雅黑"/>
              <a:cs typeface="Arial" panose="020b0604020202020204" pitchFamily="34" charset="0"/>
              <a:sym typeface="Arial" panose="020b0604020202020204" pitchFamily="34" charset="0"/>
            </a:endParaRPr>
          </a:p>
        </p:txBody>
      </p:sp>
      <p:sp>
        <p:nvSpPr>
          <p:cNvPr id="366" name="Freeform 247" title=""/>
          <p:cNvSpPr>
            <a:spLocks noEditPoints="1"/>
          </p:cNvSpPr>
          <p:nvPr>
            <p:custDataLst>
              <p:tags r:id="rId388"/>
            </p:custDataLst>
          </p:nvPr>
        </p:nvSpPr>
        <p:spPr bwMode="auto">
          <a:xfrm rot="3000000">
            <a:off x="10909877" y="2487531"/>
            <a:ext cx="29760" cy="22301"/>
          </a:xfrm>
          <a:custGeom>
            <a:gdLst>
              <a:gd name="T0" fmla="*/ 3 w 28"/>
              <a:gd name="T1" fmla="*/ 8 h 21"/>
              <a:gd name="T2" fmla="*/ 2 w 28"/>
              <a:gd name="T3" fmla="*/ 6 h 21"/>
              <a:gd name="T4" fmla="*/ 1 w 28"/>
              <a:gd name="T5" fmla="*/ 9 h 21"/>
              <a:gd name="T6" fmla="*/ 2 w 28"/>
              <a:gd name="T7" fmla="*/ 12 h 21"/>
              <a:gd name="T8" fmla="*/ 4 w 28"/>
              <a:gd name="T9" fmla="*/ 13 h 21"/>
              <a:gd name="T10" fmla="*/ 7 w 28"/>
              <a:gd name="T11" fmla="*/ 16 h 21"/>
              <a:gd name="T12" fmla="*/ 10 w 28"/>
              <a:gd name="T13" fmla="*/ 17 h 21"/>
              <a:gd name="T14" fmla="*/ 16 w 28"/>
              <a:gd name="T15" fmla="*/ 18 h 21"/>
              <a:gd name="T16" fmla="*/ 20 w 28"/>
              <a:gd name="T17" fmla="*/ 18 h 21"/>
              <a:gd name="T18" fmla="*/ 20 w 28"/>
              <a:gd name="T19" fmla="*/ 19 h 21"/>
              <a:gd name="T20" fmla="*/ 21 w 28"/>
              <a:gd name="T21" fmla="*/ 19 h 21"/>
              <a:gd name="T22" fmla="*/ 23 w 28"/>
              <a:gd name="T23" fmla="*/ 19 h 21"/>
              <a:gd name="T24" fmla="*/ 26 w 28"/>
              <a:gd name="T25" fmla="*/ 21 h 21"/>
              <a:gd name="T26" fmla="*/ 26 w 28"/>
              <a:gd name="T27" fmla="*/ 18 h 21"/>
              <a:gd name="T28" fmla="*/ 27 w 28"/>
              <a:gd name="T29" fmla="*/ 18 h 21"/>
              <a:gd name="T30" fmla="*/ 28 w 28"/>
              <a:gd name="T31" fmla="*/ 16 h 21"/>
              <a:gd name="T32" fmla="*/ 26 w 28"/>
              <a:gd name="T33" fmla="*/ 15 h 21"/>
              <a:gd name="T34" fmla="*/ 26 w 28"/>
              <a:gd name="T35" fmla="*/ 13 h 21"/>
              <a:gd name="T36" fmla="*/ 26 w 28"/>
              <a:gd name="T37" fmla="*/ 12 h 21"/>
              <a:gd name="T38" fmla="*/ 23 w 28"/>
              <a:gd name="T39" fmla="*/ 11 h 21"/>
              <a:gd name="T40" fmla="*/ 20 w 28"/>
              <a:gd name="T41" fmla="*/ 11 h 21"/>
              <a:gd name="T42" fmla="*/ 17 w 28"/>
              <a:gd name="T43" fmla="*/ 13 h 21"/>
              <a:gd name="T44" fmla="*/ 16 w 28"/>
              <a:gd name="T45" fmla="*/ 13 h 21"/>
              <a:gd name="T46" fmla="*/ 15 w 28"/>
              <a:gd name="T47" fmla="*/ 12 h 21"/>
              <a:gd name="T48" fmla="*/ 14 w 28"/>
              <a:gd name="T49" fmla="*/ 12 h 21"/>
              <a:gd name="T50" fmla="*/ 14 w 28"/>
              <a:gd name="T51" fmla="*/ 10 h 21"/>
              <a:gd name="T52" fmla="*/ 10 w 28"/>
              <a:gd name="T53" fmla="*/ 9 h 21"/>
              <a:gd name="T54" fmla="*/ 10 w 28"/>
              <a:gd name="T55" fmla="*/ 8 h 21"/>
              <a:gd name="T56" fmla="*/ 10 w 28"/>
              <a:gd name="T57" fmla="*/ 5 h 21"/>
              <a:gd name="T58" fmla="*/ 11 w 28"/>
              <a:gd name="T59" fmla="*/ 5 h 21"/>
              <a:gd name="T60" fmla="*/ 11 w 28"/>
              <a:gd name="T61" fmla="*/ 4 h 21"/>
              <a:gd name="T62" fmla="*/ 11 w 28"/>
              <a:gd name="T63" fmla="*/ 3 h 21"/>
              <a:gd name="T64" fmla="*/ 9 w 28"/>
              <a:gd name="T65" fmla="*/ 2 h 21"/>
              <a:gd name="T66" fmla="*/ 8 w 28"/>
              <a:gd name="T67" fmla="*/ 0 h 21"/>
              <a:gd name="T68" fmla="*/ 4 w 28"/>
              <a:gd name="T69" fmla="*/ 0 h 21"/>
              <a:gd name="T70" fmla="*/ 2 w 28"/>
              <a:gd name="T71" fmla="*/ 0 h 21"/>
              <a:gd name="T72" fmla="*/ 1 w 28"/>
              <a:gd name="T73" fmla="*/ 2 h 21"/>
              <a:gd name="T74" fmla="*/ 1 w 28"/>
              <a:gd name="T75" fmla="*/ 5 h 21"/>
              <a:gd name="T76" fmla="*/ 2 w 28"/>
              <a:gd name="T77" fmla="*/ 5 h 21"/>
              <a:gd name="T78" fmla="*/ 3 w 28"/>
              <a:gd name="T79" fmla="*/ 5 h 21"/>
              <a:gd name="T80" fmla="*/ 3 w 28"/>
              <a:gd name="T81" fmla="*/ 8 h 21"/>
              <a:gd name="T82" fmla="*/ 7 w 28"/>
              <a:gd name="T83" fmla="*/ 6 h 21"/>
              <a:gd name="T84" fmla="*/ 7 w 28"/>
              <a:gd name="T85" fmla="*/ 8 h 21"/>
              <a:gd name="T86" fmla="*/ 7 w 28"/>
              <a:gd name="T87" fmla="*/ 9 h 21"/>
              <a:gd name="T88" fmla="*/ 5 w 28"/>
              <a:gd name="T89" fmla="*/ 9 h 21"/>
              <a:gd name="T90" fmla="*/ 7 w 28"/>
              <a:gd name="T91" fmla="*/ 6 h 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8" h="21">
                <a:moveTo>
                  <a:pt x="3" y="8"/>
                </a:moveTo>
                <a:cubicBezTo>
                  <a:pt x="3" y="7"/>
                  <a:pt x="3" y="6"/>
                  <a:pt x="2" y="6"/>
                </a:cubicBezTo>
                <a:cubicBezTo>
                  <a:pt x="1" y="6"/>
                  <a:pt x="1" y="8"/>
                  <a:pt x="1" y="9"/>
                </a:cubicBezTo>
                <a:cubicBezTo>
                  <a:pt x="0" y="11"/>
                  <a:pt x="2" y="11"/>
                  <a:pt x="2" y="12"/>
                </a:cubicBezTo>
                <a:cubicBezTo>
                  <a:pt x="2" y="13"/>
                  <a:pt x="3" y="13"/>
                  <a:pt x="4" y="13"/>
                </a:cubicBezTo>
                <a:cubicBezTo>
                  <a:pt x="5" y="14"/>
                  <a:pt x="6" y="15"/>
                  <a:pt x="7" y="16"/>
                </a:cubicBezTo>
                <a:cubicBezTo>
                  <a:pt x="7" y="16"/>
                  <a:pt x="8" y="17"/>
                  <a:pt x="10" y="17"/>
                </a:cubicBezTo>
                <a:cubicBezTo>
                  <a:pt x="11" y="18"/>
                  <a:pt x="13" y="19"/>
                  <a:pt x="16" y="18"/>
                </a:cubicBezTo>
                <a:cubicBezTo>
                  <a:pt x="17" y="18"/>
                  <a:pt x="18" y="18"/>
                  <a:pt x="20" y="18"/>
                </a:cubicBezTo>
                <a:cubicBezTo>
                  <a:pt x="20" y="19"/>
                  <a:pt x="20" y="19"/>
                  <a:pt x="20" y="19"/>
                </a:cubicBezTo>
                <a:cubicBezTo>
                  <a:pt x="20" y="19"/>
                  <a:pt x="20" y="19"/>
                  <a:pt x="21" y="19"/>
                </a:cubicBezTo>
                <a:cubicBezTo>
                  <a:pt x="22" y="19"/>
                  <a:pt x="23" y="21"/>
                  <a:pt x="23" y="19"/>
                </a:cubicBezTo>
                <a:cubicBezTo>
                  <a:pt x="24" y="20"/>
                  <a:pt x="24" y="21"/>
                  <a:pt x="26" y="21"/>
                </a:cubicBezTo>
                <a:cubicBezTo>
                  <a:pt x="26" y="20"/>
                  <a:pt x="26" y="19"/>
                  <a:pt x="26" y="18"/>
                </a:cubicBezTo>
                <a:cubicBezTo>
                  <a:pt x="26" y="18"/>
                  <a:pt x="26" y="18"/>
                  <a:pt x="27" y="18"/>
                </a:cubicBezTo>
                <a:cubicBezTo>
                  <a:pt x="27" y="17"/>
                  <a:pt x="28" y="17"/>
                  <a:pt x="28" y="16"/>
                </a:cubicBezTo>
                <a:cubicBezTo>
                  <a:pt x="27" y="16"/>
                  <a:pt x="26" y="15"/>
                  <a:pt x="26" y="15"/>
                </a:cubicBezTo>
                <a:cubicBezTo>
                  <a:pt x="26" y="14"/>
                  <a:pt x="26" y="14"/>
                  <a:pt x="26" y="13"/>
                </a:cubicBezTo>
                <a:cubicBezTo>
                  <a:pt x="26" y="13"/>
                  <a:pt x="26" y="13"/>
                  <a:pt x="26" y="12"/>
                </a:cubicBezTo>
                <a:cubicBezTo>
                  <a:pt x="25" y="12"/>
                  <a:pt x="23" y="12"/>
                  <a:pt x="23" y="11"/>
                </a:cubicBezTo>
                <a:cubicBezTo>
                  <a:pt x="22" y="10"/>
                  <a:pt x="21" y="11"/>
                  <a:pt x="20" y="11"/>
                </a:cubicBezTo>
                <a:cubicBezTo>
                  <a:pt x="19" y="13"/>
                  <a:pt x="19" y="14"/>
                  <a:pt x="17" y="13"/>
                </a:cubicBezTo>
                <a:cubicBezTo>
                  <a:pt x="17" y="13"/>
                  <a:pt x="16" y="13"/>
                  <a:pt x="16" y="13"/>
                </a:cubicBezTo>
                <a:cubicBezTo>
                  <a:pt x="15" y="13"/>
                  <a:pt x="15" y="13"/>
                  <a:pt x="15" y="12"/>
                </a:cubicBezTo>
                <a:cubicBezTo>
                  <a:pt x="14" y="12"/>
                  <a:pt x="14" y="12"/>
                  <a:pt x="14" y="12"/>
                </a:cubicBezTo>
                <a:cubicBezTo>
                  <a:pt x="14" y="11"/>
                  <a:pt x="14" y="11"/>
                  <a:pt x="14" y="10"/>
                </a:cubicBezTo>
                <a:cubicBezTo>
                  <a:pt x="12" y="10"/>
                  <a:pt x="12" y="9"/>
                  <a:pt x="10" y="9"/>
                </a:cubicBezTo>
                <a:cubicBezTo>
                  <a:pt x="10" y="8"/>
                  <a:pt x="10" y="8"/>
                  <a:pt x="10" y="8"/>
                </a:cubicBezTo>
                <a:cubicBezTo>
                  <a:pt x="6" y="8"/>
                  <a:pt x="9" y="2"/>
                  <a:pt x="10" y="5"/>
                </a:cubicBezTo>
                <a:cubicBezTo>
                  <a:pt x="10" y="5"/>
                  <a:pt x="11" y="5"/>
                  <a:pt x="11" y="5"/>
                </a:cubicBezTo>
                <a:cubicBezTo>
                  <a:pt x="11" y="5"/>
                  <a:pt x="11" y="4"/>
                  <a:pt x="11" y="4"/>
                </a:cubicBezTo>
                <a:cubicBezTo>
                  <a:pt x="11" y="4"/>
                  <a:pt x="11" y="3"/>
                  <a:pt x="11" y="3"/>
                </a:cubicBezTo>
                <a:cubicBezTo>
                  <a:pt x="11" y="2"/>
                  <a:pt x="10" y="2"/>
                  <a:pt x="9" y="2"/>
                </a:cubicBezTo>
                <a:cubicBezTo>
                  <a:pt x="8" y="2"/>
                  <a:pt x="8" y="1"/>
                  <a:pt x="8" y="0"/>
                </a:cubicBezTo>
                <a:cubicBezTo>
                  <a:pt x="7" y="0"/>
                  <a:pt x="5" y="0"/>
                  <a:pt x="4" y="0"/>
                </a:cubicBezTo>
                <a:cubicBezTo>
                  <a:pt x="3" y="0"/>
                  <a:pt x="3" y="0"/>
                  <a:pt x="2" y="0"/>
                </a:cubicBezTo>
                <a:cubicBezTo>
                  <a:pt x="1" y="0"/>
                  <a:pt x="1" y="1"/>
                  <a:pt x="1" y="2"/>
                </a:cubicBezTo>
                <a:cubicBezTo>
                  <a:pt x="1" y="3"/>
                  <a:pt x="1" y="4"/>
                  <a:pt x="1" y="5"/>
                </a:cubicBezTo>
                <a:cubicBezTo>
                  <a:pt x="1" y="5"/>
                  <a:pt x="1" y="5"/>
                  <a:pt x="2" y="5"/>
                </a:cubicBezTo>
                <a:cubicBezTo>
                  <a:pt x="2" y="5"/>
                  <a:pt x="3" y="5"/>
                  <a:pt x="3" y="5"/>
                </a:cubicBezTo>
                <a:cubicBezTo>
                  <a:pt x="4" y="5"/>
                  <a:pt x="4" y="7"/>
                  <a:pt x="3" y="8"/>
                </a:cubicBezTo>
                <a:close/>
                <a:moveTo>
                  <a:pt x="7" y="6"/>
                </a:moveTo>
                <a:cubicBezTo>
                  <a:pt x="7" y="7"/>
                  <a:pt x="7" y="7"/>
                  <a:pt x="7" y="8"/>
                </a:cubicBezTo>
                <a:cubicBezTo>
                  <a:pt x="7" y="8"/>
                  <a:pt x="7" y="8"/>
                  <a:pt x="7" y="9"/>
                </a:cubicBezTo>
                <a:cubicBezTo>
                  <a:pt x="6" y="9"/>
                  <a:pt x="6" y="9"/>
                  <a:pt x="5" y="9"/>
                </a:cubicBezTo>
                <a:cubicBezTo>
                  <a:pt x="6" y="8"/>
                  <a:pt x="5" y="6"/>
                  <a:pt x="7" y="6"/>
                </a:cubicBezTo>
                <a:close/>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367" name="Freeform 248" title=""/>
          <p:cNvSpPr>
            <a:spLocks noEditPoints="1"/>
          </p:cNvSpPr>
          <p:nvPr>
            <p:custDataLst>
              <p:tags r:id="rId389"/>
            </p:custDataLst>
          </p:nvPr>
        </p:nvSpPr>
        <p:spPr bwMode="auto">
          <a:xfrm rot="3000000">
            <a:off x="10914171" y="2535793"/>
            <a:ext cx="120030" cy="217066"/>
          </a:xfrm>
          <a:custGeom>
            <a:gdLst>
              <a:gd name="T0" fmla="*/ 108 w 112"/>
              <a:gd name="T1" fmla="*/ 20 h 203"/>
              <a:gd name="T2" fmla="*/ 95 w 112"/>
              <a:gd name="T3" fmla="*/ 4 h 203"/>
              <a:gd name="T4" fmla="*/ 72 w 112"/>
              <a:gd name="T5" fmla="*/ 1 h 203"/>
              <a:gd name="T6" fmla="*/ 70 w 112"/>
              <a:gd name="T7" fmla="*/ 9 h 203"/>
              <a:gd name="T8" fmla="*/ 87 w 112"/>
              <a:gd name="T9" fmla="*/ 5 h 203"/>
              <a:gd name="T10" fmla="*/ 91 w 112"/>
              <a:gd name="T11" fmla="*/ 12 h 203"/>
              <a:gd name="T12" fmla="*/ 96 w 112"/>
              <a:gd name="T13" fmla="*/ 10 h 203"/>
              <a:gd name="T14" fmla="*/ 103 w 112"/>
              <a:gd name="T15" fmla="*/ 32 h 203"/>
              <a:gd name="T16" fmla="*/ 87 w 112"/>
              <a:gd name="T17" fmla="*/ 37 h 203"/>
              <a:gd name="T18" fmla="*/ 70 w 112"/>
              <a:gd name="T19" fmla="*/ 37 h 203"/>
              <a:gd name="T20" fmla="*/ 57 w 112"/>
              <a:gd name="T21" fmla="*/ 45 h 203"/>
              <a:gd name="T22" fmla="*/ 68 w 112"/>
              <a:gd name="T23" fmla="*/ 48 h 203"/>
              <a:gd name="T24" fmla="*/ 78 w 112"/>
              <a:gd name="T25" fmla="*/ 42 h 203"/>
              <a:gd name="T26" fmla="*/ 97 w 112"/>
              <a:gd name="T27" fmla="*/ 42 h 203"/>
              <a:gd name="T28" fmla="*/ 103 w 112"/>
              <a:gd name="T29" fmla="*/ 57 h 203"/>
              <a:gd name="T30" fmla="*/ 96 w 112"/>
              <a:gd name="T31" fmla="*/ 69 h 203"/>
              <a:gd name="T32" fmla="*/ 82 w 112"/>
              <a:gd name="T33" fmla="*/ 96 h 203"/>
              <a:gd name="T34" fmla="*/ 70 w 112"/>
              <a:gd name="T35" fmla="*/ 95 h 203"/>
              <a:gd name="T36" fmla="*/ 53 w 112"/>
              <a:gd name="T37" fmla="*/ 85 h 203"/>
              <a:gd name="T38" fmla="*/ 42 w 112"/>
              <a:gd name="T39" fmla="*/ 79 h 203"/>
              <a:gd name="T40" fmla="*/ 32 w 112"/>
              <a:gd name="T41" fmla="*/ 87 h 203"/>
              <a:gd name="T42" fmla="*/ 12 w 112"/>
              <a:gd name="T43" fmla="*/ 69 h 203"/>
              <a:gd name="T44" fmla="*/ 10 w 112"/>
              <a:gd name="T45" fmla="*/ 87 h 203"/>
              <a:gd name="T46" fmla="*/ 17 w 112"/>
              <a:gd name="T47" fmla="*/ 98 h 203"/>
              <a:gd name="T48" fmla="*/ 33 w 112"/>
              <a:gd name="T49" fmla="*/ 115 h 203"/>
              <a:gd name="T50" fmla="*/ 52 w 112"/>
              <a:gd name="T51" fmla="*/ 128 h 203"/>
              <a:gd name="T52" fmla="*/ 44 w 112"/>
              <a:gd name="T53" fmla="*/ 133 h 203"/>
              <a:gd name="T54" fmla="*/ 52 w 112"/>
              <a:gd name="T55" fmla="*/ 142 h 203"/>
              <a:gd name="T56" fmla="*/ 40 w 112"/>
              <a:gd name="T57" fmla="*/ 137 h 203"/>
              <a:gd name="T58" fmla="*/ 43 w 112"/>
              <a:gd name="T59" fmla="*/ 150 h 203"/>
              <a:gd name="T60" fmla="*/ 44 w 112"/>
              <a:gd name="T61" fmla="*/ 163 h 203"/>
              <a:gd name="T62" fmla="*/ 34 w 112"/>
              <a:gd name="T63" fmla="*/ 163 h 203"/>
              <a:gd name="T64" fmla="*/ 44 w 112"/>
              <a:gd name="T65" fmla="*/ 176 h 203"/>
              <a:gd name="T66" fmla="*/ 44 w 112"/>
              <a:gd name="T67" fmla="*/ 194 h 203"/>
              <a:gd name="T68" fmla="*/ 25 w 112"/>
              <a:gd name="T69" fmla="*/ 182 h 203"/>
              <a:gd name="T70" fmla="*/ 21 w 112"/>
              <a:gd name="T71" fmla="*/ 171 h 203"/>
              <a:gd name="T72" fmla="*/ 14 w 112"/>
              <a:gd name="T73" fmla="*/ 171 h 203"/>
              <a:gd name="T74" fmla="*/ 12 w 112"/>
              <a:gd name="T75" fmla="*/ 155 h 203"/>
              <a:gd name="T76" fmla="*/ 7 w 112"/>
              <a:gd name="T77" fmla="*/ 140 h 203"/>
              <a:gd name="T78" fmla="*/ 0 w 112"/>
              <a:gd name="T79" fmla="*/ 153 h 203"/>
              <a:gd name="T80" fmla="*/ 14 w 112"/>
              <a:gd name="T81" fmla="*/ 188 h 203"/>
              <a:gd name="T82" fmla="*/ 40 w 112"/>
              <a:gd name="T83" fmla="*/ 203 h 203"/>
              <a:gd name="T84" fmla="*/ 56 w 112"/>
              <a:gd name="T85" fmla="*/ 191 h 203"/>
              <a:gd name="T86" fmla="*/ 57 w 112"/>
              <a:gd name="T87" fmla="*/ 175 h 203"/>
              <a:gd name="T88" fmla="*/ 63 w 112"/>
              <a:gd name="T89" fmla="*/ 170 h 203"/>
              <a:gd name="T90" fmla="*/ 53 w 112"/>
              <a:gd name="T91" fmla="*/ 159 h 203"/>
              <a:gd name="T92" fmla="*/ 65 w 112"/>
              <a:gd name="T93" fmla="*/ 157 h 203"/>
              <a:gd name="T94" fmla="*/ 63 w 112"/>
              <a:gd name="T95" fmla="*/ 151 h 203"/>
              <a:gd name="T96" fmla="*/ 57 w 112"/>
              <a:gd name="T97" fmla="*/ 128 h 203"/>
              <a:gd name="T98" fmla="*/ 71 w 112"/>
              <a:gd name="T99" fmla="*/ 124 h 203"/>
              <a:gd name="T100" fmla="*/ 80 w 112"/>
              <a:gd name="T101" fmla="*/ 114 h 203"/>
              <a:gd name="T102" fmla="*/ 97 w 112"/>
              <a:gd name="T103" fmla="*/ 99 h 203"/>
              <a:gd name="T104" fmla="*/ 101 w 112"/>
              <a:gd name="T105" fmla="*/ 85 h 203"/>
              <a:gd name="T106" fmla="*/ 109 w 112"/>
              <a:gd name="T107" fmla="*/ 66 h 203"/>
              <a:gd name="T108" fmla="*/ 7 w 112"/>
              <a:gd name="T109" fmla="*/ 165 h 203"/>
              <a:gd name="T110" fmla="*/ 51 w 112"/>
              <a:gd name="T111" fmla="*/ 152 h 203"/>
              <a:gd name="T112" fmla="*/ 43 w 112"/>
              <a:gd name="T113" fmla="*/ 83 h 203"/>
              <a:gd name="T114" fmla="*/ 46 w 112"/>
              <a:gd name="T115" fmla="*/ 108 h 203"/>
              <a:gd name="T116" fmla="*/ 44 w 112"/>
              <a:gd name="T117" fmla="*/ 98 h 203"/>
              <a:gd name="T118" fmla="*/ 43 w 112"/>
              <a:gd name="T119" fmla="*/ 92 h 203"/>
              <a:gd name="T120" fmla="*/ 55 w 112"/>
              <a:gd name="T121" fmla="*/ 94 h 203"/>
              <a:gd name="T122" fmla="*/ 70 w 112"/>
              <a:gd name="T123" fmla="*/ 102 h 203"/>
              <a:gd name="T124" fmla="*/ 61 w 112"/>
              <a:gd name="T125" fmla="*/ 115 h 2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2" h="203">
                <a:moveTo>
                  <a:pt x="112" y="39"/>
                </a:moveTo>
                <a:cubicBezTo>
                  <a:pt x="111" y="39"/>
                  <a:pt x="111" y="39"/>
                  <a:pt x="110" y="39"/>
                </a:cubicBezTo>
                <a:cubicBezTo>
                  <a:pt x="110" y="39"/>
                  <a:pt x="110" y="38"/>
                  <a:pt x="110" y="37"/>
                </a:cubicBezTo>
                <a:cubicBezTo>
                  <a:pt x="110" y="36"/>
                  <a:pt x="110" y="35"/>
                  <a:pt x="110" y="35"/>
                </a:cubicBezTo>
                <a:cubicBezTo>
                  <a:pt x="111" y="33"/>
                  <a:pt x="109" y="33"/>
                  <a:pt x="110" y="32"/>
                </a:cubicBezTo>
                <a:cubicBezTo>
                  <a:pt x="110" y="31"/>
                  <a:pt x="110" y="29"/>
                  <a:pt x="110" y="28"/>
                </a:cubicBezTo>
                <a:cubicBezTo>
                  <a:pt x="110" y="27"/>
                  <a:pt x="110" y="27"/>
                  <a:pt x="110" y="26"/>
                </a:cubicBezTo>
                <a:cubicBezTo>
                  <a:pt x="109" y="26"/>
                  <a:pt x="109" y="24"/>
                  <a:pt x="109" y="23"/>
                </a:cubicBezTo>
                <a:cubicBezTo>
                  <a:pt x="109" y="22"/>
                  <a:pt x="109" y="22"/>
                  <a:pt x="109" y="22"/>
                </a:cubicBezTo>
                <a:cubicBezTo>
                  <a:pt x="108" y="22"/>
                  <a:pt x="108" y="21"/>
                  <a:pt x="108" y="20"/>
                </a:cubicBezTo>
                <a:cubicBezTo>
                  <a:pt x="108" y="20"/>
                  <a:pt x="107" y="20"/>
                  <a:pt x="107" y="20"/>
                </a:cubicBezTo>
                <a:cubicBezTo>
                  <a:pt x="107" y="17"/>
                  <a:pt x="104" y="17"/>
                  <a:pt x="105" y="11"/>
                </a:cubicBezTo>
                <a:cubicBezTo>
                  <a:pt x="104" y="10"/>
                  <a:pt x="103" y="10"/>
                  <a:pt x="101" y="10"/>
                </a:cubicBezTo>
                <a:cubicBezTo>
                  <a:pt x="101" y="9"/>
                  <a:pt x="101" y="9"/>
                  <a:pt x="101" y="9"/>
                </a:cubicBezTo>
                <a:cubicBezTo>
                  <a:pt x="101" y="8"/>
                  <a:pt x="101" y="7"/>
                  <a:pt x="101" y="6"/>
                </a:cubicBezTo>
                <a:cubicBezTo>
                  <a:pt x="101" y="6"/>
                  <a:pt x="100" y="6"/>
                  <a:pt x="100" y="6"/>
                </a:cubicBezTo>
                <a:cubicBezTo>
                  <a:pt x="99" y="6"/>
                  <a:pt x="99" y="5"/>
                  <a:pt x="97" y="5"/>
                </a:cubicBezTo>
                <a:cubicBezTo>
                  <a:pt x="97" y="5"/>
                  <a:pt x="97" y="4"/>
                  <a:pt x="97" y="4"/>
                </a:cubicBezTo>
                <a:cubicBezTo>
                  <a:pt x="97" y="4"/>
                  <a:pt x="97" y="4"/>
                  <a:pt x="96" y="4"/>
                </a:cubicBezTo>
                <a:cubicBezTo>
                  <a:pt x="96" y="4"/>
                  <a:pt x="95" y="4"/>
                  <a:pt x="95" y="4"/>
                </a:cubicBezTo>
                <a:cubicBezTo>
                  <a:pt x="95" y="4"/>
                  <a:pt x="94" y="4"/>
                  <a:pt x="94" y="4"/>
                </a:cubicBezTo>
                <a:cubicBezTo>
                  <a:pt x="92" y="4"/>
                  <a:pt x="90" y="4"/>
                  <a:pt x="90" y="3"/>
                </a:cubicBezTo>
                <a:cubicBezTo>
                  <a:pt x="90" y="2"/>
                  <a:pt x="90" y="2"/>
                  <a:pt x="90" y="1"/>
                </a:cubicBezTo>
                <a:cubicBezTo>
                  <a:pt x="89" y="2"/>
                  <a:pt x="87" y="2"/>
                  <a:pt x="87" y="0"/>
                </a:cubicBezTo>
                <a:cubicBezTo>
                  <a:pt x="85" y="0"/>
                  <a:pt x="84" y="0"/>
                  <a:pt x="82" y="0"/>
                </a:cubicBezTo>
                <a:cubicBezTo>
                  <a:pt x="81" y="0"/>
                  <a:pt x="80" y="0"/>
                  <a:pt x="78" y="0"/>
                </a:cubicBezTo>
                <a:cubicBezTo>
                  <a:pt x="78" y="0"/>
                  <a:pt x="77" y="0"/>
                  <a:pt x="76" y="0"/>
                </a:cubicBezTo>
                <a:cubicBezTo>
                  <a:pt x="76" y="0"/>
                  <a:pt x="75" y="0"/>
                  <a:pt x="75" y="0"/>
                </a:cubicBezTo>
                <a:cubicBezTo>
                  <a:pt x="75" y="1"/>
                  <a:pt x="75" y="2"/>
                  <a:pt x="74" y="1"/>
                </a:cubicBezTo>
                <a:cubicBezTo>
                  <a:pt x="73" y="1"/>
                  <a:pt x="73" y="1"/>
                  <a:pt x="72" y="1"/>
                </a:cubicBezTo>
                <a:cubicBezTo>
                  <a:pt x="72" y="1"/>
                  <a:pt x="72" y="1"/>
                  <a:pt x="72" y="0"/>
                </a:cubicBezTo>
                <a:cubicBezTo>
                  <a:pt x="72" y="0"/>
                  <a:pt x="72" y="0"/>
                  <a:pt x="71" y="0"/>
                </a:cubicBezTo>
                <a:cubicBezTo>
                  <a:pt x="71" y="0"/>
                  <a:pt x="71" y="0"/>
                  <a:pt x="70" y="0"/>
                </a:cubicBezTo>
                <a:cubicBezTo>
                  <a:pt x="70" y="1"/>
                  <a:pt x="69" y="2"/>
                  <a:pt x="68" y="1"/>
                </a:cubicBezTo>
                <a:cubicBezTo>
                  <a:pt x="67" y="2"/>
                  <a:pt x="67" y="1"/>
                  <a:pt x="67" y="0"/>
                </a:cubicBezTo>
                <a:cubicBezTo>
                  <a:pt x="66" y="0"/>
                  <a:pt x="65" y="1"/>
                  <a:pt x="65" y="1"/>
                </a:cubicBezTo>
                <a:cubicBezTo>
                  <a:pt x="65" y="2"/>
                  <a:pt x="65" y="3"/>
                  <a:pt x="65" y="4"/>
                </a:cubicBezTo>
                <a:cubicBezTo>
                  <a:pt x="66" y="4"/>
                  <a:pt x="67" y="5"/>
                  <a:pt x="67" y="6"/>
                </a:cubicBezTo>
                <a:cubicBezTo>
                  <a:pt x="67" y="7"/>
                  <a:pt x="67" y="8"/>
                  <a:pt x="68" y="7"/>
                </a:cubicBezTo>
                <a:cubicBezTo>
                  <a:pt x="69" y="7"/>
                  <a:pt x="69" y="8"/>
                  <a:pt x="70" y="9"/>
                </a:cubicBezTo>
                <a:cubicBezTo>
                  <a:pt x="71" y="9"/>
                  <a:pt x="71" y="9"/>
                  <a:pt x="71" y="9"/>
                </a:cubicBezTo>
                <a:cubicBezTo>
                  <a:pt x="75" y="10"/>
                  <a:pt x="74" y="7"/>
                  <a:pt x="77" y="7"/>
                </a:cubicBezTo>
                <a:cubicBezTo>
                  <a:pt x="78" y="7"/>
                  <a:pt x="79" y="7"/>
                  <a:pt x="80" y="7"/>
                </a:cubicBezTo>
                <a:cubicBezTo>
                  <a:pt x="81" y="7"/>
                  <a:pt x="82" y="7"/>
                  <a:pt x="82" y="6"/>
                </a:cubicBezTo>
                <a:cubicBezTo>
                  <a:pt x="81" y="6"/>
                  <a:pt x="80" y="6"/>
                  <a:pt x="80" y="6"/>
                </a:cubicBezTo>
                <a:cubicBezTo>
                  <a:pt x="80" y="5"/>
                  <a:pt x="81" y="5"/>
                  <a:pt x="81" y="4"/>
                </a:cubicBezTo>
                <a:cubicBezTo>
                  <a:pt x="82" y="4"/>
                  <a:pt x="82" y="4"/>
                  <a:pt x="83" y="4"/>
                </a:cubicBezTo>
                <a:cubicBezTo>
                  <a:pt x="84" y="4"/>
                  <a:pt x="84" y="4"/>
                  <a:pt x="84" y="4"/>
                </a:cubicBezTo>
                <a:cubicBezTo>
                  <a:pt x="85" y="4"/>
                  <a:pt x="86" y="4"/>
                  <a:pt x="87" y="4"/>
                </a:cubicBezTo>
                <a:cubicBezTo>
                  <a:pt x="87" y="4"/>
                  <a:pt x="87" y="5"/>
                  <a:pt x="87" y="5"/>
                </a:cubicBezTo>
                <a:cubicBezTo>
                  <a:pt x="88" y="5"/>
                  <a:pt x="89" y="6"/>
                  <a:pt x="89" y="9"/>
                </a:cubicBezTo>
                <a:cubicBezTo>
                  <a:pt x="89" y="9"/>
                  <a:pt x="89" y="10"/>
                  <a:pt x="89" y="11"/>
                </a:cubicBezTo>
                <a:cubicBezTo>
                  <a:pt x="90" y="11"/>
                  <a:pt x="90" y="11"/>
                  <a:pt x="90" y="11"/>
                </a:cubicBezTo>
                <a:cubicBezTo>
                  <a:pt x="90" y="11"/>
                  <a:pt x="90" y="12"/>
                  <a:pt x="90" y="12"/>
                </a:cubicBezTo>
                <a:cubicBezTo>
                  <a:pt x="89" y="12"/>
                  <a:pt x="89" y="13"/>
                  <a:pt x="88" y="13"/>
                </a:cubicBezTo>
                <a:cubicBezTo>
                  <a:pt x="88" y="14"/>
                  <a:pt x="88" y="14"/>
                  <a:pt x="88" y="14"/>
                </a:cubicBezTo>
                <a:cubicBezTo>
                  <a:pt x="89" y="14"/>
                  <a:pt x="89" y="16"/>
                  <a:pt x="89" y="17"/>
                </a:cubicBezTo>
                <a:cubicBezTo>
                  <a:pt x="90" y="17"/>
                  <a:pt x="90" y="17"/>
                  <a:pt x="90" y="17"/>
                </a:cubicBezTo>
                <a:cubicBezTo>
                  <a:pt x="90" y="15"/>
                  <a:pt x="90" y="13"/>
                  <a:pt x="91" y="13"/>
                </a:cubicBezTo>
                <a:cubicBezTo>
                  <a:pt x="91" y="13"/>
                  <a:pt x="91" y="12"/>
                  <a:pt x="91" y="12"/>
                </a:cubicBezTo>
                <a:cubicBezTo>
                  <a:pt x="92" y="12"/>
                  <a:pt x="92" y="12"/>
                  <a:pt x="93" y="12"/>
                </a:cubicBezTo>
                <a:cubicBezTo>
                  <a:pt x="94" y="12"/>
                  <a:pt x="96" y="13"/>
                  <a:pt x="94" y="13"/>
                </a:cubicBezTo>
                <a:cubicBezTo>
                  <a:pt x="94" y="14"/>
                  <a:pt x="93" y="15"/>
                  <a:pt x="93" y="16"/>
                </a:cubicBezTo>
                <a:cubicBezTo>
                  <a:pt x="93" y="16"/>
                  <a:pt x="93" y="16"/>
                  <a:pt x="93" y="17"/>
                </a:cubicBezTo>
                <a:cubicBezTo>
                  <a:pt x="94" y="17"/>
                  <a:pt x="95" y="18"/>
                  <a:pt x="96" y="18"/>
                </a:cubicBezTo>
                <a:cubicBezTo>
                  <a:pt x="97" y="18"/>
                  <a:pt x="97" y="17"/>
                  <a:pt x="97" y="16"/>
                </a:cubicBezTo>
                <a:cubicBezTo>
                  <a:pt x="96" y="15"/>
                  <a:pt x="96" y="15"/>
                  <a:pt x="96" y="13"/>
                </a:cubicBezTo>
                <a:cubicBezTo>
                  <a:pt x="96" y="13"/>
                  <a:pt x="96" y="12"/>
                  <a:pt x="96" y="12"/>
                </a:cubicBezTo>
                <a:cubicBezTo>
                  <a:pt x="96" y="12"/>
                  <a:pt x="95" y="12"/>
                  <a:pt x="95" y="11"/>
                </a:cubicBezTo>
                <a:cubicBezTo>
                  <a:pt x="95" y="10"/>
                  <a:pt x="95" y="10"/>
                  <a:pt x="96" y="10"/>
                </a:cubicBezTo>
                <a:cubicBezTo>
                  <a:pt x="96" y="10"/>
                  <a:pt x="96" y="11"/>
                  <a:pt x="97" y="11"/>
                </a:cubicBezTo>
                <a:cubicBezTo>
                  <a:pt x="100" y="11"/>
                  <a:pt x="100" y="14"/>
                  <a:pt x="101" y="16"/>
                </a:cubicBezTo>
                <a:cubicBezTo>
                  <a:pt x="101" y="16"/>
                  <a:pt x="101" y="17"/>
                  <a:pt x="101" y="18"/>
                </a:cubicBezTo>
                <a:cubicBezTo>
                  <a:pt x="101" y="19"/>
                  <a:pt x="102" y="19"/>
                  <a:pt x="102" y="20"/>
                </a:cubicBezTo>
                <a:cubicBezTo>
                  <a:pt x="103" y="21"/>
                  <a:pt x="104" y="21"/>
                  <a:pt x="103" y="23"/>
                </a:cubicBezTo>
                <a:cubicBezTo>
                  <a:pt x="103" y="23"/>
                  <a:pt x="103" y="23"/>
                  <a:pt x="102" y="23"/>
                </a:cubicBezTo>
                <a:cubicBezTo>
                  <a:pt x="102" y="23"/>
                  <a:pt x="102" y="24"/>
                  <a:pt x="102" y="24"/>
                </a:cubicBezTo>
                <a:cubicBezTo>
                  <a:pt x="102" y="25"/>
                  <a:pt x="102" y="26"/>
                  <a:pt x="102" y="26"/>
                </a:cubicBezTo>
                <a:cubicBezTo>
                  <a:pt x="104" y="27"/>
                  <a:pt x="103" y="28"/>
                  <a:pt x="103" y="30"/>
                </a:cubicBezTo>
                <a:cubicBezTo>
                  <a:pt x="103" y="31"/>
                  <a:pt x="103" y="31"/>
                  <a:pt x="103" y="32"/>
                </a:cubicBezTo>
                <a:cubicBezTo>
                  <a:pt x="103" y="34"/>
                  <a:pt x="102" y="35"/>
                  <a:pt x="102" y="37"/>
                </a:cubicBezTo>
                <a:cubicBezTo>
                  <a:pt x="102" y="37"/>
                  <a:pt x="101" y="37"/>
                  <a:pt x="101" y="37"/>
                </a:cubicBezTo>
                <a:cubicBezTo>
                  <a:pt x="101" y="37"/>
                  <a:pt x="100" y="37"/>
                  <a:pt x="100" y="37"/>
                </a:cubicBezTo>
                <a:cubicBezTo>
                  <a:pt x="100" y="36"/>
                  <a:pt x="99" y="36"/>
                  <a:pt x="99" y="35"/>
                </a:cubicBezTo>
                <a:cubicBezTo>
                  <a:pt x="98" y="33"/>
                  <a:pt x="96" y="34"/>
                  <a:pt x="94" y="33"/>
                </a:cubicBezTo>
                <a:cubicBezTo>
                  <a:pt x="93" y="33"/>
                  <a:pt x="92" y="33"/>
                  <a:pt x="91" y="33"/>
                </a:cubicBezTo>
                <a:cubicBezTo>
                  <a:pt x="91" y="33"/>
                  <a:pt x="91" y="33"/>
                  <a:pt x="90" y="33"/>
                </a:cubicBezTo>
                <a:cubicBezTo>
                  <a:pt x="89" y="33"/>
                  <a:pt x="88" y="34"/>
                  <a:pt x="88" y="35"/>
                </a:cubicBezTo>
                <a:cubicBezTo>
                  <a:pt x="88" y="35"/>
                  <a:pt x="88" y="35"/>
                  <a:pt x="88" y="36"/>
                </a:cubicBezTo>
                <a:cubicBezTo>
                  <a:pt x="87" y="36"/>
                  <a:pt x="87" y="36"/>
                  <a:pt x="87" y="37"/>
                </a:cubicBezTo>
                <a:cubicBezTo>
                  <a:pt x="87" y="38"/>
                  <a:pt x="87" y="39"/>
                  <a:pt x="87" y="39"/>
                </a:cubicBezTo>
                <a:cubicBezTo>
                  <a:pt x="86" y="40"/>
                  <a:pt x="86" y="41"/>
                  <a:pt x="84" y="41"/>
                </a:cubicBezTo>
                <a:cubicBezTo>
                  <a:pt x="85" y="40"/>
                  <a:pt x="84" y="39"/>
                  <a:pt x="83" y="39"/>
                </a:cubicBezTo>
                <a:cubicBezTo>
                  <a:pt x="81" y="40"/>
                  <a:pt x="81" y="38"/>
                  <a:pt x="80" y="38"/>
                </a:cubicBezTo>
                <a:cubicBezTo>
                  <a:pt x="79" y="38"/>
                  <a:pt x="78" y="38"/>
                  <a:pt x="78" y="37"/>
                </a:cubicBezTo>
                <a:cubicBezTo>
                  <a:pt x="78" y="37"/>
                  <a:pt x="78" y="37"/>
                  <a:pt x="77" y="37"/>
                </a:cubicBezTo>
                <a:cubicBezTo>
                  <a:pt x="76" y="37"/>
                  <a:pt x="76" y="37"/>
                  <a:pt x="75" y="37"/>
                </a:cubicBezTo>
                <a:cubicBezTo>
                  <a:pt x="74" y="37"/>
                  <a:pt x="74" y="37"/>
                  <a:pt x="74" y="37"/>
                </a:cubicBezTo>
                <a:cubicBezTo>
                  <a:pt x="73" y="37"/>
                  <a:pt x="73" y="37"/>
                  <a:pt x="72" y="37"/>
                </a:cubicBezTo>
                <a:cubicBezTo>
                  <a:pt x="72" y="37"/>
                  <a:pt x="71" y="37"/>
                  <a:pt x="70" y="37"/>
                </a:cubicBezTo>
                <a:cubicBezTo>
                  <a:pt x="70" y="37"/>
                  <a:pt x="70" y="38"/>
                  <a:pt x="70" y="38"/>
                </a:cubicBezTo>
                <a:cubicBezTo>
                  <a:pt x="69" y="38"/>
                  <a:pt x="69" y="39"/>
                  <a:pt x="68" y="39"/>
                </a:cubicBezTo>
                <a:cubicBezTo>
                  <a:pt x="67" y="40"/>
                  <a:pt x="65" y="41"/>
                  <a:pt x="63" y="41"/>
                </a:cubicBezTo>
                <a:cubicBezTo>
                  <a:pt x="63" y="41"/>
                  <a:pt x="63" y="41"/>
                  <a:pt x="63" y="42"/>
                </a:cubicBezTo>
                <a:cubicBezTo>
                  <a:pt x="64" y="42"/>
                  <a:pt x="64" y="43"/>
                  <a:pt x="65" y="43"/>
                </a:cubicBezTo>
                <a:cubicBezTo>
                  <a:pt x="66" y="43"/>
                  <a:pt x="67" y="43"/>
                  <a:pt x="67" y="44"/>
                </a:cubicBezTo>
                <a:cubicBezTo>
                  <a:pt x="66" y="45"/>
                  <a:pt x="66" y="46"/>
                  <a:pt x="65" y="45"/>
                </a:cubicBezTo>
                <a:cubicBezTo>
                  <a:pt x="65" y="45"/>
                  <a:pt x="65" y="45"/>
                  <a:pt x="64" y="45"/>
                </a:cubicBezTo>
                <a:cubicBezTo>
                  <a:pt x="62" y="45"/>
                  <a:pt x="60" y="45"/>
                  <a:pt x="58" y="45"/>
                </a:cubicBezTo>
                <a:cubicBezTo>
                  <a:pt x="58" y="45"/>
                  <a:pt x="57" y="45"/>
                  <a:pt x="57" y="45"/>
                </a:cubicBezTo>
                <a:cubicBezTo>
                  <a:pt x="57" y="45"/>
                  <a:pt x="56" y="45"/>
                  <a:pt x="56" y="45"/>
                </a:cubicBezTo>
                <a:cubicBezTo>
                  <a:pt x="56" y="46"/>
                  <a:pt x="56" y="46"/>
                  <a:pt x="56" y="47"/>
                </a:cubicBezTo>
                <a:cubicBezTo>
                  <a:pt x="56" y="47"/>
                  <a:pt x="56" y="47"/>
                  <a:pt x="56" y="48"/>
                </a:cubicBezTo>
                <a:cubicBezTo>
                  <a:pt x="56" y="49"/>
                  <a:pt x="57" y="50"/>
                  <a:pt x="58" y="50"/>
                </a:cubicBezTo>
                <a:cubicBezTo>
                  <a:pt x="59" y="50"/>
                  <a:pt x="59" y="50"/>
                  <a:pt x="59" y="49"/>
                </a:cubicBezTo>
                <a:cubicBezTo>
                  <a:pt x="60" y="49"/>
                  <a:pt x="61" y="48"/>
                  <a:pt x="62" y="48"/>
                </a:cubicBezTo>
                <a:cubicBezTo>
                  <a:pt x="62" y="48"/>
                  <a:pt x="63" y="48"/>
                  <a:pt x="63" y="48"/>
                </a:cubicBezTo>
                <a:cubicBezTo>
                  <a:pt x="64" y="48"/>
                  <a:pt x="65" y="48"/>
                  <a:pt x="65" y="48"/>
                </a:cubicBezTo>
                <a:cubicBezTo>
                  <a:pt x="66" y="48"/>
                  <a:pt x="66" y="48"/>
                  <a:pt x="67" y="48"/>
                </a:cubicBezTo>
                <a:cubicBezTo>
                  <a:pt x="67" y="48"/>
                  <a:pt x="67" y="48"/>
                  <a:pt x="68" y="48"/>
                </a:cubicBezTo>
                <a:cubicBezTo>
                  <a:pt x="68" y="47"/>
                  <a:pt x="68" y="47"/>
                  <a:pt x="68" y="47"/>
                </a:cubicBezTo>
                <a:cubicBezTo>
                  <a:pt x="68" y="45"/>
                  <a:pt x="69" y="45"/>
                  <a:pt x="69" y="44"/>
                </a:cubicBezTo>
                <a:cubicBezTo>
                  <a:pt x="69" y="44"/>
                  <a:pt x="69" y="43"/>
                  <a:pt x="69" y="43"/>
                </a:cubicBezTo>
                <a:cubicBezTo>
                  <a:pt x="70" y="43"/>
                  <a:pt x="70" y="42"/>
                  <a:pt x="71" y="42"/>
                </a:cubicBezTo>
                <a:cubicBezTo>
                  <a:pt x="71" y="42"/>
                  <a:pt x="71" y="43"/>
                  <a:pt x="71" y="43"/>
                </a:cubicBezTo>
                <a:cubicBezTo>
                  <a:pt x="72" y="43"/>
                  <a:pt x="73" y="43"/>
                  <a:pt x="72" y="44"/>
                </a:cubicBezTo>
                <a:cubicBezTo>
                  <a:pt x="73" y="45"/>
                  <a:pt x="73" y="46"/>
                  <a:pt x="75" y="45"/>
                </a:cubicBezTo>
                <a:cubicBezTo>
                  <a:pt x="75" y="45"/>
                  <a:pt x="75" y="45"/>
                  <a:pt x="75" y="44"/>
                </a:cubicBezTo>
                <a:cubicBezTo>
                  <a:pt x="75" y="41"/>
                  <a:pt x="75" y="40"/>
                  <a:pt x="77" y="42"/>
                </a:cubicBezTo>
                <a:cubicBezTo>
                  <a:pt x="78" y="42"/>
                  <a:pt x="78" y="42"/>
                  <a:pt x="78" y="42"/>
                </a:cubicBezTo>
                <a:cubicBezTo>
                  <a:pt x="79" y="42"/>
                  <a:pt x="80" y="42"/>
                  <a:pt x="81" y="42"/>
                </a:cubicBezTo>
                <a:cubicBezTo>
                  <a:pt x="81" y="42"/>
                  <a:pt x="82" y="42"/>
                  <a:pt x="82" y="42"/>
                </a:cubicBezTo>
                <a:cubicBezTo>
                  <a:pt x="83" y="42"/>
                  <a:pt x="84" y="43"/>
                  <a:pt x="84" y="44"/>
                </a:cubicBezTo>
                <a:cubicBezTo>
                  <a:pt x="85" y="44"/>
                  <a:pt x="85" y="44"/>
                  <a:pt x="86" y="44"/>
                </a:cubicBezTo>
                <a:cubicBezTo>
                  <a:pt x="86" y="44"/>
                  <a:pt x="86" y="43"/>
                  <a:pt x="86" y="43"/>
                </a:cubicBezTo>
                <a:cubicBezTo>
                  <a:pt x="86" y="43"/>
                  <a:pt x="87" y="43"/>
                  <a:pt x="88" y="43"/>
                </a:cubicBezTo>
                <a:cubicBezTo>
                  <a:pt x="88" y="43"/>
                  <a:pt x="89" y="43"/>
                  <a:pt x="89" y="43"/>
                </a:cubicBezTo>
                <a:cubicBezTo>
                  <a:pt x="89" y="42"/>
                  <a:pt x="89" y="42"/>
                  <a:pt x="90" y="42"/>
                </a:cubicBezTo>
                <a:cubicBezTo>
                  <a:pt x="90" y="40"/>
                  <a:pt x="92" y="40"/>
                  <a:pt x="94" y="41"/>
                </a:cubicBezTo>
                <a:cubicBezTo>
                  <a:pt x="95" y="41"/>
                  <a:pt x="96" y="42"/>
                  <a:pt x="97" y="42"/>
                </a:cubicBezTo>
                <a:cubicBezTo>
                  <a:pt x="98" y="42"/>
                  <a:pt x="99" y="41"/>
                  <a:pt x="100" y="41"/>
                </a:cubicBezTo>
                <a:cubicBezTo>
                  <a:pt x="101" y="41"/>
                  <a:pt x="101" y="42"/>
                  <a:pt x="102" y="42"/>
                </a:cubicBezTo>
                <a:cubicBezTo>
                  <a:pt x="102" y="44"/>
                  <a:pt x="103" y="46"/>
                  <a:pt x="101" y="47"/>
                </a:cubicBezTo>
                <a:cubicBezTo>
                  <a:pt x="101" y="47"/>
                  <a:pt x="101" y="47"/>
                  <a:pt x="101" y="48"/>
                </a:cubicBezTo>
                <a:cubicBezTo>
                  <a:pt x="101" y="49"/>
                  <a:pt x="101" y="49"/>
                  <a:pt x="101" y="50"/>
                </a:cubicBezTo>
                <a:cubicBezTo>
                  <a:pt x="102" y="50"/>
                  <a:pt x="102" y="51"/>
                  <a:pt x="102" y="52"/>
                </a:cubicBezTo>
                <a:cubicBezTo>
                  <a:pt x="102" y="52"/>
                  <a:pt x="101" y="52"/>
                  <a:pt x="101" y="52"/>
                </a:cubicBezTo>
                <a:cubicBezTo>
                  <a:pt x="99" y="53"/>
                  <a:pt x="100" y="55"/>
                  <a:pt x="102" y="55"/>
                </a:cubicBezTo>
                <a:cubicBezTo>
                  <a:pt x="103" y="55"/>
                  <a:pt x="104" y="55"/>
                  <a:pt x="105" y="55"/>
                </a:cubicBezTo>
                <a:cubicBezTo>
                  <a:pt x="104" y="56"/>
                  <a:pt x="105" y="57"/>
                  <a:pt x="103" y="57"/>
                </a:cubicBezTo>
                <a:cubicBezTo>
                  <a:pt x="103" y="58"/>
                  <a:pt x="103" y="58"/>
                  <a:pt x="103" y="58"/>
                </a:cubicBezTo>
                <a:cubicBezTo>
                  <a:pt x="102" y="58"/>
                  <a:pt x="102" y="57"/>
                  <a:pt x="101" y="57"/>
                </a:cubicBezTo>
                <a:cubicBezTo>
                  <a:pt x="101" y="56"/>
                  <a:pt x="101" y="56"/>
                  <a:pt x="100" y="56"/>
                </a:cubicBezTo>
                <a:cubicBezTo>
                  <a:pt x="100" y="57"/>
                  <a:pt x="100" y="58"/>
                  <a:pt x="100" y="58"/>
                </a:cubicBezTo>
                <a:cubicBezTo>
                  <a:pt x="100" y="59"/>
                  <a:pt x="100" y="60"/>
                  <a:pt x="100" y="61"/>
                </a:cubicBezTo>
                <a:cubicBezTo>
                  <a:pt x="100" y="61"/>
                  <a:pt x="100" y="62"/>
                  <a:pt x="100" y="62"/>
                </a:cubicBezTo>
                <a:cubicBezTo>
                  <a:pt x="100" y="62"/>
                  <a:pt x="100" y="63"/>
                  <a:pt x="100" y="63"/>
                </a:cubicBezTo>
                <a:cubicBezTo>
                  <a:pt x="98" y="63"/>
                  <a:pt x="98" y="64"/>
                  <a:pt x="96" y="64"/>
                </a:cubicBezTo>
                <a:cubicBezTo>
                  <a:pt x="96" y="65"/>
                  <a:pt x="96" y="66"/>
                  <a:pt x="96" y="67"/>
                </a:cubicBezTo>
                <a:cubicBezTo>
                  <a:pt x="96" y="68"/>
                  <a:pt x="96" y="68"/>
                  <a:pt x="96" y="69"/>
                </a:cubicBezTo>
                <a:cubicBezTo>
                  <a:pt x="96" y="71"/>
                  <a:pt x="95" y="73"/>
                  <a:pt x="94" y="74"/>
                </a:cubicBezTo>
                <a:cubicBezTo>
                  <a:pt x="94" y="74"/>
                  <a:pt x="94" y="75"/>
                  <a:pt x="94" y="75"/>
                </a:cubicBezTo>
                <a:cubicBezTo>
                  <a:pt x="93" y="75"/>
                  <a:pt x="93" y="75"/>
                  <a:pt x="93" y="75"/>
                </a:cubicBezTo>
                <a:cubicBezTo>
                  <a:pt x="93" y="76"/>
                  <a:pt x="93" y="77"/>
                  <a:pt x="93" y="77"/>
                </a:cubicBezTo>
                <a:cubicBezTo>
                  <a:pt x="91" y="81"/>
                  <a:pt x="87" y="83"/>
                  <a:pt x="87" y="88"/>
                </a:cubicBezTo>
                <a:cubicBezTo>
                  <a:pt x="88" y="87"/>
                  <a:pt x="93" y="85"/>
                  <a:pt x="91" y="89"/>
                </a:cubicBezTo>
                <a:cubicBezTo>
                  <a:pt x="90" y="89"/>
                  <a:pt x="90" y="88"/>
                  <a:pt x="88" y="88"/>
                </a:cubicBezTo>
                <a:cubicBezTo>
                  <a:pt x="85" y="91"/>
                  <a:pt x="90" y="94"/>
                  <a:pt x="86" y="94"/>
                </a:cubicBezTo>
                <a:cubicBezTo>
                  <a:pt x="85" y="95"/>
                  <a:pt x="85" y="97"/>
                  <a:pt x="83" y="96"/>
                </a:cubicBezTo>
                <a:cubicBezTo>
                  <a:pt x="83" y="97"/>
                  <a:pt x="82" y="98"/>
                  <a:pt x="82" y="96"/>
                </a:cubicBezTo>
                <a:cubicBezTo>
                  <a:pt x="82" y="96"/>
                  <a:pt x="82" y="96"/>
                  <a:pt x="82" y="95"/>
                </a:cubicBezTo>
                <a:cubicBezTo>
                  <a:pt x="82" y="95"/>
                  <a:pt x="81" y="95"/>
                  <a:pt x="81" y="95"/>
                </a:cubicBezTo>
                <a:cubicBezTo>
                  <a:pt x="79" y="96"/>
                  <a:pt x="78" y="98"/>
                  <a:pt x="77" y="100"/>
                </a:cubicBezTo>
                <a:cubicBezTo>
                  <a:pt x="77" y="101"/>
                  <a:pt x="77" y="103"/>
                  <a:pt x="76" y="104"/>
                </a:cubicBezTo>
                <a:cubicBezTo>
                  <a:pt x="76" y="104"/>
                  <a:pt x="76" y="104"/>
                  <a:pt x="76" y="105"/>
                </a:cubicBezTo>
                <a:cubicBezTo>
                  <a:pt x="76" y="105"/>
                  <a:pt x="75" y="105"/>
                  <a:pt x="75" y="105"/>
                </a:cubicBezTo>
                <a:cubicBezTo>
                  <a:pt x="74" y="105"/>
                  <a:pt x="73" y="105"/>
                  <a:pt x="74" y="104"/>
                </a:cubicBezTo>
                <a:cubicBezTo>
                  <a:pt x="74" y="103"/>
                  <a:pt x="74" y="103"/>
                  <a:pt x="74" y="102"/>
                </a:cubicBezTo>
                <a:cubicBezTo>
                  <a:pt x="72" y="102"/>
                  <a:pt x="72" y="100"/>
                  <a:pt x="70" y="100"/>
                </a:cubicBezTo>
                <a:cubicBezTo>
                  <a:pt x="70" y="98"/>
                  <a:pt x="70" y="97"/>
                  <a:pt x="70" y="95"/>
                </a:cubicBezTo>
                <a:cubicBezTo>
                  <a:pt x="69" y="95"/>
                  <a:pt x="69" y="95"/>
                  <a:pt x="69" y="94"/>
                </a:cubicBezTo>
                <a:cubicBezTo>
                  <a:pt x="67" y="93"/>
                  <a:pt x="67" y="91"/>
                  <a:pt x="65" y="89"/>
                </a:cubicBezTo>
                <a:cubicBezTo>
                  <a:pt x="65" y="88"/>
                  <a:pt x="65" y="86"/>
                  <a:pt x="65" y="85"/>
                </a:cubicBezTo>
                <a:cubicBezTo>
                  <a:pt x="65" y="85"/>
                  <a:pt x="64" y="85"/>
                  <a:pt x="63" y="85"/>
                </a:cubicBezTo>
                <a:cubicBezTo>
                  <a:pt x="62" y="85"/>
                  <a:pt x="61" y="85"/>
                  <a:pt x="61" y="85"/>
                </a:cubicBezTo>
                <a:cubicBezTo>
                  <a:pt x="60" y="86"/>
                  <a:pt x="60" y="84"/>
                  <a:pt x="58" y="85"/>
                </a:cubicBezTo>
                <a:cubicBezTo>
                  <a:pt x="58" y="85"/>
                  <a:pt x="57" y="85"/>
                  <a:pt x="57" y="85"/>
                </a:cubicBezTo>
                <a:cubicBezTo>
                  <a:pt x="57" y="84"/>
                  <a:pt x="56" y="83"/>
                  <a:pt x="56" y="82"/>
                </a:cubicBezTo>
                <a:cubicBezTo>
                  <a:pt x="55" y="82"/>
                  <a:pt x="55" y="84"/>
                  <a:pt x="55" y="85"/>
                </a:cubicBezTo>
                <a:cubicBezTo>
                  <a:pt x="54" y="85"/>
                  <a:pt x="54" y="85"/>
                  <a:pt x="53" y="85"/>
                </a:cubicBezTo>
                <a:cubicBezTo>
                  <a:pt x="52" y="85"/>
                  <a:pt x="52" y="84"/>
                  <a:pt x="52" y="83"/>
                </a:cubicBezTo>
                <a:cubicBezTo>
                  <a:pt x="51" y="83"/>
                  <a:pt x="51" y="81"/>
                  <a:pt x="50" y="80"/>
                </a:cubicBezTo>
                <a:cubicBezTo>
                  <a:pt x="50" y="80"/>
                  <a:pt x="49" y="80"/>
                  <a:pt x="49" y="80"/>
                </a:cubicBezTo>
                <a:cubicBezTo>
                  <a:pt x="47" y="80"/>
                  <a:pt x="45" y="80"/>
                  <a:pt x="45" y="79"/>
                </a:cubicBezTo>
                <a:cubicBezTo>
                  <a:pt x="44" y="79"/>
                  <a:pt x="44" y="78"/>
                  <a:pt x="44" y="77"/>
                </a:cubicBezTo>
                <a:cubicBezTo>
                  <a:pt x="44" y="76"/>
                  <a:pt x="43" y="76"/>
                  <a:pt x="43" y="75"/>
                </a:cubicBezTo>
                <a:cubicBezTo>
                  <a:pt x="42" y="75"/>
                  <a:pt x="41" y="75"/>
                  <a:pt x="40" y="75"/>
                </a:cubicBezTo>
                <a:cubicBezTo>
                  <a:pt x="40" y="76"/>
                  <a:pt x="39" y="77"/>
                  <a:pt x="38" y="77"/>
                </a:cubicBezTo>
                <a:cubicBezTo>
                  <a:pt x="38" y="78"/>
                  <a:pt x="38" y="79"/>
                  <a:pt x="39" y="79"/>
                </a:cubicBezTo>
                <a:cubicBezTo>
                  <a:pt x="40" y="79"/>
                  <a:pt x="41" y="79"/>
                  <a:pt x="42" y="79"/>
                </a:cubicBezTo>
                <a:cubicBezTo>
                  <a:pt x="42" y="79"/>
                  <a:pt x="42" y="79"/>
                  <a:pt x="42" y="80"/>
                </a:cubicBezTo>
                <a:cubicBezTo>
                  <a:pt x="41" y="80"/>
                  <a:pt x="40" y="80"/>
                  <a:pt x="39" y="80"/>
                </a:cubicBezTo>
                <a:cubicBezTo>
                  <a:pt x="39" y="81"/>
                  <a:pt x="39" y="81"/>
                  <a:pt x="38" y="81"/>
                </a:cubicBezTo>
                <a:cubicBezTo>
                  <a:pt x="38" y="82"/>
                  <a:pt x="38" y="83"/>
                  <a:pt x="38" y="83"/>
                </a:cubicBezTo>
                <a:cubicBezTo>
                  <a:pt x="38" y="84"/>
                  <a:pt x="38" y="85"/>
                  <a:pt x="38" y="86"/>
                </a:cubicBezTo>
                <a:cubicBezTo>
                  <a:pt x="38" y="86"/>
                  <a:pt x="37" y="86"/>
                  <a:pt x="37" y="86"/>
                </a:cubicBezTo>
                <a:cubicBezTo>
                  <a:pt x="37" y="87"/>
                  <a:pt x="37" y="88"/>
                  <a:pt x="37" y="89"/>
                </a:cubicBezTo>
                <a:cubicBezTo>
                  <a:pt x="35" y="89"/>
                  <a:pt x="34" y="94"/>
                  <a:pt x="33" y="90"/>
                </a:cubicBezTo>
                <a:cubicBezTo>
                  <a:pt x="33" y="90"/>
                  <a:pt x="33" y="90"/>
                  <a:pt x="33" y="89"/>
                </a:cubicBezTo>
                <a:cubicBezTo>
                  <a:pt x="33" y="88"/>
                  <a:pt x="32" y="88"/>
                  <a:pt x="32" y="87"/>
                </a:cubicBezTo>
                <a:cubicBezTo>
                  <a:pt x="31" y="87"/>
                  <a:pt x="31" y="88"/>
                  <a:pt x="30" y="88"/>
                </a:cubicBezTo>
                <a:cubicBezTo>
                  <a:pt x="29" y="88"/>
                  <a:pt x="29" y="88"/>
                  <a:pt x="29" y="88"/>
                </a:cubicBezTo>
                <a:cubicBezTo>
                  <a:pt x="29" y="88"/>
                  <a:pt x="29" y="89"/>
                  <a:pt x="29" y="89"/>
                </a:cubicBezTo>
                <a:cubicBezTo>
                  <a:pt x="27" y="89"/>
                  <a:pt x="26" y="87"/>
                  <a:pt x="25" y="86"/>
                </a:cubicBezTo>
                <a:cubicBezTo>
                  <a:pt x="25" y="84"/>
                  <a:pt x="23" y="84"/>
                  <a:pt x="23" y="82"/>
                </a:cubicBezTo>
                <a:cubicBezTo>
                  <a:pt x="21" y="81"/>
                  <a:pt x="18" y="80"/>
                  <a:pt x="18" y="76"/>
                </a:cubicBezTo>
                <a:cubicBezTo>
                  <a:pt x="18" y="75"/>
                  <a:pt x="17" y="75"/>
                  <a:pt x="17" y="74"/>
                </a:cubicBezTo>
                <a:cubicBezTo>
                  <a:pt x="17" y="73"/>
                  <a:pt x="17" y="73"/>
                  <a:pt x="17" y="73"/>
                </a:cubicBezTo>
                <a:cubicBezTo>
                  <a:pt x="17" y="72"/>
                  <a:pt x="17" y="72"/>
                  <a:pt x="17" y="71"/>
                </a:cubicBezTo>
                <a:cubicBezTo>
                  <a:pt x="15" y="71"/>
                  <a:pt x="14" y="70"/>
                  <a:pt x="12" y="69"/>
                </a:cubicBezTo>
                <a:cubicBezTo>
                  <a:pt x="12" y="69"/>
                  <a:pt x="12" y="70"/>
                  <a:pt x="12" y="70"/>
                </a:cubicBezTo>
                <a:cubicBezTo>
                  <a:pt x="12" y="71"/>
                  <a:pt x="10" y="71"/>
                  <a:pt x="10" y="71"/>
                </a:cubicBezTo>
                <a:cubicBezTo>
                  <a:pt x="10" y="72"/>
                  <a:pt x="10" y="72"/>
                  <a:pt x="10" y="73"/>
                </a:cubicBezTo>
                <a:cubicBezTo>
                  <a:pt x="8" y="73"/>
                  <a:pt x="9" y="74"/>
                  <a:pt x="8" y="75"/>
                </a:cubicBezTo>
                <a:cubicBezTo>
                  <a:pt x="8" y="75"/>
                  <a:pt x="8" y="75"/>
                  <a:pt x="7" y="75"/>
                </a:cubicBezTo>
                <a:cubicBezTo>
                  <a:pt x="7" y="77"/>
                  <a:pt x="8" y="77"/>
                  <a:pt x="8" y="79"/>
                </a:cubicBezTo>
                <a:cubicBezTo>
                  <a:pt x="8" y="80"/>
                  <a:pt x="5" y="79"/>
                  <a:pt x="5" y="81"/>
                </a:cubicBezTo>
                <a:cubicBezTo>
                  <a:pt x="5" y="81"/>
                  <a:pt x="5" y="82"/>
                  <a:pt x="5" y="82"/>
                </a:cubicBezTo>
                <a:cubicBezTo>
                  <a:pt x="5" y="84"/>
                  <a:pt x="6" y="85"/>
                  <a:pt x="8" y="85"/>
                </a:cubicBezTo>
                <a:cubicBezTo>
                  <a:pt x="9" y="85"/>
                  <a:pt x="10" y="86"/>
                  <a:pt x="10" y="87"/>
                </a:cubicBezTo>
                <a:cubicBezTo>
                  <a:pt x="11" y="87"/>
                  <a:pt x="11" y="87"/>
                  <a:pt x="11" y="88"/>
                </a:cubicBezTo>
                <a:cubicBezTo>
                  <a:pt x="11" y="89"/>
                  <a:pt x="11" y="90"/>
                  <a:pt x="11" y="90"/>
                </a:cubicBezTo>
                <a:cubicBezTo>
                  <a:pt x="11" y="91"/>
                  <a:pt x="11" y="91"/>
                  <a:pt x="11" y="92"/>
                </a:cubicBezTo>
                <a:cubicBezTo>
                  <a:pt x="12" y="92"/>
                  <a:pt x="14" y="94"/>
                  <a:pt x="12" y="94"/>
                </a:cubicBezTo>
                <a:cubicBezTo>
                  <a:pt x="12" y="94"/>
                  <a:pt x="12" y="95"/>
                  <a:pt x="12" y="95"/>
                </a:cubicBezTo>
                <a:cubicBezTo>
                  <a:pt x="12" y="96"/>
                  <a:pt x="12" y="98"/>
                  <a:pt x="12" y="99"/>
                </a:cubicBezTo>
                <a:cubicBezTo>
                  <a:pt x="12" y="99"/>
                  <a:pt x="12" y="100"/>
                  <a:pt x="12" y="100"/>
                </a:cubicBezTo>
                <a:cubicBezTo>
                  <a:pt x="13" y="100"/>
                  <a:pt x="14" y="100"/>
                  <a:pt x="14" y="99"/>
                </a:cubicBezTo>
                <a:cubicBezTo>
                  <a:pt x="14" y="98"/>
                  <a:pt x="14" y="98"/>
                  <a:pt x="14" y="98"/>
                </a:cubicBezTo>
                <a:cubicBezTo>
                  <a:pt x="14" y="96"/>
                  <a:pt x="16" y="96"/>
                  <a:pt x="17" y="98"/>
                </a:cubicBezTo>
                <a:cubicBezTo>
                  <a:pt x="17" y="98"/>
                  <a:pt x="18" y="98"/>
                  <a:pt x="18" y="99"/>
                </a:cubicBezTo>
                <a:cubicBezTo>
                  <a:pt x="18" y="99"/>
                  <a:pt x="19" y="99"/>
                  <a:pt x="19" y="99"/>
                </a:cubicBezTo>
                <a:cubicBezTo>
                  <a:pt x="19" y="99"/>
                  <a:pt x="19" y="100"/>
                  <a:pt x="19" y="100"/>
                </a:cubicBezTo>
                <a:cubicBezTo>
                  <a:pt x="19" y="103"/>
                  <a:pt x="17" y="102"/>
                  <a:pt x="19" y="105"/>
                </a:cubicBezTo>
                <a:cubicBezTo>
                  <a:pt x="19" y="105"/>
                  <a:pt x="20" y="105"/>
                  <a:pt x="20" y="105"/>
                </a:cubicBezTo>
                <a:cubicBezTo>
                  <a:pt x="21" y="105"/>
                  <a:pt x="21" y="105"/>
                  <a:pt x="21" y="105"/>
                </a:cubicBezTo>
                <a:cubicBezTo>
                  <a:pt x="25" y="105"/>
                  <a:pt x="28" y="106"/>
                  <a:pt x="29" y="109"/>
                </a:cubicBezTo>
                <a:cubicBezTo>
                  <a:pt x="29" y="111"/>
                  <a:pt x="32" y="111"/>
                  <a:pt x="30" y="112"/>
                </a:cubicBezTo>
                <a:cubicBezTo>
                  <a:pt x="30" y="113"/>
                  <a:pt x="31" y="113"/>
                  <a:pt x="31" y="115"/>
                </a:cubicBezTo>
                <a:cubicBezTo>
                  <a:pt x="32" y="115"/>
                  <a:pt x="33" y="115"/>
                  <a:pt x="33" y="115"/>
                </a:cubicBezTo>
                <a:cubicBezTo>
                  <a:pt x="33" y="116"/>
                  <a:pt x="33" y="116"/>
                  <a:pt x="33" y="117"/>
                </a:cubicBezTo>
                <a:cubicBezTo>
                  <a:pt x="34" y="116"/>
                  <a:pt x="34" y="117"/>
                  <a:pt x="34" y="118"/>
                </a:cubicBezTo>
                <a:cubicBezTo>
                  <a:pt x="37" y="118"/>
                  <a:pt x="37" y="121"/>
                  <a:pt x="39" y="121"/>
                </a:cubicBezTo>
                <a:cubicBezTo>
                  <a:pt x="41" y="122"/>
                  <a:pt x="43" y="121"/>
                  <a:pt x="43" y="123"/>
                </a:cubicBezTo>
                <a:cubicBezTo>
                  <a:pt x="43" y="123"/>
                  <a:pt x="44" y="123"/>
                  <a:pt x="44" y="123"/>
                </a:cubicBezTo>
                <a:cubicBezTo>
                  <a:pt x="44" y="124"/>
                  <a:pt x="45" y="124"/>
                  <a:pt x="45" y="125"/>
                </a:cubicBezTo>
                <a:cubicBezTo>
                  <a:pt x="46" y="125"/>
                  <a:pt x="47" y="125"/>
                  <a:pt x="46" y="126"/>
                </a:cubicBezTo>
                <a:cubicBezTo>
                  <a:pt x="47" y="126"/>
                  <a:pt x="47" y="126"/>
                  <a:pt x="48" y="126"/>
                </a:cubicBezTo>
                <a:cubicBezTo>
                  <a:pt x="49" y="126"/>
                  <a:pt x="52" y="126"/>
                  <a:pt x="52" y="127"/>
                </a:cubicBezTo>
                <a:cubicBezTo>
                  <a:pt x="52" y="128"/>
                  <a:pt x="52" y="128"/>
                  <a:pt x="52" y="128"/>
                </a:cubicBezTo>
                <a:cubicBezTo>
                  <a:pt x="51" y="128"/>
                  <a:pt x="51" y="129"/>
                  <a:pt x="50" y="130"/>
                </a:cubicBezTo>
                <a:cubicBezTo>
                  <a:pt x="50" y="130"/>
                  <a:pt x="50" y="130"/>
                  <a:pt x="50" y="131"/>
                </a:cubicBezTo>
                <a:cubicBezTo>
                  <a:pt x="50" y="131"/>
                  <a:pt x="51" y="131"/>
                  <a:pt x="51" y="131"/>
                </a:cubicBezTo>
                <a:cubicBezTo>
                  <a:pt x="51" y="131"/>
                  <a:pt x="51" y="132"/>
                  <a:pt x="51" y="132"/>
                </a:cubicBezTo>
                <a:cubicBezTo>
                  <a:pt x="50" y="132"/>
                  <a:pt x="49" y="134"/>
                  <a:pt x="49" y="131"/>
                </a:cubicBezTo>
                <a:cubicBezTo>
                  <a:pt x="48" y="131"/>
                  <a:pt x="46" y="131"/>
                  <a:pt x="46" y="130"/>
                </a:cubicBezTo>
                <a:cubicBezTo>
                  <a:pt x="46" y="130"/>
                  <a:pt x="46" y="130"/>
                  <a:pt x="45" y="130"/>
                </a:cubicBezTo>
                <a:cubicBezTo>
                  <a:pt x="45" y="130"/>
                  <a:pt x="44" y="130"/>
                  <a:pt x="44" y="130"/>
                </a:cubicBezTo>
                <a:cubicBezTo>
                  <a:pt x="44" y="130"/>
                  <a:pt x="44" y="131"/>
                  <a:pt x="44" y="132"/>
                </a:cubicBezTo>
                <a:cubicBezTo>
                  <a:pt x="44" y="132"/>
                  <a:pt x="44" y="133"/>
                  <a:pt x="44" y="133"/>
                </a:cubicBezTo>
                <a:cubicBezTo>
                  <a:pt x="45" y="133"/>
                  <a:pt x="45" y="133"/>
                  <a:pt x="45" y="134"/>
                </a:cubicBezTo>
                <a:cubicBezTo>
                  <a:pt x="46" y="134"/>
                  <a:pt x="47" y="135"/>
                  <a:pt x="46" y="136"/>
                </a:cubicBezTo>
                <a:cubicBezTo>
                  <a:pt x="48" y="136"/>
                  <a:pt x="48" y="139"/>
                  <a:pt x="49" y="137"/>
                </a:cubicBezTo>
                <a:cubicBezTo>
                  <a:pt x="49" y="137"/>
                  <a:pt x="50" y="137"/>
                  <a:pt x="50" y="137"/>
                </a:cubicBezTo>
                <a:cubicBezTo>
                  <a:pt x="51" y="137"/>
                  <a:pt x="52" y="137"/>
                  <a:pt x="53" y="137"/>
                </a:cubicBezTo>
                <a:cubicBezTo>
                  <a:pt x="53" y="136"/>
                  <a:pt x="53" y="136"/>
                  <a:pt x="53" y="136"/>
                </a:cubicBezTo>
                <a:cubicBezTo>
                  <a:pt x="54" y="136"/>
                  <a:pt x="54" y="136"/>
                  <a:pt x="55" y="136"/>
                </a:cubicBezTo>
                <a:cubicBezTo>
                  <a:pt x="55" y="137"/>
                  <a:pt x="55" y="138"/>
                  <a:pt x="55" y="139"/>
                </a:cubicBezTo>
                <a:cubicBezTo>
                  <a:pt x="55" y="140"/>
                  <a:pt x="54" y="140"/>
                  <a:pt x="53" y="140"/>
                </a:cubicBezTo>
                <a:cubicBezTo>
                  <a:pt x="53" y="140"/>
                  <a:pt x="52" y="141"/>
                  <a:pt x="52" y="142"/>
                </a:cubicBezTo>
                <a:cubicBezTo>
                  <a:pt x="52" y="143"/>
                  <a:pt x="50" y="143"/>
                  <a:pt x="49" y="143"/>
                </a:cubicBezTo>
                <a:cubicBezTo>
                  <a:pt x="48" y="143"/>
                  <a:pt x="47" y="143"/>
                  <a:pt x="48" y="142"/>
                </a:cubicBezTo>
                <a:cubicBezTo>
                  <a:pt x="48" y="141"/>
                  <a:pt x="48" y="140"/>
                  <a:pt x="48" y="139"/>
                </a:cubicBezTo>
                <a:cubicBezTo>
                  <a:pt x="47" y="139"/>
                  <a:pt x="46" y="140"/>
                  <a:pt x="46" y="140"/>
                </a:cubicBezTo>
                <a:cubicBezTo>
                  <a:pt x="45" y="140"/>
                  <a:pt x="45" y="139"/>
                  <a:pt x="45" y="138"/>
                </a:cubicBezTo>
                <a:cubicBezTo>
                  <a:pt x="46" y="138"/>
                  <a:pt x="46" y="138"/>
                  <a:pt x="46" y="138"/>
                </a:cubicBezTo>
                <a:cubicBezTo>
                  <a:pt x="46" y="138"/>
                  <a:pt x="46" y="137"/>
                  <a:pt x="46" y="137"/>
                </a:cubicBezTo>
                <a:cubicBezTo>
                  <a:pt x="46" y="137"/>
                  <a:pt x="45" y="137"/>
                  <a:pt x="45" y="136"/>
                </a:cubicBezTo>
                <a:cubicBezTo>
                  <a:pt x="44" y="136"/>
                  <a:pt x="43" y="136"/>
                  <a:pt x="42" y="137"/>
                </a:cubicBezTo>
                <a:cubicBezTo>
                  <a:pt x="41" y="137"/>
                  <a:pt x="41" y="137"/>
                  <a:pt x="40" y="137"/>
                </a:cubicBezTo>
                <a:cubicBezTo>
                  <a:pt x="40" y="138"/>
                  <a:pt x="38" y="138"/>
                  <a:pt x="38" y="139"/>
                </a:cubicBezTo>
                <a:cubicBezTo>
                  <a:pt x="39" y="139"/>
                  <a:pt x="39" y="140"/>
                  <a:pt x="38" y="140"/>
                </a:cubicBezTo>
                <a:cubicBezTo>
                  <a:pt x="38" y="141"/>
                  <a:pt x="38" y="142"/>
                  <a:pt x="38" y="143"/>
                </a:cubicBezTo>
                <a:cubicBezTo>
                  <a:pt x="38" y="144"/>
                  <a:pt x="36" y="145"/>
                  <a:pt x="38" y="145"/>
                </a:cubicBezTo>
                <a:cubicBezTo>
                  <a:pt x="38" y="145"/>
                  <a:pt x="39" y="145"/>
                  <a:pt x="39" y="145"/>
                </a:cubicBezTo>
                <a:cubicBezTo>
                  <a:pt x="39" y="144"/>
                  <a:pt x="41" y="144"/>
                  <a:pt x="42" y="145"/>
                </a:cubicBezTo>
                <a:cubicBezTo>
                  <a:pt x="42" y="145"/>
                  <a:pt x="42" y="146"/>
                  <a:pt x="42" y="146"/>
                </a:cubicBezTo>
                <a:cubicBezTo>
                  <a:pt x="42" y="147"/>
                  <a:pt x="42" y="147"/>
                  <a:pt x="42" y="147"/>
                </a:cubicBezTo>
                <a:cubicBezTo>
                  <a:pt x="43" y="147"/>
                  <a:pt x="43" y="148"/>
                  <a:pt x="43" y="149"/>
                </a:cubicBezTo>
                <a:cubicBezTo>
                  <a:pt x="43" y="149"/>
                  <a:pt x="43" y="149"/>
                  <a:pt x="43" y="150"/>
                </a:cubicBezTo>
                <a:cubicBezTo>
                  <a:pt x="43" y="151"/>
                  <a:pt x="43" y="151"/>
                  <a:pt x="44" y="151"/>
                </a:cubicBezTo>
                <a:cubicBezTo>
                  <a:pt x="44" y="151"/>
                  <a:pt x="45" y="151"/>
                  <a:pt x="45" y="151"/>
                </a:cubicBezTo>
                <a:cubicBezTo>
                  <a:pt x="46" y="151"/>
                  <a:pt x="47" y="150"/>
                  <a:pt x="48" y="150"/>
                </a:cubicBezTo>
                <a:cubicBezTo>
                  <a:pt x="48" y="151"/>
                  <a:pt x="47" y="152"/>
                  <a:pt x="46" y="153"/>
                </a:cubicBezTo>
                <a:cubicBezTo>
                  <a:pt x="47" y="154"/>
                  <a:pt x="48" y="154"/>
                  <a:pt x="48" y="156"/>
                </a:cubicBezTo>
                <a:cubicBezTo>
                  <a:pt x="48" y="157"/>
                  <a:pt x="48" y="158"/>
                  <a:pt x="48" y="159"/>
                </a:cubicBezTo>
                <a:cubicBezTo>
                  <a:pt x="48" y="160"/>
                  <a:pt x="48" y="161"/>
                  <a:pt x="48" y="162"/>
                </a:cubicBezTo>
                <a:cubicBezTo>
                  <a:pt x="49" y="162"/>
                  <a:pt x="49" y="165"/>
                  <a:pt x="48" y="165"/>
                </a:cubicBezTo>
                <a:cubicBezTo>
                  <a:pt x="46" y="165"/>
                  <a:pt x="46" y="164"/>
                  <a:pt x="45" y="164"/>
                </a:cubicBezTo>
                <a:cubicBezTo>
                  <a:pt x="44" y="164"/>
                  <a:pt x="44" y="164"/>
                  <a:pt x="44" y="163"/>
                </a:cubicBezTo>
                <a:cubicBezTo>
                  <a:pt x="44" y="163"/>
                  <a:pt x="43" y="163"/>
                  <a:pt x="43" y="163"/>
                </a:cubicBezTo>
                <a:cubicBezTo>
                  <a:pt x="42" y="163"/>
                  <a:pt x="40" y="162"/>
                  <a:pt x="42" y="162"/>
                </a:cubicBezTo>
                <a:cubicBezTo>
                  <a:pt x="42" y="161"/>
                  <a:pt x="42" y="161"/>
                  <a:pt x="42" y="161"/>
                </a:cubicBezTo>
                <a:cubicBezTo>
                  <a:pt x="41" y="160"/>
                  <a:pt x="40" y="160"/>
                  <a:pt x="40" y="158"/>
                </a:cubicBezTo>
                <a:cubicBezTo>
                  <a:pt x="40" y="158"/>
                  <a:pt x="40" y="158"/>
                  <a:pt x="39" y="158"/>
                </a:cubicBezTo>
                <a:cubicBezTo>
                  <a:pt x="39" y="160"/>
                  <a:pt x="38" y="160"/>
                  <a:pt x="39" y="162"/>
                </a:cubicBezTo>
                <a:cubicBezTo>
                  <a:pt x="39" y="162"/>
                  <a:pt x="38" y="162"/>
                  <a:pt x="38" y="162"/>
                </a:cubicBezTo>
                <a:cubicBezTo>
                  <a:pt x="38" y="162"/>
                  <a:pt x="37" y="162"/>
                  <a:pt x="37" y="162"/>
                </a:cubicBezTo>
                <a:cubicBezTo>
                  <a:pt x="37" y="162"/>
                  <a:pt x="37" y="163"/>
                  <a:pt x="37" y="163"/>
                </a:cubicBezTo>
                <a:cubicBezTo>
                  <a:pt x="36" y="163"/>
                  <a:pt x="35" y="163"/>
                  <a:pt x="34" y="163"/>
                </a:cubicBezTo>
                <a:cubicBezTo>
                  <a:pt x="34" y="164"/>
                  <a:pt x="34" y="164"/>
                  <a:pt x="34" y="165"/>
                </a:cubicBezTo>
                <a:cubicBezTo>
                  <a:pt x="35" y="166"/>
                  <a:pt x="37" y="165"/>
                  <a:pt x="37" y="166"/>
                </a:cubicBezTo>
                <a:cubicBezTo>
                  <a:pt x="37" y="166"/>
                  <a:pt x="38" y="166"/>
                  <a:pt x="38" y="166"/>
                </a:cubicBezTo>
                <a:cubicBezTo>
                  <a:pt x="38" y="167"/>
                  <a:pt x="38" y="167"/>
                  <a:pt x="38" y="168"/>
                </a:cubicBezTo>
                <a:cubicBezTo>
                  <a:pt x="39" y="168"/>
                  <a:pt x="39" y="169"/>
                  <a:pt x="40" y="169"/>
                </a:cubicBezTo>
                <a:cubicBezTo>
                  <a:pt x="42" y="169"/>
                  <a:pt x="42" y="171"/>
                  <a:pt x="43" y="172"/>
                </a:cubicBezTo>
                <a:cubicBezTo>
                  <a:pt x="43" y="173"/>
                  <a:pt x="43" y="173"/>
                  <a:pt x="43" y="174"/>
                </a:cubicBezTo>
                <a:cubicBezTo>
                  <a:pt x="43" y="174"/>
                  <a:pt x="44" y="174"/>
                  <a:pt x="44" y="174"/>
                </a:cubicBezTo>
                <a:cubicBezTo>
                  <a:pt x="44" y="174"/>
                  <a:pt x="44" y="174"/>
                  <a:pt x="44" y="175"/>
                </a:cubicBezTo>
                <a:cubicBezTo>
                  <a:pt x="44" y="175"/>
                  <a:pt x="44" y="176"/>
                  <a:pt x="44" y="176"/>
                </a:cubicBezTo>
                <a:cubicBezTo>
                  <a:pt x="45" y="176"/>
                  <a:pt x="45" y="176"/>
                  <a:pt x="45" y="177"/>
                </a:cubicBezTo>
                <a:cubicBezTo>
                  <a:pt x="46" y="177"/>
                  <a:pt x="46" y="177"/>
                  <a:pt x="46" y="177"/>
                </a:cubicBezTo>
                <a:cubicBezTo>
                  <a:pt x="46" y="178"/>
                  <a:pt x="47" y="179"/>
                  <a:pt x="48" y="178"/>
                </a:cubicBezTo>
                <a:cubicBezTo>
                  <a:pt x="48" y="179"/>
                  <a:pt x="50" y="178"/>
                  <a:pt x="50" y="180"/>
                </a:cubicBezTo>
                <a:cubicBezTo>
                  <a:pt x="49" y="180"/>
                  <a:pt x="49" y="180"/>
                  <a:pt x="49" y="181"/>
                </a:cubicBezTo>
                <a:cubicBezTo>
                  <a:pt x="49" y="183"/>
                  <a:pt x="48" y="184"/>
                  <a:pt x="48" y="185"/>
                </a:cubicBezTo>
                <a:cubicBezTo>
                  <a:pt x="47" y="186"/>
                  <a:pt x="48" y="188"/>
                  <a:pt x="46" y="188"/>
                </a:cubicBezTo>
                <a:cubicBezTo>
                  <a:pt x="46" y="188"/>
                  <a:pt x="46" y="189"/>
                  <a:pt x="46" y="189"/>
                </a:cubicBezTo>
                <a:cubicBezTo>
                  <a:pt x="46" y="190"/>
                  <a:pt x="45" y="190"/>
                  <a:pt x="45" y="191"/>
                </a:cubicBezTo>
                <a:cubicBezTo>
                  <a:pt x="44" y="191"/>
                  <a:pt x="44" y="193"/>
                  <a:pt x="44" y="194"/>
                </a:cubicBezTo>
                <a:cubicBezTo>
                  <a:pt x="44" y="195"/>
                  <a:pt x="44" y="195"/>
                  <a:pt x="43" y="195"/>
                </a:cubicBezTo>
                <a:cubicBezTo>
                  <a:pt x="42" y="195"/>
                  <a:pt x="41" y="195"/>
                  <a:pt x="40" y="195"/>
                </a:cubicBezTo>
                <a:cubicBezTo>
                  <a:pt x="38" y="195"/>
                  <a:pt x="39" y="198"/>
                  <a:pt x="37" y="199"/>
                </a:cubicBezTo>
                <a:cubicBezTo>
                  <a:pt x="37" y="194"/>
                  <a:pt x="33" y="195"/>
                  <a:pt x="32" y="191"/>
                </a:cubicBezTo>
                <a:cubicBezTo>
                  <a:pt x="32" y="191"/>
                  <a:pt x="32" y="191"/>
                  <a:pt x="32" y="190"/>
                </a:cubicBezTo>
                <a:cubicBezTo>
                  <a:pt x="31" y="190"/>
                  <a:pt x="31" y="188"/>
                  <a:pt x="30" y="188"/>
                </a:cubicBezTo>
                <a:cubicBezTo>
                  <a:pt x="29" y="188"/>
                  <a:pt x="27" y="188"/>
                  <a:pt x="27" y="187"/>
                </a:cubicBezTo>
                <a:cubicBezTo>
                  <a:pt x="27" y="186"/>
                  <a:pt x="27" y="185"/>
                  <a:pt x="27" y="184"/>
                </a:cubicBezTo>
                <a:cubicBezTo>
                  <a:pt x="27" y="183"/>
                  <a:pt x="26" y="183"/>
                  <a:pt x="26" y="182"/>
                </a:cubicBezTo>
                <a:cubicBezTo>
                  <a:pt x="26" y="182"/>
                  <a:pt x="25" y="182"/>
                  <a:pt x="25" y="182"/>
                </a:cubicBezTo>
                <a:cubicBezTo>
                  <a:pt x="24" y="182"/>
                  <a:pt x="24" y="181"/>
                  <a:pt x="24" y="180"/>
                </a:cubicBezTo>
                <a:cubicBezTo>
                  <a:pt x="25" y="180"/>
                  <a:pt x="25" y="180"/>
                  <a:pt x="26" y="180"/>
                </a:cubicBezTo>
                <a:cubicBezTo>
                  <a:pt x="26" y="179"/>
                  <a:pt x="26" y="178"/>
                  <a:pt x="27" y="178"/>
                </a:cubicBezTo>
                <a:cubicBezTo>
                  <a:pt x="27" y="178"/>
                  <a:pt x="27" y="178"/>
                  <a:pt x="27" y="177"/>
                </a:cubicBezTo>
                <a:cubicBezTo>
                  <a:pt x="27" y="177"/>
                  <a:pt x="27" y="176"/>
                  <a:pt x="27" y="176"/>
                </a:cubicBezTo>
                <a:cubicBezTo>
                  <a:pt x="27" y="176"/>
                  <a:pt x="26" y="176"/>
                  <a:pt x="25" y="176"/>
                </a:cubicBezTo>
                <a:cubicBezTo>
                  <a:pt x="25" y="176"/>
                  <a:pt x="24" y="176"/>
                  <a:pt x="24" y="176"/>
                </a:cubicBezTo>
                <a:cubicBezTo>
                  <a:pt x="24" y="176"/>
                  <a:pt x="24" y="175"/>
                  <a:pt x="24" y="175"/>
                </a:cubicBezTo>
                <a:cubicBezTo>
                  <a:pt x="23" y="175"/>
                  <a:pt x="22" y="174"/>
                  <a:pt x="23" y="172"/>
                </a:cubicBezTo>
                <a:cubicBezTo>
                  <a:pt x="22" y="172"/>
                  <a:pt x="21" y="172"/>
                  <a:pt x="21" y="171"/>
                </a:cubicBezTo>
                <a:cubicBezTo>
                  <a:pt x="21" y="169"/>
                  <a:pt x="19" y="170"/>
                  <a:pt x="17" y="170"/>
                </a:cubicBezTo>
                <a:cubicBezTo>
                  <a:pt x="17" y="170"/>
                  <a:pt x="17" y="171"/>
                  <a:pt x="17" y="171"/>
                </a:cubicBezTo>
                <a:cubicBezTo>
                  <a:pt x="17" y="172"/>
                  <a:pt x="17" y="172"/>
                  <a:pt x="17" y="172"/>
                </a:cubicBezTo>
                <a:cubicBezTo>
                  <a:pt x="17" y="173"/>
                  <a:pt x="17" y="173"/>
                  <a:pt x="17" y="174"/>
                </a:cubicBezTo>
                <a:cubicBezTo>
                  <a:pt x="17" y="174"/>
                  <a:pt x="18" y="174"/>
                  <a:pt x="18" y="175"/>
                </a:cubicBezTo>
                <a:cubicBezTo>
                  <a:pt x="18" y="175"/>
                  <a:pt x="18" y="176"/>
                  <a:pt x="18" y="176"/>
                </a:cubicBezTo>
                <a:cubicBezTo>
                  <a:pt x="16" y="176"/>
                  <a:pt x="16" y="177"/>
                  <a:pt x="14" y="177"/>
                </a:cubicBezTo>
                <a:cubicBezTo>
                  <a:pt x="14" y="177"/>
                  <a:pt x="14" y="177"/>
                  <a:pt x="13" y="177"/>
                </a:cubicBezTo>
                <a:cubicBezTo>
                  <a:pt x="13" y="176"/>
                  <a:pt x="13" y="174"/>
                  <a:pt x="14" y="174"/>
                </a:cubicBezTo>
                <a:cubicBezTo>
                  <a:pt x="14" y="173"/>
                  <a:pt x="14" y="172"/>
                  <a:pt x="14" y="171"/>
                </a:cubicBezTo>
                <a:cubicBezTo>
                  <a:pt x="11" y="171"/>
                  <a:pt x="13" y="165"/>
                  <a:pt x="11" y="164"/>
                </a:cubicBezTo>
                <a:cubicBezTo>
                  <a:pt x="11" y="163"/>
                  <a:pt x="11" y="163"/>
                  <a:pt x="12" y="163"/>
                </a:cubicBezTo>
                <a:cubicBezTo>
                  <a:pt x="12" y="162"/>
                  <a:pt x="13" y="162"/>
                  <a:pt x="13" y="163"/>
                </a:cubicBezTo>
                <a:cubicBezTo>
                  <a:pt x="14" y="163"/>
                  <a:pt x="14" y="163"/>
                  <a:pt x="14" y="163"/>
                </a:cubicBezTo>
                <a:cubicBezTo>
                  <a:pt x="14" y="161"/>
                  <a:pt x="14" y="160"/>
                  <a:pt x="13" y="159"/>
                </a:cubicBezTo>
                <a:cubicBezTo>
                  <a:pt x="13" y="161"/>
                  <a:pt x="11" y="161"/>
                  <a:pt x="11" y="159"/>
                </a:cubicBezTo>
                <a:cubicBezTo>
                  <a:pt x="11" y="159"/>
                  <a:pt x="11" y="159"/>
                  <a:pt x="11" y="158"/>
                </a:cubicBezTo>
                <a:cubicBezTo>
                  <a:pt x="10" y="158"/>
                  <a:pt x="9" y="158"/>
                  <a:pt x="8" y="158"/>
                </a:cubicBezTo>
                <a:cubicBezTo>
                  <a:pt x="9" y="157"/>
                  <a:pt x="9" y="157"/>
                  <a:pt x="11" y="157"/>
                </a:cubicBezTo>
                <a:cubicBezTo>
                  <a:pt x="12" y="157"/>
                  <a:pt x="12" y="156"/>
                  <a:pt x="12" y="155"/>
                </a:cubicBezTo>
                <a:cubicBezTo>
                  <a:pt x="11" y="155"/>
                  <a:pt x="11" y="154"/>
                  <a:pt x="11" y="153"/>
                </a:cubicBezTo>
                <a:cubicBezTo>
                  <a:pt x="10" y="153"/>
                  <a:pt x="9" y="152"/>
                  <a:pt x="7" y="152"/>
                </a:cubicBezTo>
                <a:cubicBezTo>
                  <a:pt x="6" y="152"/>
                  <a:pt x="5" y="152"/>
                  <a:pt x="4" y="152"/>
                </a:cubicBezTo>
                <a:cubicBezTo>
                  <a:pt x="3" y="148"/>
                  <a:pt x="5" y="148"/>
                  <a:pt x="5" y="144"/>
                </a:cubicBezTo>
                <a:cubicBezTo>
                  <a:pt x="6" y="144"/>
                  <a:pt x="6" y="144"/>
                  <a:pt x="7" y="144"/>
                </a:cubicBezTo>
                <a:cubicBezTo>
                  <a:pt x="8" y="144"/>
                  <a:pt x="8" y="144"/>
                  <a:pt x="8" y="144"/>
                </a:cubicBezTo>
                <a:cubicBezTo>
                  <a:pt x="8" y="144"/>
                  <a:pt x="8" y="143"/>
                  <a:pt x="8" y="143"/>
                </a:cubicBezTo>
                <a:cubicBezTo>
                  <a:pt x="7" y="143"/>
                  <a:pt x="7" y="141"/>
                  <a:pt x="10" y="142"/>
                </a:cubicBezTo>
                <a:cubicBezTo>
                  <a:pt x="10" y="141"/>
                  <a:pt x="10" y="141"/>
                  <a:pt x="10" y="140"/>
                </a:cubicBezTo>
                <a:cubicBezTo>
                  <a:pt x="9" y="140"/>
                  <a:pt x="8" y="140"/>
                  <a:pt x="7" y="140"/>
                </a:cubicBezTo>
                <a:cubicBezTo>
                  <a:pt x="7" y="141"/>
                  <a:pt x="6" y="142"/>
                  <a:pt x="5" y="142"/>
                </a:cubicBezTo>
                <a:cubicBezTo>
                  <a:pt x="5" y="141"/>
                  <a:pt x="5" y="141"/>
                  <a:pt x="5" y="140"/>
                </a:cubicBezTo>
                <a:cubicBezTo>
                  <a:pt x="2" y="139"/>
                  <a:pt x="4" y="134"/>
                  <a:pt x="4" y="131"/>
                </a:cubicBezTo>
                <a:cubicBezTo>
                  <a:pt x="2" y="131"/>
                  <a:pt x="3" y="133"/>
                  <a:pt x="1" y="133"/>
                </a:cubicBezTo>
                <a:cubicBezTo>
                  <a:pt x="1" y="134"/>
                  <a:pt x="1" y="134"/>
                  <a:pt x="1" y="134"/>
                </a:cubicBezTo>
                <a:cubicBezTo>
                  <a:pt x="1" y="136"/>
                  <a:pt x="3" y="141"/>
                  <a:pt x="0" y="140"/>
                </a:cubicBezTo>
                <a:cubicBezTo>
                  <a:pt x="0" y="142"/>
                  <a:pt x="0" y="143"/>
                  <a:pt x="0" y="144"/>
                </a:cubicBezTo>
                <a:cubicBezTo>
                  <a:pt x="0" y="144"/>
                  <a:pt x="0" y="145"/>
                  <a:pt x="0" y="145"/>
                </a:cubicBezTo>
                <a:cubicBezTo>
                  <a:pt x="4" y="145"/>
                  <a:pt x="2" y="150"/>
                  <a:pt x="0" y="151"/>
                </a:cubicBezTo>
                <a:cubicBezTo>
                  <a:pt x="0" y="152"/>
                  <a:pt x="0" y="153"/>
                  <a:pt x="0" y="153"/>
                </a:cubicBezTo>
                <a:cubicBezTo>
                  <a:pt x="8" y="155"/>
                  <a:pt x="1" y="165"/>
                  <a:pt x="5" y="172"/>
                </a:cubicBezTo>
                <a:cubicBezTo>
                  <a:pt x="5" y="173"/>
                  <a:pt x="5" y="174"/>
                  <a:pt x="5" y="175"/>
                </a:cubicBezTo>
                <a:cubicBezTo>
                  <a:pt x="5" y="175"/>
                  <a:pt x="6" y="175"/>
                  <a:pt x="6" y="175"/>
                </a:cubicBezTo>
                <a:cubicBezTo>
                  <a:pt x="7" y="175"/>
                  <a:pt x="7" y="176"/>
                  <a:pt x="7" y="177"/>
                </a:cubicBezTo>
                <a:cubicBezTo>
                  <a:pt x="7" y="178"/>
                  <a:pt x="7" y="178"/>
                  <a:pt x="7" y="178"/>
                </a:cubicBezTo>
                <a:cubicBezTo>
                  <a:pt x="9" y="178"/>
                  <a:pt x="8" y="180"/>
                  <a:pt x="10" y="181"/>
                </a:cubicBezTo>
                <a:cubicBezTo>
                  <a:pt x="10" y="182"/>
                  <a:pt x="11" y="182"/>
                  <a:pt x="11" y="183"/>
                </a:cubicBezTo>
                <a:cubicBezTo>
                  <a:pt x="11" y="184"/>
                  <a:pt x="12" y="185"/>
                  <a:pt x="12" y="185"/>
                </a:cubicBezTo>
                <a:cubicBezTo>
                  <a:pt x="12" y="186"/>
                  <a:pt x="13" y="187"/>
                  <a:pt x="13" y="188"/>
                </a:cubicBezTo>
                <a:cubicBezTo>
                  <a:pt x="14" y="188"/>
                  <a:pt x="14" y="188"/>
                  <a:pt x="14" y="188"/>
                </a:cubicBezTo>
                <a:cubicBezTo>
                  <a:pt x="15" y="188"/>
                  <a:pt x="15" y="188"/>
                  <a:pt x="15" y="188"/>
                </a:cubicBezTo>
                <a:cubicBezTo>
                  <a:pt x="17" y="189"/>
                  <a:pt x="18" y="193"/>
                  <a:pt x="21" y="190"/>
                </a:cubicBezTo>
                <a:cubicBezTo>
                  <a:pt x="21" y="192"/>
                  <a:pt x="22" y="194"/>
                  <a:pt x="23" y="195"/>
                </a:cubicBezTo>
                <a:cubicBezTo>
                  <a:pt x="24" y="196"/>
                  <a:pt x="25" y="196"/>
                  <a:pt x="25" y="197"/>
                </a:cubicBezTo>
                <a:cubicBezTo>
                  <a:pt x="25" y="198"/>
                  <a:pt x="25" y="198"/>
                  <a:pt x="25" y="199"/>
                </a:cubicBezTo>
                <a:cubicBezTo>
                  <a:pt x="27" y="198"/>
                  <a:pt x="29" y="199"/>
                  <a:pt x="30" y="200"/>
                </a:cubicBezTo>
                <a:cubicBezTo>
                  <a:pt x="30" y="200"/>
                  <a:pt x="30" y="201"/>
                  <a:pt x="30" y="201"/>
                </a:cubicBezTo>
                <a:cubicBezTo>
                  <a:pt x="30" y="201"/>
                  <a:pt x="31" y="201"/>
                  <a:pt x="31" y="201"/>
                </a:cubicBezTo>
                <a:cubicBezTo>
                  <a:pt x="31" y="201"/>
                  <a:pt x="32" y="201"/>
                  <a:pt x="32" y="201"/>
                </a:cubicBezTo>
                <a:cubicBezTo>
                  <a:pt x="33" y="203"/>
                  <a:pt x="37" y="203"/>
                  <a:pt x="40" y="203"/>
                </a:cubicBezTo>
                <a:cubicBezTo>
                  <a:pt x="41" y="202"/>
                  <a:pt x="43" y="202"/>
                  <a:pt x="45" y="202"/>
                </a:cubicBezTo>
                <a:cubicBezTo>
                  <a:pt x="46" y="200"/>
                  <a:pt x="47" y="199"/>
                  <a:pt x="49" y="199"/>
                </a:cubicBezTo>
                <a:cubicBezTo>
                  <a:pt x="50" y="199"/>
                  <a:pt x="50" y="199"/>
                  <a:pt x="51" y="199"/>
                </a:cubicBezTo>
                <a:cubicBezTo>
                  <a:pt x="51" y="198"/>
                  <a:pt x="52" y="197"/>
                  <a:pt x="52" y="197"/>
                </a:cubicBezTo>
                <a:cubicBezTo>
                  <a:pt x="52" y="197"/>
                  <a:pt x="52" y="197"/>
                  <a:pt x="52" y="196"/>
                </a:cubicBezTo>
                <a:cubicBezTo>
                  <a:pt x="53" y="196"/>
                  <a:pt x="53" y="196"/>
                  <a:pt x="53" y="196"/>
                </a:cubicBezTo>
                <a:cubicBezTo>
                  <a:pt x="53" y="196"/>
                  <a:pt x="53" y="195"/>
                  <a:pt x="53" y="195"/>
                </a:cubicBezTo>
                <a:cubicBezTo>
                  <a:pt x="53" y="194"/>
                  <a:pt x="53" y="193"/>
                  <a:pt x="53" y="193"/>
                </a:cubicBezTo>
                <a:cubicBezTo>
                  <a:pt x="54" y="192"/>
                  <a:pt x="54" y="191"/>
                  <a:pt x="55" y="191"/>
                </a:cubicBezTo>
                <a:cubicBezTo>
                  <a:pt x="55" y="191"/>
                  <a:pt x="55" y="191"/>
                  <a:pt x="56" y="191"/>
                </a:cubicBezTo>
                <a:cubicBezTo>
                  <a:pt x="57" y="191"/>
                  <a:pt x="58" y="190"/>
                  <a:pt x="58" y="189"/>
                </a:cubicBezTo>
                <a:cubicBezTo>
                  <a:pt x="57" y="189"/>
                  <a:pt x="56" y="189"/>
                  <a:pt x="56" y="188"/>
                </a:cubicBezTo>
                <a:cubicBezTo>
                  <a:pt x="56" y="187"/>
                  <a:pt x="56" y="187"/>
                  <a:pt x="56" y="187"/>
                </a:cubicBezTo>
                <a:cubicBezTo>
                  <a:pt x="58" y="186"/>
                  <a:pt x="57" y="184"/>
                  <a:pt x="56" y="183"/>
                </a:cubicBezTo>
                <a:cubicBezTo>
                  <a:pt x="55" y="183"/>
                  <a:pt x="54" y="183"/>
                  <a:pt x="55" y="182"/>
                </a:cubicBezTo>
                <a:cubicBezTo>
                  <a:pt x="52" y="181"/>
                  <a:pt x="56" y="180"/>
                  <a:pt x="53" y="178"/>
                </a:cubicBezTo>
                <a:cubicBezTo>
                  <a:pt x="53" y="178"/>
                  <a:pt x="53" y="178"/>
                  <a:pt x="53" y="177"/>
                </a:cubicBezTo>
                <a:cubicBezTo>
                  <a:pt x="52" y="177"/>
                  <a:pt x="52" y="175"/>
                  <a:pt x="53" y="175"/>
                </a:cubicBezTo>
                <a:cubicBezTo>
                  <a:pt x="55" y="175"/>
                  <a:pt x="55" y="173"/>
                  <a:pt x="56" y="175"/>
                </a:cubicBezTo>
                <a:cubicBezTo>
                  <a:pt x="56" y="175"/>
                  <a:pt x="57" y="175"/>
                  <a:pt x="57" y="175"/>
                </a:cubicBezTo>
                <a:cubicBezTo>
                  <a:pt x="58" y="175"/>
                  <a:pt x="59" y="176"/>
                  <a:pt x="59" y="177"/>
                </a:cubicBezTo>
                <a:cubicBezTo>
                  <a:pt x="59" y="177"/>
                  <a:pt x="59" y="177"/>
                  <a:pt x="58" y="177"/>
                </a:cubicBezTo>
                <a:cubicBezTo>
                  <a:pt x="58" y="178"/>
                  <a:pt x="58" y="178"/>
                  <a:pt x="58" y="178"/>
                </a:cubicBezTo>
                <a:cubicBezTo>
                  <a:pt x="60" y="179"/>
                  <a:pt x="60" y="180"/>
                  <a:pt x="61" y="181"/>
                </a:cubicBezTo>
                <a:cubicBezTo>
                  <a:pt x="61" y="181"/>
                  <a:pt x="61" y="182"/>
                  <a:pt x="61" y="182"/>
                </a:cubicBezTo>
                <a:cubicBezTo>
                  <a:pt x="61" y="182"/>
                  <a:pt x="61" y="182"/>
                  <a:pt x="62" y="182"/>
                </a:cubicBezTo>
                <a:cubicBezTo>
                  <a:pt x="62" y="181"/>
                  <a:pt x="63" y="181"/>
                  <a:pt x="63" y="180"/>
                </a:cubicBezTo>
                <a:cubicBezTo>
                  <a:pt x="63" y="179"/>
                  <a:pt x="63" y="178"/>
                  <a:pt x="63" y="177"/>
                </a:cubicBezTo>
                <a:cubicBezTo>
                  <a:pt x="63" y="176"/>
                  <a:pt x="63" y="175"/>
                  <a:pt x="63" y="174"/>
                </a:cubicBezTo>
                <a:cubicBezTo>
                  <a:pt x="61" y="173"/>
                  <a:pt x="62" y="171"/>
                  <a:pt x="63" y="170"/>
                </a:cubicBezTo>
                <a:cubicBezTo>
                  <a:pt x="63" y="170"/>
                  <a:pt x="64" y="170"/>
                  <a:pt x="64" y="170"/>
                </a:cubicBezTo>
                <a:cubicBezTo>
                  <a:pt x="64" y="170"/>
                  <a:pt x="64" y="169"/>
                  <a:pt x="64" y="169"/>
                </a:cubicBezTo>
                <a:cubicBezTo>
                  <a:pt x="64" y="168"/>
                  <a:pt x="64" y="167"/>
                  <a:pt x="63" y="168"/>
                </a:cubicBezTo>
                <a:cubicBezTo>
                  <a:pt x="62" y="168"/>
                  <a:pt x="62" y="168"/>
                  <a:pt x="62" y="169"/>
                </a:cubicBezTo>
                <a:cubicBezTo>
                  <a:pt x="63" y="173"/>
                  <a:pt x="59" y="170"/>
                  <a:pt x="59" y="168"/>
                </a:cubicBezTo>
                <a:cubicBezTo>
                  <a:pt x="58" y="166"/>
                  <a:pt x="58" y="164"/>
                  <a:pt x="58" y="162"/>
                </a:cubicBezTo>
                <a:cubicBezTo>
                  <a:pt x="57" y="162"/>
                  <a:pt x="57" y="161"/>
                  <a:pt x="56" y="161"/>
                </a:cubicBezTo>
                <a:cubicBezTo>
                  <a:pt x="56" y="160"/>
                  <a:pt x="56" y="160"/>
                  <a:pt x="56" y="159"/>
                </a:cubicBezTo>
                <a:cubicBezTo>
                  <a:pt x="55" y="159"/>
                  <a:pt x="55" y="159"/>
                  <a:pt x="55" y="159"/>
                </a:cubicBezTo>
                <a:cubicBezTo>
                  <a:pt x="54" y="159"/>
                  <a:pt x="54" y="159"/>
                  <a:pt x="53" y="159"/>
                </a:cubicBezTo>
                <a:cubicBezTo>
                  <a:pt x="53" y="158"/>
                  <a:pt x="52" y="157"/>
                  <a:pt x="53" y="156"/>
                </a:cubicBezTo>
                <a:cubicBezTo>
                  <a:pt x="54" y="156"/>
                  <a:pt x="55" y="156"/>
                  <a:pt x="56" y="156"/>
                </a:cubicBezTo>
                <a:cubicBezTo>
                  <a:pt x="56" y="156"/>
                  <a:pt x="57" y="156"/>
                  <a:pt x="57" y="156"/>
                </a:cubicBezTo>
                <a:cubicBezTo>
                  <a:pt x="57" y="155"/>
                  <a:pt x="59" y="155"/>
                  <a:pt x="58" y="157"/>
                </a:cubicBezTo>
                <a:cubicBezTo>
                  <a:pt x="59" y="157"/>
                  <a:pt x="59" y="157"/>
                  <a:pt x="59" y="157"/>
                </a:cubicBezTo>
                <a:cubicBezTo>
                  <a:pt x="60" y="157"/>
                  <a:pt x="60" y="157"/>
                  <a:pt x="61" y="157"/>
                </a:cubicBezTo>
                <a:cubicBezTo>
                  <a:pt x="61" y="158"/>
                  <a:pt x="62" y="159"/>
                  <a:pt x="63" y="159"/>
                </a:cubicBezTo>
                <a:cubicBezTo>
                  <a:pt x="63" y="159"/>
                  <a:pt x="64" y="159"/>
                  <a:pt x="64" y="159"/>
                </a:cubicBezTo>
                <a:cubicBezTo>
                  <a:pt x="65" y="160"/>
                  <a:pt x="65" y="159"/>
                  <a:pt x="65" y="158"/>
                </a:cubicBezTo>
                <a:cubicBezTo>
                  <a:pt x="65" y="158"/>
                  <a:pt x="65" y="157"/>
                  <a:pt x="65" y="157"/>
                </a:cubicBezTo>
                <a:cubicBezTo>
                  <a:pt x="65" y="157"/>
                  <a:pt x="65" y="156"/>
                  <a:pt x="65" y="156"/>
                </a:cubicBezTo>
                <a:cubicBezTo>
                  <a:pt x="64" y="156"/>
                  <a:pt x="64" y="155"/>
                  <a:pt x="63" y="155"/>
                </a:cubicBezTo>
                <a:cubicBezTo>
                  <a:pt x="62" y="155"/>
                  <a:pt x="62" y="154"/>
                  <a:pt x="61" y="153"/>
                </a:cubicBezTo>
                <a:cubicBezTo>
                  <a:pt x="60" y="153"/>
                  <a:pt x="60" y="153"/>
                  <a:pt x="59" y="153"/>
                </a:cubicBezTo>
                <a:cubicBezTo>
                  <a:pt x="59" y="152"/>
                  <a:pt x="58" y="152"/>
                  <a:pt x="58" y="151"/>
                </a:cubicBezTo>
                <a:cubicBezTo>
                  <a:pt x="58" y="151"/>
                  <a:pt x="57" y="151"/>
                  <a:pt x="57" y="151"/>
                </a:cubicBezTo>
                <a:cubicBezTo>
                  <a:pt x="57" y="151"/>
                  <a:pt x="57" y="150"/>
                  <a:pt x="57" y="150"/>
                </a:cubicBezTo>
                <a:cubicBezTo>
                  <a:pt x="57" y="149"/>
                  <a:pt x="57" y="149"/>
                  <a:pt x="57" y="149"/>
                </a:cubicBezTo>
                <a:cubicBezTo>
                  <a:pt x="57" y="148"/>
                  <a:pt x="57" y="147"/>
                  <a:pt x="58" y="147"/>
                </a:cubicBezTo>
                <a:cubicBezTo>
                  <a:pt x="61" y="147"/>
                  <a:pt x="59" y="152"/>
                  <a:pt x="63" y="151"/>
                </a:cubicBezTo>
                <a:cubicBezTo>
                  <a:pt x="63" y="149"/>
                  <a:pt x="62" y="148"/>
                  <a:pt x="62" y="147"/>
                </a:cubicBezTo>
                <a:cubicBezTo>
                  <a:pt x="62" y="146"/>
                  <a:pt x="62" y="145"/>
                  <a:pt x="62" y="144"/>
                </a:cubicBezTo>
                <a:cubicBezTo>
                  <a:pt x="62" y="144"/>
                  <a:pt x="62" y="143"/>
                  <a:pt x="62" y="143"/>
                </a:cubicBezTo>
                <a:cubicBezTo>
                  <a:pt x="61" y="143"/>
                  <a:pt x="61" y="143"/>
                  <a:pt x="61" y="143"/>
                </a:cubicBezTo>
                <a:cubicBezTo>
                  <a:pt x="60" y="142"/>
                  <a:pt x="59" y="142"/>
                  <a:pt x="59" y="140"/>
                </a:cubicBezTo>
                <a:cubicBezTo>
                  <a:pt x="59" y="140"/>
                  <a:pt x="59" y="140"/>
                  <a:pt x="59" y="139"/>
                </a:cubicBezTo>
                <a:cubicBezTo>
                  <a:pt x="56" y="139"/>
                  <a:pt x="57" y="133"/>
                  <a:pt x="55" y="131"/>
                </a:cubicBezTo>
                <a:cubicBezTo>
                  <a:pt x="55" y="130"/>
                  <a:pt x="55" y="130"/>
                  <a:pt x="55" y="130"/>
                </a:cubicBezTo>
                <a:cubicBezTo>
                  <a:pt x="55" y="130"/>
                  <a:pt x="56" y="130"/>
                  <a:pt x="57" y="130"/>
                </a:cubicBezTo>
                <a:cubicBezTo>
                  <a:pt x="57" y="129"/>
                  <a:pt x="57" y="129"/>
                  <a:pt x="57" y="128"/>
                </a:cubicBezTo>
                <a:cubicBezTo>
                  <a:pt x="57" y="128"/>
                  <a:pt x="58" y="127"/>
                  <a:pt x="59" y="127"/>
                </a:cubicBezTo>
                <a:cubicBezTo>
                  <a:pt x="61" y="127"/>
                  <a:pt x="61" y="129"/>
                  <a:pt x="63" y="128"/>
                </a:cubicBezTo>
                <a:cubicBezTo>
                  <a:pt x="63" y="129"/>
                  <a:pt x="63" y="129"/>
                  <a:pt x="63" y="130"/>
                </a:cubicBezTo>
                <a:cubicBezTo>
                  <a:pt x="64" y="130"/>
                  <a:pt x="65" y="130"/>
                  <a:pt x="67" y="130"/>
                </a:cubicBezTo>
                <a:cubicBezTo>
                  <a:pt x="67" y="129"/>
                  <a:pt x="67" y="127"/>
                  <a:pt x="68" y="127"/>
                </a:cubicBezTo>
                <a:cubicBezTo>
                  <a:pt x="68" y="127"/>
                  <a:pt x="68" y="126"/>
                  <a:pt x="68" y="126"/>
                </a:cubicBezTo>
                <a:cubicBezTo>
                  <a:pt x="68" y="126"/>
                  <a:pt x="68" y="125"/>
                  <a:pt x="68" y="125"/>
                </a:cubicBezTo>
                <a:cubicBezTo>
                  <a:pt x="68" y="124"/>
                  <a:pt x="69" y="123"/>
                  <a:pt x="69" y="123"/>
                </a:cubicBezTo>
                <a:cubicBezTo>
                  <a:pt x="69" y="123"/>
                  <a:pt x="70" y="123"/>
                  <a:pt x="70" y="123"/>
                </a:cubicBezTo>
                <a:cubicBezTo>
                  <a:pt x="71" y="123"/>
                  <a:pt x="72" y="123"/>
                  <a:pt x="71" y="124"/>
                </a:cubicBezTo>
                <a:cubicBezTo>
                  <a:pt x="72" y="124"/>
                  <a:pt x="72" y="124"/>
                  <a:pt x="72" y="124"/>
                </a:cubicBezTo>
                <a:cubicBezTo>
                  <a:pt x="73" y="123"/>
                  <a:pt x="73" y="121"/>
                  <a:pt x="74" y="121"/>
                </a:cubicBezTo>
                <a:cubicBezTo>
                  <a:pt x="74" y="121"/>
                  <a:pt x="74" y="121"/>
                  <a:pt x="75" y="121"/>
                </a:cubicBezTo>
                <a:cubicBezTo>
                  <a:pt x="75" y="121"/>
                  <a:pt x="75" y="121"/>
                  <a:pt x="75" y="120"/>
                </a:cubicBezTo>
                <a:cubicBezTo>
                  <a:pt x="76" y="120"/>
                  <a:pt x="77" y="120"/>
                  <a:pt x="78" y="120"/>
                </a:cubicBezTo>
                <a:cubicBezTo>
                  <a:pt x="79" y="120"/>
                  <a:pt x="79" y="120"/>
                  <a:pt x="80" y="120"/>
                </a:cubicBezTo>
                <a:cubicBezTo>
                  <a:pt x="80" y="120"/>
                  <a:pt x="80" y="119"/>
                  <a:pt x="80" y="119"/>
                </a:cubicBezTo>
                <a:cubicBezTo>
                  <a:pt x="80" y="118"/>
                  <a:pt x="80" y="117"/>
                  <a:pt x="80" y="117"/>
                </a:cubicBezTo>
                <a:cubicBezTo>
                  <a:pt x="80" y="116"/>
                  <a:pt x="80" y="116"/>
                  <a:pt x="80" y="115"/>
                </a:cubicBezTo>
                <a:cubicBezTo>
                  <a:pt x="80" y="115"/>
                  <a:pt x="80" y="115"/>
                  <a:pt x="80" y="114"/>
                </a:cubicBezTo>
                <a:cubicBezTo>
                  <a:pt x="81" y="114"/>
                  <a:pt x="81" y="112"/>
                  <a:pt x="82" y="114"/>
                </a:cubicBezTo>
                <a:cubicBezTo>
                  <a:pt x="83" y="114"/>
                  <a:pt x="83" y="113"/>
                  <a:pt x="84" y="113"/>
                </a:cubicBezTo>
                <a:cubicBezTo>
                  <a:pt x="85" y="112"/>
                  <a:pt x="84" y="111"/>
                  <a:pt x="86" y="111"/>
                </a:cubicBezTo>
                <a:cubicBezTo>
                  <a:pt x="86" y="110"/>
                  <a:pt x="87" y="110"/>
                  <a:pt x="88" y="109"/>
                </a:cubicBezTo>
                <a:cubicBezTo>
                  <a:pt x="89" y="109"/>
                  <a:pt x="90" y="109"/>
                  <a:pt x="91" y="109"/>
                </a:cubicBezTo>
                <a:cubicBezTo>
                  <a:pt x="92" y="108"/>
                  <a:pt x="93" y="107"/>
                  <a:pt x="93" y="105"/>
                </a:cubicBezTo>
                <a:cubicBezTo>
                  <a:pt x="93" y="105"/>
                  <a:pt x="93" y="105"/>
                  <a:pt x="94" y="105"/>
                </a:cubicBezTo>
                <a:cubicBezTo>
                  <a:pt x="94" y="104"/>
                  <a:pt x="95" y="104"/>
                  <a:pt x="96" y="104"/>
                </a:cubicBezTo>
                <a:cubicBezTo>
                  <a:pt x="97" y="104"/>
                  <a:pt x="97" y="104"/>
                  <a:pt x="97" y="104"/>
                </a:cubicBezTo>
                <a:cubicBezTo>
                  <a:pt x="97" y="103"/>
                  <a:pt x="94" y="99"/>
                  <a:pt x="97" y="99"/>
                </a:cubicBezTo>
                <a:cubicBezTo>
                  <a:pt x="97" y="98"/>
                  <a:pt x="97" y="98"/>
                  <a:pt x="97" y="98"/>
                </a:cubicBezTo>
                <a:cubicBezTo>
                  <a:pt x="97" y="98"/>
                  <a:pt x="97" y="98"/>
                  <a:pt x="96" y="98"/>
                </a:cubicBezTo>
                <a:cubicBezTo>
                  <a:pt x="96" y="97"/>
                  <a:pt x="96" y="97"/>
                  <a:pt x="96" y="96"/>
                </a:cubicBezTo>
                <a:cubicBezTo>
                  <a:pt x="96" y="96"/>
                  <a:pt x="96" y="95"/>
                  <a:pt x="97" y="95"/>
                </a:cubicBezTo>
                <a:cubicBezTo>
                  <a:pt x="98" y="95"/>
                  <a:pt x="99" y="95"/>
                  <a:pt x="99" y="94"/>
                </a:cubicBezTo>
                <a:cubicBezTo>
                  <a:pt x="98" y="94"/>
                  <a:pt x="98" y="94"/>
                  <a:pt x="97" y="94"/>
                </a:cubicBezTo>
                <a:cubicBezTo>
                  <a:pt x="97" y="94"/>
                  <a:pt x="97" y="93"/>
                  <a:pt x="97" y="93"/>
                </a:cubicBezTo>
                <a:cubicBezTo>
                  <a:pt x="97" y="91"/>
                  <a:pt x="98" y="91"/>
                  <a:pt x="99" y="90"/>
                </a:cubicBezTo>
                <a:cubicBezTo>
                  <a:pt x="99" y="90"/>
                  <a:pt x="100" y="89"/>
                  <a:pt x="100" y="87"/>
                </a:cubicBezTo>
                <a:cubicBezTo>
                  <a:pt x="100" y="86"/>
                  <a:pt x="100" y="85"/>
                  <a:pt x="101" y="85"/>
                </a:cubicBezTo>
                <a:cubicBezTo>
                  <a:pt x="101" y="84"/>
                  <a:pt x="101" y="84"/>
                  <a:pt x="101" y="83"/>
                </a:cubicBezTo>
                <a:cubicBezTo>
                  <a:pt x="102" y="83"/>
                  <a:pt x="102" y="82"/>
                  <a:pt x="102" y="81"/>
                </a:cubicBezTo>
                <a:cubicBezTo>
                  <a:pt x="103" y="81"/>
                  <a:pt x="103" y="81"/>
                  <a:pt x="103" y="81"/>
                </a:cubicBezTo>
                <a:cubicBezTo>
                  <a:pt x="103" y="80"/>
                  <a:pt x="103" y="79"/>
                  <a:pt x="103" y="79"/>
                </a:cubicBezTo>
                <a:cubicBezTo>
                  <a:pt x="103" y="79"/>
                  <a:pt x="103" y="79"/>
                  <a:pt x="102" y="79"/>
                </a:cubicBezTo>
                <a:cubicBezTo>
                  <a:pt x="102" y="78"/>
                  <a:pt x="102" y="76"/>
                  <a:pt x="103" y="76"/>
                </a:cubicBezTo>
                <a:cubicBezTo>
                  <a:pt x="104" y="75"/>
                  <a:pt x="103" y="74"/>
                  <a:pt x="105" y="74"/>
                </a:cubicBezTo>
                <a:cubicBezTo>
                  <a:pt x="105" y="74"/>
                  <a:pt x="106" y="74"/>
                  <a:pt x="107" y="74"/>
                </a:cubicBezTo>
                <a:cubicBezTo>
                  <a:pt x="108" y="74"/>
                  <a:pt x="109" y="74"/>
                  <a:pt x="109" y="73"/>
                </a:cubicBezTo>
                <a:cubicBezTo>
                  <a:pt x="109" y="70"/>
                  <a:pt x="109" y="68"/>
                  <a:pt x="109" y="66"/>
                </a:cubicBezTo>
                <a:cubicBezTo>
                  <a:pt x="109" y="65"/>
                  <a:pt x="110" y="64"/>
                  <a:pt x="110" y="64"/>
                </a:cubicBezTo>
                <a:cubicBezTo>
                  <a:pt x="111" y="61"/>
                  <a:pt x="108" y="62"/>
                  <a:pt x="109" y="58"/>
                </a:cubicBezTo>
                <a:cubicBezTo>
                  <a:pt x="110" y="58"/>
                  <a:pt x="110" y="58"/>
                  <a:pt x="110" y="58"/>
                </a:cubicBezTo>
                <a:cubicBezTo>
                  <a:pt x="112" y="57"/>
                  <a:pt x="111" y="57"/>
                  <a:pt x="110" y="55"/>
                </a:cubicBezTo>
                <a:cubicBezTo>
                  <a:pt x="109" y="55"/>
                  <a:pt x="109" y="53"/>
                  <a:pt x="109" y="51"/>
                </a:cubicBezTo>
                <a:cubicBezTo>
                  <a:pt x="109" y="51"/>
                  <a:pt x="109" y="51"/>
                  <a:pt x="108" y="51"/>
                </a:cubicBezTo>
                <a:cubicBezTo>
                  <a:pt x="109" y="49"/>
                  <a:pt x="111" y="47"/>
                  <a:pt x="110" y="43"/>
                </a:cubicBezTo>
                <a:cubicBezTo>
                  <a:pt x="111" y="43"/>
                  <a:pt x="111" y="43"/>
                  <a:pt x="112" y="43"/>
                </a:cubicBezTo>
                <a:cubicBezTo>
                  <a:pt x="112" y="42"/>
                  <a:pt x="112" y="41"/>
                  <a:pt x="112" y="39"/>
                </a:cubicBezTo>
                <a:close/>
                <a:moveTo>
                  <a:pt x="7" y="165"/>
                </a:moveTo>
                <a:cubicBezTo>
                  <a:pt x="5" y="166"/>
                  <a:pt x="4" y="164"/>
                  <a:pt x="6" y="163"/>
                </a:cubicBezTo>
                <a:cubicBezTo>
                  <a:pt x="7" y="163"/>
                  <a:pt x="8" y="163"/>
                  <a:pt x="8" y="162"/>
                </a:cubicBezTo>
                <a:cubicBezTo>
                  <a:pt x="9" y="162"/>
                  <a:pt x="10" y="163"/>
                  <a:pt x="10" y="164"/>
                </a:cubicBezTo>
                <a:cubicBezTo>
                  <a:pt x="8" y="164"/>
                  <a:pt x="8" y="165"/>
                  <a:pt x="7" y="165"/>
                </a:cubicBezTo>
                <a:close/>
                <a:moveTo>
                  <a:pt x="48" y="170"/>
                </a:moveTo>
                <a:cubicBezTo>
                  <a:pt x="52" y="169"/>
                  <a:pt x="50" y="174"/>
                  <a:pt x="48" y="171"/>
                </a:cubicBezTo>
                <a:cubicBezTo>
                  <a:pt x="48" y="171"/>
                  <a:pt x="48" y="170"/>
                  <a:pt x="48" y="170"/>
                </a:cubicBezTo>
                <a:close/>
                <a:moveTo>
                  <a:pt x="55" y="153"/>
                </a:moveTo>
                <a:cubicBezTo>
                  <a:pt x="55" y="154"/>
                  <a:pt x="54" y="155"/>
                  <a:pt x="53" y="155"/>
                </a:cubicBezTo>
                <a:cubicBezTo>
                  <a:pt x="53" y="153"/>
                  <a:pt x="52" y="153"/>
                  <a:pt x="51" y="152"/>
                </a:cubicBezTo>
                <a:cubicBezTo>
                  <a:pt x="51" y="152"/>
                  <a:pt x="51" y="151"/>
                  <a:pt x="51" y="151"/>
                </a:cubicBezTo>
                <a:cubicBezTo>
                  <a:pt x="51" y="150"/>
                  <a:pt x="51" y="148"/>
                  <a:pt x="53" y="149"/>
                </a:cubicBezTo>
                <a:cubicBezTo>
                  <a:pt x="55" y="149"/>
                  <a:pt x="55" y="150"/>
                  <a:pt x="56" y="151"/>
                </a:cubicBezTo>
                <a:cubicBezTo>
                  <a:pt x="56" y="152"/>
                  <a:pt x="56" y="153"/>
                  <a:pt x="55" y="153"/>
                </a:cubicBezTo>
                <a:close/>
                <a:moveTo>
                  <a:pt x="53" y="145"/>
                </a:moveTo>
                <a:cubicBezTo>
                  <a:pt x="54" y="145"/>
                  <a:pt x="55" y="146"/>
                  <a:pt x="56" y="146"/>
                </a:cubicBezTo>
                <a:cubicBezTo>
                  <a:pt x="55" y="149"/>
                  <a:pt x="50" y="147"/>
                  <a:pt x="53" y="145"/>
                </a:cubicBezTo>
                <a:close/>
                <a:moveTo>
                  <a:pt x="40" y="81"/>
                </a:moveTo>
                <a:cubicBezTo>
                  <a:pt x="41" y="81"/>
                  <a:pt x="42" y="81"/>
                  <a:pt x="43" y="81"/>
                </a:cubicBezTo>
                <a:cubicBezTo>
                  <a:pt x="43" y="82"/>
                  <a:pt x="43" y="83"/>
                  <a:pt x="43" y="83"/>
                </a:cubicBezTo>
                <a:cubicBezTo>
                  <a:pt x="42" y="83"/>
                  <a:pt x="41" y="83"/>
                  <a:pt x="40" y="83"/>
                </a:cubicBezTo>
                <a:cubicBezTo>
                  <a:pt x="40" y="83"/>
                  <a:pt x="40" y="82"/>
                  <a:pt x="40" y="81"/>
                </a:cubicBezTo>
                <a:close/>
                <a:moveTo>
                  <a:pt x="56" y="119"/>
                </a:moveTo>
                <a:cubicBezTo>
                  <a:pt x="56" y="119"/>
                  <a:pt x="56" y="118"/>
                  <a:pt x="56" y="118"/>
                </a:cubicBezTo>
                <a:cubicBezTo>
                  <a:pt x="55" y="118"/>
                  <a:pt x="55" y="118"/>
                  <a:pt x="55" y="118"/>
                </a:cubicBezTo>
                <a:cubicBezTo>
                  <a:pt x="55" y="115"/>
                  <a:pt x="51" y="116"/>
                  <a:pt x="51" y="114"/>
                </a:cubicBezTo>
                <a:cubicBezTo>
                  <a:pt x="50" y="114"/>
                  <a:pt x="50" y="114"/>
                  <a:pt x="49" y="114"/>
                </a:cubicBezTo>
                <a:cubicBezTo>
                  <a:pt x="48" y="114"/>
                  <a:pt x="47" y="113"/>
                  <a:pt x="48" y="112"/>
                </a:cubicBezTo>
                <a:cubicBezTo>
                  <a:pt x="48" y="111"/>
                  <a:pt x="48" y="109"/>
                  <a:pt x="48" y="108"/>
                </a:cubicBezTo>
                <a:cubicBezTo>
                  <a:pt x="47" y="108"/>
                  <a:pt x="47" y="108"/>
                  <a:pt x="46" y="108"/>
                </a:cubicBezTo>
                <a:cubicBezTo>
                  <a:pt x="46" y="108"/>
                  <a:pt x="46" y="107"/>
                  <a:pt x="45" y="107"/>
                </a:cubicBezTo>
                <a:cubicBezTo>
                  <a:pt x="44" y="106"/>
                  <a:pt x="43" y="105"/>
                  <a:pt x="43" y="102"/>
                </a:cubicBezTo>
                <a:cubicBezTo>
                  <a:pt x="44" y="102"/>
                  <a:pt x="44" y="102"/>
                  <a:pt x="45" y="102"/>
                </a:cubicBezTo>
                <a:cubicBezTo>
                  <a:pt x="45" y="103"/>
                  <a:pt x="46" y="103"/>
                  <a:pt x="46" y="104"/>
                </a:cubicBezTo>
                <a:cubicBezTo>
                  <a:pt x="46" y="103"/>
                  <a:pt x="46" y="103"/>
                  <a:pt x="46" y="102"/>
                </a:cubicBezTo>
                <a:cubicBezTo>
                  <a:pt x="46" y="102"/>
                  <a:pt x="46" y="102"/>
                  <a:pt x="46" y="101"/>
                </a:cubicBezTo>
                <a:cubicBezTo>
                  <a:pt x="46" y="101"/>
                  <a:pt x="46" y="101"/>
                  <a:pt x="45" y="101"/>
                </a:cubicBezTo>
                <a:cubicBezTo>
                  <a:pt x="45" y="100"/>
                  <a:pt x="45" y="100"/>
                  <a:pt x="45" y="99"/>
                </a:cubicBezTo>
                <a:cubicBezTo>
                  <a:pt x="45" y="98"/>
                  <a:pt x="45" y="98"/>
                  <a:pt x="45" y="98"/>
                </a:cubicBezTo>
                <a:cubicBezTo>
                  <a:pt x="45" y="98"/>
                  <a:pt x="44" y="98"/>
                  <a:pt x="44" y="98"/>
                </a:cubicBezTo>
                <a:cubicBezTo>
                  <a:pt x="44" y="98"/>
                  <a:pt x="43" y="98"/>
                  <a:pt x="43" y="98"/>
                </a:cubicBezTo>
                <a:cubicBezTo>
                  <a:pt x="42" y="98"/>
                  <a:pt x="42" y="98"/>
                  <a:pt x="42" y="98"/>
                </a:cubicBezTo>
                <a:cubicBezTo>
                  <a:pt x="41" y="97"/>
                  <a:pt x="40" y="98"/>
                  <a:pt x="40" y="99"/>
                </a:cubicBezTo>
                <a:cubicBezTo>
                  <a:pt x="40" y="99"/>
                  <a:pt x="40" y="100"/>
                  <a:pt x="40" y="100"/>
                </a:cubicBezTo>
                <a:cubicBezTo>
                  <a:pt x="36" y="101"/>
                  <a:pt x="39" y="98"/>
                  <a:pt x="39" y="96"/>
                </a:cubicBezTo>
                <a:cubicBezTo>
                  <a:pt x="39" y="96"/>
                  <a:pt x="39" y="95"/>
                  <a:pt x="39" y="94"/>
                </a:cubicBezTo>
                <a:cubicBezTo>
                  <a:pt x="39" y="94"/>
                  <a:pt x="39" y="93"/>
                  <a:pt x="39" y="93"/>
                </a:cubicBezTo>
                <a:cubicBezTo>
                  <a:pt x="40" y="93"/>
                  <a:pt x="40" y="93"/>
                  <a:pt x="40" y="93"/>
                </a:cubicBezTo>
                <a:cubicBezTo>
                  <a:pt x="40" y="92"/>
                  <a:pt x="40" y="92"/>
                  <a:pt x="40" y="92"/>
                </a:cubicBezTo>
                <a:cubicBezTo>
                  <a:pt x="41" y="92"/>
                  <a:pt x="42" y="92"/>
                  <a:pt x="43" y="92"/>
                </a:cubicBezTo>
                <a:cubicBezTo>
                  <a:pt x="43" y="92"/>
                  <a:pt x="44" y="92"/>
                  <a:pt x="44" y="92"/>
                </a:cubicBezTo>
                <a:cubicBezTo>
                  <a:pt x="45" y="92"/>
                  <a:pt x="46" y="92"/>
                  <a:pt x="46" y="92"/>
                </a:cubicBezTo>
                <a:cubicBezTo>
                  <a:pt x="47" y="92"/>
                  <a:pt x="47" y="92"/>
                  <a:pt x="48" y="92"/>
                </a:cubicBezTo>
                <a:cubicBezTo>
                  <a:pt x="48" y="91"/>
                  <a:pt x="48" y="91"/>
                  <a:pt x="48" y="90"/>
                </a:cubicBezTo>
                <a:cubicBezTo>
                  <a:pt x="48" y="90"/>
                  <a:pt x="48" y="90"/>
                  <a:pt x="49" y="90"/>
                </a:cubicBezTo>
                <a:cubicBezTo>
                  <a:pt x="49" y="91"/>
                  <a:pt x="50" y="91"/>
                  <a:pt x="50" y="92"/>
                </a:cubicBezTo>
                <a:cubicBezTo>
                  <a:pt x="50" y="92"/>
                  <a:pt x="51" y="92"/>
                  <a:pt x="51" y="92"/>
                </a:cubicBezTo>
                <a:cubicBezTo>
                  <a:pt x="52" y="92"/>
                  <a:pt x="53" y="92"/>
                  <a:pt x="53" y="93"/>
                </a:cubicBezTo>
                <a:cubicBezTo>
                  <a:pt x="54" y="93"/>
                  <a:pt x="54" y="93"/>
                  <a:pt x="55" y="93"/>
                </a:cubicBezTo>
                <a:cubicBezTo>
                  <a:pt x="55" y="93"/>
                  <a:pt x="55" y="94"/>
                  <a:pt x="55" y="94"/>
                </a:cubicBezTo>
                <a:cubicBezTo>
                  <a:pt x="55" y="94"/>
                  <a:pt x="56" y="94"/>
                  <a:pt x="57" y="94"/>
                </a:cubicBezTo>
                <a:cubicBezTo>
                  <a:pt x="58" y="94"/>
                  <a:pt x="59" y="94"/>
                  <a:pt x="59" y="94"/>
                </a:cubicBezTo>
                <a:cubicBezTo>
                  <a:pt x="60" y="94"/>
                  <a:pt x="61" y="94"/>
                  <a:pt x="61" y="95"/>
                </a:cubicBezTo>
                <a:cubicBezTo>
                  <a:pt x="61" y="95"/>
                  <a:pt x="61" y="95"/>
                  <a:pt x="62" y="95"/>
                </a:cubicBezTo>
                <a:cubicBezTo>
                  <a:pt x="62" y="96"/>
                  <a:pt x="63" y="96"/>
                  <a:pt x="63" y="98"/>
                </a:cubicBezTo>
                <a:cubicBezTo>
                  <a:pt x="63" y="98"/>
                  <a:pt x="64" y="98"/>
                  <a:pt x="64" y="98"/>
                </a:cubicBezTo>
                <a:cubicBezTo>
                  <a:pt x="64" y="98"/>
                  <a:pt x="64" y="99"/>
                  <a:pt x="65" y="99"/>
                </a:cubicBezTo>
                <a:cubicBezTo>
                  <a:pt x="66" y="100"/>
                  <a:pt x="65" y="101"/>
                  <a:pt x="67" y="101"/>
                </a:cubicBezTo>
                <a:cubicBezTo>
                  <a:pt x="67" y="101"/>
                  <a:pt x="67" y="101"/>
                  <a:pt x="68" y="101"/>
                </a:cubicBezTo>
                <a:cubicBezTo>
                  <a:pt x="69" y="101"/>
                  <a:pt x="69" y="102"/>
                  <a:pt x="70" y="102"/>
                </a:cubicBezTo>
                <a:cubicBezTo>
                  <a:pt x="71" y="102"/>
                  <a:pt x="72" y="103"/>
                  <a:pt x="71" y="104"/>
                </a:cubicBezTo>
                <a:cubicBezTo>
                  <a:pt x="71" y="104"/>
                  <a:pt x="70" y="104"/>
                  <a:pt x="71" y="105"/>
                </a:cubicBezTo>
                <a:cubicBezTo>
                  <a:pt x="71" y="105"/>
                  <a:pt x="71" y="106"/>
                  <a:pt x="71" y="106"/>
                </a:cubicBezTo>
                <a:cubicBezTo>
                  <a:pt x="71" y="106"/>
                  <a:pt x="71" y="107"/>
                  <a:pt x="71" y="107"/>
                </a:cubicBezTo>
                <a:cubicBezTo>
                  <a:pt x="71" y="109"/>
                  <a:pt x="71" y="110"/>
                  <a:pt x="70" y="111"/>
                </a:cubicBezTo>
                <a:cubicBezTo>
                  <a:pt x="69" y="110"/>
                  <a:pt x="68" y="111"/>
                  <a:pt x="68" y="112"/>
                </a:cubicBezTo>
                <a:cubicBezTo>
                  <a:pt x="67" y="112"/>
                  <a:pt x="67" y="112"/>
                  <a:pt x="67" y="112"/>
                </a:cubicBezTo>
                <a:cubicBezTo>
                  <a:pt x="66" y="114"/>
                  <a:pt x="63" y="113"/>
                  <a:pt x="63" y="115"/>
                </a:cubicBezTo>
                <a:cubicBezTo>
                  <a:pt x="63" y="115"/>
                  <a:pt x="62" y="115"/>
                  <a:pt x="62" y="115"/>
                </a:cubicBezTo>
                <a:cubicBezTo>
                  <a:pt x="61" y="115"/>
                  <a:pt x="61" y="115"/>
                  <a:pt x="61" y="115"/>
                </a:cubicBezTo>
                <a:cubicBezTo>
                  <a:pt x="60" y="117"/>
                  <a:pt x="59" y="117"/>
                  <a:pt x="58" y="118"/>
                </a:cubicBezTo>
                <a:cubicBezTo>
                  <a:pt x="58" y="118"/>
                  <a:pt x="58" y="119"/>
                  <a:pt x="58" y="119"/>
                </a:cubicBezTo>
                <a:cubicBezTo>
                  <a:pt x="57" y="119"/>
                  <a:pt x="57" y="119"/>
                  <a:pt x="56" y="119"/>
                </a:cubicBezTo>
                <a:close/>
                <a:moveTo>
                  <a:pt x="89" y="101"/>
                </a:moveTo>
                <a:cubicBezTo>
                  <a:pt x="86" y="99"/>
                  <a:pt x="89" y="94"/>
                  <a:pt x="93" y="95"/>
                </a:cubicBezTo>
                <a:cubicBezTo>
                  <a:pt x="95" y="96"/>
                  <a:pt x="87" y="97"/>
                  <a:pt x="89" y="101"/>
                </a:cubicBezTo>
                <a:close/>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368" name="Freeform 249" title=""/>
          <p:cNvSpPr/>
          <p:nvPr>
            <p:custDataLst>
              <p:tags r:id="rId390"/>
            </p:custDataLst>
          </p:nvPr>
        </p:nvSpPr>
        <p:spPr bwMode="auto">
          <a:xfrm rot="3000000">
            <a:off x="10990084" y="2574756"/>
            <a:ext cx="2976" cy="2479"/>
          </a:xfrm>
          <a:custGeom>
            <a:gdLst>
              <a:gd name="T0" fmla="*/ 2 w 3"/>
              <a:gd name="T1" fmla="*/ 2 h 2"/>
              <a:gd name="T2" fmla="*/ 3 w 3"/>
              <a:gd name="T3" fmla="*/ 2 h 2"/>
              <a:gd name="T4" fmla="*/ 2 w 3"/>
              <a:gd name="T5" fmla="*/ 2 h 2"/>
            </a:gdLst>
            <a:cxnLst>
              <a:cxn ang="0">
                <a:pos x="T0" y="T1"/>
              </a:cxn>
              <a:cxn ang="0">
                <a:pos x="T2" y="T3"/>
              </a:cxn>
              <a:cxn ang="0">
                <a:pos x="T4" y="T5"/>
              </a:cxn>
            </a:cxnLst>
            <a:rect l="0" t="0" r="r" b="b"/>
            <a:pathLst>
              <a:path w="3" h="2">
                <a:moveTo>
                  <a:pt x="2" y="2"/>
                </a:moveTo>
                <a:cubicBezTo>
                  <a:pt x="2" y="2"/>
                  <a:pt x="3" y="2"/>
                  <a:pt x="3" y="2"/>
                </a:cubicBezTo>
                <a:cubicBezTo>
                  <a:pt x="2" y="0"/>
                  <a:pt x="0" y="2"/>
                  <a:pt x="2" y="2"/>
                </a:cubicBezTo>
                <a:close/>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369" name="Freeform 250" title=""/>
          <p:cNvSpPr>
            <a:spLocks noEditPoints="1"/>
          </p:cNvSpPr>
          <p:nvPr>
            <p:custDataLst>
              <p:tags r:id="rId391"/>
            </p:custDataLst>
          </p:nvPr>
        </p:nvSpPr>
        <p:spPr bwMode="auto">
          <a:xfrm rot="3000000">
            <a:off x="10972072" y="2585984"/>
            <a:ext cx="84318" cy="45593"/>
          </a:xfrm>
          <a:custGeom>
            <a:gdLst>
              <a:gd name="T0" fmla="*/ 16 w 79"/>
              <a:gd name="T1" fmla="*/ 24 h 43"/>
              <a:gd name="T2" fmla="*/ 11 w 79"/>
              <a:gd name="T3" fmla="*/ 25 h 43"/>
              <a:gd name="T4" fmla="*/ 6 w 79"/>
              <a:gd name="T5" fmla="*/ 28 h 43"/>
              <a:gd name="T6" fmla="*/ 4 w 79"/>
              <a:gd name="T7" fmla="*/ 32 h 43"/>
              <a:gd name="T8" fmla="*/ 0 w 79"/>
              <a:gd name="T9" fmla="*/ 37 h 43"/>
              <a:gd name="T10" fmla="*/ 3 w 79"/>
              <a:gd name="T11" fmla="*/ 33 h 43"/>
              <a:gd name="T12" fmla="*/ 5 w 79"/>
              <a:gd name="T13" fmla="*/ 37 h 43"/>
              <a:gd name="T14" fmla="*/ 6 w 79"/>
              <a:gd name="T15" fmla="*/ 37 h 43"/>
              <a:gd name="T16" fmla="*/ 11 w 79"/>
              <a:gd name="T17" fmla="*/ 34 h 43"/>
              <a:gd name="T18" fmla="*/ 12 w 79"/>
              <a:gd name="T19" fmla="*/ 32 h 43"/>
              <a:gd name="T20" fmla="*/ 18 w 79"/>
              <a:gd name="T21" fmla="*/ 30 h 43"/>
              <a:gd name="T22" fmla="*/ 15 w 79"/>
              <a:gd name="T23" fmla="*/ 34 h 43"/>
              <a:gd name="T24" fmla="*/ 12 w 79"/>
              <a:gd name="T25" fmla="*/ 40 h 43"/>
              <a:gd name="T26" fmla="*/ 16 w 79"/>
              <a:gd name="T27" fmla="*/ 43 h 43"/>
              <a:gd name="T28" fmla="*/ 23 w 79"/>
              <a:gd name="T29" fmla="*/ 38 h 43"/>
              <a:gd name="T30" fmla="*/ 27 w 79"/>
              <a:gd name="T31" fmla="*/ 39 h 43"/>
              <a:gd name="T32" fmla="*/ 33 w 79"/>
              <a:gd name="T33" fmla="*/ 39 h 43"/>
              <a:gd name="T34" fmla="*/ 37 w 79"/>
              <a:gd name="T35" fmla="*/ 38 h 43"/>
              <a:gd name="T36" fmla="*/ 37 w 79"/>
              <a:gd name="T37" fmla="*/ 32 h 43"/>
              <a:gd name="T38" fmla="*/ 40 w 79"/>
              <a:gd name="T39" fmla="*/ 32 h 43"/>
              <a:gd name="T40" fmla="*/ 41 w 79"/>
              <a:gd name="T41" fmla="*/ 34 h 43"/>
              <a:gd name="T42" fmla="*/ 46 w 79"/>
              <a:gd name="T43" fmla="*/ 33 h 43"/>
              <a:gd name="T44" fmla="*/ 49 w 79"/>
              <a:gd name="T45" fmla="*/ 32 h 43"/>
              <a:gd name="T46" fmla="*/ 52 w 79"/>
              <a:gd name="T47" fmla="*/ 32 h 43"/>
              <a:gd name="T48" fmla="*/ 54 w 79"/>
              <a:gd name="T49" fmla="*/ 34 h 43"/>
              <a:gd name="T50" fmla="*/ 61 w 79"/>
              <a:gd name="T51" fmla="*/ 34 h 43"/>
              <a:gd name="T52" fmla="*/ 69 w 79"/>
              <a:gd name="T53" fmla="*/ 32 h 43"/>
              <a:gd name="T54" fmla="*/ 73 w 79"/>
              <a:gd name="T55" fmla="*/ 34 h 43"/>
              <a:gd name="T56" fmla="*/ 75 w 79"/>
              <a:gd name="T57" fmla="*/ 34 h 43"/>
              <a:gd name="T58" fmla="*/ 79 w 79"/>
              <a:gd name="T59" fmla="*/ 30 h 43"/>
              <a:gd name="T60" fmla="*/ 75 w 79"/>
              <a:gd name="T61" fmla="*/ 28 h 43"/>
              <a:gd name="T62" fmla="*/ 73 w 79"/>
              <a:gd name="T63" fmla="*/ 26 h 43"/>
              <a:gd name="T64" fmla="*/ 73 w 79"/>
              <a:gd name="T65" fmla="*/ 21 h 43"/>
              <a:gd name="T66" fmla="*/ 69 w 79"/>
              <a:gd name="T67" fmla="*/ 26 h 43"/>
              <a:gd name="T68" fmla="*/ 63 w 79"/>
              <a:gd name="T69" fmla="*/ 24 h 43"/>
              <a:gd name="T70" fmla="*/ 57 w 79"/>
              <a:gd name="T71" fmla="*/ 24 h 43"/>
              <a:gd name="T72" fmla="*/ 55 w 79"/>
              <a:gd name="T73" fmla="*/ 24 h 43"/>
              <a:gd name="T74" fmla="*/ 53 w 79"/>
              <a:gd name="T75" fmla="*/ 25 h 43"/>
              <a:gd name="T76" fmla="*/ 46 w 79"/>
              <a:gd name="T77" fmla="*/ 26 h 43"/>
              <a:gd name="T78" fmla="*/ 40 w 79"/>
              <a:gd name="T79" fmla="*/ 25 h 43"/>
              <a:gd name="T80" fmla="*/ 43 w 79"/>
              <a:gd name="T81" fmla="*/ 21 h 43"/>
              <a:gd name="T82" fmla="*/ 38 w 79"/>
              <a:gd name="T83" fmla="*/ 17 h 43"/>
              <a:gd name="T84" fmla="*/ 36 w 79"/>
              <a:gd name="T85" fmla="*/ 20 h 43"/>
              <a:gd name="T86" fmla="*/ 33 w 79"/>
              <a:gd name="T87" fmla="*/ 18 h 43"/>
              <a:gd name="T88" fmla="*/ 33 w 79"/>
              <a:gd name="T89" fmla="*/ 13 h 43"/>
              <a:gd name="T90" fmla="*/ 36 w 79"/>
              <a:gd name="T91" fmla="*/ 8 h 43"/>
              <a:gd name="T92" fmla="*/ 40 w 79"/>
              <a:gd name="T93" fmla="*/ 5 h 43"/>
              <a:gd name="T94" fmla="*/ 41 w 79"/>
              <a:gd name="T95" fmla="*/ 1 h 43"/>
              <a:gd name="T96" fmla="*/ 27 w 79"/>
              <a:gd name="T97" fmla="*/ 8 h 43"/>
              <a:gd name="T98" fmla="*/ 24 w 79"/>
              <a:gd name="T99" fmla="*/ 13 h 43"/>
              <a:gd name="T100" fmla="*/ 21 w 79"/>
              <a:gd name="T101" fmla="*/ 17 h 43"/>
              <a:gd name="T102" fmla="*/ 15 w 79"/>
              <a:gd name="T103" fmla="*/ 20 h 43"/>
              <a:gd name="T104" fmla="*/ 30 w 79"/>
              <a:gd name="T105" fmla="*/ 21 h 43"/>
              <a:gd name="T106" fmla="*/ 24 w 79"/>
              <a:gd name="T107" fmla="*/ 21 h 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9" h="43">
                <a:moveTo>
                  <a:pt x="15" y="21"/>
                </a:moveTo>
                <a:cubicBezTo>
                  <a:pt x="15" y="22"/>
                  <a:pt x="15" y="23"/>
                  <a:pt x="15" y="24"/>
                </a:cubicBezTo>
                <a:cubicBezTo>
                  <a:pt x="15" y="24"/>
                  <a:pt x="16" y="24"/>
                  <a:pt x="16" y="24"/>
                </a:cubicBezTo>
                <a:cubicBezTo>
                  <a:pt x="16" y="24"/>
                  <a:pt x="16" y="24"/>
                  <a:pt x="16" y="25"/>
                </a:cubicBezTo>
                <a:cubicBezTo>
                  <a:pt x="15" y="25"/>
                  <a:pt x="14" y="25"/>
                  <a:pt x="14" y="25"/>
                </a:cubicBezTo>
                <a:cubicBezTo>
                  <a:pt x="13" y="25"/>
                  <a:pt x="12" y="25"/>
                  <a:pt x="11" y="25"/>
                </a:cubicBezTo>
                <a:cubicBezTo>
                  <a:pt x="10" y="25"/>
                  <a:pt x="9" y="25"/>
                  <a:pt x="9" y="26"/>
                </a:cubicBezTo>
                <a:cubicBezTo>
                  <a:pt x="8" y="26"/>
                  <a:pt x="7" y="27"/>
                  <a:pt x="6" y="27"/>
                </a:cubicBezTo>
                <a:cubicBezTo>
                  <a:pt x="6" y="28"/>
                  <a:pt x="6" y="28"/>
                  <a:pt x="6" y="28"/>
                </a:cubicBezTo>
                <a:cubicBezTo>
                  <a:pt x="6" y="29"/>
                  <a:pt x="6" y="29"/>
                  <a:pt x="6" y="30"/>
                </a:cubicBezTo>
                <a:cubicBezTo>
                  <a:pt x="5" y="29"/>
                  <a:pt x="5" y="30"/>
                  <a:pt x="5" y="31"/>
                </a:cubicBezTo>
                <a:cubicBezTo>
                  <a:pt x="5" y="32"/>
                  <a:pt x="5" y="32"/>
                  <a:pt x="4" y="32"/>
                </a:cubicBezTo>
                <a:cubicBezTo>
                  <a:pt x="4" y="32"/>
                  <a:pt x="3" y="32"/>
                  <a:pt x="3" y="32"/>
                </a:cubicBezTo>
                <a:cubicBezTo>
                  <a:pt x="2" y="32"/>
                  <a:pt x="2" y="33"/>
                  <a:pt x="0" y="33"/>
                </a:cubicBezTo>
                <a:cubicBezTo>
                  <a:pt x="0" y="34"/>
                  <a:pt x="0" y="36"/>
                  <a:pt x="0" y="37"/>
                </a:cubicBezTo>
                <a:cubicBezTo>
                  <a:pt x="1" y="38"/>
                  <a:pt x="3" y="38"/>
                  <a:pt x="3" y="37"/>
                </a:cubicBezTo>
                <a:cubicBezTo>
                  <a:pt x="3" y="36"/>
                  <a:pt x="3" y="36"/>
                  <a:pt x="3" y="36"/>
                </a:cubicBezTo>
                <a:cubicBezTo>
                  <a:pt x="1" y="35"/>
                  <a:pt x="2" y="34"/>
                  <a:pt x="3" y="33"/>
                </a:cubicBezTo>
                <a:cubicBezTo>
                  <a:pt x="4" y="33"/>
                  <a:pt x="4" y="33"/>
                  <a:pt x="4" y="34"/>
                </a:cubicBezTo>
                <a:cubicBezTo>
                  <a:pt x="4" y="34"/>
                  <a:pt x="5" y="34"/>
                  <a:pt x="5" y="34"/>
                </a:cubicBezTo>
                <a:cubicBezTo>
                  <a:pt x="5" y="35"/>
                  <a:pt x="5" y="36"/>
                  <a:pt x="5" y="37"/>
                </a:cubicBezTo>
                <a:cubicBezTo>
                  <a:pt x="5" y="37"/>
                  <a:pt x="5" y="38"/>
                  <a:pt x="5" y="38"/>
                </a:cubicBezTo>
                <a:cubicBezTo>
                  <a:pt x="6" y="38"/>
                  <a:pt x="6" y="38"/>
                  <a:pt x="6" y="38"/>
                </a:cubicBezTo>
                <a:cubicBezTo>
                  <a:pt x="6" y="38"/>
                  <a:pt x="6" y="37"/>
                  <a:pt x="6" y="37"/>
                </a:cubicBezTo>
                <a:cubicBezTo>
                  <a:pt x="7" y="36"/>
                  <a:pt x="8" y="36"/>
                  <a:pt x="9" y="36"/>
                </a:cubicBezTo>
                <a:cubicBezTo>
                  <a:pt x="10" y="36"/>
                  <a:pt x="10" y="35"/>
                  <a:pt x="10" y="34"/>
                </a:cubicBezTo>
                <a:cubicBezTo>
                  <a:pt x="10" y="34"/>
                  <a:pt x="11" y="34"/>
                  <a:pt x="11" y="34"/>
                </a:cubicBezTo>
                <a:cubicBezTo>
                  <a:pt x="12" y="34"/>
                  <a:pt x="12" y="34"/>
                  <a:pt x="12" y="34"/>
                </a:cubicBezTo>
                <a:cubicBezTo>
                  <a:pt x="12" y="34"/>
                  <a:pt x="12" y="34"/>
                  <a:pt x="12" y="33"/>
                </a:cubicBezTo>
                <a:cubicBezTo>
                  <a:pt x="12" y="33"/>
                  <a:pt x="12" y="32"/>
                  <a:pt x="12" y="32"/>
                </a:cubicBezTo>
                <a:cubicBezTo>
                  <a:pt x="12" y="30"/>
                  <a:pt x="13" y="30"/>
                  <a:pt x="15" y="30"/>
                </a:cubicBezTo>
                <a:cubicBezTo>
                  <a:pt x="16" y="29"/>
                  <a:pt x="17" y="28"/>
                  <a:pt x="18" y="28"/>
                </a:cubicBezTo>
                <a:cubicBezTo>
                  <a:pt x="18" y="29"/>
                  <a:pt x="18" y="29"/>
                  <a:pt x="18" y="30"/>
                </a:cubicBezTo>
                <a:cubicBezTo>
                  <a:pt x="18" y="31"/>
                  <a:pt x="18" y="32"/>
                  <a:pt x="17" y="32"/>
                </a:cubicBezTo>
                <a:cubicBezTo>
                  <a:pt x="17" y="32"/>
                  <a:pt x="16" y="32"/>
                  <a:pt x="16" y="32"/>
                </a:cubicBezTo>
                <a:cubicBezTo>
                  <a:pt x="16" y="33"/>
                  <a:pt x="16" y="34"/>
                  <a:pt x="15" y="34"/>
                </a:cubicBezTo>
                <a:cubicBezTo>
                  <a:pt x="15" y="36"/>
                  <a:pt x="14" y="36"/>
                  <a:pt x="14" y="37"/>
                </a:cubicBezTo>
                <a:cubicBezTo>
                  <a:pt x="14" y="37"/>
                  <a:pt x="14" y="38"/>
                  <a:pt x="14" y="38"/>
                </a:cubicBezTo>
                <a:cubicBezTo>
                  <a:pt x="13" y="38"/>
                  <a:pt x="12" y="39"/>
                  <a:pt x="12" y="40"/>
                </a:cubicBezTo>
                <a:cubicBezTo>
                  <a:pt x="13" y="41"/>
                  <a:pt x="12" y="43"/>
                  <a:pt x="14" y="43"/>
                </a:cubicBezTo>
                <a:cubicBezTo>
                  <a:pt x="14" y="43"/>
                  <a:pt x="14" y="43"/>
                  <a:pt x="15" y="43"/>
                </a:cubicBezTo>
                <a:cubicBezTo>
                  <a:pt x="15" y="43"/>
                  <a:pt x="16" y="43"/>
                  <a:pt x="16" y="43"/>
                </a:cubicBezTo>
                <a:cubicBezTo>
                  <a:pt x="16" y="42"/>
                  <a:pt x="17" y="41"/>
                  <a:pt x="18" y="41"/>
                </a:cubicBezTo>
                <a:cubicBezTo>
                  <a:pt x="19" y="41"/>
                  <a:pt x="19" y="40"/>
                  <a:pt x="21" y="40"/>
                </a:cubicBezTo>
                <a:cubicBezTo>
                  <a:pt x="22" y="40"/>
                  <a:pt x="22" y="38"/>
                  <a:pt x="23" y="38"/>
                </a:cubicBezTo>
                <a:cubicBezTo>
                  <a:pt x="23" y="38"/>
                  <a:pt x="23" y="37"/>
                  <a:pt x="23" y="37"/>
                </a:cubicBezTo>
                <a:cubicBezTo>
                  <a:pt x="24" y="37"/>
                  <a:pt x="25" y="37"/>
                  <a:pt x="25" y="37"/>
                </a:cubicBezTo>
                <a:cubicBezTo>
                  <a:pt x="25" y="38"/>
                  <a:pt x="26" y="38"/>
                  <a:pt x="27" y="39"/>
                </a:cubicBezTo>
                <a:cubicBezTo>
                  <a:pt x="26" y="40"/>
                  <a:pt x="27" y="40"/>
                  <a:pt x="28" y="40"/>
                </a:cubicBezTo>
                <a:cubicBezTo>
                  <a:pt x="29" y="40"/>
                  <a:pt x="31" y="40"/>
                  <a:pt x="31" y="39"/>
                </a:cubicBezTo>
                <a:cubicBezTo>
                  <a:pt x="32" y="39"/>
                  <a:pt x="32" y="39"/>
                  <a:pt x="33" y="39"/>
                </a:cubicBezTo>
                <a:cubicBezTo>
                  <a:pt x="33" y="39"/>
                  <a:pt x="33" y="39"/>
                  <a:pt x="34" y="39"/>
                </a:cubicBezTo>
                <a:cubicBezTo>
                  <a:pt x="35" y="39"/>
                  <a:pt x="35" y="38"/>
                  <a:pt x="36" y="38"/>
                </a:cubicBezTo>
                <a:cubicBezTo>
                  <a:pt x="37" y="38"/>
                  <a:pt x="37" y="38"/>
                  <a:pt x="37" y="38"/>
                </a:cubicBezTo>
                <a:cubicBezTo>
                  <a:pt x="37" y="36"/>
                  <a:pt x="39" y="35"/>
                  <a:pt x="37" y="34"/>
                </a:cubicBezTo>
                <a:cubicBezTo>
                  <a:pt x="37" y="34"/>
                  <a:pt x="37" y="34"/>
                  <a:pt x="37" y="33"/>
                </a:cubicBezTo>
                <a:cubicBezTo>
                  <a:pt x="37" y="33"/>
                  <a:pt x="37" y="32"/>
                  <a:pt x="37" y="32"/>
                </a:cubicBezTo>
                <a:cubicBezTo>
                  <a:pt x="37" y="32"/>
                  <a:pt x="37" y="31"/>
                  <a:pt x="37" y="31"/>
                </a:cubicBezTo>
                <a:cubicBezTo>
                  <a:pt x="35" y="31"/>
                  <a:pt x="38" y="29"/>
                  <a:pt x="38" y="31"/>
                </a:cubicBezTo>
                <a:cubicBezTo>
                  <a:pt x="39" y="31"/>
                  <a:pt x="40" y="31"/>
                  <a:pt x="40" y="32"/>
                </a:cubicBezTo>
                <a:cubicBezTo>
                  <a:pt x="40" y="32"/>
                  <a:pt x="40" y="32"/>
                  <a:pt x="41" y="32"/>
                </a:cubicBezTo>
                <a:cubicBezTo>
                  <a:pt x="41" y="32"/>
                  <a:pt x="41" y="33"/>
                  <a:pt x="41" y="33"/>
                </a:cubicBezTo>
                <a:cubicBezTo>
                  <a:pt x="41" y="34"/>
                  <a:pt x="41" y="34"/>
                  <a:pt x="41" y="34"/>
                </a:cubicBezTo>
                <a:cubicBezTo>
                  <a:pt x="42" y="34"/>
                  <a:pt x="43" y="36"/>
                  <a:pt x="43" y="34"/>
                </a:cubicBezTo>
                <a:cubicBezTo>
                  <a:pt x="43" y="34"/>
                  <a:pt x="43" y="33"/>
                  <a:pt x="44" y="33"/>
                </a:cubicBezTo>
                <a:cubicBezTo>
                  <a:pt x="45" y="33"/>
                  <a:pt x="45" y="33"/>
                  <a:pt x="46" y="33"/>
                </a:cubicBezTo>
                <a:cubicBezTo>
                  <a:pt x="46" y="33"/>
                  <a:pt x="46" y="33"/>
                  <a:pt x="47" y="33"/>
                </a:cubicBezTo>
                <a:cubicBezTo>
                  <a:pt x="48" y="33"/>
                  <a:pt x="48" y="33"/>
                  <a:pt x="48" y="32"/>
                </a:cubicBezTo>
                <a:cubicBezTo>
                  <a:pt x="48" y="32"/>
                  <a:pt x="49" y="32"/>
                  <a:pt x="49" y="32"/>
                </a:cubicBezTo>
                <a:cubicBezTo>
                  <a:pt x="49" y="32"/>
                  <a:pt x="49" y="33"/>
                  <a:pt x="49" y="33"/>
                </a:cubicBezTo>
                <a:cubicBezTo>
                  <a:pt x="50" y="33"/>
                  <a:pt x="50" y="33"/>
                  <a:pt x="50" y="33"/>
                </a:cubicBezTo>
                <a:cubicBezTo>
                  <a:pt x="50" y="32"/>
                  <a:pt x="51" y="32"/>
                  <a:pt x="52" y="32"/>
                </a:cubicBezTo>
                <a:cubicBezTo>
                  <a:pt x="52" y="32"/>
                  <a:pt x="53" y="32"/>
                  <a:pt x="54" y="32"/>
                </a:cubicBezTo>
                <a:cubicBezTo>
                  <a:pt x="54" y="32"/>
                  <a:pt x="54" y="33"/>
                  <a:pt x="54" y="33"/>
                </a:cubicBezTo>
                <a:cubicBezTo>
                  <a:pt x="54" y="34"/>
                  <a:pt x="54" y="34"/>
                  <a:pt x="54" y="34"/>
                </a:cubicBezTo>
                <a:cubicBezTo>
                  <a:pt x="57" y="37"/>
                  <a:pt x="55" y="34"/>
                  <a:pt x="57" y="33"/>
                </a:cubicBezTo>
                <a:cubicBezTo>
                  <a:pt x="58" y="33"/>
                  <a:pt x="60" y="33"/>
                  <a:pt x="60" y="34"/>
                </a:cubicBezTo>
                <a:cubicBezTo>
                  <a:pt x="60" y="34"/>
                  <a:pt x="61" y="34"/>
                  <a:pt x="61" y="34"/>
                </a:cubicBezTo>
                <a:cubicBezTo>
                  <a:pt x="61" y="33"/>
                  <a:pt x="61" y="32"/>
                  <a:pt x="62" y="32"/>
                </a:cubicBezTo>
                <a:cubicBezTo>
                  <a:pt x="64" y="32"/>
                  <a:pt x="65" y="31"/>
                  <a:pt x="67" y="31"/>
                </a:cubicBezTo>
                <a:cubicBezTo>
                  <a:pt x="68" y="31"/>
                  <a:pt x="69" y="31"/>
                  <a:pt x="69" y="32"/>
                </a:cubicBezTo>
                <a:cubicBezTo>
                  <a:pt x="70" y="32"/>
                  <a:pt x="70" y="32"/>
                  <a:pt x="71" y="32"/>
                </a:cubicBezTo>
                <a:cubicBezTo>
                  <a:pt x="71" y="32"/>
                  <a:pt x="71" y="32"/>
                  <a:pt x="72" y="32"/>
                </a:cubicBezTo>
                <a:cubicBezTo>
                  <a:pt x="73" y="32"/>
                  <a:pt x="73" y="33"/>
                  <a:pt x="73" y="34"/>
                </a:cubicBezTo>
                <a:cubicBezTo>
                  <a:pt x="73" y="35"/>
                  <a:pt x="73" y="35"/>
                  <a:pt x="73" y="36"/>
                </a:cubicBezTo>
                <a:cubicBezTo>
                  <a:pt x="74" y="36"/>
                  <a:pt x="75" y="36"/>
                  <a:pt x="75" y="36"/>
                </a:cubicBezTo>
                <a:cubicBezTo>
                  <a:pt x="75" y="35"/>
                  <a:pt x="75" y="35"/>
                  <a:pt x="75" y="34"/>
                </a:cubicBezTo>
                <a:cubicBezTo>
                  <a:pt x="75" y="34"/>
                  <a:pt x="75" y="33"/>
                  <a:pt x="76" y="33"/>
                </a:cubicBezTo>
                <a:cubicBezTo>
                  <a:pt x="76" y="32"/>
                  <a:pt x="77" y="32"/>
                  <a:pt x="78" y="31"/>
                </a:cubicBezTo>
                <a:cubicBezTo>
                  <a:pt x="78" y="30"/>
                  <a:pt x="78" y="29"/>
                  <a:pt x="79" y="30"/>
                </a:cubicBezTo>
                <a:cubicBezTo>
                  <a:pt x="79" y="29"/>
                  <a:pt x="79" y="29"/>
                  <a:pt x="79" y="28"/>
                </a:cubicBezTo>
                <a:cubicBezTo>
                  <a:pt x="79" y="28"/>
                  <a:pt x="79" y="28"/>
                  <a:pt x="79" y="27"/>
                </a:cubicBezTo>
                <a:cubicBezTo>
                  <a:pt x="77" y="27"/>
                  <a:pt x="76" y="28"/>
                  <a:pt x="75" y="28"/>
                </a:cubicBezTo>
                <a:cubicBezTo>
                  <a:pt x="74" y="29"/>
                  <a:pt x="74" y="28"/>
                  <a:pt x="74" y="27"/>
                </a:cubicBezTo>
                <a:cubicBezTo>
                  <a:pt x="74" y="27"/>
                  <a:pt x="74" y="26"/>
                  <a:pt x="74" y="26"/>
                </a:cubicBezTo>
                <a:cubicBezTo>
                  <a:pt x="74" y="26"/>
                  <a:pt x="73" y="26"/>
                  <a:pt x="73" y="26"/>
                </a:cubicBezTo>
                <a:cubicBezTo>
                  <a:pt x="73" y="25"/>
                  <a:pt x="73" y="24"/>
                  <a:pt x="74" y="24"/>
                </a:cubicBezTo>
                <a:cubicBezTo>
                  <a:pt x="74" y="23"/>
                  <a:pt x="74" y="23"/>
                  <a:pt x="74" y="22"/>
                </a:cubicBezTo>
                <a:cubicBezTo>
                  <a:pt x="74" y="21"/>
                  <a:pt x="74" y="21"/>
                  <a:pt x="73" y="21"/>
                </a:cubicBezTo>
                <a:cubicBezTo>
                  <a:pt x="73" y="23"/>
                  <a:pt x="71" y="23"/>
                  <a:pt x="71" y="25"/>
                </a:cubicBezTo>
                <a:cubicBezTo>
                  <a:pt x="71" y="25"/>
                  <a:pt x="71" y="26"/>
                  <a:pt x="71" y="26"/>
                </a:cubicBezTo>
                <a:cubicBezTo>
                  <a:pt x="70" y="26"/>
                  <a:pt x="70" y="26"/>
                  <a:pt x="69" y="26"/>
                </a:cubicBezTo>
                <a:cubicBezTo>
                  <a:pt x="68" y="26"/>
                  <a:pt x="68" y="28"/>
                  <a:pt x="66" y="27"/>
                </a:cubicBezTo>
                <a:cubicBezTo>
                  <a:pt x="62" y="28"/>
                  <a:pt x="62" y="27"/>
                  <a:pt x="63" y="25"/>
                </a:cubicBezTo>
                <a:cubicBezTo>
                  <a:pt x="63" y="24"/>
                  <a:pt x="63" y="24"/>
                  <a:pt x="63" y="24"/>
                </a:cubicBezTo>
                <a:cubicBezTo>
                  <a:pt x="63" y="24"/>
                  <a:pt x="62" y="24"/>
                  <a:pt x="61" y="24"/>
                </a:cubicBezTo>
                <a:cubicBezTo>
                  <a:pt x="60" y="24"/>
                  <a:pt x="59" y="24"/>
                  <a:pt x="59" y="24"/>
                </a:cubicBezTo>
                <a:cubicBezTo>
                  <a:pt x="58" y="24"/>
                  <a:pt x="58" y="24"/>
                  <a:pt x="57" y="24"/>
                </a:cubicBezTo>
                <a:cubicBezTo>
                  <a:pt x="57" y="24"/>
                  <a:pt x="57" y="24"/>
                  <a:pt x="57" y="25"/>
                </a:cubicBezTo>
                <a:cubicBezTo>
                  <a:pt x="57" y="25"/>
                  <a:pt x="56" y="25"/>
                  <a:pt x="55" y="25"/>
                </a:cubicBezTo>
                <a:cubicBezTo>
                  <a:pt x="55" y="24"/>
                  <a:pt x="55" y="24"/>
                  <a:pt x="55" y="24"/>
                </a:cubicBezTo>
                <a:cubicBezTo>
                  <a:pt x="55" y="24"/>
                  <a:pt x="54" y="24"/>
                  <a:pt x="54" y="24"/>
                </a:cubicBezTo>
                <a:cubicBezTo>
                  <a:pt x="54" y="24"/>
                  <a:pt x="54" y="24"/>
                  <a:pt x="54" y="25"/>
                </a:cubicBezTo>
                <a:cubicBezTo>
                  <a:pt x="54" y="25"/>
                  <a:pt x="53" y="25"/>
                  <a:pt x="53" y="25"/>
                </a:cubicBezTo>
                <a:cubicBezTo>
                  <a:pt x="52" y="25"/>
                  <a:pt x="52" y="26"/>
                  <a:pt x="50" y="26"/>
                </a:cubicBezTo>
                <a:cubicBezTo>
                  <a:pt x="50" y="26"/>
                  <a:pt x="50" y="26"/>
                  <a:pt x="49" y="26"/>
                </a:cubicBezTo>
                <a:cubicBezTo>
                  <a:pt x="48" y="26"/>
                  <a:pt x="47" y="26"/>
                  <a:pt x="46" y="26"/>
                </a:cubicBezTo>
                <a:cubicBezTo>
                  <a:pt x="44" y="26"/>
                  <a:pt x="43" y="27"/>
                  <a:pt x="42" y="27"/>
                </a:cubicBezTo>
                <a:cubicBezTo>
                  <a:pt x="41" y="29"/>
                  <a:pt x="39" y="28"/>
                  <a:pt x="40" y="26"/>
                </a:cubicBezTo>
                <a:cubicBezTo>
                  <a:pt x="40" y="26"/>
                  <a:pt x="40" y="25"/>
                  <a:pt x="40" y="25"/>
                </a:cubicBezTo>
                <a:cubicBezTo>
                  <a:pt x="40" y="24"/>
                  <a:pt x="40" y="24"/>
                  <a:pt x="40" y="24"/>
                </a:cubicBezTo>
                <a:cubicBezTo>
                  <a:pt x="39" y="23"/>
                  <a:pt x="40" y="23"/>
                  <a:pt x="41" y="22"/>
                </a:cubicBezTo>
                <a:cubicBezTo>
                  <a:pt x="42" y="23"/>
                  <a:pt x="43" y="22"/>
                  <a:pt x="43" y="21"/>
                </a:cubicBezTo>
                <a:cubicBezTo>
                  <a:pt x="42" y="20"/>
                  <a:pt x="39" y="21"/>
                  <a:pt x="40" y="18"/>
                </a:cubicBezTo>
                <a:cubicBezTo>
                  <a:pt x="40" y="17"/>
                  <a:pt x="40" y="17"/>
                  <a:pt x="40" y="17"/>
                </a:cubicBezTo>
                <a:cubicBezTo>
                  <a:pt x="39" y="17"/>
                  <a:pt x="39" y="17"/>
                  <a:pt x="38" y="17"/>
                </a:cubicBezTo>
                <a:cubicBezTo>
                  <a:pt x="37" y="16"/>
                  <a:pt x="37" y="17"/>
                  <a:pt x="37" y="18"/>
                </a:cubicBezTo>
                <a:cubicBezTo>
                  <a:pt x="38" y="19"/>
                  <a:pt x="37" y="19"/>
                  <a:pt x="36" y="19"/>
                </a:cubicBezTo>
                <a:cubicBezTo>
                  <a:pt x="36" y="19"/>
                  <a:pt x="36" y="20"/>
                  <a:pt x="36" y="20"/>
                </a:cubicBezTo>
                <a:cubicBezTo>
                  <a:pt x="36" y="20"/>
                  <a:pt x="36" y="21"/>
                  <a:pt x="36" y="21"/>
                </a:cubicBezTo>
                <a:cubicBezTo>
                  <a:pt x="35" y="21"/>
                  <a:pt x="35" y="21"/>
                  <a:pt x="34" y="21"/>
                </a:cubicBezTo>
                <a:cubicBezTo>
                  <a:pt x="32" y="21"/>
                  <a:pt x="32" y="19"/>
                  <a:pt x="33" y="18"/>
                </a:cubicBezTo>
                <a:cubicBezTo>
                  <a:pt x="33" y="17"/>
                  <a:pt x="33" y="16"/>
                  <a:pt x="33" y="15"/>
                </a:cubicBezTo>
                <a:cubicBezTo>
                  <a:pt x="33" y="15"/>
                  <a:pt x="33" y="15"/>
                  <a:pt x="33" y="14"/>
                </a:cubicBezTo>
                <a:cubicBezTo>
                  <a:pt x="33" y="14"/>
                  <a:pt x="33" y="13"/>
                  <a:pt x="33" y="13"/>
                </a:cubicBezTo>
                <a:cubicBezTo>
                  <a:pt x="34" y="13"/>
                  <a:pt x="34" y="12"/>
                  <a:pt x="35" y="12"/>
                </a:cubicBezTo>
                <a:cubicBezTo>
                  <a:pt x="35" y="11"/>
                  <a:pt x="35" y="11"/>
                  <a:pt x="35" y="11"/>
                </a:cubicBezTo>
                <a:cubicBezTo>
                  <a:pt x="35" y="9"/>
                  <a:pt x="36" y="9"/>
                  <a:pt x="36" y="8"/>
                </a:cubicBezTo>
                <a:cubicBezTo>
                  <a:pt x="36" y="7"/>
                  <a:pt x="37" y="7"/>
                  <a:pt x="38" y="7"/>
                </a:cubicBezTo>
                <a:cubicBezTo>
                  <a:pt x="39" y="7"/>
                  <a:pt x="40" y="7"/>
                  <a:pt x="40" y="6"/>
                </a:cubicBezTo>
                <a:cubicBezTo>
                  <a:pt x="40" y="5"/>
                  <a:pt x="40" y="5"/>
                  <a:pt x="40" y="5"/>
                </a:cubicBezTo>
                <a:cubicBezTo>
                  <a:pt x="40" y="5"/>
                  <a:pt x="41" y="5"/>
                  <a:pt x="42" y="5"/>
                </a:cubicBezTo>
                <a:cubicBezTo>
                  <a:pt x="44" y="4"/>
                  <a:pt x="43" y="2"/>
                  <a:pt x="43" y="0"/>
                </a:cubicBezTo>
                <a:cubicBezTo>
                  <a:pt x="42" y="0"/>
                  <a:pt x="42" y="1"/>
                  <a:pt x="41" y="1"/>
                </a:cubicBezTo>
                <a:cubicBezTo>
                  <a:pt x="41" y="2"/>
                  <a:pt x="39" y="2"/>
                  <a:pt x="37" y="2"/>
                </a:cubicBezTo>
                <a:cubicBezTo>
                  <a:pt x="37" y="2"/>
                  <a:pt x="36" y="2"/>
                  <a:pt x="35" y="2"/>
                </a:cubicBezTo>
                <a:cubicBezTo>
                  <a:pt x="34" y="6"/>
                  <a:pt x="30" y="6"/>
                  <a:pt x="27" y="8"/>
                </a:cubicBezTo>
                <a:cubicBezTo>
                  <a:pt x="27" y="9"/>
                  <a:pt x="27" y="9"/>
                  <a:pt x="27" y="9"/>
                </a:cubicBezTo>
                <a:cubicBezTo>
                  <a:pt x="26" y="11"/>
                  <a:pt x="25" y="11"/>
                  <a:pt x="24" y="12"/>
                </a:cubicBezTo>
                <a:cubicBezTo>
                  <a:pt x="24" y="12"/>
                  <a:pt x="24" y="13"/>
                  <a:pt x="24" y="13"/>
                </a:cubicBezTo>
                <a:cubicBezTo>
                  <a:pt x="24" y="14"/>
                  <a:pt x="22" y="14"/>
                  <a:pt x="22" y="15"/>
                </a:cubicBezTo>
                <a:cubicBezTo>
                  <a:pt x="21" y="15"/>
                  <a:pt x="21" y="15"/>
                  <a:pt x="21" y="15"/>
                </a:cubicBezTo>
                <a:cubicBezTo>
                  <a:pt x="21" y="16"/>
                  <a:pt x="21" y="16"/>
                  <a:pt x="21" y="17"/>
                </a:cubicBezTo>
                <a:cubicBezTo>
                  <a:pt x="21" y="17"/>
                  <a:pt x="21" y="17"/>
                  <a:pt x="21" y="18"/>
                </a:cubicBezTo>
                <a:cubicBezTo>
                  <a:pt x="18" y="18"/>
                  <a:pt x="19" y="21"/>
                  <a:pt x="16" y="20"/>
                </a:cubicBezTo>
                <a:cubicBezTo>
                  <a:pt x="16" y="20"/>
                  <a:pt x="15" y="20"/>
                  <a:pt x="15" y="20"/>
                </a:cubicBezTo>
                <a:cubicBezTo>
                  <a:pt x="15" y="20"/>
                  <a:pt x="15" y="21"/>
                  <a:pt x="15" y="21"/>
                </a:cubicBezTo>
                <a:close/>
                <a:moveTo>
                  <a:pt x="27" y="20"/>
                </a:moveTo>
                <a:cubicBezTo>
                  <a:pt x="28" y="20"/>
                  <a:pt x="30" y="20"/>
                  <a:pt x="30" y="21"/>
                </a:cubicBezTo>
                <a:cubicBezTo>
                  <a:pt x="30" y="22"/>
                  <a:pt x="29" y="23"/>
                  <a:pt x="28" y="22"/>
                </a:cubicBezTo>
                <a:cubicBezTo>
                  <a:pt x="28" y="23"/>
                  <a:pt x="28" y="24"/>
                  <a:pt x="27" y="24"/>
                </a:cubicBezTo>
                <a:cubicBezTo>
                  <a:pt x="25" y="23"/>
                  <a:pt x="25" y="22"/>
                  <a:pt x="24" y="21"/>
                </a:cubicBezTo>
                <a:cubicBezTo>
                  <a:pt x="25" y="21"/>
                  <a:pt x="25" y="20"/>
                  <a:pt x="27" y="20"/>
                </a:cubicBezTo>
                <a:close/>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370" name="Freeform 251" title=""/>
          <p:cNvSpPr/>
          <p:nvPr>
            <p:custDataLst>
              <p:tags r:id="rId392"/>
            </p:custDataLst>
          </p:nvPr>
        </p:nvSpPr>
        <p:spPr bwMode="auto">
          <a:xfrm rot="3000000">
            <a:off x="10940603" y="2521682"/>
            <a:ext cx="992" cy="2974"/>
          </a:xfrm>
          <a:custGeom>
            <a:gdLst>
              <a:gd name="T0" fmla="*/ 1 w 1"/>
              <a:gd name="T1" fmla="*/ 3 h 3"/>
              <a:gd name="T2" fmla="*/ 0 w 1"/>
              <a:gd name="T3" fmla="*/ 0 h 3"/>
              <a:gd name="T4" fmla="*/ 1 w 1"/>
              <a:gd name="T5" fmla="*/ 3 h 3"/>
            </a:gdLst>
            <a:cxnLst>
              <a:cxn ang="0">
                <a:pos x="T0" y="T1"/>
              </a:cxn>
              <a:cxn ang="0">
                <a:pos x="T2" y="T3"/>
              </a:cxn>
              <a:cxn ang="0">
                <a:pos x="T4" y="T5"/>
              </a:cxn>
            </a:cxnLst>
            <a:rect l="0" t="0" r="r" b="b"/>
            <a:pathLst>
              <a:path w="1" h="3">
                <a:moveTo>
                  <a:pt x="1" y="3"/>
                </a:moveTo>
                <a:cubicBezTo>
                  <a:pt x="1" y="1"/>
                  <a:pt x="1" y="1"/>
                  <a:pt x="0" y="0"/>
                </a:cubicBezTo>
                <a:cubicBezTo>
                  <a:pt x="0" y="2"/>
                  <a:pt x="0" y="2"/>
                  <a:pt x="1" y="3"/>
                </a:cubicBezTo>
                <a:close/>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371" name="Freeform 252" title=""/>
          <p:cNvSpPr/>
          <p:nvPr>
            <p:custDataLst>
              <p:tags r:id="rId393"/>
            </p:custDataLst>
          </p:nvPr>
        </p:nvSpPr>
        <p:spPr bwMode="auto">
          <a:xfrm rot="3000000">
            <a:off x="11030821" y="2631353"/>
            <a:ext cx="2481" cy="1983"/>
          </a:xfrm>
          <a:custGeom>
            <a:gdLst>
              <a:gd name="T0" fmla="*/ 0 w 2"/>
              <a:gd name="T1" fmla="*/ 2 h 2"/>
              <a:gd name="T2" fmla="*/ 2 w 2"/>
              <a:gd name="T3" fmla="*/ 0 h 2"/>
              <a:gd name="T4" fmla="*/ 0 w 2"/>
              <a:gd name="T5" fmla="*/ 2 h 2"/>
            </a:gdLst>
            <a:cxnLst>
              <a:cxn ang="0">
                <a:pos x="T0" y="T1"/>
              </a:cxn>
              <a:cxn ang="0">
                <a:pos x="T2" y="T3"/>
              </a:cxn>
              <a:cxn ang="0">
                <a:pos x="T4" y="T5"/>
              </a:cxn>
            </a:cxnLst>
            <a:rect l="0" t="0" r="r" b="b"/>
            <a:pathLst>
              <a:path w="2" h="2">
                <a:moveTo>
                  <a:pt x="0" y="2"/>
                </a:moveTo>
                <a:cubicBezTo>
                  <a:pt x="1" y="1"/>
                  <a:pt x="2" y="2"/>
                  <a:pt x="2" y="0"/>
                </a:cubicBezTo>
                <a:cubicBezTo>
                  <a:pt x="1" y="1"/>
                  <a:pt x="0" y="1"/>
                  <a:pt x="0" y="2"/>
                </a:cubicBezTo>
                <a:close/>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372" name="Freeform 253" title=""/>
          <p:cNvSpPr/>
          <p:nvPr>
            <p:custDataLst>
              <p:tags r:id="rId394"/>
            </p:custDataLst>
          </p:nvPr>
        </p:nvSpPr>
        <p:spPr bwMode="auto">
          <a:xfrm rot="3000000">
            <a:off x="10873230" y="2522015"/>
            <a:ext cx="21327" cy="10902"/>
          </a:xfrm>
          <a:custGeom>
            <a:gdLst>
              <a:gd name="T0" fmla="*/ 20 w 20"/>
              <a:gd name="T1" fmla="*/ 4 h 10"/>
              <a:gd name="T2" fmla="*/ 18 w 20"/>
              <a:gd name="T3" fmla="*/ 2 h 10"/>
              <a:gd name="T4" fmla="*/ 17 w 20"/>
              <a:gd name="T5" fmla="*/ 2 h 10"/>
              <a:gd name="T6" fmla="*/ 16 w 20"/>
              <a:gd name="T7" fmla="*/ 2 h 10"/>
              <a:gd name="T8" fmla="*/ 14 w 20"/>
              <a:gd name="T9" fmla="*/ 2 h 10"/>
              <a:gd name="T10" fmla="*/ 12 w 20"/>
              <a:gd name="T11" fmla="*/ 4 h 10"/>
              <a:gd name="T12" fmla="*/ 11 w 20"/>
              <a:gd name="T13" fmla="*/ 4 h 10"/>
              <a:gd name="T14" fmla="*/ 10 w 20"/>
              <a:gd name="T15" fmla="*/ 2 h 10"/>
              <a:gd name="T16" fmla="*/ 7 w 20"/>
              <a:gd name="T17" fmla="*/ 2 h 10"/>
              <a:gd name="T18" fmla="*/ 4 w 20"/>
              <a:gd name="T19" fmla="*/ 1 h 10"/>
              <a:gd name="T20" fmla="*/ 3 w 20"/>
              <a:gd name="T21" fmla="*/ 1 h 10"/>
              <a:gd name="T22" fmla="*/ 1 w 20"/>
              <a:gd name="T23" fmla="*/ 4 h 10"/>
              <a:gd name="T24" fmla="*/ 2 w 20"/>
              <a:gd name="T25" fmla="*/ 5 h 10"/>
              <a:gd name="T26" fmla="*/ 3 w 20"/>
              <a:gd name="T27" fmla="*/ 8 h 10"/>
              <a:gd name="T28" fmla="*/ 3 w 20"/>
              <a:gd name="T29" fmla="*/ 9 h 10"/>
              <a:gd name="T30" fmla="*/ 5 w 20"/>
              <a:gd name="T31" fmla="*/ 9 h 10"/>
              <a:gd name="T32" fmla="*/ 8 w 20"/>
              <a:gd name="T33" fmla="*/ 9 h 10"/>
              <a:gd name="T34" fmla="*/ 9 w 20"/>
              <a:gd name="T35" fmla="*/ 5 h 10"/>
              <a:gd name="T36" fmla="*/ 10 w 20"/>
              <a:gd name="T37" fmla="*/ 5 h 10"/>
              <a:gd name="T38" fmla="*/ 12 w 20"/>
              <a:gd name="T39" fmla="*/ 5 h 10"/>
              <a:gd name="T40" fmla="*/ 15 w 20"/>
              <a:gd name="T41" fmla="*/ 5 h 10"/>
              <a:gd name="T42" fmla="*/ 15 w 20"/>
              <a:gd name="T43" fmla="*/ 7 h 10"/>
              <a:gd name="T44" fmla="*/ 14 w 20"/>
              <a:gd name="T45" fmla="*/ 10 h 10"/>
              <a:gd name="T46" fmla="*/ 15 w 20"/>
              <a:gd name="T47" fmla="*/ 10 h 10"/>
              <a:gd name="T48" fmla="*/ 16 w 20"/>
              <a:gd name="T49" fmla="*/ 8 h 10"/>
              <a:gd name="T50" fmla="*/ 17 w 20"/>
              <a:gd name="T51" fmla="*/ 8 h 10"/>
              <a:gd name="T52" fmla="*/ 18 w 20"/>
              <a:gd name="T53" fmla="*/ 8 h 10"/>
              <a:gd name="T54" fmla="*/ 20 w 20"/>
              <a:gd name="T55" fmla="*/ 5 h 10"/>
              <a:gd name="T56" fmla="*/ 20 w 20"/>
              <a:gd name="T57" fmla="*/ 4 h 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 h="10">
                <a:moveTo>
                  <a:pt x="20" y="4"/>
                </a:moveTo>
                <a:cubicBezTo>
                  <a:pt x="19" y="3"/>
                  <a:pt x="18" y="3"/>
                  <a:pt x="18" y="2"/>
                </a:cubicBezTo>
                <a:cubicBezTo>
                  <a:pt x="18" y="2"/>
                  <a:pt x="18" y="2"/>
                  <a:pt x="17" y="2"/>
                </a:cubicBezTo>
                <a:cubicBezTo>
                  <a:pt x="17" y="2"/>
                  <a:pt x="16" y="2"/>
                  <a:pt x="16" y="2"/>
                </a:cubicBezTo>
                <a:cubicBezTo>
                  <a:pt x="15" y="2"/>
                  <a:pt x="14" y="0"/>
                  <a:pt x="14" y="2"/>
                </a:cubicBezTo>
                <a:cubicBezTo>
                  <a:pt x="15" y="2"/>
                  <a:pt x="14" y="4"/>
                  <a:pt x="12" y="4"/>
                </a:cubicBezTo>
                <a:cubicBezTo>
                  <a:pt x="12" y="4"/>
                  <a:pt x="12" y="4"/>
                  <a:pt x="11" y="4"/>
                </a:cubicBezTo>
                <a:cubicBezTo>
                  <a:pt x="10" y="4"/>
                  <a:pt x="10" y="3"/>
                  <a:pt x="10" y="2"/>
                </a:cubicBezTo>
                <a:cubicBezTo>
                  <a:pt x="9" y="2"/>
                  <a:pt x="8" y="2"/>
                  <a:pt x="7" y="2"/>
                </a:cubicBezTo>
                <a:cubicBezTo>
                  <a:pt x="5" y="2"/>
                  <a:pt x="5" y="1"/>
                  <a:pt x="4" y="1"/>
                </a:cubicBezTo>
                <a:cubicBezTo>
                  <a:pt x="4" y="1"/>
                  <a:pt x="3" y="1"/>
                  <a:pt x="3" y="1"/>
                </a:cubicBezTo>
                <a:cubicBezTo>
                  <a:pt x="3" y="3"/>
                  <a:pt x="0" y="2"/>
                  <a:pt x="1" y="4"/>
                </a:cubicBezTo>
                <a:cubicBezTo>
                  <a:pt x="1" y="4"/>
                  <a:pt x="2" y="4"/>
                  <a:pt x="2" y="5"/>
                </a:cubicBezTo>
                <a:cubicBezTo>
                  <a:pt x="4" y="5"/>
                  <a:pt x="5" y="7"/>
                  <a:pt x="3" y="8"/>
                </a:cubicBezTo>
                <a:cubicBezTo>
                  <a:pt x="3" y="8"/>
                  <a:pt x="3" y="9"/>
                  <a:pt x="3" y="9"/>
                </a:cubicBezTo>
                <a:cubicBezTo>
                  <a:pt x="4" y="9"/>
                  <a:pt x="5" y="9"/>
                  <a:pt x="5" y="9"/>
                </a:cubicBezTo>
                <a:cubicBezTo>
                  <a:pt x="6" y="9"/>
                  <a:pt x="7" y="9"/>
                  <a:pt x="8" y="9"/>
                </a:cubicBezTo>
                <a:cubicBezTo>
                  <a:pt x="8" y="8"/>
                  <a:pt x="8" y="6"/>
                  <a:pt x="9" y="5"/>
                </a:cubicBezTo>
                <a:cubicBezTo>
                  <a:pt x="9" y="5"/>
                  <a:pt x="10" y="5"/>
                  <a:pt x="10" y="5"/>
                </a:cubicBezTo>
                <a:cubicBezTo>
                  <a:pt x="11" y="5"/>
                  <a:pt x="12" y="5"/>
                  <a:pt x="12" y="5"/>
                </a:cubicBezTo>
                <a:cubicBezTo>
                  <a:pt x="13" y="5"/>
                  <a:pt x="14" y="5"/>
                  <a:pt x="15" y="5"/>
                </a:cubicBezTo>
                <a:cubicBezTo>
                  <a:pt x="15" y="6"/>
                  <a:pt x="15" y="6"/>
                  <a:pt x="15" y="7"/>
                </a:cubicBezTo>
                <a:cubicBezTo>
                  <a:pt x="13" y="7"/>
                  <a:pt x="14" y="8"/>
                  <a:pt x="14" y="10"/>
                </a:cubicBezTo>
                <a:cubicBezTo>
                  <a:pt x="14" y="10"/>
                  <a:pt x="14" y="10"/>
                  <a:pt x="15" y="10"/>
                </a:cubicBezTo>
                <a:cubicBezTo>
                  <a:pt x="15" y="9"/>
                  <a:pt x="15" y="8"/>
                  <a:pt x="16" y="8"/>
                </a:cubicBezTo>
                <a:cubicBezTo>
                  <a:pt x="16" y="8"/>
                  <a:pt x="17" y="8"/>
                  <a:pt x="17" y="8"/>
                </a:cubicBezTo>
                <a:cubicBezTo>
                  <a:pt x="18" y="8"/>
                  <a:pt x="18" y="8"/>
                  <a:pt x="18" y="8"/>
                </a:cubicBezTo>
                <a:cubicBezTo>
                  <a:pt x="18" y="7"/>
                  <a:pt x="19" y="6"/>
                  <a:pt x="20" y="5"/>
                </a:cubicBezTo>
                <a:cubicBezTo>
                  <a:pt x="20" y="5"/>
                  <a:pt x="20" y="5"/>
                  <a:pt x="20" y="4"/>
                </a:cubicBezTo>
                <a:close/>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373" name="Freeform 254" title=""/>
          <p:cNvSpPr/>
          <p:nvPr>
            <p:custDataLst>
              <p:tags r:id="rId395"/>
            </p:custDataLst>
          </p:nvPr>
        </p:nvSpPr>
        <p:spPr bwMode="auto">
          <a:xfrm rot="3000000">
            <a:off x="10890010" y="2539357"/>
            <a:ext cx="22320" cy="15858"/>
          </a:xfrm>
          <a:custGeom>
            <a:gdLst>
              <a:gd name="T0" fmla="*/ 15 w 21"/>
              <a:gd name="T1" fmla="*/ 11 h 15"/>
              <a:gd name="T2" fmla="*/ 21 w 21"/>
              <a:gd name="T3" fmla="*/ 10 h 15"/>
              <a:gd name="T4" fmla="*/ 18 w 21"/>
              <a:gd name="T5" fmla="*/ 6 h 15"/>
              <a:gd name="T6" fmla="*/ 18 w 21"/>
              <a:gd name="T7" fmla="*/ 5 h 15"/>
              <a:gd name="T8" fmla="*/ 15 w 21"/>
              <a:gd name="T9" fmla="*/ 7 h 15"/>
              <a:gd name="T10" fmla="*/ 12 w 21"/>
              <a:gd name="T11" fmla="*/ 8 h 15"/>
              <a:gd name="T12" fmla="*/ 11 w 21"/>
              <a:gd name="T13" fmla="*/ 8 h 15"/>
              <a:gd name="T14" fmla="*/ 9 w 21"/>
              <a:gd name="T15" fmla="*/ 8 h 15"/>
              <a:gd name="T16" fmla="*/ 9 w 21"/>
              <a:gd name="T17" fmla="*/ 6 h 15"/>
              <a:gd name="T18" fmla="*/ 5 w 21"/>
              <a:gd name="T19" fmla="*/ 4 h 15"/>
              <a:gd name="T20" fmla="*/ 4 w 21"/>
              <a:gd name="T21" fmla="*/ 4 h 15"/>
              <a:gd name="T22" fmla="*/ 3 w 21"/>
              <a:gd name="T23" fmla="*/ 0 h 15"/>
              <a:gd name="T24" fmla="*/ 0 w 21"/>
              <a:gd name="T25" fmla="*/ 1 h 15"/>
              <a:gd name="T26" fmla="*/ 0 w 21"/>
              <a:gd name="T27" fmla="*/ 2 h 15"/>
              <a:gd name="T28" fmla="*/ 0 w 21"/>
              <a:gd name="T29" fmla="*/ 5 h 15"/>
              <a:gd name="T30" fmla="*/ 2 w 21"/>
              <a:gd name="T31" fmla="*/ 6 h 15"/>
              <a:gd name="T32" fmla="*/ 5 w 21"/>
              <a:gd name="T33" fmla="*/ 6 h 15"/>
              <a:gd name="T34" fmla="*/ 6 w 21"/>
              <a:gd name="T35" fmla="*/ 7 h 15"/>
              <a:gd name="T36" fmla="*/ 6 w 21"/>
              <a:gd name="T37" fmla="*/ 8 h 15"/>
              <a:gd name="T38" fmla="*/ 7 w 21"/>
              <a:gd name="T39" fmla="*/ 8 h 15"/>
              <a:gd name="T40" fmla="*/ 7 w 21"/>
              <a:gd name="T41" fmla="*/ 10 h 15"/>
              <a:gd name="T42" fmla="*/ 5 w 21"/>
              <a:gd name="T43" fmla="*/ 12 h 15"/>
              <a:gd name="T44" fmla="*/ 5 w 21"/>
              <a:gd name="T45" fmla="*/ 13 h 15"/>
              <a:gd name="T46" fmla="*/ 7 w 21"/>
              <a:gd name="T47" fmla="*/ 13 h 15"/>
              <a:gd name="T48" fmla="*/ 9 w 21"/>
              <a:gd name="T49" fmla="*/ 12 h 15"/>
              <a:gd name="T50" fmla="*/ 11 w 21"/>
              <a:gd name="T51" fmla="*/ 12 h 15"/>
              <a:gd name="T52" fmla="*/ 11 w 21"/>
              <a:gd name="T53" fmla="*/ 13 h 15"/>
              <a:gd name="T54" fmla="*/ 13 w 21"/>
              <a:gd name="T55" fmla="*/ 14 h 15"/>
              <a:gd name="T56" fmla="*/ 13 w 21"/>
              <a:gd name="T57" fmla="*/ 13 h 15"/>
              <a:gd name="T58" fmla="*/ 13 w 21"/>
              <a:gd name="T59" fmla="*/ 11 h 15"/>
              <a:gd name="T60" fmla="*/ 15 w 21"/>
              <a:gd name="T61" fmla="*/ 11 h 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1" h="15">
                <a:moveTo>
                  <a:pt x="15" y="11"/>
                </a:moveTo>
                <a:cubicBezTo>
                  <a:pt x="17" y="11"/>
                  <a:pt x="17" y="9"/>
                  <a:pt x="21" y="10"/>
                </a:cubicBezTo>
                <a:cubicBezTo>
                  <a:pt x="21" y="8"/>
                  <a:pt x="20" y="7"/>
                  <a:pt x="18" y="6"/>
                </a:cubicBezTo>
                <a:cubicBezTo>
                  <a:pt x="18" y="6"/>
                  <a:pt x="18" y="5"/>
                  <a:pt x="18" y="5"/>
                </a:cubicBezTo>
                <a:cubicBezTo>
                  <a:pt x="16" y="4"/>
                  <a:pt x="14" y="5"/>
                  <a:pt x="15" y="7"/>
                </a:cubicBezTo>
                <a:cubicBezTo>
                  <a:pt x="15" y="8"/>
                  <a:pt x="13" y="8"/>
                  <a:pt x="12" y="8"/>
                </a:cubicBezTo>
                <a:cubicBezTo>
                  <a:pt x="12" y="8"/>
                  <a:pt x="11" y="8"/>
                  <a:pt x="11" y="8"/>
                </a:cubicBezTo>
                <a:cubicBezTo>
                  <a:pt x="10" y="8"/>
                  <a:pt x="9" y="8"/>
                  <a:pt x="9" y="8"/>
                </a:cubicBezTo>
                <a:cubicBezTo>
                  <a:pt x="9" y="8"/>
                  <a:pt x="9" y="7"/>
                  <a:pt x="9" y="6"/>
                </a:cubicBezTo>
                <a:cubicBezTo>
                  <a:pt x="8" y="5"/>
                  <a:pt x="7" y="4"/>
                  <a:pt x="5" y="4"/>
                </a:cubicBezTo>
                <a:cubicBezTo>
                  <a:pt x="5" y="4"/>
                  <a:pt x="4" y="4"/>
                  <a:pt x="4" y="4"/>
                </a:cubicBezTo>
                <a:cubicBezTo>
                  <a:pt x="3" y="3"/>
                  <a:pt x="3" y="1"/>
                  <a:pt x="3" y="0"/>
                </a:cubicBezTo>
                <a:cubicBezTo>
                  <a:pt x="2" y="0"/>
                  <a:pt x="2" y="1"/>
                  <a:pt x="0" y="1"/>
                </a:cubicBezTo>
                <a:cubicBezTo>
                  <a:pt x="0" y="2"/>
                  <a:pt x="0" y="2"/>
                  <a:pt x="0" y="2"/>
                </a:cubicBezTo>
                <a:cubicBezTo>
                  <a:pt x="2" y="2"/>
                  <a:pt x="2" y="5"/>
                  <a:pt x="0" y="5"/>
                </a:cubicBezTo>
                <a:cubicBezTo>
                  <a:pt x="0" y="6"/>
                  <a:pt x="1" y="6"/>
                  <a:pt x="2" y="6"/>
                </a:cubicBezTo>
                <a:cubicBezTo>
                  <a:pt x="3" y="6"/>
                  <a:pt x="4" y="4"/>
                  <a:pt x="5" y="6"/>
                </a:cubicBezTo>
                <a:cubicBezTo>
                  <a:pt x="6" y="6"/>
                  <a:pt x="7" y="6"/>
                  <a:pt x="6" y="7"/>
                </a:cubicBezTo>
                <a:cubicBezTo>
                  <a:pt x="6" y="8"/>
                  <a:pt x="6" y="8"/>
                  <a:pt x="6" y="8"/>
                </a:cubicBezTo>
                <a:cubicBezTo>
                  <a:pt x="7" y="8"/>
                  <a:pt x="7" y="8"/>
                  <a:pt x="7" y="8"/>
                </a:cubicBezTo>
                <a:cubicBezTo>
                  <a:pt x="7" y="9"/>
                  <a:pt x="7" y="9"/>
                  <a:pt x="7" y="10"/>
                </a:cubicBezTo>
                <a:cubicBezTo>
                  <a:pt x="7" y="11"/>
                  <a:pt x="7" y="12"/>
                  <a:pt x="5" y="12"/>
                </a:cubicBezTo>
                <a:cubicBezTo>
                  <a:pt x="5" y="12"/>
                  <a:pt x="5" y="13"/>
                  <a:pt x="5" y="13"/>
                </a:cubicBezTo>
                <a:cubicBezTo>
                  <a:pt x="6" y="13"/>
                  <a:pt x="7" y="15"/>
                  <a:pt x="7" y="13"/>
                </a:cubicBezTo>
                <a:cubicBezTo>
                  <a:pt x="8" y="12"/>
                  <a:pt x="8" y="12"/>
                  <a:pt x="9" y="12"/>
                </a:cubicBezTo>
                <a:cubicBezTo>
                  <a:pt x="9" y="12"/>
                  <a:pt x="10" y="12"/>
                  <a:pt x="11" y="12"/>
                </a:cubicBezTo>
                <a:cubicBezTo>
                  <a:pt x="11" y="12"/>
                  <a:pt x="11" y="13"/>
                  <a:pt x="11" y="13"/>
                </a:cubicBezTo>
                <a:cubicBezTo>
                  <a:pt x="11" y="14"/>
                  <a:pt x="12" y="14"/>
                  <a:pt x="13" y="14"/>
                </a:cubicBezTo>
                <a:cubicBezTo>
                  <a:pt x="13" y="14"/>
                  <a:pt x="13" y="14"/>
                  <a:pt x="13" y="13"/>
                </a:cubicBezTo>
                <a:cubicBezTo>
                  <a:pt x="12" y="13"/>
                  <a:pt x="14" y="12"/>
                  <a:pt x="13" y="11"/>
                </a:cubicBezTo>
                <a:cubicBezTo>
                  <a:pt x="14" y="11"/>
                  <a:pt x="14" y="11"/>
                  <a:pt x="15" y="11"/>
                </a:cubicBezTo>
                <a:close/>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374" name="Freeform 255" title=""/>
          <p:cNvSpPr/>
          <p:nvPr>
            <p:custDataLst>
              <p:tags r:id="rId396"/>
            </p:custDataLst>
          </p:nvPr>
        </p:nvSpPr>
        <p:spPr bwMode="auto">
          <a:xfrm rot="3000000">
            <a:off x="10889982" y="2543671"/>
            <a:ext cx="1983" cy="2974"/>
          </a:xfrm>
          <a:custGeom>
            <a:gdLst>
              <a:gd name="T0" fmla="*/ 2 w 2"/>
              <a:gd name="T1" fmla="*/ 1 h 3"/>
              <a:gd name="T2" fmla="*/ 2 w 2"/>
              <a:gd name="T3" fmla="*/ 0 h 3"/>
              <a:gd name="T4" fmla="*/ 1 w 2"/>
              <a:gd name="T5" fmla="*/ 0 h 3"/>
              <a:gd name="T6" fmla="*/ 0 w 2"/>
              <a:gd name="T7" fmla="*/ 0 h 3"/>
              <a:gd name="T8" fmla="*/ 0 w 2"/>
              <a:gd name="T9" fmla="*/ 2 h 3"/>
              <a:gd name="T10" fmla="*/ 1 w 2"/>
              <a:gd name="T11" fmla="*/ 2 h 3"/>
              <a:gd name="T12" fmla="*/ 2 w 2"/>
              <a:gd name="T13" fmla="*/ 1 h 3"/>
            </a:gdLst>
            <a:cxnLst>
              <a:cxn ang="0">
                <a:pos x="T0" y="T1"/>
              </a:cxn>
              <a:cxn ang="0">
                <a:pos x="T2" y="T3"/>
              </a:cxn>
              <a:cxn ang="0">
                <a:pos x="T4" y="T5"/>
              </a:cxn>
              <a:cxn ang="0">
                <a:pos x="T6" y="T7"/>
              </a:cxn>
              <a:cxn ang="0">
                <a:pos x="T8" y="T9"/>
              </a:cxn>
              <a:cxn ang="0">
                <a:pos x="T10" y="T11"/>
              </a:cxn>
              <a:cxn ang="0">
                <a:pos x="T12" y="T13"/>
              </a:cxn>
            </a:cxnLst>
            <a:rect l="0" t="0" r="r" b="b"/>
            <a:pathLst>
              <a:path w="2" h="3">
                <a:moveTo>
                  <a:pt x="2" y="1"/>
                </a:moveTo>
                <a:cubicBezTo>
                  <a:pt x="2" y="1"/>
                  <a:pt x="2" y="0"/>
                  <a:pt x="2" y="0"/>
                </a:cubicBezTo>
                <a:cubicBezTo>
                  <a:pt x="2" y="0"/>
                  <a:pt x="1" y="0"/>
                  <a:pt x="1" y="0"/>
                </a:cubicBezTo>
                <a:cubicBezTo>
                  <a:pt x="0" y="0"/>
                  <a:pt x="0" y="0"/>
                  <a:pt x="0" y="0"/>
                </a:cubicBezTo>
                <a:cubicBezTo>
                  <a:pt x="0" y="1"/>
                  <a:pt x="0" y="2"/>
                  <a:pt x="0" y="2"/>
                </a:cubicBezTo>
                <a:cubicBezTo>
                  <a:pt x="0" y="2"/>
                  <a:pt x="0" y="2"/>
                  <a:pt x="1" y="2"/>
                </a:cubicBezTo>
                <a:cubicBezTo>
                  <a:pt x="2" y="3"/>
                  <a:pt x="2" y="2"/>
                  <a:pt x="2" y="1"/>
                </a:cubicBezTo>
                <a:close/>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375" name="Freeform 256" title=""/>
          <p:cNvSpPr>
            <a:spLocks noEditPoints="1"/>
          </p:cNvSpPr>
          <p:nvPr>
            <p:custDataLst>
              <p:tags r:id="rId397"/>
            </p:custDataLst>
          </p:nvPr>
        </p:nvSpPr>
        <p:spPr bwMode="auto">
          <a:xfrm rot="3000000">
            <a:off x="10906034" y="2605640"/>
            <a:ext cx="34224" cy="57487"/>
          </a:xfrm>
          <a:custGeom>
            <a:gdLst>
              <a:gd name="T0" fmla="*/ 6 w 32"/>
              <a:gd name="T1" fmla="*/ 23 h 54"/>
              <a:gd name="T2" fmla="*/ 6 w 32"/>
              <a:gd name="T3" fmla="*/ 21 h 54"/>
              <a:gd name="T4" fmla="*/ 8 w 32"/>
              <a:gd name="T5" fmla="*/ 21 h 54"/>
              <a:gd name="T6" fmla="*/ 12 w 32"/>
              <a:gd name="T7" fmla="*/ 23 h 54"/>
              <a:gd name="T8" fmla="*/ 15 w 32"/>
              <a:gd name="T9" fmla="*/ 26 h 54"/>
              <a:gd name="T10" fmla="*/ 17 w 32"/>
              <a:gd name="T11" fmla="*/ 33 h 54"/>
              <a:gd name="T12" fmla="*/ 18 w 32"/>
              <a:gd name="T13" fmla="*/ 38 h 54"/>
              <a:gd name="T14" fmla="*/ 21 w 32"/>
              <a:gd name="T15" fmla="*/ 40 h 54"/>
              <a:gd name="T16" fmla="*/ 22 w 32"/>
              <a:gd name="T17" fmla="*/ 45 h 54"/>
              <a:gd name="T18" fmla="*/ 23 w 32"/>
              <a:gd name="T19" fmla="*/ 47 h 54"/>
              <a:gd name="T20" fmla="*/ 25 w 32"/>
              <a:gd name="T21" fmla="*/ 48 h 54"/>
              <a:gd name="T22" fmla="*/ 28 w 32"/>
              <a:gd name="T23" fmla="*/ 51 h 54"/>
              <a:gd name="T24" fmla="*/ 31 w 32"/>
              <a:gd name="T25" fmla="*/ 54 h 54"/>
              <a:gd name="T26" fmla="*/ 31 w 32"/>
              <a:gd name="T27" fmla="*/ 52 h 54"/>
              <a:gd name="T28" fmla="*/ 30 w 32"/>
              <a:gd name="T29" fmla="*/ 51 h 54"/>
              <a:gd name="T30" fmla="*/ 29 w 32"/>
              <a:gd name="T31" fmla="*/ 44 h 54"/>
              <a:gd name="T32" fmla="*/ 27 w 32"/>
              <a:gd name="T33" fmla="*/ 38 h 54"/>
              <a:gd name="T34" fmla="*/ 25 w 32"/>
              <a:gd name="T35" fmla="*/ 32 h 54"/>
              <a:gd name="T36" fmla="*/ 25 w 32"/>
              <a:gd name="T37" fmla="*/ 29 h 54"/>
              <a:gd name="T38" fmla="*/ 23 w 32"/>
              <a:gd name="T39" fmla="*/ 25 h 54"/>
              <a:gd name="T40" fmla="*/ 22 w 32"/>
              <a:gd name="T41" fmla="*/ 22 h 54"/>
              <a:gd name="T42" fmla="*/ 18 w 32"/>
              <a:gd name="T43" fmla="*/ 20 h 54"/>
              <a:gd name="T44" fmla="*/ 16 w 32"/>
              <a:gd name="T45" fmla="*/ 19 h 54"/>
              <a:gd name="T46" fmla="*/ 17 w 32"/>
              <a:gd name="T47" fmla="*/ 15 h 54"/>
              <a:gd name="T48" fmla="*/ 18 w 32"/>
              <a:gd name="T49" fmla="*/ 12 h 54"/>
              <a:gd name="T50" fmla="*/ 18 w 32"/>
              <a:gd name="T51" fmla="*/ 9 h 54"/>
              <a:gd name="T52" fmla="*/ 18 w 32"/>
              <a:gd name="T53" fmla="*/ 4 h 54"/>
              <a:gd name="T54" fmla="*/ 12 w 32"/>
              <a:gd name="T55" fmla="*/ 4 h 54"/>
              <a:gd name="T56" fmla="*/ 12 w 32"/>
              <a:gd name="T57" fmla="*/ 1 h 54"/>
              <a:gd name="T58" fmla="*/ 9 w 32"/>
              <a:gd name="T59" fmla="*/ 0 h 54"/>
              <a:gd name="T60" fmla="*/ 10 w 32"/>
              <a:gd name="T61" fmla="*/ 1 h 54"/>
              <a:gd name="T62" fmla="*/ 8 w 32"/>
              <a:gd name="T63" fmla="*/ 4 h 54"/>
              <a:gd name="T64" fmla="*/ 9 w 32"/>
              <a:gd name="T65" fmla="*/ 6 h 54"/>
              <a:gd name="T66" fmla="*/ 8 w 32"/>
              <a:gd name="T67" fmla="*/ 10 h 54"/>
              <a:gd name="T68" fmla="*/ 5 w 32"/>
              <a:gd name="T69" fmla="*/ 13 h 54"/>
              <a:gd name="T70" fmla="*/ 3 w 32"/>
              <a:gd name="T71" fmla="*/ 16 h 54"/>
              <a:gd name="T72" fmla="*/ 0 w 32"/>
              <a:gd name="T73" fmla="*/ 19 h 54"/>
              <a:gd name="T74" fmla="*/ 0 w 32"/>
              <a:gd name="T75" fmla="*/ 25 h 54"/>
              <a:gd name="T76" fmla="*/ 6 w 32"/>
              <a:gd name="T77" fmla="*/ 25 h 54"/>
              <a:gd name="T78" fmla="*/ 11 w 32"/>
              <a:gd name="T79" fmla="*/ 15 h 54"/>
              <a:gd name="T80" fmla="*/ 9 w 32"/>
              <a:gd name="T81" fmla="*/ 14 h 5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 h="54">
                <a:moveTo>
                  <a:pt x="6" y="25"/>
                </a:moveTo>
                <a:cubicBezTo>
                  <a:pt x="6" y="24"/>
                  <a:pt x="6" y="24"/>
                  <a:pt x="6" y="23"/>
                </a:cubicBezTo>
                <a:cubicBezTo>
                  <a:pt x="6" y="23"/>
                  <a:pt x="6" y="23"/>
                  <a:pt x="6" y="22"/>
                </a:cubicBezTo>
                <a:cubicBezTo>
                  <a:pt x="6" y="22"/>
                  <a:pt x="6" y="21"/>
                  <a:pt x="6" y="21"/>
                </a:cubicBezTo>
                <a:cubicBezTo>
                  <a:pt x="5" y="21"/>
                  <a:pt x="6" y="19"/>
                  <a:pt x="8" y="19"/>
                </a:cubicBezTo>
                <a:cubicBezTo>
                  <a:pt x="8" y="20"/>
                  <a:pt x="8" y="20"/>
                  <a:pt x="8" y="21"/>
                </a:cubicBezTo>
                <a:cubicBezTo>
                  <a:pt x="10" y="21"/>
                  <a:pt x="10" y="22"/>
                  <a:pt x="12" y="22"/>
                </a:cubicBezTo>
                <a:cubicBezTo>
                  <a:pt x="12" y="23"/>
                  <a:pt x="12" y="23"/>
                  <a:pt x="12" y="23"/>
                </a:cubicBezTo>
                <a:cubicBezTo>
                  <a:pt x="12" y="24"/>
                  <a:pt x="12" y="24"/>
                  <a:pt x="12" y="25"/>
                </a:cubicBezTo>
                <a:cubicBezTo>
                  <a:pt x="13" y="25"/>
                  <a:pt x="14" y="26"/>
                  <a:pt x="15" y="26"/>
                </a:cubicBezTo>
                <a:cubicBezTo>
                  <a:pt x="15" y="28"/>
                  <a:pt x="16" y="28"/>
                  <a:pt x="16" y="31"/>
                </a:cubicBezTo>
                <a:cubicBezTo>
                  <a:pt x="16" y="32"/>
                  <a:pt x="17" y="32"/>
                  <a:pt x="17" y="33"/>
                </a:cubicBezTo>
                <a:cubicBezTo>
                  <a:pt x="17" y="34"/>
                  <a:pt x="17" y="35"/>
                  <a:pt x="17" y="35"/>
                </a:cubicBezTo>
                <a:cubicBezTo>
                  <a:pt x="19" y="36"/>
                  <a:pt x="16" y="37"/>
                  <a:pt x="18" y="38"/>
                </a:cubicBezTo>
                <a:cubicBezTo>
                  <a:pt x="19" y="38"/>
                  <a:pt x="20" y="38"/>
                  <a:pt x="19" y="39"/>
                </a:cubicBezTo>
                <a:cubicBezTo>
                  <a:pt x="20" y="39"/>
                  <a:pt x="21" y="39"/>
                  <a:pt x="21" y="40"/>
                </a:cubicBezTo>
                <a:cubicBezTo>
                  <a:pt x="21" y="40"/>
                  <a:pt x="21" y="40"/>
                  <a:pt x="22" y="40"/>
                </a:cubicBezTo>
                <a:cubicBezTo>
                  <a:pt x="20" y="43"/>
                  <a:pt x="25" y="45"/>
                  <a:pt x="22" y="45"/>
                </a:cubicBezTo>
                <a:cubicBezTo>
                  <a:pt x="22" y="45"/>
                  <a:pt x="22" y="46"/>
                  <a:pt x="22" y="46"/>
                </a:cubicBezTo>
                <a:cubicBezTo>
                  <a:pt x="22" y="47"/>
                  <a:pt x="22" y="47"/>
                  <a:pt x="23" y="47"/>
                </a:cubicBezTo>
                <a:cubicBezTo>
                  <a:pt x="23" y="47"/>
                  <a:pt x="24" y="47"/>
                  <a:pt x="24" y="47"/>
                </a:cubicBezTo>
                <a:cubicBezTo>
                  <a:pt x="25" y="47"/>
                  <a:pt x="26" y="47"/>
                  <a:pt x="25" y="48"/>
                </a:cubicBezTo>
                <a:cubicBezTo>
                  <a:pt x="26" y="48"/>
                  <a:pt x="26" y="48"/>
                  <a:pt x="27" y="48"/>
                </a:cubicBezTo>
                <a:cubicBezTo>
                  <a:pt x="28" y="48"/>
                  <a:pt x="27" y="50"/>
                  <a:pt x="28" y="51"/>
                </a:cubicBezTo>
                <a:cubicBezTo>
                  <a:pt x="29" y="51"/>
                  <a:pt x="29" y="53"/>
                  <a:pt x="29" y="54"/>
                </a:cubicBezTo>
                <a:cubicBezTo>
                  <a:pt x="30" y="54"/>
                  <a:pt x="31" y="54"/>
                  <a:pt x="31" y="54"/>
                </a:cubicBezTo>
                <a:cubicBezTo>
                  <a:pt x="32" y="54"/>
                  <a:pt x="32" y="54"/>
                  <a:pt x="32" y="54"/>
                </a:cubicBezTo>
                <a:cubicBezTo>
                  <a:pt x="32" y="53"/>
                  <a:pt x="32" y="53"/>
                  <a:pt x="31" y="52"/>
                </a:cubicBezTo>
                <a:cubicBezTo>
                  <a:pt x="31" y="52"/>
                  <a:pt x="31" y="51"/>
                  <a:pt x="31" y="51"/>
                </a:cubicBezTo>
                <a:cubicBezTo>
                  <a:pt x="31" y="51"/>
                  <a:pt x="31" y="51"/>
                  <a:pt x="30" y="51"/>
                </a:cubicBezTo>
                <a:cubicBezTo>
                  <a:pt x="30" y="49"/>
                  <a:pt x="30" y="48"/>
                  <a:pt x="30" y="46"/>
                </a:cubicBezTo>
                <a:cubicBezTo>
                  <a:pt x="29" y="46"/>
                  <a:pt x="29" y="45"/>
                  <a:pt x="29" y="44"/>
                </a:cubicBezTo>
                <a:cubicBezTo>
                  <a:pt x="28" y="43"/>
                  <a:pt x="28" y="41"/>
                  <a:pt x="28" y="40"/>
                </a:cubicBezTo>
                <a:cubicBezTo>
                  <a:pt x="27" y="39"/>
                  <a:pt x="28" y="38"/>
                  <a:pt x="27" y="38"/>
                </a:cubicBezTo>
                <a:cubicBezTo>
                  <a:pt x="25" y="38"/>
                  <a:pt x="26" y="36"/>
                  <a:pt x="25" y="34"/>
                </a:cubicBezTo>
                <a:cubicBezTo>
                  <a:pt x="25" y="33"/>
                  <a:pt x="25" y="33"/>
                  <a:pt x="25" y="32"/>
                </a:cubicBezTo>
                <a:cubicBezTo>
                  <a:pt x="26" y="31"/>
                  <a:pt x="27" y="31"/>
                  <a:pt x="27" y="29"/>
                </a:cubicBezTo>
                <a:cubicBezTo>
                  <a:pt x="26" y="29"/>
                  <a:pt x="26" y="29"/>
                  <a:pt x="25" y="29"/>
                </a:cubicBezTo>
                <a:cubicBezTo>
                  <a:pt x="25" y="28"/>
                  <a:pt x="23" y="28"/>
                  <a:pt x="23" y="26"/>
                </a:cubicBezTo>
                <a:cubicBezTo>
                  <a:pt x="23" y="25"/>
                  <a:pt x="23" y="25"/>
                  <a:pt x="23" y="25"/>
                </a:cubicBezTo>
                <a:cubicBezTo>
                  <a:pt x="23" y="24"/>
                  <a:pt x="23" y="24"/>
                  <a:pt x="23" y="23"/>
                </a:cubicBezTo>
                <a:cubicBezTo>
                  <a:pt x="23" y="22"/>
                  <a:pt x="23" y="22"/>
                  <a:pt x="22" y="22"/>
                </a:cubicBezTo>
                <a:cubicBezTo>
                  <a:pt x="20" y="23"/>
                  <a:pt x="20" y="21"/>
                  <a:pt x="18" y="21"/>
                </a:cubicBezTo>
                <a:cubicBezTo>
                  <a:pt x="18" y="21"/>
                  <a:pt x="18" y="20"/>
                  <a:pt x="18" y="20"/>
                </a:cubicBezTo>
                <a:cubicBezTo>
                  <a:pt x="18" y="20"/>
                  <a:pt x="17" y="20"/>
                  <a:pt x="17" y="19"/>
                </a:cubicBezTo>
                <a:cubicBezTo>
                  <a:pt x="17" y="19"/>
                  <a:pt x="16" y="19"/>
                  <a:pt x="16" y="19"/>
                </a:cubicBezTo>
                <a:cubicBezTo>
                  <a:pt x="16" y="18"/>
                  <a:pt x="16" y="16"/>
                  <a:pt x="17" y="16"/>
                </a:cubicBezTo>
                <a:cubicBezTo>
                  <a:pt x="17" y="16"/>
                  <a:pt x="17" y="16"/>
                  <a:pt x="17" y="15"/>
                </a:cubicBezTo>
                <a:cubicBezTo>
                  <a:pt x="17" y="15"/>
                  <a:pt x="17" y="14"/>
                  <a:pt x="17" y="14"/>
                </a:cubicBezTo>
                <a:cubicBezTo>
                  <a:pt x="17" y="13"/>
                  <a:pt x="18" y="13"/>
                  <a:pt x="18" y="12"/>
                </a:cubicBezTo>
                <a:cubicBezTo>
                  <a:pt x="18" y="11"/>
                  <a:pt x="18" y="11"/>
                  <a:pt x="18" y="10"/>
                </a:cubicBezTo>
                <a:cubicBezTo>
                  <a:pt x="18" y="10"/>
                  <a:pt x="18" y="10"/>
                  <a:pt x="18" y="9"/>
                </a:cubicBezTo>
                <a:cubicBezTo>
                  <a:pt x="18" y="7"/>
                  <a:pt x="16" y="6"/>
                  <a:pt x="18" y="6"/>
                </a:cubicBezTo>
                <a:cubicBezTo>
                  <a:pt x="18" y="5"/>
                  <a:pt x="18" y="5"/>
                  <a:pt x="18" y="4"/>
                </a:cubicBezTo>
                <a:cubicBezTo>
                  <a:pt x="18" y="3"/>
                  <a:pt x="17" y="3"/>
                  <a:pt x="16" y="2"/>
                </a:cubicBezTo>
                <a:cubicBezTo>
                  <a:pt x="15" y="4"/>
                  <a:pt x="14" y="5"/>
                  <a:pt x="12" y="4"/>
                </a:cubicBezTo>
                <a:cubicBezTo>
                  <a:pt x="12" y="4"/>
                  <a:pt x="12" y="4"/>
                  <a:pt x="11" y="4"/>
                </a:cubicBezTo>
                <a:cubicBezTo>
                  <a:pt x="11" y="3"/>
                  <a:pt x="11" y="1"/>
                  <a:pt x="12" y="1"/>
                </a:cubicBezTo>
                <a:cubicBezTo>
                  <a:pt x="13" y="0"/>
                  <a:pt x="12" y="0"/>
                  <a:pt x="11" y="0"/>
                </a:cubicBezTo>
                <a:cubicBezTo>
                  <a:pt x="10" y="0"/>
                  <a:pt x="10" y="0"/>
                  <a:pt x="9" y="0"/>
                </a:cubicBezTo>
                <a:cubicBezTo>
                  <a:pt x="9" y="0"/>
                  <a:pt x="9" y="1"/>
                  <a:pt x="9" y="1"/>
                </a:cubicBezTo>
                <a:cubicBezTo>
                  <a:pt x="9" y="1"/>
                  <a:pt x="10" y="1"/>
                  <a:pt x="10" y="1"/>
                </a:cubicBezTo>
                <a:cubicBezTo>
                  <a:pt x="10" y="1"/>
                  <a:pt x="10" y="2"/>
                  <a:pt x="10" y="2"/>
                </a:cubicBezTo>
                <a:cubicBezTo>
                  <a:pt x="9" y="2"/>
                  <a:pt x="8" y="3"/>
                  <a:pt x="8" y="4"/>
                </a:cubicBezTo>
                <a:cubicBezTo>
                  <a:pt x="8" y="5"/>
                  <a:pt x="8" y="5"/>
                  <a:pt x="8" y="6"/>
                </a:cubicBezTo>
                <a:cubicBezTo>
                  <a:pt x="8" y="6"/>
                  <a:pt x="8" y="6"/>
                  <a:pt x="9" y="6"/>
                </a:cubicBezTo>
                <a:cubicBezTo>
                  <a:pt x="12" y="6"/>
                  <a:pt x="8" y="8"/>
                  <a:pt x="9" y="10"/>
                </a:cubicBezTo>
                <a:cubicBezTo>
                  <a:pt x="8" y="10"/>
                  <a:pt x="8" y="10"/>
                  <a:pt x="8" y="10"/>
                </a:cubicBezTo>
                <a:cubicBezTo>
                  <a:pt x="7" y="10"/>
                  <a:pt x="7" y="10"/>
                  <a:pt x="6" y="10"/>
                </a:cubicBezTo>
                <a:cubicBezTo>
                  <a:pt x="6" y="11"/>
                  <a:pt x="5" y="12"/>
                  <a:pt x="5" y="13"/>
                </a:cubicBezTo>
                <a:cubicBezTo>
                  <a:pt x="5" y="13"/>
                  <a:pt x="5" y="14"/>
                  <a:pt x="5" y="14"/>
                </a:cubicBezTo>
                <a:cubicBezTo>
                  <a:pt x="8" y="14"/>
                  <a:pt x="5" y="17"/>
                  <a:pt x="3" y="16"/>
                </a:cubicBezTo>
                <a:cubicBezTo>
                  <a:pt x="2" y="16"/>
                  <a:pt x="1" y="17"/>
                  <a:pt x="2" y="18"/>
                </a:cubicBezTo>
                <a:cubicBezTo>
                  <a:pt x="2" y="19"/>
                  <a:pt x="1" y="19"/>
                  <a:pt x="0" y="19"/>
                </a:cubicBezTo>
                <a:cubicBezTo>
                  <a:pt x="0" y="20"/>
                  <a:pt x="0" y="22"/>
                  <a:pt x="0" y="23"/>
                </a:cubicBezTo>
                <a:cubicBezTo>
                  <a:pt x="0" y="24"/>
                  <a:pt x="0" y="24"/>
                  <a:pt x="0" y="25"/>
                </a:cubicBezTo>
                <a:cubicBezTo>
                  <a:pt x="1" y="25"/>
                  <a:pt x="2" y="25"/>
                  <a:pt x="3" y="25"/>
                </a:cubicBezTo>
                <a:cubicBezTo>
                  <a:pt x="4" y="25"/>
                  <a:pt x="5" y="25"/>
                  <a:pt x="6" y="25"/>
                </a:cubicBezTo>
                <a:close/>
                <a:moveTo>
                  <a:pt x="9" y="14"/>
                </a:moveTo>
                <a:cubicBezTo>
                  <a:pt x="10" y="14"/>
                  <a:pt x="10" y="15"/>
                  <a:pt x="11" y="15"/>
                </a:cubicBezTo>
                <a:cubicBezTo>
                  <a:pt x="11" y="17"/>
                  <a:pt x="9" y="16"/>
                  <a:pt x="8" y="16"/>
                </a:cubicBezTo>
                <a:cubicBezTo>
                  <a:pt x="8" y="15"/>
                  <a:pt x="9" y="15"/>
                  <a:pt x="9" y="14"/>
                </a:cubicBezTo>
                <a:close/>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376" name="Freeform 257" title=""/>
          <p:cNvSpPr/>
          <p:nvPr>
            <p:custDataLst>
              <p:tags r:id="rId398"/>
            </p:custDataLst>
          </p:nvPr>
        </p:nvSpPr>
        <p:spPr bwMode="auto">
          <a:xfrm rot="3000000">
            <a:off x="10926237" y="2649718"/>
            <a:ext cx="3473" cy="3964"/>
          </a:xfrm>
          <a:custGeom>
            <a:gdLst>
              <a:gd name="T0" fmla="*/ 1 w 3"/>
              <a:gd name="T1" fmla="*/ 0 h 4"/>
              <a:gd name="T2" fmla="*/ 0 w 3"/>
              <a:gd name="T3" fmla="*/ 1 h 4"/>
              <a:gd name="T4" fmla="*/ 0 w 3"/>
              <a:gd name="T5" fmla="*/ 2 h 4"/>
              <a:gd name="T6" fmla="*/ 1 w 3"/>
              <a:gd name="T7" fmla="*/ 2 h 4"/>
              <a:gd name="T8" fmla="*/ 2 w 3"/>
              <a:gd name="T9" fmla="*/ 1 h 4"/>
              <a:gd name="T10" fmla="*/ 1 w 3"/>
              <a:gd name="T11" fmla="*/ 0 h 4"/>
            </a:gdLst>
            <a:cxnLst>
              <a:cxn ang="0">
                <a:pos x="T0" y="T1"/>
              </a:cxn>
              <a:cxn ang="0">
                <a:pos x="T2" y="T3"/>
              </a:cxn>
              <a:cxn ang="0">
                <a:pos x="T4" y="T5"/>
              </a:cxn>
              <a:cxn ang="0">
                <a:pos x="T6" y="T7"/>
              </a:cxn>
              <a:cxn ang="0">
                <a:pos x="T8" y="T9"/>
              </a:cxn>
              <a:cxn ang="0">
                <a:pos x="T10" y="T11"/>
              </a:cxn>
            </a:cxnLst>
            <a:rect l="0" t="0" r="r" b="b"/>
            <a:pathLst>
              <a:path w="3" h="4">
                <a:moveTo>
                  <a:pt x="1" y="0"/>
                </a:moveTo>
                <a:cubicBezTo>
                  <a:pt x="0" y="0"/>
                  <a:pt x="0" y="0"/>
                  <a:pt x="0" y="1"/>
                </a:cubicBezTo>
                <a:cubicBezTo>
                  <a:pt x="0" y="1"/>
                  <a:pt x="0" y="2"/>
                  <a:pt x="0" y="2"/>
                </a:cubicBezTo>
                <a:cubicBezTo>
                  <a:pt x="1" y="2"/>
                  <a:pt x="1" y="2"/>
                  <a:pt x="1" y="2"/>
                </a:cubicBezTo>
                <a:cubicBezTo>
                  <a:pt x="2" y="4"/>
                  <a:pt x="3" y="2"/>
                  <a:pt x="2" y="1"/>
                </a:cubicBezTo>
                <a:cubicBezTo>
                  <a:pt x="3" y="0"/>
                  <a:pt x="2" y="0"/>
                  <a:pt x="1" y="0"/>
                </a:cubicBezTo>
                <a:close/>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377" name="Freeform 258" title=""/>
          <p:cNvSpPr/>
          <p:nvPr>
            <p:custDataLst>
              <p:tags r:id="rId399"/>
            </p:custDataLst>
          </p:nvPr>
        </p:nvSpPr>
        <p:spPr bwMode="auto">
          <a:xfrm rot="3000000">
            <a:off x="10916530" y="2660984"/>
            <a:ext cx="2976" cy="3964"/>
          </a:xfrm>
          <a:custGeom>
            <a:gdLst>
              <a:gd name="T0" fmla="*/ 0 w 3"/>
              <a:gd name="T1" fmla="*/ 1 h 4"/>
              <a:gd name="T2" fmla="*/ 3 w 3"/>
              <a:gd name="T3" fmla="*/ 4 h 4"/>
              <a:gd name="T4" fmla="*/ 3 w 3"/>
              <a:gd name="T5" fmla="*/ 2 h 4"/>
              <a:gd name="T6" fmla="*/ 3 w 3"/>
              <a:gd name="T7" fmla="*/ 0 h 4"/>
              <a:gd name="T8" fmla="*/ 0 w 3"/>
              <a:gd name="T9" fmla="*/ 0 h 4"/>
              <a:gd name="T10" fmla="*/ 0 w 3"/>
              <a:gd name="T11" fmla="*/ 1 h 4"/>
            </a:gdLst>
            <a:cxnLst>
              <a:cxn ang="0">
                <a:pos x="T0" y="T1"/>
              </a:cxn>
              <a:cxn ang="0">
                <a:pos x="T2" y="T3"/>
              </a:cxn>
              <a:cxn ang="0">
                <a:pos x="T4" y="T5"/>
              </a:cxn>
              <a:cxn ang="0">
                <a:pos x="T6" y="T7"/>
              </a:cxn>
              <a:cxn ang="0">
                <a:pos x="T8" y="T9"/>
              </a:cxn>
              <a:cxn ang="0">
                <a:pos x="T10" y="T11"/>
              </a:cxn>
            </a:cxnLst>
            <a:rect l="0" t="0" r="r" b="b"/>
            <a:pathLst>
              <a:path w="3" h="4">
                <a:moveTo>
                  <a:pt x="0" y="1"/>
                </a:moveTo>
                <a:cubicBezTo>
                  <a:pt x="2" y="2"/>
                  <a:pt x="1" y="4"/>
                  <a:pt x="3" y="4"/>
                </a:cubicBezTo>
                <a:cubicBezTo>
                  <a:pt x="3" y="3"/>
                  <a:pt x="3" y="3"/>
                  <a:pt x="3" y="2"/>
                </a:cubicBezTo>
                <a:cubicBezTo>
                  <a:pt x="3" y="2"/>
                  <a:pt x="3" y="1"/>
                  <a:pt x="3" y="0"/>
                </a:cubicBezTo>
                <a:cubicBezTo>
                  <a:pt x="2" y="0"/>
                  <a:pt x="1" y="0"/>
                  <a:pt x="0" y="0"/>
                </a:cubicBezTo>
                <a:cubicBezTo>
                  <a:pt x="0" y="0"/>
                  <a:pt x="0" y="1"/>
                  <a:pt x="0" y="1"/>
                </a:cubicBezTo>
                <a:close/>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378" name="Freeform 259" title=""/>
          <p:cNvSpPr/>
          <p:nvPr>
            <p:custDataLst>
              <p:tags r:id="rId400"/>
            </p:custDataLst>
          </p:nvPr>
        </p:nvSpPr>
        <p:spPr bwMode="auto">
          <a:xfrm rot="3000000">
            <a:off x="10913371" y="2665425"/>
            <a:ext cx="2976" cy="2974"/>
          </a:xfrm>
          <a:custGeom>
            <a:gdLst>
              <a:gd name="T0" fmla="*/ 1 w 3"/>
              <a:gd name="T1" fmla="*/ 1 h 3"/>
              <a:gd name="T2" fmla="*/ 2 w 3"/>
              <a:gd name="T3" fmla="*/ 3 h 3"/>
              <a:gd name="T4" fmla="*/ 3 w 3"/>
              <a:gd name="T5" fmla="*/ 0 h 3"/>
              <a:gd name="T6" fmla="*/ 2 w 3"/>
              <a:gd name="T7" fmla="*/ 0 h 3"/>
              <a:gd name="T8" fmla="*/ 1 w 3"/>
              <a:gd name="T9" fmla="*/ 1 h 3"/>
            </a:gdLst>
            <a:cxnLst>
              <a:cxn ang="0">
                <a:pos x="T0" y="T1"/>
              </a:cxn>
              <a:cxn ang="0">
                <a:pos x="T2" y="T3"/>
              </a:cxn>
              <a:cxn ang="0">
                <a:pos x="T4" y="T5"/>
              </a:cxn>
              <a:cxn ang="0">
                <a:pos x="T6" y="T7"/>
              </a:cxn>
              <a:cxn ang="0">
                <a:pos x="T8" y="T9"/>
              </a:cxn>
            </a:cxnLst>
            <a:rect l="0" t="0" r="r" b="b"/>
            <a:pathLst>
              <a:path w="3" h="3">
                <a:moveTo>
                  <a:pt x="1" y="1"/>
                </a:moveTo>
                <a:cubicBezTo>
                  <a:pt x="0" y="2"/>
                  <a:pt x="1" y="3"/>
                  <a:pt x="2" y="3"/>
                </a:cubicBezTo>
                <a:cubicBezTo>
                  <a:pt x="3" y="3"/>
                  <a:pt x="3" y="1"/>
                  <a:pt x="3" y="0"/>
                </a:cubicBezTo>
                <a:cubicBezTo>
                  <a:pt x="3" y="0"/>
                  <a:pt x="2" y="0"/>
                  <a:pt x="2" y="0"/>
                </a:cubicBezTo>
                <a:cubicBezTo>
                  <a:pt x="1" y="0"/>
                  <a:pt x="1" y="0"/>
                  <a:pt x="1" y="1"/>
                </a:cubicBezTo>
                <a:close/>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379" name="Freeform 260" title=""/>
          <p:cNvSpPr/>
          <p:nvPr>
            <p:custDataLst>
              <p:tags r:id="rId401"/>
            </p:custDataLst>
          </p:nvPr>
        </p:nvSpPr>
        <p:spPr bwMode="auto">
          <a:xfrm rot="3000000">
            <a:off x="10894955" y="2658918"/>
            <a:ext cx="1488" cy="3469"/>
          </a:xfrm>
          <a:custGeom>
            <a:gdLst>
              <a:gd name="T0" fmla="*/ 0 w 1"/>
              <a:gd name="T1" fmla="*/ 2 h 3"/>
              <a:gd name="T2" fmla="*/ 1 w 1"/>
              <a:gd name="T3" fmla="*/ 2 h 3"/>
              <a:gd name="T4" fmla="*/ 1 w 1"/>
              <a:gd name="T5" fmla="*/ 0 h 3"/>
              <a:gd name="T6" fmla="*/ 0 w 1"/>
              <a:gd name="T7" fmla="*/ 0 h 3"/>
              <a:gd name="T8" fmla="*/ 0 w 1"/>
              <a:gd name="T9" fmla="*/ 2 h 3"/>
            </a:gdLst>
            <a:cxnLst>
              <a:cxn ang="0">
                <a:pos x="T0" y="T1"/>
              </a:cxn>
              <a:cxn ang="0">
                <a:pos x="T2" y="T3"/>
              </a:cxn>
              <a:cxn ang="0">
                <a:pos x="T4" y="T5"/>
              </a:cxn>
              <a:cxn ang="0">
                <a:pos x="T6" y="T7"/>
              </a:cxn>
              <a:cxn ang="0">
                <a:pos x="T8" y="T9"/>
              </a:cxn>
            </a:cxnLst>
            <a:rect l="0" t="0" r="r" b="b"/>
            <a:pathLst>
              <a:path w="1" h="3">
                <a:moveTo>
                  <a:pt x="0" y="2"/>
                </a:moveTo>
                <a:cubicBezTo>
                  <a:pt x="0" y="3"/>
                  <a:pt x="1" y="2"/>
                  <a:pt x="1" y="2"/>
                </a:cubicBezTo>
                <a:cubicBezTo>
                  <a:pt x="1" y="1"/>
                  <a:pt x="1" y="1"/>
                  <a:pt x="1" y="0"/>
                </a:cubicBezTo>
                <a:cubicBezTo>
                  <a:pt x="1" y="0"/>
                  <a:pt x="1" y="0"/>
                  <a:pt x="0" y="0"/>
                </a:cubicBezTo>
                <a:cubicBezTo>
                  <a:pt x="0" y="1"/>
                  <a:pt x="0" y="1"/>
                  <a:pt x="0" y="2"/>
                </a:cubicBezTo>
                <a:close/>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380" name="Freeform 261" title=""/>
          <p:cNvSpPr/>
          <p:nvPr>
            <p:custDataLst>
              <p:tags r:id="rId402"/>
            </p:custDataLst>
          </p:nvPr>
        </p:nvSpPr>
        <p:spPr bwMode="auto">
          <a:xfrm rot="3000000">
            <a:off x="10888582" y="2676861"/>
            <a:ext cx="11904" cy="6443"/>
          </a:xfrm>
          <a:custGeom>
            <a:gdLst>
              <a:gd name="T0" fmla="*/ 3 w 11"/>
              <a:gd name="T1" fmla="*/ 0 h 6"/>
              <a:gd name="T2" fmla="*/ 1 w 11"/>
              <a:gd name="T3" fmla="*/ 0 h 6"/>
              <a:gd name="T4" fmla="*/ 8 w 11"/>
              <a:gd name="T5" fmla="*/ 1 h 6"/>
              <a:gd name="T6" fmla="*/ 5 w 11"/>
              <a:gd name="T7" fmla="*/ 1 h 6"/>
              <a:gd name="T8" fmla="*/ 3 w 11"/>
              <a:gd name="T9" fmla="*/ 0 h 6"/>
            </a:gdLst>
            <a:cxnLst>
              <a:cxn ang="0">
                <a:pos x="T0" y="T1"/>
              </a:cxn>
              <a:cxn ang="0">
                <a:pos x="T2" y="T3"/>
              </a:cxn>
              <a:cxn ang="0">
                <a:pos x="T4" y="T5"/>
              </a:cxn>
              <a:cxn ang="0">
                <a:pos x="T6" y="T7"/>
              </a:cxn>
              <a:cxn ang="0">
                <a:pos x="T8" y="T9"/>
              </a:cxn>
            </a:cxnLst>
            <a:rect l="0" t="0" r="r" b="b"/>
            <a:pathLst>
              <a:path w="11" h="6">
                <a:moveTo>
                  <a:pt x="3" y="0"/>
                </a:moveTo>
                <a:cubicBezTo>
                  <a:pt x="2" y="0"/>
                  <a:pt x="1" y="0"/>
                  <a:pt x="1" y="0"/>
                </a:cubicBezTo>
                <a:cubicBezTo>
                  <a:pt x="0" y="3"/>
                  <a:pt x="11" y="6"/>
                  <a:pt x="8" y="1"/>
                </a:cubicBezTo>
                <a:cubicBezTo>
                  <a:pt x="7" y="1"/>
                  <a:pt x="6" y="1"/>
                  <a:pt x="5" y="1"/>
                </a:cubicBezTo>
                <a:cubicBezTo>
                  <a:pt x="4" y="1"/>
                  <a:pt x="3" y="1"/>
                  <a:pt x="3" y="0"/>
                </a:cubicBezTo>
                <a:close/>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381" name="Freeform 262" title=""/>
          <p:cNvSpPr/>
          <p:nvPr>
            <p:custDataLst>
              <p:tags r:id="rId403"/>
            </p:custDataLst>
          </p:nvPr>
        </p:nvSpPr>
        <p:spPr bwMode="auto">
          <a:xfrm rot="3000000">
            <a:off x="10794276" y="2564259"/>
            <a:ext cx="1983" cy="1983"/>
          </a:xfrm>
          <a:custGeom>
            <a:gdLst>
              <a:gd name="T0" fmla="*/ 2 w 2"/>
              <a:gd name="T1" fmla="*/ 0 h 2"/>
              <a:gd name="T2" fmla="*/ 1 w 2"/>
              <a:gd name="T3" fmla="*/ 0 h 2"/>
              <a:gd name="T4" fmla="*/ 0 w 2"/>
              <a:gd name="T5" fmla="*/ 1 h 2"/>
              <a:gd name="T6" fmla="*/ 0 w 2"/>
              <a:gd name="T7" fmla="*/ 2 h 2"/>
              <a:gd name="T8" fmla="*/ 2 w 2"/>
              <a:gd name="T9" fmla="*/ 2 h 2"/>
              <a:gd name="T10" fmla="*/ 2 w 2"/>
              <a:gd name="T11" fmla="*/ 0 h 2"/>
            </a:gdLst>
            <a:cxnLst>
              <a:cxn ang="0">
                <a:pos x="T0" y="T1"/>
              </a:cxn>
              <a:cxn ang="0">
                <a:pos x="T2" y="T3"/>
              </a:cxn>
              <a:cxn ang="0">
                <a:pos x="T4" y="T5"/>
              </a:cxn>
              <a:cxn ang="0">
                <a:pos x="T6" y="T7"/>
              </a:cxn>
              <a:cxn ang="0">
                <a:pos x="T8" y="T9"/>
              </a:cxn>
              <a:cxn ang="0">
                <a:pos x="T10" y="T11"/>
              </a:cxn>
            </a:cxnLst>
            <a:rect l="0" t="0" r="r" b="b"/>
            <a:pathLst>
              <a:path w="2" h="2">
                <a:moveTo>
                  <a:pt x="2" y="0"/>
                </a:moveTo>
                <a:cubicBezTo>
                  <a:pt x="2" y="0"/>
                  <a:pt x="1" y="0"/>
                  <a:pt x="1" y="0"/>
                </a:cubicBezTo>
                <a:cubicBezTo>
                  <a:pt x="0" y="0"/>
                  <a:pt x="0" y="0"/>
                  <a:pt x="0" y="1"/>
                </a:cubicBezTo>
                <a:cubicBezTo>
                  <a:pt x="0" y="1"/>
                  <a:pt x="0" y="2"/>
                  <a:pt x="0" y="2"/>
                </a:cubicBezTo>
                <a:cubicBezTo>
                  <a:pt x="1" y="2"/>
                  <a:pt x="1" y="2"/>
                  <a:pt x="2" y="2"/>
                </a:cubicBezTo>
                <a:cubicBezTo>
                  <a:pt x="2" y="1"/>
                  <a:pt x="2" y="1"/>
                  <a:pt x="2" y="0"/>
                </a:cubicBezTo>
                <a:close/>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382" name="Freeform 263" title=""/>
          <p:cNvSpPr/>
          <p:nvPr>
            <p:custDataLst>
              <p:tags r:id="rId404"/>
            </p:custDataLst>
          </p:nvPr>
        </p:nvSpPr>
        <p:spPr bwMode="auto">
          <a:xfrm rot="3000000">
            <a:off x="11042899" y="2571270"/>
            <a:ext cx="3968" cy="5452"/>
          </a:xfrm>
          <a:custGeom>
            <a:gdLst>
              <a:gd name="T0" fmla="*/ 2 w 4"/>
              <a:gd name="T1" fmla="*/ 4 h 5"/>
              <a:gd name="T2" fmla="*/ 4 w 4"/>
              <a:gd name="T3" fmla="*/ 5 h 5"/>
              <a:gd name="T4" fmla="*/ 4 w 4"/>
              <a:gd name="T5" fmla="*/ 1 h 5"/>
              <a:gd name="T6" fmla="*/ 2 w 4"/>
              <a:gd name="T7" fmla="*/ 0 h 5"/>
              <a:gd name="T8" fmla="*/ 0 w 4"/>
              <a:gd name="T9" fmla="*/ 3 h 5"/>
              <a:gd name="T10" fmla="*/ 2 w 4"/>
              <a:gd name="T11" fmla="*/ 4 h 5"/>
            </a:gdLst>
            <a:cxnLst>
              <a:cxn ang="0">
                <a:pos x="T0" y="T1"/>
              </a:cxn>
              <a:cxn ang="0">
                <a:pos x="T2" y="T3"/>
              </a:cxn>
              <a:cxn ang="0">
                <a:pos x="T4" y="T5"/>
              </a:cxn>
              <a:cxn ang="0">
                <a:pos x="T6" y="T7"/>
              </a:cxn>
              <a:cxn ang="0">
                <a:pos x="T8" y="T9"/>
              </a:cxn>
              <a:cxn ang="0">
                <a:pos x="T10" y="T11"/>
              </a:cxn>
            </a:cxnLst>
            <a:rect l="0" t="0" r="r" b="b"/>
            <a:pathLst>
              <a:path w="4" h="5">
                <a:moveTo>
                  <a:pt x="2" y="4"/>
                </a:moveTo>
                <a:cubicBezTo>
                  <a:pt x="3" y="4"/>
                  <a:pt x="3" y="5"/>
                  <a:pt x="4" y="5"/>
                </a:cubicBezTo>
                <a:cubicBezTo>
                  <a:pt x="4" y="4"/>
                  <a:pt x="4" y="3"/>
                  <a:pt x="4" y="1"/>
                </a:cubicBezTo>
                <a:cubicBezTo>
                  <a:pt x="3" y="1"/>
                  <a:pt x="3" y="0"/>
                  <a:pt x="2" y="0"/>
                </a:cubicBezTo>
                <a:cubicBezTo>
                  <a:pt x="2" y="1"/>
                  <a:pt x="1" y="2"/>
                  <a:pt x="0" y="3"/>
                </a:cubicBezTo>
                <a:cubicBezTo>
                  <a:pt x="1" y="2"/>
                  <a:pt x="1" y="3"/>
                  <a:pt x="2" y="4"/>
                </a:cubicBezTo>
                <a:close/>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383" name="Freeform 264" title=""/>
          <p:cNvSpPr/>
          <p:nvPr>
            <p:custDataLst>
              <p:tags r:id="rId405"/>
            </p:custDataLst>
          </p:nvPr>
        </p:nvSpPr>
        <p:spPr bwMode="auto">
          <a:xfrm rot="3000000">
            <a:off x="11053148" y="2598450"/>
            <a:ext cx="10416" cy="9417"/>
          </a:xfrm>
          <a:custGeom>
            <a:gdLst>
              <a:gd name="T0" fmla="*/ 3 w 10"/>
              <a:gd name="T1" fmla="*/ 4 h 9"/>
              <a:gd name="T2" fmla="*/ 2 w 10"/>
              <a:gd name="T3" fmla="*/ 4 h 9"/>
              <a:gd name="T4" fmla="*/ 0 w 10"/>
              <a:gd name="T5" fmla="*/ 6 h 9"/>
              <a:gd name="T6" fmla="*/ 3 w 10"/>
              <a:gd name="T7" fmla="*/ 6 h 9"/>
              <a:gd name="T8" fmla="*/ 6 w 10"/>
              <a:gd name="T9" fmla="*/ 8 h 9"/>
              <a:gd name="T10" fmla="*/ 8 w 10"/>
              <a:gd name="T11" fmla="*/ 8 h 9"/>
              <a:gd name="T12" fmla="*/ 9 w 10"/>
              <a:gd name="T13" fmla="*/ 7 h 9"/>
              <a:gd name="T14" fmla="*/ 9 w 10"/>
              <a:gd name="T15" fmla="*/ 6 h 9"/>
              <a:gd name="T16" fmla="*/ 10 w 10"/>
              <a:gd name="T17" fmla="*/ 4 h 9"/>
              <a:gd name="T18" fmla="*/ 10 w 10"/>
              <a:gd name="T19" fmla="*/ 2 h 9"/>
              <a:gd name="T20" fmla="*/ 8 w 10"/>
              <a:gd name="T21" fmla="*/ 0 h 9"/>
              <a:gd name="T22" fmla="*/ 6 w 10"/>
              <a:gd name="T23" fmla="*/ 0 h 9"/>
              <a:gd name="T24" fmla="*/ 3 w 10"/>
              <a:gd name="T25" fmla="*/ 4 h 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9">
                <a:moveTo>
                  <a:pt x="3" y="4"/>
                </a:moveTo>
                <a:cubicBezTo>
                  <a:pt x="2" y="4"/>
                  <a:pt x="2" y="4"/>
                  <a:pt x="2" y="4"/>
                </a:cubicBezTo>
                <a:cubicBezTo>
                  <a:pt x="2" y="5"/>
                  <a:pt x="1" y="5"/>
                  <a:pt x="0" y="6"/>
                </a:cubicBezTo>
                <a:cubicBezTo>
                  <a:pt x="1" y="6"/>
                  <a:pt x="2" y="6"/>
                  <a:pt x="3" y="6"/>
                </a:cubicBezTo>
                <a:cubicBezTo>
                  <a:pt x="4" y="6"/>
                  <a:pt x="5" y="8"/>
                  <a:pt x="6" y="8"/>
                </a:cubicBezTo>
                <a:cubicBezTo>
                  <a:pt x="7" y="8"/>
                  <a:pt x="7" y="8"/>
                  <a:pt x="8" y="8"/>
                </a:cubicBezTo>
                <a:cubicBezTo>
                  <a:pt x="9" y="9"/>
                  <a:pt x="9" y="8"/>
                  <a:pt x="9" y="7"/>
                </a:cubicBezTo>
                <a:cubicBezTo>
                  <a:pt x="9" y="7"/>
                  <a:pt x="9" y="6"/>
                  <a:pt x="9" y="6"/>
                </a:cubicBezTo>
                <a:cubicBezTo>
                  <a:pt x="9" y="5"/>
                  <a:pt x="9" y="4"/>
                  <a:pt x="10" y="4"/>
                </a:cubicBezTo>
                <a:cubicBezTo>
                  <a:pt x="10" y="3"/>
                  <a:pt x="10" y="3"/>
                  <a:pt x="10" y="2"/>
                </a:cubicBezTo>
                <a:cubicBezTo>
                  <a:pt x="10" y="0"/>
                  <a:pt x="9" y="0"/>
                  <a:pt x="8" y="0"/>
                </a:cubicBezTo>
                <a:cubicBezTo>
                  <a:pt x="7" y="0"/>
                  <a:pt x="7" y="0"/>
                  <a:pt x="6" y="0"/>
                </a:cubicBezTo>
                <a:cubicBezTo>
                  <a:pt x="4" y="2"/>
                  <a:pt x="8" y="4"/>
                  <a:pt x="3" y="4"/>
                </a:cubicBezTo>
                <a:close/>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384" name="Freeform 265" title=""/>
          <p:cNvSpPr/>
          <p:nvPr>
            <p:custDataLst>
              <p:tags r:id="rId406"/>
            </p:custDataLst>
          </p:nvPr>
        </p:nvSpPr>
        <p:spPr bwMode="auto">
          <a:xfrm rot="3000000">
            <a:off x="11031163" y="2565896"/>
            <a:ext cx="24799" cy="22301"/>
          </a:xfrm>
          <a:custGeom>
            <a:gdLst>
              <a:gd name="T0" fmla="*/ 2 w 23"/>
              <a:gd name="T1" fmla="*/ 18 h 21"/>
              <a:gd name="T2" fmla="*/ 4 w 23"/>
              <a:gd name="T3" fmla="*/ 18 h 21"/>
              <a:gd name="T4" fmla="*/ 5 w 23"/>
              <a:gd name="T5" fmla="*/ 18 h 21"/>
              <a:gd name="T6" fmla="*/ 5 w 23"/>
              <a:gd name="T7" fmla="*/ 17 h 21"/>
              <a:gd name="T8" fmla="*/ 7 w 23"/>
              <a:gd name="T9" fmla="*/ 17 h 21"/>
              <a:gd name="T10" fmla="*/ 7 w 23"/>
              <a:gd name="T11" fmla="*/ 18 h 21"/>
              <a:gd name="T12" fmla="*/ 12 w 23"/>
              <a:gd name="T13" fmla="*/ 17 h 21"/>
              <a:gd name="T14" fmla="*/ 13 w 23"/>
              <a:gd name="T15" fmla="*/ 16 h 21"/>
              <a:gd name="T16" fmla="*/ 14 w 23"/>
              <a:gd name="T17" fmla="*/ 16 h 21"/>
              <a:gd name="T18" fmla="*/ 15 w 23"/>
              <a:gd name="T19" fmla="*/ 15 h 21"/>
              <a:gd name="T20" fmla="*/ 17 w 23"/>
              <a:gd name="T21" fmla="*/ 13 h 21"/>
              <a:gd name="T22" fmla="*/ 17 w 23"/>
              <a:gd name="T23" fmla="*/ 12 h 21"/>
              <a:gd name="T24" fmla="*/ 18 w 23"/>
              <a:gd name="T25" fmla="*/ 9 h 21"/>
              <a:gd name="T26" fmla="*/ 19 w 23"/>
              <a:gd name="T27" fmla="*/ 8 h 21"/>
              <a:gd name="T28" fmla="*/ 20 w 23"/>
              <a:gd name="T29" fmla="*/ 8 h 21"/>
              <a:gd name="T30" fmla="*/ 21 w 23"/>
              <a:gd name="T31" fmla="*/ 8 h 21"/>
              <a:gd name="T32" fmla="*/ 21 w 23"/>
              <a:gd name="T33" fmla="*/ 4 h 21"/>
              <a:gd name="T34" fmla="*/ 20 w 23"/>
              <a:gd name="T35" fmla="*/ 4 h 21"/>
              <a:gd name="T36" fmla="*/ 20 w 23"/>
              <a:gd name="T37" fmla="*/ 3 h 21"/>
              <a:gd name="T38" fmla="*/ 20 w 23"/>
              <a:gd name="T39" fmla="*/ 0 h 21"/>
              <a:gd name="T40" fmla="*/ 18 w 23"/>
              <a:gd name="T41" fmla="*/ 0 h 21"/>
              <a:gd name="T42" fmla="*/ 14 w 23"/>
              <a:gd name="T43" fmla="*/ 3 h 21"/>
              <a:gd name="T44" fmla="*/ 17 w 23"/>
              <a:gd name="T45" fmla="*/ 4 h 21"/>
              <a:gd name="T46" fmla="*/ 17 w 23"/>
              <a:gd name="T47" fmla="*/ 5 h 21"/>
              <a:gd name="T48" fmla="*/ 15 w 23"/>
              <a:gd name="T49" fmla="*/ 8 h 21"/>
              <a:gd name="T50" fmla="*/ 15 w 23"/>
              <a:gd name="T51" fmla="*/ 9 h 21"/>
              <a:gd name="T52" fmla="*/ 15 w 23"/>
              <a:gd name="T53" fmla="*/ 10 h 21"/>
              <a:gd name="T54" fmla="*/ 14 w 23"/>
              <a:gd name="T55" fmla="*/ 12 h 21"/>
              <a:gd name="T56" fmla="*/ 13 w 23"/>
              <a:gd name="T57" fmla="*/ 13 h 21"/>
              <a:gd name="T58" fmla="*/ 11 w 23"/>
              <a:gd name="T59" fmla="*/ 12 h 21"/>
              <a:gd name="T60" fmla="*/ 8 w 23"/>
              <a:gd name="T61" fmla="*/ 12 h 21"/>
              <a:gd name="T62" fmla="*/ 4 w 23"/>
              <a:gd name="T63" fmla="*/ 13 h 21"/>
              <a:gd name="T64" fmla="*/ 1 w 23"/>
              <a:gd name="T65" fmla="*/ 15 h 21"/>
              <a:gd name="T66" fmla="*/ 0 w 23"/>
              <a:gd name="T67" fmla="*/ 17 h 21"/>
              <a:gd name="T68" fmla="*/ 2 w 23"/>
              <a:gd name="T69" fmla="*/ 18 h 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 h="21">
                <a:moveTo>
                  <a:pt x="2" y="18"/>
                </a:moveTo>
                <a:cubicBezTo>
                  <a:pt x="3" y="18"/>
                  <a:pt x="3" y="18"/>
                  <a:pt x="4" y="18"/>
                </a:cubicBezTo>
                <a:cubicBezTo>
                  <a:pt x="4" y="18"/>
                  <a:pt x="4" y="18"/>
                  <a:pt x="5" y="18"/>
                </a:cubicBezTo>
                <a:cubicBezTo>
                  <a:pt x="5" y="18"/>
                  <a:pt x="5" y="17"/>
                  <a:pt x="5" y="17"/>
                </a:cubicBezTo>
                <a:cubicBezTo>
                  <a:pt x="6" y="17"/>
                  <a:pt x="6" y="17"/>
                  <a:pt x="7" y="17"/>
                </a:cubicBezTo>
                <a:cubicBezTo>
                  <a:pt x="7" y="17"/>
                  <a:pt x="7" y="18"/>
                  <a:pt x="7" y="18"/>
                </a:cubicBezTo>
                <a:cubicBezTo>
                  <a:pt x="10" y="21"/>
                  <a:pt x="8" y="16"/>
                  <a:pt x="12" y="17"/>
                </a:cubicBezTo>
                <a:cubicBezTo>
                  <a:pt x="12" y="16"/>
                  <a:pt x="12" y="16"/>
                  <a:pt x="13" y="16"/>
                </a:cubicBezTo>
                <a:cubicBezTo>
                  <a:pt x="14" y="16"/>
                  <a:pt x="14" y="16"/>
                  <a:pt x="14" y="16"/>
                </a:cubicBezTo>
                <a:cubicBezTo>
                  <a:pt x="14" y="15"/>
                  <a:pt x="14" y="14"/>
                  <a:pt x="15" y="15"/>
                </a:cubicBezTo>
                <a:cubicBezTo>
                  <a:pt x="16" y="15"/>
                  <a:pt x="17" y="14"/>
                  <a:pt x="17" y="13"/>
                </a:cubicBezTo>
                <a:cubicBezTo>
                  <a:pt x="17" y="13"/>
                  <a:pt x="17" y="13"/>
                  <a:pt x="17" y="12"/>
                </a:cubicBezTo>
                <a:cubicBezTo>
                  <a:pt x="17" y="11"/>
                  <a:pt x="18" y="10"/>
                  <a:pt x="18" y="9"/>
                </a:cubicBezTo>
                <a:cubicBezTo>
                  <a:pt x="19" y="9"/>
                  <a:pt x="19" y="8"/>
                  <a:pt x="19" y="8"/>
                </a:cubicBezTo>
                <a:cubicBezTo>
                  <a:pt x="19" y="8"/>
                  <a:pt x="20" y="8"/>
                  <a:pt x="20" y="8"/>
                </a:cubicBezTo>
                <a:cubicBezTo>
                  <a:pt x="21" y="8"/>
                  <a:pt x="21" y="8"/>
                  <a:pt x="21" y="8"/>
                </a:cubicBezTo>
                <a:cubicBezTo>
                  <a:pt x="23" y="7"/>
                  <a:pt x="22" y="5"/>
                  <a:pt x="21" y="4"/>
                </a:cubicBezTo>
                <a:cubicBezTo>
                  <a:pt x="21" y="4"/>
                  <a:pt x="21" y="4"/>
                  <a:pt x="20" y="4"/>
                </a:cubicBezTo>
                <a:cubicBezTo>
                  <a:pt x="20" y="4"/>
                  <a:pt x="20" y="3"/>
                  <a:pt x="20" y="3"/>
                </a:cubicBezTo>
                <a:cubicBezTo>
                  <a:pt x="20" y="2"/>
                  <a:pt x="20" y="1"/>
                  <a:pt x="20" y="0"/>
                </a:cubicBezTo>
                <a:cubicBezTo>
                  <a:pt x="19" y="0"/>
                  <a:pt x="19" y="0"/>
                  <a:pt x="18" y="0"/>
                </a:cubicBezTo>
                <a:cubicBezTo>
                  <a:pt x="17" y="2"/>
                  <a:pt x="16" y="3"/>
                  <a:pt x="14" y="3"/>
                </a:cubicBezTo>
                <a:cubicBezTo>
                  <a:pt x="15" y="4"/>
                  <a:pt x="15" y="4"/>
                  <a:pt x="17" y="4"/>
                </a:cubicBezTo>
                <a:cubicBezTo>
                  <a:pt x="17" y="4"/>
                  <a:pt x="17" y="5"/>
                  <a:pt x="17" y="5"/>
                </a:cubicBezTo>
                <a:cubicBezTo>
                  <a:pt x="16" y="5"/>
                  <a:pt x="16" y="7"/>
                  <a:pt x="15" y="8"/>
                </a:cubicBezTo>
                <a:cubicBezTo>
                  <a:pt x="15" y="8"/>
                  <a:pt x="15" y="8"/>
                  <a:pt x="15" y="9"/>
                </a:cubicBezTo>
                <a:cubicBezTo>
                  <a:pt x="15" y="9"/>
                  <a:pt x="15" y="10"/>
                  <a:pt x="15" y="10"/>
                </a:cubicBezTo>
                <a:cubicBezTo>
                  <a:pt x="15" y="11"/>
                  <a:pt x="15" y="11"/>
                  <a:pt x="14" y="12"/>
                </a:cubicBezTo>
                <a:cubicBezTo>
                  <a:pt x="14" y="13"/>
                  <a:pt x="14" y="14"/>
                  <a:pt x="13" y="13"/>
                </a:cubicBezTo>
                <a:cubicBezTo>
                  <a:pt x="12" y="14"/>
                  <a:pt x="11" y="13"/>
                  <a:pt x="11" y="12"/>
                </a:cubicBezTo>
                <a:cubicBezTo>
                  <a:pt x="10" y="12"/>
                  <a:pt x="9" y="12"/>
                  <a:pt x="8" y="12"/>
                </a:cubicBezTo>
                <a:cubicBezTo>
                  <a:pt x="6" y="12"/>
                  <a:pt x="5" y="13"/>
                  <a:pt x="4" y="13"/>
                </a:cubicBezTo>
                <a:cubicBezTo>
                  <a:pt x="3" y="14"/>
                  <a:pt x="2" y="15"/>
                  <a:pt x="1" y="15"/>
                </a:cubicBezTo>
                <a:cubicBezTo>
                  <a:pt x="1" y="16"/>
                  <a:pt x="0" y="16"/>
                  <a:pt x="0" y="17"/>
                </a:cubicBezTo>
                <a:cubicBezTo>
                  <a:pt x="1" y="17"/>
                  <a:pt x="2" y="17"/>
                  <a:pt x="2" y="18"/>
                </a:cubicBezTo>
                <a:close/>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385" name="Freeform 266" title=""/>
          <p:cNvSpPr/>
          <p:nvPr>
            <p:custDataLst>
              <p:tags r:id="rId407"/>
            </p:custDataLst>
          </p:nvPr>
        </p:nvSpPr>
        <p:spPr bwMode="auto">
          <a:xfrm rot="3000000">
            <a:off x="10924457" y="2480487"/>
            <a:ext cx="40671" cy="24780"/>
          </a:xfrm>
          <a:custGeom>
            <a:gdLst>
              <a:gd name="T0" fmla="*/ 12 w 38"/>
              <a:gd name="T1" fmla="*/ 0 h 23"/>
              <a:gd name="T2" fmla="*/ 9 w 38"/>
              <a:gd name="T3" fmla="*/ 0 h 23"/>
              <a:gd name="T4" fmla="*/ 9 w 38"/>
              <a:gd name="T5" fmla="*/ 2 h 23"/>
              <a:gd name="T6" fmla="*/ 5 w 38"/>
              <a:gd name="T7" fmla="*/ 2 h 23"/>
              <a:gd name="T8" fmla="*/ 4 w 38"/>
              <a:gd name="T9" fmla="*/ 2 h 23"/>
              <a:gd name="T10" fmla="*/ 2 w 38"/>
              <a:gd name="T11" fmla="*/ 2 h 23"/>
              <a:gd name="T12" fmla="*/ 2 w 38"/>
              <a:gd name="T13" fmla="*/ 3 h 23"/>
              <a:gd name="T14" fmla="*/ 5 w 38"/>
              <a:gd name="T15" fmla="*/ 5 h 23"/>
              <a:gd name="T16" fmla="*/ 5 w 38"/>
              <a:gd name="T17" fmla="*/ 6 h 23"/>
              <a:gd name="T18" fmla="*/ 7 w 38"/>
              <a:gd name="T19" fmla="*/ 9 h 23"/>
              <a:gd name="T20" fmla="*/ 8 w 38"/>
              <a:gd name="T21" fmla="*/ 9 h 23"/>
              <a:gd name="T22" fmla="*/ 9 w 38"/>
              <a:gd name="T23" fmla="*/ 9 h 23"/>
              <a:gd name="T24" fmla="*/ 12 w 38"/>
              <a:gd name="T25" fmla="*/ 10 h 23"/>
              <a:gd name="T26" fmla="*/ 14 w 38"/>
              <a:gd name="T27" fmla="*/ 11 h 23"/>
              <a:gd name="T28" fmla="*/ 14 w 38"/>
              <a:gd name="T29" fmla="*/ 10 h 23"/>
              <a:gd name="T30" fmla="*/ 17 w 38"/>
              <a:gd name="T31" fmla="*/ 10 h 23"/>
              <a:gd name="T32" fmla="*/ 17 w 38"/>
              <a:gd name="T33" fmla="*/ 9 h 23"/>
              <a:gd name="T34" fmla="*/ 19 w 38"/>
              <a:gd name="T35" fmla="*/ 8 h 23"/>
              <a:gd name="T36" fmla="*/ 20 w 38"/>
              <a:gd name="T37" fmla="*/ 5 h 23"/>
              <a:gd name="T38" fmla="*/ 23 w 38"/>
              <a:gd name="T39" fmla="*/ 6 h 23"/>
              <a:gd name="T40" fmla="*/ 21 w 38"/>
              <a:gd name="T41" fmla="*/ 10 h 23"/>
              <a:gd name="T42" fmla="*/ 21 w 38"/>
              <a:gd name="T43" fmla="*/ 11 h 23"/>
              <a:gd name="T44" fmla="*/ 24 w 38"/>
              <a:gd name="T45" fmla="*/ 11 h 23"/>
              <a:gd name="T46" fmla="*/ 25 w 38"/>
              <a:gd name="T47" fmla="*/ 11 h 23"/>
              <a:gd name="T48" fmla="*/ 25 w 38"/>
              <a:gd name="T49" fmla="*/ 12 h 23"/>
              <a:gd name="T50" fmla="*/ 27 w 38"/>
              <a:gd name="T51" fmla="*/ 13 h 23"/>
              <a:gd name="T52" fmla="*/ 27 w 38"/>
              <a:gd name="T53" fmla="*/ 15 h 23"/>
              <a:gd name="T54" fmla="*/ 27 w 38"/>
              <a:gd name="T55" fmla="*/ 17 h 23"/>
              <a:gd name="T56" fmla="*/ 26 w 38"/>
              <a:gd name="T57" fmla="*/ 21 h 23"/>
              <a:gd name="T58" fmla="*/ 26 w 38"/>
              <a:gd name="T59" fmla="*/ 22 h 23"/>
              <a:gd name="T60" fmla="*/ 28 w 38"/>
              <a:gd name="T61" fmla="*/ 23 h 23"/>
              <a:gd name="T62" fmla="*/ 31 w 38"/>
              <a:gd name="T63" fmla="*/ 23 h 23"/>
              <a:gd name="T64" fmla="*/ 32 w 38"/>
              <a:gd name="T65" fmla="*/ 23 h 23"/>
              <a:gd name="T66" fmla="*/ 32 w 38"/>
              <a:gd name="T67" fmla="*/ 22 h 23"/>
              <a:gd name="T68" fmla="*/ 31 w 38"/>
              <a:gd name="T69" fmla="*/ 19 h 23"/>
              <a:gd name="T70" fmla="*/ 32 w 38"/>
              <a:gd name="T71" fmla="*/ 17 h 23"/>
              <a:gd name="T72" fmla="*/ 32 w 38"/>
              <a:gd name="T73" fmla="*/ 16 h 23"/>
              <a:gd name="T74" fmla="*/ 31 w 38"/>
              <a:gd name="T75" fmla="*/ 16 h 23"/>
              <a:gd name="T76" fmla="*/ 30 w 38"/>
              <a:gd name="T77" fmla="*/ 15 h 23"/>
              <a:gd name="T78" fmla="*/ 32 w 38"/>
              <a:gd name="T79" fmla="*/ 15 h 23"/>
              <a:gd name="T80" fmla="*/ 34 w 38"/>
              <a:gd name="T81" fmla="*/ 15 h 23"/>
              <a:gd name="T82" fmla="*/ 36 w 38"/>
              <a:gd name="T83" fmla="*/ 15 h 23"/>
              <a:gd name="T84" fmla="*/ 37 w 38"/>
              <a:gd name="T85" fmla="*/ 15 h 23"/>
              <a:gd name="T86" fmla="*/ 38 w 38"/>
              <a:gd name="T87" fmla="*/ 13 h 23"/>
              <a:gd name="T88" fmla="*/ 38 w 38"/>
              <a:gd name="T89" fmla="*/ 12 h 23"/>
              <a:gd name="T90" fmla="*/ 37 w 38"/>
              <a:gd name="T91" fmla="*/ 11 h 23"/>
              <a:gd name="T92" fmla="*/ 33 w 38"/>
              <a:gd name="T93" fmla="*/ 11 h 23"/>
              <a:gd name="T94" fmla="*/ 31 w 38"/>
              <a:gd name="T95" fmla="*/ 10 h 23"/>
              <a:gd name="T96" fmla="*/ 31 w 38"/>
              <a:gd name="T97" fmla="*/ 9 h 23"/>
              <a:gd name="T98" fmla="*/ 30 w 38"/>
              <a:gd name="T99" fmla="*/ 9 h 23"/>
              <a:gd name="T100" fmla="*/ 28 w 38"/>
              <a:gd name="T101" fmla="*/ 8 h 23"/>
              <a:gd name="T102" fmla="*/ 27 w 38"/>
              <a:gd name="T103" fmla="*/ 5 h 23"/>
              <a:gd name="T104" fmla="*/ 27 w 38"/>
              <a:gd name="T105" fmla="*/ 4 h 23"/>
              <a:gd name="T106" fmla="*/ 25 w 38"/>
              <a:gd name="T107" fmla="*/ 4 h 23"/>
              <a:gd name="T108" fmla="*/ 21 w 38"/>
              <a:gd name="T109" fmla="*/ 2 h 23"/>
              <a:gd name="T110" fmla="*/ 20 w 38"/>
              <a:gd name="T111" fmla="*/ 2 h 23"/>
              <a:gd name="T112" fmla="*/ 18 w 38"/>
              <a:gd name="T113" fmla="*/ 3 h 23"/>
              <a:gd name="T114" fmla="*/ 17 w 38"/>
              <a:gd name="T115" fmla="*/ 3 h 23"/>
              <a:gd name="T116" fmla="*/ 14 w 38"/>
              <a:gd name="T117" fmla="*/ 3 h 23"/>
              <a:gd name="T118" fmla="*/ 14 w 38"/>
              <a:gd name="T119" fmla="*/ 2 h 23"/>
              <a:gd name="T120" fmla="*/ 12 w 38"/>
              <a:gd name="T121" fmla="*/ 0 h 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8" h="23">
                <a:moveTo>
                  <a:pt x="12" y="0"/>
                </a:moveTo>
                <a:cubicBezTo>
                  <a:pt x="11" y="0"/>
                  <a:pt x="10" y="0"/>
                  <a:pt x="9" y="0"/>
                </a:cubicBezTo>
                <a:cubicBezTo>
                  <a:pt x="9" y="1"/>
                  <a:pt x="9" y="1"/>
                  <a:pt x="9" y="2"/>
                </a:cubicBezTo>
                <a:cubicBezTo>
                  <a:pt x="8" y="2"/>
                  <a:pt x="6" y="2"/>
                  <a:pt x="5" y="2"/>
                </a:cubicBezTo>
                <a:cubicBezTo>
                  <a:pt x="4" y="2"/>
                  <a:pt x="4" y="2"/>
                  <a:pt x="4" y="2"/>
                </a:cubicBezTo>
                <a:cubicBezTo>
                  <a:pt x="3" y="2"/>
                  <a:pt x="3" y="2"/>
                  <a:pt x="2" y="2"/>
                </a:cubicBezTo>
                <a:cubicBezTo>
                  <a:pt x="2" y="2"/>
                  <a:pt x="2" y="2"/>
                  <a:pt x="2" y="3"/>
                </a:cubicBezTo>
                <a:cubicBezTo>
                  <a:pt x="6" y="3"/>
                  <a:pt x="0" y="6"/>
                  <a:pt x="5" y="5"/>
                </a:cubicBezTo>
                <a:cubicBezTo>
                  <a:pt x="5" y="6"/>
                  <a:pt x="5" y="6"/>
                  <a:pt x="5" y="6"/>
                </a:cubicBezTo>
                <a:cubicBezTo>
                  <a:pt x="6" y="7"/>
                  <a:pt x="7" y="7"/>
                  <a:pt x="7" y="9"/>
                </a:cubicBezTo>
                <a:cubicBezTo>
                  <a:pt x="7" y="9"/>
                  <a:pt x="8" y="9"/>
                  <a:pt x="8" y="9"/>
                </a:cubicBezTo>
                <a:cubicBezTo>
                  <a:pt x="9" y="9"/>
                  <a:pt x="9" y="9"/>
                  <a:pt x="9" y="9"/>
                </a:cubicBezTo>
                <a:cubicBezTo>
                  <a:pt x="10" y="9"/>
                  <a:pt x="12" y="9"/>
                  <a:pt x="12" y="10"/>
                </a:cubicBezTo>
                <a:cubicBezTo>
                  <a:pt x="13" y="10"/>
                  <a:pt x="13" y="11"/>
                  <a:pt x="14" y="11"/>
                </a:cubicBezTo>
                <a:cubicBezTo>
                  <a:pt x="14" y="11"/>
                  <a:pt x="14" y="10"/>
                  <a:pt x="14" y="10"/>
                </a:cubicBezTo>
                <a:cubicBezTo>
                  <a:pt x="15" y="10"/>
                  <a:pt x="16" y="10"/>
                  <a:pt x="17" y="10"/>
                </a:cubicBezTo>
                <a:cubicBezTo>
                  <a:pt x="17" y="10"/>
                  <a:pt x="17" y="9"/>
                  <a:pt x="17" y="9"/>
                </a:cubicBezTo>
                <a:cubicBezTo>
                  <a:pt x="18" y="8"/>
                  <a:pt x="18" y="8"/>
                  <a:pt x="19" y="8"/>
                </a:cubicBezTo>
                <a:cubicBezTo>
                  <a:pt x="20" y="7"/>
                  <a:pt x="20" y="7"/>
                  <a:pt x="20" y="5"/>
                </a:cubicBezTo>
                <a:cubicBezTo>
                  <a:pt x="21" y="5"/>
                  <a:pt x="23" y="5"/>
                  <a:pt x="23" y="6"/>
                </a:cubicBezTo>
                <a:cubicBezTo>
                  <a:pt x="22" y="8"/>
                  <a:pt x="23" y="10"/>
                  <a:pt x="21" y="10"/>
                </a:cubicBezTo>
                <a:cubicBezTo>
                  <a:pt x="21" y="10"/>
                  <a:pt x="21" y="11"/>
                  <a:pt x="21" y="11"/>
                </a:cubicBezTo>
                <a:cubicBezTo>
                  <a:pt x="22" y="11"/>
                  <a:pt x="23" y="11"/>
                  <a:pt x="24" y="11"/>
                </a:cubicBezTo>
                <a:cubicBezTo>
                  <a:pt x="24" y="11"/>
                  <a:pt x="25" y="11"/>
                  <a:pt x="25" y="11"/>
                </a:cubicBezTo>
                <a:cubicBezTo>
                  <a:pt x="25" y="11"/>
                  <a:pt x="25" y="12"/>
                  <a:pt x="25" y="12"/>
                </a:cubicBezTo>
                <a:cubicBezTo>
                  <a:pt x="26" y="13"/>
                  <a:pt x="27" y="12"/>
                  <a:pt x="27" y="13"/>
                </a:cubicBezTo>
                <a:cubicBezTo>
                  <a:pt x="27" y="14"/>
                  <a:pt x="27" y="14"/>
                  <a:pt x="27" y="15"/>
                </a:cubicBezTo>
                <a:cubicBezTo>
                  <a:pt x="27" y="15"/>
                  <a:pt x="27" y="16"/>
                  <a:pt x="27" y="17"/>
                </a:cubicBezTo>
                <a:cubicBezTo>
                  <a:pt x="30" y="17"/>
                  <a:pt x="29" y="22"/>
                  <a:pt x="26" y="21"/>
                </a:cubicBezTo>
                <a:cubicBezTo>
                  <a:pt x="26" y="21"/>
                  <a:pt x="26" y="21"/>
                  <a:pt x="26" y="22"/>
                </a:cubicBezTo>
                <a:cubicBezTo>
                  <a:pt x="27" y="22"/>
                  <a:pt x="28" y="23"/>
                  <a:pt x="28" y="23"/>
                </a:cubicBezTo>
                <a:cubicBezTo>
                  <a:pt x="30" y="23"/>
                  <a:pt x="30" y="21"/>
                  <a:pt x="31" y="23"/>
                </a:cubicBezTo>
                <a:cubicBezTo>
                  <a:pt x="31" y="23"/>
                  <a:pt x="32" y="23"/>
                  <a:pt x="32" y="23"/>
                </a:cubicBezTo>
                <a:cubicBezTo>
                  <a:pt x="32" y="23"/>
                  <a:pt x="32" y="22"/>
                  <a:pt x="32" y="22"/>
                </a:cubicBezTo>
                <a:cubicBezTo>
                  <a:pt x="32" y="21"/>
                  <a:pt x="31" y="20"/>
                  <a:pt x="31" y="19"/>
                </a:cubicBezTo>
                <a:cubicBezTo>
                  <a:pt x="31" y="18"/>
                  <a:pt x="31" y="17"/>
                  <a:pt x="32" y="17"/>
                </a:cubicBezTo>
                <a:cubicBezTo>
                  <a:pt x="32" y="17"/>
                  <a:pt x="32" y="16"/>
                  <a:pt x="32" y="16"/>
                </a:cubicBezTo>
                <a:cubicBezTo>
                  <a:pt x="32" y="16"/>
                  <a:pt x="31" y="16"/>
                  <a:pt x="31" y="16"/>
                </a:cubicBezTo>
                <a:cubicBezTo>
                  <a:pt x="31" y="15"/>
                  <a:pt x="30" y="15"/>
                  <a:pt x="30" y="15"/>
                </a:cubicBezTo>
                <a:cubicBezTo>
                  <a:pt x="30" y="13"/>
                  <a:pt x="31" y="14"/>
                  <a:pt x="32" y="15"/>
                </a:cubicBezTo>
                <a:cubicBezTo>
                  <a:pt x="33" y="15"/>
                  <a:pt x="34" y="15"/>
                  <a:pt x="34" y="15"/>
                </a:cubicBezTo>
                <a:cubicBezTo>
                  <a:pt x="35" y="15"/>
                  <a:pt x="35" y="15"/>
                  <a:pt x="36" y="15"/>
                </a:cubicBezTo>
                <a:cubicBezTo>
                  <a:pt x="36" y="15"/>
                  <a:pt x="36" y="15"/>
                  <a:pt x="37" y="15"/>
                </a:cubicBezTo>
                <a:cubicBezTo>
                  <a:pt x="37" y="14"/>
                  <a:pt x="37" y="13"/>
                  <a:pt x="38" y="13"/>
                </a:cubicBezTo>
                <a:cubicBezTo>
                  <a:pt x="38" y="13"/>
                  <a:pt x="38" y="13"/>
                  <a:pt x="38" y="12"/>
                </a:cubicBezTo>
                <a:cubicBezTo>
                  <a:pt x="38" y="11"/>
                  <a:pt x="38" y="11"/>
                  <a:pt x="37" y="11"/>
                </a:cubicBezTo>
                <a:cubicBezTo>
                  <a:pt x="36" y="11"/>
                  <a:pt x="34" y="11"/>
                  <a:pt x="33" y="11"/>
                </a:cubicBezTo>
                <a:cubicBezTo>
                  <a:pt x="32" y="11"/>
                  <a:pt x="31" y="11"/>
                  <a:pt x="31" y="10"/>
                </a:cubicBezTo>
                <a:cubicBezTo>
                  <a:pt x="31" y="10"/>
                  <a:pt x="31" y="9"/>
                  <a:pt x="31" y="9"/>
                </a:cubicBezTo>
                <a:cubicBezTo>
                  <a:pt x="30" y="9"/>
                  <a:pt x="30" y="9"/>
                  <a:pt x="30" y="9"/>
                </a:cubicBezTo>
                <a:cubicBezTo>
                  <a:pt x="29" y="9"/>
                  <a:pt x="29" y="8"/>
                  <a:pt x="28" y="8"/>
                </a:cubicBezTo>
                <a:cubicBezTo>
                  <a:pt x="28" y="7"/>
                  <a:pt x="27" y="6"/>
                  <a:pt x="27" y="5"/>
                </a:cubicBezTo>
                <a:cubicBezTo>
                  <a:pt x="27" y="5"/>
                  <a:pt x="27" y="4"/>
                  <a:pt x="27" y="4"/>
                </a:cubicBezTo>
                <a:cubicBezTo>
                  <a:pt x="26" y="4"/>
                  <a:pt x="26" y="4"/>
                  <a:pt x="25" y="4"/>
                </a:cubicBezTo>
                <a:cubicBezTo>
                  <a:pt x="22" y="5"/>
                  <a:pt x="23" y="2"/>
                  <a:pt x="21" y="2"/>
                </a:cubicBezTo>
                <a:cubicBezTo>
                  <a:pt x="21" y="2"/>
                  <a:pt x="21" y="2"/>
                  <a:pt x="20" y="2"/>
                </a:cubicBezTo>
                <a:cubicBezTo>
                  <a:pt x="20" y="3"/>
                  <a:pt x="19" y="3"/>
                  <a:pt x="18" y="3"/>
                </a:cubicBezTo>
                <a:cubicBezTo>
                  <a:pt x="17" y="3"/>
                  <a:pt x="17" y="3"/>
                  <a:pt x="17" y="3"/>
                </a:cubicBezTo>
                <a:cubicBezTo>
                  <a:pt x="16" y="3"/>
                  <a:pt x="15" y="3"/>
                  <a:pt x="14" y="3"/>
                </a:cubicBezTo>
                <a:cubicBezTo>
                  <a:pt x="14" y="2"/>
                  <a:pt x="14" y="2"/>
                  <a:pt x="14" y="2"/>
                </a:cubicBezTo>
                <a:cubicBezTo>
                  <a:pt x="13" y="1"/>
                  <a:pt x="12" y="2"/>
                  <a:pt x="12" y="0"/>
                </a:cubicBezTo>
                <a:close/>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386" name="Freeform 267" title=""/>
          <p:cNvSpPr/>
          <p:nvPr>
            <p:custDataLst>
              <p:tags r:id="rId408"/>
            </p:custDataLst>
          </p:nvPr>
        </p:nvSpPr>
        <p:spPr bwMode="auto">
          <a:xfrm rot="3000000">
            <a:off x="10999716" y="2564943"/>
            <a:ext cx="12896" cy="18337"/>
          </a:xfrm>
          <a:custGeom>
            <a:gdLst>
              <a:gd name="T0" fmla="*/ 2 w 12"/>
              <a:gd name="T1" fmla="*/ 17 h 17"/>
              <a:gd name="T2" fmla="*/ 2 w 12"/>
              <a:gd name="T3" fmla="*/ 16 h 17"/>
              <a:gd name="T4" fmla="*/ 4 w 12"/>
              <a:gd name="T5" fmla="*/ 15 h 17"/>
              <a:gd name="T6" fmla="*/ 5 w 12"/>
              <a:gd name="T7" fmla="*/ 15 h 17"/>
              <a:gd name="T8" fmla="*/ 5 w 12"/>
              <a:gd name="T9" fmla="*/ 14 h 17"/>
              <a:gd name="T10" fmla="*/ 5 w 12"/>
              <a:gd name="T11" fmla="*/ 13 h 17"/>
              <a:gd name="T12" fmla="*/ 5 w 12"/>
              <a:gd name="T13" fmla="*/ 11 h 17"/>
              <a:gd name="T14" fmla="*/ 6 w 12"/>
              <a:gd name="T15" fmla="*/ 11 h 17"/>
              <a:gd name="T16" fmla="*/ 7 w 12"/>
              <a:gd name="T17" fmla="*/ 10 h 17"/>
              <a:gd name="T18" fmla="*/ 8 w 12"/>
              <a:gd name="T19" fmla="*/ 8 h 17"/>
              <a:gd name="T20" fmla="*/ 10 w 12"/>
              <a:gd name="T21" fmla="*/ 7 h 17"/>
              <a:gd name="T22" fmla="*/ 11 w 12"/>
              <a:gd name="T23" fmla="*/ 7 h 17"/>
              <a:gd name="T24" fmla="*/ 11 w 12"/>
              <a:gd name="T25" fmla="*/ 5 h 17"/>
              <a:gd name="T26" fmla="*/ 11 w 12"/>
              <a:gd name="T27" fmla="*/ 4 h 17"/>
              <a:gd name="T28" fmla="*/ 11 w 12"/>
              <a:gd name="T29" fmla="*/ 3 h 17"/>
              <a:gd name="T30" fmla="*/ 11 w 12"/>
              <a:gd name="T31" fmla="*/ 1 h 17"/>
              <a:gd name="T32" fmla="*/ 8 w 12"/>
              <a:gd name="T33" fmla="*/ 0 h 17"/>
              <a:gd name="T34" fmla="*/ 7 w 12"/>
              <a:gd name="T35" fmla="*/ 0 h 17"/>
              <a:gd name="T36" fmla="*/ 5 w 12"/>
              <a:gd name="T37" fmla="*/ 2 h 17"/>
              <a:gd name="T38" fmla="*/ 5 w 12"/>
              <a:gd name="T39" fmla="*/ 3 h 17"/>
              <a:gd name="T40" fmla="*/ 5 w 12"/>
              <a:gd name="T41" fmla="*/ 4 h 17"/>
              <a:gd name="T42" fmla="*/ 5 w 12"/>
              <a:gd name="T43" fmla="*/ 5 h 17"/>
              <a:gd name="T44" fmla="*/ 4 w 12"/>
              <a:gd name="T45" fmla="*/ 5 h 17"/>
              <a:gd name="T46" fmla="*/ 2 w 12"/>
              <a:gd name="T47" fmla="*/ 7 h 17"/>
              <a:gd name="T48" fmla="*/ 2 w 12"/>
              <a:gd name="T49" fmla="*/ 9 h 17"/>
              <a:gd name="T50" fmla="*/ 2 w 12"/>
              <a:gd name="T51" fmla="*/ 11 h 17"/>
              <a:gd name="T52" fmla="*/ 1 w 12"/>
              <a:gd name="T53" fmla="*/ 11 h 17"/>
              <a:gd name="T54" fmla="*/ 0 w 12"/>
              <a:gd name="T55" fmla="*/ 13 h 17"/>
              <a:gd name="T56" fmla="*/ 0 w 12"/>
              <a:gd name="T57" fmla="*/ 15 h 17"/>
              <a:gd name="T58" fmla="*/ 2 w 12"/>
              <a:gd name="T59" fmla="*/ 17 h 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 h="17">
                <a:moveTo>
                  <a:pt x="2" y="17"/>
                </a:moveTo>
                <a:cubicBezTo>
                  <a:pt x="2" y="17"/>
                  <a:pt x="2" y="17"/>
                  <a:pt x="2" y="16"/>
                </a:cubicBezTo>
                <a:cubicBezTo>
                  <a:pt x="3" y="16"/>
                  <a:pt x="4" y="16"/>
                  <a:pt x="4" y="15"/>
                </a:cubicBezTo>
                <a:cubicBezTo>
                  <a:pt x="4" y="15"/>
                  <a:pt x="4" y="15"/>
                  <a:pt x="5" y="15"/>
                </a:cubicBezTo>
                <a:cubicBezTo>
                  <a:pt x="5" y="15"/>
                  <a:pt x="5" y="14"/>
                  <a:pt x="5" y="14"/>
                </a:cubicBezTo>
                <a:cubicBezTo>
                  <a:pt x="5" y="13"/>
                  <a:pt x="5" y="13"/>
                  <a:pt x="5" y="13"/>
                </a:cubicBezTo>
                <a:cubicBezTo>
                  <a:pt x="5" y="12"/>
                  <a:pt x="5" y="12"/>
                  <a:pt x="5" y="11"/>
                </a:cubicBezTo>
                <a:cubicBezTo>
                  <a:pt x="5" y="11"/>
                  <a:pt x="6" y="11"/>
                  <a:pt x="6" y="11"/>
                </a:cubicBezTo>
                <a:cubicBezTo>
                  <a:pt x="6" y="10"/>
                  <a:pt x="6" y="10"/>
                  <a:pt x="7" y="10"/>
                </a:cubicBezTo>
                <a:cubicBezTo>
                  <a:pt x="7" y="9"/>
                  <a:pt x="8" y="9"/>
                  <a:pt x="8" y="8"/>
                </a:cubicBezTo>
                <a:cubicBezTo>
                  <a:pt x="9" y="8"/>
                  <a:pt x="9" y="7"/>
                  <a:pt x="10" y="7"/>
                </a:cubicBezTo>
                <a:cubicBezTo>
                  <a:pt x="10" y="7"/>
                  <a:pt x="10" y="7"/>
                  <a:pt x="11" y="7"/>
                </a:cubicBezTo>
                <a:cubicBezTo>
                  <a:pt x="11" y="6"/>
                  <a:pt x="11" y="6"/>
                  <a:pt x="11" y="5"/>
                </a:cubicBezTo>
                <a:cubicBezTo>
                  <a:pt x="11" y="5"/>
                  <a:pt x="11" y="5"/>
                  <a:pt x="11" y="4"/>
                </a:cubicBezTo>
                <a:cubicBezTo>
                  <a:pt x="11" y="4"/>
                  <a:pt x="11" y="3"/>
                  <a:pt x="11" y="3"/>
                </a:cubicBezTo>
                <a:cubicBezTo>
                  <a:pt x="12" y="3"/>
                  <a:pt x="11" y="2"/>
                  <a:pt x="11" y="1"/>
                </a:cubicBezTo>
                <a:cubicBezTo>
                  <a:pt x="10" y="0"/>
                  <a:pt x="10" y="0"/>
                  <a:pt x="8" y="0"/>
                </a:cubicBezTo>
                <a:cubicBezTo>
                  <a:pt x="8" y="0"/>
                  <a:pt x="8" y="0"/>
                  <a:pt x="7" y="0"/>
                </a:cubicBezTo>
                <a:cubicBezTo>
                  <a:pt x="7" y="1"/>
                  <a:pt x="6" y="2"/>
                  <a:pt x="5" y="2"/>
                </a:cubicBezTo>
                <a:cubicBezTo>
                  <a:pt x="5" y="2"/>
                  <a:pt x="5" y="3"/>
                  <a:pt x="5" y="3"/>
                </a:cubicBezTo>
                <a:cubicBezTo>
                  <a:pt x="5" y="3"/>
                  <a:pt x="5" y="4"/>
                  <a:pt x="5" y="4"/>
                </a:cubicBezTo>
                <a:cubicBezTo>
                  <a:pt x="5" y="5"/>
                  <a:pt x="5" y="5"/>
                  <a:pt x="5" y="5"/>
                </a:cubicBezTo>
                <a:cubicBezTo>
                  <a:pt x="4" y="5"/>
                  <a:pt x="4" y="5"/>
                  <a:pt x="4" y="5"/>
                </a:cubicBezTo>
                <a:cubicBezTo>
                  <a:pt x="3" y="5"/>
                  <a:pt x="2" y="6"/>
                  <a:pt x="2" y="7"/>
                </a:cubicBezTo>
                <a:cubicBezTo>
                  <a:pt x="2" y="7"/>
                  <a:pt x="2" y="8"/>
                  <a:pt x="2" y="9"/>
                </a:cubicBezTo>
                <a:cubicBezTo>
                  <a:pt x="2" y="10"/>
                  <a:pt x="2" y="11"/>
                  <a:pt x="2" y="11"/>
                </a:cubicBezTo>
                <a:cubicBezTo>
                  <a:pt x="2" y="11"/>
                  <a:pt x="2" y="11"/>
                  <a:pt x="1" y="11"/>
                </a:cubicBezTo>
                <a:cubicBezTo>
                  <a:pt x="1" y="12"/>
                  <a:pt x="1" y="13"/>
                  <a:pt x="0" y="13"/>
                </a:cubicBezTo>
                <a:cubicBezTo>
                  <a:pt x="0" y="13"/>
                  <a:pt x="0" y="14"/>
                  <a:pt x="0" y="15"/>
                </a:cubicBezTo>
                <a:cubicBezTo>
                  <a:pt x="1" y="16"/>
                  <a:pt x="1" y="17"/>
                  <a:pt x="2" y="17"/>
                </a:cubicBezTo>
                <a:close/>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387" name="Freeform 268" title=""/>
          <p:cNvSpPr/>
          <p:nvPr>
            <p:custDataLst>
              <p:tags r:id="rId409"/>
            </p:custDataLst>
          </p:nvPr>
        </p:nvSpPr>
        <p:spPr bwMode="auto">
          <a:xfrm rot="3000000">
            <a:off x="10976312" y="2571341"/>
            <a:ext cx="10416" cy="13876"/>
          </a:xfrm>
          <a:custGeom>
            <a:gdLst>
              <a:gd name="T0" fmla="*/ 2 w 10"/>
              <a:gd name="T1" fmla="*/ 8 h 13"/>
              <a:gd name="T2" fmla="*/ 2 w 10"/>
              <a:gd name="T3" fmla="*/ 10 h 13"/>
              <a:gd name="T4" fmla="*/ 4 w 10"/>
              <a:gd name="T5" fmla="*/ 11 h 13"/>
              <a:gd name="T6" fmla="*/ 6 w 10"/>
              <a:gd name="T7" fmla="*/ 13 h 13"/>
              <a:gd name="T8" fmla="*/ 7 w 10"/>
              <a:gd name="T9" fmla="*/ 10 h 13"/>
              <a:gd name="T10" fmla="*/ 7 w 10"/>
              <a:gd name="T11" fmla="*/ 8 h 13"/>
              <a:gd name="T12" fmla="*/ 9 w 10"/>
              <a:gd name="T13" fmla="*/ 5 h 13"/>
              <a:gd name="T14" fmla="*/ 10 w 10"/>
              <a:gd name="T15" fmla="*/ 4 h 13"/>
              <a:gd name="T16" fmla="*/ 10 w 10"/>
              <a:gd name="T17" fmla="*/ 2 h 13"/>
              <a:gd name="T18" fmla="*/ 10 w 10"/>
              <a:gd name="T19" fmla="*/ 0 h 13"/>
              <a:gd name="T20" fmla="*/ 6 w 10"/>
              <a:gd name="T21" fmla="*/ 0 h 13"/>
              <a:gd name="T22" fmla="*/ 5 w 10"/>
              <a:gd name="T23" fmla="*/ 0 h 13"/>
              <a:gd name="T24" fmla="*/ 4 w 10"/>
              <a:gd name="T25" fmla="*/ 0 h 13"/>
              <a:gd name="T26" fmla="*/ 4 w 10"/>
              <a:gd name="T27" fmla="*/ 2 h 13"/>
              <a:gd name="T28" fmla="*/ 4 w 10"/>
              <a:gd name="T29" fmla="*/ 5 h 13"/>
              <a:gd name="T30" fmla="*/ 3 w 10"/>
              <a:gd name="T31" fmla="*/ 5 h 13"/>
              <a:gd name="T32" fmla="*/ 0 w 10"/>
              <a:gd name="T33" fmla="*/ 5 h 13"/>
              <a:gd name="T34" fmla="*/ 2 w 10"/>
              <a:gd name="T35" fmla="*/ 7 h 13"/>
              <a:gd name="T36" fmla="*/ 2 w 10"/>
              <a:gd name="T37" fmla="*/ 8 h 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 h="13">
                <a:moveTo>
                  <a:pt x="2" y="8"/>
                </a:moveTo>
                <a:cubicBezTo>
                  <a:pt x="2" y="9"/>
                  <a:pt x="2" y="9"/>
                  <a:pt x="2" y="10"/>
                </a:cubicBezTo>
                <a:cubicBezTo>
                  <a:pt x="3" y="10"/>
                  <a:pt x="3" y="11"/>
                  <a:pt x="4" y="11"/>
                </a:cubicBezTo>
                <a:cubicBezTo>
                  <a:pt x="3" y="13"/>
                  <a:pt x="5" y="13"/>
                  <a:pt x="6" y="13"/>
                </a:cubicBezTo>
                <a:cubicBezTo>
                  <a:pt x="6" y="11"/>
                  <a:pt x="6" y="10"/>
                  <a:pt x="7" y="10"/>
                </a:cubicBezTo>
                <a:cubicBezTo>
                  <a:pt x="7" y="9"/>
                  <a:pt x="7" y="9"/>
                  <a:pt x="7" y="8"/>
                </a:cubicBezTo>
                <a:cubicBezTo>
                  <a:pt x="7" y="7"/>
                  <a:pt x="7" y="5"/>
                  <a:pt x="9" y="5"/>
                </a:cubicBezTo>
                <a:cubicBezTo>
                  <a:pt x="10" y="5"/>
                  <a:pt x="10" y="4"/>
                  <a:pt x="10" y="4"/>
                </a:cubicBezTo>
                <a:cubicBezTo>
                  <a:pt x="10" y="3"/>
                  <a:pt x="10" y="3"/>
                  <a:pt x="10" y="2"/>
                </a:cubicBezTo>
                <a:cubicBezTo>
                  <a:pt x="10" y="2"/>
                  <a:pt x="10" y="1"/>
                  <a:pt x="10" y="0"/>
                </a:cubicBezTo>
                <a:cubicBezTo>
                  <a:pt x="9" y="0"/>
                  <a:pt x="7" y="0"/>
                  <a:pt x="6" y="0"/>
                </a:cubicBezTo>
                <a:cubicBezTo>
                  <a:pt x="6" y="0"/>
                  <a:pt x="6" y="0"/>
                  <a:pt x="5" y="0"/>
                </a:cubicBezTo>
                <a:cubicBezTo>
                  <a:pt x="5" y="0"/>
                  <a:pt x="4" y="0"/>
                  <a:pt x="4" y="0"/>
                </a:cubicBezTo>
                <a:cubicBezTo>
                  <a:pt x="4" y="1"/>
                  <a:pt x="4" y="2"/>
                  <a:pt x="4" y="2"/>
                </a:cubicBezTo>
                <a:cubicBezTo>
                  <a:pt x="4" y="3"/>
                  <a:pt x="4" y="4"/>
                  <a:pt x="4" y="5"/>
                </a:cubicBezTo>
                <a:cubicBezTo>
                  <a:pt x="4" y="5"/>
                  <a:pt x="3" y="5"/>
                  <a:pt x="3" y="5"/>
                </a:cubicBezTo>
                <a:cubicBezTo>
                  <a:pt x="2" y="5"/>
                  <a:pt x="1" y="5"/>
                  <a:pt x="0" y="5"/>
                </a:cubicBezTo>
                <a:cubicBezTo>
                  <a:pt x="0" y="6"/>
                  <a:pt x="1" y="6"/>
                  <a:pt x="2" y="7"/>
                </a:cubicBezTo>
                <a:cubicBezTo>
                  <a:pt x="2" y="8"/>
                  <a:pt x="2" y="8"/>
                  <a:pt x="2" y="8"/>
                </a:cubicBezTo>
                <a:close/>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388" name="Freeform 269" title=""/>
          <p:cNvSpPr/>
          <p:nvPr>
            <p:custDataLst>
              <p:tags r:id="rId410"/>
            </p:custDataLst>
          </p:nvPr>
        </p:nvSpPr>
        <p:spPr bwMode="auto">
          <a:xfrm rot="3000000">
            <a:off x="10895347" y="2506591"/>
            <a:ext cx="25792" cy="11894"/>
          </a:xfrm>
          <a:custGeom>
            <a:gdLst>
              <a:gd name="T0" fmla="*/ 19 w 24"/>
              <a:gd name="T1" fmla="*/ 10 h 11"/>
              <a:gd name="T2" fmla="*/ 24 w 24"/>
              <a:gd name="T3" fmla="*/ 6 h 11"/>
              <a:gd name="T4" fmla="*/ 24 w 24"/>
              <a:gd name="T5" fmla="*/ 4 h 11"/>
              <a:gd name="T6" fmla="*/ 19 w 24"/>
              <a:gd name="T7" fmla="*/ 0 h 11"/>
              <a:gd name="T8" fmla="*/ 18 w 24"/>
              <a:gd name="T9" fmla="*/ 0 h 11"/>
              <a:gd name="T10" fmla="*/ 13 w 24"/>
              <a:gd name="T11" fmla="*/ 2 h 11"/>
              <a:gd name="T12" fmla="*/ 12 w 24"/>
              <a:gd name="T13" fmla="*/ 2 h 11"/>
              <a:gd name="T14" fmla="*/ 9 w 24"/>
              <a:gd name="T15" fmla="*/ 2 h 11"/>
              <a:gd name="T16" fmla="*/ 7 w 24"/>
              <a:gd name="T17" fmla="*/ 3 h 11"/>
              <a:gd name="T18" fmla="*/ 7 w 24"/>
              <a:gd name="T19" fmla="*/ 4 h 11"/>
              <a:gd name="T20" fmla="*/ 6 w 24"/>
              <a:gd name="T21" fmla="*/ 4 h 11"/>
              <a:gd name="T22" fmla="*/ 5 w 24"/>
              <a:gd name="T23" fmla="*/ 3 h 11"/>
              <a:gd name="T24" fmla="*/ 2 w 24"/>
              <a:gd name="T25" fmla="*/ 5 h 11"/>
              <a:gd name="T26" fmla="*/ 3 w 24"/>
              <a:gd name="T27" fmla="*/ 5 h 11"/>
              <a:gd name="T28" fmla="*/ 3 w 24"/>
              <a:gd name="T29" fmla="*/ 7 h 11"/>
              <a:gd name="T30" fmla="*/ 2 w 24"/>
              <a:gd name="T31" fmla="*/ 10 h 11"/>
              <a:gd name="T32" fmla="*/ 2 w 24"/>
              <a:gd name="T33" fmla="*/ 11 h 11"/>
              <a:gd name="T34" fmla="*/ 5 w 24"/>
              <a:gd name="T35" fmla="*/ 11 h 11"/>
              <a:gd name="T36" fmla="*/ 7 w 24"/>
              <a:gd name="T37" fmla="*/ 10 h 11"/>
              <a:gd name="T38" fmla="*/ 8 w 24"/>
              <a:gd name="T39" fmla="*/ 9 h 11"/>
              <a:gd name="T40" fmla="*/ 7 w 24"/>
              <a:gd name="T41" fmla="*/ 7 h 11"/>
              <a:gd name="T42" fmla="*/ 7 w 24"/>
              <a:gd name="T43" fmla="*/ 6 h 11"/>
              <a:gd name="T44" fmla="*/ 12 w 24"/>
              <a:gd name="T45" fmla="*/ 10 h 11"/>
              <a:gd name="T46" fmla="*/ 15 w 24"/>
              <a:gd name="T47" fmla="*/ 10 h 11"/>
              <a:gd name="T48" fmla="*/ 18 w 24"/>
              <a:gd name="T49" fmla="*/ 9 h 11"/>
              <a:gd name="T50" fmla="*/ 19 w 24"/>
              <a:gd name="T51" fmla="*/ 10 h 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 h="11">
                <a:moveTo>
                  <a:pt x="19" y="10"/>
                </a:moveTo>
                <a:cubicBezTo>
                  <a:pt x="21" y="9"/>
                  <a:pt x="21" y="7"/>
                  <a:pt x="24" y="6"/>
                </a:cubicBezTo>
                <a:cubicBezTo>
                  <a:pt x="24" y="5"/>
                  <a:pt x="24" y="5"/>
                  <a:pt x="24" y="4"/>
                </a:cubicBezTo>
                <a:cubicBezTo>
                  <a:pt x="23" y="1"/>
                  <a:pt x="20" y="2"/>
                  <a:pt x="19" y="0"/>
                </a:cubicBezTo>
                <a:cubicBezTo>
                  <a:pt x="18" y="0"/>
                  <a:pt x="18" y="0"/>
                  <a:pt x="18" y="0"/>
                </a:cubicBezTo>
                <a:cubicBezTo>
                  <a:pt x="16" y="1"/>
                  <a:pt x="13" y="0"/>
                  <a:pt x="13" y="2"/>
                </a:cubicBezTo>
                <a:cubicBezTo>
                  <a:pt x="12" y="2"/>
                  <a:pt x="12" y="2"/>
                  <a:pt x="12" y="2"/>
                </a:cubicBezTo>
                <a:cubicBezTo>
                  <a:pt x="11" y="2"/>
                  <a:pt x="10" y="2"/>
                  <a:pt x="9" y="2"/>
                </a:cubicBezTo>
                <a:cubicBezTo>
                  <a:pt x="9" y="2"/>
                  <a:pt x="8" y="3"/>
                  <a:pt x="7" y="3"/>
                </a:cubicBezTo>
                <a:cubicBezTo>
                  <a:pt x="7" y="3"/>
                  <a:pt x="7" y="4"/>
                  <a:pt x="7" y="4"/>
                </a:cubicBezTo>
                <a:cubicBezTo>
                  <a:pt x="7" y="4"/>
                  <a:pt x="6" y="4"/>
                  <a:pt x="6" y="4"/>
                </a:cubicBezTo>
                <a:cubicBezTo>
                  <a:pt x="5" y="4"/>
                  <a:pt x="4" y="4"/>
                  <a:pt x="5" y="3"/>
                </a:cubicBezTo>
                <a:cubicBezTo>
                  <a:pt x="1" y="2"/>
                  <a:pt x="0" y="3"/>
                  <a:pt x="2" y="5"/>
                </a:cubicBezTo>
                <a:cubicBezTo>
                  <a:pt x="3" y="5"/>
                  <a:pt x="3" y="5"/>
                  <a:pt x="3" y="5"/>
                </a:cubicBezTo>
                <a:cubicBezTo>
                  <a:pt x="5" y="5"/>
                  <a:pt x="5" y="7"/>
                  <a:pt x="3" y="7"/>
                </a:cubicBezTo>
                <a:cubicBezTo>
                  <a:pt x="4" y="9"/>
                  <a:pt x="5" y="10"/>
                  <a:pt x="2" y="10"/>
                </a:cubicBezTo>
                <a:cubicBezTo>
                  <a:pt x="2" y="10"/>
                  <a:pt x="2" y="11"/>
                  <a:pt x="2" y="11"/>
                </a:cubicBezTo>
                <a:cubicBezTo>
                  <a:pt x="3" y="11"/>
                  <a:pt x="4" y="11"/>
                  <a:pt x="5" y="11"/>
                </a:cubicBezTo>
                <a:cubicBezTo>
                  <a:pt x="5" y="10"/>
                  <a:pt x="6" y="10"/>
                  <a:pt x="7" y="10"/>
                </a:cubicBezTo>
                <a:cubicBezTo>
                  <a:pt x="7" y="9"/>
                  <a:pt x="7" y="8"/>
                  <a:pt x="8" y="9"/>
                </a:cubicBezTo>
                <a:cubicBezTo>
                  <a:pt x="8" y="8"/>
                  <a:pt x="8" y="8"/>
                  <a:pt x="7" y="7"/>
                </a:cubicBezTo>
                <a:cubicBezTo>
                  <a:pt x="7" y="7"/>
                  <a:pt x="7" y="7"/>
                  <a:pt x="7" y="6"/>
                </a:cubicBezTo>
                <a:cubicBezTo>
                  <a:pt x="10" y="4"/>
                  <a:pt x="10" y="8"/>
                  <a:pt x="12" y="10"/>
                </a:cubicBezTo>
                <a:cubicBezTo>
                  <a:pt x="13" y="10"/>
                  <a:pt x="14" y="10"/>
                  <a:pt x="15" y="10"/>
                </a:cubicBezTo>
                <a:cubicBezTo>
                  <a:pt x="15" y="9"/>
                  <a:pt x="16" y="8"/>
                  <a:pt x="18" y="9"/>
                </a:cubicBezTo>
                <a:cubicBezTo>
                  <a:pt x="18" y="9"/>
                  <a:pt x="19" y="9"/>
                  <a:pt x="19" y="10"/>
                </a:cubicBezTo>
                <a:close/>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389" name="Freeform 270" title=""/>
          <p:cNvSpPr/>
          <p:nvPr>
            <p:custDataLst>
              <p:tags r:id="rId411"/>
            </p:custDataLst>
          </p:nvPr>
        </p:nvSpPr>
        <p:spPr bwMode="auto">
          <a:xfrm rot="3000000">
            <a:off x="10967943" y="2575401"/>
            <a:ext cx="5455" cy="8425"/>
          </a:xfrm>
          <a:custGeom>
            <a:gdLst>
              <a:gd name="T0" fmla="*/ 5 w 5"/>
              <a:gd name="T1" fmla="*/ 5 h 8"/>
              <a:gd name="T2" fmla="*/ 5 w 5"/>
              <a:gd name="T3" fmla="*/ 3 h 8"/>
              <a:gd name="T4" fmla="*/ 3 w 5"/>
              <a:gd name="T5" fmla="*/ 2 h 8"/>
              <a:gd name="T6" fmla="*/ 3 w 5"/>
              <a:gd name="T7" fmla="*/ 1 h 8"/>
              <a:gd name="T8" fmla="*/ 3 w 5"/>
              <a:gd name="T9" fmla="*/ 0 h 8"/>
              <a:gd name="T10" fmla="*/ 1 w 5"/>
              <a:gd name="T11" fmla="*/ 0 h 8"/>
              <a:gd name="T12" fmla="*/ 0 w 5"/>
              <a:gd name="T13" fmla="*/ 1 h 8"/>
              <a:gd name="T14" fmla="*/ 0 w 5"/>
              <a:gd name="T15" fmla="*/ 2 h 8"/>
              <a:gd name="T16" fmla="*/ 0 w 5"/>
              <a:gd name="T17" fmla="*/ 3 h 8"/>
              <a:gd name="T18" fmla="*/ 0 w 5"/>
              <a:gd name="T19" fmla="*/ 5 h 8"/>
              <a:gd name="T20" fmla="*/ 0 w 5"/>
              <a:gd name="T21" fmla="*/ 7 h 8"/>
              <a:gd name="T22" fmla="*/ 0 w 5"/>
              <a:gd name="T23" fmla="*/ 8 h 8"/>
              <a:gd name="T24" fmla="*/ 5 w 5"/>
              <a:gd name="T25" fmla="*/ 5 h 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 h="8">
                <a:moveTo>
                  <a:pt x="5" y="5"/>
                </a:moveTo>
                <a:cubicBezTo>
                  <a:pt x="5" y="4"/>
                  <a:pt x="5" y="4"/>
                  <a:pt x="5" y="3"/>
                </a:cubicBezTo>
                <a:cubicBezTo>
                  <a:pt x="4" y="3"/>
                  <a:pt x="3" y="3"/>
                  <a:pt x="3" y="2"/>
                </a:cubicBezTo>
                <a:cubicBezTo>
                  <a:pt x="3" y="2"/>
                  <a:pt x="3" y="1"/>
                  <a:pt x="3" y="1"/>
                </a:cubicBezTo>
                <a:cubicBezTo>
                  <a:pt x="3" y="1"/>
                  <a:pt x="3" y="0"/>
                  <a:pt x="3" y="0"/>
                </a:cubicBezTo>
                <a:cubicBezTo>
                  <a:pt x="3" y="0"/>
                  <a:pt x="2" y="0"/>
                  <a:pt x="1" y="0"/>
                </a:cubicBezTo>
                <a:cubicBezTo>
                  <a:pt x="0" y="0"/>
                  <a:pt x="0" y="0"/>
                  <a:pt x="0" y="1"/>
                </a:cubicBezTo>
                <a:cubicBezTo>
                  <a:pt x="0" y="1"/>
                  <a:pt x="0" y="2"/>
                  <a:pt x="0" y="2"/>
                </a:cubicBezTo>
                <a:cubicBezTo>
                  <a:pt x="0" y="3"/>
                  <a:pt x="0" y="3"/>
                  <a:pt x="0" y="3"/>
                </a:cubicBezTo>
                <a:cubicBezTo>
                  <a:pt x="0" y="4"/>
                  <a:pt x="0" y="4"/>
                  <a:pt x="0" y="5"/>
                </a:cubicBezTo>
                <a:cubicBezTo>
                  <a:pt x="0" y="5"/>
                  <a:pt x="0" y="6"/>
                  <a:pt x="0" y="7"/>
                </a:cubicBezTo>
                <a:cubicBezTo>
                  <a:pt x="0" y="7"/>
                  <a:pt x="0" y="8"/>
                  <a:pt x="0" y="8"/>
                </a:cubicBezTo>
                <a:cubicBezTo>
                  <a:pt x="2" y="8"/>
                  <a:pt x="2" y="5"/>
                  <a:pt x="5" y="5"/>
                </a:cubicBezTo>
                <a:close/>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390" name="Freeform 271" title=""/>
          <p:cNvSpPr/>
          <p:nvPr>
            <p:custDataLst>
              <p:tags r:id="rId412"/>
            </p:custDataLst>
          </p:nvPr>
        </p:nvSpPr>
        <p:spPr bwMode="auto">
          <a:xfrm rot="3000000">
            <a:off x="10886872" y="2488532"/>
            <a:ext cx="12896" cy="10902"/>
          </a:xfrm>
          <a:custGeom>
            <a:gdLst>
              <a:gd name="T0" fmla="*/ 5 w 12"/>
              <a:gd name="T1" fmla="*/ 2 h 10"/>
              <a:gd name="T2" fmla="*/ 4 w 12"/>
              <a:gd name="T3" fmla="*/ 0 h 10"/>
              <a:gd name="T4" fmla="*/ 3 w 12"/>
              <a:gd name="T5" fmla="*/ 0 h 10"/>
              <a:gd name="T6" fmla="*/ 2 w 12"/>
              <a:gd name="T7" fmla="*/ 0 h 10"/>
              <a:gd name="T8" fmla="*/ 0 w 12"/>
              <a:gd name="T9" fmla="*/ 4 h 10"/>
              <a:gd name="T10" fmla="*/ 2 w 12"/>
              <a:gd name="T11" fmla="*/ 6 h 10"/>
              <a:gd name="T12" fmla="*/ 4 w 12"/>
              <a:gd name="T13" fmla="*/ 5 h 10"/>
              <a:gd name="T14" fmla="*/ 6 w 12"/>
              <a:gd name="T15" fmla="*/ 10 h 10"/>
              <a:gd name="T16" fmla="*/ 10 w 12"/>
              <a:gd name="T17" fmla="*/ 6 h 10"/>
              <a:gd name="T18" fmla="*/ 10 w 12"/>
              <a:gd name="T19" fmla="*/ 5 h 10"/>
              <a:gd name="T20" fmla="*/ 9 w 12"/>
              <a:gd name="T21" fmla="*/ 5 h 10"/>
              <a:gd name="T22" fmla="*/ 7 w 12"/>
              <a:gd name="T23" fmla="*/ 4 h 10"/>
              <a:gd name="T24" fmla="*/ 7 w 12"/>
              <a:gd name="T25" fmla="*/ 3 h 10"/>
              <a:gd name="T26" fmla="*/ 5 w 12"/>
              <a:gd name="T27" fmla="*/ 2 h 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 h="10">
                <a:moveTo>
                  <a:pt x="5" y="2"/>
                </a:moveTo>
                <a:cubicBezTo>
                  <a:pt x="4" y="2"/>
                  <a:pt x="4" y="1"/>
                  <a:pt x="4" y="0"/>
                </a:cubicBezTo>
                <a:cubicBezTo>
                  <a:pt x="4" y="0"/>
                  <a:pt x="3" y="0"/>
                  <a:pt x="3" y="0"/>
                </a:cubicBezTo>
                <a:cubicBezTo>
                  <a:pt x="2" y="0"/>
                  <a:pt x="2" y="0"/>
                  <a:pt x="2" y="0"/>
                </a:cubicBezTo>
                <a:cubicBezTo>
                  <a:pt x="1" y="1"/>
                  <a:pt x="0" y="2"/>
                  <a:pt x="0" y="4"/>
                </a:cubicBezTo>
                <a:cubicBezTo>
                  <a:pt x="0" y="5"/>
                  <a:pt x="1" y="6"/>
                  <a:pt x="2" y="6"/>
                </a:cubicBezTo>
                <a:cubicBezTo>
                  <a:pt x="2" y="6"/>
                  <a:pt x="3" y="5"/>
                  <a:pt x="4" y="5"/>
                </a:cubicBezTo>
                <a:cubicBezTo>
                  <a:pt x="6" y="6"/>
                  <a:pt x="6" y="8"/>
                  <a:pt x="6" y="10"/>
                </a:cubicBezTo>
                <a:cubicBezTo>
                  <a:pt x="10" y="10"/>
                  <a:pt x="12" y="8"/>
                  <a:pt x="10" y="6"/>
                </a:cubicBezTo>
                <a:cubicBezTo>
                  <a:pt x="10" y="6"/>
                  <a:pt x="10" y="5"/>
                  <a:pt x="10" y="5"/>
                </a:cubicBezTo>
                <a:cubicBezTo>
                  <a:pt x="9" y="5"/>
                  <a:pt x="9" y="5"/>
                  <a:pt x="9" y="5"/>
                </a:cubicBezTo>
                <a:cubicBezTo>
                  <a:pt x="9" y="4"/>
                  <a:pt x="8" y="4"/>
                  <a:pt x="7" y="4"/>
                </a:cubicBezTo>
                <a:cubicBezTo>
                  <a:pt x="7" y="4"/>
                  <a:pt x="7" y="3"/>
                  <a:pt x="7" y="3"/>
                </a:cubicBezTo>
                <a:cubicBezTo>
                  <a:pt x="7" y="2"/>
                  <a:pt x="6" y="2"/>
                  <a:pt x="5" y="2"/>
                </a:cubicBezTo>
                <a:close/>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391" name="Freeform 272" title=""/>
          <p:cNvSpPr/>
          <p:nvPr>
            <p:custDataLst>
              <p:tags r:id="rId413"/>
            </p:custDataLst>
          </p:nvPr>
        </p:nvSpPr>
        <p:spPr bwMode="auto">
          <a:xfrm rot="3000000">
            <a:off x="10914641" y="2542814"/>
            <a:ext cx="13888" cy="12884"/>
          </a:xfrm>
          <a:custGeom>
            <a:gdLst>
              <a:gd name="T0" fmla="*/ 8 w 13"/>
              <a:gd name="T1" fmla="*/ 11 h 12"/>
              <a:gd name="T2" fmla="*/ 11 w 13"/>
              <a:gd name="T3" fmla="*/ 9 h 12"/>
              <a:gd name="T4" fmla="*/ 12 w 13"/>
              <a:gd name="T5" fmla="*/ 9 h 12"/>
              <a:gd name="T6" fmla="*/ 13 w 13"/>
              <a:gd name="T7" fmla="*/ 9 h 12"/>
              <a:gd name="T8" fmla="*/ 13 w 13"/>
              <a:gd name="T9" fmla="*/ 7 h 12"/>
              <a:gd name="T10" fmla="*/ 10 w 13"/>
              <a:gd name="T11" fmla="*/ 6 h 12"/>
              <a:gd name="T12" fmla="*/ 8 w 13"/>
              <a:gd name="T13" fmla="*/ 7 h 12"/>
              <a:gd name="T14" fmla="*/ 7 w 13"/>
              <a:gd name="T15" fmla="*/ 10 h 12"/>
              <a:gd name="T16" fmla="*/ 6 w 13"/>
              <a:gd name="T17" fmla="*/ 9 h 12"/>
              <a:gd name="T18" fmla="*/ 5 w 13"/>
              <a:gd name="T19" fmla="*/ 9 h 12"/>
              <a:gd name="T20" fmla="*/ 4 w 13"/>
              <a:gd name="T21" fmla="*/ 7 h 12"/>
              <a:gd name="T22" fmla="*/ 4 w 13"/>
              <a:gd name="T23" fmla="*/ 6 h 12"/>
              <a:gd name="T24" fmla="*/ 6 w 13"/>
              <a:gd name="T25" fmla="*/ 5 h 12"/>
              <a:gd name="T26" fmla="*/ 6 w 13"/>
              <a:gd name="T27" fmla="*/ 4 h 12"/>
              <a:gd name="T28" fmla="*/ 6 w 13"/>
              <a:gd name="T29" fmla="*/ 3 h 12"/>
              <a:gd name="T30" fmla="*/ 0 w 13"/>
              <a:gd name="T31" fmla="*/ 0 h 12"/>
              <a:gd name="T32" fmla="*/ 0 w 13"/>
              <a:gd name="T33" fmla="*/ 3 h 12"/>
              <a:gd name="T34" fmla="*/ 3 w 13"/>
              <a:gd name="T35" fmla="*/ 5 h 12"/>
              <a:gd name="T36" fmla="*/ 3 w 13"/>
              <a:gd name="T37" fmla="*/ 7 h 12"/>
              <a:gd name="T38" fmla="*/ 4 w 13"/>
              <a:gd name="T39" fmla="*/ 11 h 12"/>
              <a:gd name="T40" fmla="*/ 6 w 13"/>
              <a:gd name="T41" fmla="*/ 12 h 12"/>
              <a:gd name="T42" fmla="*/ 8 w 13"/>
              <a:gd name="T43" fmla="*/ 11 h 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 h="12">
                <a:moveTo>
                  <a:pt x="8" y="11"/>
                </a:moveTo>
                <a:cubicBezTo>
                  <a:pt x="9" y="10"/>
                  <a:pt x="10" y="9"/>
                  <a:pt x="11" y="9"/>
                </a:cubicBezTo>
                <a:cubicBezTo>
                  <a:pt x="11" y="9"/>
                  <a:pt x="12" y="9"/>
                  <a:pt x="12" y="9"/>
                </a:cubicBezTo>
                <a:cubicBezTo>
                  <a:pt x="12" y="9"/>
                  <a:pt x="13" y="9"/>
                  <a:pt x="13" y="9"/>
                </a:cubicBezTo>
                <a:cubicBezTo>
                  <a:pt x="13" y="8"/>
                  <a:pt x="13" y="8"/>
                  <a:pt x="13" y="7"/>
                </a:cubicBezTo>
                <a:cubicBezTo>
                  <a:pt x="12" y="7"/>
                  <a:pt x="11" y="7"/>
                  <a:pt x="10" y="6"/>
                </a:cubicBezTo>
                <a:cubicBezTo>
                  <a:pt x="10" y="7"/>
                  <a:pt x="9" y="8"/>
                  <a:pt x="8" y="7"/>
                </a:cubicBezTo>
                <a:cubicBezTo>
                  <a:pt x="8" y="8"/>
                  <a:pt x="8" y="10"/>
                  <a:pt x="7" y="10"/>
                </a:cubicBezTo>
                <a:cubicBezTo>
                  <a:pt x="7" y="10"/>
                  <a:pt x="6" y="10"/>
                  <a:pt x="6" y="9"/>
                </a:cubicBezTo>
                <a:cubicBezTo>
                  <a:pt x="6" y="9"/>
                  <a:pt x="5" y="9"/>
                  <a:pt x="5" y="9"/>
                </a:cubicBezTo>
                <a:cubicBezTo>
                  <a:pt x="4" y="9"/>
                  <a:pt x="4" y="8"/>
                  <a:pt x="4" y="7"/>
                </a:cubicBezTo>
                <a:cubicBezTo>
                  <a:pt x="4" y="7"/>
                  <a:pt x="4" y="7"/>
                  <a:pt x="4" y="6"/>
                </a:cubicBezTo>
                <a:cubicBezTo>
                  <a:pt x="5" y="6"/>
                  <a:pt x="5" y="5"/>
                  <a:pt x="6" y="5"/>
                </a:cubicBezTo>
                <a:cubicBezTo>
                  <a:pt x="6" y="5"/>
                  <a:pt x="6" y="4"/>
                  <a:pt x="6" y="4"/>
                </a:cubicBezTo>
                <a:cubicBezTo>
                  <a:pt x="6" y="3"/>
                  <a:pt x="6" y="3"/>
                  <a:pt x="6" y="3"/>
                </a:cubicBezTo>
                <a:cubicBezTo>
                  <a:pt x="4" y="2"/>
                  <a:pt x="3" y="0"/>
                  <a:pt x="0" y="0"/>
                </a:cubicBezTo>
                <a:cubicBezTo>
                  <a:pt x="0" y="1"/>
                  <a:pt x="0" y="2"/>
                  <a:pt x="0" y="3"/>
                </a:cubicBezTo>
                <a:cubicBezTo>
                  <a:pt x="0" y="4"/>
                  <a:pt x="2" y="4"/>
                  <a:pt x="3" y="5"/>
                </a:cubicBezTo>
                <a:cubicBezTo>
                  <a:pt x="3" y="6"/>
                  <a:pt x="3" y="7"/>
                  <a:pt x="3" y="7"/>
                </a:cubicBezTo>
                <a:cubicBezTo>
                  <a:pt x="3" y="9"/>
                  <a:pt x="4" y="9"/>
                  <a:pt x="4" y="11"/>
                </a:cubicBezTo>
                <a:cubicBezTo>
                  <a:pt x="4" y="12"/>
                  <a:pt x="5" y="12"/>
                  <a:pt x="6" y="12"/>
                </a:cubicBezTo>
                <a:cubicBezTo>
                  <a:pt x="6" y="11"/>
                  <a:pt x="7" y="11"/>
                  <a:pt x="8" y="11"/>
                </a:cubicBezTo>
                <a:close/>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392" name="Freeform 273" title=""/>
          <p:cNvSpPr/>
          <p:nvPr>
            <p:custDataLst>
              <p:tags r:id="rId414"/>
            </p:custDataLst>
          </p:nvPr>
        </p:nvSpPr>
        <p:spPr bwMode="auto">
          <a:xfrm rot="3000000">
            <a:off x="10907225" y="2535390"/>
            <a:ext cx="9423" cy="10902"/>
          </a:xfrm>
          <a:custGeom>
            <a:gdLst>
              <a:gd name="T0" fmla="*/ 2 w 9"/>
              <a:gd name="T1" fmla="*/ 9 h 10"/>
              <a:gd name="T2" fmla="*/ 4 w 9"/>
              <a:gd name="T3" fmla="*/ 10 h 10"/>
              <a:gd name="T4" fmla="*/ 5 w 9"/>
              <a:gd name="T5" fmla="*/ 10 h 10"/>
              <a:gd name="T6" fmla="*/ 5 w 9"/>
              <a:gd name="T7" fmla="*/ 9 h 10"/>
              <a:gd name="T8" fmla="*/ 5 w 9"/>
              <a:gd name="T9" fmla="*/ 6 h 10"/>
              <a:gd name="T10" fmla="*/ 8 w 9"/>
              <a:gd name="T11" fmla="*/ 8 h 10"/>
              <a:gd name="T12" fmla="*/ 9 w 9"/>
              <a:gd name="T13" fmla="*/ 6 h 10"/>
              <a:gd name="T14" fmla="*/ 9 w 9"/>
              <a:gd name="T15" fmla="*/ 3 h 10"/>
              <a:gd name="T16" fmla="*/ 9 w 9"/>
              <a:gd name="T17" fmla="*/ 1 h 10"/>
              <a:gd name="T18" fmla="*/ 3 w 9"/>
              <a:gd name="T19" fmla="*/ 2 h 10"/>
              <a:gd name="T20" fmla="*/ 2 w 9"/>
              <a:gd name="T21" fmla="*/ 2 h 10"/>
              <a:gd name="T22" fmla="*/ 2 w 9"/>
              <a:gd name="T23" fmla="*/ 4 h 10"/>
              <a:gd name="T24" fmla="*/ 1 w 9"/>
              <a:gd name="T25" fmla="*/ 8 h 10"/>
              <a:gd name="T26" fmla="*/ 2 w 9"/>
              <a:gd name="T27" fmla="*/ 9 h 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 h="10">
                <a:moveTo>
                  <a:pt x="2" y="9"/>
                </a:moveTo>
                <a:cubicBezTo>
                  <a:pt x="3" y="9"/>
                  <a:pt x="3" y="10"/>
                  <a:pt x="4" y="10"/>
                </a:cubicBezTo>
                <a:cubicBezTo>
                  <a:pt x="5" y="10"/>
                  <a:pt x="5" y="10"/>
                  <a:pt x="5" y="10"/>
                </a:cubicBezTo>
                <a:cubicBezTo>
                  <a:pt x="5" y="10"/>
                  <a:pt x="5" y="9"/>
                  <a:pt x="5" y="9"/>
                </a:cubicBezTo>
                <a:cubicBezTo>
                  <a:pt x="5" y="8"/>
                  <a:pt x="5" y="7"/>
                  <a:pt x="5" y="6"/>
                </a:cubicBezTo>
                <a:cubicBezTo>
                  <a:pt x="7" y="6"/>
                  <a:pt x="7" y="8"/>
                  <a:pt x="8" y="8"/>
                </a:cubicBezTo>
                <a:cubicBezTo>
                  <a:pt x="8" y="7"/>
                  <a:pt x="8" y="6"/>
                  <a:pt x="9" y="6"/>
                </a:cubicBezTo>
                <a:cubicBezTo>
                  <a:pt x="9" y="5"/>
                  <a:pt x="9" y="4"/>
                  <a:pt x="9" y="3"/>
                </a:cubicBezTo>
                <a:cubicBezTo>
                  <a:pt x="9" y="2"/>
                  <a:pt x="9" y="2"/>
                  <a:pt x="9" y="1"/>
                </a:cubicBezTo>
                <a:cubicBezTo>
                  <a:pt x="6" y="0"/>
                  <a:pt x="6" y="2"/>
                  <a:pt x="3" y="2"/>
                </a:cubicBezTo>
                <a:cubicBezTo>
                  <a:pt x="3" y="2"/>
                  <a:pt x="2" y="2"/>
                  <a:pt x="2" y="2"/>
                </a:cubicBezTo>
                <a:cubicBezTo>
                  <a:pt x="2" y="3"/>
                  <a:pt x="2" y="4"/>
                  <a:pt x="2" y="4"/>
                </a:cubicBezTo>
                <a:cubicBezTo>
                  <a:pt x="2" y="6"/>
                  <a:pt x="1" y="7"/>
                  <a:pt x="1" y="8"/>
                </a:cubicBezTo>
                <a:cubicBezTo>
                  <a:pt x="0" y="9"/>
                  <a:pt x="1" y="9"/>
                  <a:pt x="2" y="9"/>
                </a:cubicBezTo>
                <a:close/>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393" name="Freeform 274" title=""/>
          <p:cNvSpPr/>
          <p:nvPr>
            <p:custDataLst>
              <p:tags r:id="rId415"/>
            </p:custDataLst>
          </p:nvPr>
        </p:nvSpPr>
        <p:spPr bwMode="auto">
          <a:xfrm rot="3000000">
            <a:off x="10884483" y="2549167"/>
            <a:ext cx="4465" cy="4956"/>
          </a:xfrm>
          <a:custGeom>
            <a:gdLst>
              <a:gd name="T0" fmla="*/ 2 w 4"/>
              <a:gd name="T1" fmla="*/ 5 h 5"/>
              <a:gd name="T2" fmla="*/ 2 w 4"/>
              <a:gd name="T3" fmla="*/ 3 h 5"/>
              <a:gd name="T4" fmla="*/ 2 w 4"/>
              <a:gd name="T5" fmla="*/ 2 h 5"/>
              <a:gd name="T6" fmla="*/ 2 w 4"/>
              <a:gd name="T7" fmla="*/ 0 h 5"/>
              <a:gd name="T8" fmla="*/ 1 w 4"/>
              <a:gd name="T9" fmla="*/ 0 h 5"/>
              <a:gd name="T10" fmla="*/ 0 w 4"/>
              <a:gd name="T11" fmla="*/ 2 h 5"/>
              <a:gd name="T12" fmla="*/ 0 w 4"/>
              <a:gd name="T13" fmla="*/ 5 h 5"/>
              <a:gd name="T14" fmla="*/ 1 w 4"/>
              <a:gd name="T15" fmla="*/ 5 h 5"/>
              <a:gd name="T16" fmla="*/ 2 w 4"/>
              <a:gd name="T17" fmla="*/ 5 h 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5">
                <a:moveTo>
                  <a:pt x="2" y="5"/>
                </a:moveTo>
                <a:cubicBezTo>
                  <a:pt x="2" y="4"/>
                  <a:pt x="2" y="4"/>
                  <a:pt x="2" y="3"/>
                </a:cubicBezTo>
                <a:cubicBezTo>
                  <a:pt x="2" y="3"/>
                  <a:pt x="2" y="3"/>
                  <a:pt x="2" y="2"/>
                </a:cubicBezTo>
                <a:cubicBezTo>
                  <a:pt x="4" y="2"/>
                  <a:pt x="3" y="1"/>
                  <a:pt x="2" y="0"/>
                </a:cubicBezTo>
                <a:cubicBezTo>
                  <a:pt x="2" y="0"/>
                  <a:pt x="1" y="0"/>
                  <a:pt x="1" y="0"/>
                </a:cubicBezTo>
                <a:cubicBezTo>
                  <a:pt x="0" y="0"/>
                  <a:pt x="0" y="1"/>
                  <a:pt x="0" y="2"/>
                </a:cubicBezTo>
                <a:cubicBezTo>
                  <a:pt x="0" y="3"/>
                  <a:pt x="0" y="4"/>
                  <a:pt x="0" y="5"/>
                </a:cubicBezTo>
                <a:cubicBezTo>
                  <a:pt x="0" y="5"/>
                  <a:pt x="1" y="5"/>
                  <a:pt x="1" y="5"/>
                </a:cubicBezTo>
                <a:cubicBezTo>
                  <a:pt x="1" y="5"/>
                  <a:pt x="2" y="5"/>
                  <a:pt x="2" y="5"/>
                </a:cubicBezTo>
                <a:close/>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394" name="Freeform 275" title=""/>
          <p:cNvSpPr/>
          <p:nvPr>
            <p:custDataLst>
              <p:tags r:id="rId416"/>
            </p:custDataLst>
          </p:nvPr>
        </p:nvSpPr>
        <p:spPr bwMode="auto">
          <a:xfrm rot="3000000">
            <a:off x="10879959" y="2545042"/>
            <a:ext cx="4465" cy="3964"/>
          </a:xfrm>
          <a:custGeom>
            <a:gdLst>
              <a:gd name="T0" fmla="*/ 1 w 4"/>
              <a:gd name="T1" fmla="*/ 4 h 4"/>
              <a:gd name="T2" fmla="*/ 2 w 4"/>
              <a:gd name="T3" fmla="*/ 2 h 4"/>
              <a:gd name="T4" fmla="*/ 3 w 4"/>
              <a:gd name="T5" fmla="*/ 2 h 4"/>
              <a:gd name="T6" fmla="*/ 2 w 4"/>
              <a:gd name="T7" fmla="*/ 0 h 4"/>
              <a:gd name="T8" fmla="*/ 1 w 4"/>
              <a:gd name="T9" fmla="*/ 0 h 4"/>
              <a:gd name="T10" fmla="*/ 0 w 4"/>
              <a:gd name="T11" fmla="*/ 2 h 4"/>
              <a:gd name="T12" fmla="*/ 1 w 4"/>
              <a:gd name="T13" fmla="*/ 4 h 4"/>
            </a:gdLst>
            <a:cxnLst>
              <a:cxn ang="0">
                <a:pos x="T0" y="T1"/>
              </a:cxn>
              <a:cxn ang="0">
                <a:pos x="T2" y="T3"/>
              </a:cxn>
              <a:cxn ang="0">
                <a:pos x="T4" y="T5"/>
              </a:cxn>
              <a:cxn ang="0">
                <a:pos x="T6" y="T7"/>
              </a:cxn>
              <a:cxn ang="0">
                <a:pos x="T8" y="T9"/>
              </a:cxn>
              <a:cxn ang="0">
                <a:pos x="T10" y="T11"/>
              </a:cxn>
              <a:cxn ang="0">
                <a:pos x="T12" y="T13"/>
              </a:cxn>
            </a:cxnLst>
            <a:rect l="0" t="0" r="r" b="b"/>
            <a:pathLst>
              <a:path w="4" h="4">
                <a:moveTo>
                  <a:pt x="1" y="4"/>
                </a:moveTo>
                <a:cubicBezTo>
                  <a:pt x="1" y="3"/>
                  <a:pt x="1" y="2"/>
                  <a:pt x="2" y="2"/>
                </a:cubicBezTo>
                <a:cubicBezTo>
                  <a:pt x="3" y="2"/>
                  <a:pt x="3" y="2"/>
                  <a:pt x="3" y="2"/>
                </a:cubicBezTo>
                <a:cubicBezTo>
                  <a:pt x="4" y="1"/>
                  <a:pt x="3" y="0"/>
                  <a:pt x="2" y="0"/>
                </a:cubicBezTo>
                <a:cubicBezTo>
                  <a:pt x="2" y="0"/>
                  <a:pt x="1" y="0"/>
                  <a:pt x="1" y="0"/>
                </a:cubicBezTo>
                <a:cubicBezTo>
                  <a:pt x="1" y="1"/>
                  <a:pt x="1" y="2"/>
                  <a:pt x="0" y="2"/>
                </a:cubicBezTo>
                <a:cubicBezTo>
                  <a:pt x="0" y="3"/>
                  <a:pt x="0" y="4"/>
                  <a:pt x="1" y="4"/>
                </a:cubicBezTo>
                <a:close/>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395" name="Freeform 276" title=""/>
          <p:cNvSpPr>
            <a:spLocks noEditPoints="1"/>
          </p:cNvSpPr>
          <p:nvPr>
            <p:custDataLst>
              <p:tags r:id="rId417"/>
            </p:custDataLst>
          </p:nvPr>
        </p:nvSpPr>
        <p:spPr bwMode="auto">
          <a:xfrm rot="3000000">
            <a:off x="10825144" y="2436258"/>
            <a:ext cx="115565" cy="208641"/>
          </a:xfrm>
          <a:custGeom>
            <a:gdLst>
              <a:gd name="T0" fmla="*/ 96 w 108"/>
              <a:gd name="T1" fmla="*/ 97 h 195"/>
              <a:gd name="T2" fmla="*/ 89 w 108"/>
              <a:gd name="T3" fmla="*/ 97 h 195"/>
              <a:gd name="T4" fmla="*/ 99 w 108"/>
              <a:gd name="T5" fmla="*/ 89 h 195"/>
              <a:gd name="T6" fmla="*/ 87 w 108"/>
              <a:gd name="T7" fmla="*/ 92 h 195"/>
              <a:gd name="T8" fmla="*/ 64 w 108"/>
              <a:gd name="T9" fmla="*/ 106 h 195"/>
              <a:gd name="T10" fmla="*/ 43 w 108"/>
              <a:gd name="T11" fmla="*/ 110 h 195"/>
              <a:gd name="T12" fmla="*/ 24 w 108"/>
              <a:gd name="T13" fmla="*/ 94 h 195"/>
              <a:gd name="T14" fmla="*/ 18 w 108"/>
              <a:gd name="T15" fmla="*/ 66 h 195"/>
              <a:gd name="T16" fmla="*/ 17 w 108"/>
              <a:gd name="T17" fmla="*/ 30 h 195"/>
              <a:gd name="T18" fmla="*/ 36 w 108"/>
              <a:gd name="T19" fmla="*/ 11 h 195"/>
              <a:gd name="T20" fmla="*/ 64 w 108"/>
              <a:gd name="T21" fmla="*/ 7 h 195"/>
              <a:gd name="T22" fmla="*/ 82 w 108"/>
              <a:gd name="T23" fmla="*/ 25 h 195"/>
              <a:gd name="T24" fmla="*/ 81 w 108"/>
              <a:gd name="T25" fmla="*/ 35 h 195"/>
              <a:gd name="T26" fmla="*/ 75 w 108"/>
              <a:gd name="T27" fmla="*/ 49 h 195"/>
              <a:gd name="T28" fmla="*/ 62 w 108"/>
              <a:gd name="T29" fmla="*/ 61 h 195"/>
              <a:gd name="T30" fmla="*/ 80 w 108"/>
              <a:gd name="T31" fmla="*/ 67 h 195"/>
              <a:gd name="T32" fmla="*/ 95 w 108"/>
              <a:gd name="T33" fmla="*/ 63 h 195"/>
              <a:gd name="T34" fmla="*/ 94 w 108"/>
              <a:gd name="T35" fmla="*/ 53 h 195"/>
              <a:gd name="T36" fmla="*/ 94 w 108"/>
              <a:gd name="T37" fmla="*/ 48 h 195"/>
              <a:gd name="T38" fmla="*/ 97 w 108"/>
              <a:gd name="T39" fmla="*/ 37 h 195"/>
              <a:gd name="T40" fmla="*/ 82 w 108"/>
              <a:gd name="T41" fmla="*/ 18 h 195"/>
              <a:gd name="T42" fmla="*/ 61 w 108"/>
              <a:gd name="T43" fmla="*/ 2 h 195"/>
              <a:gd name="T44" fmla="*/ 39 w 108"/>
              <a:gd name="T45" fmla="*/ 4 h 195"/>
              <a:gd name="T46" fmla="*/ 14 w 108"/>
              <a:gd name="T47" fmla="*/ 21 h 195"/>
              <a:gd name="T48" fmla="*/ 8 w 108"/>
              <a:gd name="T49" fmla="*/ 42 h 195"/>
              <a:gd name="T50" fmla="*/ 0 w 108"/>
              <a:gd name="T51" fmla="*/ 66 h 195"/>
              <a:gd name="T52" fmla="*/ 9 w 108"/>
              <a:gd name="T53" fmla="*/ 97 h 195"/>
              <a:gd name="T54" fmla="*/ 33 w 108"/>
              <a:gd name="T55" fmla="*/ 117 h 195"/>
              <a:gd name="T56" fmla="*/ 38 w 108"/>
              <a:gd name="T57" fmla="*/ 136 h 195"/>
              <a:gd name="T58" fmla="*/ 59 w 108"/>
              <a:gd name="T59" fmla="*/ 118 h 195"/>
              <a:gd name="T60" fmla="*/ 77 w 108"/>
              <a:gd name="T61" fmla="*/ 114 h 195"/>
              <a:gd name="T62" fmla="*/ 66 w 108"/>
              <a:gd name="T63" fmla="*/ 129 h 195"/>
              <a:gd name="T64" fmla="*/ 62 w 108"/>
              <a:gd name="T65" fmla="*/ 127 h 195"/>
              <a:gd name="T66" fmla="*/ 57 w 108"/>
              <a:gd name="T67" fmla="*/ 138 h 195"/>
              <a:gd name="T68" fmla="*/ 49 w 108"/>
              <a:gd name="T69" fmla="*/ 155 h 195"/>
              <a:gd name="T70" fmla="*/ 55 w 108"/>
              <a:gd name="T71" fmla="*/ 171 h 195"/>
              <a:gd name="T72" fmla="*/ 59 w 108"/>
              <a:gd name="T73" fmla="*/ 182 h 195"/>
              <a:gd name="T74" fmla="*/ 44 w 108"/>
              <a:gd name="T75" fmla="*/ 184 h 195"/>
              <a:gd name="T76" fmla="*/ 38 w 108"/>
              <a:gd name="T77" fmla="*/ 171 h 195"/>
              <a:gd name="T78" fmla="*/ 37 w 108"/>
              <a:gd name="T79" fmla="*/ 155 h 195"/>
              <a:gd name="T80" fmla="*/ 33 w 108"/>
              <a:gd name="T81" fmla="*/ 140 h 195"/>
              <a:gd name="T82" fmla="*/ 28 w 108"/>
              <a:gd name="T83" fmla="*/ 157 h 195"/>
              <a:gd name="T84" fmla="*/ 18 w 108"/>
              <a:gd name="T85" fmla="*/ 170 h 195"/>
              <a:gd name="T86" fmla="*/ 31 w 108"/>
              <a:gd name="T87" fmla="*/ 184 h 195"/>
              <a:gd name="T88" fmla="*/ 55 w 108"/>
              <a:gd name="T89" fmla="*/ 190 h 195"/>
              <a:gd name="T90" fmla="*/ 83 w 108"/>
              <a:gd name="T91" fmla="*/ 174 h 195"/>
              <a:gd name="T92" fmla="*/ 93 w 108"/>
              <a:gd name="T93" fmla="*/ 152 h 195"/>
              <a:gd name="T94" fmla="*/ 104 w 108"/>
              <a:gd name="T95" fmla="*/ 125 h 195"/>
              <a:gd name="T96" fmla="*/ 82 w 108"/>
              <a:gd name="T97" fmla="*/ 60 h 195"/>
              <a:gd name="T98" fmla="*/ 51 w 108"/>
              <a:gd name="T99" fmla="*/ 112 h 195"/>
              <a:gd name="T100" fmla="*/ 93 w 108"/>
              <a:gd name="T101" fmla="*/ 118 h 195"/>
              <a:gd name="T102" fmla="*/ 80 w 108"/>
              <a:gd name="T103" fmla="*/ 113 h 195"/>
              <a:gd name="T104" fmla="*/ 82 w 108"/>
              <a:gd name="T105" fmla="*/ 117 h 195"/>
              <a:gd name="T106" fmla="*/ 70 w 108"/>
              <a:gd name="T107" fmla="*/ 139 h 195"/>
              <a:gd name="T108" fmla="*/ 83 w 108"/>
              <a:gd name="T109" fmla="*/ 152 h 195"/>
              <a:gd name="T110" fmla="*/ 68 w 108"/>
              <a:gd name="T111" fmla="*/ 175 h 195"/>
              <a:gd name="T112" fmla="*/ 63 w 108"/>
              <a:gd name="T113" fmla="*/ 159 h 195"/>
              <a:gd name="T114" fmla="*/ 70 w 108"/>
              <a:gd name="T115" fmla="*/ 151 h 195"/>
              <a:gd name="T116" fmla="*/ 74 w 108"/>
              <a:gd name="T117" fmla="*/ 140 h 195"/>
              <a:gd name="T118" fmla="*/ 81 w 108"/>
              <a:gd name="T119" fmla="*/ 127 h 195"/>
              <a:gd name="T120" fmla="*/ 84 w 108"/>
              <a:gd name="T121" fmla="*/ 130 h 1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8" h="195">
                <a:moveTo>
                  <a:pt x="107" y="113"/>
                </a:moveTo>
                <a:cubicBezTo>
                  <a:pt x="107" y="112"/>
                  <a:pt x="107" y="111"/>
                  <a:pt x="107" y="110"/>
                </a:cubicBezTo>
                <a:cubicBezTo>
                  <a:pt x="107" y="109"/>
                  <a:pt x="106" y="108"/>
                  <a:pt x="106" y="108"/>
                </a:cubicBezTo>
                <a:cubicBezTo>
                  <a:pt x="105" y="108"/>
                  <a:pt x="105" y="108"/>
                  <a:pt x="104" y="108"/>
                </a:cubicBezTo>
                <a:cubicBezTo>
                  <a:pt x="104" y="108"/>
                  <a:pt x="104" y="107"/>
                  <a:pt x="104" y="106"/>
                </a:cubicBezTo>
                <a:cubicBezTo>
                  <a:pt x="104" y="105"/>
                  <a:pt x="104" y="104"/>
                  <a:pt x="104" y="104"/>
                </a:cubicBezTo>
                <a:cubicBezTo>
                  <a:pt x="104" y="103"/>
                  <a:pt x="104" y="103"/>
                  <a:pt x="104" y="102"/>
                </a:cubicBezTo>
                <a:cubicBezTo>
                  <a:pt x="104" y="102"/>
                  <a:pt x="104" y="102"/>
                  <a:pt x="103" y="102"/>
                </a:cubicBezTo>
                <a:cubicBezTo>
                  <a:pt x="103" y="102"/>
                  <a:pt x="103" y="102"/>
                  <a:pt x="103" y="101"/>
                </a:cubicBezTo>
                <a:cubicBezTo>
                  <a:pt x="103" y="100"/>
                  <a:pt x="102" y="100"/>
                  <a:pt x="102" y="99"/>
                </a:cubicBezTo>
                <a:cubicBezTo>
                  <a:pt x="102" y="99"/>
                  <a:pt x="101" y="99"/>
                  <a:pt x="101" y="99"/>
                </a:cubicBezTo>
                <a:cubicBezTo>
                  <a:pt x="99" y="99"/>
                  <a:pt x="99" y="97"/>
                  <a:pt x="97" y="97"/>
                </a:cubicBezTo>
                <a:cubicBezTo>
                  <a:pt x="97" y="97"/>
                  <a:pt x="97" y="97"/>
                  <a:pt x="96" y="97"/>
                </a:cubicBezTo>
                <a:cubicBezTo>
                  <a:pt x="96" y="98"/>
                  <a:pt x="96" y="98"/>
                  <a:pt x="95" y="98"/>
                </a:cubicBezTo>
                <a:cubicBezTo>
                  <a:pt x="95" y="98"/>
                  <a:pt x="95" y="99"/>
                  <a:pt x="95" y="99"/>
                </a:cubicBezTo>
                <a:cubicBezTo>
                  <a:pt x="96" y="99"/>
                  <a:pt x="96" y="101"/>
                  <a:pt x="96" y="102"/>
                </a:cubicBezTo>
                <a:cubicBezTo>
                  <a:pt x="96" y="104"/>
                  <a:pt x="92" y="108"/>
                  <a:pt x="90" y="105"/>
                </a:cubicBezTo>
                <a:cubicBezTo>
                  <a:pt x="90" y="105"/>
                  <a:pt x="89" y="105"/>
                  <a:pt x="89" y="105"/>
                </a:cubicBezTo>
                <a:cubicBezTo>
                  <a:pt x="88" y="106"/>
                  <a:pt x="86" y="106"/>
                  <a:pt x="84" y="106"/>
                </a:cubicBezTo>
                <a:cubicBezTo>
                  <a:pt x="84" y="106"/>
                  <a:pt x="84" y="106"/>
                  <a:pt x="83" y="106"/>
                </a:cubicBezTo>
                <a:cubicBezTo>
                  <a:pt x="83" y="105"/>
                  <a:pt x="83" y="105"/>
                  <a:pt x="82" y="105"/>
                </a:cubicBezTo>
                <a:cubicBezTo>
                  <a:pt x="82" y="104"/>
                  <a:pt x="82" y="104"/>
                  <a:pt x="82" y="104"/>
                </a:cubicBezTo>
                <a:cubicBezTo>
                  <a:pt x="84" y="103"/>
                  <a:pt x="84" y="99"/>
                  <a:pt x="87" y="99"/>
                </a:cubicBezTo>
                <a:cubicBezTo>
                  <a:pt x="87" y="99"/>
                  <a:pt x="87" y="98"/>
                  <a:pt x="87" y="98"/>
                </a:cubicBezTo>
                <a:cubicBezTo>
                  <a:pt x="88" y="98"/>
                  <a:pt x="88" y="97"/>
                  <a:pt x="88" y="97"/>
                </a:cubicBezTo>
                <a:cubicBezTo>
                  <a:pt x="88" y="97"/>
                  <a:pt x="89" y="97"/>
                  <a:pt x="89" y="97"/>
                </a:cubicBezTo>
                <a:cubicBezTo>
                  <a:pt x="90" y="97"/>
                  <a:pt x="91" y="97"/>
                  <a:pt x="91" y="97"/>
                </a:cubicBezTo>
                <a:cubicBezTo>
                  <a:pt x="92" y="97"/>
                  <a:pt x="92" y="97"/>
                  <a:pt x="93" y="97"/>
                </a:cubicBezTo>
                <a:cubicBezTo>
                  <a:pt x="93" y="96"/>
                  <a:pt x="93" y="96"/>
                  <a:pt x="93" y="95"/>
                </a:cubicBezTo>
                <a:cubicBezTo>
                  <a:pt x="93" y="95"/>
                  <a:pt x="93" y="95"/>
                  <a:pt x="93" y="94"/>
                </a:cubicBezTo>
                <a:cubicBezTo>
                  <a:pt x="93" y="94"/>
                  <a:pt x="94" y="94"/>
                  <a:pt x="95" y="94"/>
                </a:cubicBezTo>
                <a:cubicBezTo>
                  <a:pt x="96" y="94"/>
                  <a:pt x="97" y="94"/>
                  <a:pt x="97" y="94"/>
                </a:cubicBezTo>
                <a:cubicBezTo>
                  <a:pt x="98" y="93"/>
                  <a:pt x="99" y="94"/>
                  <a:pt x="99" y="94"/>
                </a:cubicBezTo>
                <a:cubicBezTo>
                  <a:pt x="99" y="94"/>
                  <a:pt x="100" y="94"/>
                  <a:pt x="100" y="95"/>
                </a:cubicBezTo>
                <a:cubicBezTo>
                  <a:pt x="101" y="95"/>
                  <a:pt x="101" y="95"/>
                  <a:pt x="102" y="95"/>
                </a:cubicBezTo>
                <a:cubicBezTo>
                  <a:pt x="102" y="93"/>
                  <a:pt x="101" y="93"/>
                  <a:pt x="101" y="92"/>
                </a:cubicBezTo>
                <a:cubicBezTo>
                  <a:pt x="100" y="92"/>
                  <a:pt x="100" y="92"/>
                  <a:pt x="100" y="91"/>
                </a:cubicBezTo>
                <a:cubicBezTo>
                  <a:pt x="100" y="90"/>
                  <a:pt x="100" y="90"/>
                  <a:pt x="100" y="89"/>
                </a:cubicBezTo>
                <a:cubicBezTo>
                  <a:pt x="99" y="89"/>
                  <a:pt x="99" y="89"/>
                  <a:pt x="99" y="89"/>
                </a:cubicBezTo>
                <a:cubicBezTo>
                  <a:pt x="99" y="88"/>
                  <a:pt x="100" y="88"/>
                  <a:pt x="101" y="87"/>
                </a:cubicBezTo>
                <a:cubicBezTo>
                  <a:pt x="101" y="87"/>
                  <a:pt x="101" y="86"/>
                  <a:pt x="101" y="86"/>
                </a:cubicBezTo>
                <a:cubicBezTo>
                  <a:pt x="101" y="84"/>
                  <a:pt x="101" y="83"/>
                  <a:pt x="101" y="81"/>
                </a:cubicBezTo>
                <a:cubicBezTo>
                  <a:pt x="101" y="80"/>
                  <a:pt x="101" y="80"/>
                  <a:pt x="101" y="79"/>
                </a:cubicBezTo>
                <a:cubicBezTo>
                  <a:pt x="100" y="79"/>
                  <a:pt x="99" y="79"/>
                  <a:pt x="97" y="79"/>
                </a:cubicBezTo>
                <a:cubicBezTo>
                  <a:pt x="97" y="80"/>
                  <a:pt x="96" y="81"/>
                  <a:pt x="96" y="82"/>
                </a:cubicBezTo>
                <a:cubicBezTo>
                  <a:pt x="96" y="84"/>
                  <a:pt x="94" y="84"/>
                  <a:pt x="93" y="85"/>
                </a:cubicBezTo>
                <a:cubicBezTo>
                  <a:pt x="92" y="86"/>
                  <a:pt x="93" y="87"/>
                  <a:pt x="91" y="87"/>
                </a:cubicBezTo>
                <a:cubicBezTo>
                  <a:pt x="90" y="87"/>
                  <a:pt x="89" y="87"/>
                  <a:pt x="88" y="87"/>
                </a:cubicBezTo>
                <a:cubicBezTo>
                  <a:pt x="88" y="87"/>
                  <a:pt x="88" y="88"/>
                  <a:pt x="88" y="88"/>
                </a:cubicBezTo>
                <a:cubicBezTo>
                  <a:pt x="88" y="89"/>
                  <a:pt x="88" y="89"/>
                  <a:pt x="88" y="89"/>
                </a:cubicBezTo>
                <a:cubicBezTo>
                  <a:pt x="88" y="90"/>
                  <a:pt x="88" y="91"/>
                  <a:pt x="88" y="92"/>
                </a:cubicBezTo>
                <a:cubicBezTo>
                  <a:pt x="87" y="92"/>
                  <a:pt x="87" y="92"/>
                  <a:pt x="87" y="92"/>
                </a:cubicBezTo>
                <a:cubicBezTo>
                  <a:pt x="86" y="93"/>
                  <a:pt x="86" y="93"/>
                  <a:pt x="84" y="93"/>
                </a:cubicBezTo>
                <a:cubicBezTo>
                  <a:pt x="84" y="93"/>
                  <a:pt x="84" y="93"/>
                  <a:pt x="83" y="93"/>
                </a:cubicBezTo>
                <a:cubicBezTo>
                  <a:pt x="83" y="93"/>
                  <a:pt x="82" y="93"/>
                  <a:pt x="82" y="93"/>
                </a:cubicBezTo>
                <a:cubicBezTo>
                  <a:pt x="82" y="94"/>
                  <a:pt x="81" y="95"/>
                  <a:pt x="80" y="95"/>
                </a:cubicBezTo>
                <a:cubicBezTo>
                  <a:pt x="80" y="96"/>
                  <a:pt x="80" y="96"/>
                  <a:pt x="80" y="97"/>
                </a:cubicBezTo>
                <a:cubicBezTo>
                  <a:pt x="79" y="97"/>
                  <a:pt x="79" y="98"/>
                  <a:pt x="78" y="98"/>
                </a:cubicBezTo>
                <a:cubicBezTo>
                  <a:pt x="77" y="98"/>
                  <a:pt x="77" y="99"/>
                  <a:pt x="76" y="99"/>
                </a:cubicBezTo>
                <a:cubicBezTo>
                  <a:pt x="76" y="99"/>
                  <a:pt x="76" y="100"/>
                  <a:pt x="76" y="100"/>
                </a:cubicBezTo>
                <a:cubicBezTo>
                  <a:pt x="74" y="100"/>
                  <a:pt x="75" y="102"/>
                  <a:pt x="74" y="102"/>
                </a:cubicBezTo>
                <a:cubicBezTo>
                  <a:pt x="72" y="102"/>
                  <a:pt x="72" y="103"/>
                  <a:pt x="71" y="104"/>
                </a:cubicBezTo>
                <a:cubicBezTo>
                  <a:pt x="70" y="105"/>
                  <a:pt x="69" y="106"/>
                  <a:pt x="66" y="106"/>
                </a:cubicBezTo>
                <a:cubicBezTo>
                  <a:pt x="66" y="106"/>
                  <a:pt x="66" y="106"/>
                  <a:pt x="65" y="106"/>
                </a:cubicBezTo>
                <a:cubicBezTo>
                  <a:pt x="65" y="106"/>
                  <a:pt x="64" y="106"/>
                  <a:pt x="64" y="106"/>
                </a:cubicBezTo>
                <a:cubicBezTo>
                  <a:pt x="64" y="107"/>
                  <a:pt x="62" y="107"/>
                  <a:pt x="62" y="108"/>
                </a:cubicBezTo>
                <a:cubicBezTo>
                  <a:pt x="62" y="109"/>
                  <a:pt x="58" y="112"/>
                  <a:pt x="58" y="110"/>
                </a:cubicBezTo>
                <a:cubicBezTo>
                  <a:pt x="58" y="110"/>
                  <a:pt x="57" y="110"/>
                  <a:pt x="57" y="110"/>
                </a:cubicBezTo>
                <a:cubicBezTo>
                  <a:pt x="57" y="108"/>
                  <a:pt x="55" y="109"/>
                  <a:pt x="53" y="108"/>
                </a:cubicBezTo>
                <a:cubicBezTo>
                  <a:pt x="53" y="108"/>
                  <a:pt x="53" y="108"/>
                  <a:pt x="53" y="107"/>
                </a:cubicBezTo>
                <a:cubicBezTo>
                  <a:pt x="53" y="107"/>
                  <a:pt x="53" y="106"/>
                  <a:pt x="53" y="106"/>
                </a:cubicBezTo>
                <a:cubicBezTo>
                  <a:pt x="53" y="106"/>
                  <a:pt x="52" y="106"/>
                  <a:pt x="52" y="105"/>
                </a:cubicBezTo>
                <a:cubicBezTo>
                  <a:pt x="50" y="105"/>
                  <a:pt x="50" y="106"/>
                  <a:pt x="49" y="106"/>
                </a:cubicBezTo>
                <a:cubicBezTo>
                  <a:pt x="47" y="106"/>
                  <a:pt x="47" y="105"/>
                  <a:pt x="46" y="105"/>
                </a:cubicBezTo>
                <a:cubicBezTo>
                  <a:pt x="46" y="105"/>
                  <a:pt x="45" y="105"/>
                  <a:pt x="45" y="105"/>
                </a:cubicBezTo>
                <a:cubicBezTo>
                  <a:pt x="45" y="105"/>
                  <a:pt x="45" y="106"/>
                  <a:pt x="45" y="106"/>
                </a:cubicBezTo>
                <a:cubicBezTo>
                  <a:pt x="45" y="106"/>
                  <a:pt x="45" y="107"/>
                  <a:pt x="45" y="107"/>
                </a:cubicBezTo>
                <a:cubicBezTo>
                  <a:pt x="45" y="109"/>
                  <a:pt x="44" y="109"/>
                  <a:pt x="43" y="110"/>
                </a:cubicBezTo>
                <a:cubicBezTo>
                  <a:pt x="43" y="108"/>
                  <a:pt x="41" y="108"/>
                  <a:pt x="42" y="106"/>
                </a:cubicBezTo>
                <a:cubicBezTo>
                  <a:pt x="42" y="105"/>
                  <a:pt x="43" y="105"/>
                  <a:pt x="43" y="104"/>
                </a:cubicBezTo>
                <a:cubicBezTo>
                  <a:pt x="42" y="104"/>
                  <a:pt x="42" y="104"/>
                  <a:pt x="42" y="104"/>
                </a:cubicBezTo>
                <a:cubicBezTo>
                  <a:pt x="42" y="103"/>
                  <a:pt x="42" y="103"/>
                  <a:pt x="42" y="102"/>
                </a:cubicBezTo>
                <a:cubicBezTo>
                  <a:pt x="41" y="102"/>
                  <a:pt x="41" y="102"/>
                  <a:pt x="40" y="102"/>
                </a:cubicBezTo>
                <a:cubicBezTo>
                  <a:pt x="40" y="104"/>
                  <a:pt x="40" y="105"/>
                  <a:pt x="39" y="106"/>
                </a:cubicBezTo>
                <a:cubicBezTo>
                  <a:pt x="39" y="106"/>
                  <a:pt x="38" y="106"/>
                  <a:pt x="38" y="106"/>
                </a:cubicBezTo>
                <a:cubicBezTo>
                  <a:pt x="38" y="106"/>
                  <a:pt x="37" y="106"/>
                  <a:pt x="37" y="106"/>
                </a:cubicBezTo>
                <a:cubicBezTo>
                  <a:pt x="37" y="105"/>
                  <a:pt x="37" y="104"/>
                  <a:pt x="36" y="104"/>
                </a:cubicBezTo>
                <a:cubicBezTo>
                  <a:pt x="32" y="103"/>
                  <a:pt x="30" y="101"/>
                  <a:pt x="28" y="99"/>
                </a:cubicBezTo>
                <a:cubicBezTo>
                  <a:pt x="29" y="97"/>
                  <a:pt x="27" y="96"/>
                  <a:pt x="28" y="95"/>
                </a:cubicBezTo>
                <a:cubicBezTo>
                  <a:pt x="28" y="92"/>
                  <a:pt x="24" y="95"/>
                  <a:pt x="24" y="95"/>
                </a:cubicBezTo>
                <a:cubicBezTo>
                  <a:pt x="24" y="95"/>
                  <a:pt x="24" y="95"/>
                  <a:pt x="24" y="94"/>
                </a:cubicBezTo>
                <a:cubicBezTo>
                  <a:pt x="24" y="93"/>
                  <a:pt x="24" y="93"/>
                  <a:pt x="24" y="92"/>
                </a:cubicBezTo>
                <a:cubicBezTo>
                  <a:pt x="23" y="92"/>
                  <a:pt x="23" y="92"/>
                  <a:pt x="23" y="92"/>
                </a:cubicBezTo>
                <a:cubicBezTo>
                  <a:pt x="23" y="91"/>
                  <a:pt x="23" y="91"/>
                  <a:pt x="23" y="91"/>
                </a:cubicBezTo>
                <a:cubicBezTo>
                  <a:pt x="23" y="90"/>
                  <a:pt x="23" y="89"/>
                  <a:pt x="23" y="88"/>
                </a:cubicBezTo>
                <a:cubicBezTo>
                  <a:pt x="22" y="88"/>
                  <a:pt x="20" y="88"/>
                  <a:pt x="20" y="87"/>
                </a:cubicBezTo>
                <a:cubicBezTo>
                  <a:pt x="19" y="87"/>
                  <a:pt x="19" y="87"/>
                  <a:pt x="19" y="86"/>
                </a:cubicBezTo>
                <a:cubicBezTo>
                  <a:pt x="19" y="85"/>
                  <a:pt x="19" y="85"/>
                  <a:pt x="19" y="85"/>
                </a:cubicBezTo>
                <a:cubicBezTo>
                  <a:pt x="19" y="83"/>
                  <a:pt x="18" y="82"/>
                  <a:pt x="17" y="81"/>
                </a:cubicBezTo>
                <a:cubicBezTo>
                  <a:pt x="15" y="81"/>
                  <a:pt x="10" y="79"/>
                  <a:pt x="15" y="79"/>
                </a:cubicBezTo>
                <a:cubicBezTo>
                  <a:pt x="15" y="78"/>
                  <a:pt x="15" y="76"/>
                  <a:pt x="15" y="75"/>
                </a:cubicBezTo>
                <a:cubicBezTo>
                  <a:pt x="14" y="75"/>
                  <a:pt x="14" y="73"/>
                  <a:pt x="15" y="73"/>
                </a:cubicBezTo>
                <a:cubicBezTo>
                  <a:pt x="15" y="72"/>
                  <a:pt x="15" y="72"/>
                  <a:pt x="15" y="72"/>
                </a:cubicBezTo>
                <a:cubicBezTo>
                  <a:pt x="12" y="70"/>
                  <a:pt x="16" y="66"/>
                  <a:pt x="18" y="66"/>
                </a:cubicBezTo>
                <a:cubicBezTo>
                  <a:pt x="18" y="63"/>
                  <a:pt x="16" y="62"/>
                  <a:pt x="14" y="61"/>
                </a:cubicBezTo>
                <a:cubicBezTo>
                  <a:pt x="14" y="63"/>
                  <a:pt x="16" y="67"/>
                  <a:pt x="13" y="67"/>
                </a:cubicBezTo>
                <a:cubicBezTo>
                  <a:pt x="12" y="59"/>
                  <a:pt x="9" y="59"/>
                  <a:pt x="9" y="51"/>
                </a:cubicBezTo>
                <a:cubicBezTo>
                  <a:pt x="10" y="51"/>
                  <a:pt x="11" y="51"/>
                  <a:pt x="12" y="51"/>
                </a:cubicBezTo>
                <a:cubicBezTo>
                  <a:pt x="12" y="51"/>
                  <a:pt x="12" y="51"/>
                  <a:pt x="12" y="50"/>
                </a:cubicBezTo>
                <a:cubicBezTo>
                  <a:pt x="12" y="49"/>
                  <a:pt x="13" y="49"/>
                  <a:pt x="13" y="47"/>
                </a:cubicBezTo>
                <a:cubicBezTo>
                  <a:pt x="13" y="46"/>
                  <a:pt x="13" y="45"/>
                  <a:pt x="13" y="44"/>
                </a:cubicBezTo>
                <a:cubicBezTo>
                  <a:pt x="13" y="44"/>
                  <a:pt x="13" y="43"/>
                  <a:pt x="13" y="43"/>
                </a:cubicBezTo>
                <a:cubicBezTo>
                  <a:pt x="14" y="43"/>
                  <a:pt x="15" y="42"/>
                  <a:pt x="15" y="41"/>
                </a:cubicBezTo>
                <a:cubicBezTo>
                  <a:pt x="17" y="39"/>
                  <a:pt x="12" y="37"/>
                  <a:pt x="15" y="36"/>
                </a:cubicBezTo>
                <a:cubicBezTo>
                  <a:pt x="15" y="36"/>
                  <a:pt x="15" y="35"/>
                  <a:pt x="15" y="35"/>
                </a:cubicBezTo>
                <a:cubicBezTo>
                  <a:pt x="16" y="33"/>
                  <a:pt x="15" y="31"/>
                  <a:pt x="17" y="31"/>
                </a:cubicBezTo>
                <a:cubicBezTo>
                  <a:pt x="17" y="31"/>
                  <a:pt x="17" y="30"/>
                  <a:pt x="17" y="30"/>
                </a:cubicBezTo>
                <a:cubicBezTo>
                  <a:pt x="17" y="28"/>
                  <a:pt x="16" y="26"/>
                  <a:pt x="18" y="25"/>
                </a:cubicBezTo>
                <a:cubicBezTo>
                  <a:pt x="18" y="24"/>
                  <a:pt x="18" y="24"/>
                  <a:pt x="18" y="23"/>
                </a:cubicBezTo>
                <a:cubicBezTo>
                  <a:pt x="18" y="21"/>
                  <a:pt x="19" y="20"/>
                  <a:pt x="19" y="18"/>
                </a:cubicBezTo>
                <a:cubicBezTo>
                  <a:pt x="20" y="18"/>
                  <a:pt x="21" y="18"/>
                  <a:pt x="21" y="18"/>
                </a:cubicBezTo>
                <a:cubicBezTo>
                  <a:pt x="21" y="18"/>
                  <a:pt x="21" y="17"/>
                  <a:pt x="21" y="17"/>
                </a:cubicBezTo>
                <a:cubicBezTo>
                  <a:pt x="22" y="17"/>
                  <a:pt x="22" y="17"/>
                  <a:pt x="23" y="17"/>
                </a:cubicBezTo>
                <a:cubicBezTo>
                  <a:pt x="24" y="17"/>
                  <a:pt x="24" y="16"/>
                  <a:pt x="25" y="16"/>
                </a:cubicBezTo>
                <a:cubicBezTo>
                  <a:pt x="25" y="15"/>
                  <a:pt x="25" y="15"/>
                  <a:pt x="26" y="15"/>
                </a:cubicBezTo>
                <a:cubicBezTo>
                  <a:pt x="28" y="15"/>
                  <a:pt x="28" y="11"/>
                  <a:pt x="31" y="12"/>
                </a:cubicBezTo>
                <a:cubicBezTo>
                  <a:pt x="31" y="12"/>
                  <a:pt x="32" y="12"/>
                  <a:pt x="32" y="12"/>
                </a:cubicBezTo>
                <a:cubicBezTo>
                  <a:pt x="32" y="11"/>
                  <a:pt x="32" y="11"/>
                  <a:pt x="33" y="11"/>
                </a:cubicBezTo>
                <a:cubicBezTo>
                  <a:pt x="34" y="11"/>
                  <a:pt x="34" y="11"/>
                  <a:pt x="34" y="11"/>
                </a:cubicBezTo>
                <a:cubicBezTo>
                  <a:pt x="35" y="11"/>
                  <a:pt x="35" y="11"/>
                  <a:pt x="36" y="11"/>
                </a:cubicBezTo>
                <a:cubicBezTo>
                  <a:pt x="36" y="10"/>
                  <a:pt x="37" y="10"/>
                  <a:pt x="37" y="9"/>
                </a:cubicBezTo>
                <a:cubicBezTo>
                  <a:pt x="37" y="9"/>
                  <a:pt x="38" y="9"/>
                  <a:pt x="38" y="9"/>
                </a:cubicBezTo>
                <a:cubicBezTo>
                  <a:pt x="40" y="9"/>
                  <a:pt x="40" y="7"/>
                  <a:pt x="43" y="7"/>
                </a:cubicBezTo>
                <a:cubicBezTo>
                  <a:pt x="43" y="7"/>
                  <a:pt x="44" y="7"/>
                  <a:pt x="44" y="7"/>
                </a:cubicBezTo>
                <a:cubicBezTo>
                  <a:pt x="45" y="6"/>
                  <a:pt x="46" y="6"/>
                  <a:pt x="47" y="5"/>
                </a:cubicBezTo>
                <a:cubicBezTo>
                  <a:pt x="48" y="5"/>
                  <a:pt x="48" y="5"/>
                  <a:pt x="49" y="5"/>
                </a:cubicBezTo>
                <a:cubicBezTo>
                  <a:pt x="49" y="5"/>
                  <a:pt x="50" y="5"/>
                  <a:pt x="51" y="5"/>
                </a:cubicBezTo>
                <a:cubicBezTo>
                  <a:pt x="52" y="5"/>
                  <a:pt x="53" y="5"/>
                  <a:pt x="53" y="5"/>
                </a:cubicBezTo>
                <a:cubicBezTo>
                  <a:pt x="54" y="5"/>
                  <a:pt x="54" y="5"/>
                  <a:pt x="55" y="5"/>
                </a:cubicBezTo>
                <a:cubicBezTo>
                  <a:pt x="56" y="5"/>
                  <a:pt x="57" y="5"/>
                  <a:pt x="58" y="5"/>
                </a:cubicBezTo>
                <a:cubicBezTo>
                  <a:pt x="60" y="5"/>
                  <a:pt x="62" y="5"/>
                  <a:pt x="62" y="6"/>
                </a:cubicBezTo>
                <a:cubicBezTo>
                  <a:pt x="62" y="7"/>
                  <a:pt x="62" y="8"/>
                  <a:pt x="63" y="7"/>
                </a:cubicBezTo>
                <a:cubicBezTo>
                  <a:pt x="63" y="7"/>
                  <a:pt x="64" y="7"/>
                  <a:pt x="64" y="7"/>
                </a:cubicBezTo>
                <a:cubicBezTo>
                  <a:pt x="65" y="7"/>
                  <a:pt x="66" y="8"/>
                  <a:pt x="66" y="9"/>
                </a:cubicBezTo>
                <a:cubicBezTo>
                  <a:pt x="66" y="9"/>
                  <a:pt x="66" y="9"/>
                  <a:pt x="66" y="10"/>
                </a:cubicBezTo>
                <a:cubicBezTo>
                  <a:pt x="67" y="10"/>
                  <a:pt x="67" y="10"/>
                  <a:pt x="68" y="10"/>
                </a:cubicBezTo>
                <a:cubicBezTo>
                  <a:pt x="68" y="10"/>
                  <a:pt x="68" y="10"/>
                  <a:pt x="69" y="10"/>
                </a:cubicBezTo>
                <a:cubicBezTo>
                  <a:pt x="71" y="10"/>
                  <a:pt x="71" y="12"/>
                  <a:pt x="72" y="12"/>
                </a:cubicBezTo>
                <a:cubicBezTo>
                  <a:pt x="73" y="13"/>
                  <a:pt x="74" y="13"/>
                  <a:pt x="76" y="13"/>
                </a:cubicBezTo>
                <a:cubicBezTo>
                  <a:pt x="76" y="14"/>
                  <a:pt x="76" y="15"/>
                  <a:pt x="76" y="16"/>
                </a:cubicBezTo>
                <a:cubicBezTo>
                  <a:pt x="76" y="17"/>
                  <a:pt x="76" y="17"/>
                  <a:pt x="77" y="17"/>
                </a:cubicBezTo>
                <a:cubicBezTo>
                  <a:pt x="77" y="17"/>
                  <a:pt x="77" y="18"/>
                  <a:pt x="77" y="18"/>
                </a:cubicBezTo>
                <a:cubicBezTo>
                  <a:pt x="77" y="19"/>
                  <a:pt x="79" y="19"/>
                  <a:pt x="80" y="19"/>
                </a:cubicBezTo>
                <a:cubicBezTo>
                  <a:pt x="81" y="20"/>
                  <a:pt x="81" y="21"/>
                  <a:pt x="82" y="22"/>
                </a:cubicBezTo>
                <a:cubicBezTo>
                  <a:pt x="83" y="22"/>
                  <a:pt x="83" y="23"/>
                  <a:pt x="83" y="24"/>
                </a:cubicBezTo>
                <a:cubicBezTo>
                  <a:pt x="83" y="25"/>
                  <a:pt x="83" y="25"/>
                  <a:pt x="82" y="25"/>
                </a:cubicBezTo>
                <a:cubicBezTo>
                  <a:pt x="82" y="25"/>
                  <a:pt x="81" y="25"/>
                  <a:pt x="81" y="25"/>
                </a:cubicBezTo>
                <a:cubicBezTo>
                  <a:pt x="81" y="26"/>
                  <a:pt x="81" y="27"/>
                  <a:pt x="80" y="26"/>
                </a:cubicBezTo>
                <a:cubicBezTo>
                  <a:pt x="80" y="28"/>
                  <a:pt x="80" y="30"/>
                  <a:pt x="80" y="31"/>
                </a:cubicBezTo>
                <a:cubicBezTo>
                  <a:pt x="80" y="32"/>
                  <a:pt x="81" y="33"/>
                  <a:pt x="81" y="34"/>
                </a:cubicBezTo>
                <a:cubicBezTo>
                  <a:pt x="82" y="34"/>
                  <a:pt x="82" y="33"/>
                  <a:pt x="82" y="32"/>
                </a:cubicBezTo>
                <a:cubicBezTo>
                  <a:pt x="82" y="32"/>
                  <a:pt x="82" y="32"/>
                  <a:pt x="82" y="31"/>
                </a:cubicBezTo>
                <a:cubicBezTo>
                  <a:pt x="83" y="30"/>
                  <a:pt x="84" y="30"/>
                  <a:pt x="84" y="31"/>
                </a:cubicBezTo>
                <a:cubicBezTo>
                  <a:pt x="85" y="31"/>
                  <a:pt x="85" y="31"/>
                  <a:pt x="85" y="31"/>
                </a:cubicBezTo>
                <a:cubicBezTo>
                  <a:pt x="86" y="31"/>
                  <a:pt x="87" y="31"/>
                  <a:pt x="87" y="32"/>
                </a:cubicBezTo>
                <a:cubicBezTo>
                  <a:pt x="87" y="33"/>
                  <a:pt x="87" y="34"/>
                  <a:pt x="87" y="35"/>
                </a:cubicBezTo>
                <a:cubicBezTo>
                  <a:pt x="87" y="35"/>
                  <a:pt x="87" y="36"/>
                  <a:pt x="87" y="36"/>
                </a:cubicBezTo>
                <a:cubicBezTo>
                  <a:pt x="85" y="36"/>
                  <a:pt x="83" y="36"/>
                  <a:pt x="82" y="37"/>
                </a:cubicBezTo>
                <a:cubicBezTo>
                  <a:pt x="82" y="36"/>
                  <a:pt x="82" y="35"/>
                  <a:pt x="81" y="35"/>
                </a:cubicBezTo>
                <a:cubicBezTo>
                  <a:pt x="80" y="35"/>
                  <a:pt x="80" y="35"/>
                  <a:pt x="80" y="35"/>
                </a:cubicBezTo>
                <a:cubicBezTo>
                  <a:pt x="80" y="35"/>
                  <a:pt x="80" y="36"/>
                  <a:pt x="80" y="36"/>
                </a:cubicBezTo>
                <a:cubicBezTo>
                  <a:pt x="83" y="38"/>
                  <a:pt x="78" y="40"/>
                  <a:pt x="78" y="36"/>
                </a:cubicBezTo>
                <a:cubicBezTo>
                  <a:pt x="78" y="36"/>
                  <a:pt x="78" y="36"/>
                  <a:pt x="77" y="36"/>
                </a:cubicBezTo>
                <a:cubicBezTo>
                  <a:pt x="77" y="36"/>
                  <a:pt x="77" y="37"/>
                  <a:pt x="77" y="37"/>
                </a:cubicBezTo>
                <a:cubicBezTo>
                  <a:pt x="77" y="38"/>
                  <a:pt x="77" y="40"/>
                  <a:pt x="77" y="41"/>
                </a:cubicBezTo>
                <a:cubicBezTo>
                  <a:pt x="77" y="41"/>
                  <a:pt x="77" y="42"/>
                  <a:pt x="77" y="42"/>
                </a:cubicBezTo>
                <a:cubicBezTo>
                  <a:pt x="78" y="42"/>
                  <a:pt x="78" y="42"/>
                  <a:pt x="78" y="42"/>
                </a:cubicBezTo>
                <a:cubicBezTo>
                  <a:pt x="79" y="42"/>
                  <a:pt x="81" y="42"/>
                  <a:pt x="81" y="43"/>
                </a:cubicBezTo>
                <a:cubicBezTo>
                  <a:pt x="83" y="43"/>
                  <a:pt x="82" y="47"/>
                  <a:pt x="84" y="47"/>
                </a:cubicBezTo>
                <a:cubicBezTo>
                  <a:pt x="84" y="49"/>
                  <a:pt x="82" y="47"/>
                  <a:pt x="81" y="47"/>
                </a:cubicBezTo>
                <a:cubicBezTo>
                  <a:pt x="81" y="47"/>
                  <a:pt x="81" y="48"/>
                  <a:pt x="80" y="48"/>
                </a:cubicBezTo>
                <a:cubicBezTo>
                  <a:pt x="79" y="50"/>
                  <a:pt x="78" y="48"/>
                  <a:pt x="75" y="49"/>
                </a:cubicBezTo>
                <a:cubicBezTo>
                  <a:pt x="75" y="49"/>
                  <a:pt x="75" y="50"/>
                  <a:pt x="75" y="50"/>
                </a:cubicBezTo>
                <a:cubicBezTo>
                  <a:pt x="75" y="51"/>
                  <a:pt x="75" y="51"/>
                  <a:pt x="75" y="51"/>
                </a:cubicBezTo>
                <a:cubicBezTo>
                  <a:pt x="74" y="51"/>
                  <a:pt x="72" y="51"/>
                  <a:pt x="71" y="51"/>
                </a:cubicBezTo>
                <a:cubicBezTo>
                  <a:pt x="71" y="51"/>
                  <a:pt x="71" y="51"/>
                  <a:pt x="71" y="50"/>
                </a:cubicBezTo>
                <a:cubicBezTo>
                  <a:pt x="70" y="50"/>
                  <a:pt x="70" y="50"/>
                  <a:pt x="70" y="49"/>
                </a:cubicBezTo>
                <a:cubicBezTo>
                  <a:pt x="69" y="49"/>
                  <a:pt x="69" y="49"/>
                  <a:pt x="69" y="48"/>
                </a:cubicBezTo>
                <a:cubicBezTo>
                  <a:pt x="68" y="48"/>
                  <a:pt x="68" y="48"/>
                  <a:pt x="68" y="48"/>
                </a:cubicBezTo>
                <a:cubicBezTo>
                  <a:pt x="67" y="48"/>
                  <a:pt x="66" y="48"/>
                  <a:pt x="65" y="48"/>
                </a:cubicBezTo>
                <a:cubicBezTo>
                  <a:pt x="65" y="48"/>
                  <a:pt x="64" y="48"/>
                  <a:pt x="64" y="48"/>
                </a:cubicBezTo>
                <a:cubicBezTo>
                  <a:pt x="62" y="52"/>
                  <a:pt x="66" y="53"/>
                  <a:pt x="64" y="55"/>
                </a:cubicBezTo>
                <a:cubicBezTo>
                  <a:pt x="64" y="56"/>
                  <a:pt x="64" y="56"/>
                  <a:pt x="63" y="56"/>
                </a:cubicBezTo>
                <a:cubicBezTo>
                  <a:pt x="63" y="57"/>
                  <a:pt x="63" y="57"/>
                  <a:pt x="63" y="57"/>
                </a:cubicBezTo>
                <a:cubicBezTo>
                  <a:pt x="62" y="58"/>
                  <a:pt x="62" y="59"/>
                  <a:pt x="62" y="61"/>
                </a:cubicBezTo>
                <a:cubicBezTo>
                  <a:pt x="62" y="61"/>
                  <a:pt x="63" y="61"/>
                  <a:pt x="63" y="62"/>
                </a:cubicBezTo>
                <a:cubicBezTo>
                  <a:pt x="64" y="62"/>
                  <a:pt x="65" y="62"/>
                  <a:pt x="65" y="61"/>
                </a:cubicBezTo>
                <a:cubicBezTo>
                  <a:pt x="65" y="60"/>
                  <a:pt x="65" y="59"/>
                  <a:pt x="65" y="57"/>
                </a:cubicBezTo>
                <a:cubicBezTo>
                  <a:pt x="66" y="57"/>
                  <a:pt x="66" y="57"/>
                  <a:pt x="66" y="57"/>
                </a:cubicBezTo>
                <a:cubicBezTo>
                  <a:pt x="67" y="59"/>
                  <a:pt x="68" y="59"/>
                  <a:pt x="69" y="60"/>
                </a:cubicBezTo>
                <a:cubicBezTo>
                  <a:pt x="70" y="60"/>
                  <a:pt x="70" y="60"/>
                  <a:pt x="70" y="61"/>
                </a:cubicBezTo>
                <a:cubicBezTo>
                  <a:pt x="71" y="61"/>
                  <a:pt x="72" y="61"/>
                  <a:pt x="72" y="61"/>
                </a:cubicBezTo>
                <a:cubicBezTo>
                  <a:pt x="73" y="60"/>
                  <a:pt x="72" y="59"/>
                  <a:pt x="74" y="59"/>
                </a:cubicBezTo>
                <a:cubicBezTo>
                  <a:pt x="74" y="59"/>
                  <a:pt x="74" y="59"/>
                  <a:pt x="75" y="59"/>
                </a:cubicBezTo>
                <a:cubicBezTo>
                  <a:pt x="76" y="60"/>
                  <a:pt x="78" y="59"/>
                  <a:pt x="78" y="61"/>
                </a:cubicBezTo>
                <a:cubicBezTo>
                  <a:pt x="78" y="62"/>
                  <a:pt x="79" y="62"/>
                  <a:pt x="80" y="63"/>
                </a:cubicBezTo>
                <a:cubicBezTo>
                  <a:pt x="80" y="64"/>
                  <a:pt x="80" y="65"/>
                  <a:pt x="80" y="66"/>
                </a:cubicBezTo>
                <a:cubicBezTo>
                  <a:pt x="80" y="66"/>
                  <a:pt x="80" y="66"/>
                  <a:pt x="80" y="67"/>
                </a:cubicBezTo>
                <a:cubicBezTo>
                  <a:pt x="80" y="67"/>
                  <a:pt x="80" y="68"/>
                  <a:pt x="80" y="68"/>
                </a:cubicBezTo>
                <a:cubicBezTo>
                  <a:pt x="81" y="68"/>
                  <a:pt x="81" y="67"/>
                  <a:pt x="82" y="66"/>
                </a:cubicBezTo>
                <a:cubicBezTo>
                  <a:pt x="83" y="66"/>
                  <a:pt x="84" y="66"/>
                  <a:pt x="84" y="66"/>
                </a:cubicBezTo>
                <a:cubicBezTo>
                  <a:pt x="84" y="66"/>
                  <a:pt x="84" y="66"/>
                  <a:pt x="84" y="67"/>
                </a:cubicBezTo>
                <a:cubicBezTo>
                  <a:pt x="84" y="67"/>
                  <a:pt x="84" y="68"/>
                  <a:pt x="84" y="68"/>
                </a:cubicBezTo>
                <a:cubicBezTo>
                  <a:pt x="85" y="68"/>
                  <a:pt x="85" y="68"/>
                  <a:pt x="85" y="68"/>
                </a:cubicBezTo>
                <a:cubicBezTo>
                  <a:pt x="86" y="68"/>
                  <a:pt x="87" y="68"/>
                  <a:pt x="87" y="67"/>
                </a:cubicBezTo>
                <a:cubicBezTo>
                  <a:pt x="87" y="66"/>
                  <a:pt x="87" y="66"/>
                  <a:pt x="87" y="66"/>
                </a:cubicBezTo>
                <a:cubicBezTo>
                  <a:pt x="87" y="66"/>
                  <a:pt x="88" y="65"/>
                  <a:pt x="88" y="64"/>
                </a:cubicBezTo>
                <a:cubicBezTo>
                  <a:pt x="88" y="64"/>
                  <a:pt x="89" y="64"/>
                  <a:pt x="89" y="64"/>
                </a:cubicBezTo>
                <a:cubicBezTo>
                  <a:pt x="89" y="64"/>
                  <a:pt x="90" y="63"/>
                  <a:pt x="90" y="64"/>
                </a:cubicBezTo>
                <a:cubicBezTo>
                  <a:pt x="91" y="64"/>
                  <a:pt x="93" y="64"/>
                  <a:pt x="94" y="64"/>
                </a:cubicBezTo>
                <a:cubicBezTo>
                  <a:pt x="94" y="64"/>
                  <a:pt x="94" y="63"/>
                  <a:pt x="95" y="63"/>
                </a:cubicBezTo>
                <a:cubicBezTo>
                  <a:pt x="95" y="63"/>
                  <a:pt x="95" y="62"/>
                  <a:pt x="95" y="62"/>
                </a:cubicBezTo>
                <a:cubicBezTo>
                  <a:pt x="95" y="62"/>
                  <a:pt x="96" y="62"/>
                  <a:pt x="96" y="62"/>
                </a:cubicBezTo>
                <a:cubicBezTo>
                  <a:pt x="98" y="62"/>
                  <a:pt x="100" y="62"/>
                  <a:pt x="100" y="64"/>
                </a:cubicBezTo>
                <a:cubicBezTo>
                  <a:pt x="100" y="65"/>
                  <a:pt x="100" y="65"/>
                  <a:pt x="100" y="66"/>
                </a:cubicBezTo>
                <a:cubicBezTo>
                  <a:pt x="101" y="66"/>
                  <a:pt x="101" y="64"/>
                  <a:pt x="102" y="63"/>
                </a:cubicBezTo>
                <a:cubicBezTo>
                  <a:pt x="102" y="62"/>
                  <a:pt x="102" y="62"/>
                  <a:pt x="102" y="61"/>
                </a:cubicBezTo>
                <a:cubicBezTo>
                  <a:pt x="102" y="60"/>
                  <a:pt x="103" y="60"/>
                  <a:pt x="103" y="60"/>
                </a:cubicBezTo>
                <a:cubicBezTo>
                  <a:pt x="103" y="59"/>
                  <a:pt x="103" y="59"/>
                  <a:pt x="103" y="59"/>
                </a:cubicBezTo>
                <a:cubicBezTo>
                  <a:pt x="102" y="58"/>
                  <a:pt x="101" y="59"/>
                  <a:pt x="101" y="60"/>
                </a:cubicBezTo>
                <a:cubicBezTo>
                  <a:pt x="99" y="60"/>
                  <a:pt x="99" y="61"/>
                  <a:pt x="97" y="60"/>
                </a:cubicBezTo>
                <a:cubicBezTo>
                  <a:pt x="97" y="60"/>
                  <a:pt x="96" y="60"/>
                  <a:pt x="96" y="59"/>
                </a:cubicBezTo>
                <a:cubicBezTo>
                  <a:pt x="95" y="58"/>
                  <a:pt x="94" y="57"/>
                  <a:pt x="94" y="56"/>
                </a:cubicBezTo>
                <a:cubicBezTo>
                  <a:pt x="96" y="56"/>
                  <a:pt x="93" y="55"/>
                  <a:pt x="94" y="53"/>
                </a:cubicBezTo>
                <a:cubicBezTo>
                  <a:pt x="93" y="52"/>
                  <a:pt x="93" y="51"/>
                  <a:pt x="91" y="51"/>
                </a:cubicBezTo>
                <a:cubicBezTo>
                  <a:pt x="91" y="52"/>
                  <a:pt x="91" y="53"/>
                  <a:pt x="91" y="54"/>
                </a:cubicBezTo>
                <a:cubicBezTo>
                  <a:pt x="91" y="54"/>
                  <a:pt x="91" y="55"/>
                  <a:pt x="91" y="55"/>
                </a:cubicBezTo>
                <a:cubicBezTo>
                  <a:pt x="91" y="55"/>
                  <a:pt x="90" y="55"/>
                  <a:pt x="90" y="56"/>
                </a:cubicBezTo>
                <a:cubicBezTo>
                  <a:pt x="90" y="56"/>
                  <a:pt x="89" y="56"/>
                  <a:pt x="89" y="56"/>
                </a:cubicBezTo>
                <a:cubicBezTo>
                  <a:pt x="89" y="56"/>
                  <a:pt x="88" y="56"/>
                  <a:pt x="88" y="56"/>
                </a:cubicBezTo>
                <a:cubicBezTo>
                  <a:pt x="88" y="57"/>
                  <a:pt x="86" y="57"/>
                  <a:pt x="85" y="57"/>
                </a:cubicBezTo>
                <a:cubicBezTo>
                  <a:pt x="85" y="56"/>
                  <a:pt x="84" y="56"/>
                  <a:pt x="84" y="55"/>
                </a:cubicBezTo>
                <a:cubicBezTo>
                  <a:pt x="84" y="54"/>
                  <a:pt x="84" y="53"/>
                  <a:pt x="84" y="51"/>
                </a:cubicBezTo>
                <a:cubicBezTo>
                  <a:pt x="84" y="51"/>
                  <a:pt x="84" y="50"/>
                  <a:pt x="84" y="49"/>
                </a:cubicBezTo>
                <a:cubicBezTo>
                  <a:pt x="86" y="47"/>
                  <a:pt x="88" y="46"/>
                  <a:pt x="89" y="43"/>
                </a:cubicBezTo>
                <a:cubicBezTo>
                  <a:pt x="89" y="46"/>
                  <a:pt x="92" y="45"/>
                  <a:pt x="94" y="47"/>
                </a:cubicBezTo>
                <a:cubicBezTo>
                  <a:pt x="94" y="47"/>
                  <a:pt x="94" y="47"/>
                  <a:pt x="94" y="48"/>
                </a:cubicBezTo>
                <a:cubicBezTo>
                  <a:pt x="94" y="49"/>
                  <a:pt x="94" y="50"/>
                  <a:pt x="95" y="51"/>
                </a:cubicBezTo>
                <a:cubicBezTo>
                  <a:pt x="96" y="52"/>
                  <a:pt x="97" y="51"/>
                  <a:pt x="97" y="53"/>
                </a:cubicBezTo>
                <a:cubicBezTo>
                  <a:pt x="98" y="53"/>
                  <a:pt x="98" y="53"/>
                  <a:pt x="99" y="53"/>
                </a:cubicBezTo>
                <a:cubicBezTo>
                  <a:pt x="99" y="54"/>
                  <a:pt x="100" y="55"/>
                  <a:pt x="101" y="56"/>
                </a:cubicBezTo>
                <a:cubicBezTo>
                  <a:pt x="101" y="56"/>
                  <a:pt x="102" y="56"/>
                  <a:pt x="102" y="56"/>
                </a:cubicBezTo>
                <a:cubicBezTo>
                  <a:pt x="103" y="56"/>
                  <a:pt x="103" y="56"/>
                  <a:pt x="103" y="56"/>
                </a:cubicBezTo>
                <a:cubicBezTo>
                  <a:pt x="103" y="55"/>
                  <a:pt x="104" y="55"/>
                  <a:pt x="104" y="55"/>
                </a:cubicBezTo>
                <a:cubicBezTo>
                  <a:pt x="104" y="54"/>
                  <a:pt x="104" y="53"/>
                  <a:pt x="104" y="53"/>
                </a:cubicBezTo>
                <a:cubicBezTo>
                  <a:pt x="104" y="53"/>
                  <a:pt x="104" y="53"/>
                  <a:pt x="103" y="53"/>
                </a:cubicBezTo>
                <a:cubicBezTo>
                  <a:pt x="103" y="50"/>
                  <a:pt x="100" y="55"/>
                  <a:pt x="101" y="49"/>
                </a:cubicBezTo>
                <a:cubicBezTo>
                  <a:pt x="101" y="48"/>
                  <a:pt x="101" y="47"/>
                  <a:pt x="101" y="47"/>
                </a:cubicBezTo>
                <a:cubicBezTo>
                  <a:pt x="101" y="46"/>
                  <a:pt x="101" y="45"/>
                  <a:pt x="101" y="44"/>
                </a:cubicBezTo>
                <a:cubicBezTo>
                  <a:pt x="99" y="43"/>
                  <a:pt x="99" y="39"/>
                  <a:pt x="97" y="37"/>
                </a:cubicBezTo>
                <a:cubicBezTo>
                  <a:pt x="97" y="37"/>
                  <a:pt x="97" y="37"/>
                  <a:pt x="96" y="37"/>
                </a:cubicBezTo>
                <a:cubicBezTo>
                  <a:pt x="96" y="36"/>
                  <a:pt x="96" y="36"/>
                  <a:pt x="95" y="36"/>
                </a:cubicBezTo>
                <a:cubicBezTo>
                  <a:pt x="95" y="35"/>
                  <a:pt x="94" y="35"/>
                  <a:pt x="94" y="34"/>
                </a:cubicBezTo>
                <a:cubicBezTo>
                  <a:pt x="94" y="33"/>
                  <a:pt x="94" y="32"/>
                  <a:pt x="94" y="31"/>
                </a:cubicBezTo>
                <a:cubicBezTo>
                  <a:pt x="93" y="31"/>
                  <a:pt x="93" y="31"/>
                  <a:pt x="93" y="31"/>
                </a:cubicBezTo>
                <a:cubicBezTo>
                  <a:pt x="92" y="31"/>
                  <a:pt x="92" y="31"/>
                  <a:pt x="91" y="31"/>
                </a:cubicBezTo>
                <a:cubicBezTo>
                  <a:pt x="91" y="30"/>
                  <a:pt x="91" y="29"/>
                  <a:pt x="91" y="28"/>
                </a:cubicBezTo>
                <a:cubicBezTo>
                  <a:pt x="91" y="26"/>
                  <a:pt x="90" y="26"/>
                  <a:pt x="90" y="24"/>
                </a:cubicBezTo>
                <a:cubicBezTo>
                  <a:pt x="90" y="23"/>
                  <a:pt x="89" y="22"/>
                  <a:pt x="88" y="22"/>
                </a:cubicBezTo>
                <a:cubicBezTo>
                  <a:pt x="88" y="20"/>
                  <a:pt x="87" y="20"/>
                  <a:pt x="85" y="19"/>
                </a:cubicBezTo>
                <a:cubicBezTo>
                  <a:pt x="85" y="18"/>
                  <a:pt x="85" y="17"/>
                  <a:pt x="85" y="16"/>
                </a:cubicBezTo>
                <a:cubicBezTo>
                  <a:pt x="85" y="16"/>
                  <a:pt x="84" y="17"/>
                  <a:pt x="82" y="17"/>
                </a:cubicBezTo>
                <a:cubicBezTo>
                  <a:pt x="82" y="17"/>
                  <a:pt x="82" y="18"/>
                  <a:pt x="82" y="18"/>
                </a:cubicBezTo>
                <a:cubicBezTo>
                  <a:pt x="79" y="17"/>
                  <a:pt x="84" y="14"/>
                  <a:pt x="80" y="12"/>
                </a:cubicBezTo>
                <a:cubicBezTo>
                  <a:pt x="80" y="12"/>
                  <a:pt x="80" y="11"/>
                  <a:pt x="80" y="11"/>
                </a:cubicBezTo>
                <a:cubicBezTo>
                  <a:pt x="79" y="11"/>
                  <a:pt x="79" y="11"/>
                  <a:pt x="78" y="11"/>
                </a:cubicBezTo>
                <a:cubicBezTo>
                  <a:pt x="78" y="11"/>
                  <a:pt x="78" y="11"/>
                  <a:pt x="77" y="11"/>
                </a:cubicBezTo>
                <a:cubicBezTo>
                  <a:pt x="77" y="11"/>
                  <a:pt x="77" y="10"/>
                  <a:pt x="77" y="10"/>
                </a:cubicBezTo>
                <a:cubicBezTo>
                  <a:pt x="77" y="9"/>
                  <a:pt x="76" y="8"/>
                  <a:pt x="75" y="7"/>
                </a:cubicBezTo>
                <a:cubicBezTo>
                  <a:pt x="75" y="6"/>
                  <a:pt x="74" y="6"/>
                  <a:pt x="74" y="6"/>
                </a:cubicBezTo>
                <a:cubicBezTo>
                  <a:pt x="74" y="6"/>
                  <a:pt x="74" y="5"/>
                  <a:pt x="74" y="5"/>
                </a:cubicBezTo>
                <a:cubicBezTo>
                  <a:pt x="73" y="5"/>
                  <a:pt x="72" y="5"/>
                  <a:pt x="71" y="5"/>
                </a:cubicBezTo>
                <a:cubicBezTo>
                  <a:pt x="70" y="5"/>
                  <a:pt x="70" y="3"/>
                  <a:pt x="69" y="3"/>
                </a:cubicBezTo>
                <a:cubicBezTo>
                  <a:pt x="68" y="3"/>
                  <a:pt x="67" y="3"/>
                  <a:pt x="66" y="3"/>
                </a:cubicBezTo>
                <a:cubicBezTo>
                  <a:pt x="66" y="1"/>
                  <a:pt x="64" y="2"/>
                  <a:pt x="63" y="2"/>
                </a:cubicBezTo>
                <a:cubicBezTo>
                  <a:pt x="62" y="2"/>
                  <a:pt x="61" y="2"/>
                  <a:pt x="61" y="2"/>
                </a:cubicBezTo>
                <a:cubicBezTo>
                  <a:pt x="60" y="2"/>
                  <a:pt x="59" y="1"/>
                  <a:pt x="59" y="0"/>
                </a:cubicBezTo>
                <a:cubicBezTo>
                  <a:pt x="59" y="0"/>
                  <a:pt x="59" y="0"/>
                  <a:pt x="58" y="0"/>
                </a:cubicBezTo>
                <a:cubicBezTo>
                  <a:pt x="57" y="0"/>
                  <a:pt x="57" y="0"/>
                  <a:pt x="56" y="0"/>
                </a:cubicBezTo>
                <a:cubicBezTo>
                  <a:pt x="55" y="0"/>
                  <a:pt x="53" y="0"/>
                  <a:pt x="52" y="0"/>
                </a:cubicBezTo>
                <a:cubicBezTo>
                  <a:pt x="52" y="1"/>
                  <a:pt x="52" y="1"/>
                  <a:pt x="52" y="2"/>
                </a:cubicBezTo>
                <a:cubicBezTo>
                  <a:pt x="51" y="2"/>
                  <a:pt x="51" y="2"/>
                  <a:pt x="50" y="2"/>
                </a:cubicBezTo>
                <a:cubicBezTo>
                  <a:pt x="49" y="2"/>
                  <a:pt x="49" y="2"/>
                  <a:pt x="49" y="2"/>
                </a:cubicBezTo>
                <a:cubicBezTo>
                  <a:pt x="48" y="2"/>
                  <a:pt x="48" y="2"/>
                  <a:pt x="47" y="2"/>
                </a:cubicBezTo>
                <a:cubicBezTo>
                  <a:pt x="47" y="2"/>
                  <a:pt x="47" y="2"/>
                  <a:pt x="47" y="3"/>
                </a:cubicBezTo>
                <a:cubicBezTo>
                  <a:pt x="47" y="3"/>
                  <a:pt x="47" y="3"/>
                  <a:pt x="46" y="3"/>
                </a:cubicBezTo>
                <a:cubicBezTo>
                  <a:pt x="46" y="3"/>
                  <a:pt x="45" y="3"/>
                  <a:pt x="45" y="3"/>
                </a:cubicBezTo>
                <a:cubicBezTo>
                  <a:pt x="43" y="3"/>
                  <a:pt x="41" y="3"/>
                  <a:pt x="39" y="3"/>
                </a:cubicBezTo>
                <a:cubicBezTo>
                  <a:pt x="39" y="3"/>
                  <a:pt x="39" y="4"/>
                  <a:pt x="39" y="4"/>
                </a:cubicBezTo>
                <a:cubicBezTo>
                  <a:pt x="38" y="4"/>
                  <a:pt x="38" y="4"/>
                  <a:pt x="37" y="4"/>
                </a:cubicBezTo>
                <a:cubicBezTo>
                  <a:pt x="36" y="5"/>
                  <a:pt x="35" y="6"/>
                  <a:pt x="33" y="6"/>
                </a:cubicBezTo>
                <a:cubicBezTo>
                  <a:pt x="33" y="6"/>
                  <a:pt x="32" y="6"/>
                  <a:pt x="32" y="6"/>
                </a:cubicBezTo>
                <a:cubicBezTo>
                  <a:pt x="32" y="6"/>
                  <a:pt x="31" y="6"/>
                  <a:pt x="31" y="6"/>
                </a:cubicBezTo>
                <a:cubicBezTo>
                  <a:pt x="31" y="8"/>
                  <a:pt x="28" y="7"/>
                  <a:pt x="28" y="9"/>
                </a:cubicBezTo>
                <a:cubicBezTo>
                  <a:pt x="29" y="10"/>
                  <a:pt x="28" y="10"/>
                  <a:pt x="27" y="10"/>
                </a:cubicBezTo>
                <a:cubicBezTo>
                  <a:pt x="26" y="10"/>
                  <a:pt x="25" y="11"/>
                  <a:pt x="25" y="12"/>
                </a:cubicBezTo>
                <a:cubicBezTo>
                  <a:pt x="25" y="12"/>
                  <a:pt x="24" y="12"/>
                  <a:pt x="24" y="12"/>
                </a:cubicBezTo>
                <a:cubicBezTo>
                  <a:pt x="23" y="12"/>
                  <a:pt x="22" y="12"/>
                  <a:pt x="21" y="12"/>
                </a:cubicBezTo>
                <a:cubicBezTo>
                  <a:pt x="21" y="13"/>
                  <a:pt x="21" y="13"/>
                  <a:pt x="21" y="13"/>
                </a:cubicBezTo>
                <a:cubicBezTo>
                  <a:pt x="21" y="13"/>
                  <a:pt x="21" y="13"/>
                  <a:pt x="20" y="13"/>
                </a:cubicBezTo>
                <a:cubicBezTo>
                  <a:pt x="20" y="15"/>
                  <a:pt x="19" y="15"/>
                  <a:pt x="18" y="16"/>
                </a:cubicBezTo>
                <a:cubicBezTo>
                  <a:pt x="16" y="17"/>
                  <a:pt x="15" y="19"/>
                  <a:pt x="14" y="21"/>
                </a:cubicBezTo>
                <a:cubicBezTo>
                  <a:pt x="13" y="24"/>
                  <a:pt x="11" y="19"/>
                  <a:pt x="9" y="22"/>
                </a:cubicBezTo>
                <a:cubicBezTo>
                  <a:pt x="9" y="22"/>
                  <a:pt x="9" y="23"/>
                  <a:pt x="9" y="23"/>
                </a:cubicBezTo>
                <a:cubicBezTo>
                  <a:pt x="9" y="23"/>
                  <a:pt x="9" y="23"/>
                  <a:pt x="8" y="23"/>
                </a:cubicBezTo>
                <a:cubicBezTo>
                  <a:pt x="8" y="23"/>
                  <a:pt x="8" y="24"/>
                  <a:pt x="8" y="24"/>
                </a:cubicBezTo>
                <a:cubicBezTo>
                  <a:pt x="9" y="24"/>
                  <a:pt x="9" y="25"/>
                  <a:pt x="9" y="25"/>
                </a:cubicBezTo>
                <a:cubicBezTo>
                  <a:pt x="9" y="26"/>
                  <a:pt x="9" y="26"/>
                  <a:pt x="9" y="26"/>
                </a:cubicBezTo>
                <a:cubicBezTo>
                  <a:pt x="10" y="29"/>
                  <a:pt x="8" y="29"/>
                  <a:pt x="8" y="31"/>
                </a:cubicBezTo>
                <a:cubicBezTo>
                  <a:pt x="8" y="32"/>
                  <a:pt x="8" y="32"/>
                  <a:pt x="8" y="32"/>
                </a:cubicBezTo>
                <a:cubicBezTo>
                  <a:pt x="8" y="33"/>
                  <a:pt x="8" y="33"/>
                  <a:pt x="8" y="34"/>
                </a:cubicBezTo>
                <a:cubicBezTo>
                  <a:pt x="8" y="35"/>
                  <a:pt x="8" y="36"/>
                  <a:pt x="7" y="36"/>
                </a:cubicBezTo>
                <a:cubicBezTo>
                  <a:pt x="7" y="37"/>
                  <a:pt x="6" y="38"/>
                  <a:pt x="6" y="40"/>
                </a:cubicBezTo>
                <a:cubicBezTo>
                  <a:pt x="7" y="40"/>
                  <a:pt x="7" y="40"/>
                  <a:pt x="8" y="40"/>
                </a:cubicBezTo>
                <a:cubicBezTo>
                  <a:pt x="8" y="40"/>
                  <a:pt x="8" y="41"/>
                  <a:pt x="8" y="42"/>
                </a:cubicBezTo>
                <a:cubicBezTo>
                  <a:pt x="5" y="42"/>
                  <a:pt x="7" y="47"/>
                  <a:pt x="4" y="45"/>
                </a:cubicBezTo>
                <a:cubicBezTo>
                  <a:pt x="4" y="46"/>
                  <a:pt x="4" y="46"/>
                  <a:pt x="4" y="47"/>
                </a:cubicBezTo>
                <a:cubicBezTo>
                  <a:pt x="5" y="47"/>
                  <a:pt x="5" y="49"/>
                  <a:pt x="4" y="49"/>
                </a:cubicBezTo>
                <a:cubicBezTo>
                  <a:pt x="3" y="49"/>
                  <a:pt x="3" y="49"/>
                  <a:pt x="2" y="49"/>
                </a:cubicBezTo>
                <a:cubicBezTo>
                  <a:pt x="2" y="50"/>
                  <a:pt x="1" y="50"/>
                  <a:pt x="1" y="51"/>
                </a:cubicBezTo>
                <a:cubicBezTo>
                  <a:pt x="1" y="52"/>
                  <a:pt x="1" y="52"/>
                  <a:pt x="1" y="53"/>
                </a:cubicBezTo>
                <a:cubicBezTo>
                  <a:pt x="1" y="53"/>
                  <a:pt x="1" y="53"/>
                  <a:pt x="1" y="54"/>
                </a:cubicBezTo>
                <a:cubicBezTo>
                  <a:pt x="1" y="54"/>
                  <a:pt x="1" y="55"/>
                  <a:pt x="1" y="55"/>
                </a:cubicBezTo>
                <a:cubicBezTo>
                  <a:pt x="1" y="55"/>
                  <a:pt x="0" y="55"/>
                  <a:pt x="0" y="55"/>
                </a:cubicBezTo>
                <a:cubicBezTo>
                  <a:pt x="0" y="55"/>
                  <a:pt x="0" y="56"/>
                  <a:pt x="0" y="56"/>
                </a:cubicBezTo>
                <a:cubicBezTo>
                  <a:pt x="0" y="59"/>
                  <a:pt x="0" y="60"/>
                  <a:pt x="2" y="60"/>
                </a:cubicBezTo>
                <a:cubicBezTo>
                  <a:pt x="2" y="61"/>
                  <a:pt x="3" y="63"/>
                  <a:pt x="1" y="63"/>
                </a:cubicBezTo>
                <a:cubicBezTo>
                  <a:pt x="1" y="64"/>
                  <a:pt x="0" y="64"/>
                  <a:pt x="0" y="66"/>
                </a:cubicBezTo>
                <a:cubicBezTo>
                  <a:pt x="1" y="67"/>
                  <a:pt x="0" y="68"/>
                  <a:pt x="0" y="69"/>
                </a:cubicBezTo>
                <a:cubicBezTo>
                  <a:pt x="1" y="70"/>
                  <a:pt x="2" y="71"/>
                  <a:pt x="2" y="73"/>
                </a:cubicBezTo>
                <a:cubicBezTo>
                  <a:pt x="3" y="73"/>
                  <a:pt x="4" y="74"/>
                  <a:pt x="4" y="75"/>
                </a:cubicBezTo>
                <a:cubicBezTo>
                  <a:pt x="4" y="75"/>
                  <a:pt x="5" y="76"/>
                  <a:pt x="5" y="78"/>
                </a:cubicBezTo>
                <a:cubicBezTo>
                  <a:pt x="5" y="78"/>
                  <a:pt x="5" y="78"/>
                  <a:pt x="5" y="79"/>
                </a:cubicBezTo>
                <a:cubicBezTo>
                  <a:pt x="5" y="80"/>
                  <a:pt x="5" y="80"/>
                  <a:pt x="5" y="81"/>
                </a:cubicBezTo>
                <a:cubicBezTo>
                  <a:pt x="5" y="82"/>
                  <a:pt x="5" y="83"/>
                  <a:pt x="5" y="85"/>
                </a:cubicBezTo>
                <a:cubicBezTo>
                  <a:pt x="5" y="85"/>
                  <a:pt x="6" y="85"/>
                  <a:pt x="6" y="85"/>
                </a:cubicBezTo>
                <a:cubicBezTo>
                  <a:pt x="6" y="85"/>
                  <a:pt x="6" y="85"/>
                  <a:pt x="6" y="86"/>
                </a:cubicBezTo>
                <a:cubicBezTo>
                  <a:pt x="6" y="86"/>
                  <a:pt x="6" y="87"/>
                  <a:pt x="6" y="87"/>
                </a:cubicBezTo>
                <a:cubicBezTo>
                  <a:pt x="8" y="87"/>
                  <a:pt x="10" y="90"/>
                  <a:pt x="6" y="89"/>
                </a:cubicBezTo>
                <a:cubicBezTo>
                  <a:pt x="6" y="91"/>
                  <a:pt x="7" y="91"/>
                  <a:pt x="7" y="93"/>
                </a:cubicBezTo>
                <a:cubicBezTo>
                  <a:pt x="9" y="93"/>
                  <a:pt x="10" y="95"/>
                  <a:pt x="9" y="97"/>
                </a:cubicBezTo>
                <a:cubicBezTo>
                  <a:pt x="9" y="98"/>
                  <a:pt x="10" y="99"/>
                  <a:pt x="11" y="99"/>
                </a:cubicBezTo>
                <a:cubicBezTo>
                  <a:pt x="11" y="99"/>
                  <a:pt x="11" y="99"/>
                  <a:pt x="12" y="99"/>
                </a:cubicBezTo>
                <a:cubicBezTo>
                  <a:pt x="12" y="100"/>
                  <a:pt x="13" y="100"/>
                  <a:pt x="13" y="101"/>
                </a:cubicBezTo>
                <a:cubicBezTo>
                  <a:pt x="13" y="102"/>
                  <a:pt x="13" y="103"/>
                  <a:pt x="13" y="104"/>
                </a:cubicBezTo>
                <a:cubicBezTo>
                  <a:pt x="14" y="104"/>
                  <a:pt x="14" y="105"/>
                  <a:pt x="15" y="105"/>
                </a:cubicBezTo>
                <a:cubicBezTo>
                  <a:pt x="16" y="105"/>
                  <a:pt x="17" y="105"/>
                  <a:pt x="18" y="105"/>
                </a:cubicBezTo>
                <a:cubicBezTo>
                  <a:pt x="18" y="105"/>
                  <a:pt x="19" y="105"/>
                  <a:pt x="19" y="105"/>
                </a:cubicBezTo>
                <a:cubicBezTo>
                  <a:pt x="19" y="106"/>
                  <a:pt x="21" y="107"/>
                  <a:pt x="21" y="108"/>
                </a:cubicBezTo>
                <a:cubicBezTo>
                  <a:pt x="22" y="108"/>
                  <a:pt x="22" y="108"/>
                  <a:pt x="23" y="108"/>
                </a:cubicBezTo>
                <a:cubicBezTo>
                  <a:pt x="24" y="108"/>
                  <a:pt x="24" y="109"/>
                  <a:pt x="24" y="110"/>
                </a:cubicBezTo>
                <a:cubicBezTo>
                  <a:pt x="25" y="112"/>
                  <a:pt x="28" y="112"/>
                  <a:pt x="30" y="113"/>
                </a:cubicBezTo>
                <a:cubicBezTo>
                  <a:pt x="31" y="113"/>
                  <a:pt x="31" y="114"/>
                  <a:pt x="32" y="114"/>
                </a:cubicBezTo>
                <a:cubicBezTo>
                  <a:pt x="32" y="116"/>
                  <a:pt x="33" y="116"/>
                  <a:pt x="33" y="117"/>
                </a:cubicBezTo>
                <a:cubicBezTo>
                  <a:pt x="34" y="117"/>
                  <a:pt x="34" y="117"/>
                  <a:pt x="34" y="117"/>
                </a:cubicBezTo>
                <a:cubicBezTo>
                  <a:pt x="36" y="117"/>
                  <a:pt x="37" y="118"/>
                  <a:pt x="38" y="119"/>
                </a:cubicBezTo>
                <a:cubicBezTo>
                  <a:pt x="39" y="119"/>
                  <a:pt x="40" y="119"/>
                  <a:pt x="42" y="119"/>
                </a:cubicBezTo>
                <a:cubicBezTo>
                  <a:pt x="42" y="119"/>
                  <a:pt x="42" y="120"/>
                  <a:pt x="42" y="120"/>
                </a:cubicBezTo>
                <a:cubicBezTo>
                  <a:pt x="42" y="120"/>
                  <a:pt x="43" y="120"/>
                  <a:pt x="44" y="120"/>
                </a:cubicBezTo>
                <a:cubicBezTo>
                  <a:pt x="44" y="122"/>
                  <a:pt x="43" y="122"/>
                  <a:pt x="43" y="124"/>
                </a:cubicBezTo>
                <a:cubicBezTo>
                  <a:pt x="43" y="124"/>
                  <a:pt x="43" y="125"/>
                  <a:pt x="43" y="125"/>
                </a:cubicBezTo>
                <a:cubicBezTo>
                  <a:pt x="42" y="125"/>
                  <a:pt x="42" y="126"/>
                  <a:pt x="40" y="126"/>
                </a:cubicBezTo>
                <a:cubicBezTo>
                  <a:pt x="40" y="127"/>
                  <a:pt x="40" y="127"/>
                  <a:pt x="40" y="127"/>
                </a:cubicBezTo>
                <a:cubicBezTo>
                  <a:pt x="39" y="128"/>
                  <a:pt x="39" y="129"/>
                  <a:pt x="38" y="129"/>
                </a:cubicBezTo>
                <a:cubicBezTo>
                  <a:pt x="38" y="130"/>
                  <a:pt x="37" y="130"/>
                  <a:pt x="37" y="131"/>
                </a:cubicBezTo>
                <a:cubicBezTo>
                  <a:pt x="37" y="132"/>
                  <a:pt x="37" y="133"/>
                  <a:pt x="37" y="133"/>
                </a:cubicBezTo>
                <a:cubicBezTo>
                  <a:pt x="37" y="135"/>
                  <a:pt x="38" y="135"/>
                  <a:pt x="38" y="136"/>
                </a:cubicBezTo>
                <a:cubicBezTo>
                  <a:pt x="40" y="134"/>
                  <a:pt x="41" y="131"/>
                  <a:pt x="44" y="130"/>
                </a:cubicBezTo>
                <a:cubicBezTo>
                  <a:pt x="44" y="130"/>
                  <a:pt x="45" y="130"/>
                  <a:pt x="45" y="130"/>
                </a:cubicBezTo>
                <a:cubicBezTo>
                  <a:pt x="45" y="130"/>
                  <a:pt x="45" y="131"/>
                  <a:pt x="45" y="131"/>
                </a:cubicBezTo>
                <a:cubicBezTo>
                  <a:pt x="47" y="131"/>
                  <a:pt x="47" y="129"/>
                  <a:pt x="49" y="129"/>
                </a:cubicBezTo>
                <a:cubicBezTo>
                  <a:pt x="49" y="128"/>
                  <a:pt x="49" y="128"/>
                  <a:pt x="49" y="127"/>
                </a:cubicBezTo>
                <a:cubicBezTo>
                  <a:pt x="50" y="127"/>
                  <a:pt x="50" y="126"/>
                  <a:pt x="51" y="126"/>
                </a:cubicBezTo>
                <a:cubicBezTo>
                  <a:pt x="51" y="126"/>
                  <a:pt x="51" y="125"/>
                  <a:pt x="51" y="125"/>
                </a:cubicBezTo>
                <a:cubicBezTo>
                  <a:pt x="51" y="124"/>
                  <a:pt x="51" y="124"/>
                  <a:pt x="52" y="124"/>
                </a:cubicBezTo>
                <a:cubicBezTo>
                  <a:pt x="52" y="123"/>
                  <a:pt x="52" y="122"/>
                  <a:pt x="52" y="121"/>
                </a:cubicBezTo>
                <a:cubicBezTo>
                  <a:pt x="53" y="120"/>
                  <a:pt x="54" y="119"/>
                  <a:pt x="56" y="119"/>
                </a:cubicBezTo>
                <a:cubicBezTo>
                  <a:pt x="56" y="119"/>
                  <a:pt x="57" y="119"/>
                  <a:pt x="57" y="119"/>
                </a:cubicBezTo>
                <a:cubicBezTo>
                  <a:pt x="57" y="118"/>
                  <a:pt x="57" y="118"/>
                  <a:pt x="58" y="118"/>
                </a:cubicBezTo>
                <a:cubicBezTo>
                  <a:pt x="59" y="118"/>
                  <a:pt x="59" y="118"/>
                  <a:pt x="59" y="118"/>
                </a:cubicBezTo>
                <a:cubicBezTo>
                  <a:pt x="60" y="118"/>
                  <a:pt x="60" y="118"/>
                  <a:pt x="61" y="118"/>
                </a:cubicBezTo>
                <a:cubicBezTo>
                  <a:pt x="62" y="118"/>
                  <a:pt x="62" y="116"/>
                  <a:pt x="64" y="117"/>
                </a:cubicBezTo>
                <a:cubicBezTo>
                  <a:pt x="64" y="116"/>
                  <a:pt x="64" y="116"/>
                  <a:pt x="64" y="116"/>
                </a:cubicBezTo>
                <a:cubicBezTo>
                  <a:pt x="67" y="115"/>
                  <a:pt x="67" y="112"/>
                  <a:pt x="70" y="111"/>
                </a:cubicBezTo>
                <a:cubicBezTo>
                  <a:pt x="71" y="111"/>
                  <a:pt x="72" y="111"/>
                  <a:pt x="72" y="111"/>
                </a:cubicBezTo>
                <a:cubicBezTo>
                  <a:pt x="74" y="111"/>
                  <a:pt x="74" y="110"/>
                  <a:pt x="75" y="110"/>
                </a:cubicBezTo>
                <a:cubicBezTo>
                  <a:pt x="75" y="108"/>
                  <a:pt x="77" y="107"/>
                  <a:pt x="78" y="106"/>
                </a:cubicBezTo>
                <a:cubicBezTo>
                  <a:pt x="79" y="106"/>
                  <a:pt x="79" y="106"/>
                  <a:pt x="80" y="106"/>
                </a:cubicBezTo>
                <a:cubicBezTo>
                  <a:pt x="80" y="106"/>
                  <a:pt x="80" y="106"/>
                  <a:pt x="81" y="106"/>
                </a:cubicBezTo>
                <a:cubicBezTo>
                  <a:pt x="80" y="107"/>
                  <a:pt x="81" y="108"/>
                  <a:pt x="80" y="108"/>
                </a:cubicBezTo>
                <a:cubicBezTo>
                  <a:pt x="80" y="109"/>
                  <a:pt x="80" y="109"/>
                  <a:pt x="80" y="110"/>
                </a:cubicBezTo>
                <a:cubicBezTo>
                  <a:pt x="79" y="111"/>
                  <a:pt x="78" y="112"/>
                  <a:pt x="77" y="112"/>
                </a:cubicBezTo>
                <a:cubicBezTo>
                  <a:pt x="77" y="113"/>
                  <a:pt x="77" y="114"/>
                  <a:pt x="77" y="114"/>
                </a:cubicBezTo>
                <a:cubicBezTo>
                  <a:pt x="79" y="116"/>
                  <a:pt x="76" y="118"/>
                  <a:pt x="75" y="120"/>
                </a:cubicBezTo>
                <a:cubicBezTo>
                  <a:pt x="75" y="121"/>
                  <a:pt x="75" y="122"/>
                  <a:pt x="74" y="121"/>
                </a:cubicBezTo>
                <a:cubicBezTo>
                  <a:pt x="74" y="122"/>
                  <a:pt x="74" y="122"/>
                  <a:pt x="74" y="123"/>
                </a:cubicBezTo>
                <a:cubicBezTo>
                  <a:pt x="72" y="123"/>
                  <a:pt x="72" y="124"/>
                  <a:pt x="71" y="124"/>
                </a:cubicBezTo>
                <a:cubicBezTo>
                  <a:pt x="71" y="125"/>
                  <a:pt x="71" y="125"/>
                  <a:pt x="72" y="125"/>
                </a:cubicBezTo>
                <a:cubicBezTo>
                  <a:pt x="73" y="125"/>
                  <a:pt x="74" y="125"/>
                  <a:pt x="74" y="126"/>
                </a:cubicBezTo>
                <a:cubicBezTo>
                  <a:pt x="74" y="127"/>
                  <a:pt x="74" y="127"/>
                  <a:pt x="74" y="127"/>
                </a:cubicBezTo>
                <a:cubicBezTo>
                  <a:pt x="74" y="128"/>
                  <a:pt x="74" y="128"/>
                  <a:pt x="74" y="129"/>
                </a:cubicBezTo>
                <a:cubicBezTo>
                  <a:pt x="73" y="129"/>
                  <a:pt x="72" y="129"/>
                  <a:pt x="71" y="129"/>
                </a:cubicBezTo>
                <a:cubicBezTo>
                  <a:pt x="70" y="128"/>
                  <a:pt x="70" y="127"/>
                  <a:pt x="70" y="125"/>
                </a:cubicBezTo>
                <a:cubicBezTo>
                  <a:pt x="70" y="125"/>
                  <a:pt x="69" y="125"/>
                  <a:pt x="69" y="125"/>
                </a:cubicBezTo>
                <a:cubicBezTo>
                  <a:pt x="68" y="125"/>
                  <a:pt x="68" y="125"/>
                  <a:pt x="68" y="125"/>
                </a:cubicBezTo>
                <a:cubicBezTo>
                  <a:pt x="67" y="126"/>
                  <a:pt x="68" y="128"/>
                  <a:pt x="66" y="129"/>
                </a:cubicBezTo>
                <a:cubicBezTo>
                  <a:pt x="66" y="129"/>
                  <a:pt x="66" y="129"/>
                  <a:pt x="66" y="130"/>
                </a:cubicBezTo>
                <a:cubicBezTo>
                  <a:pt x="67" y="130"/>
                  <a:pt x="67" y="130"/>
                  <a:pt x="68" y="130"/>
                </a:cubicBezTo>
                <a:cubicBezTo>
                  <a:pt x="68" y="131"/>
                  <a:pt x="69" y="131"/>
                  <a:pt x="69" y="132"/>
                </a:cubicBezTo>
                <a:cubicBezTo>
                  <a:pt x="71" y="131"/>
                  <a:pt x="71" y="131"/>
                  <a:pt x="70" y="133"/>
                </a:cubicBezTo>
                <a:cubicBezTo>
                  <a:pt x="70" y="134"/>
                  <a:pt x="70" y="134"/>
                  <a:pt x="70" y="135"/>
                </a:cubicBezTo>
                <a:cubicBezTo>
                  <a:pt x="70" y="135"/>
                  <a:pt x="70" y="136"/>
                  <a:pt x="70" y="137"/>
                </a:cubicBezTo>
                <a:cubicBezTo>
                  <a:pt x="69" y="137"/>
                  <a:pt x="69" y="136"/>
                  <a:pt x="68" y="136"/>
                </a:cubicBezTo>
                <a:cubicBezTo>
                  <a:pt x="68" y="135"/>
                  <a:pt x="67" y="134"/>
                  <a:pt x="66" y="135"/>
                </a:cubicBezTo>
                <a:cubicBezTo>
                  <a:pt x="66" y="134"/>
                  <a:pt x="66" y="134"/>
                  <a:pt x="66" y="133"/>
                </a:cubicBezTo>
                <a:cubicBezTo>
                  <a:pt x="66" y="132"/>
                  <a:pt x="66" y="132"/>
                  <a:pt x="65" y="131"/>
                </a:cubicBezTo>
                <a:cubicBezTo>
                  <a:pt x="64" y="131"/>
                  <a:pt x="65" y="130"/>
                  <a:pt x="65" y="130"/>
                </a:cubicBezTo>
                <a:cubicBezTo>
                  <a:pt x="65" y="129"/>
                  <a:pt x="64" y="129"/>
                  <a:pt x="64" y="127"/>
                </a:cubicBezTo>
                <a:cubicBezTo>
                  <a:pt x="63" y="127"/>
                  <a:pt x="63" y="127"/>
                  <a:pt x="62" y="127"/>
                </a:cubicBezTo>
                <a:cubicBezTo>
                  <a:pt x="61" y="131"/>
                  <a:pt x="64" y="130"/>
                  <a:pt x="64" y="132"/>
                </a:cubicBezTo>
                <a:cubicBezTo>
                  <a:pt x="64" y="133"/>
                  <a:pt x="64" y="134"/>
                  <a:pt x="63" y="133"/>
                </a:cubicBezTo>
                <a:cubicBezTo>
                  <a:pt x="63" y="133"/>
                  <a:pt x="62" y="133"/>
                  <a:pt x="62" y="133"/>
                </a:cubicBezTo>
                <a:cubicBezTo>
                  <a:pt x="62" y="134"/>
                  <a:pt x="62" y="134"/>
                  <a:pt x="62" y="135"/>
                </a:cubicBezTo>
                <a:cubicBezTo>
                  <a:pt x="62" y="135"/>
                  <a:pt x="62" y="135"/>
                  <a:pt x="62" y="136"/>
                </a:cubicBezTo>
                <a:cubicBezTo>
                  <a:pt x="62" y="136"/>
                  <a:pt x="62" y="137"/>
                  <a:pt x="62" y="137"/>
                </a:cubicBezTo>
                <a:cubicBezTo>
                  <a:pt x="62" y="138"/>
                  <a:pt x="62" y="139"/>
                  <a:pt x="62" y="140"/>
                </a:cubicBezTo>
                <a:cubicBezTo>
                  <a:pt x="61" y="141"/>
                  <a:pt x="62" y="143"/>
                  <a:pt x="61" y="143"/>
                </a:cubicBezTo>
                <a:cubicBezTo>
                  <a:pt x="60" y="142"/>
                  <a:pt x="60" y="141"/>
                  <a:pt x="58" y="142"/>
                </a:cubicBezTo>
                <a:cubicBezTo>
                  <a:pt x="58" y="141"/>
                  <a:pt x="58" y="141"/>
                  <a:pt x="58" y="140"/>
                </a:cubicBezTo>
                <a:cubicBezTo>
                  <a:pt x="58" y="140"/>
                  <a:pt x="58" y="140"/>
                  <a:pt x="58" y="139"/>
                </a:cubicBezTo>
                <a:cubicBezTo>
                  <a:pt x="58" y="139"/>
                  <a:pt x="58" y="138"/>
                  <a:pt x="58" y="138"/>
                </a:cubicBezTo>
                <a:cubicBezTo>
                  <a:pt x="58" y="138"/>
                  <a:pt x="57" y="138"/>
                  <a:pt x="57" y="138"/>
                </a:cubicBezTo>
                <a:cubicBezTo>
                  <a:pt x="56" y="138"/>
                  <a:pt x="56" y="139"/>
                  <a:pt x="56" y="140"/>
                </a:cubicBezTo>
                <a:cubicBezTo>
                  <a:pt x="55" y="140"/>
                  <a:pt x="55" y="140"/>
                  <a:pt x="55" y="140"/>
                </a:cubicBezTo>
                <a:cubicBezTo>
                  <a:pt x="55" y="141"/>
                  <a:pt x="54" y="142"/>
                  <a:pt x="53" y="142"/>
                </a:cubicBezTo>
                <a:cubicBezTo>
                  <a:pt x="53" y="142"/>
                  <a:pt x="53" y="142"/>
                  <a:pt x="53" y="143"/>
                </a:cubicBezTo>
                <a:cubicBezTo>
                  <a:pt x="54" y="143"/>
                  <a:pt x="55" y="143"/>
                  <a:pt x="55" y="144"/>
                </a:cubicBezTo>
                <a:cubicBezTo>
                  <a:pt x="54" y="145"/>
                  <a:pt x="54" y="147"/>
                  <a:pt x="52" y="146"/>
                </a:cubicBezTo>
                <a:cubicBezTo>
                  <a:pt x="52" y="147"/>
                  <a:pt x="52" y="148"/>
                  <a:pt x="53" y="148"/>
                </a:cubicBezTo>
                <a:cubicBezTo>
                  <a:pt x="53" y="148"/>
                  <a:pt x="53" y="148"/>
                  <a:pt x="53" y="149"/>
                </a:cubicBezTo>
                <a:cubicBezTo>
                  <a:pt x="53" y="150"/>
                  <a:pt x="54" y="150"/>
                  <a:pt x="55" y="151"/>
                </a:cubicBezTo>
                <a:cubicBezTo>
                  <a:pt x="53" y="152"/>
                  <a:pt x="53" y="154"/>
                  <a:pt x="51" y="154"/>
                </a:cubicBezTo>
                <a:cubicBezTo>
                  <a:pt x="51" y="154"/>
                  <a:pt x="50" y="154"/>
                  <a:pt x="50" y="154"/>
                </a:cubicBezTo>
                <a:cubicBezTo>
                  <a:pt x="50" y="154"/>
                  <a:pt x="50" y="154"/>
                  <a:pt x="50" y="155"/>
                </a:cubicBezTo>
                <a:cubicBezTo>
                  <a:pt x="49" y="155"/>
                  <a:pt x="49" y="155"/>
                  <a:pt x="49" y="155"/>
                </a:cubicBezTo>
                <a:cubicBezTo>
                  <a:pt x="49" y="154"/>
                  <a:pt x="48" y="154"/>
                  <a:pt x="47" y="154"/>
                </a:cubicBezTo>
                <a:cubicBezTo>
                  <a:pt x="47" y="154"/>
                  <a:pt x="47" y="154"/>
                  <a:pt x="46" y="154"/>
                </a:cubicBezTo>
                <a:cubicBezTo>
                  <a:pt x="47" y="155"/>
                  <a:pt x="45" y="156"/>
                  <a:pt x="45" y="157"/>
                </a:cubicBezTo>
                <a:cubicBezTo>
                  <a:pt x="45" y="158"/>
                  <a:pt x="46" y="159"/>
                  <a:pt x="46" y="159"/>
                </a:cubicBezTo>
                <a:cubicBezTo>
                  <a:pt x="46" y="162"/>
                  <a:pt x="48" y="161"/>
                  <a:pt x="47" y="159"/>
                </a:cubicBezTo>
                <a:cubicBezTo>
                  <a:pt x="48" y="159"/>
                  <a:pt x="48" y="159"/>
                  <a:pt x="49" y="159"/>
                </a:cubicBezTo>
                <a:cubicBezTo>
                  <a:pt x="49" y="161"/>
                  <a:pt x="49" y="162"/>
                  <a:pt x="49" y="163"/>
                </a:cubicBezTo>
                <a:cubicBezTo>
                  <a:pt x="49" y="164"/>
                  <a:pt x="50" y="165"/>
                  <a:pt x="49" y="165"/>
                </a:cubicBezTo>
                <a:cubicBezTo>
                  <a:pt x="49" y="166"/>
                  <a:pt x="49" y="166"/>
                  <a:pt x="49" y="167"/>
                </a:cubicBezTo>
                <a:cubicBezTo>
                  <a:pt x="50" y="167"/>
                  <a:pt x="53" y="163"/>
                  <a:pt x="53" y="165"/>
                </a:cubicBezTo>
                <a:cubicBezTo>
                  <a:pt x="52" y="166"/>
                  <a:pt x="52" y="167"/>
                  <a:pt x="51" y="168"/>
                </a:cubicBezTo>
                <a:cubicBezTo>
                  <a:pt x="51" y="168"/>
                  <a:pt x="52" y="168"/>
                  <a:pt x="52" y="168"/>
                </a:cubicBezTo>
                <a:cubicBezTo>
                  <a:pt x="54" y="168"/>
                  <a:pt x="55" y="169"/>
                  <a:pt x="55" y="171"/>
                </a:cubicBezTo>
                <a:cubicBezTo>
                  <a:pt x="53" y="171"/>
                  <a:pt x="52" y="172"/>
                  <a:pt x="51" y="173"/>
                </a:cubicBezTo>
                <a:cubicBezTo>
                  <a:pt x="51" y="173"/>
                  <a:pt x="51" y="173"/>
                  <a:pt x="51" y="174"/>
                </a:cubicBezTo>
                <a:cubicBezTo>
                  <a:pt x="53" y="174"/>
                  <a:pt x="54" y="174"/>
                  <a:pt x="55" y="175"/>
                </a:cubicBezTo>
                <a:cubicBezTo>
                  <a:pt x="56" y="175"/>
                  <a:pt x="58" y="175"/>
                  <a:pt x="59" y="175"/>
                </a:cubicBezTo>
                <a:cubicBezTo>
                  <a:pt x="60" y="176"/>
                  <a:pt x="59" y="176"/>
                  <a:pt x="58" y="176"/>
                </a:cubicBezTo>
                <a:cubicBezTo>
                  <a:pt x="58" y="176"/>
                  <a:pt x="58" y="177"/>
                  <a:pt x="58" y="177"/>
                </a:cubicBezTo>
                <a:cubicBezTo>
                  <a:pt x="57" y="177"/>
                  <a:pt x="57" y="177"/>
                  <a:pt x="57" y="178"/>
                </a:cubicBezTo>
                <a:cubicBezTo>
                  <a:pt x="57" y="179"/>
                  <a:pt x="57" y="179"/>
                  <a:pt x="57" y="180"/>
                </a:cubicBezTo>
                <a:cubicBezTo>
                  <a:pt x="57" y="180"/>
                  <a:pt x="58" y="180"/>
                  <a:pt x="58" y="180"/>
                </a:cubicBezTo>
                <a:cubicBezTo>
                  <a:pt x="59" y="180"/>
                  <a:pt x="59" y="180"/>
                  <a:pt x="59" y="180"/>
                </a:cubicBezTo>
                <a:cubicBezTo>
                  <a:pt x="60" y="180"/>
                  <a:pt x="60" y="180"/>
                  <a:pt x="61" y="180"/>
                </a:cubicBezTo>
                <a:cubicBezTo>
                  <a:pt x="62" y="180"/>
                  <a:pt x="63" y="182"/>
                  <a:pt x="62" y="182"/>
                </a:cubicBezTo>
                <a:cubicBezTo>
                  <a:pt x="61" y="182"/>
                  <a:pt x="60" y="182"/>
                  <a:pt x="59" y="182"/>
                </a:cubicBezTo>
                <a:cubicBezTo>
                  <a:pt x="59" y="183"/>
                  <a:pt x="58" y="183"/>
                  <a:pt x="58" y="184"/>
                </a:cubicBezTo>
                <a:cubicBezTo>
                  <a:pt x="57" y="184"/>
                  <a:pt x="56" y="186"/>
                  <a:pt x="56" y="184"/>
                </a:cubicBezTo>
                <a:cubicBezTo>
                  <a:pt x="55" y="184"/>
                  <a:pt x="55" y="184"/>
                  <a:pt x="55" y="184"/>
                </a:cubicBezTo>
                <a:cubicBezTo>
                  <a:pt x="54" y="184"/>
                  <a:pt x="54" y="184"/>
                  <a:pt x="53" y="184"/>
                </a:cubicBezTo>
                <a:cubicBezTo>
                  <a:pt x="53" y="185"/>
                  <a:pt x="53" y="186"/>
                  <a:pt x="52" y="186"/>
                </a:cubicBezTo>
                <a:cubicBezTo>
                  <a:pt x="52" y="187"/>
                  <a:pt x="51" y="187"/>
                  <a:pt x="51" y="188"/>
                </a:cubicBezTo>
                <a:cubicBezTo>
                  <a:pt x="51" y="188"/>
                  <a:pt x="50" y="188"/>
                  <a:pt x="50" y="188"/>
                </a:cubicBezTo>
                <a:cubicBezTo>
                  <a:pt x="49" y="188"/>
                  <a:pt x="48" y="188"/>
                  <a:pt x="49" y="187"/>
                </a:cubicBezTo>
                <a:cubicBezTo>
                  <a:pt x="48" y="187"/>
                  <a:pt x="48" y="187"/>
                  <a:pt x="47" y="187"/>
                </a:cubicBezTo>
                <a:cubicBezTo>
                  <a:pt x="47" y="187"/>
                  <a:pt x="47" y="187"/>
                  <a:pt x="46" y="187"/>
                </a:cubicBezTo>
                <a:cubicBezTo>
                  <a:pt x="46" y="186"/>
                  <a:pt x="46" y="185"/>
                  <a:pt x="45" y="186"/>
                </a:cubicBezTo>
                <a:cubicBezTo>
                  <a:pt x="45" y="185"/>
                  <a:pt x="45" y="185"/>
                  <a:pt x="45" y="184"/>
                </a:cubicBezTo>
                <a:cubicBezTo>
                  <a:pt x="45" y="184"/>
                  <a:pt x="44" y="184"/>
                  <a:pt x="44" y="184"/>
                </a:cubicBezTo>
                <a:cubicBezTo>
                  <a:pt x="44" y="184"/>
                  <a:pt x="43" y="184"/>
                  <a:pt x="43" y="184"/>
                </a:cubicBezTo>
                <a:cubicBezTo>
                  <a:pt x="42" y="184"/>
                  <a:pt x="42" y="184"/>
                  <a:pt x="42" y="184"/>
                </a:cubicBezTo>
                <a:cubicBezTo>
                  <a:pt x="42" y="184"/>
                  <a:pt x="42" y="183"/>
                  <a:pt x="42" y="182"/>
                </a:cubicBezTo>
                <a:cubicBezTo>
                  <a:pt x="41" y="182"/>
                  <a:pt x="40" y="181"/>
                  <a:pt x="39" y="181"/>
                </a:cubicBezTo>
                <a:cubicBezTo>
                  <a:pt x="39" y="181"/>
                  <a:pt x="38" y="181"/>
                  <a:pt x="38" y="181"/>
                </a:cubicBezTo>
                <a:cubicBezTo>
                  <a:pt x="37" y="181"/>
                  <a:pt x="37" y="181"/>
                  <a:pt x="37" y="180"/>
                </a:cubicBezTo>
                <a:cubicBezTo>
                  <a:pt x="35" y="180"/>
                  <a:pt x="34" y="179"/>
                  <a:pt x="34" y="177"/>
                </a:cubicBezTo>
                <a:cubicBezTo>
                  <a:pt x="36" y="177"/>
                  <a:pt x="37" y="177"/>
                  <a:pt x="38" y="177"/>
                </a:cubicBezTo>
                <a:cubicBezTo>
                  <a:pt x="38" y="178"/>
                  <a:pt x="37" y="178"/>
                  <a:pt x="37" y="180"/>
                </a:cubicBezTo>
                <a:cubicBezTo>
                  <a:pt x="38" y="180"/>
                  <a:pt x="38" y="180"/>
                  <a:pt x="39" y="180"/>
                </a:cubicBezTo>
                <a:cubicBezTo>
                  <a:pt x="40" y="180"/>
                  <a:pt x="40" y="178"/>
                  <a:pt x="40" y="177"/>
                </a:cubicBezTo>
                <a:cubicBezTo>
                  <a:pt x="39" y="177"/>
                  <a:pt x="38" y="176"/>
                  <a:pt x="38" y="175"/>
                </a:cubicBezTo>
                <a:cubicBezTo>
                  <a:pt x="37" y="174"/>
                  <a:pt x="36" y="172"/>
                  <a:pt x="38" y="171"/>
                </a:cubicBezTo>
                <a:cubicBezTo>
                  <a:pt x="38" y="171"/>
                  <a:pt x="38" y="171"/>
                  <a:pt x="38" y="170"/>
                </a:cubicBezTo>
                <a:cubicBezTo>
                  <a:pt x="39" y="166"/>
                  <a:pt x="34" y="169"/>
                  <a:pt x="34" y="165"/>
                </a:cubicBezTo>
                <a:cubicBezTo>
                  <a:pt x="36" y="165"/>
                  <a:pt x="37" y="165"/>
                  <a:pt x="38" y="165"/>
                </a:cubicBezTo>
                <a:cubicBezTo>
                  <a:pt x="38" y="166"/>
                  <a:pt x="38" y="166"/>
                  <a:pt x="38" y="167"/>
                </a:cubicBezTo>
                <a:cubicBezTo>
                  <a:pt x="39" y="167"/>
                  <a:pt x="40" y="167"/>
                  <a:pt x="40" y="167"/>
                </a:cubicBezTo>
                <a:cubicBezTo>
                  <a:pt x="40" y="166"/>
                  <a:pt x="40" y="166"/>
                  <a:pt x="40" y="165"/>
                </a:cubicBezTo>
                <a:cubicBezTo>
                  <a:pt x="40" y="165"/>
                  <a:pt x="40" y="165"/>
                  <a:pt x="39" y="165"/>
                </a:cubicBezTo>
                <a:cubicBezTo>
                  <a:pt x="39" y="165"/>
                  <a:pt x="39" y="165"/>
                  <a:pt x="39" y="164"/>
                </a:cubicBezTo>
                <a:cubicBezTo>
                  <a:pt x="39" y="163"/>
                  <a:pt x="38" y="162"/>
                  <a:pt x="37" y="162"/>
                </a:cubicBezTo>
                <a:cubicBezTo>
                  <a:pt x="37" y="161"/>
                  <a:pt x="37" y="160"/>
                  <a:pt x="37" y="159"/>
                </a:cubicBezTo>
                <a:cubicBezTo>
                  <a:pt x="37" y="158"/>
                  <a:pt x="38" y="158"/>
                  <a:pt x="38" y="156"/>
                </a:cubicBezTo>
                <a:cubicBezTo>
                  <a:pt x="38" y="156"/>
                  <a:pt x="37" y="156"/>
                  <a:pt x="37" y="156"/>
                </a:cubicBezTo>
                <a:cubicBezTo>
                  <a:pt x="37" y="156"/>
                  <a:pt x="37" y="155"/>
                  <a:pt x="37" y="155"/>
                </a:cubicBezTo>
                <a:cubicBezTo>
                  <a:pt x="35" y="154"/>
                  <a:pt x="36" y="152"/>
                  <a:pt x="37" y="151"/>
                </a:cubicBezTo>
                <a:cubicBezTo>
                  <a:pt x="37" y="151"/>
                  <a:pt x="38" y="151"/>
                  <a:pt x="38" y="151"/>
                </a:cubicBezTo>
                <a:cubicBezTo>
                  <a:pt x="38" y="151"/>
                  <a:pt x="38" y="150"/>
                  <a:pt x="38" y="150"/>
                </a:cubicBezTo>
                <a:cubicBezTo>
                  <a:pt x="38" y="150"/>
                  <a:pt x="38" y="149"/>
                  <a:pt x="38" y="149"/>
                </a:cubicBezTo>
                <a:cubicBezTo>
                  <a:pt x="38" y="148"/>
                  <a:pt x="38" y="147"/>
                  <a:pt x="38" y="146"/>
                </a:cubicBezTo>
                <a:cubicBezTo>
                  <a:pt x="38" y="146"/>
                  <a:pt x="38" y="146"/>
                  <a:pt x="38" y="145"/>
                </a:cubicBezTo>
                <a:cubicBezTo>
                  <a:pt x="39" y="145"/>
                  <a:pt x="39" y="145"/>
                  <a:pt x="39" y="144"/>
                </a:cubicBezTo>
                <a:cubicBezTo>
                  <a:pt x="39" y="144"/>
                  <a:pt x="39" y="143"/>
                  <a:pt x="39" y="143"/>
                </a:cubicBezTo>
                <a:cubicBezTo>
                  <a:pt x="38" y="142"/>
                  <a:pt x="39" y="138"/>
                  <a:pt x="37" y="138"/>
                </a:cubicBezTo>
                <a:cubicBezTo>
                  <a:pt x="36" y="138"/>
                  <a:pt x="36" y="138"/>
                  <a:pt x="36" y="138"/>
                </a:cubicBezTo>
                <a:cubicBezTo>
                  <a:pt x="35" y="138"/>
                  <a:pt x="34" y="138"/>
                  <a:pt x="33" y="138"/>
                </a:cubicBezTo>
                <a:cubicBezTo>
                  <a:pt x="33" y="138"/>
                  <a:pt x="33" y="139"/>
                  <a:pt x="33" y="139"/>
                </a:cubicBezTo>
                <a:cubicBezTo>
                  <a:pt x="33" y="140"/>
                  <a:pt x="33" y="140"/>
                  <a:pt x="33" y="140"/>
                </a:cubicBezTo>
                <a:cubicBezTo>
                  <a:pt x="33" y="140"/>
                  <a:pt x="32" y="140"/>
                  <a:pt x="32" y="140"/>
                </a:cubicBezTo>
                <a:cubicBezTo>
                  <a:pt x="32" y="141"/>
                  <a:pt x="31" y="142"/>
                  <a:pt x="31" y="143"/>
                </a:cubicBezTo>
                <a:cubicBezTo>
                  <a:pt x="30" y="143"/>
                  <a:pt x="30" y="143"/>
                  <a:pt x="30" y="144"/>
                </a:cubicBezTo>
                <a:cubicBezTo>
                  <a:pt x="29" y="146"/>
                  <a:pt x="28" y="146"/>
                  <a:pt x="27" y="148"/>
                </a:cubicBezTo>
                <a:cubicBezTo>
                  <a:pt x="27" y="148"/>
                  <a:pt x="26" y="148"/>
                  <a:pt x="26" y="148"/>
                </a:cubicBezTo>
                <a:cubicBezTo>
                  <a:pt x="26" y="149"/>
                  <a:pt x="26" y="150"/>
                  <a:pt x="25" y="151"/>
                </a:cubicBezTo>
                <a:cubicBezTo>
                  <a:pt x="26" y="151"/>
                  <a:pt x="26" y="151"/>
                  <a:pt x="26" y="152"/>
                </a:cubicBezTo>
                <a:cubicBezTo>
                  <a:pt x="26" y="153"/>
                  <a:pt x="26" y="153"/>
                  <a:pt x="26" y="154"/>
                </a:cubicBezTo>
                <a:cubicBezTo>
                  <a:pt x="27" y="154"/>
                  <a:pt x="28" y="155"/>
                  <a:pt x="28" y="154"/>
                </a:cubicBezTo>
                <a:cubicBezTo>
                  <a:pt x="29" y="154"/>
                  <a:pt x="29" y="154"/>
                  <a:pt x="30" y="154"/>
                </a:cubicBezTo>
                <a:cubicBezTo>
                  <a:pt x="30" y="154"/>
                  <a:pt x="30" y="154"/>
                  <a:pt x="30" y="155"/>
                </a:cubicBezTo>
                <a:cubicBezTo>
                  <a:pt x="30" y="155"/>
                  <a:pt x="29" y="156"/>
                  <a:pt x="28" y="156"/>
                </a:cubicBezTo>
                <a:cubicBezTo>
                  <a:pt x="28" y="156"/>
                  <a:pt x="28" y="157"/>
                  <a:pt x="28" y="157"/>
                </a:cubicBezTo>
                <a:cubicBezTo>
                  <a:pt x="29" y="159"/>
                  <a:pt x="28" y="160"/>
                  <a:pt x="26" y="161"/>
                </a:cubicBezTo>
                <a:cubicBezTo>
                  <a:pt x="24" y="161"/>
                  <a:pt x="25" y="158"/>
                  <a:pt x="23" y="158"/>
                </a:cubicBezTo>
                <a:cubicBezTo>
                  <a:pt x="22" y="158"/>
                  <a:pt x="22" y="158"/>
                  <a:pt x="21" y="158"/>
                </a:cubicBezTo>
                <a:cubicBezTo>
                  <a:pt x="20" y="158"/>
                  <a:pt x="20" y="160"/>
                  <a:pt x="20" y="161"/>
                </a:cubicBezTo>
                <a:cubicBezTo>
                  <a:pt x="20" y="161"/>
                  <a:pt x="20" y="162"/>
                  <a:pt x="21" y="162"/>
                </a:cubicBezTo>
                <a:cubicBezTo>
                  <a:pt x="21" y="161"/>
                  <a:pt x="23" y="160"/>
                  <a:pt x="24" y="162"/>
                </a:cubicBezTo>
                <a:cubicBezTo>
                  <a:pt x="24" y="162"/>
                  <a:pt x="24" y="163"/>
                  <a:pt x="24" y="163"/>
                </a:cubicBezTo>
                <a:cubicBezTo>
                  <a:pt x="24" y="164"/>
                  <a:pt x="24" y="164"/>
                  <a:pt x="23" y="164"/>
                </a:cubicBezTo>
                <a:cubicBezTo>
                  <a:pt x="21" y="164"/>
                  <a:pt x="21" y="162"/>
                  <a:pt x="19" y="162"/>
                </a:cubicBezTo>
                <a:cubicBezTo>
                  <a:pt x="19" y="162"/>
                  <a:pt x="19" y="163"/>
                  <a:pt x="19" y="163"/>
                </a:cubicBezTo>
                <a:cubicBezTo>
                  <a:pt x="21" y="163"/>
                  <a:pt x="20" y="166"/>
                  <a:pt x="19" y="167"/>
                </a:cubicBezTo>
                <a:cubicBezTo>
                  <a:pt x="19" y="167"/>
                  <a:pt x="18" y="167"/>
                  <a:pt x="18" y="167"/>
                </a:cubicBezTo>
                <a:cubicBezTo>
                  <a:pt x="18" y="168"/>
                  <a:pt x="18" y="169"/>
                  <a:pt x="18" y="170"/>
                </a:cubicBezTo>
                <a:cubicBezTo>
                  <a:pt x="18" y="170"/>
                  <a:pt x="19" y="170"/>
                  <a:pt x="19" y="170"/>
                </a:cubicBezTo>
                <a:cubicBezTo>
                  <a:pt x="19" y="169"/>
                  <a:pt x="19" y="169"/>
                  <a:pt x="20" y="169"/>
                </a:cubicBezTo>
                <a:cubicBezTo>
                  <a:pt x="20" y="168"/>
                  <a:pt x="21" y="168"/>
                  <a:pt x="21" y="167"/>
                </a:cubicBezTo>
                <a:cubicBezTo>
                  <a:pt x="23" y="167"/>
                  <a:pt x="23" y="168"/>
                  <a:pt x="23" y="170"/>
                </a:cubicBezTo>
                <a:cubicBezTo>
                  <a:pt x="23" y="171"/>
                  <a:pt x="23" y="171"/>
                  <a:pt x="23" y="171"/>
                </a:cubicBezTo>
                <a:cubicBezTo>
                  <a:pt x="23" y="173"/>
                  <a:pt x="23" y="175"/>
                  <a:pt x="23" y="176"/>
                </a:cubicBezTo>
                <a:cubicBezTo>
                  <a:pt x="19" y="176"/>
                  <a:pt x="19" y="179"/>
                  <a:pt x="20" y="181"/>
                </a:cubicBezTo>
                <a:cubicBezTo>
                  <a:pt x="21" y="181"/>
                  <a:pt x="22" y="181"/>
                  <a:pt x="21" y="180"/>
                </a:cubicBezTo>
                <a:cubicBezTo>
                  <a:pt x="22" y="179"/>
                  <a:pt x="24" y="180"/>
                  <a:pt x="24" y="178"/>
                </a:cubicBezTo>
                <a:cubicBezTo>
                  <a:pt x="24" y="179"/>
                  <a:pt x="25" y="179"/>
                  <a:pt x="25" y="180"/>
                </a:cubicBezTo>
                <a:cubicBezTo>
                  <a:pt x="27" y="180"/>
                  <a:pt x="26" y="184"/>
                  <a:pt x="27" y="184"/>
                </a:cubicBezTo>
                <a:cubicBezTo>
                  <a:pt x="28" y="184"/>
                  <a:pt x="28" y="184"/>
                  <a:pt x="28" y="184"/>
                </a:cubicBezTo>
                <a:cubicBezTo>
                  <a:pt x="29" y="184"/>
                  <a:pt x="30" y="184"/>
                  <a:pt x="31" y="184"/>
                </a:cubicBezTo>
                <a:cubicBezTo>
                  <a:pt x="31" y="185"/>
                  <a:pt x="31" y="186"/>
                  <a:pt x="31" y="187"/>
                </a:cubicBezTo>
                <a:cubicBezTo>
                  <a:pt x="31" y="188"/>
                  <a:pt x="30" y="188"/>
                  <a:pt x="30" y="189"/>
                </a:cubicBezTo>
                <a:cubicBezTo>
                  <a:pt x="30" y="190"/>
                  <a:pt x="30" y="190"/>
                  <a:pt x="30" y="190"/>
                </a:cubicBezTo>
                <a:cubicBezTo>
                  <a:pt x="30" y="190"/>
                  <a:pt x="30" y="190"/>
                  <a:pt x="31" y="190"/>
                </a:cubicBezTo>
                <a:cubicBezTo>
                  <a:pt x="32" y="191"/>
                  <a:pt x="33" y="190"/>
                  <a:pt x="33" y="192"/>
                </a:cubicBezTo>
                <a:cubicBezTo>
                  <a:pt x="34" y="192"/>
                  <a:pt x="34" y="192"/>
                  <a:pt x="34" y="192"/>
                </a:cubicBezTo>
                <a:cubicBezTo>
                  <a:pt x="36" y="192"/>
                  <a:pt x="37" y="193"/>
                  <a:pt x="39" y="193"/>
                </a:cubicBezTo>
                <a:cubicBezTo>
                  <a:pt x="40" y="193"/>
                  <a:pt x="41" y="193"/>
                  <a:pt x="42" y="193"/>
                </a:cubicBezTo>
                <a:cubicBezTo>
                  <a:pt x="42" y="193"/>
                  <a:pt x="42" y="193"/>
                  <a:pt x="43" y="193"/>
                </a:cubicBezTo>
                <a:cubicBezTo>
                  <a:pt x="45" y="195"/>
                  <a:pt x="49" y="193"/>
                  <a:pt x="51" y="192"/>
                </a:cubicBezTo>
                <a:cubicBezTo>
                  <a:pt x="52" y="192"/>
                  <a:pt x="53" y="192"/>
                  <a:pt x="53" y="192"/>
                </a:cubicBezTo>
                <a:cubicBezTo>
                  <a:pt x="54" y="192"/>
                  <a:pt x="54" y="192"/>
                  <a:pt x="55" y="192"/>
                </a:cubicBezTo>
                <a:cubicBezTo>
                  <a:pt x="55" y="191"/>
                  <a:pt x="55" y="191"/>
                  <a:pt x="55" y="190"/>
                </a:cubicBezTo>
                <a:cubicBezTo>
                  <a:pt x="56" y="190"/>
                  <a:pt x="58" y="190"/>
                  <a:pt x="59" y="190"/>
                </a:cubicBezTo>
                <a:cubicBezTo>
                  <a:pt x="60" y="189"/>
                  <a:pt x="62" y="189"/>
                  <a:pt x="63" y="188"/>
                </a:cubicBezTo>
                <a:cubicBezTo>
                  <a:pt x="63" y="188"/>
                  <a:pt x="64" y="188"/>
                  <a:pt x="64" y="188"/>
                </a:cubicBezTo>
                <a:cubicBezTo>
                  <a:pt x="64" y="187"/>
                  <a:pt x="64" y="187"/>
                  <a:pt x="65" y="187"/>
                </a:cubicBezTo>
                <a:cubicBezTo>
                  <a:pt x="66" y="187"/>
                  <a:pt x="66" y="187"/>
                  <a:pt x="66" y="187"/>
                </a:cubicBezTo>
                <a:cubicBezTo>
                  <a:pt x="67" y="187"/>
                  <a:pt x="67" y="187"/>
                  <a:pt x="68" y="187"/>
                </a:cubicBezTo>
                <a:cubicBezTo>
                  <a:pt x="68" y="186"/>
                  <a:pt x="68" y="186"/>
                  <a:pt x="68" y="186"/>
                </a:cubicBezTo>
                <a:cubicBezTo>
                  <a:pt x="69" y="186"/>
                  <a:pt x="70" y="186"/>
                  <a:pt x="71" y="186"/>
                </a:cubicBezTo>
                <a:cubicBezTo>
                  <a:pt x="71" y="183"/>
                  <a:pt x="74" y="184"/>
                  <a:pt x="74" y="181"/>
                </a:cubicBezTo>
                <a:cubicBezTo>
                  <a:pt x="74" y="180"/>
                  <a:pt x="75" y="179"/>
                  <a:pt x="76" y="178"/>
                </a:cubicBezTo>
                <a:cubicBezTo>
                  <a:pt x="77" y="178"/>
                  <a:pt x="78" y="177"/>
                  <a:pt x="78" y="176"/>
                </a:cubicBezTo>
                <a:cubicBezTo>
                  <a:pt x="78" y="175"/>
                  <a:pt x="79" y="173"/>
                  <a:pt x="81" y="174"/>
                </a:cubicBezTo>
                <a:cubicBezTo>
                  <a:pt x="82" y="174"/>
                  <a:pt x="82" y="174"/>
                  <a:pt x="83" y="174"/>
                </a:cubicBezTo>
                <a:cubicBezTo>
                  <a:pt x="83" y="172"/>
                  <a:pt x="83" y="172"/>
                  <a:pt x="84" y="171"/>
                </a:cubicBezTo>
                <a:cubicBezTo>
                  <a:pt x="84" y="171"/>
                  <a:pt x="84" y="171"/>
                  <a:pt x="84" y="170"/>
                </a:cubicBezTo>
                <a:cubicBezTo>
                  <a:pt x="85" y="170"/>
                  <a:pt x="85" y="169"/>
                  <a:pt x="87" y="169"/>
                </a:cubicBezTo>
                <a:cubicBezTo>
                  <a:pt x="87" y="169"/>
                  <a:pt x="87" y="169"/>
                  <a:pt x="88" y="169"/>
                </a:cubicBezTo>
                <a:cubicBezTo>
                  <a:pt x="88" y="169"/>
                  <a:pt x="88" y="168"/>
                  <a:pt x="88" y="168"/>
                </a:cubicBezTo>
                <a:cubicBezTo>
                  <a:pt x="89" y="166"/>
                  <a:pt x="89" y="163"/>
                  <a:pt x="90" y="162"/>
                </a:cubicBezTo>
                <a:cubicBezTo>
                  <a:pt x="91" y="162"/>
                  <a:pt x="91" y="162"/>
                  <a:pt x="91" y="162"/>
                </a:cubicBezTo>
                <a:cubicBezTo>
                  <a:pt x="92" y="161"/>
                  <a:pt x="93" y="160"/>
                  <a:pt x="93" y="158"/>
                </a:cubicBezTo>
                <a:cubicBezTo>
                  <a:pt x="93" y="157"/>
                  <a:pt x="93" y="157"/>
                  <a:pt x="93" y="156"/>
                </a:cubicBezTo>
                <a:cubicBezTo>
                  <a:pt x="92" y="156"/>
                  <a:pt x="92" y="156"/>
                  <a:pt x="91" y="156"/>
                </a:cubicBezTo>
                <a:cubicBezTo>
                  <a:pt x="91" y="156"/>
                  <a:pt x="91" y="155"/>
                  <a:pt x="91" y="155"/>
                </a:cubicBezTo>
                <a:cubicBezTo>
                  <a:pt x="91" y="154"/>
                  <a:pt x="91" y="153"/>
                  <a:pt x="91" y="152"/>
                </a:cubicBezTo>
                <a:cubicBezTo>
                  <a:pt x="92" y="152"/>
                  <a:pt x="92" y="152"/>
                  <a:pt x="93" y="152"/>
                </a:cubicBezTo>
                <a:cubicBezTo>
                  <a:pt x="93" y="151"/>
                  <a:pt x="95" y="151"/>
                  <a:pt x="95" y="152"/>
                </a:cubicBezTo>
                <a:cubicBezTo>
                  <a:pt x="95" y="152"/>
                  <a:pt x="96" y="152"/>
                  <a:pt x="96" y="152"/>
                </a:cubicBezTo>
                <a:cubicBezTo>
                  <a:pt x="98" y="152"/>
                  <a:pt x="98" y="149"/>
                  <a:pt x="96" y="149"/>
                </a:cubicBezTo>
                <a:cubicBezTo>
                  <a:pt x="96" y="148"/>
                  <a:pt x="96" y="147"/>
                  <a:pt x="96" y="146"/>
                </a:cubicBezTo>
                <a:cubicBezTo>
                  <a:pt x="96" y="146"/>
                  <a:pt x="96" y="146"/>
                  <a:pt x="96" y="145"/>
                </a:cubicBezTo>
                <a:cubicBezTo>
                  <a:pt x="96" y="144"/>
                  <a:pt x="96" y="144"/>
                  <a:pt x="96" y="143"/>
                </a:cubicBezTo>
                <a:cubicBezTo>
                  <a:pt x="96" y="141"/>
                  <a:pt x="97" y="140"/>
                  <a:pt x="97" y="139"/>
                </a:cubicBezTo>
                <a:cubicBezTo>
                  <a:pt x="98" y="139"/>
                  <a:pt x="98" y="139"/>
                  <a:pt x="99" y="139"/>
                </a:cubicBezTo>
                <a:cubicBezTo>
                  <a:pt x="99" y="138"/>
                  <a:pt x="100" y="137"/>
                  <a:pt x="101" y="137"/>
                </a:cubicBezTo>
                <a:cubicBezTo>
                  <a:pt x="101" y="137"/>
                  <a:pt x="101" y="136"/>
                  <a:pt x="101" y="136"/>
                </a:cubicBezTo>
                <a:cubicBezTo>
                  <a:pt x="98" y="136"/>
                  <a:pt x="101" y="132"/>
                  <a:pt x="101" y="131"/>
                </a:cubicBezTo>
                <a:cubicBezTo>
                  <a:pt x="101" y="130"/>
                  <a:pt x="101" y="130"/>
                  <a:pt x="102" y="130"/>
                </a:cubicBezTo>
                <a:cubicBezTo>
                  <a:pt x="102" y="127"/>
                  <a:pt x="102" y="125"/>
                  <a:pt x="104" y="125"/>
                </a:cubicBezTo>
                <a:cubicBezTo>
                  <a:pt x="104" y="125"/>
                  <a:pt x="104" y="124"/>
                  <a:pt x="104" y="124"/>
                </a:cubicBezTo>
                <a:cubicBezTo>
                  <a:pt x="105" y="123"/>
                  <a:pt x="105" y="122"/>
                  <a:pt x="106" y="121"/>
                </a:cubicBezTo>
                <a:cubicBezTo>
                  <a:pt x="106" y="121"/>
                  <a:pt x="106" y="121"/>
                  <a:pt x="106" y="120"/>
                </a:cubicBezTo>
                <a:cubicBezTo>
                  <a:pt x="106" y="119"/>
                  <a:pt x="106" y="118"/>
                  <a:pt x="107" y="118"/>
                </a:cubicBezTo>
                <a:cubicBezTo>
                  <a:pt x="107" y="117"/>
                  <a:pt x="107" y="116"/>
                  <a:pt x="107" y="116"/>
                </a:cubicBezTo>
                <a:cubicBezTo>
                  <a:pt x="107" y="116"/>
                  <a:pt x="108" y="116"/>
                  <a:pt x="108" y="116"/>
                </a:cubicBezTo>
                <a:cubicBezTo>
                  <a:pt x="108" y="115"/>
                  <a:pt x="108" y="115"/>
                  <a:pt x="108" y="114"/>
                </a:cubicBezTo>
                <a:cubicBezTo>
                  <a:pt x="108" y="114"/>
                  <a:pt x="107" y="114"/>
                  <a:pt x="107" y="114"/>
                </a:cubicBezTo>
                <a:cubicBezTo>
                  <a:pt x="107" y="114"/>
                  <a:pt x="107" y="114"/>
                  <a:pt x="107" y="113"/>
                </a:cubicBezTo>
                <a:close/>
                <a:moveTo>
                  <a:pt x="82" y="60"/>
                </a:moveTo>
                <a:cubicBezTo>
                  <a:pt x="83" y="60"/>
                  <a:pt x="85" y="60"/>
                  <a:pt x="84" y="62"/>
                </a:cubicBezTo>
                <a:cubicBezTo>
                  <a:pt x="83" y="62"/>
                  <a:pt x="82" y="62"/>
                  <a:pt x="82" y="61"/>
                </a:cubicBezTo>
                <a:cubicBezTo>
                  <a:pt x="82" y="61"/>
                  <a:pt x="82" y="60"/>
                  <a:pt x="82" y="60"/>
                </a:cubicBezTo>
                <a:close/>
                <a:moveTo>
                  <a:pt x="89" y="42"/>
                </a:moveTo>
                <a:cubicBezTo>
                  <a:pt x="86" y="38"/>
                  <a:pt x="93" y="45"/>
                  <a:pt x="89" y="42"/>
                </a:cubicBezTo>
                <a:close/>
                <a:moveTo>
                  <a:pt x="7" y="75"/>
                </a:moveTo>
                <a:cubicBezTo>
                  <a:pt x="7" y="74"/>
                  <a:pt x="7" y="72"/>
                  <a:pt x="8" y="72"/>
                </a:cubicBezTo>
                <a:cubicBezTo>
                  <a:pt x="9" y="73"/>
                  <a:pt x="10" y="74"/>
                  <a:pt x="9" y="76"/>
                </a:cubicBezTo>
                <a:cubicBezTo>
                  <a:pt x="9" y="76"/>
                  <a:pt x="7" y="76"/>
                  <a:pt x="7" y="75"/>
                </a:cubicBezTo>
                <a:close/>
                <a:moveTo>
                  <a:pt x="8" y="60"/>
                </a:moveTo>
                <a:cubicBezTo>
                  <a:pt x="7" y="63"/>
                  <a:pt x="7" y="62"/>
                  <a:pt x="8" y="66"/>
                </a:cubicBezTo>
                <a:cubicBezTo>
                  <a:pt x="4" y="65"/>
                  <a:pt x="6" y="60"/>
                  <a:pt x="5" y="60"/>
                </a:cubicBezTo>
                <a:cubicBezTo>
                  <a:pt x="5" y="58"/>
                  <a:pt x="6" y="60"/>
                  <a:pt x="8" y="60"/>
                </a:cubicBezTo>
                <a:close/>
                <a:moveTo>
                  <a:pt x="47" y="114"/>
                </a:moveTo>
                <a:cubicBezTo>
                  <a:pt x="46" y="114"/>
                  <a:pt x="47" y="112"/>
                  <a:pt x="45" y="112"/>
                </a:cubicBezTo>
                <a:cubicBezTo>
                  <a:pt x="46" y="108"/>
                  <a:pt x="49" y="113"/>
                  <a:pt x="51" y="112"/>
                </a:cubicBezTo>
                <a:cubicBezTo>
                  <a:pt x="51" y="114"/>
                  <a:pt x="47" y="112"/>
                  <a:pt x="47" y="114"/>
                </a:cubicBezTo>
                <a:close/>
                <a:moveTo>
                  <a:pt x="28" y="170"/>
                </a:moveTo>
                <a:cubicBezTo>
                  <a:pt x="30" y="170"/>
                  <a:pt x="32" y="173"/>
                  <a:pt x="28" y="173"/>
                </a:cubicBezTo>
                <a:cubicBezTo>
                  <a:pt x="27" y="172"/>
                  <a:pt x="27" y="170"/>
                  <a:pt x="28" y="170"/>
                </a:cubicBezTo>
                <a:close/>
                <a:moveTo>
                  <a:pt x="89" y="119"/>
                </a:moveTo>
                <a:cubicBezTo>
                  <a:pt x="90" y="119"/>
                  <a:pt x="90" y="118"/>
                  <a:pt x="90" y="117"/>
                </a:cubicBezTo>
                <a:cubicBezTo>
                  <a:pt x="90" y="116"/>
                  <a:pt x="90" y="116"/>
                  <a:pt x="90" y="116"/>
                </a:cubicBezTo>
                <a:cubicBezTo>
                  <a:pt x="91" y="115"/>
                  <a:pt x="93" y="116"/>
                  <a:pt x="93" y="114"/>
                </a:cubicBezTo>
                <a:cubicBezTo>
                  <a:pt x="94" y="114"/>
                  <a:pt x="94" y="113"/>
                  <a:pt x="95" y="113"/>
                </a:cubicBezTo>
                <a:cubicBezTo>
                  <a:pt x="95" y="113"/>
                  <a:pt x="96" y="113"/>
                  <a:pt x="96" y="113"/>
                </a:cubicBezTo>
                <a:cubicBezTo>
                  <a:pt x="96" y="114"/>
                  <a:pt x="98" y="115"/>
                  <a:pt x="96" y="116"/>
                </a:cubicBezTo>
                <a:cubicBezTo>
                  <a:pt x="96" y="116"/>
                  <a:pt x="96" y="118"/>
                  <a:pt x="95" y="118"/>
                </a:cubicBezTo>
                <a:cubicBezTo>
                  <a:pt x="94" y="118"/>
                  <a:pt x="93" y="118"/>
                  <a:pt x="93" y="118"/>
                </a:cubicBezTo>
                <a:cubicBezTo>
                  <a:pt x="91" y="118"/>
                  <a:pt x="92" y="121"/>
                  <a:pt x="89" y="120"/>
                </a:cubicBezTo>
                <a:cubicBezTo>
                  <a:pt x="89" y="120"/>
                  <a:pt x="89" y="119"/>
                  <a:pt x="89" y="119"/>
                </a:cubicBezTo>
                <a:close/>
                <a:moveTo>
                  <a:pt x="102" y="118"/>
                </a:moveTo>
                <a:cubicBezTo>
                  <a:pt x="102" y="118"/>
                  <a:pt x="102" y="119"/>
                  <a:pt x="102" y="119"/>
                </a:cubicBezTo>
                <a:cubicBezTo>
                  <a:pt x="102" y="121"/>
                  <a:pt x="100" y="121"/>
                  <a:pt x="100" y="123"/>
                </a:cubicBezTo>
                <a:cubicBezTo>
                  <a:pt x="99" y="123"/>
                  <a:pt x="98" y="123"/>
                  <a:pt x="97" y="123"/>
                </a:cubicBezTo>
                <a:cubicBezTo>
                  <a:pt x="97" y="122"/>
                  <a:pt x="97" y="121"/>
                  <a:pt x="97" y="120"/>
                </a:cubicBezTo>
                <a:cubicBezTo>
                  <a:pt x="97" y="119"/>
                  <a:pt x="97" y="119"/>
                  <a:pt x="97" y="118"/>
                </a:cubicBezTo>
                <a:cubicBezTo>
                  <a:pt x="98" y="118"/>
                  <a:pt x="98" y="118"/>
                  <a:pt x="99" y="118"/>
                </a:cubicBezTo>
                <a:cubicBezTo>
                  <a:pt x="99" y="117"/>
                  <a:pt x="99" y="116"/>
                  <a:pt x="100" y="116"/>
                </a:cubicBezTo>
                <a:cubicBezTo>
                  <a:pt x="100" y="114"/>
                  <a:pt x="102" y="114"/>
                  <a:pt x="102" y="116"/>
                </a:cubicBezTo>
                <a:cubicBezTo>
                  <a:pt x="102" y="116"/>
                  <a:pt x="102" y="117"/>
                  <a:pt x="102" y="118"/>
                </a:cubicBezTo>
                <a:close/>
                <a:moveTo>
                  <a:pt x="80" y="113"/>
                </a:moveTo>
                <a:cubicBezTo>
                  <a:pt x="81" y="113"/>
                  <a:pt x="83" y="111"/>
                  <a:pt x="84" y="111"/>
                </a:cubicBezTo>
                <a:cubicBezTo>
                  <a:pt x="85" y="111"/>
                  <a:pt x="85" y="112"/>
                  <a:pt x="87" y="112"/>
                </a:cubicBezTo>
                <a:cubicBezTo>
                  <a:pt x="88" y="112"/>
                  <a:pt x="89" y="112"/>
                  <a:pt x="89" y="113"/>
                </a:cubicBezTo>
                <a:cubicBezTo>
                  <a:pt x="89" y="114"/>
                  <a:pt x="89" y="115"/>
                  <a:pt x="88" y="114"/>
                </a:cubicBezTo>
                <a:cubicBezTo>
                  <a:pt x="88" y="116"/>
                  <a:pt x="86" y="115"/>
                  <a:pt x="85" y="113"/>
                </a:cubicBezTo>
                <a:cubicBezTo>
                  <a:pt x="86" y="112"/>
                  <a:pt x="85" y="112"/>
                  <a:pt x="84" y="112"/>
                </a:cubicBezTo>
                <a:cubicBezTo>
                  <a:pt x="84" y="113"/>
                  <a:pt x="83" y="113"/>
                  <a:pt x="83" y="114"/>
                </a:cubicBezTo>
                <a:cubicBezTo>
                  <a:pt x="83" y="115"/>
                  <a:pt x="83" y="115"/>
                  <a:pt x="83" y="116"/>
                </a:cubicBezTo>
                <a:cubicBezTo>
                  <a:pt x="84" y="116"/>
                  <a:pt x="84" y="116"/>
                  <a:pt x="84" y="116"/>
                </a:cubicBezTo>
                <a:cubicBezTo>
                  <a:pt x="85" y="116"/>
                  <a:pt x="87" y="116"/>
                  <a:pt x="87" y="117"/>
                </a:cubicBezTo>
                <a:cubicBezTo>
                  <a:pt x="86" y="117"/>
                  <a:pt x="84" y="117"/>
                  <a:pt x="84" y="118"/>
                </a:cubicBezTo>
                <a:cubicBezTo>
                  <a:pt x="84" y="118"/>
                  <a:pt x="84" y="118"/>
                  <a:pt x="83" y="118"/>
                </a:cubicBezTo>
                <a:cubicBezTo>
                  <a:pt x="82" y="118"/>
                  <a:pt x="82" y="118"/>
                  <a:pt x="82" y="117"/>
                </a:cubicBezTo>
                <a:cubicBezTo>
                  <a:pt x="82" y="117"/>
                  <a:pt x="81" y="117"/>
                  <a:pt x="81" y="117"/>
                </a:cubicBezTo>
                <a:cubicBezTo>
                  <a:pt x="81" y="116"/>
                  <a:pt x="80" y="115"/>
                  <a:pt x="80" y="114"/>
                </a:cubicBezTo>
                <a:cubicBezTo>
                  <a:pt x="80" y="114"/>
                  <a:pt x="80" y="114"/>
                  <a:pt x="80" y="113"/>
                </a:cubicBezTo>
                <a:close/>
                <a:moveTo>
                  <a:pt x="80" y="125"/>
                </a:moveTo>
                <a:cubicBezTo>
                  <a:pt x="79" y="125"/>
                  <a:pt x="79" y="125"/>
                  <a:pt x="78" y="125"/>
                </a:cubicBezTo>
                <a:cubicBezTo>
                  <a:pt x="78" y="123"/>
                  <a:pt x="80" y="122"/>
                  <a:pt x="82" y="123"/>
                </a:cubicBezTo>
                <a:cubicBezTo>
                  <a:pt x="82" y="123"/>
                  <a:pt x="82" y="123"/>
                  <a:pt x="82" y="124"/>
                </a:cubicBezTo>
                <a:cubicBezTo>
                  <a:pt x="81" y="124"/>
                  <a:pt x="81" y="125"/>
                  <a:pt x="80" y="125"/>
                </a:cubicBezTo>
                <a:close/>
                <a:moveTo>
                  <a:pt x="70" y="139"/>
                </a:moveTo>
                <a:cubicBezTo>
                  <a:pt x="70" y="139"/>
                  <a:pt x="71" y="139"/>
                  <a:pt x="71" y="139"/>
                </a:cubicBezTo>
                <a:cubicBezTo>
                  <a:pt x="71" y="140"/>
                  <a:pt x="71" y="140"/>
                  <a:pt x="71" y="140"/>
                </a:cubicBezTo>
                <a:cubicBezTo>
                  <a:pt x="71" y="142"/>
                  <a:pt x="70" y="141"/>
                  <a:pt x="69" y="140"/>
                </a:cubicBezTo>
                <a:cubicBezTo>
                  <a:pt x="69" y="140"/>
                  <a:pt x="69" y="139"/>
                  <a:pt x="70" y="139"/>
                </a:cubicBezTo>
                <a:close/>
                <a:moveTo>
                  <a:pt x="57" y="167"/>
                </a:moveTo>
                <a:cubicBezTo>
                  <a:pt x="57" y="166"/>
                  <a:pt x="58" y="165"/>
                  <a:pt x="59" y="165"/>
                </a:cubicBezTo>
                <a:cubicBezTo>
                  <a:pt x="59" y="166"/>
                  <a:pt x="59" y="166"/>
                  <a:pt x="59" y="167"/>
                </a:cubicBezTo>
                <a:cubicBezTo>
                  <a:pt x="59" y="167"/>
                  <a:pt x="59" y="167"/>
                  <a:pt x="58" y="167"/>
                </a:cubicBezTo>
                <a:cubicBezTo>
                  <a:pt x="58" y="167"/>
                  <a:pt x="57" y="167"/>
                  <a:pt x="57" y="167"/>
                </a:cubicBezTo>
                <a:close/>
                <a:moveTo>
                  <a:pt x="87" y="139"/>
                </a:moveTo>
                <a:cubicBezTo>
                  <a:pt x="87" y="140"/>
                  <a:pt x="87" y="140"/>
                  <a:pt x="87" y="140"/>
                </a:cubicBezTo>
                <a:cubicBezTo>
                  <a:pt x="86" y="142"/>
                  <a:pt x="87" y="144"/>
                  <a:pt x="85" y="144"/>
                </a:cubicBezTo>
                <a:cubicBezTo>
                  <a:pt x="85" y="145"/>
                  <a:pt x="85" y="145"/>
                  <a:pt x="84" y="146"/>
                </a:cubicBezTo>
                <a:cubicBezTo>
                  <a:pt x="83" y="147"/>
                  <a:pt x="83" y="149"/>
                  <a:pt x="83" y="150"/>
                </a:cubicBezTo>
                <a:cubicBezTo>
                  <a:pt x="83" y="151"/>
                  <a:pt x="84" y="151"/>
                  <a:pt x="84" y="151"/>
                </a:cubicBezTo>
                <a:cubicBezTo>
                  <a:pt x="84" y="152"/>
                  <a:pt x="84" y="152"/>
                  <a:pt x="84" y="152"/>
                </a:cubicBezTo>
                <a:cubicBezTo>
                  <a:pt x="84" y="152"/>
                  <a:pt x="84" y="152"/>
                  <a:pt x="83" y="152"/>
                </a:cubicBezTo>
                <a:cubicBezTo>
                  <a:pt x="81" y="152"/>
                  <a:pt x="82" y="156"/>
                  <a:pt x="81" y="156"/>
                </a:cubicBezTo>
                <a:cubicBezTo>
                  <a:pt x="81" y="156"/>
                  <a:pt x="81" y="157"/>
                  <a:pt x="81" y="157"/>
                </a:cubicBezTo>
                <a:cubicBezTo>
                  <a:pt x="81" y="157"/>
                  <a:pt x="81" y="158"/>
                  <a:pt x="81" y="158"/>
                </a:cubicBezTo>
                <a:cubicBezTo>
                  <a:pt x="80" y="158"/>
                  <a:pt x="80" y="158"/>
                  <a:pt x="80" y="158"/>
                </a:cubicBezTo>
                <a:cubicBezTo>
                  <a:pt x="80" y="159"/>
                  <a:pt x="80" y="160"/>
                  <a:pt x="80" y="161"/>
                </a:cubicBezTo>
                <a:cubicBezTo>
                  <a:pt x="79" y="162"/>
                  <a:pt x="78" y="163"/>
                  <a:pt x="77" y="163"/>
                </a:cubicBezTo>
                <a:cubicBezTo>
                  <a:pt x="77" y="163"/>
                  <a:pt x="77" y="164"/>
                  <a:pt x="77" y="164"/>
                </a:cubicBezTo>
                <a:cubicBezTo>
                  <a:pt x="77" y="166"/>
                  <a:pt x="77" y="168"/>
                  <a:pt x="76" y="168"/>
                </a:cubicBezTo>
                <a:cubicBezTo>
                  <a:pt x="76" y="169"/>
                  <a:pt x="76" y="170"/>
                  <a:pt x="75" y="170"/>
                </a:cubicBezTo>
                <a:cubicBezTo>
                  <a:pt x="75" y="171"/>
                  <a:pt x="75" y="172"/>
                  <a:pt x="74" y="171"/>
                </a:cubicBezTo>
                <a:cubicBezTo>
                  <a:pt x="72" y="171"/>
                  <a:pt x="71" y="172"/>
                  <a:pt x="71" y="173"/>
                </a:cubicBezTo>
                <a:cubicBezTo>
                  <a:pt x="70" y="173"/>
                  <a:pt x="68" y="173"/>
                  <a:pt x="69" y="175"/>
                </a:cubicBezTo>
                <a:cubicBezTo>
                  <a:pt x="68" y="175"/>
                  <a:pt x="68" y="175"/>
                  <a:pt x="68" y="175"/>
                </a:cubicBezTo>
                <a:cubicBezTo>
                  <a:pt x="68" y="175"/>
                  <a:pt x="68" y="176"/>
                  <a:pt x="68" y="176"/>
                </a:cubicBezTo>
                <a:cubicBezTo>
                  <a:pt x="68" y="177"/>
                  <a:pt x="67" y="178"/>
                  <a:pt x="66" y="178"/>
                </a:cubicBezTo>
                <a:cubicBezTo>
                  <a:pt x="66" y="178"/>
                  <a:pt x="66" y="178"/>
                  <a:pt x="65" y="178"/>
                </a:cubicBezTo>
                <a:cubicBezTo>
                  <a:pt x="65" y="178"/>
                  <a:pt x="64" y="178"/>
                  <a:pt x="64" y="177"/>
                </a:cubicBezTo>
                <a:cubicBezTo>
                  <a:pt x="64" y="177"/>
                  <a:pt x="63" y="177"/>
                  <a:pt x="63" y="177"/>
                </a:cubicBezTo>
                <a:cubicBezTo>
                  <a:pt x="63" y="176"/>
                  <a:pt x="61" y="175"/>
                  <a:pt x="63" y="175"/>
                </a:cubicBezTo>
                <a:cubicBezTo>
                  <a:pt x="63" y="175"/>
                  <a:pt x="63" y="174"/>
                  <a:pt x="63" y="174"/>
                </a:cubicBezTo>
                <a:cubicBezTo>
                  <a:pt x="69" y="172"/>
                  <a:pt x="59" y="171"/>
                  <a:pt x="63" y="168"/>
                </a:cubicBezTo>
                <a:cubicBezTo>
                  <a:pt x="63" y="167"/>
                  <a:pt x="63" y="166"/>
                  <a:pt x="64" y="167"/>
                </a:cubicBezTo>
                <a:cubicBezTo>
                  <a:pt x="64" y="166"/>
                  <a:pt x="64" y="166"/>
                  <a:pt x="64" y="165"/>
                </a:cubicBezTo>
                <a:cubicBezTo>
                  <a:pt x="64" y="165"/>
                  <a:pt x="64" y="164"/>
                  <a:pt x="64" y="163"/>
                </a:cubicBezTo>
                <a:cubicBezTo>
                  <a:pt x="64" y="163"/>
                  <a:pt x="65" y="163"/>
                  <a:pt x="65" y="163"/>
                </a:cubicBezTo>
                <a:cubicBezTo>
                  <a:pt x="65" y="162"/>
                  <a:pt x="63" y="162"/>
                  <a:pt x="63" y="159"/>
                </a:cubicBezTo>
                <a:cubicBezTo>
                  <a:pt x="63" y="159"/>
                  <a:pt x="63" y="159"/>
                  <a:pt x="63" y="158"/>
                </a:cubicBezTo>
                <a:cubicBezTo>
                  <a:pt x="63" y="158"/>
                  <a:pt x="64" y="158"/>
                  <a:pt x="64" y="158"/>
                </a:cubicBezTo>
                <a:cubicBezTo>
                  <a:pt x="64" y="158"/>
                  <a:pt x="64" y="157"/>
                  <a:pt x="64" y="157"/>
                </a:cubicBezTo>
                <a:cubicBezTo>
                  <a:pt x="64" y="156"/>
                  <a:pt x="64" y="156"/>
                  <a:pt x="64" y="155"/>
                </a:cubicBezTo>
                <a:cubicBezTo>
                  <a:pt x="64" y="154"/>
                  <a:pt x="64" y="154"/>
                  <a:pt x="63" y="154"/>
                </a:cubicBezTo>
                <a:cubicBezTo>
                  <a:pt x="63" y="153"/>
                  <a:pt x="63" y="153"/>
                  <a:pt x="63" y="152"/>
                </a:cubicBezTo>
                <a:cubicBezTo>
                  <a:pt x="63" y="152"/>
                  <a:pt x="64" y="152"/>
                  <a:pt x="64" y="152"/>
                </a:cubicBezTo>
                <a:cubicBezTo>
                  <a:pt x="64" y="152"/>
                  <a:pt x="64" y="152"/>
                  <a:pt x="64" y="151"/>
                </a:cubicBezTo>
                <a:cubicBezTo>
                  <a:pt x="64" y="150"/>
                  <a:pt x="65" y="149"/>
                  <a:pt x="66" y="149"/>
                </a:cubicBezTo>
                <a:cubicBezTo>
                  <a:pt x="66" y="147"/>
                  <a:pt x="67" y="147"/>
                  <a:pt x="68" y="146"/>
                </a:cubicBezTo>
                <a:cubicBezTo>
                  <a:pt x="68" y="147"/>
                  <a:pt x="68" y="148"/>
                  <a:pt x="69" y="148"/>
                </a:cubicBezTo>
                <a:cubicBezTo>
                  <a:pt x="69" y="148"/>
                  <a:pt x="69" y="149"/>
                  <a:pt x="69" y="150"/>
                </a:cubicBezTo>
                <a:cubicBezTo>
                  <a:pt x="70" y="150"/>
                  <a:pt x="70" y="150"/>
                  <a:pt x="70" y="151"/>
                </a:cubicBezTo>
                <a:cubicBezTo>
                  <a:pt x="72" y="151"/>
                  <a:pt x="72" y="153"/>
                  <a:pt x="74" y="152"/>
                </a:cubicBezTo>
                <a:cubicBezTo>
                  <a:pt x="74" y="152"/>
                  <a:pt x="74" y="152"/>
                  <a:pt x="74" y="151"/>
                </a:cubicBezTo>
                <a:cubicBezTo>
                  <a:pt x="73" y="148"/>
                  <a:pt x="75" y="148"/>
                  <a:pt x="75" y="145"/>
                </a:cubicBezTo>
                <a:cubicBezTo>
                  <a:pt x="75" y="145"/>
                  <a:pt x="76" y="145"/>
                  <a:pt x="76" y="145"/>
                </a:cubicBezTo>
                <a:cubicBezTo>
                  <a:pt x="76" y="145"/>
                  <a:pt x="76" y="144"/>
                  <a:pt x="76" y="144"/>
                </a:cubicBezTo>
                <a:cubicBezTo>
                  <a:pt x="76" y="143"/>
                  <a:pt x="76" y="143"/>
                  <a:pt x="77" y="143"/>
                </a:cubicBezTo>
                <a:cubicBezTo>
                  <a:pt x="77" y="142"/>
                  <a:pt x="77" y="142"/>
                  <a:pt x="77" y="142"/>
                </a:cubicBezTo>
                <a:cubicBezTo>
                  <a:pt x="77" y="141"/>
                  <a:pt x="78" y="140"/>
                  <a:pt x="80" y="140"/>
                </a:cubicBezTo>
                <a:cubicBezTo>
                  <a:pt x="80" y="140"/>
                  <a:pt x="80" y="140"/>
                  <a:pt x="81" y="140"/>
                </a:cubicBezTo>
                <a:cubicBezTo>
                  <a:pt x="81" y="140"/>
                  <a:pt x="81" y="139"/>
                  <a:pt x="81" y="138"/>
                </a:cubicBezTo>
                <a:cubicBezTo>
                  <a:pt x="80" y="138"/>
                  <a:pt x="79" y="138"/>
                  <a:pt x="80" y="137"/>
                </a:cubicBezTo>
                <a:cubicBezTo>
                  <a:pt x="79" y="137"/>
                  <a:pt x="79" y="137"/>
                  <a:pt x="78" y="137"/>
                </a:cubicBezTo>
                <a:cubicBezTo>
                  <a:pt x="77" y="139"/>
                  <a:pt x="74" y="138"/>
                  <a:pt x="74" y="140"/>
                </a:cubicBezTo>
                <a:cubicBezTo>
                  <a:pt x="74" y="140"/>
                  <a:pt x="74" y="140"/>
                  <a:pt x="74" y="139"/>
                </a:cubicBezTo>
                <a:cubicBezTo>
                  <a:pt x="74" y="139"/>
                  <a:pt x="74" y="138"/>
                  <a:pt x="74" y="138"/>
                </a:cubicBezTo>
                <a:cubicBezTo>
                  <a:pt x="73" y="138"/>
                  <a:pt x="72" y="138"/>
                  <a:pt x="72" y="137"/>
                </a:cubicBezTo>
                <a:cubicBezTo>
                  <a:pt x="72" y="136"/>
                  <a:pt x="73" y="136"/>
                  <a:pt x="74" y="136"/>
                </a:cubicBezTo>
                <a:cubicBezTo>
                  <a:pt x="74" y="136"/>
                  <a:pt x="74" y="136"/>
                  <a:pt x="75" y="136"/>
                </a:cubicBezTo>
                <a:cubicBezTo>
                  <a:pt x="75" y="134"/>
                  <a:pt x="76" y="135"/>
                  <a:pt x="77" y="136"/>
                </a:cubicBezTo>
                <a:cubicBezTo>
                  <a:pt x="77" y="135"/>
                  <a:pt x="77" y="135"/>
                  <a:pt x="77" y="135"/>
                </a:cubicBezTo>
                <a:cubicBezTo>
                  <a:pt x="77" y="134"/>
                  <a:pt x="77" y="134"/>
                  <a:pt x="77" y="133"/>
                </a:cubicBezTo>
                <a:cubicBezTo>
                  <a:pt x="77" y="132"/>
                  <a:pt x="75" y="132"/>
                  <a:pt x="77" y="131"/>
                </a:cubicBezTo>
                <a:cubicBezTo>
                  <a:pt x="78" y="131"/>
                  <a:pt x="79" y="131"/>
                  <a:pt x="80" y="131"/>
                </a:cubicBezTo>
                <a:cubicBezTo>
                  <a:pt x="80" y="130"/>
                  <a:pt x="81" y="129"/>
                  <a:pt x="82" y="129"/>
                </a:cubicBezTo>
                <a:cubicBezTo>
                  <a:pt x="82" y="128"/>
                  <a:pt x="82" y="128"/>
                  <a:pt x="82" y="127"/>
                </a:cubicBezTo>
                <a:cubicBezTo>
                  <a:pt x="82" y="127"/>
                  <a:pt x="81" y="127"/>
                  <a:pt x="81" y="127"/>
                </a:cubicBezTo>
                <a:cubicBezTo>
                  <a:pt x="81" y="127"/>
                  <a:pt x="81" y="127"/>
                  <a:pt x="81" y="126"/>
                </a:cubicBezTo>
                <a:cubicBezTo>
                  <a:pt x="81" y="126"/>
                  <a:pt x="82" y="126"/>
                  <a:pt x="82" y="125"/>
                </a:cubicBezTo>
                <a:cubicBezTo>
                  <a:pt x="83" y="125"/>
                  <a:pt x="84" y="125"/>
                  <a:pt x="84" y="125"/>
                </a:cubicBezTo>
                <a:cubicBezTo>
                  <a:pt x="84" y="124"/>
                  <a:pt x="83" y="123"/>
                  <a:pt x="83" y="121"/>
                </a:cubicBezTo>
                <a:cubicBezTo>
                  <a:pt x="84" y="121"/>
                  <a:pt x="85" y="121"/>
                  <a:pt x="87" y="121"/>
                </a:cubicBezTo>
                <a:cubicBezTo>
                  <a:pt x="87" y="122"/>
                  <a:pt x="88" y="122"/>
                  <a:pt x="88" y="123"/>
                </a:cubicBezTo>
                <a:cubicBezTo>
                  <a:pt x="88" y="123"/>
                  <a:pt x="89" y="123"/>
                  <a:pt x="89" y="123"/>
                </a:cubicBezTo>
                <a:cubicBezTo>
                  <a:pt x="89" y="123"/>
                  <a:pt x="89" y="123"/>
                  <a:pt x="89" y="124"/>
                </a:cubicBezTo>
                <a:cubicBezTo>
                  <a:pt x="89" y="125"/>
                  <a:pt x="89" y="126"/>
                  <a:pt x="89" y="127"/>
                </a:cubicBezTo>
                <a:cubicBezTo>
                  <a:pt x="89" y="128"/>
                  <a:pt x="89" y="128"/>
                  <a:pt x="89" y="129"/>
                </a:cubicBezTo>
                <a:cubicBezTo>
                  <a:pt x="89" y="130"/>
                  <a:pt x="89" y="131"/>
                  <a:pt x="88" y="131"/>
                </a:cubicBezTo>
                <a:cubicBezTo>
                  <a:pt x="87" y="131"/>
                  <a:pt x="86" y="131"/>
                  <a:pt x="85" y="130"/>
                </a:cubicBezTo>
                <a:cubicBezTo>
                  <a:pt x="85" y="130"/>
                  <a:pt x="85" y="130"/>
                  <a:pt x="84" y="130"/>
                </a:cubicBezTo>
                <a:cubicBezTo>
                  <a:pt x="84" y="130"/>
                  <a:pt x="84" y="131"/>
                  <a:pt x="84" y="131"/>
                </a:cubicBezTo>
                <a:cubicBezTo>
                  <a:pt x="84" y="133"/>
                  <a:pt x="86" y="132"/>
                  <a:pt x="87" y="133"/>
                </a:cubicBezTo>
                <a:cubicBezTo>
                  <a:pt x="87" y="133"/>
                  <a:pt x="87" y="133"/>
                  <a:pt x="88" y="133"/>
                </a:cubicBezTo>
                <a:cubicBezTo>
                  <a:pt x="89" y="133"/>
                  <a:pt x="89" y="134"/>
                  <a:pt x="89" y="135"/>
                </a:cubicBezTo>
                <a:cubicBezTo>
                  <a:pt x="90" y="135"/>
                  <a:pt x="90" y="135"/>
                  <a:pt x="90" y="136"/>
                </a:cubicBezTo>
                <a:cubicBezTo>
                  <a:pt x="90" y="136"/>
                  <a:pt x="90" y="137"/>
                  <a:pt x="90" y="137"/>
                </a:cubicBezTo>
                <a:cubicBezTo>
                  <a:pt x="90" y="137"/>
                  <a:pt x="90" y="138"/>
                  <a:pt x="90" y="138"/>
                </a:cubicBezTo>
                <a:cubicBezTo>
                  <a:pt x="89" y="138"/>
                  <a:pt x="88" y="139"/>
                  <a:pt x="87" y="139"/>
                </a:cubicBezTo>
                <a:close/>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396" name="Freeform 277" title=""/>
          <p:cNvSpPr/>
          <p:nvPr>
            <p:custDataLst>
              <p:tags r:id="rId418"/>
            </p:custDataLst>
          </p:nvPr>
        </p:nvSpPr>
        <p:spPr bwMode="auto">
          <a:xfrm rot="3000000">
            <a:off x="10932981" y="2624449"/>
            <a:ext cx="6448" cy="10902"/>
          </a:xfrm>
          <a:custGeom>
            <a:gdLst>
              <a:gd name="T0" fmla="*/ 1 w 6"/>
              <a:gd name="T1" fmla="*/ 4 h 10"/>
              <a:gd name="T2" fmla="*/ 0 w 6"/>
              <a:gd name="T3" fmla="*/ 8 h 10"/>
              <a:gd name="T4" fmla="*/ 1 w 6"/>
              <a:gd name="T5" fmla="*/ 9 h 10"/>
              <a:gd name="T6" fmla="*/ 4 w 6"/>
              <a:gd name="T7" fmla="*/ 10 h 10"/>
              <a:gd name="T8" fmla="*/ 5 w 6"/>
              <a:gd name="T9" fmla="*/ 9 h 10"/>
              <a:gd name="T10" fmla="*/ 6 w 6"/>
              <a:gd name="T11" fmla="*/ 9 h 10"/>
              <a:gd name="T12" fmla="*/ 6 w 6"/>
              <a:gd name="T13" fmla="*/ 6 h 10"/>
              <a:gd name="T14" fmla="*/ 5 w 6"/>
              <a:gd name="T15" fmla="*/ 4 h 10"/>
              <a:gd name="T16" fmla="*/ 5 w 6"/>
              <a:gd name="T17" fmla="*/ 2 h 10"/>
              <a:gd name="T18" fmla="*/ 3 w 6"/>
              <a:gd name="T19" fmla="*/ 0 h 10"/>
              <a:gd name="T20" fmla="*/ 1 w 6"/>
              <a:gd name="T21" fmla="*/ 2 h 10"/>
              <a:gd name="T22" fmla="*/ 1 w 6"/>
              <a:gd name="T23" fmla="*/ 4 h 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 h="10">
                <a:moveTo>
                  <a:pt x="1" y="4"/>
                </a:moveTo>
                <a:cubicBezTo>
                  <a:pt x="1" y="6"/>
                  <a:pt x="1" y="7"/>
                  <a:pt x="0" y="8"/>
                </a:cubicBezTo>
                <a:cubicBezTo>
                  <a:pt x="1" y="8"/>
                  <a:pt x="2" y="8"/>
                  <a:pt x="1" y="9"/>
                </a:cubicBezTo>
                <a:cubicBezTo>
                  <a:pt x="3" y="9"/>
                  <a:pt x="3" y="10"/>
                  <a:pt x="4" y="10"/>
                </a:cubicBezTo>
                <a:cubicBezTo>
                  <a:pt x="5" y="10"/>
                  <a:pt x="5" y="9"/>
                  <a:pt x="5" y="9"/>
                </a:cubicBezTo>
                <a:cubicBezTo>
                  <a:pt x="5" y="9"/>
                  <a:pt x="6" y="9"/>
                  <a:pt x="6" y="9"/>
                </a:cubicBezTo>
                <a:cubicBezTo>
                  <a:pt x="6" y="8"/>
                  <a:pt x="6" y="7"/>
                  <a:pt x="6" y="6"/>
                </a:cubicBezTo>
                <a:cubicBezTo>
                  <a:pt x="5" y="6"/>
                  <a:pt x="5" y="5"/>
                  <a:pt x="5" y="4"/>
                </a:cubicBezTo>
                <a:cubicBezTo>
                  <a:pt x="5" y="3"/>
                  <a:pt x="5" y="2"/>
                  <a:pt x="5" y="2"/>
                </a:cubicBezTo>
                <a:cubicBezTo>
                  <a:pt x="4" y="1"/>
                  <a:pt x="3" y="2"/>
                  <a:pt x="3" y="0"/>
                </a:cubicBezTo>
                <a:cubicBezTo>
                  <a:pt x="2" y="0"/>
                  <a:pt x="1" y="1"/>
                  <a:pt x="1" y="2"/>
                </a:cubicBezTo>
                <a:cubicBezTo>
                  <a:pt x="2" y="3"/>
                  <a:pt x="3" y="4"/>
                  <a:pt x="1" y="4"/>
                </a:cubicBezTo>
                <a:close/>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397" name="Freeform 278" title=""/>
          <p:cNvSpPr/>
          <p:nvPr>
            <p:custDataLst>
              <p:tags r:id="rId419"/>
            </p:custDataLst>
          </p:nvPr>
        </p:nvSpPr>
        <p:spPr bwMode="auto">
          <a:xfrm rot="3000000">
            <a:off x="10930363" y="2638657"/>
            <a:ext cx="3968" cy="6443"/>
          </a:xfrm>
          <a:custGeom>
            <a:gdLst>
              <a:gd name="T0" fmla="*/ 0 w 4"/>
              <a:gd name="T1" fmla="*/ 1 h 6"/>
              <a:gd name="T2" fmla="*/ 0 w 4"/>
              <a:gd name="T3" fmla="*/ 3 h 6"/>
              <a:gd name="T4" fmla="*/ 4 w 4"/>
              <a:gd name="T5" fmla="*/ 5 h 6"/>
              <a:gd name="T6" fmla="*/ 4 w 4"/>
              <a:gd name="T7" fmla="*/ 3 h 6"/>
              <a:gd name="T8" fmla="*/ 3 w 4"/>
              <a:gd name="T9" fmla="*/ 0 h 6"/>
              <a:gd name="T10" fmla="*/ 0 w 4"/>
              <a:gd name="T11" fmla="*/ 1 h 6"/>
            </a:gdLst>
            <a:cxnLst>
              <a:cxn ang="0">
                <a:pos x="T0" y="T1"/>
              </a:cxn>
              <a:cxn ang="0">
                <a:pos x="T2" y="T3"/>
              </a:cxn>
              <a:cxn ang="0">
                <a:pos x="T4" y="T5"/>
              </a:cxn>
              <a:cxn ang="0">
                <a:pos x="T6" y="T7"/>
              </a:cxn>
              <a:cxn ang="0">
                <a:pos x="T8" y="T9"/>
              </a:cxn>
              <a:cxn ang="0">
                <a:pos x="T10" y="T11"/>
              </a:cxn>
            </a:cxnLst>
            <a:rect l="0" t="0" r="r" b="b"/>
            <a:pathLst>
              <a:path w="4" h="6">
                <a:moveTo>
                  <a:pt x="0" y="1"/>
                </a:moveTo>
                <a:cubicBezTo>
                  <a:pt x="0" y="2"/>
                  <a:pt x="0" y="2"/>
                  <a:pt x="0" y="3"/>
                </a:cubicBezTo>
                <a:cubicBezTo>
                  <a:pt x="2" y="3"/>
                  <a:pt x="1" y="6"/>
                  <a:pt x="4" y="5"/>
                </a:cubicBezTo>
                <a:cubicBezTo>
                  <a:pt x="4" y="4"/>
                  <a:pt x="4" y="3"/>
                  <a:pt x="4" y="3"/>
                </a:cubicBezTo>
                <a:cubicBezTo>
                  <a:pt x="3" y="2"/>
                  <a:pt x="3" y="2"/>
                  <a:pt x="3" y="0"/>
                </a:cubicBezTo>
                <a:cubicBezTo>
                  <a:pt x="2" y="1"/>
                  <a:pt x="2" y="1"/>
                  <a:pt x="0" y="1"/>
                </a:cubicBezTo>
                <a:close/>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398" name="Freeform 279" title=""/>
          <p:cNvSpPr/>
          <p:nvPr>
            <p:custDataLst>
              <p:tags r:id="rId420"/>
            </p:custDataLst>
          </p:nvPr>
        </p:nvSpPr>
        <p:spPr bwMode="auto">
          <a:xfrm rot="3000000">
            <a:off x="10911868" y="2627059"/>
            <a:ext cx="3473" cy="3469"/>
          </a:xfrm>
          <a:custGeom>
            <a:gdLst>
              <a:gd name="T0" fmla="*/ 1 w 3"/>
              <a:gd name="T1" fmla="*/ 3 h 3"/>
              <a:gd name="T2" fmla="*/ 3 w 3"/>
              <a:gd name="T3" fmla="*/ 3 h 3"/>
              <a:gd name="T4" fmla="*/ 0 w 3"/>
              <a:gd name="T5" fmla="*/ 0 h 3"/>
              <a:gd name="T6" fmla="*/ 1 w 3"/>
              <a:gd name="T7" fmla="*/ 3 h 3"/>
            </a:gdLst>
            <a:cxnLst>
              <a:cxn ang="0">
                <a:pos x="T0" y="T1"/>
              </a:cxn>
              <a:cxn ang="0">
                <a:pos x="T2" y="T3"/>
              </a:cxn>
              <a:cxn ang="0">
                <a:pos x="T4" y="T5"/>
              </a:cxn>
              <a:cxn ang="0">
                <a:pos x="T6" y="T7"/>
              </a:cxn>
            </a:cxnLst>
            <a:rect l="0" t="0" r="r" b="b"/>
            <a:pathLst>
              <a:path w="3" h="3">
                <a:moveTo>
                  <a:pt x="1" y="3"/>
                </a:moveTo>
                <a:cubicBezTo>
                  <a:pt x="2" y="3"/>
                  <a:pt x="2" y="3"/>
                  <a:pt x="3" y="3"/>
                </a:cubicBezTo>
                <a:cubicBezTo>
                  <a:pt x="2" y="2"/>
                  <a:pt x="1" y="1"/>
                  <a:pt x="0" y="0"/>
                </a:cubicBezTo>
                <a:cubicBezTo>
                  <a:pt x="0" y="2"/>
                  <a:pt x="1" y="2"/>
                  <a:pt x="1" y="3"/>
                </a:cubicBezTo>
                <a:close/>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399" name="Freeform 280" title=""/>
          <p:cNvSpPr/>
          <p:nvPr>
            <p:custDataLst>
              <p:tags r:id="rId421"/>
            </p:custDataLst>
          </p:nvPr>
        </p:nvSpPr>
        <p:spPr bwMode="auto">
          <a:xfrm rot="3000000">
            <a:off x="10821479" y="2568652"/>
            <a:ext cx="5455" cy="7433"/>
          </a:xfrm>
          <a:custGeom>
            <a:gdLst>
              <a:gd name="T0" fmla="*/ 3 w 5"/>
              <a:gd name="T1" fmla="*/ 7 h 7"/>
              <a:gd name="T2" fmla="*/ 4 w 5"/>
              <a:gd name="T3" fmla="*/ 7 h 7"/>
              <a:gd name="T4" fmla="*/ 5 w 5"/>
              <a:gd name="T5" fmla="*/ 4 h 7"/>
              <a:gd name="T6" fmla="*/ 5 w 5"/>
              <a:gd name="T7" fmla="*/ 2 h 7"/>
              <a:gd name="T8" fmla="*/ 4 w 5"/>
              <a:gd name="T9" fmla="*/ 0 h 7"/>
              <a:gd name="T10" fmla="*/ 1 w 5"/>
              <a:gd name="T11" fmla="*/ 0 h 7"/>
              <a:gd name="T12" fmla="*/ 1 w 5"/>
              <a:gd name="T13" fmla="*/ 1 h 7"/>
              <a:gd name="T14" fmla="*/ 0 w 5"/>
              <a:gd name="T15" fmla="*/ 3 h 7"/>
              <a:gd name="T16" fmla="*/ 1 w 5"/>
              <a:gd name="T17" fmla="*/ 3 h 7"/>
              <a:gd name="T18" fmla="*/ 1 w 5"/>
              <a:gd name="T19" fmla="*/ 4 h 7"/>
              <a:gd name="T20" fmla="*/ 3 w 5"/>
              <a:gd name="T21" fmla="*/ 4 h 7"/>
              <a:gd name="T22" fmla="*/ 1 w 5"/>
              <a:gd name="T23" fmla="*/ 7 h 7"/>
              <a:gd name="T24" fmla="*/ 3 w 5"/>
              <a:gd name="T25" fmla="*/ 7 h 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 h="7">
                <a:moveTo>
                  <a:pt x="3" y="7"/>
                </a:moveTo>
                <a:cubicBezTo>
                  <a:pt x="3" y="7"/>
                  <a:pt x="3" y="7"/>
                  <a:pt x="4" y="7"/>
                </a:cubicBezTo>
                <a:cubicBezTo>
                  <a:pt x="4" y="6"/>
                  <a:pt x="5" y="5"/>
                  <a:pt x="5" y="4"/>
                </a:cubicBezTo>
                <a:cubicBezTo>
                  <a:pt x="5" y="4"/>
                  <a:pt x="5" y="3"/>
                  <a:pt x="5" y="2"/>
                </a:cubicBezTo>
                <a:cubicBezTo>
                  <a:pt x="5" y="1"/>
                  <a:pt x="5" y="0"/>
                  <a:pt x="4" y="0"/>
                </a:cubicBezTo>
                <a:cubicBezTo>
                  <a:pt x="3" y="0"/>
                  <a:pt x="2" y="0"/>
                  <a:pt x="1" y="0"/>
                </a:cubicBezTo>
                <a:cubicBezTo>
                  <a:pt x="1" y="0"/>
                  <a:pt x="1" y="1"/>
                  <a:pt x="1" y="1"/>
                </a:cubicBezTo>
                <a:cubicBezTo>
                  <a:pt x="0" y="1"/>
                  <a:pt x="0" y="2"/>
                  <a:pt x="0" y="3"/>
                </a:cubicBezTo>
                <a:cubicBezTo>
                  <a:pt x="1" y="3"/>
                  <a:pt x="1" y="3"/>
                  <a:pt x="1" y="3"/>
                </a:cubicBezTo>
                <a:cubicBezTo>
                  <a:pt x="1" y="4"/>
                  <a:pt x="1" y="4"/>
                  <a:pt x="1" y="4"/>
                </a:cubicBezTo>
                <a:cubicBezTo>
                  <a:pt x="2" y="4"/>
                  <a:pt x="2" y="4"/>
                  <a:pt x="3" y="4"/>
                </a:cubicBezTo>
                <a:cubicBezTo>
                  <a:pt x="3" y="6"/>
                  <a:pt x="2" y="6"/>
                  <a:pt x="1" y="7"/>
                </a:cubicBezTo>
                <a:cubicBezTo>
                  <a:pt x="2" y="7"/>
                  <a:pt x="2" y="7"/>
                  <a:pt x="3" y="7"/>
                </a:cubicBezTo>
                <a:close/>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400" name="Freeform 281" title=""/>
          <p:cNvSpPr/>
          <p:nvPr>
            <p:custDataLst>
              <p:tags r:id="rId422"/>
            </p:custDataLst>
          </p:nvPr>
        </p:nvSpPr>
        <p:spPr bwMode="auto">
          <a:xfrm rot="3000000">
            <a:off x="10925901" y="2692810"/>
            <a:ext cx="4465" cy="2974"/>
          </a:xfrm>
          <a:custGeom>
            <a:gdLst>
              <a:gd name="T0" fmla="*/ 2 w 4"/>
              <a:gd name="T1" fmla="*/ 0 h 3"/>
              <a:gd name="T2" fmla="*/ 1 w 4"/>
              <a:gd name="T3" fmla="*/ 1 h 3"/>
              <a:gd name="T4" fmla="*/ 0 w 4"/>
              <a:gd name="T5" fmla="*/ 3 h 3"/>
              <a:gd name="T6" fmla="*/ 3 w 4"/>
              <a:gd name="T7" fmla="*/ 2 h 3"/>
              <a:gd name="T8" fmla="*/ 2 w 4"/>
              <a:gd name="T9" fmla="*/ 0 h 3"/>
            </a:gdLst>
            <a:cxnLst>
              <a:cxn ang="0">
                <a:pos x="T0" y="T1"/>
              </a:cxn>
              <a:cxn ang="0">
                <a:pos x="T2" y="T3"/>
              </a:cxn>
              <a:cxn ang="0">
                <a:pos x="T4" y="T5"/>
              </a:cxn>
              <a:cxn ang="0">
                <a:pos x="T6" y="T7"/>
              </a:cxn>
              <a:cxn ang="0">
                <a:pos x="T8" y="T9"/>
              </a:cxn>
            </a:cxnLst>
            <a:rect l="0" t="0" r="r" b="b"/>
            <a:pathLst>
              <a:path w="4" h="3">
                <a:moveTo>
                  <a:pt x="2" y="0"/>
                </a:moveTo>
                <a:cubicBezTo>
                  <a:pt x="2" y="1"/>
                  <a:pt x="2" y="1"/>
                  <a:pt x="1" y="1"/>
                </a:cubicBezTo>
                <a:cubicBezTo>
                  <a:pt x="1" y="2"/>
                  <a:pt x="0" y="2"/>
                  <a:pt x="0" y="3"/>
                </a:cubicBezTo>
                <a:cubicBezTo>
                  <a:pt x="1" y="3"/>
                  <a:pt x="1" y="2"/>
                  <a:pt x="3" y="2"/>
                </a:cubicBezTo>
                <a:cubicBezTo>
                  <a:pt x="4" y="1"/>
                  <a:pt x="3" y="0"/>
                  <a:pt x="2" y="0"/>
                </a:cubicBezTo>
                <a:close/>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401" name="Freeform 282" title=""/>
          <p:cNvSpPr/>
          <p:nvPr>
            <p:custDataLst>
              <p:tags r:id="rId423"/>
            </p:custDataLst>
          </p:nvPr>
        </p:nvSpPr>
        <p:spPr bwMode="auto">
          <a:xfrm rot="3000000">
            <a:off x="10897979" y="2650450"/>
            <a:ext cx="7936" cy="18337"/>
          </a:xfrm>
          <a:custGeom>
            <a:gdLst>
              <a:gd name="T0" fmla="*/ 7 w 7"/>
              <a:gd name="T1" fmla="*/ 12 h 17"/>
              <a:gd name="T2" fmla="*/ 7 w 7"/>
              <a:gd name="T3" fmla="*/ 11 h 17"/>
              <a:gd name="T4" fmla="*/ 7 w 7"/>
              <a:gd name="T5" fmla="*/ 10 h 17"/>
              <a:gd name="T6" fmla="*/ 6 w 7"/>
              <a:gd name="T7" fmla="*/ 10 h 17"/>
              <a:gd name="T8" fmla="*/ 4 w 7"/>
              <a:gd name="T9" fmla="*/ 10 h 17"/>
              <a:gd name="T10" fmla="*/ 3 w 7"/>
              <a:gd name="T11" fmla="*/ 8 h 17"/>
              <a:gd name="T12" fmla="*/ 5 w 7"/>
              <a:gd name="T13" fmla="*/ 8 h 17"/>
              <a:gd name="T14" fmla="*/ 5 w 7"/>
              <a:gd name="T15" fmla="*/ 4 h 17"/>
              <a:gd name="T16" fmla="*/ 6 w 7"/>
              <a:gd name="T17" fmla="*/ 4 h 17"/>
              <a:gd name="T18" fmla="*/ 6 w 7"/>
              <a:gd name="T19" fmla="*/ 3 h 17"/>
              <a:gd name="T20" fmla="*/ 6 w 7"/>
              <a:gd name="T21" fmla="*/ 2 h 17"/>
              <a:gd name="T22" fmla="*/ 6 w 7"/>
              <a:gd name="T23" fmla="*/ 1 h 17"/>
              <a:gd name="T24" fmla="*/ 5 w 7"/>
              <a:gd name="T25" fmla="*/ 1 h 17"/>
              <a:gd name="T26" fmla="*/ 4 w 7"/>
              <a:gd name="T27" fmla="*/ 2 h 17"/>
              <a:gd name="T28" fmla="*/ 4 w 7"/>
              <a:gd name="T29" fmla="*/ 3 h 17"/>
              <a:gd name="T30" fmla="*/ 3 w 7"/>
              <a:gd name="T31" fmla="*/ 4 h 17"/>
              <a:gd name="T32" fmla="*/ 0 w 7"/>
              <a:gd name="T33" fmla="*/ 7 h 17"/>
              <a:gd name="T34" fmla="*/ 0 w 7"/>
              <a:gd name="T35" fmla="*/ 8 h 17"/>
              <a:gd name="T36" fmla="*/ 1 w 7"/>
              <a:gd name="T37" fmla="*/ 11 h 17"/>
              <a:gd name="T38" fmla="*/ 3 w 7"/>
              <a:gd name="T39" fmla="*/ 11 h 17"/>
              <a:gd name="T40" fmla="*/ 4 w 7"/>
              <a:gd name="T41" fmla="*/ 11 h 17"/>
              <a:gd name="T42" fmla="*/ 4 w 7"/>
              <a:gd name="T43" fmla="*/ 16 h 17"/>
              <a:gd name="T44" fmla="*/ 4 w 7"/>
              <a:gd name="T45" fmla="*/ 17 h 17"/>
              <a:gd name="T46" fmla="*/ 5 w 7"/>
              <a:gd name="T47" fmla="*/ 17 h 17"/>
              <a:gd name="T48" fmla="*/ 7 w 7"/>
              <a:gd name="T49" fmla="*/ 16 h 17"/>
              <a:gd name="T50" fmla="*/ 6 w 7"/>
              <a:gd name="T51" fmla="*/ 14 h 17"/>
              <a:gd name="T52" fmla="*/ 7 w 7"/>
              <a:gd name="T53" fmla="*/ 12 h 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 h="17">
                <a:moveTo>
                  <a:pt x="7" y="12"/>
                </a:moveTo>
                <a:cubicBezTo>
                  <a:pt x="7" y="12"/>
                  <a:pt x="7" y="12"/>
                  <a:pt x="7" y="11"/>
                </a:cubicBezTo>
                <a:cubicBezTo>
                  <a:pt x="7" y="11"/>
                  <a:pt x="7" y="10"/>
                  <a:pt x="7" y="10"/>
                </a:cubicBezTo>
                <a:cubicBezTo>
                  <a:pt x="7" y="10"/>
                  <a:pt x="7" y="10"/>
                  <a:pt x="6" y="10"/>
                </a:cubicBezTo>
                <a:cubicBezTo>
                  <a:pt x="5" y="10"/>
                  <a:pt x="5" y="10"/>
                  <a:pt x="4" y="10"/>
                </a:cubicBezTo>
                <a:cubicBezTo>
                  <a:pt x="4" y="9"/>
                  <a:pt x="3" y="9"/>
                  <a:pt x="3" y="8"/>
                </a:cubicBezTo>
                <a:cubicBezTo>
                  <a:pt x="3" y="8"/>
                  <a:pt x="4" y="8"/>
                  <a:pt x="5" y="8"/>
                </a:cubicBezTo>
                <a:cubicBezTo>
                  <a:pt x="5" y="7"/>
                  <a:pt x="5" y="5"/>
                  <a:pt x="5" y="4"/>
                </a:cubicBezTo>
                <a:cubicBezTo>
                  <a:pt x="5" y="4"/>
                  <a:pt x="6" y="4"/>
                  <a:pt x="6" y="4"/>
                </a:cubicBezTo>
                <a:cubicBezTo>
                  <a:pt x="6" y="4"/>
                  <a:pt x="6" y="3"/>
                  <a:pt x="6" y="3"/>
                </a:cubicBezTo>
                <a:cubicBezTo>
                  <a:pt x="6" y="3"/>
                  <a:pt x="6" y="2"/>
                  <a:pt x="6" y="2"/>
                </a:cubicBezTo>
                <a:cubicBezTo>
                  <a:pt x="6" y="1"/>
                  <a:pt x="6" y="1"/>
                  <a:pt x="6" y="1"/>
                </a:cubicBezTo>
                <a:cubicBezTo>
                  <a:pt x="6" y="1"/>
                  <a:pt x="5" y="1"/>
                  <a:pt x="5" y="1"/>
                </a:cubicBezTo>
                <a:cubicBezTo>
                  <a:pt x="4" y="0"/>
                  <a:pt x="4" y="1"/>
                  <a:pt x="4" y="2"/>
                </a:cubicBezTo>
                <a:cubicBezTo>
                  <a:pt x="4" y="2"/>
                  <a:pt x="4" y="3"/>
                  <a:pt x="4" y="3"/>
                </a:cubicBezTo>
                <a:cubicBezTo>
                  <a:pt x="4" y="4"/>
                  <a:pt x="4" y="4"/>
                  <a:pt x="3" y="4"/>
                </a:cubicBezTo>
                <a:cubicBezTo>
                  <a:pt x="1" y="4"/>
                  <a:pt x="2" y="7"/>
                  <a:pt x="0" y="7"/>
                </a:cubicBezTo>
                <a:cubicBezTo>
                  <a:pt x="0" y="7"/>
                  <a:pt x="0" y="7"/>
                  <a:pt x="0" y="8"/>
                </a:cubicBezTo>
                <a:cubicBezTo>
                  <a:pt x="0" y="10"/>
                  <a:pt x="1" y="10"/>
                  <a:pt x="1" y="11"/>
                </a:cubicBezTo>
                <a:cubicBezTo>
                  <a:pt x="2" y="11"/>
                  <a:pt x="2" y="11"/>
                  <a:pt x="3" y="11"/>
                </a:cubicBezTo>
                <a:cubicBezTo>
                  <a:pt x="3" y="11"/>
                  <a:pt x="3" y="11"/>
                  <a:pt x="4" y="11"/>
                </a:cubicBezTo>
                <a:cubicBezTo>
                  <a:pt x="6" y="14"/>
                  <a:pt x="4" y="13"/>
                  <a:pt x="4" y="16"/>
                </a:cubicBezTo>
                <a:cubicBezTo>
                  <a:pt x="4" y="16"/>
                  <a:pt x="4" y="17"/>
                  <a:pt x="4" y="17"/>
                </a:cubicBezTo>
                <a:cubicBezTo>
                  <a:pt x="4" y="17"/>
                  <a:pt x="5" y="17"/>
                  <a:pt x="5" y="17"/>
                </a:cubicBezTo>
                <a:cubicBezTo>
                  <a:pt x="6" y="17"/>
                  <a:pt x="7" y="17"/>
                  <a:pt x="7" y="16"/>
                </a:cubicBezTo>
                <a:cubicBezTo>
                  <a:pt x="6" y="16"/>
                  <a:pt x="6" y="15"/>
                  <a:pt x="6" y="14"/>
                </a:cubicBezTo>
                <a:cubicBezTo>
                  <a:pt x="6" y="13"/>
                  <a:pt x="6" y="12"/>
                  <a:pt x="7" y="12"/>
                </a:cubicBezTo>
                <a:close/>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402" name="Freeform 283" title=""/>
          <p:cNvSpPr/>
          <p:nvPr>
            <p:custDataLst>
              <p:tags r:id="rId424"/>
            </p:custDataLst>
          </p:nvPr>
        </p:nvSpPr>
        <p:spPr bwMode="auto">
          <a:xfrm rot="3000000">
            <a:off x="10810185" y="2591700"/>
            <a:ext cx="9423" cy="5452"/>
          </a:xfrm>
          <a:custGeom>
            <a:gdLst>
              <a:gd name="T0" fmla="*/ 6 w 9"/>
              <a:gd name="T1" fmla="*/ 4 h 5"/>
              <a:gd name="T2" fmla="*/ 8 w 9"/>
              <a:gd name="T3" fmla="*/ 4 h 5"/>
              <a:gd name="T4" fmla="*/ 6 w 9"/>
              <a:gd name="T5" fmla="*/ 1 h 5"/>
              <a:gd name="T6" fmla="*/ 0 w 9"/>
              <a:gd name="T7" fmla="*/ 2 h 5"/>
              <a:gd name="T8" fmla="*/ 0 w 9"/>
              <a:gd name="T9" fmla="*/ 5 h 5"/>
              <a:gd name="T10" fmla="*/ 5 w 9"/>
              <a:gd name="T11" fmla="*/ 4 h 5"/>
              <a:gd name="T12" fmla="*/ 6 w 9"/>
              <a:gd name="T13" fmla="*/ 4 h 5"/>
            </a:gdLst>
            <a:cxnLst>
              <a:cxn ang="0">
                <a:pos x="T0" y="T1"/>
              </a:cxn>
              <a:cxn ang="0">
                <a:pos x="T2" y="T3"/>
              </a:cxn>
              <a:cxn ang="0">
                <a:pos x="T4" y="T5"/>
              </a:cxn>
              <a:cxn ang="0">
                <a:pos x="T6" y="T7"/>
              </a:cxn>
              <a:cxn ang="0">
                <a:pos x="T8" y="T9"/>
              </a:cxn>
              <a:cxn ang="0">
                <a:pos x="T10" y="T11"/>
              </a:cxn>
              <a:cxn ang="0">
                <a:pos x="T12" y="T13"/>
              </a:cxn>
            </a:cxnLst>
            <a:rect l="0" t="0" r="r" b="b"/>
            <a:pathLst>
              <a:path w="9" h="5">
                <a:moveTo>
                  <a:pt x="6" y="4"/>
                </a:moveTo>
                <a:cubicBezTo>
                  <a:pt x="7" y="4"/>
                  <a:pt x="7" y="4"/>
                  <a:pt x="8" y="4"/>
                </a:cubicBezTo>
                <a:cubicBezTo>
                  <a:pt x="9" y="3"/>
                  <a:pt x="8" y="2"/>
                  <a:pt x="6" y="1"/>
                </a:cubicBezTo>
                <a:cubicBezTo>
                  <a:pt x="3" y="0"/>
                  <a:pt x="3" y="3"/>
                  <a:pt x="0" y="2"/>
                </a:cubicBezTo>
                <a:cubicBezTo>
                  <a:pt x="0" y="3"/>
                  <a:pt x="0" y="4"/>
                  <a:pt x="0" y="5"/>
                </a:cubicBezTo>
                <a:cubicBezTo>
                  <a:pt x="3" y="5"/>
                  <a:pt x="3" y="4"/>
                  <a:pt x="5" y="4"/>
                </a:cubicBezTo>
                <a:cubicBezTo>
                  <a:pt x="6" y="4"/>
                  <a:pt x="6" y="4"/>
                  <a:pt x="6" y="4"/>
                </a:cubicBezTo>
                <a:close/>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403" name="Freeform 284" title=""/>
          <p:cNvSpPr/>
          <p:nvPr>
            <p:custDataLst>
              <p:tags r:id="rId425"/>
            </p:custDataLst>
          </p:nvPr>
        </p:nvSpPr>
        <p:spPr bwMode="auto">
          <a:xfrm rot="3000000">
            <a:off x="11016370" y="2572741"/>
            <a:ext cx="13888" cy="8920"/>
          </a:xfrm>
          <a:custGeom>
            <a:gdLst>
              <a:gd name="T0" fmla="*/ 3 w 13"/>
              <a:gd name="T1" fmla="*/ 7 h 8"/>
              <a:gd name="T2" fmla="*/ 5 w 13"/>
              <a:gd name="T3" fmla="*/ 7 h 8"/>
              <a:gd name="T4" fmla="*/ 6 w 13"/>
              <a:gd name="T5" fmla="*/ 7 h 8"/>
              <a:gd name="T6" fmla="*/ 7 w 13"/>
              <a:gd name="T7" fmla="*/ 6 h 8"/>
              <a:gd name="T8" fmla="*/ 9 w 13"/>
              <a:gd name="T9" fmla="*/ 3 h 8"/>
              <a:gd name="T10" fmla="*/ 9 w 13"/>
              <a:gd name="T11" fmla="*/ 2 h 8"/>
              <a:gd name="T12" fmla="*/ 13 w 13"/>
              <a:gd name="T13" fmla="*/ 1 h 8"/>
              <a:gd name="T14" fmla="*/ 12 w 13"/>
              <a:gd name="T15" fmla="*/ 0 h 8"/>
              <a:gd name="T16" fmla="*/ 11 w 13"/>
              <a:gd name="T17" fmla="*/ 0 h 8"/>
              <a:gd name="T18" fmla="*/ 8 w 13"/>
              <a:gd name="T19" fmla="*/ 0 h 8"/>
              <a:gd name="T20" fmla="*/ 6 w 13"/>
              <a:gd name="T21" fmla="*/ 0 h 8"/>
              <a:gd name="T22" fmla="*/ 2 w 13"/>
              <a:gd name="T23" fmla="*/ 3 h 8"/>
              <a:gd name="T24" fmla="*/ 2 w 13"/>
              <a:gd name="T25" fmla="*/ 4 h 8"/>
              <a:gd name="T26" fmla="*/ 1 w 13"/>
              <a:gd name="T27" fmla="*/ 4 h 8"/>
              <a:gd name="T28" fmla="*/ 1 w 13"/>
              <a:gd name="T29" fmla="*/ 6 h 8"/>
              <a:gd name="T30" fmla="*/ 0 w 13"/>
              <a:gd name="T31" fmla="*/ 7 h 8"/>
              <a:gd name="T32" fmla="*/ 3 w 13"/>
              <a:gd name="T33" fmla="*/ 7 h 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 h="8">
                <a:moveTo>
                  <a:pt x="3" y="7"/>
                </a:moveTo>
                <a:cubicBezTo>
                  <a:pt x="4" y="7"/>
                  <a:pt x="4" y="7"/>
                  <a:pt x="5" y="7"/>
                </a:cubicBezTo>
                <a:cubicBezTo>
                  <a:pt x="5" y="7"/>
                  <a:pt x="5" y="7"/>
                  <a:pt x="6" y="7"/>
                </a:cubicBezTo>
                <a:cubicBezTo>
                  <a:pt x="6" y="6"/>
                  <a:pt x="6" y="6"/>
                  <a:pt x="7" y="6"/>
                </a:cubicBezTo>
                <a:cubicBezTo>
                  <a:pt x="8" y="4"/>
                  <a:pt x="8" y="3"/>
                  <a:pt x="9" y="3"/>
                </a:cubicBezTo>
                <a:cubicBezTo>
                  <a:pt x="9" y="3"/>
                  <a:pt x="9" y="2"/>
                  <a:pt x="9" y="2"/>
                </a:cubicBezTo>
                <a:cubicBezTo>
                  <a:pt x="10" y="1"/>
                  <a:pt x="11" y="1"/>
                  <a:pt x="13" y="1"/>
                </a:cubicBezTo>
                <a:cubicBezTo>
                  <a:pt x="13" y="0"/>
                  <a:pt x="13" y="0"/>
                  <a:pt x="12" y="0"/>
                </a:cubicBezTo>
                <a:cubicBezTo>
                  <a:pt x="11" y="0"/>
                  <a:pt x="11" y="0"/>
                  <a:pt x="11" y="0"/>
                </a:cubicBezTo>
                <a:cubicBezTo>
                  <a:pt x="10" y="0"/>
                  <a:pt x="9" y="0"/>
                  <a:pt x="8" y="0"/>
                </a:cubicBezTo>
                <a:cubicBezTo>
                  <a:pt x="7" y="0"/>
                  <a:pt x="7" y="0"/>
                  <a:pt x="6" y="0"/>
                </a:cubicBezTo>
                <a:cubicBezTo>
                  <a:pt x="4" y="0"/>
                  <a:pt x="3" y="1"/>
                  <a:pt x="2" y="3"/>
                </a:cubicBezTo>
                <a:cubicBezTo>
                  <a:pt x="2" y="4"/>
                  <a:pt x="2" y="4"/>
                  <a:pt x="2" y="4"/>
                </a:cubicBezTo>
                <a:cubicBezTo>
                  <a:pt x="2" y="4"/>
                  <a:pt x="2" y="4"/>
                  <a:pt x="1" y="4"/>
                </a:cubicBezTo>
                <a:cubicBezTo>
                  <a:pt x="1" y="5"/>
                  <a:pt x="1" y="5"/>
                  <a:pt x="1" y="6"/>
                </a:cubicBezTo>
                <a:cubicBezTo>
                  <a:pt x="1" y="7"/>
                  <a:pt x="1" y="7"/>
                  <a:pt x="0" y="7"/>
                </a:cubicBezTo>
                <a:cubicBezTo>
                  <a:pt x="0" y="8"/>
                  <a:pt x="3" y="8"/>
                  <a:pt x="3" y="7"/>
                </a:cubicBezTo>
                <a:close/>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404" name="Freeform 285" title=""/>
          <p:cNvSpPr/>
          <p:nvPr>
            <p:custDataLst>
              <p:tags r:id="rId426"/>
            </p:custDataLst>
          </p:nvPr>
        </p:nvSpPr>
        <p:spPr bwMode="auto">
          <a:xfrm rot="3000000">
            <a:off x="11039457" y="2594642"/>
            <a:ext cx="9920" cy="13876"/>
          </a:xfrm>
          <a:custGeom>
            <a:gdLst>
              <a:gd name="T0" fmla="*/ 1 w 9"/>
              <a:gd name="T1" fmla="*/ 13 h 13"/>
              <a:gd name="T2" fmla="*/ 9 w 9"/>
              <a:gd name="T3" fmla="*/ 6 h 13"/>
              <a:gd name="T4" fmla="*/ 9 w 9"/>
              <a:gd name="T5" fmla="*/ 5 h 13"/>
              <a:gd name="T6" fmla="*/ 9 w 9"/>
              <a:gd name="T7" fmla="*/ 4 h 13"/>
              <a:gd name="T8" fmla="*/ 8 w 9"/>
              <a:gd name="T9" fmla="*/ 4 h 13"/>
              <a:gd name="T10" fmla="*/ 8 w 9"/>
              <a:gd name="T11" fmla="*/ 1 h 13"/>
              <a:gd name="T12" fmla="*/ 8 w 9"/>
              <a:gd name="T13" fmla="*/ 0 h 13"/>
              <a:gd name="T14" fmla="*/ 5 w 9"/>
              <a:gd name="T15" fmla="*/ 0 h 13"/>
              <a:gd name="T16" fmla="*/ 5 w 9"/>
              <a:gd name="T17" fmla="*/ 1 h 13"/>
              <a:gd name="T18" fmla="*/ 4 w 9"/>
              <a:gd name="T19" fmla="*/ 4 h 13"/>
              <a:gd name="T20" fmla="*/ 4 w 9"/>
              <a:gd name="T21" fmla="*/ 5 h 13"/>
              <a:gd name="T22" fmla="*/ 2 w 9"/>
              <a:gd name="T23" fmla="*/ 7 h 13"/>
              <a:gd name="T24" fmla="*/ 0 w 9"/>
              <a:gd name="T25" fmla="*/ 10 h 13"/>
              <a:gd name="T26" fmla="*/ 0 w 9"/>
              <a:gd name="T27" fmla="*/ 11 h 13"/>
              <a:gd name="T28" fmla="*/ 1 w 9"/>
              <a:gd name="T29" fmla="*/ 13 h 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 h="13">
                <a:moveTo>
                  <a:pt x="1" y="13"/>
                </a:moveTo>
                <a:cubicBezTo>
                  <a:pt x="5" y="12"/>
                  <a:pt x="8" y="10"/>
                  <a:pt x="9" y="6"/>
                </a:cubicBezTo>
                <a:cubicBezTo>
                  <a:pt x="9" y="6"/>
                  <a:pt x="9" y="5"/>
                  <a:pt x="9" y="5"/>
                </a:cubicBezTo>
                <a:cubicBezTo>
                  <a:pt x="9" y="5"/>
                  <a:pt x="9" y="4"/>
                  <a:pt x="9" y="4"/>
                </a:cubicBezTo>
                <a:cubicBezTo>
                  <a:pt x="9" y="4"/>
                  <a:pt x="9" y="4"/>
                  <a:pt x="8" y="4"/>
                </a:cubicBezTo>
                <a:cubicBezTo>
                  <a:pt x="8" y="3"/>
                  <a:pt x="8" y="2"/>
                  <a:pt x="8" y="1"/>
                </a:cubicBezTo>
                <a:cubicBezTo>
                  <a:pt x="8" y="1"/>
                  <a:pt x="8" y="1"/>
                  <a:pt x="8" y="0"/>
                </a:cubicBezTo>
                <a:cubicBezTo>
                  <a:pt x="7" y="0"/>
                  <a:pt x="6" y="0"/>
                  <a:pt x="5" y="0"/>
                </a:cubicBezTo>
                <a:cubicBezTo>
                  <a:pt x="5" y="1"/>
                  <a:pt x="5" y="1"/>
                  <a:pt x="5" y="1"/>
                </a:cubicBezTo>
                <a:cubicBezTo>
                  <a:pt x="4" y="2"/>
                  <a:pt x="5" y="4"/>
                  <a:pt x="4" y="4"/>
                </a:cubicBezTo>
                <a:cubicBezTo>
                  <a:pt x="4" y="4"/>
                  <a:pt x="4" y="5"/>
                  <a:pt x="4" y="5"/>
                </a:cubicBezTo>
                <a:cubicBezTo>
                  <a:pt x="5" y="5"/>
                  <a:pt x="4" y="7"/>
                  <a:pt x="2" y="7"/>
                </a:cubicBezTo>
                <a:cubicBezTo>
                  <a:pt x="2" y="9"/>
                  <a:pt x="0" y="8"/>
                  <a:pt x="0" y="10"/>
                </a:cubicBezTo>
                <a:cubicBezTo>
                  <a:pt x="0" y="10"/>
                  <a:pt x="0" y="11"/>
                  <a:pt x="0" y="11"/>
                </a:cubicBezTo>
                <a:cubicBezTo>
                  <a:pt x="0" y="12"/>
                  <a:pt x="0" y="13"/>
                  <a:pt x="1" y="13"/>
                </a:cubicBezTo>
                <a:close/>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405" name="Freeform 286" title=""/>
          <p:cNvSpPr/>
          <p:nvPr>
            <p:custDataLst>
              <p:tags r:id="rId427"/>
            </p:custDataLst>
          </p:nvPr>
        </p:nvSpPr>
        <p:spPr bwMode="auto">
          <a:xfrm rot="3000000">
            <a:off x="10994002" y="2570669"/>
            <a:ext cx="2976" cy="1487"/>
          </a:xfrm>
          <a:custGeom>
            <a:gdLst>
              <a:gd name="T0" fmla="*/ 3 w 3"/>
              <a:gd name="T1" fmla="*/ 0 h 1"/>
              <a:gd name="T2" fmla="*/ 0 w 3"/>
              <a:gd name="T3" fmla="*/ 1 h 1"/>
              <a:gd name="T4" fmla="*/ 3 w 3"/>
              <a:gd name="T5" fmla="*/ 1 h 1"/>
              <a:gd name="T6" fmla="*/ 3 w 3"/>
              <a:gd name="T7" fmla="*/ 0 h 1"/>
            </a:gdLst>
            <a:cxnLst>
              <a:cxn ang="0">
                <a:pos x="T0" y="T1"/>
              </a:cxn>
              <a:cxn ang="0">
                <a:pos x="T2" y="T3"/>
              </a:cxn>
              <a:cxn ang="0">
                <a:pos x="T4" y="T5"/>
              </a:cxn>
              <a:cxn ang="0">
                <a:pos x="T6" y="T7"/>
              </a:cxn>
            </a:cxnLst>
            <a:rect l="0" t="0" r="r" b="b"/>
            <a:pathLst>
              <a:path w="3" h="1">
                <a:moveTo>
                  <a:pt x="3" y="0"/>
                </a:moveTo>
                <a:cubicBezTo>
                  <a:pt x="1" y="0"/>
                  <a:pt x="1" y="0"/>
                  <a:pt x="0" y="1"/>
                </a:cubicBezTo>
                <a:cubicBezTo>
                  <a:pt x="1" y="1"/>
                  <a:pt x="2" y="1"/>
                  <a:pt x="3" y="1"/>
                </a:cubicBezTo>
                <a:cubicBezTo>
                  <a:pt x="3" y="1"/>
                  <a:pt x="3" y="0"/>
                  <a:pt x="3" y="0"/>
                </a:cubicBezTo>
                <a:close/>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406" name="Freeform 287" title=""/>
          <p:cNvSpPr/>
          <p:nvPr>
            <p:custDataLst>
              <p:tags r:id="rId428"/>
            </p:custDataLst>
          </p:nvPr>
        </p:nvSpPr>
        <p:spPr bwMode="auto">
          <a:xfrm rot="3000000">
            <a:off x="10895066" y="2500811"/>
            <a:ext cx="4960" cy="6443"/>
          </a:xfrm>
          <a:custGeom>
            <a:gdLst>
              <a:gd name="T0" fmla="*/ 0 w 5"/>
              <a:gd name="T1" fmla="*/ 6 h 6"/>
              <a:gd name="T2" fmla="*/ 3 w 5"/>
              <a:gd name="T3" fmla="*/ 6 h 6"/>
              <a:gd name="T4" fmla="*/ 4 w 5"/>
              <a:gd name="T5" fmla="*/ 4 h 6"/>
              <a:gd name="T6" fmla="*/ 5 w 5"/>
              <a:gd name="T7" fmla="*/ 4 h 6"/>
              <a:gd name="T8" fmla="*/ 5 w 5"/>
              <a:gd name="T9" fmla="*/ 2 h 6"/>
              <a:gd name="T10" fmla="*/ 4 w 5"/>
              <a:gd name="T11" fmla="*/ 2 h 6"/>
              <a:gd name="T12" fmla="*/ 3 w 5"/>
              <a:gd name="T13" fmla="*/ 0 h 6"/>
              <a:gd name="T14" fmla="*/ 2 w 5"/>
              <a:gd name="T15" fmla="*/ 2 h 6"/>
              <a:gd name="T16" fmla="*/ 0 w 5"/>
              <a:gd name="T17" fmla="*/ 6 h 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6">
                <a:moveTo>
                  <a:pt x="0" y="6"/>
                </a:moveTo>
                <a:cubicBezTo>
                  <a:pt x="1" y="6"/>
                  <a:pt x="2" y="6"/>
                  <a:pt x="3" y="6"/>
                </a:cubicBezTo>
                <a:cubicBezTo>
                  <a:pt x="3" y="5"/>
                  <a:pt x="4" y="5"/>
                  <a:pt x="4" y="4"/>
                </a:cubicBezTo>
                <a:cubicBezTo>
                  <a:pt x="4" y="4"/>
                  <a:pt x="5" y="4"/>
                  <a:pt x="5" y="4"/>
                </a:cubicBezTo>
                <a:cubicBezTo>
                  <a:pt x="5" y="3"/>
                  <a:pt x="5" y="3"/>
                  <a:pt x="5" y="2"/>
                </a:cubicBezTo>
                <a:cubicBezTo>
                  <a:pt x="5" y="2"/>
                  <a:pt x="4" y="2"/>
                  <a:pt x="4" y="2"/>
                </a:cubicBezTo>
                <a:cubicBezTo>
                  <a:pt x="4" y="2"/>
                  <a:pt x="3" y="1"/>
                  <a:pt x="3" y="0"/>
                </a:cubicBezTo>
                <a:cubicBezTo>
                  <a:pt x="2" y="0"/>
                  <a:pt x="2" y="2"/>
                  <a:pt x="2" y="2"/>
                </a:cubicBezTo>
                <a:cubicBezTo>
                  <a:pt x="2" y="4"/>
                  <a:pt x="0" y="5"/>
                  <a:pt x="0" y="6"/>
                </a:cubicBezTo>
                <a:close/>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407" name="Freeform 288" title=""/>
          <p:cNvSpPr/>
          <p:nvPr>
            <p:custDataLst>
              <p:tags r:id="rId429"/>
            </p:custDataLst>
          </p:nvPr>
        </p:nvSpPr>
        <p:spPr bwMode="auto">
          <a:xfrm rot="3000000">
            <a:off x="10927992" y="2552607"/>
            <a:ext cx="10416" cy="9417"/>
          </a:xfrm>
          <a:custGeom>
            <a:gdLst>
              <a:gd name="T0" fmla="*/ 10 w 10"/>
              <a:gd name="T1" fmla="*/ 1 h 9"/>
              <a:gd name="T2" fmla="*/ 10 w 10"/>
              <a:gd name="T3" fmla="*/ 0 h 9"/>
              <a:gd name="T4" fmla="*/ 8 w 10"/>
              <a:gd name="T5" fmla="*/ 0 h 9"/>
              <a:gd name="T6" fmla="*/ 6 w 10"/>
              <a:gd name="T7" fmla="*/ 0 h 9"/>
              <a:gd name="T8" fmla="*/ 4 w 10"/>
              <a:gd name="T9" fmla="*/ 0 h 9"/>
              <a:gd name="T10" fmla="*/ 3 w 10"/>
              <a:gd name="T11" fmla="*/ 2 h 9"/>
              <a:gd name="T12" fmla="*/ 2 w 10"/>
              <a:gd name="T13" fmla="*/ 2 h 9"/>
              <a:gd name="T14" fmla="*/ 0 w 10"/>
              <a:gd name="T15" fmla="*/ 5 h 9"/>
              <a:gd name="T16" fmla="*/ 0 w 10"/>
              <a:gd name="T17" fmla="*/ 7 h 9"/>
              <a:gd name="T18" fmla="*/ 0 w 10"/>
              <a:gd name="T19" fmla="*/ 8 h 9"/>
              <a:gd name="T20" fmla="*/ 2 w 10"/>
              <a:gd name="T21" fmla="*/ 8 h 9"/>
              <a:gd name="T22" fmla="*/ 2 w 10"/>
              <a:gd name="T23" fmla="*/ 9 h 9"/>
              <a:gd name="T24" fmla="*/ 3 w 10"/>
              <a:gd name="T25" fmla="*/ 9 h 9"/>
              <a:gd name="T26" fmla="*/ 5 w 10"/>
              <a:gd name="T27" fmla="*/ 8 h 9"/>
              <a:gd name="T28" fmla="*/ 6 w 10"/>
              <a:gd name="T29" fmla="*/ 7 h 9"/>
              <a:gd name="T30" fmla="*/ 10 w 10"/>
              <a:gd name="T31" fmla="*/ 5 h 9"/>
              <a:gd name="T32" fmla="*/ 10 w 10"/>
              <a:gd name="T33" fmla="*/ 1 h 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 h="9">
                <a:moveTo>
                  <a:pt x="10" y="1"/>
                </a:moveTo>
                <a:cubicBezTo>
                  <a:pt x="10" y="1"/>
                  <a:pt x="10" y="0"/>
                  <a:pt x="10" y="0"/>
                </a:cubicBezTo>
                <a:cubicBezTo>
                  <a:pt x="9" y="0"/>
                  <a:pt x="8" y="0"/>
                  <a:pt x="8" y="0"/>
                </a:cubicBezTo>
                <a:cubicBezTo>
                  <a:pt x="7" y="1"/>
                  <a:pt x="6" y="1"/>
                  <a:pt x="6" y="0"/>
                </a:cubicBezTo>
                <a:cubicBezTo>
                  <a:pt x="6" y="0"/>
                  <a:pt x="5" y="0"/>
                  <a:pt x="4" y="0"/>
                </a:cubicBezTo>
                <a:cubicBezTo>
                  <a:pt x="4" y="1"/>
                  <a:pt x="4" y="2"/>
                  <a:pt x="3" y="2"/>
                </a:cubicBezTo>
                <a:cubicBezTo>
                  <a:pt x="2" y="2"/>
                  <a:pt x="2" y="2"/>
                  <a:pt x="2" y="2"/>
                </a:cubicBezTo>
                <a:cubicBezTo>
                  <a:pt x="2" y="4"/>
                  <a:pt x="1" y="4"/>
                  <a:pt x="0" y="5"/>
                </a:cubicBezTo>
                <a:cubicBezTo>
                  <a:pt x="0" y="5"/>
                  <a:pt x="0" y="6"/>
                  <a:pt x="0" y="7"/>
                </a:cubicBezTo>
                <a:cubicBezTo>
                  <a:pt x="0" y="7"/>
                  <a:pt x="0" y="8"/>
                  <a:pt x="0" y="8"/>
                </a:cubicBezTo>
                <a:cubicBezTo>
                  <a:pt x="1" y="8"/>
                  <a:pt x="1" y="8"/>
                  <a:pt x="2" y="8"/>
                </a:cubicBezTo>
                <a:cubicBezTo>
                  <a:pt x="2" y="9"/>
                  <a:pt x="2" y="9"/>
                  <a:pt x="2" y="9"/>
                </a:cubicBezTo>
                <a:cubicBezTo>
                  <a:pt x="2" y="9"/>
                  <a:pt x="2" y="9"/>
                  <a:pt x="3" y="9"/>
                </a:cubicBezTo>
                <a:cubicBezTo>
                  <a:pt x="4" y="9"/>
                  <a:pt x="4" y="8"/>
                  <a:pt x="5" y="8"/>
                </a:cubicBezTo>
                <a:cubicBezTo>
                  <a:pt x="6" y="8"/>
                  <a:pt x="7" y="8"/>
                  <a:pt x="6" y="7"/>
                </a:cubicBezTo>
                <a:cubicBezTo>
                  <a:pt x="7" y="6"/>
                  <a:pt x="9" y="5"/>
                  <a:pt x="10" y="5"/>
                </a:cubicBezTo>
                <a:cubicBezTo>
                  <a:pt x="10" y="3"/>
                  <a:pt x="10" y="2"/>
                  <a:pt x="10" y="1"/>
                </a:cubicBezTo>
                <a:close/>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408" name="Freeform 289" title=""/>
          <p:cNvSpPr/>
          <p:nvPr>
            <p:custDataLst>
              <p:tags r:id="rId430"/>
            </p:custDataLst>
          </p:nvPr>
        </p:nvSpPr>
        <p:spPr bwMode="auto">
          <a:xfrm rot="3000000">
            <a:off x="10911353" y="2555124"/>
            <a:ext cx="1983" cy="2479"/>
          </a:xfrm>
          <a:custGeom>
            <a:gdLst>
              <a:gd name="T0" fmla="*/ 0 w 2"/>
              <a:gd name="T1" fmla="*/ 2 h 2"/>
              <a:gd name="T2" fmla="*/ 2 w 2"/>
              <a:gd name="T3" fmla="*/ 1 h 2"/>
              <a:gd name="T4" fmla="*/ 2 w 2"/>
              <a:gd name="T5" fmla="*/ 0 h 2"/>
              <a:gd name="T6" fmla="*/ 0 w 2"/>
              <a:gd name="T7" fmla="*/ 0 h 2"/>
              <a:gd name="T8" fmla="*/ 0 w 2"/>
              <a:gd name="T9" fmla="*/ 2 h 2"/>
            </a:gdLst>
            <a:cxnLst>
              <a:cxn ang="0">
                <a:pos x="T0" y="T1"/>
              </a:cxn>
              <a:cxn ang="0">
                <a:pos x="T2" y="T3"/>
              </a:cxn>
              <a:cxn ang="0">
                <a:pos x="T4" y="T5"/>
              </a:cxn>
              <a:cxn ang="0">
                <a:pos x="T6" y="T7"/>
              </a:cxn>
              <a:cxn ang="0">
                <a:pos x="T8" y="T9"/>
              </a:cxn>
            </a:cxnLst>
            <a:rect l="0" t="0" r="r" b="b"/>
            <a:pathLst>
              <a:path w="2" h="2">
                <a:moveTo>
                  <a:pt x="0" y="2"/>
                </a:moveTo>
                <a:cubicBezTo>
                  <a:pt x="1" y="2"/>
                  <a:pt x="1" y="1"/>
                  <a:pt x="2" y="1"/>
                </a:cubicBezTo>
                <a:cubicBezTo>
                  <a:pt x="2" y="0"/>
                  <a:pt x="2" y="0"/>
                  <a:pt x="2" y="0"/>
                </a:cubicBezTo>
                <a:cubicBezTo>
                  <a:pt x="2" y="0"/>
                  <a:pt x="1" y="0"/>
                  <a:pt x="0" y="0"/>
                </a:cubicBezTo>
                <a:cubicBezTo>
                  <a:pt x="0" y="0"/>
                  <a:pt x="0" y="1"/>
                  <a:pt x="0" y="2"/>
                </a:cubicBezTo>
                <a:close/>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409" name="Freeform 290" title=""/>
          <p:cNvSpPr/>
          <p:nvPr>
            <p:custDataLst>
              <p:tags r:id="rId431"/>
            </p:custDataLst>
          </p:nvPr>
        </p:nvSpPr>
        <p:spPr bwMode="auto">
          <a:xfrm rot="3000000">
            <a:off x="10944026" y="2610800"/>
            <a:ext cx="3968" cy="2974"/>
          </a:xfrm>
          <a:custGeom>
            <a:gdLst>
              <a:gd name="T0" fmla="*/ 3 w 4"/>
              <a:gd name="T1" fmla="*/ 3 h 3"/>
              <a:gd name="T2" fmla="*/ 4 w 4"/>
              <a:gd name="T3" fmla="*/ 0 h 3"/>
              <a:gd name="T4" fmla="*/ 3 w 4"/>
              <a:gd name="T5" fmla="*/ 0 h 3"/>
              <a:gd name="T6" fmla="*/ 0 w 4"/>
              <a:gd name="T7" fmla="*/ 3 h 3"/>
              <a:gd name="T8" fmla="*/ 1 w 4"/>
              <a:gd name="T9" fmla="*/ 3 h 3"/>
              <a:gd name="T10" fmla="*/ 3 w 4"/>
              <a:gd name="T11" fmla="*/ 3 h 3"/>
            </a:gdLst>
            <a:cxnLst>
              <a:cxn ang="0">
                <a:pos x="T0" y="T1"/>
              </a:cxn>
              <a:cxn ang="0">
                <a:pos x="T2" y="T3"/>
              </a:cxn>
              <a:cxn ang="0">
                <a:pos x="T4" y="T5"/>
              </a:cxn>
              <a:cxn ang="0">
                <a:pos x="T6" y="T7"/>
              </a:cxn>
              <a:cxn ang="0">
                <a:pos x="T8" y="T9"/>
              </a:cxn>
              <a:cxn ang="0">
                <a:pos x="T10" y="T11"/>
              </a:cxn>
            </a:cxnLst>
            <a:rect l="0" t="0" r="r" b="b"/>
            <a:pathLst>
              <a:path w="4" h="3">
                <a:moveTo>
                  <a:pt x="3" y="3"/>
                </a:moveTo>
                <a:cubicBezTo>
                  <a:pt x="3" y="2"/>
                  <a:pt x="4" y="1"/>
                  <a:pt x="4" y="0"/>
                </a:cubicBezTo>
                <a:cubicBezTo>
                  <a:pt x="3" y="0"/>
                  <a:pt x="3" y="0"/>
                  <a:pt x="3" y="0"/>
                </a:cubicBezTo>
                <a:cubicBezTo>
                  <a:pt x="2" y="1"/>
                  <a:pt x="1" y="1"/>
                  <a:pt x="0" y="3"/>
                </a:cubicBezTo>
                <a:cubicBezTo>
                  <a:pt x="1" y="3"/>
                  <a:pt x="1" y="3"/>
                  <a:pt x="1" y="3"/>
                </a:cubicBezTo>
                <a:cubicBezTo>
                  <a:pt x="2" y="3"/>
                  <a:pt x="2" y="3"/>
                  <a:pt x="3" y="3"/>
                </a:cubicBezTo>
                <a:close/>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410" name="Freeform 291" title=""/>
          <p:cNvSpPr/>
          <p:nvPr>
            <p:custDataLst>
              <p:tags r:id="rId432"/>
            </p:custDataLst>
          </p:nvPr>
        </p:nvSpPr>
        <p:spPr bwMode="auto">
          <a:xfrm rot="3000000">
            <a:off x="10893968" y="2654857"/>
            <a:ext cx="2976" cy="990"/>
          </a:xfrm>
          <a:custGeom>
            <a:gdLst>
              <a:gd name="T0" fmla="*/ 0 w 3"/>
              <a:gd name="T1" fmla="*/ 0 h 1"/>
              <a:gd name="T2" fmla="*/ 0 w 3"/>
              <a:gd name="T3" fmla="*/ 1 h 1"/>
              <a:gd name="T4" fmla="*/ 0 w 3"/>
              <a:gd name="T5" fmla="*/ 0 h 1"/>
            </a:gdLst>
            <a:cxnLst>
              <a:cxn ang="0">
                <a:pos x="T0" y="T1"/>
              </a:cxn>
              <a:cxn ang="0">
                <a:pos x="T2" y="T3"/>
              </a:cxn>
              <a:cxn ang="0">
                <a:pos x="T4" y="T5"/>
              </a:cxn>
            </a:cxnLst>
            <a:rect l="0" t="0" r="r" b="b"/>
            <a:pathLst>
              <a:path w="3" h="1">
                <a:moveTo>
                  <a:pt x="0" y="0"/>
                </a:moveTo>
                <a:cubicBezTo>
                  <a:pt x="0" y="0"/>
                  <a:pt x="0" y="1"/>
                  <a:pt x="0" y="1"/>
                </a:cubicBezTo>
                <a:cubicBezTo>
                  <a:pt x="3" y="1"/>
                  <a:pt x="3" y="0"/>
                  <a:pt x="0" y="0"/>
                </a:cubicBezTo>
                <a:close/>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411" name="Freeform 292" title=""/>
          <p:cNvSpPr/>
          <p:nvPr>
            <p:custDataLst>
              <p:tags r:id="rId433"/>
            </p:custDataLst>
          </p:nvPr>
        </p:nvSpPr>
        <p:spPr bwMode="auto">
          <a:xfrm rot="3000000">
            <a:off x="10877266" y="2541243"/>
            <a:ext cx="3473" cy="3964"/>
          </a:xfrm>
          <a:custGeom>
            <a:gdLst>
              <a:gd name="T0" fmla="*/ 0 w 3"/>
              <a:gd name="T1" fmla="*/ 1 h 4"/>
              <a:gd name="T2" fmla="*/ 0 w 3"/>
              <a:gd name="T3" fmla="*/ 4 h 4"/>
              <a:gd name="T4" fmla="*/ 3 w 3"/>
              <a:gd name="T5" fmla="*/ 1 h 4"/>
              <a:gd name="T6" fmla="*/ 3 w 3"/>
              <a:gd name="T7" fmla="*/ 0 h 4"/>
              <a:gd name="T8" fmla="*/ 0 w 3"/>
              <a:gd name="T9" fmla="*/ 0 h 4"/>
              <a:gd name="T10" fmla="*/ 0 w 3"/>
              <a:gd name="T11" fmla="*/ 1 h 4"/>
            </a:gdLst>
            <a:cxnLst>
              <a:cxn ang="0">
                <a:pos x="T0" y="T1"/>
              </a:cxn>
              <a:cxn ang="0">
                <a:pos x="T2" y="T3"/>
              </a:cxn>
              <a:cxn ang="0">
                <a:pos x="T4" y="T5"/>
              </a:cxn>
              <a:cxn ang="0">
                <a:pos x="T6" y="T7"/>
              </a:cxn>
              <a:cxn ang="0">
                <a:pos x="T8" y="T9"/>
              </a:cxn>
              <a:cxn ang="0">
                <a:pos x="T10" y="T11"/>
              </a:cxn>
            </a:cxnLst>
            <a:rect l="0" t="0" r="r" b="b"/>
            <a:pathLst>
              <a:path w="3" h="4">
                <a:moveTo>
                  <a:pt x="0" y="1"/>
                </a:moveTo>
                <a:cubicBezTo>
                  <a:pt x="0" y="2"/>
                  <a:pt x="0" y="3"/>
                  <a:pt x="0" y="4"/>
                </a:cubicBezTo>
                <a:cubicBezTo>
                  <a:pt x="1" y="3"/>
                  <a:pt x="2" y="3"/>
                  <a:pt x="3" y="1"/>
                </a:cubicBezTo>
                <a:cubicBezTo>
                  <a:pt x="3" y="1"/>
                  <a:pt x="3" y="0"/>
                  <a:pt x="3" y="0"/>
                </a:cubicBezTo>
                <a:cubicBezTo>
                  <a:pt x="2" y="0"/>
                  <a:pt x="1" y="0"/>
                  <a:pt x="0" y="0"/>
                </a:cubicBezTo>
                <a:cubicBezTo>
                  <a:pt x="0" y="0"/>
                  <a:pt x="0" y="1"/>
                  <a:pt x="0" y="1"/>
                </a:cubicBezTo>
                <a:close/>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412" name="Freeform 293" title=""/>
          <p:cNvSpPr>
            <a:spLocks noEditPoints="1"/>
          </p:cNvSpPr>
          <p:nvPr>
            <p:custDataLst>
              <p:tags r:id="rId434"/>
            </p:custDataLst>
          </p:nvPr>
        </p:nvSpPr>
        <p:spPr bwMode="auto">
          <a:xfrm rot="3000000">
            <a:off x="10906675" y="2494006"/>
            <a:ext cx="32266" cy="199466"/>
          </a:xfrm>
          <a:custGeom>
            <a:gdLst>
              <a:gd name="T0" fmla="*/ 26 w 30"/>
              <a:gd name="T1" fmla="*/ 48 h 186"/>
              <a:gd name="T2" fmla="*/ 27 w 30"/>
              <a:gd name="T3" fmla="*/ 43 h 186"/>
              <a:gd name="T4" fmla="*/ 24 w 30"/>
              <a:gd name="T5" fmla="*/ 40 h 186"/>
              <a:gd name="T6" fmla="*/ 25 w 30"/>
              <a:gd name="T7" fmla="*/ 28 h 186"/>
              <a:gd name="T8" fmla="*/ 26 w 30"/>
              <a:gd name="T9" fmla="*/ 23 h 186"/>
              <a:gd name="T10" fmla="*/ 26 w 30"/>
              <a:gd name="T11" fmla="*/ 17 h 186"/>
              <a:gd name="T12" fmla="*/ 24 w 30"/>
              <a:gd name="T13" fmla="*/ 12 h 186"/>
              <a:gd name="T14" fmla="*/ 18 w 30"/>
              <a:gd name="T15" fmla="*/ 4 h 186"/>
              <a:gd name="T16" fmla="*/ 13 w 30"/>
              <a:gd name="T17" fmla="*/ 5 h 186"/>
              <a:gd name="T18" fmla="*/ 5 w 30"/>
              <a:gd name="T19" fmla="*/ 19 h 186"/>
              <a:gd name="T20" fmla="*/ 1 w 30"/>
              <a:gd name="T21" fmla="*/ 24 h 186"/>
              <a:gd name="T22" fmla="*/ 2 w 30"/>
              <a:gd name="T23" fmla="*/ 29 h 186"/>
              <a:gd name="T24" fmla="*/ 2 w 30"/>
              <a:gd name="T25" fmla="*/ 34 h 186"/>
              <a:gd name="T26" fmla="*/ 7 w 30"/>
              <a:gd name="T27" fmla="*/ 37 h 186"/>
              <a:gd name="T28" fmla="*/ 6 w 30"/>
              <a:gd name="T29" fmla="*/ 44 h 186"/>
              <a:gd name="T30" fmla="*/ 0 w 30"/>
              <a:gd name="T31" fmla="*/ 65 h 186"/>
              <a:gd name="T32" fmla="*/ 0 w 30"/>
              <a:gd name="T33" fmla="*/ 68 h 186"/>
              <a:gd name="T34" fmla="*/ 5 w 30"/>
              <a:gd name="T35" fmla="*/ 92 h 186"/>
              <a:gd name="T36" fmla="*/ 2 w 30"/>
              <a:gd name="T37" fmla="*/ 136 h 186"/>
              <a:gd name="T38" fmla="*/ 5 w 30"/>
              <a:gd name="T39" fmla="*/ 148 h 186"/>
              <a:gd name="T40" fmla="*/ 3 w 30"/>
              <a:gd name="T41" fmla="*/ 152 h 186"/>
              <a:gd name="T42" fmla="*/ 5 w 30"/>
              <a:gd name="T43" fmla="*/ 158 h 186"/>
              <a:gd name="T44" fmla="*/ 7 w 30"/>
              <a:gd name="T45" fmla="*/ 166 h 186"/>
              <a:gd name="T46" fmla="*/ 8 w 30"/>
              <a:gd name="T47" fmla="*/ 176 h 186"/>
              <a:gd name="T48" fmla="*/ 11 w 30"/>
              <a:gd name="T49" fmla="*/ 180 h 186"/>
              <a:gd name="T50" fmla="*/ 13 w 30"/>
              <a:gd name="T51" fmla="*/ 186 h 186"/>
              <a:gd name="T52" fmla="*/ 18 w 30"/>
              <a:gd name="T53" fmla="*/ 185 h 186"/>
              <a:gd name="T54" fmla="*/ 21 w 30"/>
              <a:gd name="T55" fmla="*/ 183 h 186"/>
              <a:gd name="T56" fmla="*/ 24 w 30"/>
              <a:gd name="T57" fmla="*/ 182 h 186"/>
              <a:gd name="T58" fmla="*/ 25 w 30"/>
              <a:gd name="T59" fmla="*/ 177 h 186"/>
              <a:gd name="T60" fmla="*/ 27 w 30"/>
              <a:gd name="T61" fmla="*/ 166 h 186"/>
              <a:gd name="T62" fmla="*/ 25 w 30"/>
              <a:gd name="T63" fmla="*/ 154 h 186"/>
              <a:gd name="T64" fmla="*/ 27 w 30"/>
              <a:gd name="T65" fmla="*/ 143 h 186"/>
              <a:gd name="T66" fmla="*/ 26 w 30"/>
              <a:gd name="T67" fmla="*/ 138 h 186"/>
              <a:gd name="T68" fmla="*/ 26 w 30"/>
              <a:gd name="T69" fmla="*/ 131 h 186"/>
              <a:gd name="T70" fmla="*/ 26 w 30"/>
              <a:gd name="T71" fmla="*/ 125 h 186"/>
              <a:gd name="T72" fmla="*/ 26 w 30"/>
              <a:gd name="T73" fmla="*/ 116 h 186"/>
              <a:gd name="T74" fmla="*/ 25 w 30"/>
              <a:gd name="T75" fmla="*/ 105 h 186"/>
              <a:gd name="T76" fmla="*/ 14 w 30"/>
              <a:gd name="T77" fmla="*/ 107 h 186"/>
              <a:gd name="T78" fmla="*/ 20 w 30"/>
              <a:gd name="T79" fmla="*/ 103 h 186"/>
              <a:gd name="T80" fmla="*/ 20 w 30"/>
              <a:gd name="T81" fmla="*/ 95 h 186"/>
              <a:gd name="T82" fmla="*/ 27 w 30"/>
              <a:gd name="T83" fmla="*/ 82 h 186"/>
              <a:gd name="T84" fmla="*/ 25 w 30"/>
              <a:gd name="T85" fmla="*/ 73 h 186"/>
              <a:gd name="T86" fmla="*/ 24 w 30"/>
              <a:gd name="T87" fmla="*/ 68 h 186"/>
              <a:gd name="T88" fmla="*/ 30 w 30"/>
              <a:gd name="T89" fmla="*/ 56 h 186"/>
              <a:gd name="T90" fmla="*/ 15 w 30"/>
              <a:gd name="T91" fmla="*/ 90 h 186"/>
              <a:gd name="T92" fmla="*/ 14 w 30"/>
              <a:gd name="T93" fmla="*/ 85 h 186"/>
              <a:gd name="T94" fmla="*/ 8 w 30"/>
              <a:gd name="T95" fmla="*/ 34 h 186"/>
              <a:gd name="T96" fmla="*/ 15 w 30"/>
              <a:gd name="T97" fmla="*/ 74 h 186"/>
              <a:gd name="T98" fmla="*/ 17 w 30"/>
              <a:gd name="T99" fmla="*/ 24 h 186"/>
              <a:gd name="T100" fmla="*/ 12 w 30"/>
              <a:gd name="T101" fmla="*/ 29 h 186"/>
              <a:gd name="T102" fmla="*/ 9 w 30"/>
              <a:gd name="T103" fmla="*/ 24 h 186"/>
              <a:gd name="T104" fmla="*/ 24 w 30"/>
              <a:gd name="T105" fmla="*/ 143 h 186"/>
              <a:gd name="T106" fmla="*/ 20 w 30"/>
              <a:gd name="T107" fmla="*/ 152 h 186"/>
              <a:gd name="T108" fmla="*/ 20 w 30"/>
              <a:gd name="T109" fmla="*/ 152 h 186"/>
              <a:gd name="T110" fmla="*/ 11 w 30"/>
              <a:gd name="T111" fmla="*/ 129 h 186"/>
              <a:gd name="T112" fmla="*/ 8 w 30"/>
              <a:gd name="T113" fmla="*/ 125 h 186"/>
              <a:gd name="T114" fmla="*/ 25 w 30"/>
              <a:gd name="T115" fmla="*/ 59 h 186"/>
              <a:gd name="T116" fmla="*/ 11 w 30"/>
              <a:gd name="T117" fmla="*/ 12 h 186"/>
              <a:gd name="T118" fmla="*/ 8 w 30"/>
              <a:gd name="T119" fmla="*/ 42 h 186"/>
              <a:gd name="T120" fmla="*/ 18 w 30"/>
              <a:gd name="T121" fmla="*/ 71 h 18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0" h="186">
                <a:moveTo>
                  <a:pt x="28" y="52"/>
                </a:moveTo>
                <a:cubicBezTo>
                  <a:pt x="29" y="50"/>
                  <a:pt x="27" y="49"/>
                  <a:pt x="26" y="49"/>
                </a:cubicBezTo>
                <a:cubicBezTo>
                  <a:pt x="26" y="49"/>
                  <a:pt x="26" y="48"/>
                  <a:pt x="26" y="48"/>
                </a:cubicBezTo>
                <a:cubicBezTo>
                  <a:pt x="26" y="48"/>
                  <a:pt x="26" y="47"/>
                  <a:pt x="26" y="47"/>
                </a:cubicBezTo>
                <a:cubicBezTo>
                  <a:pt x="26" y="46"/>
                  <a:pt x="26" y="44"/>
                  <a:pt x="27" y="44"/>
                </a:cubicBezTo>
                <a:cubicBezTo>
                  <a:pt x="27" y="44"/>
                  <a:pt x="27" y="44"/>
                  <a:pt x="27" y="43"/>
                </a:cubicBezTo>
                <a:cubicBezTo>
                  <a:pt x="26" y="43"/>
                  <a:pt x="25" y="42"/>
                  <a:pt x="25" y="41"/>
                </a:cubicBezTo>
                <a:cubicBezTo>
                  <a:pt x="25" y="40"/>
                  <a:pt x="25" y="40"/>
                  <a:pt x="25" y="40"/>
                </a:cubicBezTo>
                <a:cubicBezTo>
                  <a:pt x="24" y="40"/>
                  <a:pt x="24" y="40"/>
                  <a:pt x="24" y="40"/>
                </a:cubicBezTo>
                <a:cubicBezTo>
                  <a:pt x="24" y="39"/>
                  <a:pt x="24" y="38"/>
                  <a:pt x="24" y="37"/>
                </a:cubicBezTo>
                <a:cubicBezTo>
                  <a:pt x="27" y="38"/>
                  <a:pt x="21" y="34"/>
                  <a:pt x="25" y="34"/>
                </a:cubicBezTo>
                <a:cubicBezTo>
                  <a:pt x="25" y="32"/>
                  <a:pt x="25" y="30"/>
                  <a:pt x="25" y="28"/>
                </a:cubicBezTo>
                <a:cubicBezTo>
                  <a:pt x="25" y="27"/>
                  <a:pt x="25" y="27"/>
                  <a:pt x="25" y="27"/>
                </a:cubicBezTo>
                <a:cubicBezTo>
                  <a:pt x="26" y="26"/>
                  <a:pt x="27" y="25"/>
                  <a:pt x="27" y="23"/>
                </a:cubicBezTo>
                <a:cubicBezTo>
                  <a:pt x="27" y="23"/>
                  <a:pt x="26" y="23"/>
                  <a:pt x="26" y="23"/>
                </a:cubicBezTo>
                <a:cubicBezTo>
                  <a:pt x="23" y="23"/>
                  <a:pt x="22" y="23"/>
                  <a:pt x="24" y="21"/>
                </a:cubicBezTo>
                <a:cubicBezTo>
                  <a:pt x="24" y="20"/>
                  <a:pt x="24" y="20"/>
                  <a:pt x="24" y="19"/>
                </a:cubicBezTo>
                <a:cubicBezTo>
                  <a:pt x="23" y="17"/>
                  <a:pt x="25" y="17"/>
                  <a:pt x="26" y="17"/>
                </a:cubicBezTo>
                <a:cubicBezTo>
                  <a:pt x="26" y="17"/>
                  <a:pt x="26" y="16"/>
                  <a:pt x="26" y="16"/>
                </a:cubicBezTo>
                <a:cubicBezTo>
                  <a:pt x="25" y="16"/>
                  <a:pt x="25" y="15"/>
                  <a:pt x="24" y="15"/>
                </a:cubicBezTo>
                <a:cubicBezTo>
                  <a:pt x="24" y="14"/>
                  <a:pt x="24" y="13"/>
                  <a:pt x="24" y="12"/>
                </a:cubicBezTo>
                <a:cubicBezTo>
                  <a:pt x="24" y="12"/>
                  <a:pt x="24" y="12"/>
                  <a:pt x="24" y="11"/>
                </a:cubicBezTo>
                <a:cubicBezTo>
                  <a:pt x="21" y="11"/>
                  <a:pt x="21" y="10"/>
                  <a:pt x="22" y="9"/>
                </a:cubicBezTo>
                <a:cubicBezTo>
                  <a:pt x="21" y="7"/>
                  <a:pt x="20" y="5"/>
                  <a:pt x="18" y="4"/>
                </a:cubicBezTo>
                <a:cubicBezTo>
                  <a:pt x="18" y="3"/>
                  <a:pt x="19" y="3"/>
                  <a:pt x="20" y="3"/>
                </a:cubicBezTo>
                <a:cubicBezTo>
                  <a:pt x="20" y="2"/>
                  <a:pt x="20" y="2"/>
                  <a:pt x="20" y="2"/>
                </a:cubicBezTo>
                <a:cubicBezTo>
                  <a:pt x="15" y="0"/>
                  <a:pt x="17" y="6"/>
                  <a:pt x="13" y="5"/>
                </a:cubicBezTo>
                <a:cubicBezTo>
                  <a:pt x="13" y="5"/>
                  <a:pt x="12" y="5"/>
                  <a:pt x="12" y="5"/>
                </a:cubicBezTo>
                <a:cubicBezTo>
                  <a:pt x="10" y="9"/>
                  <a:pt x="6" y="10"/>
                  <a:pt x="3" y="14"/>
                </a:cubicBezTo>
                <a:cubicBezTo>
                  <a:pt x="3" y="16"/>
                  <a:pt x="6" y="16"/>
                  <a:pt x="5" y="19"/>
                </a:cubicBezTo>
                <a:cubicBezTo>
                  <a:pt x="3" y="20"/>
                  <a:pt x="2" y="20"/>
                  <a:pt x="2" y="22"/>
                </a:cubicBezTo>
                <a:cubicBezTo>
                  <a:pt x="2" y="22"/>
                  <a:pt x="2" y="22"/>
                  <a:pt x="1" y="22"/>
                </a:cubicBezTo>
                <a:cubicBezTo>
                  <a:pt x="1" y="23"/>
                  <a:pt x="1" y="23"/>
                  <a:pt x="1" y="24"/>
                </a:cubicBezTo>
                <a:cubicBezTo>
                  <a:pt x="2" y="24"/>
                  <a:pt x="2" y="24"/>
                  <a:pt x="2" y="24"/>
                </a:cubicBezTo>
                <a:cubicBezTo>
                  <a:pt x="2" y="25"/>
                  <a:pt x="2" y="26"/>
                  <a:pt x="2" y="27"/>
                </a:cubicBezTo>
                <a:cubicBezTo>
                  <a:pt x="2" y="27"/>
                  <a:pt x="2" y="28"/>
                  <a:pt x="2" y="29"/>
                </a:cubicBezTo>
                <a:cubicBezTo>
                  <a:pt x="3" y="29"/>
                  <a:pt x="4" y="29"/>
                  <a:pt x="3" y="28"/>
                </a:cubicBezTo>
                <a:cubicBezTo>
                  <a:pt x="6" y="28"/>
                  <a:pt x="3" y="32"/>
                  <a:pt x="2" y="33"/>
                </a:cubicBezTo>
                <a:cubicBezTo>
                  <a:pt x="2" y="33"/>
                  <a:pt x="2" y="33"/>
                  <a:pt x="2" y="34"/>
                </a:cubicBezTo>
                <a:cubicBezTo>
                  <a:pt x="4" y="34"/>
                  <a:pt x="4" y="35"/>
                  <a:pt x="5" y="36"/>
                </a:cubicBezTo>
                <a:cubicBezTo>
                  <a:pt x="5" y="36"/>
                  <a:pt x="6" y="36"/>
                  <a:pt x="6" y="37"/>
                </a:cubicBezTo>
                <a:cubicBezTo>
                  <a:pt x="6" y="37"/>
                  <a:pt x="7" y="37"/>
                  <a:pt x="7" y="37"/>
                </a:cubicBezTo>
                <a:cubicBezTo>
                  <a:pt x="7" y="38"/>
                  <a:pt x="7" y="38"/>
                  <a:pt x="7" y="38"/>
                </a:cubicBezTo>
                <a:cubicBezTo>
                  <a:pt x="7" y="40"/>
                  <a:pt x="7" y="41"/>
                  <a:pt x="7" y="42"/>
                </a:cubicBezTo>
                <a:cubicBezTo>
                  <a:pt x="7" y="43"/>
                  <a:pt x="6" y="43"/>
                  <a:pt x="6" y="44"/>
                </a:cubicBezTo>
                <a:cubicBezTo>
                  <a:pt x="4" y="49"/>
                  <a:pt x="1" y="54"/>
                  <a:pt x="1" y="61"/>
                </a:cubicBezTo>
                <a:cubicBezTo>
                  <a:pt x="0" y="61"/>
                  <a:pt x="0" y="62"/>
                  <a:pt x="0" y="63"/>
                </a:cubicBezTo>
                <a:cubicBezTo>
                  <a:pt x="0" y="64"/>
                  <a:pt x="0" y="64"/>
                  <a:pt x="0" y="65"/>
                </a:cubicBezTo>
                <a:cubicBezTo>
                  <a:pt x="0" y="65"/>
                  <a:pt x="1" y="65"/>
                  <a:pt x="1" y="65"/>
                </a:cubicBezTo>
                <a:cubicBezTo>
                  <a:pt x="1" y="66"/>
                  <a:pt x="1" y="67"/>
                  <a:pt x="1" y="68"/>
                </a:cubicBezTo>
                <a:cubicBezTo>
                  <a:pt x="1" y="68"/>
                  <a:pt x="0" y="68"/>
                  <a:pt x="0" y="68"/>
                </a:cubicBezTo>
                <a:cubicBezTo>
                  <a:pt x="0" y="69"/>
                  <a:pt x="0" y="71"/>
                  <a:pt x="0" y="72"/>
                </a:cubicBezTo>
                <a:cubicBezTo>
                  <a:pt x="0" y="73"/>
                  <a:pt x="1" y="74"/>
                  <a:pt x="0" y="75"/>
                </a:cubicBezTo>
                <a:cubicBezTo>
                  <a:pt x="3" y="79"/>
                  <a:pt x="3" y="87"/>
                  <a:pt x="5" y="92"/>
                </a:cubicBezTo>
                <a:cubicBezTo>
                  <a:pt x="6" y="92"/>
                  <a:pt x="6" y="94"/>
                  <a:pt x="6" y="95"/>
                </a:cubicBezTo>
                <a:cubicBezTo>
                  <a:pt x="12" y="107"/>
                  <a:pt x="4" y="123"/>
                  <a:pt x="2" y="135"/>
                </a:cubicBezTo>
                <a:cubicBezTo>
                  <a:pt x="2" y="135"/>
                  <a:pt x="2" y="135"/>
                  <a:pt x="2" y="136"/>
                </a:cubicBezTo>
                <a:cubicBezTo>
                  <a:pt x="2" y="139"/>
                  <a:pt x="2" y="144"/>
                  <a:pt x="3" y="145"/>
                </a:cubicBezTo>
                <a:cubicBezTo>
                  <a:pt x="3" y="146"/>
                  <a:pt x="3" y="146"/>
                  <a:pt x="3" y="147"/>
                </a:cubicBezTo>
                <a:cubicBezTo>
                  <a:pt x="4" y="147"/>
                  <a:pt x="5" y="147"/>
                  <a:pt x="5" y="148"/>
                </a:cubicBezTo>
                <a:cubicBezTo>
                  <a:pt x="4" y="148"/>
                  <a:pt x="3" y="148"/>
                  <a:pt x="2" y="148"/>
                </a:cubicBezTo>
                <a:cubicBezTo>
                  <a:pt x="2" y="149"/>
                  <a:pt x="2" y="149"/>
                  <a:pt x="2" y="150"/>
                </a:cubicBezTo>
                <a:cubicBezTo>
                  <a:pt x="3" y="150"/>
                  <a:pt x="4" y="151"/>
                  <a:pt x="3" y="152"/>
                </a:cubicBezTo>
                <a:cubicBezTo>
                  <a:pt x="3" y="153"/>
                  <a:pt x="3" y="153"/>
                  <a:pt x="3" y="154"/>
                </a:cubicBezTo>
                <a:cubicBezTo>
                  <a:pt x="5" y="154"/>
                  <a:pt x="5" y="156"/>
                  <a:pt x="5" y="157"/>
                </a:cubicBezTo>
                <a:cubicBezTo>
                  <a:pt x="5" y="158"/>
                  <a:pt x="5" y="158"/>
                  <a:pt x="5" y="158"/>
                </a:cubicBezTo>
                <a:cubicBezTo>
                  <a:pt x="5" y="160"/>
                  <a:pt x="4" y="162"/>
                  <a:pt x="6" y="162"/>
                </a:cubicBezTo>
                <a:cubicBezTo>
                  <a:pt x="6" y="163"/>
                  <a:pt x="6" y="164"/>
                  <a:pt x="6" y="164"/>
                </a:cubicBezTo>
                <a:cubicBezTo>
                  <a:pt x="7" y="164"/>
                  <a:pt x="7" y="165"/>
                  <a:pt x="7" y="166"/>
                </a:cubicBezTo>
                <a:cubicBezTo>
                  <a:pt x="6" y="166"/>
                  <a:pt x="6" y="167"/>
                  <a:pt x="6" y="168"/>
                </a:cubicBezTo>
                <a:cubicBezTo>
                  <a:pt x="6" y="168"/>
                  <a:pt x="6" y="169"/>
                  <a:pt x="6" y="169"/>
                </a:cubicBezTo>
                <a:cubicBezTo>
                  <a:pt x="7" y="171"/>
                  <a:pt x="6" y="175"/>
                  <a:pt x="8" y="176"/>
                </a:cubicBezTo>
                <a:cubicBezTo>
                  <a:pt x="8" y="177"/>
                  <a:pt x="8" y="177"/>
                  <a:pt x="8" y="177"/>
                </a:cubicBezTo>
                <a:cubicBezTo>
                  <a:pt x="8" y="178"/>
                  <a:pt x="8" y="178"/>
                  <a:pt x="8" y="179"/>
                </a:cubicBezTo>
                <a:cubicBezTo>
                  <a:pt x="9" y="179"/>
                  <a:pt x="10" y="180"/>
                  <a:pt x="11" y="180"/>
                </a:cubicBezTo>
                <a:cubicBezTo>
                  <a:pt x="11" y="181"/>
                  <a:pt x="11" y="181"/>
                  <a:pt x="11" y="182"/>
                </a:cubicBezTo>
                <a:cubicBezTo>
                  <a:pt x="10" y="184"/>
                  <a:pt x="12" y="184"/>
                  <a:pt x="12" y="186"/>
                </a:cubicBezTo>
                <a:cubicBezTo>
                  <a:pt x="12" y="186"/>
                  <a:pt x="13" y="186"/>
                  <a:pt x="13" y="186"/>
                </a:cubicBezTo>
                <a:cubicBezTo>
                  <a:pt x="14" y="185"/>
                  <a:pt x="15" y="186"/>
                  <a:pt x="15" y="185"/>
                </a:cubicBezTo>
                <a:cubicBezTo>
                  <a:pt x="16" y="185"/>
                  <a:pt x="16" y="185"/>
                  <a:pt x="17" y="185"/>
                </a:cubicBezTo>
                <a:cubicBezTo>
                  <a:pt x="17" y="185"/>
                  <a:pt x="17" y="185"/>
                  <a:pt x="18" y="185"/>
                </a:cubicBezTo>
                <a:cubicBezTo>
                  <a:pt x="19" y="185"/>
                  <a:pt x="19" y="185"/>
                  <a:pt x="20" y="185"/>
                </a:cubicBezTo>
                <a:cubicBezTo>
                  <a:pt x="20" y="184"/>
                  <a:pt x="20" y="184"/>
                  <a:pt x="20" y="183"/>
                </a:cubicBezTo>
                <a:cubicBezTo>
                  <a:pt x="21" y="183"/>
                  <a:pt x="21" y="183"/>
                  <a:pt x="21" y="183"/>
                </a:cubicBezTo>
                <a:cubicBezTo>
                  <a:pt x="22" y="183"/>
                  <a:pt x="22" y="184"/>
                  <a:pt x="22" y="185"/>
                </a:cubicBezTo>
                <a:cubicBezTo>
                  <a:pt x="24" y="184"/>
                  <a:pt x="24" y="183"/>
                  <a:pt x="25" y="182"/>
                </a:cubicBezTo>
                <a:cubicBezTo>
                  <a:pt x="24" y="182"/>
                  <a:pt x="24" y="182"/>
                  <a:pt x="24" y="182"/>
                </a:cubicBezTo>
                <a:cubicBezTo>
                  <a:pt x="24" y="181"/>
                  <a:pt x="24" y="181"/>
                  <a:pt x="24" y="180"/>
                </a:cubicBezTo>
                <a:cubicBezTo>
                  <a:pt x="24" y="180"/>
                  <a:pt x="24" y="180"/>
                  <a:pt x="25" y="180"/>
                </a:cubicBezTo>
                <a:cubicBezTo>
                  <a:pt x="25" y="179"/>
                  <a:pt x="25" y="178"/>
                  <a:pt x="25" y="177"/>
                </a:cubicBezTo>
                <a:cubicBezTo>
                  <a:pt x="24" y="177"/>
                  <a:pt x="24" y="177"/>
                  <a:pt x="24" y="177"/>
                </a:cubicBezTo>
                <a:cubicBezTo>
                  <a:pt x="24" y="177"/>
                  <a:pt x="24" y="176"/>
                  <a:pt x="24" y="175"/>
                </a:cubicBezTo>
                <a:cubicBezTo>
                  <a:pt x="21" y="171"/>
                  <a:pt x="21" y="166"/>
                  <a:pt x="27" y="166"/>
                </a:cubicBezTo>
                <a:cubicBezTo>
                  <a:pt x="27" y="163"/>
                  <a:pt x="26" y="163"/>
                  <a:pt x="26" y="161"/>
                </a:cubicBezTo>
                <a:cubicBezTo>
                  <a:pt x="26" y="159"/>
                  <a:pt x="28" y="158"/>
                  <a:pt x="26" y="157"/>
                </a:cubicBezTo>
                <a:cubicBezTo>
                  <a:pt x="26" y="156"/>
                  <a:pt x="25" y="155"/>
                  <a:pt x="25" y="154"/>
                </a:cubicBezTo>
                <a:cubicBezTo>
                  <a:pt x="27" y="153"/>
                  <a:pt x="29" y="157"/>
                  <a:pt x="28" y="152"/>
                </a:cubicBezTo>
                <a:cubicBezTo>
                  <a:pt x="29" y="149"/>
                  <a:pt x="28" y="147"/>
                  <a:pt x="27" y="144"/>
                </a:cubicBezTo>
                <a:cubicBezTo>
                  <a:pt x="27" y="144"/>
                  <a:pt x="27" y="143"/>
                  <a:pt x="27" y="143"/>
                </a:cubicBezTo>
                <a:cubicBezTo>
                  <a:pt x="27" y="143"/>
                  <a:pt x="27" y="142"/>
                  <a:pt x="27" y="142"/>
                </a:cubicBezTo>
                <a:cubicBezTo>
                  <a:pt x="27" y="142"/>
                  <a:pt x="26" y="142"/>
                  <a:pt x="26" y="142"/>
                </a:cubicBezTo>
                <a:cubicBezTo>
                  <a:pt x="26" y="141"/>
                  <a:pt x="26" y="139"/>
                  <a:pt x="26" y="138"/>
                </a:cubicBezTo>
                <a:cubicBezTo>
                  <a:pt x="26" y="137"/>
                  <a:pt x="26" y="136"/>
                  <a:pt x="26" y="135"/>
                </a:cubicBezTo>
                <a:cubicBezTo>
                  <a:pt x="26" y="135"/>
                  <a:pt x="25" y="135"/>
                  <a:pt x="25" y="135"/>
                </a:cubicBezTo>
                <a:cubicBezTo>
                  <a:pt x="25" y="133"/>
                  <a:pt x="25" y="131"/>
                  <a:pt x="26" y="131"/>
                </a:cubicBezTo>
                <a:cubicBezTo>
                  <a:pt x="26" y="130"/>
                  <a:pt x="26" y="129"/>
                  <a:pt x="26" y="128"/>
                </a:cubicBezTo>
                <a:cubicBezTo>
                  <a:pt x="26" y="127"/>
                  <a:pt x="26" y="127"/>
                  <a:pt x="26" y="126"/>
                </a:cubicBezTo>
                <a:cubicBezTo>
                  <a:pt x="26" y="126"/>
                  <a:pt x="26" y="126"/>
                  <a:pt x="26" y="125"/>
                </a:cubicBezTo>
                <a:cubicBezTo>
                  <a:pt x="26" y="122"/>
                  <a:pt x="26" y="119"/>
                  <a:pt x="27" y="118"/>
                </a:cubicBezTo>
                <a:cubicBezTo>
                  <a:pt x="27" y="118"/>
                  <a:pt x="26" y="118"/>
                  <a:pt x="26" y="118"/>
                </a:cubicBezTo>
                <a:cubicBezTo>
                  <a:pt x="26" y="117"/>
                  <a:pt x="26" y="116"/>
                  <a:pt x="26" y="116"/>
                </a:cubicBezTo>
                <a:cubicBezTo>
                  <a:pt x="28" y="115"/>
                  <a:pt x="29" y="113"/>
                  <a:pt x="28" y="110"/>
                </a:cubicBezTo>
                <a:cubicBezTo>
                  <a:pt x="28" y="109"/>
                  <a:pt x="28" y="108"/>
                  <a:pt x="28" y="107"/>
                </a:cubicBezTo>
                <a:cubicBezTo>
                  <a:pt x="27" y="107"/>
                  <a:pt x="27" y="104"/>
                  <a:pt x="25" y="105"/>
                </a:cubicBezTo>
                <a:cubicBezTo>
                  <a:pt x="25" y="104"/>
                  <a:pt x="24" y="104"/>
                  <a:pt x="24" y="103"/>
                </a:cubicBezTo>
                <a:cubicBezTo>
                  <a:pt x="21" y="102"/>
                  <a:pt x="19" y="107"/>
                  <a:pt x="18" y="104"/>
                </a:cubicBezTo>
                <a:cubicBezTo>
                  <a:pt x="15" y="103"/>
                  <a:pt x="18" y="109"/>
                  <a:pt x="14" y="107"/>
                </a:cubicBezTo>
                <a:cubicBezTo>
                  <a:pt x="14" y="106"/>
                  <a:pt x="14" y="105"/>
                  <a:pt x="14" y="104"/>
                </a:cubicBezTo>
                <a:cubicBezTo>
                  <a:pt x="14" y="103"/>
                  <a:pt x="15" y="103"/>
                  <a:pt x="15" y="101"/>
                </a:cubicBezTo>
                <a:cubicBezTo>
                  <a:pt x="17" y="101"/>
                  <a:pt x="18" y="103"/>
                  <a:pt x="20" y="103"/>
                </a:cubicBezTo>
                <a:cubicBezTo>
                  <a:pt x="22" y="97"/>
                  <a:pt x="15" y="101"/>
                  <a:pt x="17" y="95"/>
                </a:cubicBezTo>
                <a:cubicBezTo>
                  <a:pt x="17" y="95"/>
                  <a:pt x="17" y="95"/>
                  <a:pt x="18" y="95"/>
                </a:cubicBezTo>
                <a:cubicBezTo>
                  <a:pt x="19" y="95"/>
                  <a:pt x="19" y="95"/>
                  <a:pt x="20" y="95"/>
                </a:cubicBezTo>
                <a:cubicBezTo>
                  <a:pt x="21" y="91"/>
                  <a:pt x="18" y="91"/>
                  <a:pt x="18" y="87"/>
                </a:cubicBezTo>
                <a:cubicBezTo>
                  <a:pt x="24" y="89"/>
                  <a:pt x="22" y="82"/>
                  <a:pt x="24" y="80"/>
                </a:cubicBezTo>
                <a:cubicBezTo>
                  <a:pt x="25" y="81"/>
                  <a:pt x="25" y="83"/>
                  <a:pt x="27" y="82"/>
                </a:cubicBezTo>
                <a:cubicBezTo>
                  <a:pt x="27" y="82"/>
                  <a:pt x="27" y="81"/>
                  <a:pt x="27" y="80"/>
                </a:cubicBezTo>
                <a:cubicBezTo>
                  <a:pt x="26" y="78"/>
                  <a:pt x="24" y="76"/>
                  <a:pt x="24" y="73"/>
                </a:cubicBezTo>
                <a:cubicBezTo>
                  <a:pt x="24" y="73"/>
                  <a:pt x="24" y="73"/>
                  <a:pt x="25" y="73"/>
                </a:cubicBezTo>
                <a:cubicBezTo>
                  <a:pt x="25" y="73"/>
                  <a:pt x="25" y="72"/>
                  <a:pt x="25" y="72"/>
                </a:cubicBezTo>
                <a:cubicBezTo>
                  <a:pt x="24" y="72"/>
                  <a:pt x="24" y="72"/>
                  <a:pt x="24" y="72"/>
                </a:cubicBezTo>
                <a:cubicBezTo>
                  <a:pt x="24" y="71"/>
                  <a:pt x="24" y="69"/>
                  <a:pt x="24" y="68"/>
                </a:cubicBezTo>
                <a:cubicBezTo>
                  <a:pt x="28" y="69"/>
                  <a:pt x="30" y="60"/>
                  <a:pt x="27" y="57"/>
                </a:cubicBezTo>
                <a:cubicBezTo>
                  <a:pt x="28" y="56"/>
                  <a:pt x="28" y="58"/>
                  <a:pt x="30" y="57"/>
                </a:cubicBezTo>
                <a:cubicBezTo>
                  <a:pt x="30" y="57"/>
                  <a:pt x="30" y="57"/>
                  <a:pt x="30" y="56"/>
                </a:cubicBezTo>
                <a:cubicBezTo>
                  <a:pt x="30" y="54"/>
                  <a:pt x="30" y="52"/>
                  <a:pt x="28" y="52"/>
                </a:cubicBezTo>
                <a:close/>
                <a:moveTo>
                  <a:pt x="15" y="92"/>
                </a:moveTo>
                <a:cubicBezTo>
                  <a:pt x="15" y="91"/>
                  <a:pt x="15" y="90"/>
                  <a:pt x="15" y="90"/>
                </a:cubicBezTo>
                <a:cubicBezTo>
                  <a:pt x="17" y="90"/>
                  <a:pt x="19" y="93"/>
                  <a:pt x="15" y="92"/>
                </a:cubicBezTo>
                <a:close/>
                <a:moveTo>
                  <a:pt x="17" y="88"/>
                </a:moveTo>
                <a:cubicBezTo>
                  <a:pt x="15" y="88"/>
                  <a:pt x="15" y="86"/>
                  <a:pt x="14" y="85"/>
                </a:cubicBezTo>
                <a:cubicBezTo>
                  <a:pt x="14" y="84"/>
                  <a:pt x="14" y="83"/>
                  <a:pt x="14" y="82"/>
                </a:cubicBezTo>
                <a:cubicBezTo>
                  <a:pt x="18" y="81"/>
                  <a:pt x="16" y="86"/>
                  <a:pt x="17" y="88"/>
                </a:cubicBezTo>
                <a:close/>
                <a:moveTo>
                  <a:pt x="8" y="34"/>
                </a:moveTo>
                <a:cubicBezTo>
                  <a:pt x="8" y="33"/>
                  <a:pt x="8" y="33"/>
                  <a:pt x="8" y="33"/>
                </a:cubicBezTo>
                <a:cubicBezTo>
                  <a:pt x="10" y="32"/>
                  <a:pt x="9" y="36"/>
                  <a:pt x="8" y="34"/>
                </a:cubicBezTo>
                <a:close/>
                <a:moveTo>
                  <a:pt x="15" y="74"/>
                </a:moveTo>
                <a:cubicBezTo>
                  <a:pt x="15" y="71"/>
                  <a:pt x="16" y="80"/>
                  <a:pt x="15" y="74"/>
                </a:cubicBezTo>
                <a:close/>
                <a:moveTo>
                  <a:pt x="15" y="18"/>
                </a:moveTo>
                <a:cubicBezTo>
                  <a:pt x="18" y="18"/>
                  <a:pt x="18" y="23"/>
                  <a:pt x="17" y="24"/>
                </a:cubicBezTo>
                <a:cubicBezTo>
                  <a:pt x="13" y="23"/>
                  <a:pt x="15" y="21"/>
                  <a:pt x="15" y="18"/>
                </a:cubicBezTo>
                <a:close/>
                <a:moveTo>
                  <a:pt x="17" y="30"/>
                </a:moveTo>
                <a:cubicBezTo>
                  <a:pt x="15" y="32"/>
                  <a:pt x="13" y="31"/>
                  <a:pt x="12" y="29"/>
                </a:cubicBezTo>
                <a:cubicBezTo>
                  <a:pt x="12" y="29"/>
                  <a:pt x="12" y="28"/>
                  <a:pt x="12" y="28"/>
                </a:cubicBezTo>
                <a:cubicBezTo>
                  <a:pt x="12" y="26"/>
                  <a:pt x="12" y="24"/>
                  <a:pt x="11" y="24"/>
                </a:cubicBezTo>
                <a:cubicBezTo>
                  <a:pt x="11" y="25"/>
                  <a:pt x="10" y="26"/>
                  <a:pt x="9" y="24"/>
                </a:cubicBezTo>
                <a:cubicBezTo>
                  <a:pt x="11" y="24"/>
                  <a:pt x="11" y="23"/>
                  <a:pt x="12" y="23"/>
                </a:cubicBezTo>
                <a:cubicBezTo>
                  <a:pt x="13" y="25"/>
                  <a:pt x="18" y="25"/>
                  <a:pt x="17" y="30"/>
                </a:cubicBezTo>
                <a:close/>
                <a:moveTo>
                  <a:pt x="24" y="143"/>
                </a:moveTo>
                <a:cubicBezTo>
                  <a:pt x="19" y="143"/>
                  <a:pt x="22" y="137"/>
                  <a:pt x="24" y="142"/>
                </a:cubicBezTo>
                <a:cubicBezTo>
                  <a:pt x="24" y="142"/>
                  <a:pt x="24" y="143"/>
                  <a:pt x="24" y="143"/>
                </a:cubicBezTo>
                <a:close/>
                <a:moveTo>
                  <a:pt x="20" y="152"/>
                </a:moveTo>
                <a:cubicBezTo>
                  <a:pt x="19" y="152"/>
                  <a:pt x="19" y="151"/>
                  <a:pt x="19" y="149"/>
                </a:cubicBezTo>
                <a:cubicBezTo>
                  <a:pt x="20" y="149"/>
                  <a:pt x="21" y="150"/>
                  <a:pt x="21" y="152"/>
                </a:cubicBezTo>
                <a:cubicBezTo>
                  <a:pt x="21" y="152"/>
                  <a:pt x="21" y="152"/>
                  <a:pt x="20" y="152"/>
                </a:cubicBezTo>
                <a:close/>
                <a:moveTo>
                  <a:pt x="11" y="125"/>
                </a:moveTo>
                <a:cubicBezTo>
                  <a:pt x="11" y="126"/>
                  <a:pt x="11" y="126"/>
                  <a:pt x="11" y="126"/>
                </a:cubicBezTo>
                <a:cubicBezTo>
                  <a:pt x="11" y="127"/>
                  <a:pt x="11" y="128"/>
                  <a:pt x="11" y="129"/>
                </a:cubicBezTo>
                <a:cubicBezTo>
                  <a:pt x="9" y="129"/>
                  <a:pt x="9" y="128"/>
                  <a:pt x="8" y="128"/>
                </a:cubicBezTo>
                <a:cubicBezTo>
                  <a:pt x="8" y="127"/>
                  <a:pt x="8" y="127"/>
                  <a:pt x="8" y="126"/>
                </a:cubicBezTo>
                <a:cubicBezTo>
                  <a:pt x="8" y="126"/>
                  <a:pt x="8" y="126"/>
                  <a:pt x="8" y="125"/>
                </a:cubicBezTo>
                <a:cubicBezTo>
                  <a:pt x="9" y="125"/>
                  <a:pt x="10" y="125"/>
                  <a:pt x="11" y="125"/>
                </a:cubicBezTo>
                <a:close/>
                <a:moveTo>
                  <a:pt x="25" y="59"/>
                </a:moveTo>
                <a:cubicBezTo>
                  <a:pt x="28" y="55"/>
                  <a:pt x="22" y="62"/>
                  <a:pt x="25" y="59"/>
                </a:cubicBezTo>
                <a:close/>
                <a:moveTo>
                  <a:pt x="12" y="10"/>
                </a:moveTo>
                <a:cubicBezTo>
                  <a:pt x="13" y="10"/>
                  <a:pt x="13" y="10"/>
                  <a:pt x="14" y="10"/>
                </a:cubicBezTo>
                <a:cubicBezTo>
                  <a:pt x="15" y="12"/>
                  <a:pt x="12" y="12"/>
                  <a:pt x="11" y="12"/>
                </a:cubicBezTo>
                <a:cubicBezTo>
                  <a:pt x="11" y="11"/>
                  <a:pt x="12" y="11"/>
                  <a:pt x="12" y="10"/>
                </a:cubicBezTo>
                <a:close/>
                <a:moveTo>
                  <a:pt x="9" y="42"/>
                </a:moveTo>
                <a:cubicBezTo>
                  <a:pt x="9" y="42"/>
                  <a:pt x="9" y="42"/>
                  <a:pt x="8" y="42"/>
                </a:cubicBezTo>
                <a:cubicBezTo>
                  <a:pt x="8" y="40"/>
                  <a:pt x="10" y="39"/>
                  <a:pt x="9" y="42"/>
                </a:cubicBezTo>
                <a:close/>
                <a:moveTo>
                  <a:pt x="18" y="72"/>
                </a:moveTo>
                <a:cubicBezTo>
                  <a:pt x="18" y="71"/>
                  <a:pt x="18" y="71"/>
                  <a:pt x="18" y="71"/>
                </a:cubicBezTo>
                <a:cubicBezTo>
                  <a:pt x="21" y="70"/>
                  <a:pt x="19" y="75"/>
                  <a:pt x="18" y="72"/>
                </a:cubicBezTo>
                <a:close/>
              </a:path>
            </a:pathLst>
          </a:custGeom>
          <a:solidFill>
            <a:schemeClr val="dk1">
              <a:lumMod val="50000"/>
              <a:lumOff val="50000"/>
            </a:schemeClr>
          </a:solidFill>
          <a:ln>
            <a:noFill/>
          </a:ln>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414" name="Freeform 247" title=""/>
          <p:cNvSpPr>
            <a:spLocks noEditPoints="1"/>
          </p:cNvSpPr>
          <p:nvPr>
            <p:custDataLst>
              <p:tags r:id="rId435"/>
            </p:custDataLst>
          </p:nvPr>
        </p:nvSpPr>
        <p:spPr bwMode="auto">
          <a:xfrm rot="1740000">
            <a:off x="10741540" y="2628646"/>
            <a:ext cx="15861" cy="11829"/>
          </a:xfrm>
          <a:custGeom>
            <a:gdLst>
              <a:gd name="T0" fmla="*/ 3 w 28"/>
              <a:gd name="T1" fmla="*/ 8 h 21"/>
              <a:gd name="T2" fmla="*/ 2 w 28"/>
              <a:gd name="T3" fmla="*/ 6 h 21"/>
              <a:gd name="T4" fmla="*/ 1 w 28"/>
              <a:gd name="T5" fmla="*/ 9 h 21"/>
              <a:gd name="T6" fmla="*/ 2 w 28"/>
              <a:gd name="T7" fmla="*/ 12 h 21"/>
              <a:gd name="T8" fmla="*/ 4 w 28"/>
              <a:gd name="T9" fmla="*/ 13 h 21"/>
              <a:gd name="T10" fmla="*/ 7 w 28"/>
              <a:gd name="T11" fmla="*/ 16 h 21"/>
              <a:gd name="T12" fmla="*/ 10 w 28"/>
              <a:gd name="T13" fmla="*/ 17 h 21"/>
              <a:gd name="T14" fmla="*/ 16 w 28"/>
              <a:gd name="T15" fmla="*/ 18 h 21"/>
              <a:gd name="T16" fmla="*/ 20 w 28"/>
              <a:gd name="T17" fmla="*/ 18 h 21"/>
              <a:gd name="T18" fmla="*/ 20 w 28"/>
              <a:gd name="T19" fmla="*/ 19 h 21"/>
              <a:gd name="T20" fmla="*/ 21 w 28"/>
              <a:gd name="T21" fmla="*/ 19 h 21"/>
              <a:gd name="T22" fmla="*/ 23 w 28"/>
              <a:gd name="T23" fmla="*/ 19 h 21"/>
              <a:gd name="T24" fmla="*/ 26 w 28"/>
              <a:gd name="T25" fmla="*/ 21 h 21"/>
              <a:gd name="T26" fmla="*/ 26 w 28"/>
              <a:gd name="T27" fmla="*/ 18 h 21"/>
              <a:gd name="T28" fmla="*/ 27 w 28"/>
              <a:gd name="T29" fmla="*/ 18 h 21"/>
              <a:gd name="T30" fmla="*/ 28 w 28"/>
              <a:gd name="T31" fmla="*/ 16 h 21"/>
              <a:gd name="T32" fmla="*/ 26 w 28"/>
              <a:gd name="T33" fmla="*/ 15 h 21"/>
              <a:gd name="T34" fmla="*/ 26 w 28"/>
              <a:gd name="T35" fmla="*/ 13 h 21"/>
              <a:gd name="T36" fmla="*/ 26 w 28"/>
              <a:gd name="T37" fmla="*/ 12 h 21"/>
              <a:gd name="T38" fmla="*/ 23 w 28"/>
              <a:gd name="T39" fmla="*/ 11 h 21"/>
              <a:gd name="T40" fmla="*/ 20 w 28"/>
              <a:gd name="T41" fmla="*/ 11 h 21"/>
              <a:gd name="T42" fmla="*/ 17 w 28"/>
              <a:gd name="T43" fmla="*/ 13 h 21"/>
              <a:gd name="T44" fmla="*/ 16 w 28"/>
              <a:gd name="T45" fmla="*/ 13 h 21"/>
              <a:gd name="T46" fmla="*/ 15 w 28"/>
              <a:gd name="T47" fmla="*/ 12 h 21"/>
              <a:gd name="T48" fmla="*/ 14 w 28"/>
              <a:gd name="T49" fmla="*/ 12 h 21"/>
              <a:gd name="T50" fmla="*/ 14 w 28"/>
              <a:gd name="T51" fmla="*/ 10 h 21"/>
              <a:gd name="T52" fmla="*/ 10 w 28"/>
              <a:gd name="T53" fmla="*/ 9 h 21"/>
              <a:gd name="T54" fmla="*/ 10 w 28"/>
              <a:gd name="T55" fmla="*/ 8 h 21"/>
              <a:gd name="T56" fmla="*/ 10 w 28"/>
              <a:gd name="T57" fmla="*/ 5 h 21"/>
              <a:gd name="T58" fmla="*/ 11 w 28"/>
              <a:gd name="T59" fmla="*/ 5 h 21"/>
              <a:gd name="T60" fmla="*/ 11 w 28"/>
              <a:gd name="T61" fmla="*/ 4 h 21"/>
              <a:gd name="T62" fmla="*/ 11 w 28"/>
              <a:gd name="T63" fmla="*/ 3 h 21"/>
              <a:gd name="T64" fmla="*/ 9 w 28"/>
              <a:gd name="T65" fmla="*/ 2 h 21"/>
              <a:gd name="T66" fmla="*/ 8 w 28"/>
              <a:gd name="T67" fmla="*/ 0 h 21"/>
              <a:gd name="T68" fmla="*/ 4 w 28"/>
              <a:gd name="T69" fmla="*/ 0 h 21"/>
              <a:gd name="T70" fmla="*/ 2 w 28"/>
              <a:gd name="T71" fmla="*/ 0 h 21"/>
              <a:gd name="T72" fmla="*/ 1 w 28"/>
              <a:gd name="T73" fmla="*/ 2 h 21"/>
              <a:gd name="T74" fmla="*/ 1 w 28"/>
              <a:gd name="T75" fmla="*/ 5 h 21"/>
              <a:gd name="T76" fmla="*/ 2 w 28"/>
              <a:gd name="T77" fmla="*/ 5 h 21"/>
              <a:gd name="T78" fmla="*/ 3 w 28"/>
              <a:gd name="T79" fmla="*/ 5 h 21"/>
              <a:gd name="T80" fmla="*/ 3 w 28"/>
              <a:gd name="T81" fmla="*/ 8 h 21"/>
              <a:gd name="T82" fmla="*/ 7 w 28"/>
              <a:gd name="T83" fmla="*/ 6 h 21"/>
              <a:gd name="T84" fmla="*/ 7 w 28"/>
              <a:gd name="T85" fmla="*/ 8 h 21"/>
              <a:gd name="T86" fmla="*/ 7 w 28"/>
              <a:gd name="T87" fmla="*/ 9 h 21"/>
              <a:gd name="T88" fmla="*/ 5 w 28"/>
              <a:gd name="T89" fmla="*/ 9 h 21"/>
              <a:gd name="T90" fmla="*/ 7 w 28"/>
              <a:gd name="T91" fmla="*/ 6 h 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8" h="21">
                <a:moveTo>
                  <a:pt x="3" y="8"/>
                </a:moveTo>
                <a:cubicBezTo>
                  <a:pt x="3" y="7"/>
                  <a:pt x="3" y="6"/>
                  <a:pt x="2" y="6"/>
                </a:cubicBezTo>
                <a:cubicBezTo>
                  <a:pt x="1" y="6"/>
                  <a:pt x="1" y="8"/>
                  <a:pt x="1" y="9"/>
                </a:cubicBezTo>
                <a:cubicBezTo>
                  <a:pt x="0" y="11"/>
                  <a:pt x="2" y="11"/>
                  <a:pt x="2" y="12"/>
                </a:cubicBezTo>
                <a:cubicBezTo>
                  <a:pt x="2" y="13"/>
                  <a:pt x="3" y="13"/>
                  <a:pt x="4" y="13"/>
                </a:cubicBezTo>
                <a:cubicBezTo>
                  <a:pt x="5" y="14"/>
                  <a:pt x="6" y="15"/>
                  <a:pt x="7" y="16"/>
                </a:cubicBezTo>
                <a:cubicBezTo>
                  <a:pt x="7" y="16"/>
                  <a:pt x="8" y="17"/>
                  <a:pt x="10" y="17"/>
                </a:cubicBezTo>
                <a:cubicBezTo>
                  <a:pt x="11" y="18"/>
                  <a:pt x="13" y="19"/>
                  <a:pt x="16" y="18"/>
                </a:cubicBezTo>
                <a:cubicBezTo>
                  <a:pt x="17" y="18"/>
                  <a:pt x="18" y="18"/>
                  <a:pt x="20" y="18"/>
                </a:cubicBezTo>
                <a:cubicBezTo>
                  <a:pt x="20" y="19"/>
                  <a:pt x="20" y="19"/>
                  <a:pt x="20" y="19"/>
                </a:cubicBezTo>
                <a:cubicBezTo>
                  <a:pt x="20" y="19"/>
                  <a:pt x="20" y="19"/>
                  <a:pt x="21" y="19"/>
                </a:cubicBezTo>
                <a:cubicBezTo>
                  <a:pt x="22" y="19"/>
                  <a:pt x="23" y="21"/>
                  <a:pt x="23" y="19"/>
                </a:cubicBezTo>
                <a:cubicBezTo>
                  <a:pt x="24" y="20"/>
                  <a:pt x="24" y="21"/>
                  <a:pt x="26" y="21"/>
                </a:cubicBezTo>
                <a:cubicBezTo>
                  <a:pt x="26" y="20"/>
                  <a:pt x="26" y="19"/>
                  <a:pt x="26" y="18"/>
                </a:cubicBezTo>
                <a:cubicBezTo>
                  <a:pt x="26" y="18"/>
                  <a:pt x="26" y="18"/>
                  <a:pt x="27" y="18"/>
                </a:cubicBezTo>
                <a:cubicBezTo>
                  <a:pt x="27" y="17"/>
                  <a:pt x="28" y="17"/>
                  <a:pt x="28" y="16"/>
                </a:cubicBezTo>
                <a:cubicBezTo>
                  <a:pt x="27" y="16"/>
                  <a:pt x="26" y="15"/>
                  <a:pt x="26" y="15"/>
                </a:cubicBezTo>
                <a:cubicBezTo>
                  <a:pt x="26" y="14"/>
                  <a:pt x="26" y="14"/>
                  <a:pt x="26" y="13"/>
                </a:cubicBezTo>
                <a:cubicBezTo>
                  <a:pt x="26" y="13"/>
                  <a:pt x="26" y="13"/>
                  <a:pt x="26" y="12"/>
                </a:cubicBezTo>
                <a:cubicBezTo>
                  <a:pt x="25" y="12"/>
                  <a:pt x="23" y="12"/>
                  <a:pt x="23" y="11"/>
                </a:cubicBezTo>
                <a:cubicBezTo>
                  <a:pt x="22" y="10"/>
                  <a:pt x="21" y="11"/>
                  <a:pt x="20" y="11"/>
                </a:cubicBezTo>
                <a:cubicBezTo>
                  <a:pt x="19" y="13"/>
                  <a:pt x="19" y="14"/>
                  <a:pt x="17" y="13"/>
                </a:cubicBezTo>
                <a:cubicBezTo>
                  <a:pt x="17" y="13"/>
                  <a:pt x="16" y="13"/>
                  <a:pt x="16" y="13"/>
                </a:cubicBezTo>
                <a:cubicBezTo>
                  <a:pt x="15" y="13"/>
                  <a:pt x="15" y="13"/>
                  <a:pt x="15" y="12"/>
                </a:cubicBezTo>
                <a:cubicBezTo>
                  <a:pt x="14" y="12"/>
                  <a:pt x="14" y="12"/>
                  <a:pt x="14" y="12"/>
                </a:cubicBezTo>
                <a:cubicBezTo>
                  <a:pt x="14" y="11"/>
                  <a:pt x="14" y="11"/>
                  <a:pt x="14" y="10"/>
                </a:cubicBezTo>
                <a:cubicBezTo>
                  <a:pt x="12" y="10"/>
                  <a:pt x="12" y="9"/>
                  <a:pt x="10" y="9"/>
                </a:cubicBezTo>
                <a:cubicBezTo>
                  <a:pt x="10" y="8"/>
                  <a:pt x="10" y="8"/>
                  <a:pt x="10" y="8"/>
                </a:cubicBezTo>
                <a:cubicBezTo>
                  <a:pt x="6" y="8"/>
                  <a:pt x="9" y="2"/>
                  <a:pt x="10" y="5"/>
                </a:cubicBezTo>
                <a:cubicBezTo>
                  <a:pt x="10" y="5"/>
                  <a:pt x="11" y="5"/>
                  <a:pt x="11" y="5"/>
                </a:cubicBezTo>
                <a:cubicBezTo>
                  <a:pt x="11" y="5"/>
                  <a:pt x="11" y="4"/>
                  <a:pt x="11" y="4"/>
                </a:cubicBezTo>
                <a:cubicBezTo>
                  <a:pt x="11" y="4"/>
                  <a:pt x="11" y="3"/>
                  <a:pt x="11" y="3"/>
                </a:cubicBezTo>
                <a:cubicBezTo>
                  <a:pt x="11" y="2"/>
                  <a:pt x="10" y="2"/>
                  <a:pt x="9" y="2"/>
                </a:cubicBezTo>
                <a:cubicBezTo>
                  <a:pt x="8" y="2"/>
                  <a:pt x="8" y="1"/>
                  <a:pt x="8" y="0"/>
                </a:cubicBezTo>
                <a:cubicBezTo>
                  <a:pt x="7" y="0"/>
                  <a:pt x="5" y="0"/>
                  <a:pt x="4" y="0"/>
                </a:cubicBezTo>
                <a:cubicBezTo>
                  <a:pt x="3" y="0"/>
                  <a:pt x="3" y="0"/>
                  <a:pt x="2" y="0"/>
                </a:cubicBezTo>
                <a:cubicBezTo>
                  <a:pt x="1" y="0"/>
                  <a:pt x="1" y="1"/>
                  <a:pt x="1" y="2"/>
                </a:cubicBezTo>
                <a:cubicBezTo>
                  <a:pt x="1" y="3"/>
                  <a:pt x="1" y="4"/>
                  <a:pt x="1" y="5"/>
                </a:cubicBezTo>
                <a:cubicBezTo>
                  <a:pt x="1" y="5"/>
                  <a:pt x="1" y="5"/>
                  <a:pt x="2" y="5"/>
                </a:cubicBezTo>
                <a:cubicBezTo>
                  <a:pt x="2" y="5"/>
                  <a:pt x="3" y="5"/>
                  <a:pt x="3" y="5"/>
                </a:cubicBezTo>
                <a:cubicBezTo>
                  <a:pt x="4" y="5"/>
                  <a:pt x="4" y="7"/>
                  <a:pt x="3" y="8"/>
                </a:cubicBezTo>
                <a:close/>
                <a:moveTo>
                  <a:pt x="7" y="6"/>
                </a:moveTo>
                <a:cubicBezTo>
                  <a:pt x="7" y="7"/>
                  <a:pt x="7" y="7"/>
                  <a:pt x="7" y="8"/>
                </a:cubicBezTo>
                <a:cubicBezTo>
                  <a:pt x="7" y="8"/>
                  <a:pt x="7" y="8"/>
                  <a:pt x="7" y="9"/>
                </a:cubicBezTo>
                <a:cubicBezTo>
                  <a:pt x="6" y="9"/>
                  <a:pt x="6" y="9"/>
                  <a:pt x="5" y="9"/>
                </a:cubicBezTo>
                <a:cubicBezTo>
                  <a:pt x="6" y="8"/>
                  <a:pt x="5" y="6"/>
                  <a:pt x="7" y="6"/>
                </a:cubicBezTo>
                <a:close/>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415" name="Freeform 248" title=""/>
          <p:cNvSpPr>
            <a:spLocks noEditPoints="1"/>
          </p:cNvSpPr>
          <p:nvPr>
            <p:custDataLst>
              <p:tags r:id="rId436"/>
            </p:custDataLst>
          </p:nvPr>
        </p:nvSpPr>
        <p:spPr bwMode="auto">
          <a:xfrm rot="1740000">
            <a:off x="10769965" y="2639894"/>
            <a:ext cx="63970" cy="115132"/>
          </a:xfrm>
          <a:custGeom>
            <a:gdLst>
              <a:gd name="T0" fmla="*/ 108 w 112"/>
              <a:gd name="T1" fmla="*/ 20 h 203"/>
              <a:gd name="T2" fmla="*/ 95 w 112"/>
              <a:gd name="T3" fmla="*/ 4 h 203"/>
              <a:gd name="T4" fmla="*/ 72 w 112"/>
              <a:gd name="T5" fmla="*/ 1 h 203"/>
              <a:gd name="T6" fmla="*/ 70 w 112"/>
              <a:gd name="T7" fmla="*/ 9 h 203"/>
              <a:gd name="T8" fmla="*/ 87 w 112"/>
              <a:gd name="T9" fmla="*/ 5 h 203"/>
              <a:gd name="T10" fmla="*/ 91 w 112"/>
              <a:gd name="T11" fmla="*/ 12 h 203"/>
              <a:gd name="T12" fmla="*/ 96 w 112"/>
              <a:gd name="T13" fmla="*/ 10 h 203"/>
              <a:gd name="T14" fmla="*/ 103 w 112"/>
              <a:gd name="T15" fmla="*/ 32 h 203"/>
              <a:gd name="T16" fmla="*/ 87 w 112"/>
              <a:gd name="T17" fmla="*/ 37 h 203"/>
              <a:gd name="T18" fmla="*/ 70 w 112"/>
              <a:gd name="T19" fmla="*/ 37 h 203"/>
              <a:gd name="T20" fmla="*/ 57 w 112"/>
              <a:gd name="T21" fmla="*/ 45 h 203"/>
              <a:gd name="T22" fmla="*/ 68 w 112"/>
              <a:gd name="T23" fmla="*/ 48 h 203"/>
              <a:gd name="T24" fmla="*/ 78 w 112"/>
              <a:gd name="T25" fmla="*/ 42 h 203"/>
              <a:gd name="T26" fmla="*/ 97 w 112"/>
              <a:gd name="T27" fmla="*/ 42 h 203"/>
              <a:gd name="T28" fmla="*/ 103 w 112"/>
              <a:gd name="T29" fmla="*/ 57 h 203"/>
              <a:gd name="T30" fmla="*/ 96 w 112"/>
              <a:gd name="T31" fmla="*/ 69 h 203"/>
              <a:gd name="T32" fmla="*/ 82 w 112"/>
              <a:gd name="T33" fmla="*/ 96 h 203"/>
              <a:gd name="T34" fmla="*/ 70 w 112"/>
              <a:gd name="T35" fmla="*/ 95 h 203"/>
              <a:gd name="T36" fmla="*/ 53 w 112"/>
              <a:gd name="T37" fmla="*/ 85 h 203"/>
              <a:gd name="T38" fmla="*/ 42 w 112"/>
              <a:gd name="T39" fmla="*/ 79 h 203"/>
              <a:gd name="T40" fmla="*/ 32 w 112"/>
              <a:gd name="T41" fmla="*/ 87 h 203"/>
              <a:gd name="T42" fmla="*/ 12 w 112"/>
              <a:gd name="T43" fmla="*/ 69 h 203"/>
              <a:gd name="T44" fmla="*/ 10 w 112"/>
              <a:gd name="T45" fmla="*/ 87 h 203"/>
              <a:gd name="T46" fmla="*/ 17 w 112"/>
              <a:gd name="T47" fmla="*/ 98 h 203"/>
              <a:gd name="T48" fmla="*/ 33 w 112"/>
              <a:gd name="T49" fmla="*/ 115 h 203"/>
              <a:gd name="T50" fmla="*/ 52 w 112"/>
              <a:gd name="T51" fmla="*/ 128 h 203"/>
              <a:gd name="T52" fmla="*/ 44 w 112"/>
              <a:gd name="T53" fmla="*/ 133 h 203"/>
              <a:gd name="T54" fmla="*/ 52 w 112"/>
              <a:gd name="T55" fmla="*/ 142 h 203"/>
              <a:gd name="T56" fmla="*/ 40 w 112"/>
              <a:gd name="T57" fmla="*/ 137 h 203"/>
              <a:gd name="T58" fmla="*/ 43 w 112"/>
              <a:gd name="T59" fmla="*/ 150 h 203"/>
              <a:gd name="T60" fmla="*/ 44 w 112"/>
              <a:gd name="T61" fmla="*/ 163 h 203"/>
              <a:gd name="T62" fmla="*/ 34 w 112"/>
              <a:gd name="T63" fmla="*/ 163 h 203"/>
              <a:gd name="T64" fmla="*/ 44 w 112"/>
              <a:gd name="T65" fmla="*/ 176 h 203"/>
              <a:gd name="T66" fmla="*/ 44 w 112"/>
              <a:gd name="T67" fmla="*/ 194 h 203"/>
              <a:gd name="T68" fmla="*/ 25 w 112"/>
              <a:gd name="T69" fmla="*/ 182 h 203"/>
              <a:gd name="T70" fmla="*/ 21 w 112"/>
              <a:gd name="T71" fmla="*/ 171 h 203"/>
              <a:gd name="T72" fmla="*/ 14 w 112"/>
              <a:gd name="T73" fmla="*/ 171 h 203"/>
              <a:gd name="T74" fmla="*/ 12 w 112"/>
              <a:gd name="T75" fmla="*/ 155 h 203"/>
              <a:gd name="T76" fmla="*/ 7 w 112"/>
              <a:gd name="T77" fmla="*/ 140 h 203"/>
              <a:gd name="T78" fmla="*/ 0 w 112"/>
              <a:gd name="T79" fmla="*/ 153 h 203"/>
              <a:gd name="T80" fmla="*/ 14 w 112"/>
              <a:gd name="T81" fmla="*/ 188 h 203"/>
              <a:gd name="T82" fmla="*/ 40 w 112"/>
              <a:gd name="T83" fmla="*/ 203 h 203"/>
              <a:gd name="T84" fmla="*/ 56 w 112"/>
              <a:gd name="T85" fmla="*/ 191 h 203"/>
              <a:gd name="T86" fmla="*/ 57 w 112"/>
              <a:gd name="T87" fmla="*/ 175 h 203"/>
              <a:gd name="T88" fmla="*/ 63 w 112"/>
              <a:gd name="T89" fmla="*/ 170 h 203"/>
              <a:gd name="T90" fmla="*/ 53 w 112"/>
              <a:gd name="T91" fmla="*/ 159 h 203"/>
              <a:gd name="T92" fmla="*/ 65 w 112"/>
              <a:gd name="T93" fmla="*/ 157 h 203"/>
              <a:gd name="T94" fmla="*/ 63 w 112"/>
              <a:gd name="T95" fmla="*/ 151 h 203"/>
              <a:gd name="T96" fmla="*/ 57 w 112"/>
              <a:gd name="T97" fmla="*/ 128 h 203"/>
              <a:gd name="T98" fmla="*/ 71 w 112"/>
              <a:gd name="T99" fmla="*/ 124 h 203"/>
              <a:gd name="T100" fmla="*/ 80 w 112"/>
              <a:gd name="T101" fmla="*/ 114 h 203"/>
              <a:gd name="T102" fmla="*/ 97 w 112"/>
              <a:gd name="T103" fmla="*/ 99 h 203"/>
              <a:gd name="T104" fmla="*/ 101 w 112"/>
              <a:gd name="T105" fmla="*/ 85 h 203"/>
              <a:gd name="T106" fmla="*/ 109 w 112"/>
              <a:gd name="T107" fmla="*/ 66 h 203"/>
              <a:gd name="T108" fmla="*/ 7 w 112"/>
              <a:gd name="T109" fmla="*/ 165 h 203"/>
              <a:gd name="T110" fmla="*/ 51 w 112"/>
              <a:gd name="T111" fmla="*/ 152 h 203"/>
              <a:gd name="T112" fmla="*/ 43 w 112"/>
              <a:gd name="T113" fmla="*/ 83 h 203"/>
              <a:gd name="T114" fmla="*/ 46 w 112"/>
              <a:gd name="T115" fmla="*/ 108 h 203"/>
              <a:gd name="T116" fmla="*/ 44 w 112"/>
              <a:gd name="T117" fmla="*/ 98 h 203"/>
              <a:gd name="T118" fmla="*/ 43 w 112"/>
              <a:gd name="T119" fmla="*/ 92 h 203"/>
              <a:gd name="T120" fmla="*/ 55 w 112"/>
              <a:gd name="T121" fmla="*/ 94 h 203"/>
              <a:gd name="T122" fmla="*/ 70 w 112"/>
              <a:gd name="T123" fmla="*/ 102 h 203"/>
              <a:gd name="T124" fmla="*/ 61 w 112"/>
              <a:gd name="T125" fmla="*/ 115 h 2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2" h="203">
                <a:moveTo>
                  <a:pt x="112" y="39"/>
                </a:moveTo>
                <a:cubicBezTo>
                  <a:pt x="111" y="39"/>
                  <a:pt x="111" y="39"/>
                  <a:pt x="110" y="39"/>
                </a:cubicBezTo>
                <a:cubicBezTo>
                  <a:pt x="110" y="39"/>
                  <a:pt x="110" y="38"/>
                  <a:pt x="110" y="37"/>
                </a:cubicBezTo>
                <a:cubicBezTo>
                  <a:pt x="110" y="36"/>
                  <a:pt x="110" y="35"/>
                  <a:pt x="110" y="35"/>
                </a:cubicBezTo>
                <a:cubicBezTo>
                  <a:pt x="111" y="33"/>
                  <a:pt x="109" y="33"/>
                  <a:pt x="110" y="32"/>
                </a:cubicBezTo>
                <a:cubicBezTo>
                  <a:pt x="110" y="31"/>
                  <a:pt x="110" y="29"/>
                  <a:pt x="110" y="28"/>
                </a:cubicBezTo>
                <a:cubicBezTo>
                  <a:pt x="110" y="27"/>
                  <a:pt x="110" y="27"/>
                  <a:pt x="110" y="26"/>
                </a:cubicBezTo>
                <a:cubicBezTo>
                  <a:pt x="109" y="26"/>
                  <a:pt x="109" y="24"/>
                  <a:pt x="109" y="23"/>
                </a:cubicBezTo>
                <a:cubicBezTo>
                  <a:pt x="109" y="22"/>
                  <a:pt x="109" y="22"/>
                  <a:pt x="109" y="22"/>
                </a:cubicBezTo>
                <a:cubicBezTo>
                  <a:pt x="108" y="22"/>
                  <a:pt x="108" y="21"/>
                  <a:pt x="108" y="20"/>
                </a:cubicBezTo>
                <a:cubicBezTo>
                  <a:pt x="108" y="20"/>
                  <a:pt x="107" y="20"/>
                  <a:pt x="107" y="20"/>
                </a:cubicBezTo>
                <a:cubicBezTo>
                  <a:pt x="107" y="17"/>
                  <a:pt x="104" y="17"/>
                  <a:pt x="105" y="11"/>
                </a:cubicBezTo>
                <a:cubicBezTo>
                  <a:pt x="104" y="10"/>
                  <a:pt x="103" y="10"/>
                  <a:pt x="101" y="10"/>
                </a:cubicBezTo>
                <a:cubicBezTo>
                  <a:pt x="101" y="9"/>
                  <a:pt x="101" y="9"/>
                  <a:pt x="101" y="9"/>
                </a:cubicBezTo>
                <a:cubicBezTo>
                  <a:pt x="101" y="8"/>
                  <a:pt x="101" y="7"/>
                  <a:pt x="101" y="6"/>
                </a:cubicBezTo>
                <a:cubicBezTo>
                  <a:pt x="101" y="6"/>
                  <a:pt x="100" y="6"/>
                  <a:pt x="100" y="6"/>
                </a:cubicBezTo>
                <a:cubicBezTo>
                  <a:pt x="99" y="6"/>
                  <a:pt x="99" y="5"/>
                  <a:pt x="97" y="5"/>
                </a:cubicBezTo>
                <a:cubicBezTo>
                  <a:pt x="97" y="5"/>
                  <a:pt x="97" y="4"/>
                  <a:pt x="97" y="4"/>
                </a:cubicBezTo>
                <a:cubicBezTo>
                  <a:pt x="97" y="4"/>
                  <a:pt x="97" y="4"/>
                  <a:pt x="96" y="4"/>
                </a:cubicBezTo>
                <a:cubicBezTo>
                  <a:pt x="96" y="4"/>
                  <a:pt x="95" y="4"/>
                  <a:pt x="95" y="4"/>
                </a:cubicBezTo>
                <a:cubicBezTo>
                  <a:pt x="95" y="4"/>
                  <a:pt x="94" y="4"/>
                  <a:pt x="94" y="4"/>
                </a:cubicBezTo>
                <a:cubicBezTo>
                  <a:pt x="92" y="4"/>
                  <a:pt x="90" y="4"/>
                  <a:pt x="90" y="3"/>
                </a:cubicBezTo>
                <a:cubicBezTo>
                  <a:pt x="90" y="2"/>
                  <a:pt x="90" y="2"/>
                  <a:pt x="90" y="1"/>
                </a:cubicBezTo>
                <a:cubicBezTo>
                  <a:pt x="89" y="2"/>
                  <a:pt x="87" y="2"/>
                  <a:pt x="87" y="0"/>
                </a:cubicBezTo>
                <a:cubicBezTo>
                  <a:pt x="85" y="0"/>
                  <a:pt x="84" y="0"/>
                  <a:pt x="82" y="0"/>
                </a:cubicBezTo>
                <a:cubicBezTo>
                  <a:pt x="81" y="0"/>
                  <a:pt x="80" y="0"/>
                  <a:pt x="78" y="0"/>
                </a:cubicBezTo>
                <a:cubicBezTo>
                  <a:pt x="78" y="0"/>
                  <a:pt x="77" y="0"/>
                  <a:pt x="76" y="0"/>
                </a:cubicBezTo>
                <a:cubicBezTo>
                  <a:pt x="76" y="0"/>
                  <a:pt x="75" y="0"/>
                  <a:pt x="75" y="0"/>
                </a:cubicBezTo>
                <a:cubicBezTo>
                  <a:pt x="75" y="1"/>
                  <a:pt x="75" y="2"/>
                  <a:pt x="74" y="1"/>
                </a:cubicBezTo>
                <a:cubicBezTo>
                  <a:pt x="73" y="1"/>
                  <a:pt x="73" y="1"/>
                  <a:pt x="72" y="1"/>
                </a:cubicBezTo>
                <a:cubicBezTo>
                  <a:pt x="72" y="1"/>
                  <a:pt x="72" y="1"/>
                  <a:pt x="72" y="0"/>
                </a:cubicBezTo>
                <a:cubicBezTo>
                  <a:pt x="72" y="0"/>
                  <a:pt x="72" y="0"/>
                  <a:pt x="71" y="0"/>
                </a:cubicBezTo>
                <a:cubicBezTo>
                  <a:pt x="71" y="0"/>
                  <a:pt x="71" y="0"/>
                  <a:pt x="70" y="0"/>
                </a:cubicBezTo>
                <a:cubicBezTo>
                  <a:pt x="70" y="1"/>
                  <a:pt x="69" y="2"/>
                  <a:pt x="68" y="1"/>
                </a:cubicBezTo>
                <a:cubicBezTo>
                  <a:pt x="67" y="2"/>
                  <a:pt x="67" y="1"/>
                  <a:pt x="67" y="0"/>
                </a:cubicBezTo>
                <a:cubicBezTo>
                  <a:pt x="66" y="0"/>
                  <a:pt x="65" y="1"/>
                  <a:pt x="65" y="1"/>
                </a:cubicBezTo>
                <a:cubicBezTo>
                  <a:pt x="65" y="2"/>
                  <a:pt x="65" y="3"/>
                  <a:pt x="65" y="4"/>
                </a:cubicBezTo>
                <a:cubicBezTo>
                  <a:pt x="66" y="4"/>
                  <a:pt x="67" y="5"/>
                  <a:pt x="67" y="6"/>
                </a:cubicBezTo>
                <a:cubicBezTo>
                  <a:pt x="67" y="7"/>
                  <a:pt x="67" y="8"/>
                  <a:pt x="68" y="7"/>
                </a:cubicBezTo>
                <a:cubicBezTo>
                  <a:pt x="69" y="7"/>
                  <a:pt x="69" y="8"/>
                  <a:pt x="70" y="9"/>
                </a:cubicBezTo>
                <a:cubicBezTo>
                  <a:pt x="71" y="9"/>
                  <a:pt x="71" y="9"/>
                  <a:pt x="71" y="9"/>
                </a:cubicBezTo>
                <a:cubicBezTo>
                  <a:pt x="75" y="10"/>
                  <a:pt x="74" y="7"/>
                  <a:pt x="77" y="7"/>
                </a:cubicBezTo>
                <a:cubicBezTo>
                  <a:pt x="78" y="7"/>
                  <a:pt x="79" y="7"/>
                  <a:pt x="80" y="7"/>
                </a:cubicBezTo>
                <a:cubicBezTo>
                  <a:pt x="81" y="7"/>
                  <a:pt x="82" y="7"/>
                  <a:pt x="82" y="6"/>
                </a:cubicBezTo>
                <a:cubicBezTo>
                  <a:pt x="81" y="6"/>
                  <a:pt x="80" y="6"/>
                  <a:pt x="80" y="6"/>
                </a:cubicBezTo>
                <a:cubicBezTo>
                  <a:pt x="80" y="5"/>
                  <a:pt x="81" y="5"/>
                  <a:pt x="81" y="4"/>
                </a:cubicBezTo>
                <a:cubicBezTo>
                  <a:pt x="82" y="4"/>
                  <a:pt x="82" y="4"/>
                  <a:pt x="83" y="4"/>
                </a:cubicBezTo>
                <a:cubicBezTo>
                  <a:pt x="84" y="4"/>
                  <a:pt x="84" y="4"/>
                  <a:pt x="84" y="4"/>
                </a:cubicBezTo>
                <a:cubicBezTo>
                  <a:pt x="85" y="4"/>
                  <a:pt x="86" y="4"/>
                  <a:pt x="87" y="4"/>
                </a:cubicBezTo>
                <a:cubicBezTo>
                  <a:pt x="87" y="4"/>
                  <a:pt x="87" y="5"/>
                  <a:pt x="87" y="5"/>
                </a:cubicBezTo>
                <a:cubicBezTo>
                  <a:pt x="88" y="5"/>
                  <a:pt x="89" y="6"/>
                  <a:pt x="89" y="9"/>
                </a:cubicBezTo>
                <a:cubicBezTo>
                  <a:pt x="89" y="9"/>
                  <a:pt x="89" y="10"/>
                  <a:pt x="89" y="11"/>
                </a:cubicBezTo>
                <a:cubicBezTo>
                  <a:pt x="90" y="11"/>
                  <a:pt x="90" y="11"/>
                  <a:pt x="90" y="11"/>
                </a:cubicBezTo>
                <a:cubicBezTo>
                  <a:pt x="90" y="11"/>
                  <a:pt x="90" y="12"/>
                  <a:pt x="90" y="12"/>
                </a:cubicBezTo>
                <a:cubicBezTo>
                  <a:pt x="89" y="12"/>
                  <a:pt x="89" y="13"/>
                  <a:pt x="88" y="13"/>
                </a:cubicBezTo>
                <a:cubicBezTo>
                  <a:pt x="88" y="14"/>
                  <a:pt x="88" y="14"/>
                  <a:pt x="88" y="14"/>
                </a:cubicBezTo>
                <a:cubicBezTo>
                  <a:pt x="89" y="14"/>
                  <a:pt x="89" y="16"/>
                  <a:pt x="89" y="17"/>
                </a:cubicBezTo>
                <a:cubicBezTo>
                  <a:pt x="90" y="17"/>
                  <a:pt x="90" y="17"/>
                  <a:pt x="90" y="17"/>
                </a:cubicBezTo>
                <a:cubicBezTo>
                  <a:pt x="90" y="15"/>
                  <a:pt x="90" y="13"/>
                  <a:pt x="91" y="13"/>
                </a:cubicBezTo>
                <a:cubicBezTo>
                  <a:pt x="91" y="13"/>
                  <a:pt x="91" y="12"/>
                  <a:pt x="91" y="12"/>
                </a:cubicBezTo>
                <a:cubicBezTo>
                  <a:pt x="92" y="12"/>
                  <a:pt x="92" y="12"/>
                  <a:pt x="93" y="12"/>
                </a:cubicBezTo>
                <a:cubicBezTo>
                  <a:pt x="94" y="12"/>
                  <a:pt x="96" y="13"/>
                  <a:pt x="94" y="13"/>
                </a:cubicBezTo>
                <a:cubicBezTo>
                  <a:pt x="94" y="14"/>
                  <a:pt x="93" y="15"/>
                  <a:pt x="93" y="16"/>
                </a:cubicBezTo>
                <a:cubicBezTo>
                  <a:pt x="93" y="16"/>
                  <a:pt x="93" y="16"/>
                  <a:pt x="93" y="17"/>
                </a:cubicBezTo>
                <a:cubicBezTo>
                  <a:pt x="94" y="17"/>
                  <a:pt x="95" y="18"/>
                  <a:pt x="96" y="18"/>
                </a:cubicBezTo>
                <a:cubicBezTo>
                  <a:pt x="97" y="18"/>
                  <a:pt x="97" y="17"/>
                  <a:pt x="97" y="16"/>
                </a:cubicBezTo>
                <a:cubicBezTo>
                  <a:pt x="96" y="15"/>
                  <a:pt x="96" y="15"/>
                  <a:pt x="96" y="13"/>
                </a:cubicBezTo>
                <a:cubicBezTo>
                  <a:pt x="96" y="13"/>
                  <a:pt x="96" y="12"/>
                  <a:pt x="96" y="12"/>
                </a:cubicBezTo>
                <a:cubicBezTo>
                  <a:pt x="96" y="12"/>
                  <a:pt x="95" y="12"/>
                  <a:pt x="95" y="11"/>
                </a:cubicBezTo>
                <a:cubicBezTo>
                  <a:pt x="95" y="10"/>
                  <a:pt x="95" y="10"/>
                  <a:pt x="96" y="10"/>
                </a:cubicBezTo>
                <a:cubicBezTo>
                  <a:pt x="96" y="10"/>
                  <a:pt x="96" y="11"/>
                  <a:pt x="97" y="11"/>
                </a:cubicBezTo>
                <a:cubicBezTo>
                  <a:pt x="100" y="11"/>
                  <a:pt x="100" y="14"/>
                  <a:pt x="101" y="16"/>
                </a:cubicBezTo>
                <a:cubicBezTo>
                  <a:pt x="101" y="16"/>
                  <a:pt x="101" y="17"/>
                  <a:pt x="101" y="18"/>
                </a:cubicBezTo>
                <a:cubicBezTo>
                  <a:pt x="101" y="19"/>
                  <a:pt x="102" y="19"/>
                  <a:pt x="102" y="20"/>
                </a:cubicBezTo>
                <a:cubicBezTo>
                  <a:pt x="103" y="21"/>
                  <a:pt x="104" y="21"/>
                  <a:pt x="103" y="23"/>
                </a:cubicBezTo>
                <a:cubicBezTo>
                  <a:pt x="103" y="23"/>
                  <a:pt x="103" y="23"/>
                  <a:pt x="102" y="23"/>
                </a:cubicBezTo>
                <a:cubicBezTo>
                  <a:pt x="102" y="23"/>
                  <a:pt x="102" y="24"/>
                  <a:pt x="102" y="24"/>
                </a:cubicBezTo>
                <a:cubicBezTo>
                  <a:pt x="102" y="25"/>
                  <a:pt x="102" y="26"/>
                  <a:pt x="102" y="26"/>
                </a:cubicBezTo>
                <a:cubicBezTo>
                  <a:pt x="104" y="27"/>
                  <a:pt x="103" y="28"/>
                  <a:pt x="103" y="30"/>
                </a:cubicBezTo>
                <a:cubicBezTo>
                  <a:pt x="103" y="31"/>
                  <a:pt x="103" y="31"/>
                  <a:pt x="103" y="32"/>
                </a:cubicBezTo>
                <a:cubicBezTo>
                  <a:pt x="103" y="34"/>
                  <a:pt x="102" y="35"/>
                  <a:pt x="102" y="37"/>
                </a:cubicBezTo>
                <a:cubicBezTo>
                  <a:pt x="102" y="37"/>
                  <a:pt x="101" y="37"/>
                  <a:pt x="101" y="37"/>
                </a:cubicBezTo>
                <a:cubicBezTo>
                  <a:pt x="101" y="37"/>
                  <a:pt x="100" y="37"/>
                  <a:pt x="100" y="37"/>
                </a:cubicBezTo>
                <a:cubicBezTo>
                  <a:pt x="100" y="36"/>
                  <a:pt x="99" y="36"/>
                  <a:pt x="99" y="35"/>
                </a:cubicBezTo>
                <a:cubicBezTo>
                  <a:pt x="98" y="33"/>
                  <a:pt x="96" y="34"/>
                  <a:pt x="94" y="33"/>
                </a:cubicBezTo>
                <a:cubicBezTo>
                  <a:pt x="93" y="33"/>
                  <a:pt x="92" y="33"/>
                  <a:pt x="91" y="33"/>
                </a:cubicBezTo>
                <a:cubicBezTo>
                  <a:pt x="91" y="33"/>
                  <a:pt x="91" y="33"/>
                  <a:pt x="90" y="33"/>
                </a:cubicBezTo>
                <a:cubicBezTo>
                  <a:pt x="89" y="33"/>
                  <a:pt x="88" y="34"/>
                  <a:pt x="88" y="35"/>
                </a:cubicBezTo>
                <a:cubicBezTo>
                  <a:pt x="88" y="35"/>
                  <a:pt x="88" y="35"/>
                  <a:pt x="88" y="36"/>
                </a:cubicBezTo>
                <a:cubicBezTo>
                  <a:pt x="87" y="36"/>
                  <a:pt x="87" y="36"/>
                  <a:pt x="87" y="37"/>
                </a:cubicBezTo>
                <a:cubicBezTo>
                  <a:pt x="87" y="38"/>
                  <a:pt x="87" y="39"/>
                  <a:pt x="87" y="39"/>
                </a:cubicBezTo>
                <a:cubicBezTo>
                  <a:pt x="86" y="40"/>
                  <a:pt x="86" y="41"/>
                  <a:pt x="84" y="41"/>
                </a:cubicBezTo>
                <a:cubicBezTo>
                  <a:pt x="85" y="40"/>
                  <a:pt x="84" y="39"/>
                  <a:pt x="83" y="39"/>
                </a:cubicBezTo>
                <a:cubicBezTo>
                  <a:pt x="81" y="40"/>
                  <a:pt x="81" y="38"/>
                  <a:pt x="80" y="38"/>
                </a:cubicBezTo>
                <a:cubicBezTo>
                  <a:pt x="79" y="38"/>
                  <a:pt x="78" y="38"/>
                  <a:pt x="78" y="37"/>
                </a:cubicBezTo>
                <a:cubicBezTo>
                  <a:pt x="78" y="37"/>
                  <a:pt x="78" y="37"/>
                  <a:pt x="77" y="37"/>
                </a:cubicBezTo>
                <a:cubicBezTo>
                  <a:pt x="76" y="37"/>
                  <a:pt x="76" y="37"/>
                  <a:pt x="75" y="37"/>
                </a:cubicBezTo>
                <a:cubicBezTo>
                  <a:pt x="74" y="37"/>
                  <a:pt x="74" y="37"/>
                  <a:pt x="74" y="37"/>
                </a:cubicBezTo>
                <a:cubicBezTo>
                  <a:pt x="73" y="37"/>
                  <a:pt x="73" y="37"/>
                  <a:pt x="72" y="37"/>
                </a:cubicBezTo>
                <a:cubicBezTo>
                  <a:pt x="72" y="37"/>
                  <a:pt x="71" y="37"/>
                  <a:pt x="70" y="37"/>
                </a:cubicBezTo>
                <a:cubicBezTo>
                  <a:pt x="70" y="37"/>
                  <a:pt x="70" y="38"/>
                  <a:pt x="70" y="38"/>
                </a:cubicBezTo>
                <a:cubicBezTo>
                  <a:pt x="69" y="38"/>
                  <a:pt x="69" y="39"/>
                  <a:pt x="68" y="39"/>
                </a:cubicBezTo>
                <a:cubicBezTo>
                  <a:pt x="67" y="40"/>
                  <a:pt x="65" y="41"/>
                  <a:pt x="63" y="41"/>
                </a:cubicBezTo>
                <a:cubicBezTo>
                  <a:pt x="63" y="41"/>
                  <a:pt x="63" y="41"/>
                  <a:pt x="63" y="42"/>
                </a:cubicBezTo>
                <a:cubicBezTo>
                  <a:pt x="64" y="42"/>
                  <a:pt x="64" y="43"/>
                  <a:pt x="65" y="43"/>
                </a:cubicBezTo>
                <a:cubicBezTo>
                  <a:pt x="66" y="43"/>
                  <a:pt x="67" y="43"/>
                  <a:pt x="67" y="44"/>
                </a:cubicBezTo>
                <a:cubicBezTo>
                  <a:pt x="66" y="45"/>
                  <a:pt x="66" y="46"/>
                  <a:pt x="65" y="45"/>
                </a:cubicBezTo>
                <a:cubicBezTo>
                  <a:pt x="65" y="45"/>
                  <a:pt x="65" y="45"/>
                  <a:pt x="64" y="45"/>
                </a:cubicBezTo>
                <a:cubicBezTo>
                  <a:pt x="62" y="45"/>
                  <a:pt x="60" y="45"/>
                  <a:pt x="58" y="45"/>
                </a:cubicBezTo>
                <a:cubicBezTo>
                  <a:pt x="58" y="45"/>
                  <a:pt x="57" y="45"/>
                  <a:pt x="57" y="45"/>
                </a:cubicBezTo>
                <a:cubicBezTo>
                  <a:pt x="57" y="45"/>
                  <a:pt x="56" y="45"/>
                  <a:pt x="56" y="45"/>
                </a:cubicBezTo>
                <a:cubicBezTo>
                  <a:pt x="56" y="46"/>
                  <a:pt x="56" y="46"/>
                  <a:pt x="56" y="47"/>
                </a:cubicBezTo>
                <a:cubicBezTo>
                  <a:pt x="56" y="47"/>
                  <a:pt x="56" y="47"/>
                  <a:pt x="56" y="48"/>
                </a:cubicBezTo>
                <a:cubicBezTo>
                  <a:pt x="56" y="49"/>
                  <a:pt x="57" y="50"/>
                  <a:pt x="58" y="50"/>
                </a:cubicBezTo>
                <a:cubicBezTo>
                  <a:pt x="59" y="50"/>
                  <a:pt x="59" y="50"/>
                  <a:pt x="59" y="49"/>
                </a:cubicBezTo>
                <a:cubicBezTo>
                  <a:pt x="60" y="49"/>
                  <a:pt x="61" y="48"/>
                  <a:pt x="62" y="48"/>
                </a:cubicBezTo>
                <a:cubicBezTo>
                  <a:pt x="62" y="48"/>
                  <a:pt x="63" y="48"/>
                  <a:pt x="63" y="48"/>
                </a:cubicBezTo>
                <a:cubicBezTo>
                  <a:pt x="64" y="48"/>
                  <a:pt x="65" y="48"/>
                  <a:pt x="65" y="48"/>
                </a:cubicBezTo>
                <a:cubicBezTo>
                  <a:pt x="66" y="48"/>
                  <a:pt x="66" y="48"/>
                  <a:pt x="67" y="48"/>
                </a:cubicBezTo>
                <a:cubicBezTo>
                  <a:pt x="67" y="48"/>
                  <a:pt x="67" y="48"/>
                  <a:pt x="68" y="48"/>
                </a:cubicBezTo>
                <a:cubicBezTo>
                  <a:pt x="68" y="47"/>
                  <a:pt x="68" y="47"/>
                  <a:pt x="68" y="47"/>
                </a:cubicBezTo>
                <a:cubicBezTo>
                  <a:pt x="68" y="45"/>
                  <a:pt x="69" y="45"/>
                  <a:pt x="69" y="44"/>
                </a:cubicBezTo>
                <a:cubicBezTo>
                  <a:pt x="69" y="44"/>
                  <a:pt x="69" y="43"/>
                  <a:pt x="69" y="43"/>
                </a:cubicBezTo>
                <a:cubicBezTo>
                  <a:pt x="70" y="43"/>
                  <a:pt x="70" y="42"/>
                  <a:pt x="71" y="42"/>
                </a:cubicBezTo>
                <a:cubicBezTo>
                  <a:pt x="71" y="42"/>
                  <a:pt x="71" y="43"/>
                  <a:pt x="71" y="43"/>
                </a:cubicBezTo>
                <a:cubicBezTo>
                  <a:pt x="72" y="43"/>
                  <a:pt x="73" y="43"/>
                  <a:pt x="72" y="44"/>
                </a:cubicBezTo>
                <a:cubicBezTo>
                  <a:pt x="73" y="45"/>
                  <a:pt x="73" y="46"/>
                  <a:pt x="75" y="45"/>
                </a:cubicBezTo>
                <a:cubicBezTo>
                  <a:pt x="75" y="45"/>
                  <a:pt x="75" y="45"/>
                  <a:pt x="75" y="44"/>
                </a:cubicBezTo>
                <a:cubicBezTo>
                  <a:pt x="75" y="41"/>
                  <a:pt x="75" y="40"/>
                  <a:pt x="77" y="42"/>
                </a:cubicBezTo>
                <a:cubicBezTo>
                  <a:pt x="78" y="42"/>
                  <a:pt x="78" y="42"/>
                  <a:pt x="78" y="42"/>
                </a:cubicBezTo>
                <a:cubicBezTo>
                  <a:pt x="79" y="42"/>
                  <a:pt x="80" y="42"/>
                  <a:pt x="81" y="42"/>
                </a:cubicBezTo>
                <a:cubicBezTo>
                  <a:pt x="81" y="42"/>
                  <a:pt x="82" y="42"/>
                  <a:pt x="82" y="42"/>
                </a:cubicBezTo>
                <a:cubicBezTo>
                  <a:pt x="83" y="42"/>
                  <a:pt x="84" y="43"/>
                  <a:pt x="84" y="44"/>
                </a:cubicBezTo>
                <a:cubicBezTo>
                  <a:pt x="85" y="44"/>
                  <a:pt x="85" y="44"/>
                  <a:pt x="86" y="44"/>
                </a:cubicBezTo>
                <a:cubicBezTo>
                  <a:pt x="86" y="44"/>
                  <a:pt x="86" y="43"/>
                  <a:pt x="86" y="43"/>
                </a:cubicBezTo>
                <a:cubicBezTo>
                  <a:pt x="86" y="43"/>
                  <a:pt x="87" y="43"/>
                  <a:pt x="88" y="43"/>
                </a:cubicBezTo>
                <a:cubicBezTo>
                  <a:pt x="88" y="43"/>
                  <a:pt x="89" y="43"/>
                  <a:pt x="89" y="43"/>
                </a:cubicBezTo>
                <a:cubicBezTo>
                  <a:pt x="89" y="42"/>
                  <a:pt x="89" y="42"/>
                  <a:pt x="90" y="42"/>
                </a:cubicBezTo>
                <a:cubicBezTo>
                  <a:pt x="90" y="40"/>
                  <a:pt x="92" y="40"/>
                  <a:pt x="94" y="41"/>
                </a:cubicBezTo>
                <a:cubicBezTo>
                  <a:pt x="95" y="41"/>
                  <a:pt x="96" y="42"/>
                  <a:pt x="97" y="42"/>
                </a:cubicBezTo>
                <a:cubicBezTo>
                  <a:pt x="98" y="42"/>
                  <a:pt x="99" y="41"/>
                  <a:pt x="100" y="41"/>
                </a:cubicBezTo>
                <a:cubicBezTo>
                  <a:pt x="101" y="41"/>
                  <a:pt x="101" y="42"/>
                  <a:pt x="102" y="42"/>
                </a:cubicBezTo>
                <a:cubicBezTo>
                  <a:pt x="102" y="44"/>
                  <a:pt x="103" y="46"/>
                  <a:pt x="101" y="47"/>
                </a:cubicBezTo>
                <a:cubicBezTo>
                  <a:pt x="101" y="47"/>
                  <a:pt x="101" y="47"/>
                  <a:pt x="101" y="48"/>
                </a:cubicBezTo>
                <a:cubicBezTo>
                  <a:pt x="101" y="49"/>
                  <a:pt x="101" y="49"/>
                  <a:pt x="101" y="50"/>
                </a:cubicBezTo>
                <a:cubicBezTo>
                  <a:pt x="102" y="50"/>
                  <a:pt x="102" y="51"/>
                  <a:pt x="102" y="52"/>
                </a:cubicBezTo>
                <a:cubicBezTo>
                  <a:pt x="102" y="52"/>
                  <a:pt x="101" y="52"/>
                  <a:pt x="101" y="52"/>
                </a:cubicBezTo>
                <a:cubicBezTo>
                  <a:pt x="99" y="53"/>
                  <a:pt x="100" y="55"/>
                  <a:pt x="102" y="55"/>
                </a:cubicBezTo>
                <a:cubicBezTo>
                  <a:pt x="103" y="55"/>
                  <a:pt x="104" y="55"/>
                  <a:pt x="105" y="55"/>
                </a:cubicBezTo>
                <a:cubicBezTo>
                  <a:pt x="104" y="56"/>
                  <a:pt x="105" y="57"/>
                  <a:pt x="103" y="57"/>
                </a:cubicBezTo>
                <a:cubicBezTo>
                  <a:pt x="103" y="58"/>
                  <a:pt x="103" y="58"/>
                  <a:pt x="103" y="58"/>
                </a:cubicBezTo>
                <a:cubicBezTo>
                  <a:pt x="102" y="58"/>
                  <a:pt x="102" y="57"/>
                  <a:pt x="101" y="57"/>
                </a:cubicBezTo>
                <a:cubicBezTo>
                  <a:pt x="101" y="56"/>
                  <a:pt x="101" y="56"/>
                  <a:pt x="100" y="56"/>
                </a:cubicBezTo>
                <a:cubicBezTo>
                  <a:pt x="100" y="57"/>
                  <a:pt x="100" y="58"/>
                  <a:pt x="100" y="58"/>
                </a:cubicBezTo>
                <a:cubicBezTo>
                  <a:pt x="100" y="59"/>
                  <a:pt x="100" y="60"/>
                  <a:pt x="100" y="61"/>
                </a:cubicBezTo>
                <a:cubicBezTo>
                  <a:pt x="100" y="61"/>
                  <a:pt x="100" y="62"/>
                  <a:pt x="100" y="62"/>
                </a:cubicBezTo>
                <a:cubicBezTo>
                  <a:pt x="100" y="62"/>
                  <a:pt x="100" y="63"/>
                  <a:pt x="100" y="63"/>
                </a:cubicBezTo>
                <a:cubicBezTo>
                  <a:pt x="98" y="63"/>
                  <a:pt x="98" y="64"/>
                  <a:pt x="96" y="64"/>
                </a:cubicBezTo>
                <a:cubicBezTo>
                  <a:pt x="96" y="65"/>
                  <a:pt x="96" y="66"/>
                  <a:pt x="96" y="67"/>
                </a:cubicBezTo>
                <a:cubicBezTo>
                  <a:pt x="96" y="68"/>
                  <a:pt x="96" y="68"/>
                  <a:pt x="96" y="69"/>
                </a:cubicBezTo>
                <a:cubicBezTo>
                  <a:pt x="96" y="71"/>
                  <a:pt x="95" y="73"/>
                  <a:pt x="94" y="74"/>
                </a:cubicBezTo>
                <a:cubicBezTo>
                  <a:pt x="94" y="74"/>
                  <a:pt x="94" y="75"/>
                  <a:pt x="94" y="75"/>
                </a:cubicBezTo>
                <a:cubicBezTo>
                  <a:pt x="93" y="75"/>
                  <a:pt x="93" y="75"/>
                  <a:pt x="93" y="75"/>
                </a:cubicBezTo>
                <a:cubicBezTo>
                  <a:pt x="93" y="76"/>
                  <a:pt x="93" y="77"/>
                  <a:pt x="93" y="77"/>
                </a:cubicBezTo>
                <a:cubicBezTo>
                  <a:pt x="91" y="81"/>
                  <a:pt x="87" y="83"/>
                  <a:pt x="87" y="88"/>
                </a:cubicBezTo>
                <a:cubicBezTo>
                  <a:pt x="88" y="87"/>
                  <a:pt x="93" y="85"/>
                  <a:pt x="91" y="89"/>
                </a:cubicBezTo>
                <a:cubicBezTo>
                  <a:pt x="90" y="89"/>
                  <a:pt x="90" y="88"/>
                  <a:pt x="88" y="88"/>
                </a:cubicBezTo>
                <a:cubicBezTo>
                  <a:pt x="85" y="91"/>
                  <a:pt x="90" y="94"/>
                  <a:pt x="86" y="94"/>
                </a:cubicBezTo>
                <a:cubicBezTo>
                  <a:pt x="85" y="95"/>
                  <a:pt x="85" y="97"/>
                  <a:pt x="83" y="96"/>
                </a:cubicBezTo>
                <a:cubicBezTo>
                  <a:pt x="83" y="97"/>
                  <a:pt x="82" y="98"/>
                  <a:pt x="82" y="96"/>
                </a:cubicBezTo>
                <a:cubicBezTo>
                  <a:pt x="82" y="96"/>
                  <a:pt x="82" y="96"/>
                  <a:pt x="82" y="95"/>
                </a:cubicBezTo>
                <a:cubicBezTo>
                  <a:pt x="82" y="95"/>
                  <a:pt x="81" y="95"/>
                  <a:pt x="81" y="95"/>
                </a:cubicBezTo>
                <a:cubicBezTo>
                  <a:pt x="79" y="96"/>
                  <a:pt x="78" y="98"/>
                  <a:pt x="77" y="100"/>
                </a:cubicBezTo>
                <a:cubicBezTo>
                  <a:pt x="77" y="101"/>
                  <a:pt x="77" y="103"/>
                  <a:pt x="76" y="104"/>
                </a:cubicBezTo>
                <a:cubicBezTo>
                  <a:pt x="76" y="104"/>
                  <a:pt x="76" y="104"/>
                  <a:pt x="76" y="105"/>
                </a:cubicBezTo>
                <a:cubicBezTo>
                  <a:pt x="76" y="105"/>
                  <a:pt x="75" y="105"/>
                  <a:pt x="75" y="105"/>
                </a:cubicBezTo>
                <a:cubicBezTo>
                  <a:pt x="74" y="105"/>
                  <a:pt x="73" y="105"/>
                  <a:pt x="74" y="104"/>
                </a:cubicBezTo>
                <a:cubicBezTo>
                  <a:pt x="74" y="103"/>
                  <a:pt x="74" y="103"/>
                  <a:pt x="74" y="102"/>
                </a:cubicBezTo>
                <a:cubicBezTo>
                  <a:pt x="72" y="102"/>
                  <a:pt x="72" y="100"/>
                  <a:pt x="70" y="100"/>
                </a:cubicBezTo>
                <a:cubicBezTo>
                  <a:pt x="70" y="98"/>
                  <a:pt x="70" y="97"/>
                  <a:pt x="70" y="95"/>
                </a:cubicBezTo>
                <a:cubicBezTo>
                  <a:pt x="69" y="95"/>
                  <a:pt x="69" y="95"/>
                  <a:pt x="69" y="94"/>
                </a:cubicBezTo>
                <a:cubicBezTo>
                  <a:pt x="67" y="93"/>
                  <a:pt x="67" y="91"/>
                  <a:pt x="65" y="89"/>
                </a:cubicBezTo>
                <a:cubicBezTo>
                  <a:pt x="65" y="88"/>
                  <a:pt x="65" y="86"/>
                  <a:pt x="65" y="85"/>
                </a:cubicBezTo>
                <a:cubicBezTo>
                  <a:pt x="65" y="85"/>
                  <a:pt x="64" y="85"/>
                  <a:pt x="63" y="85"/>
                </a:cubicBezTo>
                <a:cubicBezTo>
                  <a:pt x="62" y="85"/>
                  <a:pt x="61" y="85"/>
                  <a:pt x="61" y="85"/>
                </a:cubicBezTo>
                <a:cubicBezTo>
                  <a:pt x="60" y="86"/>
                  <a:pt x="60" y="84"/>
                  <a:pt x="58" y="85"/>
                </a:cubicBezTo>
                <a:cubicBezTo>
                  <a:pt x="58" y="85"/>
                  <a:pt x="57" y="85"/>
                  <a:pt x="57" y="85"/>
                </a:cubicBezTo>
                <a:cubicBezTo>
                  <a:pt x="57" y="84"/>
                  <a:pt x="56" y="83"/>
                  <a:pt x="56" y="82"/>
                </a:cubicBezTo>
                <a:cubicBezTo>
                  <a:pt x="55" y="82"/>
                  <a:pt x="55" y="84"/>
                  <a:pt x="55" y="85"/>
                </a:cubicBezTo>
                <a:cubicBezTo>
                  <a:pt x="54" y="85"/>
                  <a:pt x="54" y="85"/>
                  <a:pt x="53" y="85"/>
                </a:cubicBezTo>
                <a:cubicBezTo>
                  <a:pt x="52" y="85"/>
                  <a:pt x="52" y="84"/>
                  <a:pt x="52" y="83"/>
                </a:cubicBezTo>
                <a:cubicBezTo>
                  <a:pt x="51" y="83"/>
                  <a:pt x="51" y="81"/>
                  <a:pt x="50" y="80"/>
                </a:cubicBezTo>
                <a:cubicBezTo>
                  <a:pt x="50" y="80"/>
                  <a:pt x="49" y="80"/>
                  <a:pt x="49" y="80"/>
                </a:cubicBezTo>
                <a:cubicBezTo>
                  <a:pt x="47" y="80"/>
                  <a:pt x="45" y="80"/>
                  <a:pt x="45" y="79"/>
                </a:cubicBezTo>
                <a:cubicBezTo>
                  <a:pt x="44" y="79"/>
                  <a:pt x="44" y="78"/>
                  <a:pt x="44" y="77"/>
                </a:cubicBezTo>
                <a:cubicBezTo>
                  <a:pt x="44" y="76"/>
                  <a:pt x="43" y="76"/>
                  <a:pt x="43" y="75"/>
                </a:cubicBezTo>
                <a:cubicBezTo>
                  <a:pt x="42" y="75"/>
                  <a:pt x="41" y="75"/>
                  <a:pt x="40" y="75"/>
                </a:cubicBezTo>
                <a:cubicBezTo>
                  <a:pt x="40" y="76"/>
                  <a:pt x="39" y="77"/>
                  <a:pt x="38" y="77"/>
                </a:cubicBezTo>
                <a:cubicBezTo>
                  <a:pt x="38" y="78"/>
                  <a:pt x="38" y="79"/>
                  <a:pt x="39" y="79"/>
                </a:cubicBezTo>
                <a:cubicBezTo>
                  <a:pt x="40" y="79"/>
                  <a:pt x="41" y="79"/>
                  <a:pt x="42" y="79"/>
                </a:cubicBezTo>
                <a:cubicBezTo>
                  <a:pt x="42" y="79"/>
                  <a:pt x="42" y="79"/>
                  <a:pt x="42" y="80"/>
                </a:cubicBezTo>
                <a:cubicBezTo>
                  <a:pt x="41" y="80"/>
                  <a:pt x="40" y="80"/>
                  <a:pt x="39" y="80"/>
                </a:cubicBezTo>
                <a:cubicBezTo>
                  <a:pt x="39" y="81"/>
                  <a:pt x="39" y="81"/>
                  <a:pt x="38" y="81"/>
                </a:cubicBezTo>
                <a:cubicBezTo>
                  <a:pt x="38" y="82"/>
                  <a:pt x="38" y="83"/>
                  <a:pt x="38" y="83"/>
                </a:cubicBezTo>
                <a:cubicBezTo>
                  <a:pt x="38" y="84"/>
                  <a:pt x="38" y="85"/>
                  <a:pt x="38" y="86"/>
                </a:cubicBezTo>
                <a:cubicBezTo>
                  <a:pt x="38" y="86"/>
                  <a:pt x="37" y="86"/>
                  <a:pt x="37" y="86"/>
                </a:cubicBezTo>
                <a:cubicBezTo>
                  <a:pt x="37" y="87"/>
                  <a:pt x="37" y="88"/>
                  <a:pt x="37" y="89"/>
                </a:cubicBezTo>
                <a:cubicBezTo>
                  <a:pt x="35" y="89"/>
                  <a:pt x="34" y="94"/>
                  <a:pt x="33" y="90"/>
                </a:cubicBezTo>
                <a:cubicBezTo>
                  <a:pt x="33" y="90"/>
                  <a:pt x="33" y="90"/>
                  <a:pt x="33" y="89"/>
                </a:cubicBezTo>
                <a:cubicBezTo>
                  <a:pt x="33" y="88"/>
                  <a:pt x="32" y="88"/>
                  <a:pt x="32" y="87"/>
                </a:cubicBezTo>
                <a:cubicBezTo>
                  <a:pt x="31" y="87"/>
                  <a:pt x="31" y="88"/>
                  <a:pt x="30" y="88"/>
                </a:cubicBezTo>
                <a:cubicBezTo>
                  <a:pt x="29" y="88"/>
                  <a:pt x="29" y="88"/>
                  <a:pt x="29" y="88"/>
                </a:cubicBezTo>
                <a:cubicBezTo>
                  <a:pt x="29" y="88"/>
                  <a:pt x="29" y="89"/>
                  <a:pt x="29" y="89"/>
                </a:cubicBezTo>
                <a:cubicBezTo>
                  <a:pt x="27" y="89"/>
                  <a:pt x="26" y="87"/>
                  <a:pt x="25" y="86"/>
                </a:cubicBezTo>
                <a:cubicBezTo>
                  <a:pt x="25" y="84"/>
                  <a:pt x="23" y="84"/>
                  <a:pt x="23" y="82"/>
                </a:cubicBezTo>
                <a:cubicBezTo>
                  <a:pt x="21" y="81"/>
                  <a:pt x="18" y="80"/>
                  <a:pt x="18" y="76"/>
                </a:cubicBezTo>
                <a:cubicBezTo>
                  <a:pt x="18" y="75"/>
                  <a:pt x="17" y="75"/>
                  <a:pt x="17" y="74"/>
                </a:cubicBezTo>
                <a:cubicBezTo>
                  <a:pt x="17" y="73"/>
                  <a:pt x="17" y="73"/>
                  <a:pt x="17" y="73"/>
                </a:cubicBezTo>
                <a:cubicBezTo>
                  <a:pt x="17" y="72"/>
                  <a:pt x="17" y="72"/>
                  <a:pt x="17" y="71"/>
                </a:cubicBezTo>
                <a:cubicBezTo>
                  <a:pt x="15" y="71"/>
                  <a:pt x="14" y="70"/>
                  <a:pt x="12" y="69"/>
                </a:cubicBezTo>
                <a:cubicBezTo>
                  <a:pt x="12" y="69"/>
                  <a:pt x="12" y="70"/>
                  <a:pt x="12" y="70"/>
                </a:cubicBezTo>
                <a:cubicBezTo>
                  <a:pt x="12" y="71"/>
                  <a:pt x="10" y="71"/>
                  <a:pt x="10" y="71"/>
                </a:cubicBezTo>
                <a:cubicBezTo>
                  <a:pt x="10" y="72"/>
                  <a:pt x="10" y="72"/>
                  <a:pt x="10" y="73"/>
                </a:cubicBezTo>
                <a:cubicBezTo>
                  <a:pt x="8" y="73"/>
                  <a:pt x="9" y="74"/>
                  <a:pt x="8" y="75"/>
                </a:cubicBezTo>
                <a:cubicBezTo>
                  <a:pt x="8" y="75"/>
                  <a:pt x="8" y="75"/>
                  <a:pt x="7" y="75"/>
                </a:cubicBezTo>
                <a:cubicBezTo>
                  <a:pt x="7" y="77"/>
                  <a:pt x="8" y="77"/>
                  <a:pt x="8" y="79"/>
                </a:cubicBezTo>
                <a:cubicBezTo>
                  <a:pt x="8" y="80"/>
                  <a:pt x="5" y="79"/>
                  <a:pt x="5" y="81"/>
                </a:cubicBezTo>
                <a:cubicBezTo>
                  <a:pt x="5" y="81"/>
                  <a:pt x="5" y="82"/>
                  <a:pt x="5" y="82"/>
                </a:cubicBezTo>
                <a:cubicBezTo>
                  <a:pt x="5" y="84"/>
                  <a:pt x="6" y="85"/>
                  <a:pt x="8" y="85"/>
                </a:cubicBezTo>
                <a:cubicBezTo>
                  <a:pt x="9" y="85"/>
                  <a:pt x="10" y="86"/>
                  <a:pt x="10" y="87"/>
                </a:cubicBezTo>
                <a:cubicBezTo>
                  <a:pt x="11" y="87"/>
                  <a:pt x="11" y="87"/>
                  <a:pt x="11" y="88"/>
                </a:cubicBezTo>
                <a:cubicBezTo>
                  <a:pt x="11" y="89"/>
                  <a:pt x="11" y="90"/>
                  <a:pt x="11" y="90"/>
                </a:cubicBezTo>
                <a:cubicBezTo>
                  <a:pt x="11" y="91"/>
                  <a:pt x="11" y="91"/>
                  <a:pt x="11" y="92"/>
                </a:cubicBezTo>
                <a:cubicBezTo>
                  <a:pt x="12" y="92"/>
                  <a:pt x="14" y="94"/>
                  <a:pt x="12" y="94"/>
                </a:cubicBezTo>
                <a:cubicBezTo>
                  <a:pt x="12" y="94"/>
                  <a:pt x="12" y="95"/>
                  <a:pt x="12" y="95"/>
                </a:cubicBezTo>
                <a:cubicBezTo>
                  <a:pt x="12" y="96"/>
                  <a:pt x="12" y="98"/>
                  <a:pt x="12" y="99"/>
                </a:cubicBezTo>
                <a:cubicBezTo>
                  <a:pt x="12" y="99"/>
                  <a:pt x="12" y="100"/>
                  <a:pt x="12" y="100"/>
                </a:cubicBezTo>
                <a:cubicBezTo>
                  <a:pt x="13" y="100"/>
                  <a:pt x="14" y="100"/>
                  <a:pt x="14" y="99"/>
                </a:cubicBezTo>
                <a:cubicBezTo>
                  <a:pt x="14" y="98"/>
                  <a:pt x="14" y="98"/>
                  <a:pt x="14" y="98"/>
                </a:cubicBezTo>
                <a:cubicBezTo>
                  <a:pt x="14" y="96"/>
                  <a:pt x="16" y="96"/>
                  <a:pt x="17" y="98"/>
                </a:cubicBezTo>
                <a:cubicBezTo>
                  <a:pt x="17" y="98"/>
                  <a:pt x="18" y="98"/>
                  <a:pt x="18" y="99"/>
                </a:cubicBezTo>
                <a:cubicBezTo>
                  <a:pt x="18" y="99"/>
                  <a:pt x="19" y="99"/>
                  <a:pt x="19" y="99"/>
                </a:cubicBezTo>
                <a:cubicBezTo>
                  <a:pt x="19" y="99"/>
                  <a:pt x="19" y="100"/>
                  <a:pt x="19" y="100"/>
                </a:cubicBezTo>
                <a:cubicBezTo>
                  <a:pt x="19" y="103"/>
                  <a:pt x="17" y="102"/>
                  <a:pt x="19" y="105"/>
                </a:cubicBezTo>
                <a:cubicBezTo>
                  <a:pt x="19" y="105"/>
                  <a:pt x="20" y="105"/>
                  <a:pt x="20" y="105"/>
                </a:cubicBezTo>
                <a:cubicBezTo>
                  <a:pt x="21" y="105"/>
                  <a:pt x="21" y="105"/>
                  <a:pt x="21" y="105"/>
                </a:cubicBezTo>
                <a:cubicBezTo>
                  <a:pt x="25" y="105"/>
                  <a:pt x="28" y="106"/>
                  <a:pt x="29" y="109"/>
                </a:cubicBezTo>
                <a:cubicBezTo>
                  <a:pt x="29" y="111"/>
                  <a:pt x="32" y="111"/>
                  <a:pt x="30" y="112"/>
                </a:cubicBezTo>
                <a:cubicBezTo>
                  <a:pt x="30" y="113"/>
                  <a:pt x="31" y="113"/>
                  <a:pt x="31" y="115"/>
                </a:cubicBezTo>
                <a:cubicBezTo>
                  <a:pt x="32" y="115"/>
                  <a:pt x="33" y="115"/>
                  <a:pt x="33" y="115"/>
                </a:cubicBezTo>
                <a:cubicBezTo>
                  <a:pt x="33" y="116"/>
                  <a:pt x="33" y="116"/>
                  <a:pt x="33" y="117"/>
                </a:cubicBezTo>
                <a:cubicBezTo>
                  <a:pt x="34" y="116"/>
                  <a:pt x="34" y="117"/>
                  <a:pt x="34" y="118"/>
                </a:cubicBezTo>
                <a:cubicBezTo>
                  <a:pt x="37" y="118"/>
                  <a:pt x="37" y="121"/>
                  <a:pt x="39" y="121"/>
                </a:cubicBezTo>
                <a:cubicBezTo>
                  <a:pt x="41" y="122"/>
                  <a:pt x="43" y="121"/>
                  <a:pt x="43" y="123"/>
                </a:cubicBezTo>
                <a:cubicBezTo>
                  <a:pt x="43" y="123"/>
                  <a:pt x="44" y="123"/>
                  <a:pt x="44" y="123"/>
                </a:cubicBezTo>
                <a:cubicBezTo>
                  <a:pt x="44" y="124"/>
                  <a:pt x="45" y="124"/>
                  <a:pt x="45" y="125"/>
                </a:cubicBezTo>
                <a:cubicBezTo>
                  <a:pt x="46" y="125"/>
                  <a:pt x="47" y="125"/>
                  <a:pt x="46" y="126"/>
                </a:cubicBezTo>
                <a:cubicBezTo>
                  <a:pt x="47" y="126"/>
                  <a:pt x="47" y="126"/>
                  <a:pt x="48" y="126"/>
                </a:cubicBezTo>
                <a:cubicBezTo>
                  <a:pt x="49" y="126"/>
                  <a:pt x="52" y="126"/>
                  <a:pt x="52" y="127"/>
                </a:cubicBezTo>
                <a:cubicBezTo>
                  <a:pt x="52" y="128"/>
                  <a:pt x="52" y="128"/>
                  <a:pt x="52" y="128"/>
                </a:cubicBezTo>
                <a:cubicBezTo>
                  <a:pt x="51" y="128"/>
                  <a:pt x="51" y="129"/>
                  <a:pt x="50" y="130"/>
                </a:cubicBezTo>
                <a:cubicBezTo>
                  <a:pt x="50" y="130"/>
                  <a:pt x="50" y="130"/>
                  <a:pt x="50" y="131"/>
                </a:cubicBezTo>
                <a:cubicBezTo>
                  <a:pt x="50" y="131"/>
                  <a:pt x="51" y="131"/>
                  <a:pt x="51" y="131"/>
                </a:cubicBezTo>
                <a:cubicBezTo>
                  <a:pt x="51" y="131"/>
                  <a:pt x="51" y="132"/>
                  <a:pt x="51" y="132"/>
                </a:cubicBezTo>
                <a:cubicBezTo>
                  <a:pt x="50" y="132"/>
                  <a:pt x="49" y="134"/>
                  <a:pt x="49" y="131"/>
                </a:cubicBezTo>
                <a:cubicBezTo>
                  <a:pt x="48" y="131"/>
                  <a:pt x="46" y="131"/>
                  <a:pt x="46" y="130"/>
                </a:cubicBezTo>
                <a:cubicBezTo>
                  <a:pt x="46" y="130"/>
                  <a:pt x="46" y="130"/>
                  <a:pt x="45" y="130"/>
                </a:cubicBezTo>
                <a:cubicBezTo>
                  <a:pt x="45" y="130"/>
                  <a:pt x="44" y="130"/>
                  <a:pt x="44" y="130"/>
                </a:cubicBezTo>
                <a:cubicBezTo>
                  <a:pt x="44" y="130"/>
                  <a:pt x="44" y="131"/>
                  <a:pt x="44" y="132"/>
                </a:cubicBezTo>
                <a:cubicBezTo>
                  <a:pt x="44" y="132"/>
                  <a:pt x="44" y="133"/>
                  <a:pt x="44" y="133"/>
                </a:cubicBezTo>
                <a:cubicBezTo>
                  <a:pt x="45" y="133"/>
                  <a:pt x="45" y="133"/>
                  <a:pt x="45" y="134"/>
                </a:cubicBezTo>
                <a:cubicBezTo>
                  <a:pt x="46" y="134"/>
                  <a:pt x="47" y="135"/>
                  <a:pt x="46" y="136"/>
                </a:cubicBezTo>
                <a:cubicBezTo>
                  <a:pt x="48" y="136"/>
                  <a:pt x="48" y="139"/>
                  <a:pt x="49" y="137"/>
                </a:cubicBezTo>
                <a:cubicBezTo>
                  <a:pt x="49" y="137"/>
                  <a:pt x="50" y="137"/>
                  <a:pt x="50" y="137"/>
                </a:cubicBezTo>
                <a:cubicBezTo>
                  <a:pt x="51" y="137"/>
                  <a:pt x="52" y="137"/>
                  <a:pt x="53" y="137"/>
                </a:cubicBezTo>
                <a:cubicBezTo>
                  <a:pt x="53" y="136"/>
                  <a:pt x="53" y="136"/>
                  <a:pt x="53" y="136"/>
                </a:cubicBezTo>
                <a:cubicBezTo>
                  <a:pt x="54" y="136"/>
                  <a:pt x="54" y="136"/>
                  <a:pt x="55" y="136"/>
                </a:cubicBezTo>
                <a:cubicBezTo>
                  <a:pt x="55" y="137"/>
                  <a:pt x="55" y="138"/>
                  <a:pt x="55" y="139"/>
                </a:cubicBezTo>
                <a:cubicBezTo>
                  <a:pt x="55" y="140"/>
                  <a:pt x="54" y="140"/>
                  <a:pt x="53" y="140"/>
                </a:cubicBezTo>
                <a:cubicBezTo>
                  <a:pt x="53" y="140"/>
                  <a:pt x="52" y="141"/>
                  <a:pt x="52" y="142"/>
                </a:cubicBezTo>
                <a:cubicBezTo>
                  <a:pt x="52" y="143"/>
                  <a:pt x="50" y="143"/>
                  <a:pt x="49" y="143"/>
                </a:cubicBezTo>
                <a:cubicBezTo>
                  <a:pt x="48" y="143"/>
                  <a:pt x="47" y="143"/>
                  <a:pt x="48" y="142"/>
                </a:cubicBezTo>
                <a:cubicBezTo>
                  <a:pt x="48" y="141"/>
                  <a:pt x="48" y="140"/>
                  <a:pt x="48" y="139"/>
                </a:cubicBezTo>
                <a:cubicBezTo>
                  <a:pt x="47" y="139"/>
                  <a:pt x="46" y="140"/>
                  <a:pt x="46" y="140"/>
                </a:cubicBezTo>
                <a:cubicBezTo>
                  <a:pt x="45" y="140"/>
                  <a:pt x="45" y="139"/>
                  <a:pt x="45" y="138"/>
                </a:cubicBezTo>
                <a:cubicBezTo>
                  <a:pt x="46" y="138"/>
                  <a:pt x="46" y="138"/>
                  <a:pt x="46" y="138"/>
                </a:cubicBezTo>
                <a:cubicBezTo>
                  <a:pt x="46" y="138"/>
                  <a:pt x="46" y="137"/>
                  <a:pt x="46" y="137"/>
                </a:cubicBezTo>
                <a:cubicBezTo>
                  <a:pt x="46" y="137"/>
                  <a:pt x="45" y="137"/>
                  <a:pt x="45" y="136"/>
                </a:cubicBezTo>
                <a:cubicBezTo>
                  <a:pt x="44" y="136"/>
                  <a:pt x="43" y="136"/>
                  <a:pt x="42" y="137"/>
                </a:cubicBezTo>
                <a:cubicBezTo>
                  <a:pt x="41" y="137"/>
                  <a:pt x="41" y="137"/>
                  <a:pt x="40" y="137"/>
                </a:cubicBezTo>
                <a:cubicBezTo>
                  <a:pt x="40" y="138"/>
                  <a:pt x="38" y="138"/>
                  <a:pt x="38" y="139"/>
                </a:cubicBezTo>
                <a:cubicBezTo>
                  <a:pt x="39" y="139"/>
                  <a:pt x="39" y="140"/>
                  <a:pt x="38" y="140"/>
                </a:cubicBezTo>
                <a:cubicBezTo>
                  <a:pt x="38" y="141"/>
                  <a:pt x="38" y="142"/>
                  <a:pt x="38" y="143"/>
                </a:cubicBezTo>
                <a:cubicBezTo>
                  <a:pt x="38" y="144"/>
                  <a:pt x="36" y="145"/>
                  <a:pt x="38" y="145"/>
                </a:cubicBezTo>
                <a:cubicBezTo>
                  <a:pt x="38" y="145"/>
                  <a:pt x="39" y="145"/>
                  <a:pt x="39" y="145"/>
                </a:cubicBezTo>
                <a:cubicBezTo>
                  <a:pt x="39" y="144"/>
                  <a:pt x="41" y="144"/>
                  <a:pt x="42" y="145"/>
                </a:cubicBezTo>
                <a:cubicBezTo>
                  <a:pt x="42" y="145"/>
                  <a:pt x="42" y="146"/>
                  <a:pt x="42" y="146"/>
                </a:cubicBezTo>
                <a:cubicBezTo>
                  <a:pt x="42" y="147"/>
                  <a:pt x="42" y="147"/>
                  <a:pt x="42" y="147"/>
                </a:cubicBezTo>
                <a:cubicBezTo>
                  <a:pt x="43" y="147"/>
                  <a:pt x="43" y="148"/>
                  <a:pt x="43" y="149"/>
                </a:cubicBezTo>
                <a:cubicBezTo>
                  <a:pt x="43" y="149"/>
                  <a:pt x="43" y="149"/>
                  <a:pt x="43" y="150"/>
                </a:cubicBezTo>
                <a:cubicBezTo>
                  <a:pt x="43" y="151"/>
                  <a:pt x="43" y="151"/>
                  <a:pt x="44" y="151"/>
                </a:cubicBezTo>
                <a:cubicBezTo>
                  <a:pt x="44" y="151"/>
                  <a:pt x="45" y="151"/>
                  <a:pt x="45" y="151"/>
                </a:cubicBezTo>
                <a:cubicBezTo>
                  <a:pt x="46" y="151"/>
                  <a:pt x="47" y="150"/>
                  <a:pt x="48" y="150"/>
                </a:cubicBezTo>
                <a:cubicBezTo>
                  <a:pt x="48" y="151"/>
                  <a:pt x="47" y="152"/>
                  <a:pt x="46" y="153"/>
                </a:cubicBezTo>
                <a:cubicBezTo>
                  <a:pt x="47" y="154"/>
                  <a:pt x="48" y="154"/>
                  <a:pt x="48" y="156"/>
                </a:cubicBezTo>
                <a:cubicBezTo>
                  <a:pt x="48" y="157"/>
                  <a:pt x="48" y="158"/>
                  <a:pt x="48" y="159"/>
                </a:cubicBezTo>
                <a:cubicBezTo>
                  <a:pt x="48" y="160"/>
                  <a:pt x="48" y="161"/>
                  <a:pt x="48" y="162"/>
                </a:cubicBezTo>
                <a:cubicBezTo>
                  <a:pt x="49" y="162"/>
                  <a:pt x="49" y="165"/>
                  <a:pt x="48" y="165"/>
                </a:cubicBezTo>
                <a:cubicBezTo>
                  <a:pt x="46" y="165"/>
                  <a:pt x="46" y="164"/>
                  <a:pt x="45" y="164"/>
                </a:cubicBezTo>
                <a:cubicBezTo>
                  <a:pt x="44" y="164"/>
                  <a:pt x="44" y="164"/>
                  <a:pt x="44" y="163"/>
                </a:cubicBezTo>
                <a:cubicBezTo>
                  <a:pt x="44" y="163"/>
                  <a:pt x="43" y="163"/>
                  <a:pt x="43" y="163"/>
                </a:cubicBezTo>
                <a:cubicBezTo>
                  <a:pt x="42" y="163"/>
                  <a:pt x="40" y="162"/>
                  <a:pt x="42" y="162"/>
                </a:cubicBezTo>
                <a:cubicBezTo>
                  <a:pt x="42" y="161"/>
                  <a:pt x="42" y="161"/>
                  <a:pt x="42" y="161"/>
                </a:cubicBezTo>
                <a:cubicBezTo>
                  <a:pt x="41" y="160"/>
                  <a:pt x="40" y="160"/>
                  <a:pt x="40" y="158"/>
                </a:cubicBezTo>
                <a:cubicBezTo>
                  <a:pt x="40" y="158"/>
                  <a:pt x="40" y="158"/>
                  <a:pt x="39" y="158"/>
                </a:cubicBezTo>
                <a:cubicBezTo>
                  <a:pt x="39" y="160"/>
                  <a:pt x="38" y="160"/>
                  <a:pt x="39" y="162"/>
                </a:cubicBezTo>
                <a:cubicBezTo>
                  <a:pt x="39" y="162"/>
                  <a:pt x="38" y="162"/>
                  <a:pt x="38" y="162"/>
                </a:cubicBezTo>
                <a:cubicBezTo>
                  <a:pt x="38" y="162"/>
                  <a:pt x="37" y="162"/>
                  <a:pt x="37" y="162"/>
                </a:cubicBezTo>
                <a:cubicBezTo>
                  <a:pt x="37" y="162"/>
                  <a:pt x="37" y="163"/>
                  <a:pt x="37" y="163"/>
                </a:cubicBezTo>
                <a:cubicBezTo>
                  <a:pt x="36" y="163"/>
                  <a:pt x="35" y="163"/>
                  <a:pt x="34" y="163"/>
                </a:cubicBezTo>
                <a:cubicBezTo>
                  <a:pt x="34" y="164"/>
                  <a:pt x="34" y="164"/>
                  <a:pt x="34" y="165"/>
                </a:cubicBezTo>
                <a:cubicBezTo>
                  <a:pt x="35" y="166"/>
                  <a:pt x="37" y="165"/>
                  <a:pt x="37" y="166"/>
                </a:cubicBezTo>
                <a:cubicBezTo>
                  <a:pt x="37" y="166"/>
                  <a:pt x="38" y="166"/>
                  <a:pt x="38" y="166"/>
                </a:cubicBezTo>
                <a:cubicBezTo>
                  <a:pt x="38" y="167"/>
                  <a:pt x="38" y="167"/>
                  <a:pt x="38" y="168"/>
                </a:cubicBezTo>
                <a:cubicBezTo>
                  <a:pt x="39" y="168"/>
                  <a:pt x="39" y="169"/>
                  <a:pt x="40" y="169"/>
                </a:cubicBezTo>
                <a:cubicBezTo>
                  <a:pt x="42" y="169"/>
                  <a:pt x="42" y="171"/>
                  <a:pt x="43" y="172"/>
                </a:cubicBezTo>
                <a:cubicBezTo>
                  <a:pt x="43" y="173"/>
                  <a:pt x="43" y="173"/>
                  <a:pt x="43" y="174"/>
                </a:cubicBezTo>
                <a:cubicBezTo>
                  <a:pt x="43" y="174"/>
                  <a:pt x="44" y="174"/>
                  <a:pt x="44" y="174"/>
                </a:cubicBezTo>
                <a:cubicBezTo>
                  <a:pt x="44" y="174"/>
                  <a:pt x="44" y="174"/>
                  <a:pt x="44" y="175"/>
                </a:cubicBezTo>
                <a:cubicBezTo>
                  <a:pt x="44" y="175"/>
                  <a:pt x="44" y="176"/>
                  <a:pt x="44" y="176"/>
                </a:cubicBezTo>
                <a:cubicBezTo>
                  <a:pt x="45" y="176"/>
                  <a:pt x="45" y="176"/>
                  <a:pt x="45" y="177"/>
                </a:cubicBezTo>
                <a:cubicBezTo>
                  <a:pt x="46" y="177"/>
                  <a:pt x="46" y="177"/>
                  <a:pt x="46" y="177"/>
                </a:cubicBezTo>
                <a:cubicBezTo>
                  <a:pt x="46" y="178"/>
                  <a:pt x="47" y="179"/>
                  <a:pt x="48" y="178"/>
                </a:cubicBezTo>
                <a:cubicBezTo>
                  <a:pt x="48" y="179"/>
                  <a:pt x="50" y="178"/>
                  <a:pt x="50" y="180"/>
                </a:cubicBezTo>
                <a:cubicBezTo>
                  <a:pt x="49" y="180"/>
                  <a:pt x="49" y="180"/>
                  <a:pt x="49" y="181"/>
                </a:cubicBezTo>
                <a:cubicBezTo>
                  <a:pt x="49" y="183"/>
                  <a:pt x="48" y="184"/>
                  <a:pt x="48" y="185"/>
                </a:cubicBezTo>
                <a:cubicBezTo>
                  <a:pt x="47" y="186"/>
                  <a:pt x="48" y="188"/>
                  <a:pt x="46" y="188"/>
                </a:cubicBezTo>
                <a:cubicBezTo>
                  <a:pt x="46" y="188"/>
                  <a:pt x="46" y="189"/>
                  <a:pt x="46" y="189"/>
                </a:cubicBezTo>
                <a:cubicBezTo>
                  <a:pt x="46" y="190"/>
                  <a:pt x="45" y="190"/>
                  <a:pt x="45" y="191"/>
                </a:cubicBezTo>
                <a:cubicBezTo>
                  <a:pt x="44" y="191"/>
                  <a:pt x="44" y="193"/>
                  <a:pt x="44" y="194"/>
                </a:cubicBezTo>
                <a:cubicBezTo>
                  <a:pt x="44" y="195"/>
                  <a:pt x="44" y="195"/>
                  <a:pt x="43" y="195"/>
                </a:cubicBezTo>
                <a:cubicBezTo>
                  <a:pt x="42" y="195"/>
                  <a:pt x="41" y="195"/>
                  <a:pt x="40" y="195"/>
                </a:cubicBezTo>
                <a:cubicBezTo>
                  <a:pt x="38" y="195"/>
                  <a:pt x="39" y="198"/>
                  <a:pt x="37" y="199"/>
                </a:cubicBezTo>
                <a:cubicBezTo>
                  <a:pt x="37" y="194"/>
                  <a:pt x="33" y="195"/>
                  <a:pt x="32" y="191"/>
                </a:cubicBezTo>
                <a:cubicBezTo>
                  <a:pt x="32" y="191"/>
                  <a:pt x="32" y="191"/>
                  <a:pt x="32" y="190"/>
                </a:cubicBezTo>
                <a:cubicBezTo>
                  <a:pt x="31" y="190"/>
                  <a:pt x="31" y="188"/>
                  <a:pt x="30" y="188"/>
                </a:cubicBezTo>
                <a:cubicBezTo>
                  <a:pt x="29" y="188"/>
                  <a:pt x="27" y="188"/>
                  <a:pt x="27" y="187"/>
                </a:cubicBezTo>
                <a:cubicBezTo>
                  <a:pt x="27" y="186"/>
                  <a:pt x="27" y="185"/>
                  <a:pt x="27" y="184"/>
                </a:cubicBezTo>
                <a:cubicBezTo>
                  <a:pt x="27" y="183"/>
                  <a:pt x="26" y="183"/>
                  <a:pt x="26" y="182"/>
                </a:cubicBezTo>
                <a:cubicBezTo>
                  <a:pt x="26" y="182"/>
                  <a:pt x="25" y="182"/>
                  <a:pt x="25" y="182"/>
                </a:cubicBezTo>
                <a:cubicBezTo>
                  <a:pt x="24" y="182"/>
                  <a:pt x="24" y="181"/>
                  <a:pt x="24" y="180"/>
                </a:cubicBezTo>
                <a:cubicBezTo>
                  <a:pt x="25" y="180"/>
                  <a:pt x="25" y="180"/>
                  <a:pt x="26" y="180"/>
                </a:cubicBezTo>
                <a:cubicBezTo>
                  <a:pt x="26" y="179"/>
                  <a:pt x="26" y="178"/>
                  <a:pt x="27" y="178"/>
                </a:cubicBezTo>
                <a:cubicBezTo>
                  <a:pt x="27" y="178"/>
                  <a:pt x="27" y="178"/>
                  <a:pt x="27" y="177"/>
                </a:cubicBezTo>
                <a:cubicBezTo>
                  <a:pt x="27" y="177"/>
                  <a:pt x="27" y="176"/>
                  <a:pt x="27" y="176"/>
                </a:cubicBezTo>
                <a:cubicBezTo>
                  <a:pt x="27" y="176"/>
                  <a:pt x="26" y="176"/>
                  <a:pt x="25" y="176"/>
                </a:cubicBezTo>
                <a:cubicBezTo>
                  <a:pt x="25" y="176"/>
                  <a:pt x="24" y="176"/>
                  <a:pt x="24" y="176"/>
                </a:cubicBezTo>
                <a:cubicBezTo>
                  <a:pt x="24" y="176"/>
                  <a:pt x="24" y="175"/>
                  <a:pt x="24" y="175"/>
                </a:cubicBezTo>
                <a:cubicBezTo>
                  <a:pt x="23" y="175"/>
                  <a:pt x="22" y="174"/>
                  <a:pt x="23" y="172"/>
                </a:cubicBezTo>
                <a:cubicBezTo>
                  <a:pt x="22" y="172"/>
                  <a:pt x="21" y="172"/>
                  <a:pt x="21" y="171"/>
                </a:cubicBezTo>
                <a:cubicBezTo>
                  <a:pt x="21" y="169"/>
                  <a:pt x="19" y="170"/>
                  <a:pt x="17" y="170"/>
                </a:cubicBezTo>
                <a:cubicBezTo>
                  <a:pt x="17" y="170"/>
                  <a:pt x="17" y="171"/>
                  <a:pt x="17" y="171"/>
                </a:cubicBezTo>
                <a:cubicBezTo>
                  <a:pt x="17" y="172"/>
                  <a:pt x="17" y="172"/>
                  <a:pt x="17" y="172"/>
                </a:cubicBezTo>
                <a:cubicBezTo>
                  <a:pt x="17" y="173"/>
                  <a:pt x="17" y="173"/>
                  <a:pt x="17" y="174"/>
                </a:cubicBezTo>
                <a:cubicBezTo>
                  <a:pt x="17" y="174"/>
                  <a:pt x="18" y="174"/>
                  <a:pt x="18" y="175"/>
                </a:cubicBezTo>
                <a:cubicBezTo>
                  <a:pt x="18" y="175"/>
                  <a:pt x="18" y="176"/>
                  <a:pt x="18" y="176"/>
                </a:cubicBezTo>
                <a:cubicBezTo>
                  <a:pt x="16" y="176"/>
                  <a:pt x="16" y="177"/>
                  <a:pt x="14" y="177"/>
                </a:cubicBezTo>
                <a:cubicBezTo>
                  <a:pt x="14" y="177"/>
                  <a:pt x="14" y="177"/>
                  <a:pt x="13" y="177"/>
                </a:cubicBezTo>
                <a:cubicBezTo>
                  <a:pt x="13" y="176"/>
                  <a:pt x="13" y="174"/>
                  <a:pt x="14" y="174"/>
                </a:cubicBezTo>
                <a:cubicBezTo>
                  <a:pt x="14" y="173"/>
                  <a:pt x="14" y="172"/>
                  <a:pt x="14" y="171"/>
                </a:cubicBezTo>
                <a:cubicBezTo>
                  <a:pt x="11" y="171"/>
                  <a:pt x="13" y="165"/>
                  <a:pt x="11" y="164"/>
                </a:cubicBezTo>
                <a:cubicBezTo>
                  <a:pt x="11" y="163"/>
                  <a:pt x="11" y="163"/>
                  <a:pt x="12" y="163"/>
                </a:cubicBezTo>
                <a:cubicBezTo>
                  <a:pt x="12" y="162"/>
                  <a:pt x="13" y="162"/>
                  <a:pt x="13" y="163"/>
                </a:cubicBezTo>
                <a:cubicBezTo>
                  <a:pt x="14" y="163"/>
                  <a:pt x="14" y="163"/>
                  <a:pt x="14" y="163"/>
                </a:cubicBezTo>
                <a:cubicBezTo>
                  <a:pt x="14" y="161"/>
                  <a:pt x="14" y="160"/>
                  <a:pt x="13" y="159"/>
                </a:cubicBezTo>
                <a:cubicBezTo>
                  <a:pt x="13" y="161"/>
                  <a:pt x="11" y="161"/>
                  <a:pt x="11" y="159"/>
                </a:cubicBezTo>
                <a:cubicBezTo>
                  <a:pt x="11" y="159"/>
                  <a:pt x="11" y="159"/>
                  <a:pt x="11" y="158"/>
                </a:cubicBezTo>
                <a:cubicBezTo>
                  <a:pt x="10" y="158"/>
                  <a:pt x="9" y="158"/>
                  <a:pt x="8" y="158"/>
                </a:cubicBezTo>
                <a:cubicBezTo>
                  <a:pt x="9" y="157"/>
                  <a:pt x="9" y="157"/>
                  <a:pt x="11" y="157"/>
                </a:cubicBezTo>
                <a:cubicBezTo>
                  <a:pt x="12" y="157"/>
                  <a:pt x="12" y="156"/>
                  <a:pt x="12" y="155"/>
                </a:cubicBezTo>
                <a:cubicBezTo>
                  <a:pt x="11" y="155"/>
                  <a:pt x="11" y="154"/>
                  <a:pt x="11" y="153"/>
                </a:cubicBezTo>
                <a:cubicBezTo>
                  <a:pt x="10" y="153"/>
                  <a:pt x="9" y="152"/>
                  <a:pt x="7" y="152"/>
                </a:cubicBezTo>
                <a:cubicBezTo>
                  <a:pt x="6" y="152"/>
                  <a:pt x="5" y="152"/>
                  <a:pt x="4" y="152"/>
                </a:cubicBezTo>
                <a:cubicBezTo>
                  <a:pt x="3" y="148"/>
                  <a:pt x="5" y="148"/>
                  <a:pt x="5" y="144"/>
                </a:cubicBezTo>
                <a:cubicBezTo>
                  <a:pt x="6" y="144"/>
                  <a:pt x="6" y="144"/>
                  <a:pt x="7" y="144"/>
                </a:cubicBezTo>
                <a:cubicBezTo>
                  <a:pt x="8" y="144"/>
                  <a:pt x="8" y="144"/>
                  <a:pt x="8" y="144"/>
                </a:cubicBezTo>
                <a:cubicBezTo>
                  <a:pt x="8" y="144"/>
                  <a:pt x="8" y="143"/>
                  <a:pt x="8" y="143"/>
                </a:cubicBezTo>
                <a:cubicBezTo>
                  <a:pt x="7" y="143"/>
                  <a:pt x="7" y="141"/>
                  <a:pt x="10" y="142"/>
                </a:cubicBezTo>
                <a:cubicBezTo>
                  <a:pt x="10" y="141"/>
                  <a:pt x="10" y="141"/>
                  <a:pt x="10" y="140"/>
                </a:cubicBezTo>
                <a:cubicBezTo>
                  <a:pt x="9" y="140"/>
                  <a:pt x="8" y="140"/>
                  <a:pt x="7" y="140"/>
                </a:cubicBezTo>
                <a:cubicBezTo>
                  <a:pt x="7" y="141"/>
                  <a:pt x="6" y="142"/>
                  <a:pt x="5" y="142"/>
                </a:cubicBezTo>
                <a:cubicBezTo>
                  <a:pt x="5" y="141"/>
                  <a:pt x="5" y="141"/>
                  <a:pt x="5" y="140"/>
                </a:cubicBezTo>
                <a:cubicBezTo>
                  <a:pt x="2" y="139"/>
                  <a:pt x="4" y="134"/>
                  <a:pt x="4" y="131"/>
                </a:cubicBezTo>
                <a:cubicBezTo>
                  <a:pt x="2" y="131"/>
                  <a:pt x="3" y="133"/>
                  <a:pt x="1" y="133"/>
                </a:cubicBezTo>
                <a:cubicBezTo>
                  <a:pt x="1" y="134"/>
                  <a:pt x="1" y="134"/>
                  <a:pt x="1" y="134"/>
                </a:cubicBezTo>
                <a:cubicBezTo>
                  <a:pt x="1" y="136"/>
                  <a:pt x="3" y="141"/>
                  <a:pt x="0" y="140"/>
                </a:cubicBezTo>
                <a:cubicBezTo>
                  <a:pt x="0" y="142"/>
                  <a:pt x="0" y="143"/>
                  <a:pt x="0" y="144"/>
                </a:cubicBezTo>
                <a:cubicBezTo>
                  <a:pt x="0" y="144"/>
                  <a:pt x="0" y="145"/>
                  <a:pt x="0" y="145"/>
                </a:cubicBezTo>
                <a:cubicBezTo>
                  <a:pt x="4" y="145"/>
                  <a:pt x="2" y="150"/>
                  <a:pt x="0" y="151"/>
                </a:cubicBezTo>
                <a:cubicBezTo>
                  <a:pt x="0" y="152"/>
                  <a:pt x="0" y="153"/>
                  <a:pt x="0" y="153"/>
                </a:cubicBezTo>
                <a:cubicBezTo>
                  <a:pt x="8" y="155"/>
                  <a:pt x="1" y="165"/>
                  <a:pt x="5" y="172"/>
                </a:cubicBezTo>
                <a:cubicBezTo>
                  <a:pt x="5" y="173"/>
                  <a:pt x="5" y="174"/>
                  <a:pt x="5" y="175"/>
                </a:cubicBezTo>
                <a:cubicBezTo>
                  <a:pt x="5" y="175"/>
                  <a:pt x="6" y="175"/>
                  <a:pt x="6" y="175"/>
                </a:cubicBezTo>
                <a:cubicBezTo>
                  <a:pt x="7" y="175"/>
                  <a:pt x="7" y="176"/>
                  <a:pt x="7" y="177"/>
                </a:cubicBezTo>
                <a:cubicBezTo>
                  <a:pt x="7" y="178"/>
                  <a:pt x="7" y="178"/>
                  <a:pt x="7" y="178"/>
                </a:cubicBezTo>
                <a:cubicBezTo>
                  <a:pt x="9" y="178"/>
                  <a:pt x="8" y="180"/>
                  <a:pt x="10" y="181"/>
                </a:cubicBezTo>
                <a:cubicBezTo>
                  <a:pt x="10" y="182"/>
                  <a:pt x="11" y="182"/>
                  <a:pt x="11" y="183"/>
                </a:cubicBezTo>
                <a:cubicBezTo>
                  <a:pt x="11" y="184"/>
                  <a:pt x="12" y="185"/>
                  <a:pt x="12" y="185"/>
                </a:cubicBezTo>
                <a:cubicBezTo>
                  <a:pt x="12" y="186"/>
                  <a:pt x="13" y="187"/>
                  <a:pt x="13" y="188"/>
                </a:cubicBezTo>
                <a:cubicBezTo>
                  <a:pt x="14" y="188"/>
                  <a:pt x="14" y="188"/>
                  <a:pt x="14" y="188"/>
                </a:cubicBezTo>
                <a:cubicBezTo>
                  <a:pt x="15" y="188"/>
                  <a:pt x="15" y="188"/>
                  <a:pt x="15" y="188"/>
                </a:cubicBezTo>
                <a:cubicBezTo>
                  <a:pt x="17" y="189"/>
                  <a:pt x="18" y="193"/>
                  <a:pt x="21" y="190"/>
                </a:cubicBezTo>
                <a:cubicBezTo>
                  <a:pt x="21" y="192"/>
                  <a:pt x="22" y="194"/>
                  <a:pt x="23" y="195"/>
                </a:cubicBezTo>
                <a:cubicBezTo>
                  <a:pt x="24" y="196"/>
                  <a:pt x="25" y="196"/>
                  <a:pt x="25" y="197"/>
                </a:cubicBezTo>
                <a:cubicBezTo>
                  <a:pt x="25" y="198"/>
                  <a:pt x="25" y="198"/>
                  <a:pt x="25" y="199"/>
                </a:cubicBezTo>
                <a:cubicBezTo>
                  <a:pt x="27" y="198"/>
                  <a:pt x="29" y="199"/>
                  <a:pt x="30" y="200"/>
                </a:cubicBezTo>
                <a:cubicBezTo>
                  <a:pt x="30" y="200"/>
                  <a:pt x="30" y="201"/>
                  <a:pt x="30" y="201"/>
                </a:cubicBezTo>
                <a:cubicBezTo>
                  <a:pt x="30" y="201"/>
                  <a:pt x="31" y="201"/>
                  <a:pt x="31" y="201"/>
                </a:cubicBezTo>
                <a:cubicBezTo>
                  <a:pt x="31" y="201"/>
                  <a:pt x="32" y="201"/>
                  <a:pt x="32" y="201"/>
                </a:cubicBezTo>
                <a:cubicBezTo>
                  <a:pt x="33" y="203"/>
                  <a:pt x="37" y="203"/>
                  <a:pt x="40" y="203"/>
                </a:cubicBezTo>
                <a:cubicBezTo>
                  <a:pt x="41" y="202"/>
                  <a:pt x="43" y="202"/>
                  <a:pt x="45" y="202"/>
                </a:cubicBezTo>
                <a:cubicBezTo>
                  <a:pt x="46" y="200"/>
                  <a:pt x="47" y="199"/>
                  <a:pt x="49" y="199"/>
                </a:cubicBezTo>
                <a:cubicBezTo>
                  <a:pt x="50" y="199"/>
                  <a:pt x="50" y="199"/>
                  <a:pt x="51" y="199"/>
                </a:cubicBezTo>
                <a:cubicBezTo>
                  <a:pt x="51" y="198"/>
                  <a:pt x="52" y="197"/>
                  <a:pt x="52" y="197"/>
                </a:cubicBezTo>
                <a:cubicBezTo>
                  <a:pt x="52" y="197"/>
                  <a:pt x="52" y="197"/>
                  <a:pt x="52" y="196"/>
                </a:cubicBezTo>
                <a:cubicBezTo>
                  <a:pt x="53" y="196"/>
                  <a:pt x="53" y="196"/>
                  <a:pt x="53" y="196"/>
                </a:cubicBezTo>
                <a:cubicBezTo>
                  <a:pt x="53" y="196"/>
                  <a:pt x="53" y="195"/>
                  <a:pt x="53" y="195"/>
                </a:cubicBezTo>
                <a:cubicBezTo>
                  <a:pt x="53" y="194"/>
                  <a:pt x="53" y="193"/>
                  <a:pt x="53" y="193"/>
                </a:cubicBezTo>
                <a:cubicBezTo>
                  <a:pt x="54" y="192"/>
                  <a:pt x="54" y="191"/>
                  <a:pt x="55" y="191"/>
                </a:cubicBezTo>
                <a:cubicBezTo>
                  <a:pt x="55" y="191"/>
                  <a:pt x="55" y="191"/>
                  <a:pt x="56" y="191"/>
                </a:cubicBezTo>
                <a:cubicBezTo>
                  <a:pt x="57" y="191"/>
                  <a:pt x="58" y="190"/>
                  <a:pt x="58" y="189"/>
                </a:cubicBezTo>
                <a:cubicBezTo>
                  <a:pt x="57" y="189"/>
                  <a:pt x="56" y="189"/>
                  <a:pt x="56" y="188"/>
                </a:cubicBezTo>
                <a:cubicBezTo>
                  <a:pt x="56" y="187"/>
                  <a:pt x="56" y="187"/>
                  <a:pt x="56" y="187"/>
                </a:cubicBezTo>
                <a:cubicBezTo>
                  <a:pt x="58" y="186"/>
                  <a:pt x="57" y="184"/>
                  <a:pt x="56" y="183"/>
                </a:cubicBezTo>
                <a:cubicBezTo>
                  <a:pt x="55" y="183"/>
                  <a:pt x="54" y="183"/>
                  <a:pt x="55" y="182"/>
                </a:cubicBezTo>
                <a:cubicBezTo>
                  <a:pt x="52" y="181"/>
                  <a:pt x="56" y="180"/>
                  <a:pt x="53" y="178"/>
                </a:cubicBezTo>
                <a:cubicBezTo>
                  <a:pt x="53" y="178"/>
                  <a:pt x="53" y="178"/>
                  <a:pt x="53" y="177"/>
                </a:cubicBezTo>
                <a:cubicBezTo>
                  <a:pt x="52" y="177"/>
                  <a:pt x="52" y="175"/>
                  <a:pt x="53" y="175"/>
                </a:cubicBezTo>
                <a:cubicBezTo>
                  <a:pt x="55" y="175"/>
                  <a:pt x="55" y="173"/>
                  <a:pt x="56" y="175"/>
                </a:cubicBezTo>
                <a:cubicBezTo>
                  <a:pt x="56" y="175"/>
                  <a:pt x="57" y="175"/>
                  <a:pt x="57" y="175"/>
                </a:cubicBezTo>
                <a:cubicBezTo>
                  <a:pt x="58" y="175"/>
                  <a:pt x="59" y="176"/>
                  <a:pt x="59" y="177"/>
                </a:cubicBezTo>
                <a:cubicBezTo>
                  <a:pt x="59" y="177"/>
                  <a:pt x="59" y="177"/>
                  <a:pt x="58" y="177"/>
                </a:cubicBezTo>
                <a:cubicBezTo>
                  <a:pt x="58" y="178"/>
                  <a:pt x="58" y="178"/>
                  <a:pt x="58" y="178"/>
                </a:cubicBezTo>
                <a:cubicBezTo>
                  <a:pt x="60" y="179"/>
                  <a:pt x="60" y="180"/>
                  <a:pt x="61" y="181"/>
                </a:cubicBezTo>
                <a:cubicBezTo>
                  <a:pt x="61" y="181"/>
                  <a:pt x="61" y="182"/>
                  <a:pt x="61" y="182"/>
                </a:cubicBezTo>
                <a:cubicBezTo>
                  <a:pt x="61" y="182"/>
                  <a:pt x="61" y="182"/>
                  <a:pt x="62" y="182"/>
                </a:cubicBezTo>
                <a:cubicBezTo>
                  <a:pt x="62" y="181"/>
                  <a:pt x="63" y="181"/>
                  <a:pt x="63" y="180"/>
                </a:cubicBezTo>
                <a:cubicBezTo>
                  <a:pt x="63" y="179"/>
                  <a:pt x="63" y="178"/>
                  <a:pt x="63" y="177"/>
                </a:cubicBezTo>
                <a:cubicBezTo>
                  <a:pt x="63" y="176"/>
                  <a:pt x="63" y="175"/>
                  <a:pt x="63" y="174"/>
                </a:cubicBezTo>
                <a:cubicBezTo>
                  <a:pt x="61" y="173"/>
                  <a:pt x="62" y="171"/>
                  <a:pt x="63" y="170"/>
                </a:cubicBezTo>
                <a:cubicBezTo>
                  <a:pt x="63" y="170"/>
                  <a:pt x="64" y="170"/>
                  <a:pt x="64" y="170"/>
                </a:cubicBezTo>
                <a:cubicBezTo>
                  <a:pt x="64" y="170"/>
                  <a:pt x="64" y="169"/>
                  <a:pt x="64" y="169"/>
                </a:cubicBezTo>
                <a:cubicBezTo>
                  <a:pt x="64" y="168"/>
                  <a:pt x="64" y="167"/>
                  <a:pt x="63" y="168"/>
                </a:cubicBezTo>
                <a:cubicBezTo>
                  <a:pt x="62" y="168"/>
                  <a:pt x="62" y="168"/>
                  <a:pt x="62" y="169"/>
                </a:cubicBezTo>
                <a:cubicBezTo>
                  <a:pt x="63" y="173"/>
                  <a:pt x="59" y="170"/>
                  <a:pt x="59" y="168"/>
                </a:cubicBezTo>
                <a:cubicBezTo>
                  <a:pt x="58" y="166"/>
                  <a:pt x="58" y="164"/>
                  <a:pt x="58" y="162"/>
                </a:cubicBezTo>
                <a:cubicBezTo>
                  <a:pt x="57" y="162"/>
                  <a:pt x="57" y="161"/>
                  <a:pt x="56" y="161"/>
                </a:cubicBezTo>
                <a:cubicBezTo>
                  <a:pt x="56" y="160"/>
                  <a:pt x="56" y="160"/>
                  <a:pt x="56" y="159"/>
                </a:cubicBezTo>
                <a:cubicBezTo>
                  <a:pt x="55" y="159"/>
                  <a:pt x="55" y="159"/>
                  <a:pt x="55" y="159"/>
                </a:cubicBezTo>
                <a:cubicBezTo>
                  <a:pt x="54" y="159"/>
                  <a:pt x="54" y="159"/>
                  <a:pt x="53" y="159"/>
                </a:cubicBezTo>
                <a:cubicBezTo>
                  <a:pt x="53" y="158"/>
                  <a:pt x="52" y="157"/>
                  <a:pt x="53" y="156"/>
                </a:cubicBezTo>
                <a:cubicBezTo>
                  <a:pt x="54" y="156"/>
                  <a:pt x="55" y="156"/>
                  <a:pt x="56" y="156"/>
                </a:cubicBezTo>
                <a:cubicBezTo>
                  <a:pt x="56" y="156"/>
                  <a:pt x="57" y="156"/>
                  <a:pt x="57" y="156"/>
                </a:cubicBezTo>
                <a:cubicBezTo>
                  <a:pt x="57" y="155"/>
                  <a:pt x="59" y="155"/>
                  <a:pt x="58" y="157"/>
                </a:cubicBezTo>
                <a:cubicBezTo>
                  <a:pt x="59" y="157"/>
                  <a:pt x="59" y="157"/>
                  <a:pt x="59" y="157"/>
                </a:cubicBezTo>
                <a:cubicBezTo>
                  <a:pt x="60" y="157"/>
                  <a:pt x="60" y="157"/>
                  <a:pt x="61" y="157"/>
                </a:cubicBezTo>
                <a:cubicBezTo>
                  <a:pt x="61" y="158"/>
                  <a:pt x="62" y="159"/>
                  <a:pt x="63" y="159"/>
                </a:cubicBezTo>
                <a:cubicBezTo>
                  <a:pt x="63" y="159"/>
                  <a:pt x="64" y="159"/>
                  <a:pt x="64" y="159"/>
                </a:cubicBezTo>
                <a:cubicBezTo>
                  <a:pt x="65" y="160"/>
                  <a:pt x="65" y="159"/>
                  <a:pt x="65" y="158"/>
                </a:cubicBezTo>
                <a:cubicBezTo>
                  <a:pt x="65" y="158"/>
                  <a:pt x="65" y="157"/>
                  <a:pt x="65" y="157"/>
                </a:cubicBezTo>
                <a:cubicBezTo>
                  <a:pt x="65" y="157"/>
                  <a:pt x="65" y="156"/>
                  <a:pt x="65" y="156"/>
                </a:cubicBezTo>
                <a:cubicBezTo>
                  <a:pt x="64" y="156"/>
                  <a:pt x="64" y="155"/>
                  <a:pt x="63" y="155"/>
                </a:cubicBezTo>
                <a:cubicBezTo>
                  <a:pt x="62" y="155"/>
                  <a:pt x="62" y="154"/>
                  <a:pt x="61" y="153"/>
                </a:cubicBezTo>
                <a:cubicBezTo>
                  <a:pt x="60" y="153"/>
                  <a:pt x="60" y="153"/>
                  <a:pt x="59" y="153"/>
                </a:cubicBezTo>
                <a:cubicBezTo>
                  <a:pt x="59" y="152"/>
                  <a:pt x="58" y="152"/>
                  <a:pt x="58" y="151"/>
                </a:cubicBezTo>
                <a:cubicBezTo>
                  <a:pt x="58" y="151"/>
                  <a:pt x="57" y="151"/>
                  <a:pt x="57" y="151"/>
                </a:cubicBezTo>
                <a:cubicBezTo>
                  <a:pt x="57" y="151"/>
                  <a:pt x="57" y="150"/>
                  <a:pt x="57" y="150"/>
                </a:cubicBezTo>
                <a:cubicBezTo>
                  <a:pt x="57" y="149"/>
                  <a:pt x="57" y="149"/>
                  <a:pt x="57" y="149"/>
                </a:cubicBezTo>
                <a:cubicBezTo>
                  <a:pt x="57" y="148"/>
                  <a:pt x="57" y="147"/>
                  <a:pt x="58" y="147"/>
                </a:cubicBezTo>
                <a:cubicBezTo>
                  <a:pt x="61" y="147"/>
                  <a:pt x="59" y="152"/>
                  <a:pt x="63" y="151"/>
                </a:cubicBezTo>
                <a:cubicBezTo>
                  <a:pt x="63" y="149"/>
                  <a:pt x="62" y="148"/>
                  <a:pt x="62" y="147"/>
                </a:cubicBezTo>
                <a:cubicBezTo>
                  <a:pt x="62" y="146"/>
                  <a:pt x="62" y="145"/>
                  <a:pt x="62" y="144"/>
                </a:cubicBezTo>
                <a:cubicBezTo>
                  <a:pt x="62" y="144"/>
                  <a:pt x="62" y="143"/>
                  <a:pt x="62" y="143"/>
                </a:cubicBezTo>
                <a:cubicBezTo>
                  <a:pt x="61" y="143"/>
                  <a:pt x="61" y="143"/>
                  <a:pt x="61" y="143"/>
                </a:cubicBezTo>
                <a:cubicBezTo>
                  <a:pt x="60" y="142"/>
                  <a:pt x="59" y="142"/>
                  <a:pt x="59" y="140"/>
                </a:cubicBezTo>
                <a:cubicBezTo>
                  <a:pt x="59" y="140"/>
                  <a:pt x="59" y="140"/>
                  <a:pt x="59" y="139"/>
                </a:cubicBezTo>
                <a:cubicBezTo>
                  <a:pt x="56" y="139"/>
                  <a:pt x="57" y="133"/>
                  <a:pt x="55" y="131"/>
                </a:cubicBezTo>
                <a:cubicBezTo>
                  <a:pt x="55" y="130"/>
                  <a:pt x="55" y="130"/>
                  <a:pt x="55" y="130"/>
                </a:cubicBezTo>
                <a:cubicBezTo>
                  <a:pt x="55" y="130"/>
                  <a:pt x="56" y="130"/>
                  <a:pt x="57" y="130"/>
                </a:cubicBezTo>
                <a:cubicBezTo>
                  <a:pt x="57" y="129"/>
                  <a:pt x="57" y="129"/>
                  <a:pt x="57" y="128"/>
                </a:cubicBezTo>
                <a:cubicBezTo>
                  <a:pt x="57" y="128"/>
                  <a:pt x="58" y="127"/>
                  <a:pt x="59" y="127"/>
                </a:cubicBezTo>
                <a:cubicBezTo>
                  <a:pt x="61" y="127"/>
                  <a:pt x="61" y="129"/>
                  <a:pt x="63" y="128"/>
                </a:cubicBezTo>
                <a:cubicBezTo>
                  <a:pt x="63" y="129"/>
                  <a:pt x="63" y="129"/>
                  <a:pt x="63" y="130"/>
                </a:cubicBezTo>
                <a:cubicBezTo>
                  <a:pt x="64" y="130"/>
                  <a:pt x="65" y="130"/>
                  <a:pt x="67" y="130"/>
                </a:cubicBezTo>
                <a:cubicBezTo>
                  <a:pt x="67" y="129"/>
                  <a:pt x="67" y="127"/>
                  <a:pt x="68" y="127"/>
                </a:cubicBezTo>
                <a:cubicBezTo>
                  <a:pt x="68" y="127"/>
                  <a:pt x="68" y="126"/>
                  <a:pt x="68" y="126"/>
                </a:cubicBezTo>
                <a:cubicBezTo>
                  <a:pt x="68" y="126"/>
                  <a:pt x="68" y="125"/>
                  <a:pt x="68" y="125"/>
                </a:cubicBezTo>
                <a:cubicBezTo>
                  <a:pt x="68" y="124"/>
                  <a:pt x="69" y="123"/>
                  <a:pt x="69" y="123"/>
                </a:cubicBezTo>
                <a:cubicBezTo>
                  <a:pt x="69" y="123"/>
                  <a:pt x="70" y="123"/>
                  <a:pt x="70" y="123"/>
                </a:cubicBezTo>
                <a:cubicBezTo>
                  <a:pt x="71" y="123"/>
                  <a:pt x="72" y="123"/>
                  <a:pt x="71" y="124"/>
                </a:cubicBezTo>
                <a:cubicBezTo>
                  <a:pt x="72" y="124"/>
                  <a:pt x="72" y="124"/>
                  <a:pt x="72" y="124"/>
                </a:cubicBezTo>
                <a:cubicBezTo>
                  <a:pt x="73" y="123"/>
                  <a:pt x="73" y="121"/>
                  <a:pt x="74" y="121"/>
                </a:cubicBezTo>
                <a:cubicBezTo>
                  <a:pt x="74" y="121"/>
                  <a:pt x="74" y="121"/>
                  <a:pt x="75" y="121"/>
                </a:cubicBezTo>
                <a:cubicBezTo>
                  <a:pt x="75" y="121"/>
                  <a:pt x="75" y="121"/>
                  <a:pt x="75" y="120"/>
                </a:cubicBezTo>
                <a:cubicBezTo>
                  <a:pt x="76" y="120"/>
                  <a:pt x="77" y="120"/>
                  <a:pt x="78" y="120"/>
                </a:cubicBezTo>
                <a:cubicBezTo>
                  <a:pt x="79" y="120"/>
                  <a:pt x="79" y="120"/>
                  <a:pt x="80" y="120"/>
                </a:cubicBezTo>
                <a:cubicBezTo>
                  <a:pt x="80" y="120"/>
                  <a:pt x="80" y="119"/>
                  <a:pt x="80" y="119"/>
                </a:cubicBezTo>
                <a:cubicBezTo>
                  <a:pt x="80" y="118"/>
                  <a:pt x="80" y="117"/>
                  <a:pt x="80" y="117"/>
                </a:cubicBezTo>
                <a:cubicBezTo>
                  <a:pt x="80" y="116"/>
                  <a:pt x="80" y="116"/>
                  <a:pt x="80" y="115"/>
                </a:cubicBezTo>
                <a:cubicBezTo>
                  <a:pt x="80" y="115"/>
                  <a:pt x="80" y="115"/>
                  <a:pt x="80" y="114"/>
                </a:cubicBezTo>
                <a:cubicBezTo>
                  <a:pt x="81" y="114"/>
                  <a:pt x="81" y="112"/>
                  <a:pt x="82" y="114"/>
                </a:cubicBezTo>
                <a:cubicBezTo>
                  <a:pt x="83" y="114"/>
                  <a:pt x="83" y="113"/>
                  <a:pt x="84" y="113"/>
                </a:cubicBezTo>
                <a:cubicBezTo>
                  <a:pt x="85" y="112"/>
                  <a:pt x="84" y="111"/>
                  <a:pt x="86" y="111"/>
                </a:cubicBezTo>
                <a:cubicBezTo>
                  <a:pt x="86" y="110"/>
                  <a:pt x="87" y="110"/>
                  <a:pt x="88" y="109"/>
                </a:cubicBezTo>
                <a:cubicBezTo>
                  <a:pt x="89" y="109"/>
                  <a:pt x="90" y="109"/>
                  <a:pt x="91" y="109"/>
                </a:cubicBezTo>
                <a:cubicBezTo>
                  <a:pt x="92" y="108"/>
                  <a:pt x="93" y="107"/>
                  <a:pt x="93" y="105"/>
                </a:cubicBezTo>
                <a:cubicBezTo>
                  <a:pt x="93" y="105"/>
                  <a:pt x="93" y="105"/>
                  <a:pt x="94" y="105"/>
                </a:cubicBezTo>
                <a:cubicBezTo>
                  <a:pt x="94" y="104"/>
                  <a:pt x="95" y="104"/>
                  <a:pt x="96" y="104"/>
                </a:cubicBezTo>
                <a:cubicBezTo>
                  <a:pt x="97" y="104"/>
                  <a:pt x="97" y="104"/>
                  <a:pt x="97" y="104"/>
                </a:cubicBezTo>
                <a:cubicBezTo>
                  <a:pt x="97" y="103"/>
                  <a:pt x="94" y="99"/>
                  <a:pt x="97" y="99"/>
                </a:cubicBezTo>
                <a:cubicBezTo>
                  <a:pt x="97" y="98"/>
                  <a:pt x="97" y="98"/>
                  <a:pt x="97" y="98"/>
                </a:cubicBezTo>
                <a:cubicBezTo>
                  <a:pt x="97" y="98"/>
                  <a:pt x="97" y="98"/>
                  <a:pt x="96" y="98"/>
                </a:cubicBezTo>
                <a:cubicBezTo>
                  <a:pt x="96" y="97"/>
                  <a:pt x="96" y="97"/>
                  <a:pt x="96" y="96"/>
                </a:cubicBezTo>
                <a:cubicBezTo>
                  <a:pt x="96" y="96"/>
                  <a:pt x="96" y="95"/>
                  <a:pt x="97" y="95"/>
                </a:cubicBezTo>
                <a:cubicBezTo>
                  <a:pt x="98" y="95"/>
                  <a:pt x="99" y="95"/>
                  <a:pt x="99" y="94"/>
                </a:cubicBezTo>
                <a:cubicBezTo>
                  <a:pt x="98" y="94"/>
                  <a:pt x="98" y="94"/>
                  <a:pt x="97" y="94"/>
                </a:cubicBezTo>
                <a:cubicBezTo>
                  <a:pt x="97" y="94"/>
                  <a:pt x="97" y="93"/>
                  <a:pt x="97" y="93"/>
                </a:cubicBezTo>
                <a:cubicBezTo>
                  <a:pt x="97" y="91"/>
                  <a:pt x="98" y="91"/>
                  <a:pt x="99" y="90"/>
                </a:cubicBezTo>
                <a:cubicBezTo>
                  <a:pt x="99" y="90"/>
                  <a:pt x="100" y="89"/>
                  <a:pt x="100" y="87"/>
                </a:cubicBezTo>
                <a:cubicBezTo>
                  <a:pt x="100" y="86"/>
                  <a:pt x="100" y="85"/>
                  <a:pt x="101" y="85"/>
                </a:cubicBezTo>
                <a:cubicBezTo>
                  <a:pt x="101" y="84"/>
                  <a:pt x="101" y="84"/>
                  <a:pt x="101" y="83"/>
                </a:cubicBezTo>
                <a:cubicBezTo>
                  <a:pt x="102" y="83"/>
                  <a:pt x="102" y="82"/>
                  <a:pt x="102" y="81"/>
                </a:cubicBezTo>
                <a:cubicBezTo>
                  <a:pt x="103" y="81"/>
                  <a:pt x="103" y="81"/>
                  <a:pt x="103" y="81"/>
                </a:cubicBezTo>
                <a:cubicBezTo>
                  <a:pt x="103" y="80"/>
                  <a:pt x="103" y="79"/>
                  <a:pt x="103" y="79"/>
                </a:cubicBezTo>
                <a:cubicBezTo>
                  <a:pt x="103" y="79"/>
                  <a:pt x="103" y="79"/>
                  <a:pt x="102" y="79"/>
                </a:cubicBezTo>
                <a:cubicBezTo>
                  <a:pt x="102" y="78"/>
                  <a:pt x="102" y="76"/>
                  <a:pt x="103" y="76"/>
                </a:cubicBezTo>
                <a:cubicBezTo>
                  <a:pt x="104" y="75"/>
                  <a:pt x="103" y="74"/>
                  <a:pt x="105" y="74"/>
                </a:cubicBezTo>
                <a:cubicBezTo>
                  <a:pt x="105" y="74"/>
                  <a:pt x="106" y="74"/>
                  <a:pt x="107" y="74"/>
                </a:cubicBezTo>
                <a:cubicBezTo>
                  <a:pt x="108" y="74"/>
                  <a:pt x="109" y="74"/>
                  <a:pt x="109" y="73"/>
                </a:cubicBezTo>
                <a:cubicBezTo>
                  <a:pt x="109" y="70"/>
                  <a:pt x="109" y="68"/>
                  <a:pt x="109" y="66"/>
                </a:cubicBezTo>
                <a:cubicBezTo>
                  <a:pt x="109" y="65"/>
                  <a:pt x="110" y="64"/>
                  <a:pt x="110" y="64"/>
                </a:cubicBezTo>
                <a:cubicBezTo>
                  <a:pt x="111" y="61"/>
                  <a:pt x="108" y="62"/>
                  <a:pt x="109" y="58"/>
                </a:cubicBezTo>
                <a:cubicBezTo>
                  <a:pt x="110" y="58"/>
                  <a:pt x="110" y="58"/>
                  <a:pt x="110" y="58"/>
                </a:cubicBezTo>
                <a:cubicBezTo>
                  <a:pt x="112" y="57"/>
                  <a:pt x="111" y="57"/>
                  <a:pt x="110" y="55"/>
                </a:cubicBezTo>
                <a:cubicBezTo>
                  <a:pt x="109" y="55"/>
                  <a:pt x="109" y="53"/>
                  <a:pt x="109" y="51"/>
                </a:cubicBezTo>
                <a:cubicBezTo>
                  <a:pt x="109" y="51"/>
                  <a:pt x="109" y="51"/>
                  <a:pt x="108" y="51"/>
                </a:cubicBezTo>
                <a:cubicBezTo>
                  <a:pt x="109" y="49"/>
                  <a:pt x="111" y="47"/>
                  <a:pt x="110" y="43"/>
                </a:cubicBezTo>
                <a:cubicBezTo>
                  <a:pt x="111" y="43"/>
                  <a:pt x="111" y="43"/>
                  <a:pt x="112" y="43"/>
                </a:cubicBezTo>
                <a:cubicBezTo>
                  <a:pt x="112" y="42"/>
                  <a:pt x="112" y="41"/>
                  <a:pt x="112" y="39"/>
                </a:cubicBezTo>
                <a:close/>
                <a:moveTo>
                  <a:pt x="7" y="165"/>
                </a:moveTo>
                <a:cubicBezTo>
                  <a:pt x="5" y="166"/>
                  <a:pt x="4" y="164"/>
                  <a:pt x="6" y="163"/>
                </a:cubicBezTo>
                <a:cubicBezTo>
                  <a:pt x="7" y="163"/>
                  <a:pt x="8" y="163"/>
                  <a:pt x="8" y="162"/>
                </a:cubicBezTo>
                <a:cubicBezTo>
                  <a:pt x="9" y="162"/>
                  <a:pt x="10" y="163"/>
                  <a:pt x="10" y="164"/>
                </a:cubicBezTo>
                <a:cubicBezTo>
                  <a:pt x="8" y="164"/>
                  <a:pt x="8" y="165"/>
                  <a:pt x="7" y="165"/>
                </a:cubicBezTo>
                <a:close/>
                <a:moveTo>
                  <a:pt x="48" y="170"/>
                </a:moveTo>
                <a:cubicBezTo>
                  <a:pt x="52" y="169"/>
                  <a:pt x="50" y="174"/>
                  <a:pt x="48" y="171"/>
                </a:cubicBezTo>
                <a:cubicBezTo>
                  <a:pt x="48" y="171"/>
                  <a:pt x="48" y="170"/>
                  <a:pt x="48" y="170"/>
                </a:cubicBezTo>
                <a:close/>
                <a:moveTo>
                  <a:pt x="55" y="153"/>
                </a:moveTo>
                <a:cubicBezTo>
                  <a:pt x="55" y="154"/>
                  <a:pt x="54" y="155"/>
                  <a:pt x="53" y="155"/>
                </a:cubicBezTo>
                <a:cubicBezTo>
                  <a:pt x="53" y="153"/>
                  <a:pt x="52" y="153"/>
                  <a:pt x="51" y="152"/>
                </a:cubicBezTo>
                <a:cubicBezTo>
                  <a:pt x="51" y="152"/>
                  <a:pt x="51" y="151"/>
                  <a:pt x="51" y="151"/>
                </a:cubicBezTo>
                <a:cubicBezTo>
                  <a:pt x="51" y="150"/>
                  <a:pt x="51" y="148"/>
                  <a:pt x="53" y="149"/>
                </a:cubicBezTo>
                <a:cubicBezTo>
                  <a:pt x="55" y="149"/>
                  <a:pt x="55" y="150"/>
                  <a:pt x="56" y="151"/>
                </a:cubicBezTo>
                <a:cubicBezTo>
                  <a:pt x="56" y="152"/>
                  <a:pt x="56" y="153"/>
                  <a:pt x="55" y="153"/>
                </a:cubicBezTo>
                <a:close/>
                <a:moveTo>
                  <a:pt x="53" y="145"/>
                </a:moveTo>
                <a:cubicBezTo>
                  <a:pt x="54" y="145"/>
                  <a:pt x="55" y="146"/>
                  <a:pt x="56" y="146"/>
                </a:cubicBezTo>
                <a:cubicBezTo>
                  <a:pt x="55" y="149"/>
                  <a:pt x="50" y="147"/>
                  <a:pt x="53" y="145"/>
                </a:cubicBezTo>
                <a:close/>
                <a:moveTo>
                  <a:pt x="40" y="81"/>
                </a:moveTo>
                <a:cubicBezTo>
                  <a:pt x="41" y="81"/>
                  <a:pt x="42" y="81"/>
                  <a:pt x="43" y="81"/>
                </a:cubicBezTo>
                <a:cubicBezTo>
                  <a:pt x="43" y="82"/>
                  <a:pt x="43" y="83"/>
                  <a:pt x="43" y="83"/>
                </a:cubicBezTo>
                <a:cubicBezTo>
                  <a:pt x="42" y="83"/>
                  <a:pt x="41" y="83"/>
                  <a:pt x="40" y="83"/>
                </a:cubicBezTo>
                <a:cubicBezTo>
                  <a:pt x="40" y="83"/>
                  <a:pt x="40" y="82"/>
                  <a:pt x="40" y="81"/>
                </a:cubicBezTo>
                <a:close/>
                <a:moveTo>
                  <a:pt x="56" y="119"/>
                </a:moveTo>
                <a:cubicBezTo>
                  <a:pt x="56" y="119"/>
                  <a:pt x="56" y="118"/>
                  <a:pt x="56" y="118"/>
                </a:cubicBezTo>
                <a:cubicBezTo>
                  <a:pt x="55" y="118"/>
                  <a:pt x="55" y="118"/>
                  <a:pt x="55" y="118"/>
                </a:cubicBezTo>
                <a:cubicBezTo>
                  <a:pt x="55" y="115"/>
                  <a:pt x="51" y="116"/>
                  <a:pt x="51" y="114"/>
                </a:cubicBezTo>
                <a:cubicBezTo>
                  <a:pt x="50" y="114"/>
                  <a:pt x="50" y="114"/>
                  <a:pt x="49" y="114"/>
                </a:cubicBezTo>
                <a:cubicBezTo>
                  <a:pt x="48" y="114"/>
                  <a:pt x="47" y="113"/>
                  <a:pt x="48" y="112"/>
                </a:cubicBezTo>
                <a:cubicBezTo>
                  <a:pt x="48" y="111"/>
                  <a:pt x="48" y="109"/>
                  <a:pt x="48" y="108"/>
                </a:cubicBezTo>
                <a:cubicBezTo>
                  <a:pt x="47" y="108"/>
                  <a:pt x="47" y="108"/>
                  <a:pt x="46" y="108"/>
                </a:cubicBezTo>
                <a:cubicBezTo>
                  <a:pt x="46" y="108"/>
                  <a:pt x="46" y="107"/>
                  <a:pt x="45" y="107"/>
                </a:cubicBezTo>
                <a:cubicBezTo>
                  <a:pt x="44" y="106"/>
                  <a:pt x="43" y="105"/>
                  <a:pt x="43" y="102"/>
                </a:cubicBezTo>
                <a:cubicBezTo>
                  <a:pt x="44" y="102"/>
                  <a:pt x="44" y="102"/>
                  <a:pt x="45" y="102"/>
                </a:cubicBezTo>
                <a:cubicBezTo>
                  <a:pt x="45" y="103"/>
                  <a:pt x="46" y="103"/>
                  <a:pt x="46" y="104"/>
                </a:cubicBezTo>
                <a:cubicBezTo>
                  <a:pt x="46" y="103"/>
                  <a:pt x="46" y="103"/>
                  <a:pt x="46" y="102"/>
                </a:cubicBezTo>
                <a:cubicBezTo>
                  <a:pt x="46" y="102"/>
                  <a:pt x="46" y="102"/>
                  <a:pt x="46" y="101"/>
                </a:cubicBezTo>
                <a:cubicBezTo>
                  <a:pt x="46" y="101"/>
                  <a:pt x="46" y="101"/>
                  <a:pt x="45" y="101"/>
                </a:cubicBezTo>
                <a:cubicBezTo>
                  <a:pt x="45" y="100"/>
                  <a:pt x="45" y="100"/>
                  <a:pt x="45" y="99"/>
                </a:cubicBezTo>
                <a:cubicBezTo>
                  <a:pt x="45" y="98"/>
                  <a:pt x="45" y="98"/>
                  <a:pt x="45" y="98"/>
                </a:cubicBezTo>
                <a:cubicBezTo>
                  <a:pt x="45" y="98"/>
                  <a:pt x="44" y="98"/>
                  <a:pt x="44" y="98"/>
                </a:cubicBezTo>
                <a:cubicBezTo>
                  <a:pt x="44" y="98"/>
                  <a:pt x="43" y="98"/>
                  <a:pt x="43" y="98"/>
                </a:cubicBezTo>
                <a:cubicBezTo>
                  <a:pt x="42" y="98"/>
                  <a:pt x="42" y="98"/>
                  <a:pt x="42" y="98"/>
                </a:cubicBezTo>
                <a:cubicBezTo>
                  <a:pt x="41" y="97"/>
                  <a:pt x="40" y="98"/>
                  <a:pt x="40" y="99"/>
                </a:cubicBezTo>
                <a:cubicBezTo>
                  <a:pt x="40" y="99"/>
                  <a:pt x="40" y="100"/>
                  <a:pt x="40" y="100"/>
                </a:cubicBezTo>
                <a:cubicBezTo>
                  <a:pt x="36" y="101"/>
                  <a:pt x="39" y="98"/>
                  <a:pt x="39" y="96"/>
                </a:cubicBezTo>
                <a:cubicBezTo>
                  <a:pt x="39" y="96"/>
                  <a:pt x="39" y="95"/>
                  <a:pt x="39" y="94"/>
                </a:cubicBezTo>
                <a:cubicBezTo>
                  <a:pt x="39" y="94"/>
                  <a:pt x="39" y="93"/>
                  <a:pt x="39" y="93"/>
                </a:cubicBezTo>
                <a:cubicBezTo>
                  <a:pt x="40" y="93"/>
                  <a:pt x="40" y="93"/>
                  <a:pt x="40" y="93"/>
                </a:cubicBezTo>
                <a:cubicBezTo>
                  <a:pt x="40" y="92"/>
                  <a:pt x="40" y="92"/>
                  <a:pt x="40" y="92"/>
                </a:cubicBezTo>
                <a:cubicBezTo>
                  <a:pt x="41" y="92"/>
                  <a:pt x="42" y="92"/>
                  <a:pt x="43" y="92"/>
                </a:cubicBezTo>
                <a:cubicBezTo>
                  <a:pt x="43" y="92"/>
                  <a:pt x="44" y="92"/>
                  <a:pt x="44" y="92"/>
                </a:cubicBezTo>
                <a:cubicBezTo>
                  <a:pt x="45" y="92"/>
                  <a:pt x="46" y="92"/>
                  <a:pt x="46" y="92"/>
                </a:cubicBezTo>
                <a:cubicBezTo>
                  <a:pt x="47" y="92"/>
                  <a:pt x="47" y="92"/>
                  <a:pt x="48" y="92"/>
                </a:cubicBezTo>
                <a:cubicBezTo>
                  <a:pt x="48" y="91"/>
                  <a:pt x="48" y="91"/>
                  <a:pt x="48" y="90"/>
                </a:cubicBezTo>
                <a:cubicBezTo>
                  <a:pt x="48" y="90"/>
                  <a:pt x="48" y="90"/>
                  <a:pt x="49" y="90"/>
                </a:cubicBezTo>
                <a:cubicBezTo>
                  <a:pt x="49" y="91"/>
                  <a:pt x="50" y="91"/>
                  <a:pt x="50" y="92"/>
                </a:cubicBezTo>
                <a:cubicBezTo>
                  <a:pt x="50" y="92"/>
                  <a:pt x="51" y="92"/>
                  <a:pt x="51" y="92"/>
                </a:cubicBezTo>
                <a:cubicBezTo>
                  <a:pt x="52" y="92"/>
                  <a:pt x="53" y="92"/>
                  <a:pt x="53" y="93"/>
                </a:cubicBezTo>
                <a:cubicBezTo>
                  <a:pt x="54" y="93"/>
                  <a:pt x="54" y="93"/>
                  <a:pt x="55" y="93"/>
                </a:cubicBezTo>
                <a:cubicBezTo>
                  <a:pt x="55" y="93"/>
                  <a:pt x="55" y="94"/>
                  <a:pt x="55" y="94"/>
                </a:cubicBezTo>
                <a:cubicBezTo>
                  <a:pt x="55" y="94"/>
                  <a:pt x="56" y="94"/>
                  <a:pt x="57" y="94"/>
                </a:cubicBezTo>
                <a:cubicBezTo>
                  <a:pt x="58" y="94"/>
                  <a:pt x="59" y="94"/>
                  <a:pt x="59" y="94"/>
                </a:cubicBezTo>
                <a:cubicBezTo>
                  <a:pt x="60" y="94"/>
                  <a:pt x="61" y="94"/>
                  <a:pt x="61" y="95"/>
                </a:cubicBezTo>
                <a:cubicBezTo>
                  <a:pt x="61" y="95"/>
                  <a:pt x="61" y="95"/>
                  <a:pt x="62" y="95"/>
                </a:cubicBezTo>
                <a:cubicBezTo>
                  <a:pt x="62" y="96"/>
                  <a:pt x="63" y="96"/>
                  <a:pt x="63" y="98"/>
                </a:cubicBezTo>
                <a:cubicBezTo>
                  <a:pt x="63" y="98"/>
                  <a:pt x="64" y="98"/>
                  <a:pt x="64" y="98"/>
                </a:cubicBezTo>
                <a:cubicBezTo>
                  <a:pt x="64" y="98"/>
                  <a:pt x="64" y="99"/>
                  <a:pt x="65" y="99"/>
                </a:cubicBezTo>
                <a:cubicBezTo>
                  <a:pt x="66" y="100"/>
                  <a:pt x="65" y="101"/>
                  <a:pt x="67" y="101"/>
                </a:cubicBezTo>
                <a:cubicBezTo>
                  <a:pt x="67" y="101"/>
                  <a:pt x="67" y="101"/>
                  <a:pt x="68" y="101"/>
                </a:cubicBezTo>
                <a:cubicBezTo>
                  <a:pt x="69" y="101"/>
                  <a:pt x="69" y="102"/>
                  <a:pt x="70" y="102"/>
                </a:cubicBezTo>
                <a:cubicBezTo>
                  <a:pt x="71" y="102"/>
                  <a:pt x="72" y="103"/>
                  <a:pt x="71" y="104"/>
                </a:cubicBezTo>
                <a:cubicBezTo>
                  <a:pt x="71" y="104"/>
                  <a:pt x="70" y="104"/>
                  <a:pt x="71" y="105"/>
                </a:cubicBezTo>
                <a:cubicBezTo>
                  <a:pt x="71" y="105"/>
                  <a:pt x="71" y="106"/>
                  <a:pt x="71" y="106"/>
                </a:cubicBezTo>
                <a:cubicBezTo>
                  <a:pt x="71" y="106"/>
                  <a:pt x="71" y="107"/>
                  <a:pt x="71" y="107"/>
                </a:cubicBezTo>
                <a:cubicBezTo>
                  <a:pt x="71" y="109"/>
                  <a:pt x="71" y="110"/>
                  <a:pt x="70" y="111"/>
                </a:cubicBezTo>
                <a:cubicBezTo>
                  <a:pt x="69" y="110"/>
                  <a:pt x="68" y="111"/>
                  <a:pt x="68" y="112"/>
                </a:cubicBezTo>
                <a:cubicBezTo>
                  <a:pt x="67" y="112"/>
                  <a:pt x="67" y="112"/>
                  <a:pt x="67" y="112"/>
                </a:cubicBezTo>
                <a:cubicBezTo>
                  <a:pt x="66" y="114"/>
                  <a:pt x="63" y="113"/>
                  <a:pt x="63" y="115"/>
                </a:cubicBezTo>
                <a:cubicBezTo>
                  <a:pt x="63" y="115"/>
                  <a:pt x="62" y="115"/>
                  <a:pt x="62" y="115"/>
                </a:cubicBezTo>
                <a:cubicBezTo>
                  <a:pt x="61" y="115"/>
                  <a:pt x="61" y="115"/>
                  <a:pt x="61" y="115"/>
                </a:cubicBezTo>
                <a:cubicBezTo>
                  <a:pt x="60" y="117"/>
                  <a:pt x="59" y="117"/>
                  <a:pt x="58" y="118"/>
                </a:cubicBezTo>
                <a:cubicBezTo>
                  <a:pt x="58" y="118"/>
                  <a:pt x="58" y="119"/>
                  <a:pt x="58" y="119"/>
                </a:cubicBezTo>
                <a:cubicBezTo>
                  <a:pt x="57" y="119"/>
                  <a:pt x="57" y="119"/>
                  <a:pt x="56" y="119"/>
                </a:cubicBezTo>
                <a:close/>
                <a:moveTo>
                  <a:pt x="89" y="101"/>
                </a:moveTo>
                <a:cubicBezTo>
                  <a:pt x="86" y="99"/>
                  <a:pt x="89" y="94"/>
                  <a:pt x="93" y="95"/>
                </a:cubicBezTo>
                <a:cubicBezTo>
                  <a:pt x="95" y="96"/>
                  <a:pt x="87" y="97"/>
                  <a:pt x="89" y="101"/>
                </a:cubicBezTo>
                <a:close/>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416" name="Freeform 249" title=""/>
          <p:cNvSpPr/>
          <p:nvPr>
            <p:custDataLst>
              <p:tags r:id="rId437"/>
            </p:custDataLst>
          </p:nvPr>
        </p:nvSpPr>
        <p:spPr bwMode="auto">
          <a:xfrm rot="1740000">
            <a:off x="10796687" y="2659614"/>
            <a:ext cx="1586" cy="1315"/>
          </a:xfrm>
          <a:custGeom>
            <a:gdLst>
              <a:gd name="T0" fmla="*/ 2 w 3"/>
              <a:gd name="T1" fmla="*/ 2 h 2"/>
              <a:gd name="T2" fmla="*/ 3 w 3"/>
              <a:gd name="T3" fmla="*/ 2 h 2"/>
              <a:gd name="T4" fmla="*/ 2 w 3"/>
              <a:gd name="T5" fmla="*/ 2 h 2"/>
            </a:gdLst>
            <a:cxnLst>
              <a:cxn ang="0">
                <a:pos x="T0" y="T1"/>
              </a:cxn>
              <a:cxn ang="0">
                <a:pos x="T2" y="T3"/>
              </a:cxn>
              <a:cxn ang="0">
                <a:pos x="T4" y="T5"/>
              </a:cxn>
            </a:cxnLst>
            <a:rect l="0" t="0" r="r" b="b"/>
            <a:pathLst>
              <a:path w="3" h="2">
                <a:moveTo>
                  <a:pt x="2" y="2"/>
                </a:moveTo>
                <a:cubicBezTo>
                  <a:pt x="2" y="2"/>
                  <a:pt x="3" y="2"/>
                  <a:pt x="3" y="2"/>
                </a:cubicBezTo>
                <a:cubicBezTo>
                  <a:pt x="2" y="0"/>
                  <a:pt x="0" y="2"/>
                  <a:pt x="2" y="2"/>
                </a:cubicBezTo>
                <a:close/>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417" name="Freeform 250" title=""/>
          <p:cNvSpPr>
            <a:spLocks noEditPoints="1"/>
          </p:cNvSpPr>
          <p:nvPr>
            <p:custDataLst>
              <p:tags r:id="rId438"/>
            </p:custDataLst>
          </p:nvPr>
        </p:nvSpPr>
        <p:spPr bwMode="auto">
          <a:xfrm rot="1740000">
            <a:off x="10792550" y="2660155"/>
            <a:ext cx="44938" cy="24183"/>
          </a:xfrm>
          <a:custGeom>
            <a:gdLst>
              <a:gd name="T0" fmla="*/ 16 w 79"/>
              <a:gd name="T1" fmla="*/ 24 h 43"/>
              <a:gd name="T2" fmla="*/ 11 w 79"/>
              <a:gd name="T3" fmla="*/ 25 h 43"/>
              <a:gd name="T4" fmla="*/ 6 w 79"/>
              <a:gd name="T5" fmla="*/ 28 h 43"/>
              <a:gd name="T6" fmla="*/ 4 w 79"/>
              <a:gd name="T7" fmla="*/ 32 h 43"/>
              <a:gd name="T8" fmla="*/ 0 w 79"/>
              <a:gd name="T9" fmla="*/ 37 h 43"/>
              <a:gd name="T10" fmla="*/ 3 w 79"/>
              <a:gd name="T11" fmla="*/ 33 h 43"/>
              <a:gd name="T12" fmla="*/ 5 w 79"/>
              <a:gd name="T13" fmla="*/ 37 h 43"/>
              <a:gd name="T14" fmla="*/ 6 w 79"/>
              <a:gd name="T15" fmla="*/ 37 h 43"/>
              <a:gd name="T16" fmla="*/ 11 w 79"/>
              <a:gd name="T17" fmla="*/ 34 h 43"/>
              <a:gd name="T18" fmla="*/ 12 w 79"/>
              <a:gd name="T19" fmla="*/ 32 h 43"/>
              <a:gd name="T20" fmla="*/ 18 w 79"/>
              <a:gd name="T21" fmla="*/ 30 h 43"/>
              <a:gd name="T22" fmla="*/ 15 w 79"/>
              <a:gd name="T23" fmla="*/ 34 h 43"/>
              <a:gd name="T24" fmla="*/ 12 w 79"/>
              <a:gd name="T25" fmla="*/ 40 h 43"/>
              <a:gd name="T26" fmla="*/ 16 w 79"/>
              <a:gd name="T27" fmla="*/ 43 h 43"/>
              <a:gd name="T28" fmla="*/ 23 w 79"/>
              <a:gd name="T29" fmla="*/ 38 h 43"/>
              <a:gd name="T30" fmla="*/ 27 w 79"/>
              <a:gd name="T31" fmla="*/ 39 h 43"/>
              <a:gd name="T32" fmla="*/ 33 w 79"/>
              <a:gd name="T33" fmla="*/ 39 h 43"/>
              <a:gd name="T34" fmla="*/ 37 w 79"/>
              <a:gd name="T35" fmla="*/ 38 h 43"/>
              <a:gd name="T36" fmla="*/ 37 w 79"/>
              <a:gd name="T37" fmla="*/ 32 h 43"/>
              <a:gd name="T38" fmla="*/ 40 w 79"/>
              <a:gd name="T39" fmla="*/ 32 h 43"/>
              <a:gd name="T40" fmla="*/ 41 w 79"/>
              <a:gd name="T41" fmla="*/ 34 h 43"/>
              <a:gd name="T42" fmla="*/ 46 w 79"/>
              <a:gd name="T43" fmla="*/ 33 h 43"/>
              <a:gd name="T44" fmla="*/ 49 w 79"/>
              <a:gd name="T45" fmla="*/ 32 h 43"/>
              <a:gd name="T46" fmla="*/ 52 w 79"/>
              <a:gd name="T47" fmla="*/ 32 h 43"/>
              <a:gd name="T48" fmla="*/ 54 w 79"/>
              <a:gd name="T49" fmla="*/ 34 h 43"/>
              <a:gd name="T50" fmla="*/ 61 w 79"/>
              <a:gd name="T51" fmla="*/ 34 h 43"/>
              <a:gd name="T52" fmla="*/ 69 w 79"/>
              <a:gd name="T53" fmla="*/ 32 h 43"/>
              <a:gd name="T54" fmla="*/ 73 w 79"/>
              <a:gd name="T55" fmla="*/ 34 h 43"/>
              <a:gd name="T56" fmla="*/ 75 w 79"/>
              <a:gd name="T57" fmla="*/ 34 h 43"/>
              <a:gd name="T58" fmla="*/ 79 w 79"/>
              <a:gd name="T59" fmla="*/ 30 h 43"/>
              <a:gd name="T60" fmla="*/ 75 w 79"/>
              <a:gd name="T61" fmla="*/ 28 h 43"/>
              <a:gd name="T62" fmla="*/ 73 w 79"/>
              <a:gd name="T63" fmla="*/ 26 h 43"/>
              <a:gd name="T64" fmla="*/ 73 w 79"/>
              <a:gd name="T65" fmla="*/ 21 h 43"/>
              <a:gd name="T66" fmla="*/ 69 w 79"/>
              <a:gd name="T67" fmla="*/ 26 h 43"/>
              <a:gd name="T68" fmla="*/ 63 w 79"/>
              <a:gd name="T69" fmla="*/ 24 h 43"/>
              <a:gd name="T70" fmla="*/ 57 w 79"/>
              <a:gd name="T71" fmla="*/ 24 h 43"/>
              <a:gd name="T72" fmla="*/ 55 w 79"/>
              <a:gd name="T73" fmla="*/ 24 h 43"/>
              <a:gd name="T74" fmla="*/ 53 w 79"/>
              <a:gd name="T75" fmla="*/ 25 h 43"/>
              <a:gd name="T76" fmla="*/ 46 w 79"/>
              <a:gd name="T77" fmla="*/ 26 h 43"/>
              <a:gd name="T78" fmla="*/ 40 w 79"/>
              <a:gd name="T79" fmla="*/ 25 h 43"/>
              <a:gd name="T80" fmla="*/ 43 w 79"/>
              <a:gd name="T81" fmla="*/ 21 h 43"/>
              <a:gd name="T82" fmla="*/ 38 w 79"/>
              <a:gd name="T83" fmla="*/ 17 h 43"/>
              <a:gd name="T84" fmla="*/ 36 w 79"/>
              <a:gd name="T85" fmla="*/ 20 h 43"/>
              <a:gd name="T86" fmla="*/ 33 w 79"/>
              <a:gd name="T87" fmla="*/ 18 h 43"/>
              <a:gd name="T88" fmla="*/ 33 w 79"/>
              <a:gd name="T89" fmla="*/ 13 h 43"/>
              <a:gd name="T90" fmla="*/ 36 w 79"/>
              <a:gd name="T91" fmla="*/ 8 h 43"/>
              <a:gd name="T92" fmla="*/ 40 w 79"/>
              <a:gd name="T93" fmla="*/ 5 h 43"/>
              <a:gd name="T94" fmla="*/ 41 w 79"/>
              <a:gd name="T95" fmla="*/ 1 h 43"/>
              <a:gd name="T96" fmla="*/ 27 w 79"/>
              <a:gd name="T97" fmla="*/ 8 h 43"/>
              <a:gd name="T98" fmla="*/ 24 w 79"/>
              <a:gd name="T99" fmla="*/ 13 h 43"/>
              <a:gd name="T100" fmla="*/ 21 w 79"/>
              <a:gd name="T101" fmla="*/ 17 h 43"/>
              <a:gd name="T102" fmla="*/ 15 w 79"/>
              <a:gd name="T103" fmla="*/ 20 h 43"/>
              <a:gd name="T104" fmla="*/ 30 w 79"/>
              <a:gd name="T105" fmla="*/ 21 h 43"/>
              <a:gd name="T106" fmla="*/ 24 w 79"/>
              <a:gd name="T107" fmla="*/ 21 h 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9" h="43">
                <a:moveTo>
                  <a:pt x="15" y="21"/>
                </a:moveTo>
                <a:cubicBezTo>
                  <a:pt x="15" y="22"/>
                  <a:pt x="15" y="23"/>
                  <a:pt x="15" y="24"/>
                </a:cubicBezTo>
                <a:cubicBezTo>
                  <a:pt x="15" y="24"/>
                  <a:pt x="16" y="24"/>
                  <a:pt x="16" y="24"/>
                </a:cubicBezTo>
                <a:cubicBezTo>
                  <a:pt x="16" y="24"/>
                  <a:pt x="16" y="24"/>
                  <a:pt x="16" y="25"/>
                </a:cubicBezTo>
                <a:cubicBezTo>
                  <a:pt x="15" y="25"/>
                  <a:pt x="14" y="25"/>
                  <a:pt x="14" y="25"/>
                </a:cubicBezTo>
                <a:cubicBezTo>
                  <a:pt x="13" y="25"/>
                  <a:pt x="12" y="25"/>
                  <a:pt x="11" y="25"/>
                </a:cubicBezTo>
                <a:cubicBezTo>
                  <a:pt x="10" y="25"/>
                  <a:pt x="9" y="25"/>
                  <a:pt x="9" y="26"/>
                </a:cubicBezTo>
                <a:cubicBezTo>
                  <a:pt x="8" y="26"/>
                  <a:pt x="7" y="27"/>
                  <a:pt x="6" y="27"/>
                </a:cubicBezTo>
                <a:cubicBezTo>
                  <a:pt x="6" y="28"/>
                  <a:pt x="6" y="28"/>
                  <a:pt x="6" y="28"/>
                </a:cubicBezTo>
                <a:cubicBezTo>
                  <a:pt x="6" y="29"/>
                  <a:pt x="6" y="29"/>
                  <a:pt x="6" y="30"/>
                </a:cubicBezTo>
                <a:cubicBezTo>
                  <a:pt x="5" y="29"/>
                  <a:pt x="5" y="30"/>
                  <a:pt x="5" y="31"/>
                </a:cubicBezTo>
                <a:cubicBezTo>
                  <a:pt x="5" y="32"/>
                  <a:pt x="5" y="32"/>
                  <a:pt x="4" y="32"/>
                </a:cubicBezTo>
                <a:cubicBezTo>
                  <a:pt x="4" y="32"/>
                  <a:pt x="3" y="32"/>
                  <a:pt x="3" y="32"/>
                </a:cubicBezTo>
                <a:cubicBezTo>
                  <a:pt x="2" y="32"/>
                  <a:pt x="2" y="33"/>
                  <a:pt x="0" y="33"/>
                </a:cubicBezTo>
                <a:cubicBezTo>
                  <a:pt x="0" y="34"/>
                  <a:pt x="0" y="36"/>
                  <a:pt x="0" y="37"/>
                </a:cubicBezTo>
                <a:cubicBezTo>
                  <a:pt x="1" y="38"/>
                  <a:pt x="3" y="38"/>
                  <a:pt x="3" y="37"/>
                </a:cubicBezTo>
                <a:cubicBezTo>
                  <a:pt x="3" y="36"/>
                  <a:pt x="3" y="36"/>
                  <a:pt x="3" y="36"/>
                </a:cubicBezTo>
                <a:cubicBezTo>
                  <a:pt x="1" y="35"/>
                  <a:pt x="2" y="34"/>
                  <a:pt x="3" y="33"/>
                </a:cubicBezTo>
                <a:cubicBezTo>
                  <a:pt x="4" y="33"/>
                  <a:pt x="4" y="33"/>
                  <a:pt x="4" y="34"/>
                </a:cubicBezTo>
                <a:cubicBezTo>
                  <a:pt x="4" y="34"/>
                  <a:pt x="5" y="34"/>
                  <a:pt x="5" y="34"/>
                </a:cubicBezTo>
                <a:cubicBezTo>
                  <a:pt x="5" y="35"/>
                  <a:pt x="5" y="36"/>
                  <a:pt x="5" y="37"/>
                </a:cubicBezTo>
                <a:cubicBezTo>
                  <a:pt x="5" y="37"/>
                  <a:pt x="5" y="38"/>
                  <a:pt x="5" y="38"/>
                </a:cubicBezTo>
                <a:cubicBezTo>
                  <a:pt x="6" y="38"/>
                  <a:pt x="6" y="38"/>
                  <a:pt x="6" y="38"/>
                </a:cubicBezTo>
                <a:cubicBezTo>
                  <a:pt x="6" y="38"/>
                  <a:pt x="6" y="37"/>
                  <a:pt x="6" y="37"/>
                </a:cubicBezTo>
                <a:cubicBezTo>
                  <a:pt x="7" y="36"/>
                  <a:pt x="8" y="36"/>
                  <a:pt x="9" y="36"/>
                </a:cubicBezTo>
                <a:cubicBezTo>
                  <a:pt x="10" y="36"/>
                  <a:pt x="10" y="35"/>
                  <a:pt x="10" y="34"/>
                </a:cubicBezTo>
                <a:cubicBezTo>
                  <a:pt x="10" y="34"/>
                  <a:pt x="11" y="34"/>
                  <a:pt x="11" y="34"/>
                </a:cubicBezTo>
                <a:cubicBezTo>
                  <a:pt x="12" y="34"/>
                  <a:pt x="12" y="34"/>
                  <a:pt x="12" y="34"/>
                </a:cubicBezTo>
                <a:cubicBezTo>
                  <a:pt x="12" y="34"/>
                  <a:pt x="12" y="34"/>
                  <a:pt x="12" y="33"/>
                </a:cubicBezTo>
                <a:cubicBezTo>
                  <a:pt x="12" y="33"/>
                  <a:pt x="12" y="32"/>
                  <a:pt x="12" y="32"/>
                </a:cubicBezTo>
                <a:cubicBezTo>
                  <a:pt x="12" y="30"/>
                  <a:pt x="13" y="30"/>
                  <a:pt x="15" y="30"/>
                </a:cubicBezTo>
                <a:cubicBezTo>
                  <a:pt x="16" y="29"/>
                  <a:pt x="17" y="28"/>
                  <a:pt x="18" y="28"/>
                </a:cubicBezTo>
                <a:cubicBezTo>
                  <a:pt x="18" y="29"/>
                  <a:pt x="18" y="29"/>
                  <a:pt x="18" y="30"/>
                </a:cubicBezTo>
                <a:cubicBezTo>
                  <a:pt x="18" y="31"/>
                  <a:pt x="18" y="32"/>
                  <a:pt x="17" y="32"/>
                </a:cubicBezTo>
                <a:cubicBezTo>
                  <a:pt x="17" y="32"/>
                  <a:pt x="16" y="32"/>
                  <a:pt x="16" y="32"/>
                </a:cubicBezTo>
                <a:cubicBezTo>
                  <a:pt x="16" y="33"/>
                  <a:pt x="16" y="34"/>
                  <a:pt x="15" y="34"/>
                </a:cubicBezTo>
                <a:cubicBezTo>
                  <a:pt x="15" y="36"/>
                  <a:pt x="14" y="36"/>
                  <a:pt x="14" y="37"/>
                </a:cubicBezTo>
                <a:cubicBezTo>
                  <a:pt x="14" y="37"/>
                  <a:pt x="14" y="38"/>
                  <a:pt x="14" y="38"/>
                </a:cubicBezTo>
                <a:cubicBezTo>
                  <a:pt x="13" y="38"/>
                  <a:pt x="12" y="39"/>
                  <a:pt x="12" y="40"/>
                </a:cubicBezTo>
                <a:cubicBezTo>
                  <a:pt x="13" y="41"/>
                  <a:pt x="12" y="43"/>
                  <a:pt x="14" y="43"/>
                </a:cubicBezTo>
                <a:cubicBezTo>
                  <a:pt x="14" y="43"/>
                  <a:pt x="14" y="43"/>
                  <a:pt x="15" y="43"/>
                </a:cubicBezTo>
                <a:cubicBezTo>
                  <a:pt x="15" y="43"/>
                  <a:pt x="16" y="43"/>
                  <a:pt x="16" y="43"/>
                </a:cubicBezTo>
                <a:cubicBezTo>
                  <a:pt x="16" y="42"/>
                  <a:pt x="17" y="41"/>
                  <a:pt x="18" y="41"/>
                </a:cubicBezTo>
                <a:cubicBezTo>
                  <a:pt x="19" y="41"/>
                  <a:pt x="19" y="40"/>
                  <a:pt x="21" y="40"/>
                </a:cubicBezTo>
                <a:cubicBezTo>
                  <a:pt x="22" y="40"/>
                  <a:pt x="22" y="38"/>
                  <a:pt x="23" y="38"/>
                </a:cubicBezTo>
                <a:cubicBezTo>
                  <a:pt x="23" y="38"/>
                  <a:pt x="23" y="37"/>
                  <a:pt x="23" y="37"/>
                </a:cubicBezTo>
                <a:cubicBezTo>
                  <a:pt x="24" y="37"/>
                  <a:pt x="25" y="37"/>
                  <a:pt x="25" y="37"/>
                </a:cubicBezTo>
                <a:cubicBezTo>
                  <a:pt x="25" y="38"/>
                  <a:pt x="26" y="38"/>
                  <a:pt x="27" y="39"/>
                </a:cubicBezTo>
                <a:cubicBezTo>
                  <a:pt x="26" y="40"/>
                  <a:pt x="27" y="40"/>
                  <a:pt x="28" y="40"/>
                </a:cubicBezTo>
                <a:cubicBezTo>
                  <a:pt x="29" y="40"/>
                  <a:pt x="31" y="40"/>
                  <a:pt x="31" y="39"/>
                </a:cubicBezTo>
                <a:cubicBezTo>
                  <a:pt x="32" y="39"/>
                  <a:pt x="32" y="39"/>
                  <a:pt x="33" y="39"/>
                </a:cubicBezTo>
                <a:cubicBezTo>
                  <a:pt x="33" y="39"/>
                  <a:pt x="33" y="39"/>
                  <a:pt x="34" y="39"/>
                </a:cubicBezTo>
                <a:cubicBezTo>
                  <a:pt x="35" y="39"/>
                  <a:pt x="35" y="38"/>
                  <a:pt x="36" y="38"/>
                </a:cubicBezTo>
                <a:cubicBezTo>
                  <a:pt x="37" y="38"/>
                  <a:pt x="37" y="38"/>
                  <a:pt x="37" y="38"/>
                </a:cubicBezTo>
                <a:cubicBezTo>
                  <a:pt x="37" y="36"/>
                  <a:pt x="39" y="35"/>
                  <a:pt x="37" y="34"/>
                </a:cubicBezTo>
                <a:cubicBezTo>
                  <a:pt x="37" y="34"/>
                  <a:pt x="37" y="34"/>
                  <a:pt x="37" y="33"/>
                </a:cubicBezTo>
                <a:cubicBezTo>
                  <a:pt x="37" y="33"/>
                  <a:pt x="37" y="32"/>
                  <a:pt x="37" y="32"/>
                </a:cubicBezTo>
                <a:cubicBezTo>
                  <a:pt x="37" y="32"/>
                  <a:pt x="37" y="31"/>
                  <a:pt x="37" y="31"/>
                </a:cubicBezTo>
                <a:cubicBezTo>
                  <a:pt x="35" y="31"/>
                  <a:pt x="38" y="29"/>
                  <a:pt x="38" y="31"/>
                </a:cubicBezTo>
                <a:cubicBezTo>
                  <a:pt x="39" y="31"/>
                  <a:pt x="40" y="31"/>
                  <a:pt x="40" y="32"/>
                </a:cubicBezTo>
                <a:cubicBezTo>
                  <a:pt x="40" y="32"/>
                  <a:pt x="40" y="32"/>
                  <a:pt x="41" y="32"/>
                </a:cubicBezTo>
                <a:cubicBezTo>
                  <a:pt x="41" y="32"/>
                  <a:pt x="41" y="33"/>
                  <a:pt x="41" y="33"/>
                </a:cubicBezTo>
                <a:cubicBezTo>
                  <a:pt x="41" y="34"/>
                  <a:pt x="41" y="34"/>
                  <a:pt x="41" y="34"/>
                </a:cubicBezTo>
                <a:cubicBezTo>
                  <a:pt x="42" y="34"/>
                  <a:pt x="43" y="36"/>
                  <a:pt x="43" y="34"/>
                </a:cubicBezTo>
                <a:cubicBezTo>
                  <a:pt x="43" y="34"/>
                  <a:pt x="43" y="33"/>
                  <a:pt x="44" y="33"/>
                </a:cubicBezTo>
                <a:cubicBezTo>
                  <a:pt x="45" y="33"/>
                  <a:pt x="45" y="33"/>
                  <a:pt x="46" y="33"/>
                </a:cubicBezTo>
                <a:cubicBezTo>
                  <a:pt x="46" y="33"/>
                  <a:pt x="46" y="33"/>
                  <a:pt x="47" y="33"/>
                </a:cubicBezTo>
                <a:cubicBezTo>
                  <a:pt x="48" y="33"/>
                  <a:pt x="48" y="33"/>
                  <a:pt x="48" y="32"/>
                </a:cubicBezTo>
                <a:cubicBezTo>
                  <a:pt x="48" y="32"/>
                  <a:pt x="49" y="32"/>
                  <a:pt x="49" y="32"/>
                </a:cubicBezTo>
                <a:cubicBezTo>
                  <a:pt x="49" y="32"/>
                  <a:pt x="49" y="33"/>
                  <a:pt x="49" y="33"/>
                </a:cubicBezTo>
                <a:cubicBezTo>
                  <a:pt x="50" y="33"/>
                  <a:pt x="50" y="33"/>
                  <a:pt x="50" y="33"/>
                </a:cubicBezTo>
                <a:cubicBezTo>
                  <a:pt x="50" y="32"/>
                  <a:pt x="51" y="32"/>
                  <a:pt x="52" y="32"/>
                </a:cubicBezTo>
                <a:cubicBezTo>
                  <a:pt x="52" y="32"/>
                  <a:pt x="53" y="32"/>
                  <a:pt x="54" y="32"/>
                </a:cubicBezTo>
                <a:cubicBezTo>
                  <a:pt x="54" y="32"/>
                  <a:pt x="54" y="33"/>
                  <a:pt x="54" y="33"/>
                </a:cubicBezTo>
                <a:cubicBezTo>
                  <a:pt x="54" y="34"/>
                  <a:pt x="54" y="34"/>
                  <a:pt x="54" y="34"/>
                </a:cubicBezTo>
                <a:cubicBezTo>
                  <a:pt x="57" y="37"/>
                  <a:pt x="55" y="34"/>
                  <a:pt x="57" y="33"/>
                </a:cubicBezTo>
                <a:cubicBezTo>
                  <a:pt x="58" y="33"/>
                  <a:pt x="60" y="33"/>
                  <a:pt x="60" y="34"/>
                </a:cubicBezTo>
                <a:cubicBezTo>
                  <a:pt x="60" y="34"/>
                  <a:pt x="61" y="34"/>
                  <a:pt x="61" y="34"/>
                </a:cubicBezTo>
                <a:cubicBezTo>
                  <a:pt x="61" y="33"/>
                  <a:pt x="61" y="32"/>
                  <a:pt x="62" y="32"/>
                </a:cubicBezTo>
                <a:cubicBezTo>
                  <a:pt x="64" y="32"/>
                  <a:pt x="65" y="31"/>
                  <a:pt x="67" y="31"/>
                </a:cubicBezTo>
                <a:cubicBezTo>
                  <a:pt x="68" y="31"/>
                  <a:pt x="69" y="31"/>
                  <a:pt x="69" y="32"/>
                </a:cubicBezTo>
                <a:cubicBezTo>
                  <a:pt x="70" y="32"/>
                  <a:pt x="70" y="32"/>
                  <a:pt x="71" y="32"/>
                </a:cubicBezTo>
                <a:cubicBezTo>
                  <a:pt x="71" y="32"/>
                  <a:pt x="71" y="32"/>
                  <a:pt x="72" y="32"/>
                </a:cubicBezTo>
                <a:cubicBezTo>
                  <a:pt x="73" y="32"/>
                  <a:pt x="73" y="33"/>
                  <a:pt x="73" y="34"/>
                </a:cubicBezTo>
                <a:cubicBezTo>
                  <a:pt x="73" y="35"/>
                  <a:pt x="73" y="35"/>
                  <a:pt x="73" y="36"/>
                </a:cubicBezTo>
                <a:cubicBezTo>
                  <a:pt x="74" y="36"/>
                  <a:pt x="75" y="36"/>
                  <a:pt x="75" y="36"/>
                </a:cubicBezTo>
                <a:cubicBezTo>
                  <a:pt x="75" y="35"/>
                  <a:pt x="75" y="35"/>
                  <a:pt x="75" y="34"/>
                </a:cubicBezTo>
                <a:cubicBezTo>
                  <a:pt x="75" y="34"/>
                  <a:pt x="75" y="33"/>
                  <a:pt x="76" y="33"/>
                </a:cubicBezTo>
                <a:cubicBezTo>
                  <a:pt x="76" y="32"/>
                  <a:pt x="77" y="32"/>
                  <a:pt x="78" y="31"/>
                </a:cubicBezTo>
                <a:cubicBezTo>
                  <a:pt x="78" y="30"/>
                  <a:pt x="78" y="29"/>
                  <a:pt x="79" y="30"/>
                </a:cubicBezTo>
                <a:cubicBezTo>
                  <a:pt x="79" y="29"/>
                  <a:pt x="79" y="29"/>
                  <a:pt x="79" y="28"/>
                </a:cubicBezTo>
                <a:cubicBezTo>
                  <a:pt x="79" y="28"/>
                  <a:pt x="79" y="28"/>
                  <a:pt x="79" y="27"/>
                </a:cubicBezTo>
                <a:cubicBezTo>
                  <a:pt x="77" y="27"/>
                  <a:pt x="76" y="28"/>
                  <a:pt x="75" y="28"/>
                </a:cubicBezTo>
                <a:cubicBezTo>
                  <a:pt x="74" y="29"/>
                  <a:pt x="74" y="28"/>
                  <a:pt x="74" y="27"/>
                </a:cubicBezTo>
                <a:cubicBezTo>
                  <a:pt x="74" y="27"/>
                  <a:pt x="74" y="26"/>
                  <a:pt x="74" y="26"/>
                </a:cubicBezTo>
                <a:cubicBezTo>
                  <a:pt x="74" y="26"/>
                  <a:pt x="73" y="26"/>
                  <a:pt x="73" y="26"/>
                </a:cubicBezTo>
                <a:cubicBezTo>
                  <a:pt x="73" y="25"/>
                  <a:pt x="73" y="24"/>
                  <a:pt x="74" y="24"/>
                </a:cubicBezTo>
                <a:cubicBezTo>
                  <a:pt x="74" y="23"/>
                  <a:pt x="74" y="23"/>
                  <a:pt x="74" y="22"/>
                </a:cubicBezTo>
                <a:cubicBezTo>
                  <a:pt x="74" y="21"/>
                  <a:pt x="74" y="21"/>
                  <a:pt x="73" y="21"/>
                </a:cubicBezTo>
                <a:cubicBezTo>
                  <a:pt x="73" y="23"/>
                  <a:pt x="71" y="23"/>
                  <a:pt x="71" y="25"/>
                </a:cubicBezTo>
                <a:cubicBezTo>
                  <a:pt x="71" y="25"/>
                  <a:pt x="71" y="26"/>
                  <a:pt x="71" y="26"/>
                </a:cubicBezTo>
                <a:cubicBezTo>
                  <a:pt x="70" y="26"/>
                  <a:pt x="70" y="26"/>
                  <a:pt x="69" y="26"/>
                </a:cubicBezTo>
                <a:cubicBezTo>
                  <a:pt x="68" y="26"/>
                  <a:pt x="68" y="28"/>
                  <a:pt x="66" y="27"/>
                </a:cubicBezTo>
                <a:cubicBezTo>
                  <a:pt x="62" y="28"/>
                  <a:pt x="62" y="27"/>
                  <a:pt x="63" y="25"/>
                </a:cubicBezTo>
                <a:cubicBezTo>
                  <a:pt x="63" y="24"/>
                  <a:pt x="63" y="24"/>
                  <a:pt x="63" y="24"/>
                </a:cubicBezTo>
                <a:cubicBezTo>
                  <a:pt x="63" y="24"/>
                  <a:pt x="62" y="24"/>
                  <a:pt x="61" y="24"/>
                </a:cubicBezTo>
                <a:cubicBezTo>
                  <a:pt x="60" y="24"/>
                  <a:pt x="59" y="24"/>
                  <a:pt x="59" y="24"/>
                </a:cubicBezTo>
                <a:cubicBezTo>
                  <a:pt x="58" y="24"/>
                  <a:pt x="58" y="24"/>
                  <a:pt x="57" y="24"/>
                </a:cubicBezTo>
                <a:cubicBezTo>
                  <a:pt x="57" y="24"/>
                  <a:pt x="57" y="24"/>
                  <a:pt x="57" y="25"/>
                </a:cubicBezTo>
                <a:cubicBezTo>
                  <a:pt x="57" y="25"/>
                  <a:pt x="56" y="25"/>
                  <a:pt x="55" y="25"/>
                </a:cubicBezTo>
                <a:cubicBezTo>
                  <a:pt x="55" y="24"/>
                  <a:pt x="55" y="24"/>
                  <a:pt x="55" y="24"/>
                </a:cubicBezTo>
                <a:cubicBezTo>
                  <a:pt x="55" y="24"/>
                  <a:pt x="54" y="24"/>
                  <a:pt x="54" y="24"/>
                </a:cubicBezTo>
                <a:cubicBezTo>
                  <a:pt x="54" y="24"/>
                  <a:pt x="54" y="24"/>
                  <a:pt x="54" y="25"/>
                </a:cubicBezTo>
                <a:cubicBezTo>
                  <a:pt x="54" y="25"/>
                  <a:pt x="53" y="25"/>
                  <a:pt x="53" y="25"/>
                </a:cubicBezTo>
                <a:cubicBezTo>
                  <a:pt x="52" y="25"/>
                  <a:pt x="52" y="26"/>
                  <a:pt x="50" y="26"/>
                </a:cubicBezTo>
                <a:cubicBezTo>
                  <a:pt x="50" y="26"/>
                  <a:pt x="50" y="26"/>
                  <a:pt x="49" y="26"/>
                </a:cubicBezTo>
                <a:cubicBezTo>
                  <a:pt x="48" y="26"/>
                  <a:pt x="47" y="26"/>
                  <a:pt x="46" y="26"/>
                </a:cubicBezTo>
                <a:cubicBezTo>
                  <a:pt x="44" y="26"/>
                  <a:pt x="43" y="27"/>
                  <a:pt x="42" y="27"/>
                </a:cubicBezTo>
                <a:cubicBezTo>
                  <a:pt x="41" y="29"/>
                  <a:pt x="39" y="28"/>
                  <a:pt x="40" y="26"/>
                </a:cubicBezTo>
                <a:cubicBezTo>
                  <a:pt x="40" y="26"/>
                  <a:pt x="40" y="25"/>
                  <a:pt x="40" y="25"/>
                </a:cubicBezTo>
                <a:cubicBezTo>
                  <a:pt x="40" y="24"/>
                  <a:pt x="40" y="24"/>
                  <a:pt x="40" y="24"/>
                </a:cubicBezTo>
                <a:cubicBezTo>
                  <a:pt x="39" y="23"/>
                  <a:pt x="40" y="23"/>
                  <a:pt x="41" y="22"/>
                </a:cubicBezTo>
                <a:cubicBezTo>
                  <a:pt x="42" y="23"/>
                  <a:pt x="43" y="22"/>
                  <a:pt x="43" y="21"/>
                </a:cubicBezTo>
                <a:cubicBezTo>
                  <a:pt x="42" y="20"/>
                  <a:pt x="39" y="21"/>
                  <a:pt x="40" y="18"/>
                </a:cubicBezTo>
                <a:cubicBezTo>
                  <a:pt x="40" y="17"/>
                  <a:pt x="40" y="17"/>
                  <a:pt x="40" y="17"/>
                </a:cubicBezTo>
                <a:cubicBezTo>
                  <a:pt x="39" y="17"/>
                  <a:pt x="39" y="17"/>
                  <a:pt x="38" y="17"/>
                </a:cubicBezTo>
                <a:cubicBezTo>
                  <a:pt x="37" y="16"/>
                  <a:pt x="37" y="17"/>
                  <a:pt x="37" y="18"/>
                </a:cubicBezTo>
                <a:cubicBezTo>
                  <a:pt x="38" y="19"/>
                  <a:pt x="37" y="19"/>
                  <a:pt x="36" y="19"/>
                </a:cubicBezTo>
                <a:cubicBezTo>
                  <a:pt x="36" y="19"/>
                  <a:pt x="36" y="20"/>
                  <a:pt x="36" y="20"/>
                </a:cubicBezTo>
                <a:cubicBezTo>
                  <a:pt x="36" y="20"/>
                  <a:pt x="36" y="21"/>
                  <a:pt x="36" y="21"/>
                </a:cubicBezTo>
                <a:cubicBezTo>
                  <a:pt x="35" y="21"/>
                  <a:pt x="35" y="21"/>
                  <a:pt x="34" y="21"/>
                </a:cubicBezTo>
                <a:cubicBezTo>
                  <a:pt x="32" y="21"/>
                  <a:pt x="32" y="19"/>
                  <a:pt x="33" y="18"/>
                </a:cubicBezTo>
                <a:cubicBezTo>
                  <a:pt x="33" y="17"/>
                  <a:pt x="33" y="16"/>
                  <a:pt x="33" y="15"/>
                </a:cubicBezTo>
                <a:cubicBezTo>
                  <a:pt x="33" y="15"/>
                  <a:pt x="33" y="15"/>
                  <a:pt x="33" y="14"/>
                </a:cubicBezTo>
                <a:cubicBezTo>
                  <a:pt x="33" y="14"/>
                  <a:pt x="33" y="13"/>
                  <a:pt x="33" y="13"/>
                </a:cubicBezTo>
                <a:cubicBezTo>
                  <a:pt x="34" y="13"/>
                  <a:pt x="34" y="12"/>
                  <a:pt x="35" y="12"/>
                </a:cubicBezTo>
                <a:cubicBezTo>
                  <a:pt x="35" y="11"/>
                  <a:pt x="35" y="11"/>
                  <a:pt x="35" y="11"/>
                </a:cubicBezTo>
                <a:cubicBezTo>
                  <a:pt x="35" y="9"/>
                  <a:pt x="36" y="9"/>
                  <a:pt x="36" y="8"/>
                </a:cubicBezTo>
                <a:cubicBezTo>
                  <a:pt x="36" y="7"/>
                  <a:pt x="37" y="7"/>
                  <a:pt x="38" y="7"/>
                </a:cubicBezTo>
                <a:cubicBezTo>
                  <a:pt x="39" y="7"/>
                  <a:pt x="40" y="7"/>
                  <a:pt x="40" y="6"/>
                </a:cubicBezTo>
                <a:cubicBezTo>
                  <a:pt x="40" y="5"/>
                  <a:pt x="40" y="5"/>
                  <a:pt x="40" y="5"/>
                </a:cubicBezTo>
                <a:cubicBezTo>
                  <a:pt x="40" y="5"/>
                  <a:pt x="41" y="5"/>
                  <a:pt x="42" y="5"/>
                </a:cubicBezTo>
                <a:cubicBezTo>
                  <a:pt x="44" y="4"/>
                  <a:pt x="43" y="2"/>
                  <a:pt x="43" y="0"/>
                </a:cubicBezTo>
                <a:cubicBezTo>
                  <a:pt x="42" y="0"/>
                  <a:pt x="42" y="1"/>
                  <a:pt x="41" y="1"/>
                </a:cubicBezTo>
                <a:cubicBezTo>
                  <a:pt x="41" y="2"/>
                  <a:pt x="39" y="2"/>
                  <a:pt x="37" y="2"/>
                </a:cubicBezTo>
                <a:cubicBezTo>
                  <a:pt x="37" y="2"/>
                  <a:pt x="36" y="2"/>
                  <a:pt x="35" y="2"/>
                </a:cubicBezTo>
                <a:cubicBezTo>
                  <a:pt x="34" y="6"/>
                  <a:pt x="30" y="6"/>
                  <a:pt x="27" y="8"/>
                </a:cubicBezTo>
                <a:cubicBezTo>
                  <a:pt x="27" y="9"/>
                  <a:pt x="27" y="9"/>
                  <a:pt x="27" y="9"/>
                </a:cubicBezTo>
                <a:cubicBezTo>
                  <a:pt x="26" y="11"/>
                  <a:pt x="25" y="11"/>
                  <a:pt x="24" y="12"/>
                </a:cubicBezTo>
                <a:cubicBezTo>
                  <a:pt x="24" y="12"/>
                  <a:pt x="24" y="13"/>
                  <a:pt x="24" y="13"/>
                </a:cubicBezTo>
                <a:cubicBezTo>
                  <a:pt x="24" y="14"/>
                  <a:pt x="22" y="14"/>
                  <a:pt x="22" y="15"/>
                </a:cubicBezTo>
                <a:cubicBezTo>
                  <a:pt x="21" y="15"/>
                  <a:pt x="21" y="15"/>
                  <a:pt x="21" y="15"/>
                </a:cubicBezTo>
                <a:cubicBezTo>
                  <a:pt x="21" y="16"/>
                  <a:pt x="21" y="16"/>
                  <a:pt x="21" y="17"/>
                </a:cubicBezTo>
                <a:cubicBezTo>
                  <a:pt x="21" y="17"/>
                  <a:pt x="21" y="17"/>
                  <a:pt x="21" y="18"/>
                </a:cubicBezTo>
                <a:cubicBezTo>
                  <a:pt x="18" y="18"/>
                  <a:pt x="19" y="21"/>
                  <a:pt x="16" y="20"/>
                </a:cubicBezTo>
                <a:cubicBezTo>
                  <a:pt x="16" y="20"/>
                  <a:pt x="15" y="20"/>
                  <a:pt x="15" y="20"/>
                </a:cubicBezTo>
                <a:cubicBezTo>
                  <a:pt x="15" y="20"/>
                  <a:pt x="15" y="21"/>
                  <a:pt x="15" y="21"/>
                </a:cubicBezTo>
                <a:close/>
                <a:moveTo>
                  <a:pt x="27" y="20"/>
                </a:moveTo>
                <a:cubicBezTo>
                  <a:pt x="28" y="20"/>
                  <a:pt x="30" y="20"/>
                  <a:pt x="30" y="21"/>
                </a:cubicBezTo>
                <a:cubicBezTo>
                  <a:pt x="30" y="22"/>
                  <a:pt x="29" y="23"/>
                  <a:pt x="28" y="22"/>
                </a:cubicBezTo>
                <a:cubicBezTo>
                  <a:pt x="28" y="23"/>
                  <a:pt x="28" y="24"/>
                  <a:pt x="27" y="24"/>
                </a:cubicBezTo>
                <a:cubicBezTo>
                  <a:pt x="25" y="23"/>
                  <a:pt x="25" y="22"/>
                  <a:pt x="24" y="21"/>
                </a:cubicBezTo>
                <a:cubicBezTo>
                  <a:pt x="25" y="21"/>
                  <a:pt x="25" y="20"/>
                  <a:pt x="27" y="20"/>
                </a:cubicBezTo>
                <a:close/>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418" name="Freeform 251" title=""/>
          <p:cNvSpPr/>
          <p:nvPr>
            <p:custDataLst>
              <p:tags r:id="rId439"/>
            </p:custDataLst>
          </p:nvPr>
        </p:nvSpPr>
        <p:spPr bwMode="auto">
          <a:xfrm rot="1740000">
            <a:off x="10762019" y="2642826"/>
            <a:ext cx="529" cy="1578"/>
          </a:xfrm>
          <a:custGeom>
            <a:gdLst>
              <a:gd name="T0" fmla="*/ 1 w 1"/>
              <a:gd name="T1" fmla="*/ 3 h 3"/>
              <a:gd name="T2" fmla="*/ 0 w 1"/>
              <a:gd name="T3" fmla="*/ 0 h 3"/>
              <a:gd name="T4" fmla="*/ 1 w 1"/>
              <a:gd name="T5" fmla="*/ 3 h 3"/>
            </a:gdLst>
            <a:cxnLst>
              <a:cxn ang="0">
                <a:pos x="T0" y="T1"/>
              </a:cxn>
              <a:cxn ang="0">
                <a:pos x="T2" y="T3"/>
              </a:cxn>
              <a:cxn ang="0">
                <a:pos x="T4" y="T5"/>
              </a:cxn>
            </a:cxnLst>
            <a:rect l="0" t="0" r="r" b="b"/>
            <a:pathLst>
              <a:path w="1" h="3">
                <a:moveTo>
                  <a:pt x="1" y="3"/>
                </a:moveTo>
                <a:cubicBezTo>
                  <a:pt x="1" y="1"/>
                  <a:pt x="1" y="1"/>
                  <a:pt x="0" y="0"/>
                </a:cubicBezTo>
                <a:cubicBezTo>
                  <a:pt x="0" y="2"/>
                  <a:pt x="0" y="2"/>
                  <a:pt x="1" y="3"/>
                </a:cubicBezTo>
                <a:close/>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419" name="Freeform 252" title=""/>
          <p:cNvSpPr/>
          <p:nvPr>
            <p:custDataLst>
              <p:tags r:id="rId440"/>
            </p:custDataLst>
          </p:nvPr>
        </p:nvSpPr>
        <p:spPr bwMode="auto">
          <a:xfrm rot="1740000">
            <a:off x="10827733" y="2680036"/>
            <a:ext cx="1322" cy="1051"/>
          </a:xfrm>
          <a:custGeom>
            <a:gdLst>
              <a:gd name="T0" fmla="*/ 0 w 2"/>
              <a:gd name="T1" fmla="*/ 2 h 2"/>
              <a:gd name="T2" fmla="*/ 2 w 2"/>
              <a:gd name="T3" fmla="*/ 0 h 2"/>
              <a:gd name="T4" fmla="*/ 0 w 2"/>
              <a:gd name="T5" fmla="*/ 2 h 2"/>
            </a:gdLst>
            <a:cxnLst>
              <a:cxn ang="0">
                <a:pos x="T0" y="T1"/>
              </a:cxn>
              <a:cxn ang="0">
                <a:pos x="T2" y="T3"/>
              </a:cxn>
              <a:cxn ang="0">
                <a:pos x="T4" y="T5"/>
              </a:cxn>
            </a:cxnLst>
            <a:rect l="0" t="0" r="r" b="b"/>
            <a:pathLst>
              <a:path w="2" h="2">
                <a:moveTo>
                  <a:pt x="0" y="2"/>
                </a:moveTo>
                <a:cubicBezTo>
                  <a:pt x="1" y="1"/>
                  <a:pt x="2" y="2"/>
                  <a:pt x="2" y="0"/>
                </a:cubicBezTo>
                <a:cubicBezTo>
                  <a:pt x="1" y="1"/>
                  <a:pt x="0" y="1"/>
                  <a:pt x="0" y="2"/>
                </a:cubicBezTo>
                <a:close/>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420" name="Freeform 253" title=""/>
          <p:cNvSpPr/>
          <p:nvPr>
            <p:custDataLst>
              <p:tags r:id="rId441"/>
            </p:custDataLst>
          </p:nvPr>
        </p:nvSpPr>
        <p:spPr bwMode="auto">
          <a:xfrm rot="1740000">
            <a:off x="10729014" y="2653685"/>
            <a:ext cx="11367" cy="5783"/>
          </a:xfrm>
          <a:custGeom>
            <a:gdLst>
              <a:gd name="T0" fmla="*/ 20 w 20"/>
              <a:gd name="T1" fmla="*/ 4 h 10"/>
              <a:gd name="T2" fmla="*/ 18 w 20"/>
              <a:gd name="T3" fmla="*/ 2 h 10"/>
              <a:gd name="T4" fmla="*/ 17 w 20"/>
              <a:gd name="T5" fmla="*/ 2 h 10"/>
              <a:gd name="T6" fmla="*/ 16 w 20"/>
              <a:gd name="T7" fmla="*/ 2 h 10"/>
              <a:gd name="T8" fmla="*/ 14 w 20"/>
              <a:gd name="T9" fmla="*/ 2 h 10"/>
              <a:gd name="T10" fmla="*/ 12 w 20"/>
              <a:gd name="T11" fmla="*/ 4 h 10"/>
              <a:gd name="T12" fmla="*/ 11 w 20"/>
              <a:gd name="T13" fmla="*/ 4 h 10"/>
              <a:gd name="T14" fmla="*/ 10 w 20"/>
              <a:gd name="T15" fmla="*/ 2 h 10"/>
              <a:gd name="T16" fmla="*/ 7 w 20"/>
              <a:gd name="T17" fmla="*/ 2 h 10"/>
              <a:gd name="T18" fmla="*/ 4 w 20"/>
              <a:gd name="T19" fmla="*/ 1 h 10"/>
              <a:gd name="T20" fmla="*/ 3 w 20"/>
              <a:gd name="T21" fmla="*/ 1 h 10"/>
              <a:gd name="T22" fmla="*/ 1 w 20"/>
              <a:gd name="T23" fmla="*/ 4 h 10"/>
              <a:gd name="T24" fmla="*/ 2 w 20"/>
              <a:gd name="T25" fmla="*/ 5 h 10"/>
              <a:gd name="T26" fmla="*/ 3 w 20"/>
              <a:gd name="T27" fmla="*/ 8 h 10"/>
              <a:gd name="T28" fmla="*/ 3 w 20"/>
              <a:gd name="T29" fmla="*/ 9 h 10"/>
              <a:gd name="T30" fmla="*/ 5 w 20"/>
              <a:gd name="T31" fmla="*/ 9 h 10"/>
              <a:gd name="T32" fmla="*/ 8 w 20"/>
              <a:gd name="T33" fmla="*/ 9 h 10"/>
              <a:gd name="T34" fmla="*/ 9 w 20"/>
              <a:gd name="T35" fmla="*/ 5 h 10"/>
              <a:gd name="T36" fmla="*/ 10 w 20"/>
              <a:gd name="T37" fmla="*/ 5 h 10"/>
              <a:gd name="T38" fmla="*/ 12 w 20"/>
              <a:gd name="T39" fmla="*/ 5 h 10"/>
              <a:gd name="T40" fmla="*/ 15 w 20"/>
              <a:gd name="T41" fmla="*/ 5 h 10"/>
              <a:gd name="T42" fmla="*/ 15 w 20"/>
              <a:gd name="T43" fmla="*/ 7 h 10"/>
              <a:gd name="T44" fmla="*/ 14 w 20"/>
              <a:gd name="T45" fmla="*/ 10 h 10"/>
              <a:gd name="T46" fmla="*/ 15 w 20"/>
              <a:gd name="T47" fmla="*/ 10 h 10"/>
              <a:gd name="T48" fmla="*/ 16 w 20"/>
              <a:gd name="T49" fmla="*/ 8 h 10"/>
              <a:gd name="T50" fmla="*/ 17 w 20"/>
              <a:gd name="T51" fmla="*/ 8 h 10"/>
              <a:gd name="T52" fmla="*/ 18 w 20"/>
              <a:gd name="T53" fmla="*/ 8 h 10"/>
              <a:gd name="T54" fmla="*/ 20 w 20"/>
              <a:gd name="T55" fmla="*/ 5 h 10"/>
              <a:gd name="T56" fmla="*/ 20 w 20"/>
              <a:gd name="T57" fmla="*/ 4 h 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 h="10">
                <a:moveTo>
                  <a:pt x="20" y="4"/>
                </a:moveTo>
                <a:cubicBezTo>
                  <a:pt x="19" y="3"/>
                  <a:pt x="18" y="3"/>
                  <a:pt x="18" y="2"/>
                </a:cubicBezTo>
                <a:cubicBezTo>
                  <a:pt x="18" y="2"/>
                  <a:pt x="18" y="2"/>
                  <a:pt x="17" y="2"/>
                </a:cubicBezTo>
                <a:cubicBezTo>
                  <a:pt x="17" y="2"/>
                  <a:pt x="16" y="2"/>
                  <a:pt x="16" y="2"/>
                </a:cubicBezTo>
                <a:cubicBezTo>
                  <a:pt x="15" y="2"/>
                  <a:pt x="14" y="0"/>
                  <a:pt x="14" y="2"/>
                </a:cubicBezTo>
                <a:cubicBezTo>
                  <a:pt x="15" y="2"/>
                  <a:pt x="14" y="4"/>
                  <a:pt x="12" y="4"/>
                </a:cubicBezTo>
                <a:cubicBezTo>
                  <a:pt x="12" y="4"/>
                  <a:pt x="12" y="4"/>
                  <a:pt x="11" y="4"/>
                </a:cubicBezTo>
                <a:cubicBezTo>
                  <a:pt x="10" y="4"/>
                  <a:pt x="10" y="3"/>
                  <a:pt x="10" y="2"/>
                </a:cubicBezTo>
                <a:cubicBezTo>
                  <a:pt x="9" y="2"/>
                  <a:pt x="8" y="2"/>
                  <a:pt x="7" y="2"/>
                </a:cubicBezTo>
                <a:cubicBezTo>
                  <a:pt x="5" y="2"/>
                  <a:pt x="5" y="1"/>
                  <a:pt x="4" y="1"/>
                </a:cubicBezTo>
                <a:cubicBezTo>
                  <a:pt x="4" y="1"/>
                  <a:pt x="3" y="1"/>
                  <a:pt x="3" y="1"/>
                </a:cubicBezTo>
                <a:cubicBezTo>
                  <a:pt x="3" y="3"/>
                  <a:pt x="0" y="2"/>
                  <a:pt x="1" y="4"/>
                </a:cubicBezTo>
                <a:cubicBezTo>
                  <a:pt x="1" y="4"/>
                  <a:pt x="2" y="4"/>
                  <a:pt x="2" y="5"/>
                </a:cubicBezTo>
                <a:cubicBezTo>
                  <a:pt x="4" y="5"/>
                  <a:pt x="5" y="7"/>
                  <a:pt x="3" y="8"/>
                </a:cubicBezTo>
                <a:cubicBezTo>
                  <a:pt x="3" y="8"/>
                  <a:pt x="3" y="9"/>
                  <a:pt x="3" y="9"/>
                </a:cubicBezTo>
                <a:cubicBezTo>
                  <a:pt x="4" y="9"/>
                  <a:pt x="5" y="9"/>
                  <a:pt x="5" y="9"/>
                </a:cubicBezTo>
                <a:cubicBezTo>
                  <a:pt x="6" y="9"/>
                  <a:pt x="7" y="9"/>
                  <a:pt x="8" y="9"/>
                </a:cubicBezTo>
                <a:cubicBezTo>
                  <a:pt x="8" y="8"/>
                  <a:pt x="8" y="6"/>
                  <a:pt x="9" y="5"/>
                </a:cubicBezTo>
                <a:cubicBezTo>
                  <a:pt x="9" y="5"/>
                  <a:pt x="10" y="5"/>
                  <a:pt x="10" y="5"/>
                </a:cubicBezTo>
                <a:cubicBezTo>
                  <a:pt x="11" y="5"/>
                  <a:pt x="12" y="5"/>
                  <a:pt x="12" y="5"/>
                </a:cubicBezTo>
                <a:cubicBezTo>
                  <a:pt x="13" y="5"/>
                  <a:pt x="14" y="5"/>
                  <a:pt x="15" y="5"/>
                </a:cubicBezTo>
                <a:cubicBezTo>
                  <a:pt x="15" y="6"/>
                  <a:pt x="15" y="6"/>
                  <a:pt x="15" y="7"/>
                </a:cubicBezTo>
                <a:cubicBezTo>
                  <a:pt x="13" y="7"/>
                  <a:pt x="14" y="8"/>
                  <a:pt x="14" y="10"/>
                </a:cubicBezTo>
                <a:cubicBezTo>
                  <a:pt x="14" y="10"/>
                  <a:pt x="14" y="10"/>
                  <a:pt x="15" y="10"/>
                </a:cubicBezTo>
                <a:cubicBezTo>
                  <a:pt x="15" y="9"/>
                  <a:pt x="15" y="8"/>
                  <a:pt x="16" y="8"/>
                </a:cubicBezTo>
                <a:cubicBezTo>
                  <a:pt x="16" y="8"/>
                  <a:pt x="17" y="8"/>
                  <a:pt x="17" y="8"/>
                </a:cubicBezTo>
                <a:cubicBezTo>
                  <a:pt x="18" y="8"/>
                  <a:pt x="18" y="8"/>
                  <a:pt x="18" y="8"/>
                </a:cubicBezTo>
                <a:cubicBezTo>
                  <a:pt x="18" y="7"/>
                  <a:pt x="19" y="6"/>
                  <a:pt x="20" y="5"/>
                </a:cubicBezTo>
                <a:cubicBezTo>
                  <a:pt x="20" y="5"/>
                  <a:pt x="20" y="5"/>
                  <a:pt x="20" y="4"/>
                </a:cubicBezTo>
                <a:close/>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421" name="Freeform 254" title=""/>
          <p:cNvSpPr/>
          <p:nvPr>
            <p:custDataLst>
              <p:tags r:id="rId442"/>
            </p:custDataLst>
          </p:nvPr>
        </p:nvSpPr>
        <p:spPr bwMode="auto">
          <a:xfrm rot="1740000">
            <a:off x="10741131" y="2658933"/>
            <a:ext cx="11895" cy="8412"/>
          </a:xfrm>
          <a:custGeom>
            <a:gdLst>
              <a:gd name="T0" fmla="*/ 15 w 21"/>
              <a:gd name="T1" fmla="*/ 11 h 15"/>
              <a:gd name="T2" fmla="*/ 21 w 21"/>
              <a:gd name="T3" fmla="*/ 10 h 15"/>
              <a:gd name="T4" fmla="*/ 18 w 21"/>
              <a:gd name="T5" fmla="*/ 6 h 15"/>
              <a:gd name="T6" fmla="*/ 18 w 21"/>
              <a:gd name="T7" fmla="*/ 5 h 15"/>
              <a:gd name="T8" fmla="*/ 15 w 21"/>
              <a:gd name="T9" fmla="*/ 7 h 15"/>
              <a:gd name="T10" fmla="*/ 12 w 21"/>
              <a:gd name="T11" fmla="*/ 8 h 15"/>
              <a:gd name="T12" fmla="*/ 11 w 21"/>
              <a:gd name="T13" fmla="*/ 8 h 15"/>
              <a:gd name="T14" fmla="*/ 9 w 21"/>
              <a:gd name="T15" fmla="*/ 8 h 15"/>
              <a:gd name="T16" fmla="*/ 9 w 21"/>
              <a:gd name="T17" fmla="*/ 6 h 15"/>
              <a:gd name="T18" fmla="*/ 5 w 21"/>
              <a:gd name="T19" fmla="*/ 4 h 15"/>
              <a:gd name="T20" fmla="*/ 4 w 21"/>
              <a:gd name="T21" fmla="*/ 4 h 15"/>
              <a:gd name="T22" fmla="*/ 3 w 21"/>
              <a:gd name="T23" fmla="*/ 0 h 15"/>
              <a:gd name="T24" fmla="*/ 0 w 21"/>
              <a:gd name="T25" fmla="*/ 1 h 15"/>
              <a:gd name="T26" fmla="*/ 0 w 21"/>
              <a:gd name="T27" fmla="*/ 2 h 15"/>
              <a:gd name="T28" fmla="*/ 0 w 21"/>
              <a:gd name="T29" fmla="*/ 5 h 15"/>
              <a:gd name="T30" fmla="*/ 2 w 21"/>
              <a:gd name="T31" fmla="*/ 6 h 15"/>
              <a:gd name="T32" fmla="*/ 5 w 21"/>
              <a:gd name="T33" fmla="*/ 6 h 15"/>
              <a:gd name="T34" fmla="*/ 6 w 21"/>
              <a:gd name="T35" fmla="*/ 7 h 15"/>
              <a:gd name="T36" fmla="*/ 6 w 21"/>
              <a:gd name="T37" fmla="*/ 8 h 15"/>
              <a:gd name="T38" fmla="*/ 7 w 21"/>
              <a:gd name="T39" fmla="*/ 8 h 15"/>
              <a:gd name="T40" fmla="*/ 7 w 21"/>
              <a:gd name="T41" fmla="*/ 10 h 15"/>
              <a:gd name="T42" fmla="*/ 5 w 21"/>
              <a:gd name="T43" fmla="*/ 12 h 15"/>
              <a:gd name="T44" fmla="*/ 5 w 21"/>
              <a:gd name="T45" fmla="*/ 13 h 15"/>
              <a:gd name="T46" fmla="*/ 7 w 21"/>
              <a:gd name="T47" fmla="*/ 13 h 15"/>
              <a:gd name="T48" fmla="*/ 9 w 21"/>
              <a:gd name="T49" fmla="*/ 12 h 15"/>
              <a:gd name="T50" fmla="*/ 11 w 21"/>
              <a:gd name="T51" fmla="*/ 12 h 15"/>
              <a:gd name="T52" fmla="*/ 11 w 21"/>
              <a:gd name="T53" fmla="*/ 13 h 15"/>
              <a:gd name="T54" fmla="*/ 13 w 21"/>
              <a:gd name="T55" fmla="*/ 14 h 15"/>
              <a:gd name="T56" fmla="*/ 13 w 21"/>
              <a:gd name="T57" fmla="*/ 13 h 15"/>
              <a:gd name="T58" fmla="*/ 13 w 21"/>
              <a:gd name="T59" fmla="*/ 11 h 15"/>
              <a:gd name="T60" fmla="*/ 15 w 21"/>
              <a:gd name="T61" fmla="*/ 11 h 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1" h="15">
                <a:moveTo>
                  <a:pt x="15" y="11"/>
                </a:moveTo>
                <a:cubicBezTo>
                  <a:pt x="17" y="11"/>
                  <a:pt x="17" y="9"/>
                  <a:pt x="21" y="10"/>
                </a:cubicBezTo>
                <a:cubicBezTo>
                  <a:pt x="21" y="8"/>
                  <a:pt x="20" y="7"/>
                  <a:pt x="18" y="6"/>
                </a:cubicBezTo>
                <a:cubicBezTo>
                  <a:pt x="18" y="6"/>
                  <a:pt x="18" y="5"/>
                  <a:pt x="18" y="5"/>
                </a:cubicBezTo>
                <a:cubicBezTo>
                  <a:pt x="16" y="4"/>
                  <a:pt x="14" y="5"/>
                  <a:pt x="15" y="7"/>
                </a:cubicBezTo>
                <a:cubicBezTo>
                  <a:pt x="15" y="8"/>
                  <a:pt x="13" y="8"/>
                  <a:pt x="12" y="8"/>
                </a:cubicBezTo>
                <a:cubicBezTo>
                  <a:pt x="12" y="8"/>
                  <a:pt x="11" y="8"/>
                  <a:pt x="11" y="8"/>
                </a:cubicBezTo>
                <a:cubicBezTo>
                  <a:pt x="10" y="8"/>
                  <a:pt x="9" y="8"/>
                  <a:pt x="9" y="8"/>
                </a:cubicBezTo>
                <a:cubicBezTo>
                  <a:pt x="9" y="8"/>
                  <a:pt x="9" y="7"/>
                  <a:pt x="9" y="6"/>
                </a:cubicBezTo>
                <a:cubicBezTo>
                  <a:pt x="8" y="5"/>
                  <a:pt x="7" y="4"/>
                  <a:pt x="5" y="4"/>
                </a:cubicBezTo>
                <a:cubicBezTo>
                  <a:pt x="5" y="4"/>
                  <a:pt x="4" y="4"/>
                  <a:pt x="4" y="4"/>
                </a:cubicBezTo>
                <a:cubicBezTo>
                  <a:pt x="3" y="3"/>
                  <a:pt x="3" y="1"/>
                  <a:pt x="3" y="0"/>
                </a:cubicBezTo>
                <a:cubicBezTo>
                  <a:pt x="2" y="0"/>
                  <a:pt x="2" y="1"/>
                  <a:pt x="0" y="1"/>
                </a:cubicBezTo>
                <a:cubicBezTo>
                  <a:pt x="0" y="2"/>
                  <a:pt x="0" y="2"/>
                  <a:pt x="0" y="2"/>
                </a:cubicBezTo>
                <a:cubicBezTo>
                  <a:pt x="2" y="2"/>
                  <a:pt x="2" y="5"/>
                  <a:pt x="0" y="5"/>
                </a:cubicBezTo>
                <a:cubicBezTo>
                  <a:pt x="0" y="6"/>
                  <a:pt x="1" y="6"/>
                  <a:pt x="2" y="6"/>
                </a:cubicBezTo>
                <a:cubicBezTo>
                  <a:pt x="3" y="6"/>
                  <a:pt x="4" y="4"/>
                  <a:pt x="5" y="6"/>
                </a:cubicBezTo>
                <a:cubicBezTo>
                  <a:pt x="6" y="6"/>
                  <a:pt x="7" y="6"/>
                  <a:pt x="6" y="7"/>
                </a:cubicBezTo>
                <a:cubicBezTo>
                  <a:pt x="6" y="8"/>
                  <a:pt x="6" y="8"/>
                  <a:pt x="6" y="8"/>
                </a:cubicBezTo>
                <a:cubicBezTo>
                  <a:pt x="7" y="8"/>
                  <a:pt x="7" y="8"/>
                  <a:pt x="7" y="8"/>
                </a:cubicBezTo>
                <a:cubicBezTo>
                  <a:pt x="7" y="9"/>
                  <a:pt x="7" y="9"/>
                  <a:pt x="7" y="10"/>
                </a:cubicBezTo>
                <a:cubicBezTo>
                  <a:pt x="7" y="11"/>
                  <a:pt x="7" y="12"/>
                  <a:pt x="5" y="12"/>
                </a:cubicBezTo>
                <a:cubicBezTo>
                  <a:pt x="5" y="12"/>
                  <a:pt x="5" y="13"/>
                  <a:pt x="5" y="13"/>
                </a:cubicBezTo>
                <a:cubicBezTo>
                  <a:pt x="6" y="13"/>
                  <a:pt x="7" y="15"/>
                  <a:pt x="7" y="13"/>
                </a:cubicBezTo>
                <a:cubicBezTo>
                  <a:pt x="8" y="12"/>
                  <a:pt x="8" y="12"/>
                  <a:pt x="9" y="12"/>
                </a:cubicBezTo>
                <a:cubicBezTo>
                  <a:pt x="9" y="12"/>
                  <a:pt x="10" y="12"/>
                  <a:pt x="11" y="12"/>
                </a:cubicBezTo>
                <a:cubicBezTo>
                  <a:pt x="11" y="12"/>
                  <a:pt x="11" y="13"/>
                  <a:pt x="11" y="13"/>
                </a:cubicBezTo>
                <a:cubicBezTo>
                  <a:pt x="11" y="14"/>
                  <a:pt x="12" y="14"/>
                  <a:pt x="13" y="14"/>
                </a:cubicBezTo>
                <a:cubicBezTo>
                  <a:pt x="13" y="14"/>
                  <a:pt x="13" y="14"/>
                  <a:pt x="13" y="13"/>
                </a:cubicBezTo>
                <a:cubicBezTo>
                  <a:pt x="12" y="13"/>
                  <a:pt x="14" y="12"/>
                  <a:pt x="13" y="11"/>
                </a:cubicBezTo>
                <a:cubicBezTo>
                  <a:pt x="14" y="11"/>
                  <a:pt x="14" y="11"/>
                  <a:pt x="15" y="11"/>
                </a:cubicBezTo>
                <a:close/>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422" name="Freeform 255" title=""/>
          <p:cNvSpPr/>
          <p:nvPr>
            <p:custDataLst>
              <p:tags r:id="rId443"/>
            </p:custDataLst>
          </p:nvPr>
        </p:nvSpPr>
        <p:spPr bwMode="auto">
          <a:xfrm rot="1740000">
            <a:off x="10741079" y="2663224"/>
            <a:ext cx="1058" cy="1578"/>
          </a:xfrm>
          <a:custGeom>
            <a:gdLst>
              <a:gd name="T0" fmla="*/ 2 w 2"/>
              <a:gd name="T1" fmla="*/ 1 h 3"/>
              <a:gd name="T2" fmla="*/ 2 w 2"/>
              <a:gd name="T3" fmla="*/ 0 h 3"/>
              <a:gd name="T4" fmla="*/ 1 w 2"/>
              <a:gd name="T5" fmla="*/ 0 h 3"/>
              <a:gd name="T6" fmla="*/ 0 w 2"/>
              <a:gd name="T7" fmla="*/ 0 h 3"/>
              <a:gd name="T8" fmla="*/ 0 w 2"/>
              <a:gd name="T9" fmla="*/ 2 h 3"/>
              <a:gd name="T10" fmla="*/ 1 w 2"/>
              <a:gd name="T11" fmla="*/ 2 h 3"/>
              <a:gd name="T12" fmla="*/ 2 w 2"/>
              <a:gd name="T13" fmla="*/ 1 h 3"/>
            </a:gdLst>
            <a:cxnLst>
              <a:cxn ang="0">
                <a:pos x="T0" y="T1"/>
              </a:cxn>
              <a:cxn ang="0">
                <a:pos x="T2" y="T3"/>
              </a:cxn>
              <a:cxn ang="0">
                <a:pos x="T4" y="T5"/>
              </a:cxn>
              <a:cxn ang="0">
                <a:pos x="T6" y="T7"/>
              </a:cxn>
              <a:cxn ang="0">
                <a:pos x="T8" y="T9"/>
              </a:cxn>
              <a:cxn ang="0">
                <a:pos x="T10" y="T11"/>
              </a:cxn>
              <a:cxn ang="0">
                <a:pos x="T12" y="T13"/>
              </a:cxn>
            </a:cxnLst>
            <a:rect l="0" t="0" r="r" b="b"/>
            <a:pathLst>
              <a:path w="2" h="3">
                <a:moveTo>
                  <a:pt x="2" y="1"/>
                </a:moveTo>
                <a:cubicBezTo>
                  <a:pt x="2" y="1"/>
                  <a:pt x="2" y="0"/>
                  <a:pt x="2" y="0"/>
                </a:cubicBezTo>
                <a:cubicBezTo>
                  <a:pt x="2" y="0"/>
                  <a:pt x="1" y="0"/>
                  <a:pt x="1" y="0"/>
                </a:cubicBezTo>
                <a:cubicBezTo>
                  <a:pt x="0" y="0"/>
                  <a:pt x="0" y="0"/>
                  <a:pt x="0" y="0"/>
                </a:cubicBezTo>
                <a:cubicBezTo>
                  <a:pt x="0" y="1"/>
                  <a:pt x="0" y="2"/>
                  <a:pt x="0" y="2"/>
                </a:cubicBezTo>
                <a:cubicBezTo>
                  <a:pt x="0" y="2"/>
                  <a:pt x="0" y="2"/>
                  <a:pt x="1" y="2"/>
                </a:cubicBezTo>
                <a:cubicBezTo>
                  <a:pt x="2" y="3"/>
                  <a:pt x="2" y="2"/>
                  <a:pt x="2" y="1"/>
                </a:cubicBezTo>
                <a:close/>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423" name="Freeform 256" title=""/>
          <p:cNvSpPr>
            <a:spLocks noEditPoints="1"/>
          </p:cNvSpPr>
          <p:nvPr>
            <p:custDataLst>
              <p:tags r:id="rId444"/>
            </p:custDataLst>
          </p:nvPr>
        </p:nvSpPr>
        <p:spPr bwMode="auto">
          <a:xfrm rot="1740000">
            <a:off x="10765577" y="2686945"/>
            <a:ext cx="18239" cy="30492"/>
          </a:xfrm>
          <a:custGeom>
            <a:gdLst>
              <a:gd name="T0" fmla="*/ 6 w 32"/>
              <a:gd name="T1" fmla="*/ 23 h 54"/>
              <a:gd name="T2" fmla="*/ 6 w 32"/>
              <a:gd name="T3" fmla="*/ 21 h 54"/>
              <a:gd name="T4" fmla="*/ 8 w 32"/>
              <a:gd name="T5" fmla="*/ 21 h 54"/>
              <a:gd name="T6" fmla="*/ 12 w 32"/>
              <a:gd name="T7" fmla="*/ 23 h 54"/>
              <a:gd name="T8" fmla="*/ 15 w 32"/>
              <a:gd name="T9" fmla="*/ 26 h 54"/>
              <a:gd name="T10" fmla="*/ 17 w 32"/>
              <a:gd name="T11" fmla="*/ 33 h 54"/>
              <a:gd name="T12" fmla="*/ 18 w 32"/>
              <a:gd name="T13" fmla="*/ 38 h 54"/>
              <a:gd name="T14" fmla="*/ 21 w 32"/>
              <a:gd name="T15" fmla="*/ 40 h 54"/>
              <a:gd name="T16" fmla="*/ 22 w 32"/>
              <a:gd name="T17" fmla="*/ 45 h 54"/>
              <a:gd name="T18" fmla="*/ 23 w 32"/>
              <a:gd name="T19" fmla="*/ 47 h 54"/>
              <a:gd name="T20" fmla="*/ 25 w 32"/>
              <a:gd name="T21" fmla="*/ 48 h 54"/>
              <a:gd name="T22" fmla="*/ 28 w 32"/>
              <a:gd name="T23" fmla="*/ 51 h 54"/>
              <a:gd name="T24" fmla="*/ 31 w 32"/>
              <a:gd name="T25" fmla="*/ 54 h 54"/>
              <a:gd name="T26" fmla="*/ 31 w 32"/>
              <a:gd name="T27" fmla="*/ 52 h 54"/>
              <a:gd name="T28" fmla="*/ 30 w 32"/>
              <a:gd name="T29" fmla="*/ 51 h 54"/>
              <a:gd name="T30" fmla="*/ 29 w 32"/>
              <a:gd name="T31" fmla="*/ 44 h 54"/>
              <a:gd name="T32" fmla="*/ 27 w 32"/>
              <a:gd name="T33" fmla="*/ 38 h 54"/>
              <a:gd name="T34" fmla="*/ 25 w 32"/>
              <a:gd name="T35" fmla="*/ 32 h 54"/>
              <a:gd name="T36" fmla="*/ 25 w 32"/>
              <a:gd name="T37" fmla="*/ 29 h 54"/>
              <a:gd name="T38" fmla="*/ 23 w 32"/>
              <a:gd name="T39" fmla="*/ 25 h 54"/>
              <a:gd name="T40" fmla="*/ 22 w 32"/>
              <a:gd name="T41" fmla="*/ 22 h 54"/>
              <a:gd name="T42" fmla="*/ 18 w 32"/>
              <a:gd name="T43" fmla="*/ 20 h 54"/>
              <a:gd name="T44" fmla="*/ 16 w 32"/>
              <a:gd name="T45" fmla="*/ 19 h 54"/>
              <a:gd name="T46" fmla="*/ 17 w 32"/>
              <a:gd name="T47" fmla="*/ 15 h 54"/>
              <a:gd name="T48" fmla="*/ 18 w 32"/>
              <a:gd name="T49" fmla="*/ 12 h 54"/>
              <a:gd name="T50" fmla="*/ 18 w 32"/>
              <a:gd name="T51" fmla="*/ 9 h 54"/>
              <a:gd name="T52" fmla="*/ 18 w 32"/>
              <a:gd name="T53" fmla="*/ 4 h 54"/>
              <a:gd name="T54" fmla="*/ 12 w 32"/>
              <a:gd name="T55" fmla="*/ 4 h 54"/>
              <a:gd name="T56" fmla="*/ 12 w 32"/>
              <a:gd name="T57" fmla="*/ 1 h 54"/>
              <a:gd name="T58" fmla="*/ 9 w 32"/>
              <a:gd name="T59" fmla="*/ 0 h 54"/>
              <a:gd name="T60" fmla="*/ 10 w 32"/>
              <a:gd name="T61" fmla="*/ 1 h 54"/>
              <a:gd name="T62" fmla="*/ 8 w 32"/>
              <a:gd name="T63" fmla="*/ 4 h 54"/>
              <a:gd name="T64" fmla="*/ 9 w 32"/>
              <a:gd name="T65" fmla="*/ 6 h 54"/>
              <a:gd name="T66" fmla="*/ 8 w 32"/>
              <a:gd name="T67" fmla="*/ 10 h 54"/>
              <a:gd name="T68" fmla="*/ 5 w 32"/>
              <a:gd name="T69" fmla="*/ 13 h 54"/>
              <a:gd name="T70" fmla="*/ 3 w 32"/>
              <a:gd name="T71" fmla="*/ 16 h 54"/>
              <a:gd name="T72" fmla="*/ 0 w 32"/>
              <a:gd name="T73" fmla="*/ 19 h 54"/>
              <a:gd name="T74" fmla="*/ 0 w 32"/>
              <a:gd name="T75" fmla="*/ 25 h 54"/>
              <a:gd name="T76" fmla="*/ 6 w 32"/>
              <a:gd name="T77" fmla="*/ 25 h 54"/>
              <a:gd name="T78" fmla="*/ 11 w 32"/>
              <a:gd name="T79" fmla="*/ 15 h 54"/>
              <a:gd name="T80" fmla="*/ 9 w 32"/>
              <a:gd name="T81" fmla="*/ 14 h 5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 h="54">
                <a:moveTo>
                  <a:pt x="6" y="25"/>
                </a:moveTo>
                <a:cubicBezTo>
                  <a:pt x="6" y="24"/>
                  <a:pt x="6" y="24"/>
                  <a:pt x="6" y="23"/>
                </a:cubicBezTo>
                <a:cubicBezTo>
                  <a:pt x="6" y="23"/>
                  <a:pt x="6" y="23"/>
                  <a:pt x="6" y="22"/>
                </a:cubicBezTo>
                <a:cubicBezTo>
                  <a:pt x="6" y="22"/>
                  <a:pt x="6" y="21"/>
                  <a:pt x="6" y="21"/>
                </a:cubicBezTo>
                <a:cubicBezTo>
                  <a:pt x="5" y="21"/>
                  <a:pt x="6" y="19"/>
                  <a:pt x="8" y="19"/>
                </a:cubicBezTo>
                <a:cubicBezTo>
                  <a:pt x="8" y="20"/>
                  <a:pt x="8" y="20"/>
                  <a:pt x="8" y="21"/>
                </a:cubicBezTo>
                <a:cubicBezTo>
                  <a:pt x="10" y="21"/>
                  <a:pt x="10" y="22"/>
                  <a:pt x="12" y="22"/>
                </a:cubicBezTo>
                <a:cubicBezTo>
                  <a:pt x="12" y="23"/>
                  <a:pt x="12" y="23"/>
                  <a:pt x="12" y="23"/>
                </a:cubicBezTo>
                <a:cubicBezTo>
                  <a:pt x="12" y="24"/>
                  <a:pt x="12" y="24"/>
                  <a:pt x="12" y="25"/>
                </a:cubicBezTo>
                <a:cubicBezTo>
                  <a:pt x="13" y="25"/>
                  <a:pt x="14" y="26"/>
                  <a:pt x="15" y="26"/>
                </a:cubicBezTo>
                <a:cubicBezTo>
                  <a:pt x="15" y="28"/>
                  <a:pt x="16" y="28"/>
                  <a:pt x="16" y="31"/>
                </a:cubicBezTo>
                <a:cubicBezTo>
                  <a:pt x="16" y="32"/>
                  <a:pt x="17" y="32"/>
                  <a:pt x="17" y="33"/>
                </a:cubicBezTo>
                <a:cubicBezTo>
                  <a:pt x="17" y="34"/>
                  <a:pt x="17" y="35"/>
                  <a:pt x="17" y="35"/>
                </a:cubicBezTo>
                <a:cubicBezTo>
                  <a:pt x="19" y="36"/>
                  <a:pt x="16" y="37"/>
                  <a:pt x="18" y="38"/>
                </a:cubicBezTo>
                <a:cubicBezTo>
                  <a:pt x="19" y="38"/>
                  <a:pt x="20" y="38"/>
                  <a:pt x="19" y="39"/>
                </a:cubicBezTo>
                <a:cubicBezTo>
                  <a:pt x="20" y="39"/>
                  <a:pt x="21" y="39"/>
                  <a:pt x="21" y="40"/>
                </a:cubicBezTo>
                <a:cubicBezTo>
                  <a:pt x="21" y="40"/>
                  <a:pt x="21" y="40"/>
                  <a:pt x="22" y="40"/>
                </a:cubicBezTo>
                <a:cubicBezTo>
                  <a:pt x="20" y="43"/>
                  <a:pt x="25" y="45"/>
                  <a:pt x="22" y="45"/>
                </a:cubicBezTo>
                <a:cubicBezTo>
                  <a:pt x="22" y="45"/>
                  <a:pt x="22" y="46"/>
                  <a:pt x="22" y="46"/>
                </a:cubicBezTo>
                <a:cubicBezTo>
                  <a:pt x="22" y="47"/>
                  <a:pt x="22" y="47"/>
                  <a:pt x="23" y="47"/>
                </a:cubicBezTo>
                <a:cubicBezTo>
                  <a:pt x="23" y="47"/>
                  <a:pt x="24" y="47"/>
                  <a:pt x="24" y="47"/>
                </a:cubicBezTo>
                <a:cubicBezTo>
                  <a:pt x="25" y="47"/>
                  <a:pt x="26" y="47"/>
                  <a:pt x="25" y="48"/>
                </a:cubicBezTo>
                <a:cubicBezTo>
                  <a:pt x="26" y="48"/>
                  <a:pt x="26" y="48"/>
                  <a:pt x="27" y="48"/>
                </a:cubicBezTo>
                <a:cubicBezTo>
                  <a:pt x="28" y="48"/>
                  <a:pt x="27" y="50"/>
                  <a:pt x="28" y="51"/>
                </a:cubicBezTo>
                <a:cubicBezTo>
                  <a:pt x="29" y="51"/>
                  <a:pt x="29" y="53"/>
                  <a:pt x="29" y="54"/>
                </a:cubicBezTo>
                <a:cubicBezTo>
                  <a:pt x="30" y="54"/>
                  <a:pt x="31" y="54"/>
                  <a:pt x="31" y="54"/>
                </a:cubicBezTo>
                <a:cubicBezTo>
                  <a:pt x="32" y="54"/>
                  <a:pt x="32" y="54"/>
                  <a:pt x="32" y="54"/>
                </a:cubicBezTo>
                <a:cubicBezTo>
                  <a:pt x="32" y="53"/>
                  <a:pt x="32" y="53"/>
                  <a:pt x="31" y="52"/>
                </a:cubicBezTo>
                <a:cubicBezTo>
                  <a:pt x="31" y="52"/>
                  <a:pt x="31" y="51"/>
                  <a:pt x="31" y="51"/>
                </a:cubicBezTo>
                <a:cubicBezTo>
                  <a:pt x="31" y="51"/>
                  <a:pt x="31" y="51"/>
                  <a:pt x="30" y="51"/>
                </a:cubicBezTo>
                <a:cubicBezTo>
                  <a:pt x="30" y="49"/>
                  <a:pt x="30" y="48"/>
                  <a:pt x="30" y="46"/>
                </a:cubicBezTo>
                <a:cubicBezTo>
                  <a:pt x="29" y="46"/>
                  <a:pt x="29" y="45"/>
                  <a:pt x="29" y="44"/>
                </a:cubicBezTo>
                <a:cubicBezTo>
                  <a:pt x="28" y="43"/>
                  <a:pt x="28" y="41"/>
                  <a:pt x="28" y="40"/>
                </a:cubicBezTo>
                <a:cubicBezTo>
                  <a:pt x="27" y="39"/>
                  <a:pt x="28" y="38"/>
                  <a:pt x="27" y="38"/>
                </a:cubicBezTo>
                <a:cubicBezTo>
                  <a:pt x="25" y="38"/>
                  <a:pt x="26" y="36"/>
                  <a:pt x="25" y="34"/>
                </a:cubicBezTo>
                <a:cubicBezTo>
                  <a:pt x="25" y="33"/>
                  <a:pt x="25" y="33"/>
                  <a:pt x="25" y="32"/>
                </a:cubicBezTo>
                <a:cubicBezTo>
                  <a:pt x="26" y="31"/>
                  <a:pt x="27" y="31"/>
                  <a:pt x="27" y="29"/>
                </a:cubicBezTo>
                <a:cubicBezTo>
                  <a:pt x="26" y="29"/>
                  <a:pt x="26" y="29"/>
                  <a:pt x="25" y="29"/>
                </a:cubicBezTo>
                <a:cubicBezTo>
                  <a:pt x="25" y="28"/>
                  <a:pt x="23" y="28"/>
                  <a:pt x="23" y="26"/>
                </a:cubicBezTo>
                <a:cubicBezTo>
                  <a:pt x="23" y="25"/>
                  <a:pt x="23" y="25"/>
                  <a:pt x="23" y="25"/>
                </a:cubicBezTo>
                <a:cubicBezTo>
                  <a:pt x="23" y="24"/>
                  <a:pt x="23" y="24"/>
                  <a:pt x="23" y="23"/>
                </a:cubicBezTo>
                <a:cubicBezTo>
                  <a:pt x="23" y="22"/>
                  <a:pt x="23" y="22"/>
                  <a:pt x="22" y="22"/>
                </a:cubicBezTo>
                <a:cubicBezTo>
                  <a:pt x="20" y="23"/>
                  <a:pt x="20" y="21"/>
                  <a:pt x="18" y="21"/>
                </a:cubicBezTo>
                <a:cubicBezTo>
                  <a:pt x="18" y="21"/>
                  <a:pt x="18" y="20"/>
                  <a:pt x="18" y="20"/>
                </a:cubicBezTo>
                <a:cubicBezTo>
                  <a:pt x="18" y="20"/>
                  <a:pt x="17" y="20"/>
                  <a:pt x="17" y="19"/>
                </a:cubicBezTo>
                <a:cubicBezTo>
                  <a:pt x="17" y="19"/>
                  <a:pt x="16" y="19"/>
                  <a:pt x="16" y="19"/>
                </a:cubicBezTo>
                <a:cubicBezTo>
                  <a:pt x="16" y="18"/>
                  <a:pt x="16" y="16"/>
                  <a:pt x="17" y="16"/>
                </a:cubicBezTo>
                <a:cubicBezTo>
                  <a:pt x="17" y="16"/>
                  <a:pt x="17" y="16"/>
                  <a:pt x="17" y="15"/>
                </a:cubicBezTo>
                <a:cubicBezTo>
                  <a:pt x="17" y="15"/>
                  <a:pt x="17" y="14"/>
                  <a:pt x="17" y="14"/>
                </a:cubicBezTo>
                <a:cubicBezTo>
                  <a:pt x="17" y="13"/>
                  <a:pt x="18" y="13"/>
                  <a:pt x="18" y="12"/>
                </a:cubicBezTo>
                <a:cubicBezTo>
                  <a:pt x="18" y="11"/>
                  <a:pt x="18" y="11"/>
                  <a:pt x="18" y="10"/>
                </a:cubicBezTo>
                <a:cubicBezTo>
                  <a:pt x="18" y="10"/>
                  <a:pt x="18" y="10"/>
                  <a:pt x="18" y="9"/>
                </a:cubicBezTo>
                <a:cubicBezTo>
                  <a:pt x="18" y="7"/>
                  <a:pt x="16" y="6"/>
                  <a:pt x="18" y="6"/>
                </a:cubicBezTo>
                <a:cubicBezTo>
                  <a:pt x="18" y="5"/>
                  <a:pt x="18" y="5"/>
                  <a:pt x="18" y="4"/>
                </a:cubicBezTo>
                <a:cubicBezTo>
                  <a:pt x="18" y="3"/>
                  <a:pt x="17" y="3"/>
                  <a:pt x="16" y="2"/>
                </a:cubicBezTo>
                <a:cubicBezTo>
                  <a:pt x="15" y="4"/>
                  <a:pt x="14" y="5"/>
                  <a:pt x="12" y="4"/>
                </a:cubicBezTo>
                <a:cubicBezTo>
                  <a:pt x="12" y="4"/>
                  <a:pt x="12" y="4"/>
                  <a:pt x="11" y="4"/>
                </a:cubicBezTo>
                <a:cubicBezTo>
                  <a:pt x="11" y="3"/>
                  <a:pt x="11" y="1"/>
                  <a:pt x="12" y="1"/>
                </a:cubicBezTo>
                <a:cubicBezTo>
                  <a:pt x="13" y="0"/>
                  <a:pt x="12" y="0"/>
                  <a:pt x="11" y="0"/>
                </a:cubicBezTo>
                <a:cubicBezTo>
                  <a:pt x="10" y="0"/>
                  <a:pt x="10" y="0"/>
                  <a:pt x="9" y="0"/>
                </a:cubicBezTo>
                <a:cubicBezTo>
                  <a:pt x="9" y="0"/>
                  <a:pt x="9" y="1"/>
                  <a:pt x="9" y="1"/>
                </a:cubicBezTo>
                <a:cubicBezTo>
                  <a:pt x="9" y="1"/>
                  <a:pt x="10" y="1"/>
                  <a:pt x="10" y="1"/>
                </a:cubicBezTo>
                <a:cubicBezTo>
                  <a:pt x="10" y="1"/>
                  <a:pt x="10" y="2"/>
                  <a:pt x="10" y="2"/>
                </a:cubicBezTo>
                <a:cubicBezTo>
                  <a:pt x="9" y="2"/>
                  <a:pt x="8" y="3"/>
                  <a:pt x="8" y="4"/>
                </a:cubicBezTo>
                <a:cubicBezTo>
                  <a:pt x="8" y="5"/>
                  <a:pt x="8" y="5"/>
                  <a:pt x="8" y="6"/>
                </a:cubicBezTo>
                <a:cubicBezTo>
                  <a:pt x="8" y="6"/>
                  <a:pt x="8" y="6"/>
                  <a:pt x="9" y="6"/>
                </a:cubicBezTo>
                <a:cubicBezTo>
                  <a:pt x="12" y="6"/>
                  <a:pt x="8" y="8"/>
                  <a:pt x="9" y="10"/>
                </a:cubicBezTo>
                <a:cubicBezTo>
                  <a:pt x="8" y="10"/>
                  <a:pt x="8" y="10"/>
                  <a:pt x="8" y="10"/>
                </a:cubicBezTo>
                <a:cubicBezTo>
                  <a:pt x="7" y="10"/>
                  <a:pt x="7" y="10"/>
                  <a:pt x="6" y="10"/>
                </a:cubicBezTo>
                <a:cubicBezTo>
                  <a:pt x="6" y="11"/>
                  <a:pt x="5" y="12"/>
                  <a:pt x="5" y="13"/>
                </a:cubicBezTo>
                <a:cubicBezTo>
                  <a:pt x="5" y="13"/>
                  <a:pt x="5" y="14"/>
                  <a:pt x="5" y="14"/>
                </a:cubicBezTo>
                <a:cubicBezTo>
                  <a:pt x="8" y="14"/>
                  <a:pt x="5" y="17"/>
                  <a:pt x="3" y="16"/>
                </a:cubicBezTo>
                <a:cubicBezTo>
                  <a:pt x="2" y="16"/>
                  <a:pt x="1" y="17"/>
                  <a:pt x="2" y="18"/>
                </a:cubicBezTo>
                <a:cubicBezTo>
                  <a:pt x="2" y="19"/>
                  <a:pt x="1" y="19"/>
                  <a:pt x="0" y="19"/>
                </a:cubicBezTo>
                <a:cubicBezTo>
                  <a:pt x="0" y="20"/>
                  <a:pt x="0" y="22"/>
                  <a:pt x="0" y="23"/>
                </a:cubicBezTo>
                <a:cubicBezTo>
                  <a:pt x="0" y="24"/>
                  <a:pt x="0" y="24"/>
                  <a:pt x="0" y="25"/>
                </a:cubicBezTo>
                <a:cubicBezTo>
                  <a:pt x="1" y="25"/>
                  <a:pt x="2" y="25"/>
                  <a:pt x="3" y="25"/>
                </a:cubicBezTo>
                <a:cubicBezTo>
                  <a:pt x="4" y="25"/>
                  <a:pt x="5" y="25"/>
                  <a:pt x="6" y="25"/>
                </a:cubicBezTo>
                <a:close/>
                <a:moveTo>
                  <a:pt x="9" y="14"/>
                </a:moveTo>
                <a:cubicBezTo>
                  <a:pt x="10" y="14"/>
                  <a:pt x="10" y="15"/>
                  <a:pt x="11" y="15"/>
                </a:cubicBezTo>
                <a:cubicBezTo>
                  <a:pt x="11" y="17"/>
                  <a:pt x="9" y="16"/>
                  <a:pt x="8" y="16"/>
                </a:cubicBezTo>
                <a:cubicBezTo>
                  <a:pt x="8" y="15"/>
                  <a:pt x="9" y="15"/>
                  <a:pt x="9" y="14"/>
                </a:cubicBezTo>
                <a:close/>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424" name="Freeform 257" title=""/>
          <p:cNvSpPr/>
          <p:nvPr>
            <p:custDataLst>
              <p:tags r:id="rId445"/>
            </p:custDataLst>
          </p:nvPr>
        </p:nvSpPr>
        <p:spPr bwMode="auto">
          <a:xfrm rot="1740000">
            <a:off x="10779490" y="2708816"/>
            <a:ext cx="1850" cy="2102"/>
          </a:xfrm>
          <a:custGeom>
            <a:gdLst>
              <a:gd name="T0" fmla="*/ 1 w 3"/>
              <a:gd name="T1" fmla="*/ 0 h 4"/>
              <a:gd name="T2" fmla="*/ 0 w 3"/>
              <a:gd name="T3" fmla="*/ 1 h 4"/>
              <a:gd name="T4" fmla="*/ 0 w 3"/>
              <a:gd name="T5" fmla="*/ 2 h 4"/>
              <a:gd name="T6" fmla="*/ 1 w 3"/>
              <a:gd name="T7" fmla="*/ 2 h 4"/>
              <a:gd name="T8" fmla="*/ 2 w 3"/>
              <a:gd name="T9" fmla="*/ 1 h 4"/>
              <a:gd name="T10" fmla="*/ 1 w 3"/>
              <a:gd name="T11" fmla="*/ 0 h 4"/>
            </a:gdLst>
            <a:cxnLst>
              <a:cxn ang="0">
                <a:pos x="T0" y="T1"/>
              </a:cxn>
              <a:cxn ang="0">
                <a:pos x="T2" y="T3"/>
              </a:cxn>
              <a:cxn ang="0">
                <a:pos x="T4" y="T5"/>
              </a:cxn>
              <a:cxn ang="0">
                <a:pos x="T6" y="T7"/>
              </a:cxn>
              <a:cxn ang="0">
                <a:pos x="T8" y="T9"/>
              </a:cxn>
              <a:cxn ang="0">
                <a:pos x="T10" y="T11"/>
              </a:cxn>
            </a:cxnLst>
            <a:rect l="0" t="0" r="r" b="b"/>
            <a:pathLst>
              <a:path w="3" h="4">
                <a:moveTo>
                  <a:pt x="1" y="0"/>
                </a:moveTo>
                <a:cubicBezTo>
                  <a:pt x="0" y="0"/>
                  <a:pt x="0" y="0"/>
                  <a:pt x="0" y="1"/>
                </a:cubicBezTo>
                <a:cubicBezTo>
                  <a:pt x="0" y="1"/>
                  <a:pt x="0" y="2"/>
                  <a:pt x="0" y="2"/>
                </a:cubicBezTo>
                <a:cubicBezTo>
                  <a:pt x="1" y="2"/>
                  <a:pt x="1" y="2"/>
                  <a:pt x="1" y="2"/>
                </a:cubicBezTo>
                <a:cubicBezTo>
                  <a:pt x="2" y="4"/>
                  <a:pt x="3" y="2"/>
                  <a:pt x="2" y="1"/>
                </a:cubicBezTo>
                <a:cubicBezTo>
                  <a:pt x="3" y="0"/>
                  <a:pt x="2" y="0"/>
                  <a:pt x="1" y="0"/>
                </a:cubicBezTo>
                <a:close/>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425" name="Freeform 258" title=""/>
          <p:cNvSpPr/>
          <p:nvPr>
            <p:custDataLst>
              <p:tags r:id="rId446"/>
            </p:custDataLst>
          </p:nvPr>
        </p:nvSpPr>
        <p:spPr bwMode="auto">
          <a:xfrm rot="1740000">
            <a:off x="10776839" y="2716291"/>
            <a:ext cx="1586" cy="2102"/>
          </a:xfrm>
          <a:custGeom>
            <a:gdLst>
              <a:gd name="T0" fmla="*/ 0 w 3"/>
              <a:gd name="T1" fmla="*/ 1 h 4"/>
              <a:gd name="T2" fmla="*/ 3 w 3"/>
              <a:gd name="T3" fmla="*/ 4 h 4"/>
              <a:gd name="T4" fmla="*/ 3 w 3"/>
              <a:gd name="T5" fmla="*/ 2 h 4"/>
              <a:gd name="T6" fmla="*/ 3 w 3"/>
              <a:gd name="T7" fmla="*/ 0 h 4"/>
              <a:gd name="T8" fmla="*/ 0 w 3"/>
              <a:gd name="T9" fmla="*/ 0 h 4"/>
              <a:gd name="T10" fmla="*/ 0 w 3"/>
              <a:gd name="T11" fmla="*/ 1 h 4"/>
            </a:gdLst>
            <a:cxnLst>
              <a:cxn ang="0">
                <a:pos x="T0" y="T1"/>
              </a:cxn>
              <a:cxn ang="0">
                <a:pos x="T2" y="T3"/>
              </a:cxn>
              <a:cxn ang="0">
                <a:pos x="T4" y="T5"/>
              </a:cxn>
              <a:cxn ang="0">
                <a:pos x="T6" y="T7"/>
              </a:cxn>
              <a:cxn ang="0">
                <a:pos x="T8" y="T9"/>
              </a:cxn>
              <a:cxn ang="0">
                <a:pos x="T10" y="T11"/>
              </a:cxn>
            </a:cxnLst>
            <a:rect l="0" t="0" r="r" b="b"/>
            <a:pathLst>
              <a:path w="3" h="4">
                <a:moveTo>
                  <a:pt x="0" y="1"/>
                </a:moveTo>
                <a:cubicBezTo>
                  <a:pt x="2" y="2"/>
                  <a:pt x="1" y="4"/>
                  <a:pt x="3" y="4"/>
                </a:cubicBezTo>
                <a:cubicBezTo>
                  <a:pt x="3" y="3"/>
                  <a:pt x="3" y="3"/>
                  <a:pt x="3" y="2"/>
                </a:cubicBezTo>
                <a:cubicBezTo>
                  <a:pt x="3" y="2"/>
                  <a:pt x="3" y="1"/>
                  <a:pt x="3" y="0"/>
                </a:cubicBezTo>
                <a:cubicBezTo>
                  <a:pt x="2" y="0"/>
                  <a:pt x="1" y="0"/>
                  <a:pt x="0" y="0"/>
                </a:cubicBezTo>
                <a:cubicBezTo>
                  <a:pt x="0" y="0"/>
                  <a:pt x="0" y="1"/>
                  <a:pt x="0" y="1"/>
                </a:cubicBezTo>
                <a:close/>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426" name="Freeform 259" title=""/>
          <p:cNvSpPr/>
          <p:nvPr>
            <p:custDataLst>
              <p:tags r:id="rId447"/>
            </p:custDataLst>
          </p:nvPr>
        </p:nvSpPr>
        <p:spPr bwMode="auto">
          <a:xfrm rot="1740000">
            <a:off x="10776027" y="2719108"/>
            <a:ext cx="1586" cy="1578"/>
          </a:xfrm>
          <a:custGeom>
            <a:gdLst>
              <a:gd name="T0" fmla="*/ 1 w 3"/>
              <a:gd name="T1" fmla="*/ 1 h 3"/>
              <a:gd name="T2" fmla="*/ 2 w 3"/>
              <a:gd name="T3" fmla="*/ 3 h 3"/>
              <a:gd name="T4" fmla="*/ 3 w 3"/>
              <a:gd name="T5" fmla="*/ 0 h 3"/>
              <a:gd name="T6" fmla="*/ 2 w 3"/>
              <a:gd name="T7" fmla="*/ 0 h 3"/>
              <a:gd name="T8" fmla="*/ 1 w 3"/>
              <a:gd name="T9" fmla="*/ 1 h 3"/>
            </a:gdLst>
            <a:cxnLst>
              <a:cxn ang="0">
                <a:pos x="T0" y="T1"/>
              </a:cxn>
              <a:cxn ang="0">
                <a:pos x="T2" y="T3"/>
              </a:cxn>
              <a:cxn ang="0">
                <a:pos x="T4" y="T5"/>
              </a:cxn>
              <a:cxn ang="0">
                <a:pos x="T6" y="T7"/>
              </a:cxn>
              <a:cxn ang="0">
                <a:pos x="T8" y="T9"/>
              </a:cxn>
            </a:cxnLst>
            <a:rect l="0" t="0" r="r" b="b"/>
            <a:pathLst>
              <a:path w="3" h="3">
                <a:moveTo>
                  <a:pt x="1" y="1"/>
                </a:moveTo>
                <a:cubicBezTo>
                  <a:pt x="0" y="2"/>
                  <a:pt x="1" y="3"/>
                  <a:pt x="2" y="3"/>
                </a:cubicBezTo>
                <a:cubicBezTo>
                  <a:pt x="3" y="3"/>
                  <a:pt x="3" y="1"/>
                  <a:pt x="3" y="0"/>
                </a:cubicBezTo>
                <a:cubicBezTo>
                  <a:pt x="3" y="0"/>
                  <a:pt x="2" y="0"/>
                  <a:pt x="2" y="0"/>
                </a:cubicBezTo>
                <a:cubicBezTo>
                  <a:pt x="1" y="0"/>
                  <a:pt x="1" y="0"/>
                  <a:pt x="1" y="1"/>
                </a:cubicBezTo>
                <a:close/>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427" name="Freeform 260" title=""/>
          <p:cNvSpPr/>
          <p:nvPr>
            <p:custDataLst>
              <p:tags r:id="rId448"/>
            </p:custDataLst>
          </p:nvPr>
        </p:nvSpPr>
        <p:spPr bwMode="auto">
          <a:xfrm rot="1740000">
            <a:off x="10765707" y="2719499"/>
            <a:ext cx="793" cy="1840"/>
          </a:xfrm>
          <a:custGeom>
            <a:gdLst>
              <a:gd name="T0" fmla="*/ 0 w 1"/>
              <a:gd name="T1" fmla="*/ 2 h 3"/>
              <a:gd name="T2" fmla="*/ 1 w 1"/>
              <a:gd name="T3" fmla="*/ 2 h 3"/>
              <a:gd name="T4" fmla="*/ 1 w 1"/>
              <a:gd name="T5" fmla="*/ 0 h 3"/>
              <a:gd name="T6" fmla="*/ 0 w 1"/>
              <a:gd name="T7" fmla="*/ 0 h 3"/>
              <a:gd name="T8" fmla="*/ 0 w 1"/>
              <a:gd name="T9" fmla="*/ 2 h 3"/>
            </a:gdLst>
            <a:cxnLst>
              <a:cxn ang="0">
                <a:pos x="T0" y="T1"/>
              </a:cxn>
              <a:cxn ang="0">
                <a:pos x="T2" y="T3"/>
              </a:cxn>
              <a:cxn ang="0">
                <a:pos x="T4" y="T5"/>
              </a:cxn>
              <a:cxn ang="0">
                <a:pos x="T6" y="T7"/>
              </a:cxn>
              <a:cxn ang="0">
                <a:pos x="T8" y="T9"/>
              </a:cxn>
            </a:cxnLst>
            <a:rect l="0" t="0" r="r" b="b"/>
            <a:pathLst>
              <a:path w="1" h="3">
                <a:moveTo>
                  <a:pt x="0" y="2"/>
                </a:moveTo>
                <a:cubicBezTo>
                  <a:pt x="0" y="3"/>
                  <a:pt x="1" y="2"/>
                  <a:pt x="1" y="2"/>
                </a:cubicBezTo>
                <a:cubicBezTo>
                  <a:pt x="1" y="1"/>
                  <a:pt x="1" y="1"/>
                  <a:pt x="1" y="0"/>
                </a:cubicBezTo>
                <a:cubicBezTo>
                  <a:pt x="1" y="0"/>
                  <a:pt x="1" y="0"/>
                  <a:pt x="0" y="0"/>
                </a:cubicBezTo>
                <a:cubicBezTo>
                  <a:pt x="0" y="1"/>
                  <a:pt x="0" y="1"/>
                  <a:pt x="0" y="2"/>
                </a:cubicBezTo>
                <a:close/>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428" name="Freeform 261" title=""/>
          <p:cNvSpPr/>
          <p:nvPr>
            <p:custDataLst>
              <p:tags r:id="rId449"/>
            </p:custDataLst>
          </p:nvPr>
        </p:nvSpPr>
        <p:spPr bwMode="auto">
          <a:xfrm rot="1740000">
            <a:off x="10766081" y="2728570"/>
            <a:ext cx="6344" cy="3417"/>
          </a:xfrm>
          <a:custGeom>
            <a:gdLst>
              <a:gd name="T0" fmla="*/ 3 w 11"/>
              <a:gd name="T1" fmla="*/ 0 h 6"/>
              <a:gd name="T2" fmla="*/ 1 w 11"/>
              <a:gd name="T3" fmla="*/ 0 h 6"/>
              <a:gd name="T4" fmla="*/ 8 w 11"/>
              <a:gd name="T5" fmla="*/ 1 h 6"/>
              <a:gd name="T6" fmla="*/ 5 w 11"/>
              <a:gd name="T7" fmla="*/ 1 h 6"/>
              <a:gd name="T8" fmla="*/ 3 w 11"/>
              <a:gd name="T9" fmla="*/ 0 h 6"/>
            </a:gdLst>
            <a:cxnLst>
              <a:cxn ang="0">
                <a:pos x="T0" y="T1"/>
              </a:cxn>
              <a:cxn ang="0">
                <a:pos x="T2" y="T3"/>
              </a:cxn>
              <a:cxn ang="0">
                <a:pos x="T4" y="T5"/>
              </a:cxn>
              <a:cxn ang="0">
                <a:pos x="T6" y="T7"/>
              </a:cxn>
              <a:cxn ang="0">
                <a:pos x="T8" y="T9"/>
              </a:cxn>
            </a:cxnLst>
            <a:rect l="0" t="0" r="r" b="b"/>
            <a:pathLst>
              <a:path w="11" h="6">
                <a:moveTo>
                  <a:pt x="3" y="0"/>
                </a:moveTo>
                <a:cubicBezTo>
                  <a:pt x="2" y="0"/>
                  <a:pt x="1" y="0"/>
                  <a:pt x="1" y="0"/>
                </a:cubicBezTo>
                <a:cubicBezTo>
                  <a:pt x="0" y="3"/>
                  <a:pt x="11" y="6"/>
                  <a:pt x="8" y="1"/>
                </a:cubicBezTo>
                <a:cubicBezTo>
                  <a:pt x="7" y="1"/>
                  <a:pt x="6" y="1"/>
                  <a:pt x="5" y="1"/>
                </a:cubicBezTo>
                <a:cubicBezTo>
                  <a:pt x="4" y="1"/>
                  <a:pt x="3" y="1"/>
                  <a:pt x="3" y="0"/>
                </a:cubicBezTo>
                <a:close/>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429" name="Freeform 262" title=""/>
          <p:cNvSpPr/>
          <p:nvPr>
            <p:custDataLst>
              <p:tags r:id="rId450"/>
            </p:custDataLst>
          </p:nvPr>
        </p:nvSpPr>
        <p:spPr bwMode="auto">
          <a:xfrm rot="1740000">
            <a:off x="10697404" y="2691572"/>
            <a:ext cx="1058" cy="1051"/>
          </a:xfrm>
          <a:custGeom>
            <a:gdLst>
              <a:gd name="T0" fmla="*/ 2 w 2"/>
              <a:gd name="T1" fmla="*/ 0 h 2"/>
              <a:gd name="T2" fmla="*/ 1 w 2"/>
              <a:gd name="T3" fmla="*/ 0 h 2"/>
              <a:gd name="T4" fmla="*/ 0 w 2"/>
              <a:gd name="T5" fmla="*/ 1 h 2"/>
              <a:gd name="T6" fmla="*/ 0 w 2"/>
              <a:gd name="T7" fmla="*/ 2 h 2"/>
              <a:gd name="T8" fmla="*/ 2 w 2"/>
              <a:gd name="T9" fmla="*/ 2 h 2"/>
              <a:gd name="T10" fmla="*/ 2 w 2"/>
              <a:gd name="T11" fmla="*/ 0 h 2"/>
            </a:gdLst>
            <a:cxnLst>
              <a:cxn ang="0">
                <a:pos x="T0" y="T1"/>
              </a:cxn>
              <a:cxn ang="0">
                <a:pos x="T2" y="T3"/>
              </a:cxn>
              <a:cxn ang="0">
                <a:pos x="T4" y="T5"/>
              </a:cxn>
              <a:cxn ang="0">
                <a:pos x="T6" y="T7"/>
              </a:cxn>
              <a:cxn ang="0">
                <a:pos x="T8" y="T9"/>
              </a:cxn>
              <a:cxn ang="0">
                <a:pos x="T10" y="T11"/>
              </a:cxn>
            </a:cxnLst>
            <a:rect l="0" t="0" r="r" b="b"/>
            <a:pathLst>
              <a:path w="2" h="2">
                <a:moveTo>
                  <a:pt x="2" y="0"/>
                </a:moveTo>
                <a:cubicBezTo>
                  <a:pt x="2" y="0"/>
                  <a:pt x="1" y="0"/>
                  <a:pt x="1" y="0"/>
                </a:cubicBezTo>
                <a:cubicBezTo>
                  <a:pt x="0" y="0"/>
                  <a:pt x="0" y="0"/>
                  <a:pt x="0" y="1"/>
                </a:cubicBezTo>
                <a:cubicBezTo>
                  <a:pt x="0" y="1"/>
                  <a:pt x="0" y="2"/>
                  <a:pt x="0" y="2"/>
                </a:cubicBezTo>
                <a:cubicBezTo>
                  <a:pt x="1" y="2"/>
                  <a:pt x="1" y="2"/>
                  <a:pt x="2" y="2"/>
                </a:cubicBezTo>
                <a:cubicBezTo>
                  <a:pt x="2" y="1"/>
                  <a:pt x="2" y="1"/>
                  <a:pt x="2" y="0"/>
                </a:cubicBezTo>
                <a:close/>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430" name="Freeform 263" title=""/>
          <p:cNvSpPr/>
          <p:nvPr>
            <p:custDataLst>
              <p:tags r:id="rId451"/>
            </p:custDataLst>
          </p:nvPr>
        </p:nvSpPr>
        <p:spPr bwMode="auto">
          <a:xfrm rot="1740000">
            <a:off x="10822513" y="2647741"/>
            <a:ext cx="2115" cy="2892"/>
          </a:xfrm>
          <a:custGeom>
            <a:gdLst>
              <a:gd name="T0" fmla="*/ 2 w 4"/>
              <a:gd name="T1" fmla="*/ 4 h 5"/>
              <a:gd name="T2" fmla="*/ 4 w 4"/>
              <a:gd name="T3" fmla="*/ 5 h 5"/>
              <a:gd name="T4" fmla="*/ 4 w 4"/>
              <a:gd name="T5" fmla="*/ 1 h 5"/>
              <a:gd name="T6" fmla="*/ 2 w 4"/>
              <a:gd name="T7" fmla="*/ 0 h 5"/>
              <a:gd name="T8" fmla="*/ 0 w 4"/>
              <a:gd name="T9" fmla="*/ 3 h 5"/>
              <a:gd name="T10" fmla="*/ 2 w 4"/>
              <a:gd name="T11" fmla="*/ 4 h 5"/>
            </a:gdLst>
            <a:cxnLst>
              <a:cxn ang="0">
                <a:pos x="T0" y="T1"/>
              </a:cxn>
              <a:cxn ang="0">
                <a:pos x="T2" y="T3"/>
              </a:cxn>
              <a:cxn ang="0">
                <a:pos x="T4" y="T5"/>
              </a:cxn>
              <a:cxn ang="0">
                <a:pos x="T6" y="T7"/>
              </a:cxn>
              <a:cxn ang="0">
                <a:pos x="T8" y="T9"/>
              </a:cxn>
              <a:cxn ang="0">
                <a:pos x="T10" y="T11"/>
              </a:cxn>
            </a:cxnLst>
            <a:rect l="0" t="0" r="r" b="b"/>
            <a:pathLst>
              <a:path w="4" h="5">
                <a:moveTo>
                  <a:pt x="2" y="4"/>
                </a:moveTo>
                <a:cubicBezTo>
                  <a:pt x="3" y="4"/>
                  <a:pt x="3" y="5"/>
                  <a:pt x="4" y="5"/>
                </a:cubicBezTo>
                <a:cubicBezTo>
                  <a:pt x="4" y="4"/>
                  <a:pt x="4" y="3"/>
                  <a:pt x="4" y="1"/>
                </a:cubicBezTo>
                <a:cubicBezTo>
                  <a:pt x="3" y="1"/>
                  <a:pt x="3" y="0"/>
                  <a:pt x="2" y="0"/>
                </a:cubicBezTo>
                <a:cubicBezTo>
                  <a:pt x="2" y="1"/>
                  <a:pt x="1" y="2"/>
                  <a:pt x="0" y="3"/>
                </a:cubicBezTo>
                <a:cubicBezTo>
                  <a:pt x="1" y="2"/>
                  <a:pt x="1" y="3"/>
                  <a:pt x="2" y="4"/>
                </a:cubicBezTo>
                <a:close/>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431" name="Freeform 264" title=""/>
          <p:cNvSpPr/>
          <p:nvPr>
            <p:custDataLst>
              <p:tags r:id="rId452"/>
            </p:custDataLst>
          </p:nvPr>
        </p:nvSpPr>
        <p:spPr bwMode="auto">
          <a:xfrm rot="1740000">
            <a:off x="10833079" y="2658608"/>
            <a:ext cx="5551" cy="4995"/>
          </a:xfrm>
          <a:custGeom>
            <a:gdLst>
              <a:gd name="T0" fmla="*/ 3 w 10"/>
              <a:gd name="T1" fmla="*/ 4 h 9"/>
              <a:gd name="T2" fmla="*/ 2 w 10"/>
              <a:gd name="T3" fmla="*/ 4 h 9"/>
              <a:gd name="T4" fmla="*/ 0 w 10"/>
              <a:gd name="T5" fmla="*/ 6 h 9"/>
              <a:gd name="T6" fmla="*/ 3 w 10"/>
              <a:gd name="T7" fmla="*/ 6 h 9"/>
              <a:gd name="T8" fmla="*/ 6 w 10"/>
              <a:gd name="T9" fmla="*/ 8 h 9"/>
              <a:gd name="T10" fmla="*/ 8 w 10"/>
              <a:gd name="T11" fmla="*/ 8 h 9"/>
              <a:gd name="T12" fmla="*/ 9 w 10"/>
              <a:gd name="T13" fmla="*/ 7 h 9"/>
              <a:gd name="T14" fmla="*/ 9 w 10"/>
              <a:gd name="T15" fmla="*/ 6 h 9"/>
              <a:gd name="T16" fmla="*/ 10 w 10"/>
              <a:gd name="T17" fmla="*/ 4 h 9"/>
              <a:gd name="T18" fmla="*/ 10 w 10"/>
              <a:gd name="T19" fmla="*/ 2 h 9"/>
              <a:gd name="T20" fmla="*/ 8 w 10"/>
              <a:gd name="T21" fmla="*/ 0 h 9"/>
              <a:gd name="T22" fmla="*/ 6 w 10"/>
              <a:gd name="T23" fmla="*/ 0 h 9"/>
              <a:gd name="T24" fmla="*/ 3 w 10"/>
              <a:gd name="T25" fmla="*/ 4 h 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9">
                <a:moveTo>
                  <a:pt x="3" y="4"/>
                </a:moveTo>
                <a:cubicBezTo>
                  <a:pt x="2" y="4"/>
                  <a:pt x="2" y="4"/>
                  <a:pt x="2" y="4"/>
                </a:cubicBezTo>
                <a:cubicBezTo>
                  <a:pt x="2" y="5"/>
                  <a:pt x="1" y="5"/>
                  <a:pt x="0" y="6"/>
                </a:cubicBezTo>
                <a:cubicBezTo>
                  <a:pt x="1" y="6"/>
                  <a:pt x="2" y="6"/>
                  <a:pt x="3" y="6"/>
                </a:cubicBezTo>
                <a:cubicBezTo>
                  <a:pt x="4" y="6"/>
                  <a:pt x="5" y="8"/>
                  <a:pt x="6" y="8"/>
                </a:cubicBezTo>
                <a:cubicBezTo>
                  <a:pt x="7" y="8"/>
                  <a:pt x="7" y="8"/>
                  <a:pt x="8" y="8"/>
                </a:cubicBezTo>
                <a:cubicBezTo>
                  <a:pt x="9" y="9"/>
                  <a:pt x="9" y="8"/>
                  <a:pt x="9" y="7"/>
                </a:cubicBezTo>
                <a:cubicBezTo>
                  <a:pt x="9" y="7"/>
                  <a:pt x="9" y="6"/>
                  <a:pt x="9" y="6"/>
                </a:cubicBezTo>
                <a:cubicBezTo>
                  <a:pt x="9" y="5"/>
                  <a:pt x="9" y="4"/>
                  <a:pt x="10" y="4"/>
                </a:cubicBezTo>
                <a:cubicBezTo>
                  <a:pt x="10" y="3"/>
                  <a:pt x="10" y="3"/>
                  <a:pt x="10" y="2"/>
                </a:cubicBezTo>
                <a:cubicBezTo>
                  <a:pt x="10" y="0"/>
                  <a:pt x="9" y="0"/>
                  <a:pt x="8" y="0"/>
                </a:cubicBezTo>
                <a:cubicBezTo>
                  <a:pt x="7" y="0"/>
                  <a:pt x="7" y="0"/>
                  <a:pt x="6" y="0"/>
                </a:cubicBezTo>
                <a:cubicBezTo>
                  <a:pt x="4" y="2"/>
                  <a:pt x="8" y="4"/>
                  <a:pt x="3" y="4"/>
                </a:cubicBezTo>
                <a:close/>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432" name="Freeform 265" title=""/>
          <p:cNvSpPr/>
          <p:nvPr>
            <p:custDataLst>
              <p:tags r:id="rId453"/>
            </p:custDataLst>
          </p:nvPr>
        </p:nvSpPr>
        <p:spPr bwMode="auto">
          <a:xfrm rot="1740000">
            <a:off x="10816892" y="2645037"/>
            <a:ext cx="13218" cy="11829"/>
          </a:xfrm>
          <a:custGeom>
            <a:gdLst>
              <a:gd name="T0" fmla="*/ 2 w 23"/>
              <a:gd name="T1" fmla="*/ 18 h 21"/>
              <a:gd name="T2" fmla="*/ 4 w 23"/>
              <a:gd name="T3" fmla="*/ 18 h 21"/>
              <a:gd name="T4" fmla="*/ 5 w 23"/>
              <a:gd name="T5" fmla="*/ 18 h 21"/>
              <a:gd name="T6" fmla="*/ 5 w 23"/>
              <a:gd name="T7" fmla="*/ 17 h 21"/>
              <a:gd name="T8" fmla="*/ 7 w 23"/>
              <a:gd name="T9" fmla="*/ 17 h 21"/>
              <a:gd name="T10" fmla="*/ 7 w 23"/>
              <a:gd name="T11" fmla="*/ 18 h 21"/>
              <a:gd name="T12" fmla="*/ 12 w 23"/>
              <a:gd name="T13" fmla="*/ 17 h 21"/>
              <a:gd name="T14" fmla="*/ 13 w 23"/>
              <a:gd name="T15" fmla="*/ 16 h 21"/>
              <a:gd name="T16" fmla="*/ 14 w 23"/>
              <a:gd name="T17" fmla="*/ 16 h 21"/>
              <a:gd name="T18" fmla="*/ 15 w 23"/>
              <a:gd name="T19" fmla="*/ 15 h 21"/>
              <a:gd name="T20" fmla="*/ 17 w 23"/>
              <a:gd name="T21" fmla="*/ 13 h 21"/>
              <a:gd name="T22" fmla="*/ 17 w 23"/>
              <a:gd name="T23" fmla="*/ 12 h 21"/>
              <a:gd name="T24" fmla="*/ 18 w 23"/>
              <a:gd name="T25" fmla="*/ 9 h 21"/>
              <a:gd name="T26" fmla="*/ 19 w 23"/>
              <a:gd name="T27" fmla="*/ 8 h 21"/>
              <a:gd name="T28" fmla="*/ 20 w 23"/>
              <a:gd name="T29" fmla="*/ 8 h 21"/>
              <a:gd name="T30" fmla="*/ 21 w 23"/>
              <a:gd name="T31" fmla="*/ 8 h 21"/>
              <a:gd name="T32" fmla="*/ 21 w 23"/>
              <a:gd name="T33" fmla="*/ 4 h 21"/>
              <a:gd name="T34" fmla="*/ 20 w 23"/>
              <a:gd name="T35" fmla="*/ 4 h 21"/>
              <a:gd name="T36" fmla="*/ 20 w 23"/>
              <a:gd name="T37" fmla="*/ 3 h 21"/>
              <a:gd name="T38" fmla="*/ 20 w 23"/>
              <a:gd name="T39" fmla="*/ 0 h 21"/>
              <a:gd name="T40" fmla="*/ 18 w 23"/>
              <a:gd name="T41" fmla="*/ 0 h 21"/>
              <a:gd name="T42" fmla="*/ 14 w 23"/>
              <a:gd name="T43" fmla="*/ 3 h 21"/>
              <a:gd name="T44" fmla="*/ 17 w 23"/>
              <a:gd name="T45" fmla="*/ 4 h 21"/>
              <a:gd name="T46" fmla="*/ 17 w 23"/>
              <a:gd name="T47" fmla="*/ 5 h 21"/>
              <a:gd name="T48" fmla="*/ 15 w 23"/>
              <a:gd name="T49" fmla="*/ 8 h 21"/>
              <a:gd name="T50" fmla="*/ 15 w 23"/>
              <a:gd name="T51" fmla="*/ 9 h 21"/>
              <a:gd name="T52" fmla="*/ 15 w 23"/>
              <a:gd name="T53" fmla="*/ 10 h 21"/>
              <a:gd name="T54" fmla="*/ 14 w 23"/>
              <a:gd name="T55" fmla="*/ 12 h 21"/>
              <a:gd name="T56" fmla="*/ 13 w 23"/>
              <a:gd name="T57" fmla="*/ 13 h 21"/>
              <a:gd name="T58" fmla="*/ 11 w 23"/>
              <a:gd name="T59" fmla="*/ 12 h 21"/>
              <a:gd name="T60" fmla="*/ 8 w 23"/>
              <a:gd name="T61" fmla="*/ 12 h 21"/>
              <a:gd name="T62" fmla="*/ 4 w 23"/>
              <a:gd name="T63" fmla="*/ 13 h 21"/>
              <a:gd name="T64" fmla="*/ 1 w 23"/>
              <a:gd name="T65" fmla="*/ 15 h 21"/>
              <a:gd name="T66" fmla="*/ 0 w 23"/>
              <a:gd name="T67" fmla="*/ 17 h 21"/>
              <a:gd name="T68" fmla="*/ 2 w 23"/>
              <a:gd name="T69" fmla="*/ 18 h 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 h="21">
                <a:moveTo>
                  <a:pt x="2" y="18"/>
                </a:moveTo>
                <a:cubicBezTo>
                  <a:pt x="3" y="18"/>
                  <a:pt x="3" y="18"/>
                  <a:pt x="4" y="18"/>
                </a:cubicBezTo>
                <a:cubicBezTo>
                  <a:pt x="4" y="18"/>
                  <a:pt x="4" y="18"/>
                  <a:pt x="5" y="18"/>
                </a:cubicBezTo>
                <a:cubicBezTo>
                  <a:pt x="5" y="18"/>
                  <a:pt x="5" y="17"/>
                  <a:pt x="5" y="17"/>
                </a:cubicBezTo>
                <a:cubicBezTo>
                  <a:pt x="6" y="17"/>
                  <a:pt x="6" y="17"/>
                  <a:pt x="7" y="17"/>
                </a:cubicBezTo>
                <a:cubicBezTo>
                  <a:pt x="7" y="17"/>
                  <a:pt x="7" y="18"/>
                  <a:pt x="7" y="18"/>
                </a:cubicBezTo>
                <a:cubicBezTo>
                  <a:pt x="10" y="21"/>
                  <a:pt x="8" y="16"/>
                  <a:pt x="12" y="17"/>
                </a:cubicBezTo>
                <a:cubicBezTo>
                  <a:pt x="12" y="16"/>
                  <a:pt x="12" y="16"/>
                  <a:pt x="13" y="16"/>
                </a:cubicBezTo>
                <a:cubicBezTo>
                  <a:pt x="14" y="16"/>
                  <a:pt x="14" y="16"/>
                  <a:pt x="14" y="16"/>
                </a:cubicBezTo>
                <a:cubicBezTo>
                  <a:pt x="14" y="15"/>
                  <a:pt x="14" y="14"/>
                  <a:pt x="15" y="15"/>
                </a:cubicBezTo>
                <a:cubicBezTo>
                  <a:pt x="16" y="15"/>
                  <a:pt x="17" y="14"/>
                  <a:pt x="17" y="13"/>
                </a:cubicBezTo>
                <a:cubicBezTo>
                  <a:pt x="17" y="13"/>
                  <a:pt x="17" y="13"/>
                  <a:pt x="17" y="12"/>
                </a:cubicBezTo>
                <a:cubicBezTo>
                  <a:pt x="17" y="11"/>
                  <a:pt x="18" y="10"/>
                  <a:pt x="18" y="9"/>
                </a:cubicBezTo>
                <a:cubicBezTo>
                  <a:pt x="19" y="9"/>
                  <a:pt x="19" y="8"/>
                  <a:pt x="19" y="8"/>
                </a:cubicBezTo>
                <a:cubicBezTo>
                  <a:pt x="19" y="8"/>
                  <a:pt x="20" y="8"/>
                  <a:pt x="20" y="8"/>
                </a:cubicBezTo>
                <a:cubicBezTo>
                  <a:pt x="21" y="8"/>
                  <a:pt x="21" y="8"/>
                  <a:pt x="21" y="8"/>
                </a:cubicBezTo>
                <a:cubicBezTo>
                  <a:pt x="23" y="7"/>
                  <a:pt x="22" y="5"/>
                  <a:pt x="21" y="4"/>
                </a:cubicBezTo>
                <a:cubicBezTo>
                  <a:pt x="21" y="4"/>
                  <a:pt x="21" y="4"/>
                  <a:pt x="20" y="4"/>
                </a:cubicBezTo>
                <a:cubicBezTo>
                  <a:pt x="20" y="4"/>
                  <a:pt x="20" y="3"/>
                  <a:pt x="20" y="3"/>
                </a:cubicBezTo>
                <a:cubicBezTo>
                  <a:pt x="20" y="2"/>
                  <a:pt x="20" y="1"/>
                  <a:pt x="20" y="0"/>
                </a:cubicBezTo>
                <a:cubicBezTo>
                  <a:pt x="19" y="0"/>
                  <a:pt x="19" y="0"/>
                  <a:pt x="18" y="0"/>
                </a:cubicBezTo>
                <a:cubicBezTo>
                  <a:pt x="17" y="2"/>
                  <a:pt x="16" y="3"/>
                  <a:pt x="14" y="3"/>
                </a:cubicBezTo>
                <a:cubicBezTo>
                  <a:pt x="15" y="4"/>
                  <a:pt x="15" y="4"/>
                  <a:pt x="17" y="4"/>
                </a:cubicBezTo>
                <a:cubicBezTo>
                  <a:pt x="17" y="4"/>
                  <a:pt x="17" y="5"/>
                  <a:pt x="17" y="5"/>
                </a:cubicBezTo>
                <a:cubicBezTo>
                  <a:pt x="16" y="5"/>
                  <a:pt x="16" y="7"/>
                  <a:pt x="15" y="8"/>
                </a:cubicBezTo>
                <a:cubicBezTo>
                  <a:pt x="15" y="8"/>
                  <a:pt x="15" y="8"/>
                  <a:pt x="15" y="9"/>
                </a:cubicBezTo>
                <a:cubicBezTo>
                  <a:pt x="15" y="9"/>
                  <a:pt x="15" y="10"/>
                  <a:pt x="15" y="10"/>
                </a:cubicBezTo>
                <a:cubicBezTo>
                  <a:pt x="15" y="11"/>
                  <a:pt x="15" y="11"/>
                  <a:pt x="14" y="12"/>
                </a:cubicBezTo>
                <a:cubicBezTo>
                  <a:pt x="14" y="13"/>
                  <a:pt x="14" y="14"/>
                  <a:pt x="13" y="13"/>
                </a:cubicBezTo>
                <a:cubicBezTo>
                  <a:pt x="12" y="14"/>
                  <a:pt x="11" y="13"/>
                  <a:pt x="11" y="12"/>
                </a:cubicBezTo>
                <a:cubicBezTo>
                  <a:pt x="10" y="12"/>
                  <a:pt x="9" y="12"/>
                  <a:pt x="8" y="12"/>
                </a:cubicBezTo>
                <a:cubicBezTo>
                  <a:pt x="6" y="12"/>
                  <a:pt x="5" y="13"/>
                  <a:pt x="4" y="13"/>
                </a:cubicBezTo>
                <a:cubicBezTo>
                  <a:pt x="3" y="14"/>
                  <a:pt x="2" y="15"/>
                  <a:pt x="1" y="15"/>
                </a:cubicBezTo>
                <a:cubicBezTo>
                  <a:pt x="1" y="16"/>
                  <a:pt x="0" y="16"/>
                  <a:pt x="0" y="17"/>
                </a:cubicBezTo>
                <a:cubicBezTo>
                  <a:pt x="1" y="17"/>
                  <a:pt x="2" y="17"/>
                  <a:pt x="2" y="18"/>
                </a:cubicBezTo>
                <a:close/>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433" name="Freeform 266" title=""/>
          <p:cNvSpPr/>
          <p:nvPr>
            <p:custDataLst>
              <p:tags r:id="rId454"/>
            </p:custDataLst>
          </p:nvPr>
        </p:nvSpPr>
        <p:spPr bwMode="auto">
          <a:xfrm rot="1740000">
            <a:off x="10747470" y="2621317"/>
            <a:ext cx="21676" cy="13143"/>
          </a:xfrm>
          <a:custGeom>
            <a:gdLst>
              <a:gd name="T0" fmla="*/ 12 w 38"/>
              <a:gd name="T1" fmla="*/ 0 h 23"/>
              <a:gd name="T2" fmla="*/ 9 w 38"/>
              <a:gd name="T3" fmla="*/ 0 h 23"/>
              <a:gd name="T4" fmla="*/ 9 w 38"/>
              <a:gd name="T5" fmla="*/ 2 h 23"/>
              <a:gd name="T6" fmla="*/ 5 w 38"/>
              <a:gd name="T7" fmla="*/ 2 h 23"/>
              <a:gd name="T8" fmla="*/ 4 w 38"/>
              <a:gd name="T9" fmla="*/ 2 h 23"/>
              <a:gd name="T10" fmla="*/ 2 w 38"/>
              <a:gd name="T11" fmla="*/ 2 h 23"/>
              <a:gd name="T12" fmla="*/ 2 w 38"/>
              <a:gd name="T13" fmla="*/ 3 h 23"/>
              <a:gd name="T14" fmla="*/ 5 w 38"/>
              <a:gd name="T15" fmla="*/ 5 h 23"/>
              <a:gd name="T16" fmla="*/ 5 w 38"/>
              <a:gd name="T17" fmla="*/ 6 h 23"/>
              <a:gd name="T18" fmla="*/ 7 w 38"/>
              <a:gd name="T19" fmla="*/ 9 h 23"/>
              <a:gd name="T20" fmla="*/ 8 w 38"/>
              <a:gd name="T21" fmla="*/ 9 h 23"/>
              <a:gd name="T22" fmla="*/ 9 w 38"/>
              <a:gd name="T23" fmla="*/ 9 h 23"/>
              <a:gd name="T24" fmla="*/ 12 w 38"/>
              <a:gd name="T25" fmla="*/ 10 h 23"/>
              <a:gd name="T26" fmla="*/ 14 w 38"/>
              <a:gd name="T27" fmla="*/ 11 h 23"/>
              <a:gd name="T28" fmla="*/ 14 w 38"/>
              <a:gd name="T29" fmla="*/ 10 h 23"/>
              <a:gd name="T30" fmla="*/ 17 w 38"/>
              <a:gd name="T31" fmla="*/ 10 h 23"/>
              <a:gd name="T32" fmla="*/ 17 w 38"/>
              <a:gd name="T33" fmla="*/ 9 h 23"/>
              <a:gd name="T34" fmla="*/ 19 w 38"/>
              <a:gd name="T35" fmla="*/ 8 h 23"/>
              <a:gd name="T36" fmla="*/ 20 w 38"/>
              <a:gd name="T37" fmla="*/ 5 h 23"/>
              <a:gd name="T38" fmla="*/ 23 w 38"/>
              <a:gd name="T39" fmla="*/ 6 h 23"/>
              <a:gd name="T40" fmla="*/ 21 w 38"/>
              <a:gd name="T41" fmla="*/ 10 h 23"/>
              <a:gd name="T42" fmla="*/ 21 w 38"/>
              <a:gd name="T43" fmla="*/ 11 h 23"/>
              <a:gd name="T44" fmla="*/ 24 w 38"/>
              <a:gd name="T45" fmla="*/ 11 h 23"/>
              <a:gd name="T46" fmla="*/ 25 w 38"/>
              <a:gd name="T47" fmla="*/ 11 h 23"/>
              <a:gd name="T48" fmla="*/ 25 w 38"/>
              <a:gd name="T49" fmla="*/ 12 h 23"/>
              <a:gd name="T50" fmla="*/ 27 w 38"/>
              <a:gd name="T51" fmla="*/ 13 h 23"/>
              <a:gd name="T52" fmla="*/ 27 w 38"/>
              <a:gd name="T53" fmla="*/ 15 h 23"/>
              <a:gd name="T54" fmla="*/ 27 w 38"/>
              <a:gd name="T55" fmla="*/ 17 h 23"/>
              <a:gd name="T56" fmla="*/ 26 w 38"/>
              <a:gd name="T57" fmla="*/ 21 h 23"/>
              <a:gd name="T58" fmla="*/ 26 w 38"/>
              <a:gd name="T59" fmla="*/ 22 h 23"/>
              <a:gd name="T60" fmla="*/ 28 w 38"/>
              <a:gd name="T61" fmla="*/ 23 h 23"/>
              <a:gd name="T62" fmla="*/ 31 w 38"/>
              <a:gd name="T63" fmla="*/ 23 h 23"/>
              <a:gd name="T64" fmla="*/ 32 w 38"/>
              <a:gd name="T65" fmla="*/ 23 h 23"/>
              <a:gd name="T66" fmla="*/ 32 w 38"/>
              <a:gd name="T67" fmla="*/ 22 h 23"/>
              <a:gd name="T68" fmla="*/ 31 w 38"/>
              <a:gd name="T69" fmla="*/ 19 h 23"/>
              <a:gd name="T70" fmla="*/ 32 w 38"/>
              <a:gd name="T71" fmla="*/ 17 h 23"/>
              <a:gd name="T72" fmla="*/ 32 w 38"/>
              <a:gd name="T73" fmla="*/ 16 h 23"/>
              <a:gd name="T74" fmla="*/ 31 w 38"/>
              <a:gd name="T75" fmla="*/ 16 h 23"/>
              <a:gd name="T76" fmla="*/ 30 w 38"/>
              <a:gd name="T77" fmla="*/ 15 h 23"/>
              <a:gd name="T78" fmla="*/ 32 w 38"/>
              <a:gd name="T79" fmla="*/ 15 h 23"/>
              <a:gd name="T80" fmla="*/ 34 w 38"/>
              <a:gd name="T81" fmla="*/ 15 h 23"/>
              <a:gd name="T82" fmla="*/ 36 w 38"/>
              <a:gd name="T83" fmla="*/ 15 h 23"/>
              <a:gd name="T84" fmla="*/ 37 w 38"/>
              <a:gd name="T85" fmla="*/ 15 h 23"/>
              <a:gd name="T86" fmla="*/ 38 w 38"/>
              <a:gd name="T87" fmla="*/ 13 h 23"/>
              <a:gd name="T88" fmla="*/ 38 w 38"/>
              <a:gd name="T89" fmla="*/ 12 h 23"/>
              <a:gd name="T90" fmla="*/ 37 w 38"/>
              <a:gd name="T91" fmla="*/ 11 h 23"/>
              <a:gd name="T92" fmla="*/ 33 w 38"/>
              <a:gd name="T93" fmla="*/ 11 h 23"/>
              <a:gd name="T94" fmla="*/ 31 w 38"/>
              <a:gd name="T95" fmla="*/ 10 h 23"/>
              <a:gd name="T96" fmla="*/ 31 w 38"/>
              <a:gd name="T97" fmla="*/ 9 h 23"/>
              <a:gd name="T98" fmla="*/ 30 w 38"/>
              <a:gd name="T99" fmla="*/ 9 h 23"/>
              <a:gd name="T100" fmla="*/ 28 w 38"/>
              <a:gd name="T101" fmla="*/ 8 h 23"/>
              <a:gd name="T102" fmla="*/ 27 w 38"/>
              <a:gd name="T103" fmla="*/ 5 h 23"/>
              <a:gd name="T104" fmla="*/ 27 w 38"/>
              <a:gd name="T105" fmla="*/ 4 h 23"/>
              <a:gd name="T106" fmla="*/ 25 w 38"/>
              <a:gd name="T107" fmla="*/ 4 h 23"/>
              <a:gd name="T108" fmla="*/ 21 w 38"/>
              <a:gd name="T109" fmla="*/ 2 h 23"/>
              <a:gd name="T110" fmla="*/ 20 w 38"/>
              <a:gd name="T111" fmla="*/ 2 h 23"/>
              <a:gd name="T112" fmla="*/ 18 w 38"/>
              <a:gd name="T113" fmla="*/ 3 h 23"/>
              <a:gd name="T114" fmla="*/ 17 w 38"/>
              <a:gd name="T115" fmla="*/ 3 h 23"/>
              <a:gd name="T116" fmla="*/ 14 w 38"/>
              <a:gd name="T117" fmla="*/ 3 h 23"/>
              <a:gd name="T118" fmla="*/ 14 w 38"/>
              <a:gd name="T119" fmla="*/ 2 h 23"/>
              <a:gd name="T120" fmla="*/ 12 w 38"/>
              <a:gd name="T121" fmla="*/ 0 h 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8" h="23">
                <a:moveTo>
                  <a:pt x="12" y="0"/>
                </a:moveTo>
                <a:cubicBezTo>
                  <a:pt x="11" y="0"/>
                  <a:pt x="10" y="0"/>
                  <a:pt x="9" y="0"/>
                </a:cubicBezTo>
                <a:cubicBezTo>
                  <a:pt x="9" y="1"/>
                  <a:pt x="9" y="1"/>
                  <a:pt x="9" y="2"/>
                </a:cubicBezTo>
                <a:cubicBezTo>
                  <a:pt x="8" y="2"/>
                  <a:pt x="6" y="2"/>
                  <a:pt x="5" y="2"/>
                </a:cubicBezTo>
                <a:cubicBezTo>
                  <a:pt x="4" y="2"/>
                  <a:pt x="4" y="2"/>
                  <a:pt x="4" y="2"/>
                </a:cubicBezTo>
                <a:cubicBezTo>
                  <a:pt x="3" y="2"/>
                  <a:pt x="3" y="2"/>
                  <a:pt x="2" y="2"/>
                </a:cubicBezTo>
                <a:cubicBezTo>
                  <a:pt x="2" y="2"/>
                  <a:pt x="2" y="2"/>
                  <a:pt x="2" y="3"/>
                </a:cubicBezTo>
                <a:cubicBezTo>
                  <a:pt x="6" y="3"/>
                  <a:pt x="0" y="6"/>
                  <a:pt x="5" y="5"/>
                </a:cubicBezTo>
                <a:cubicBezTo>
                  <a:pt x="5" y="6"/>
                  <a:pt x="5" y="6"/>
                  <a:pt x="5" y="6"/>
                </a:cubicBezTo>
                <a:cubicBezTo>
                  <a:pt x="6" y="7"/>
                  <a:pt x="7" y="7"/>
                  <a:pt x="7" y="9"/>
                </a:cubicBezTo>
                <a:cubicBezTo>
                  <a:pt x="7" y="9"/>
                  <a:pt x="8" y="9"/>
                  <a:pt x="8" y="9"/>
                </a:cubicBezTo>
                <a:cubicBezTo>
                  <a:pt x="9" y="9"/>
                  <a:pt x="9" y="9"/>
                  <a:pt x="9" y="9"/>
                </a:cubicBezTo>
                <a:cubicBezTo>
                  <a:pt x="10" y="9"/>
                  <a:pt x="12" y="9"/>
                  <a:pt x="12" y="10"/>
                </a:cubicBezTo>
                <a:cubicBezTo>
                  <a:pt x="13" y="10"/>
                  <a:pt x="13" y="11"/>
                  <a:pt x="14" y="11"/>
                </a:cubicBezTo>
                <a:cubicBezTo>
                  <a:pt x="14" y="11"/>
                  <a:pt x="14" y="10"/>
                  <a:pt x="14" y="10"/>
                </a:cubicBezTo>
                <a:cubicBezTo>
                  <a:pt x="15" y="10"/>
                  <a:pt x="16" y="10"/>
                  <a:pt x="17" y="10"/>
                </a:cubicBezTo>
                <a:cubicBezTo>
                  <a:pt x="17" y="10"/>
                  <a:pt x="17" y="9"/>
                  <a:pt x="17" y="9"/>
                </a:cubicBezTo>
                <a:cubicBezTo>
                  <a:pt x="18" y="8"/>
                  <a:pt x="18" y="8"/>
                  <a:pt x="19" y="8"/>
                </a:cubicBezTo>
                <a:cubicBezTo>
                  <a:pt x="20" y="7"/>
                  <a:pt x="20" y="7"/>
                  <a:pt x="20" y="5"/>
                </a:cubicBezTo>
                <a:cubicBezTo>
                  <a:pt x="21" y="5"/>
                  <a:pt x="23" y="5"/>
                  <a:pt x="23" y="6"/>
                </a:cubicBezTo>
                <a:cubicBezTo>
                  <a:pt x="22" y="8"/>
                  <a:pt x="23" y="10"/>
                  <a:pt x="21" y="10"/>
                </a:cubicBezTo>
                <a:cubicBezTo>
                  <a:pt x="21" y="10"/>
                  <a:pt x="21" y="11"/>
                  <a:pt x="21" y="11"/>
                </a:cubicBezTo>
                <a:cubicBezTo>
                  <a:pt x="22" y="11"/>
                  <a:pt x="23" y="11"/>
                  <a:pt x="24" y="11"/>
                </a:cubicBezTo>
                <a:cubicBezTo>
                  <a:pt x="24" y="11"/>
                  <a:pt x="25" y="11"/>
                  <a:pt x="25" y="11"/>
                </a:cubicBezTo>
                <a:cubicBezTo>
                  <a:pt x="25" y="11"/>
                  <a:pt x="25" y="12"/>
                  <a:pt x="25" y="12"/>
                </a:cubicBezTo>
                <a:cubicBezTo>
                  <a:pt x="26" y="13"/>
                  <a:pt x="27" y="12"/>
                  <a:pt x="27" y="13"/>
                </a:cubicBezTo>
                <a:cubicBezTo>
                  <a:pt x="27" y="14"/>
                  <a:pt x="27" y="14"/>
                  <a:pt x="27" y="15"/>
                </a:cubicBezTo>
                <a:cubicBezTo>
                  <a:pt x="27" y="15"/>
                  <a:pt x="27" y="16"/>
                  <a:pt x="27" y="17"/>
                </a:cubicBezTo>
                <a:cubicBezTo>
                  <a:pt x="30" y="17"/>
                  <a:pt x="29" y="22"/>
                  <a:pt x="26" y="21"/>
                </a:cubicBezTo>
                <a:cubicBezTo>
                  <a:pt x="26" y="21"/>
                  <a:pt x="26" y="21"/>
                  <a:pt x="26" y="22"/>
                </a:cubicBezTo>
                <a:cubicBezTo>
                  <a:pt x="27" y="22"/>
                  <a:pt x="28" y="23"/>
                  <a:pt x="28" y="23"/>
                </a:cubicBezTo>
                <a:cubicBezTo>
                  <a:pt x="30" y="23"/>
                  <a:pt x="30" y="21"/>
                  <a:pt x="31" y="23"/>
                </a:cubicBezTo>
                <a:cubicBezTo>
                  <a:pt x="31" y="23"/>
                  <a:pt x="32" y="23"/>
                  <a:pt x="32" y="23"/>
                </a:cubicBezTo>
                <a:cubicBezTo>
                  <a:pt x="32" y="23"/>
                  <a:pt x="32" y="22"/>
                  <a:pt x="32" y="22"/>
                </a:cubicBezTo>
                <a:cubicBezTo>
                  <a:pt x="32" y="21"/>
                  <a:pt x="31" y="20"/>
                  <a:pt x="31" y="19"/>
                </a:cubicBezTo>
                <a:cubicBezTo>
                  <a:pt x="31" y="18"/>
                  <a:pt x="31" y="17"/>
                  <a:pt x="32" y="17"/>
                </a:cubicBezTo>
                <a:cubicBezTo>
                  <a:pt x="32" y="17"/>
                  <a:pt x="32" y="16"/>
                  <a:pt x="32" y="16"/>
                </a:cubicBezTo>
                <a:cubicBezTo>
                  <a:pt x="32" y="16"/>
                  <a:pt x="31" y="16"/>
                  <a:pt x="31" y="16"/>
                </a:cubicBezTo>
                <a:cubicBezTo>
                  <a:pt x="31" y="15"/>
                  <a:pt x="30" y="15"/>
                  <a:pt x="30" y="15"/>
                </a:cubicBezTo>
                <a:cubicBezTo>
                  <a:pt x="30" y="13"/>
                  <a:pt x="31" y="14"/>
                  <a:pt x="32" y="15"/>
                </a:cubicBezTo>
                <a:cubicBezTo>
                  <a:pt x="33" y="15"/>
                  <a:pt x="34" y="15"/>
                  <a:pt x="34" y="15"/>
                </a:cubicBezTo>
                <a:cubicBezTo>
                  <a:pt x="35" y="15"/>
                  <a:pt x="35" y="15"/>
                  <a:pt x="36" y="15"/>
                </a:cubicBezTo>
                <a:cubicBezTo>
                  <a:pt x="36" y="15"/>
                  <a:pt x="36" y="15"/>
                  <a:pt x="37" y="15"/>
                </a:cubicBezTo>
                <a:cubicBezTo>
                  <a:pt x="37" y="14"/>
                  <a:pt x="37" y="13"/>
                  <a:pt x="38" y="13"/>
                </a:cubicBezTo>
                <a:cubicBezTo>
                  <a:pt x="38" y="13"/>
                  <a:pt x="38" y="13"/>
                  <a:pt x="38" y="12"/>
                </a:cubicBezTo>
                <a:cubicBezTo>
                  <a:pt x="38" y="11"/>
                  <a:pt x="38" y="11"/>
                  <a:pt x="37" y="11"/>
                </a:cubicBezTo>
                <a:cubicBezTo>
                  <a:pt x="36" y="11"/>
                  <a:pt x="34" y="11"/>
                  <a:pt x="33" y="11"/>
                </a:cubicBezTo>
                <a:cubicBezTo>
                  <a:pt x="32" y="11"/>
                  <a:pt x="31" y="11"/>
                  <a:pt x="31" y="10"/>
                </a:cubicBezTo>
                <a:cubicBezTo>
                  <a:pt x="31" y="10"/>
                  <a:pt x="31" y="9"/>
                  <a:pt x="31" y="9"/>
                </a:cubicBezTo>
                <a:cubicBezTo>
                  <a:pt x="30" y="9"/>
                  <a:pt x="30" y="9"/>
                  <a:pt x="30" y="9"/>
                </a:cubicBezTo>
                <a:cubicBezTo>
                  <a:pt x="29" y="9"/>
                  <a:pt x="29" y="8"/>
                  <a:pt x="28" y="8"/>
                </a:cubicBezTo>
                <a:cubicBezTo>
                  <a:pt x="28" y="7"/>
                  <a:pt x="27" y="6"/>
                  <a:pt x="27" y="5"/>
                </a:cubicBezTo>
                <a:cubicBezTo>
                  <a:pt x="27" y="5"/>
                  <a:pt x="27" y="4"/>
                  <a:pt x="27" y="4"/>
                </a:cubicBezTo>
                <a:cubicBezTo>
                  <a:pt x="26" y="4"/>
                  <a:pt x="26" y="4"/>
                  <a:pt x="25" y="4"/>
                </a:cubicBezTo>
                <a:cubicBezTo>
                  <a:pt x="22" y="5"/>
                  <a:pt x="23" y="2"/>
                  <a:pt x="21" y="2"/>
                </a:cubicBezTo>
                <a:cubicBezTo>
                  <a:pt x="21" y="2"/>
                  <a:pt x="21" y="2"/>
                  <a:pt x="20" y="2"/>
                </a:cubicBezTo>
                <a:cubicBezTo>
                  <a:pt x="20" y="3"/>
                  <a:pt x="19" y="3"/>
                  <a:pt x="18" y="3"/>
                </a:cubicBezTo>
                <a:cubicBezTo>
                  <a:pt x="17" y="3"/>
                  <a:pt x="17" y="3"/>
                  <a:pt x="17" y="3"/>
                </a:cubicBezTo>
                <a:cubicBezTo>
                  <a:pt x="16" y="3"/>
                  <a:pt x="15" y="3"/>
                  <a:pt x="14" y="3"/>
                </a:cubicBezTo>
                <a:cubicBezTo>
                  <a:pt x="14" y="2"/>
                  <a:pt x="14" y="2"/>
                  <a:pt x="14" y="2"/>
                </a:cubicBezTo>
                <a:cubicBezTo>
                  <a:pt x="13" y="1"/>
                  <a:pt x="12" y="2"/>
                  <a:pt x="12" y="0"/>
                </a:cubicBezTo>
                <a:close/>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434" name="Freeform 267" title=""/>
          <p:cNvSpPr/>
          <p:nvPr>
            <p:custDataLst>
              <p:tags r:id="rId455"/>
            </p:custDataLst>
          </p:nvPr>
        </p:nvSpPr>
        <p:spPr bwMode="auto">
          <a:xfrm rot="1740000">
            <a:off x="10800928" y="2651710"/>
            <a:ext cx="6872" cy="9726"/>
          </a:xfrm>
          <a:custGeom>
            <a:gdLst>
              <a:gd name="T0" fmla="*/ 2 w 12"/>
              <a:gd name="T1" fmla="*/ 17 h 17"/>
              <a:gd name="T2" fmla="*/ 2 w 12"/>
              <a:gd name="T3" fmla="*/ 16 h 17"/>
              <a:gd name="T4" fmla="*/ 4 w 12"/>
              <a:gd name="T5" fmla="*/ 15 h 17"/>
              <a:gd name="T6" fmla="*/ 5 w 12"/>
              <a:gd name="T7" fmla="*/ 15 h 17"/>
              <a:gd name="T8" fmla="*/ 5 w 12"/>
              <a:gd name="T9" fmla="*/ 14 h 17"/>
              <a:gd name="T10" fmla="*/ 5 w 12"/>
              <a:gd name="T11" fmla="*/ 13 h 17"/>
              <a:gd name="T12" fmla="*/ 5 w 12"/>
              <a:gd name="T13" fmla="*/ 11 h 17"/>
              <a:gd name="T14" fmla="*/ 6 w 12"/>
              <a:gd name="T15" fmla="*/ 11 h 17"/>
              <a:gd name="T16" fmla="*/ 7 w 12"/>
              <a:gd name="T17" fmla="*/ 10 h 17"/>
              <a:gd name="T18" fmla="*/ 8 w 12"/>
              <a:gd name="T19" fmla="*/ 8 h 17"/>
              <a:gd name="T20" fmla="*/ 10 w 12"/>
              <a:gd name="T21" fmla="*/ 7 h 17"/>
              <a:gd name="T22" fmla="*/ 11 w 12"/>
              <a:gd name="T23" fmla="*/ 7 h 17"/>
              <a:gd name="T24" fmla="*/ 11 w 12"/>
              <a:gd name="T25" fmla="*/ 5 h 17"/>
              <a:gd name="T26" fmla="*/ 11 w 12"/>
              <a:gd name="T27" fmla="*/ 4 h 17"/>
              <a:gd name="T28" fmla="*/ 11 w 12"/>
              <a:gd name="T29" fmla="*/ 3 h 17"/>
              <a:gd name="T30" fmla="*/ 11 w 12"/>
              <a:gd name="T31" fmla="*/ 1 h 17"/>
              <a:gd name="T32" fmla="*/ 8 w 12"/>
              <a:gd name="T33" fmla="*/ 0 h 17"/>
              <a:gd name="T34" fmla="*/ 7 w 12"/>
              <a:gd name="T35" fmla="*/ 0 h 17"/>
              <a:gd name="T36" fmla="*/ 5 w 12"/>
              <a:gd name="T37" fmla="*/ 2 h 17"/>
              <a:gd name="T38" fmla="*/ 5 w 12"/>
              <a:gd name="T39" fmla="*/ 3 h 17"/>
              <a:gd name="T40" fmla="*/ 5 w 12"/>
              <a:gd name="T41" fmla="*/ 4 h 17"/>
              <a:gd name="T42" fmla="*/ 5 w 12"/>
              <a:gd name="T43" fmla="*/ 5 h 17"/>
              <a:gd name="T44" fmla="*/ 4 w 12"/>
              <a:gd name="T45" fmla="*/ 5 h 17"/>
              <a:gd name="T46" fmla="*/ 2 w 12"/>
              <a:gd name="T47" fmla="*/ 7 h 17"/>
              <a:gd name="T48" fmla="*/ 2 w 12"/>
              <a:gd name="T49" fmla="*/ 9 h 17"/>
              <a:gd name="T50" fmla="*/ 2 w 12"/>
              <a:gd name="T51" fmla="*/ 11 h 17"/>
              <a:gd name="T52" fmla="*/ 1 w 12"/>
              <a:gd name="T53" fmla="*/ 11 h 17"/>
              <a:gd name="T54" fmla="*/ 0 w 12"/>
              <a:gd name="T55" fmla="*/ 13 h 17"/>
              <a:gd name="T56" fmla="*/ 0 w 12"/>
              <a:gd name="T57" fmla="*/ 15 h 17"/>
              <a:gd name="T58" fmla="*/ 2 w 12"/>
              <a:gd name="T59" fmla="*/ 17 h 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 h="17">
                <a:moveTo>
                  <a:pt x="2" y="17"/>
                </a:moveTo>
                <a:cubicBezTo>
                  <a:pt x="2" y="17"/>
                  <a:pt x="2" y="17"/>
                  <a:pt x="2" y="16"/>
                </a:cubicBezTo>
                <a:cubicBezTo>
                  <a:pt x="3" y="16"/>
                  <a:pt x="4" y="16"/>
                  <a:pt x="4" y="15"/>
                </a:cubicBezTo>
                <a:cubicBezTo>
                  <a:pt x="4" y="15"/>
                  <a:pt x="4" y="15"/>
                  <a:pt x="5" y="15"/>
                </a:cubicBezTo>
                <a:cubicBezTo>
                  <a:pt x="5" y="15"/>
                  <a:pt x="5" y="14"/>
                  <a:pt x="5" y="14"/>
                </a:cubicBezTo>
                <a:cubicBezTo>
                  <a:pt x="5" y="13"/>
                  <a:pt x="5" y="13"/>
                  <a:pt x="5" y="13"/>
                </a:cubicBezTo>
                <a:cubicBezTo>
                  <a:pt x="5" y="12"/>
                  <a:pt x="5" y="12"/>
                  <a:pt x="5" y="11"/>
                </a:cubicBezTo>
                <a:cubicBezTo>
                  <a:pt x="5" y="11"/>
                  <a:pt x="6" y="11"/>
                  <a:pt x="6" y="11"/>
                </a:cubicBezTo>
                <a:cubicBezTo>
                  <a:pt x="6" y="10"/>
                  <a:pt x="6" y="10"/>
                  <a:pt x="7" y="10"/>
                </a:cubicBezTo>
                <a:cubicBezTo>
                  <a:pt x="7" y="9"/>
                  <a:pt x="8" y="9"/>
                  <a:pt x="8" y="8"/>
                </a:cubicBezTo>
                <a:cubicBezTo>
                  <a:pt x="9" y="8"/>
                  <a:pt x="9" y="7"/>
                  <a:pt x="10" y="7"/>
                </a:cubicBezTo>
                <a:cubicBezTo>
                  <a:pt x="10" y="7"/>
                  <a:pt x="10" y="7"/>
                  <a:pt x="11" y="7"/>
                </a:cubicBezTo>
                <a:cubicBezTo>
                  <a:pt x="11" y="6"/>
                  <a:pt x="11" y="6"/>
                  <a:pt x="11" y="5"/>
                </a:cubicBezTo>
                <a:cubicBezTo>
                  <a:pt x="11" y="5"/>
                  <a:pt x="11" y="5"/>
                  <a:pt x="11" y="4"/>
                </a:cubicBezTo>
                <a:cubicBezTo>
                  <a:pt x="11" y="4"/>
                  <a:pt x="11" y="3"/>
                  <a:pt x="11" y="3"/>
                </a:cubicBezTo>
                <a:cubicBezTo>
                  <a:pt x="12" y="3"/>
                  <a:pt x="11" y="2"/>
                  <a:pt x="11" y="1"/>
                </a:cubicBezTo>
                <a:cubicBezTo>
                  <a:pt x="10" y="0"/>
                  <a:pt x="10" y="0"/>
                  <a:pt x="8" y="0"/>
                </a:cubicBezTo>
                <a:cubicBezTo>
                  <a:pt x="8" y="0"/>
                  <a:pt x="8" y="0"/>
                  <a:pt x="7" y="0"/>
                </a:cubicBezTo>
                <a:cubicBezTo>
                  <a:pt x="7" y="1"/>
                  <a:pt x="6" y="2"/>
                  <a:pt x="5" y="2"/>
                </a:cubicBezTo>
                <a:cubicBezTo>
                  <a:pt x="5" y="2"/>
                  <a:pt x="5" y="3"/>
                  <a:pt x="5" y="3"/>
                </a:cubicBezTo>
                <a:cubicBezTo>
                  <a:pt x="5" y="3"/>
                  <a:pt x="5" y="4"/>
                  <a:pt x="5" y="4"/>
                </a:cubicBezTo>
                <a:cubicBezTo>
                  <a:pt x="5" y="5"/>
                  <a:pt x="5" y="5"/>
                  <a:pt x="5" y="5"/>
                </a:cubicBezTo>
                <a:cubicBezTo>
                  <a:pt x="4" y="5"/>
                  <a:pt x="4" y="5"/>
                  <a:pt x="4" y="5"/>
                </a:cubicBezTo>
                <a:cubicBezTo>
                  <a:pt x="3" y="5"/>
                  <a:pt x="2" y="6"/>
                  <a:pt x="2" y="7"/>
                </a:cubicBezTo>
                <a:cubicBezTo>
                  <a:pt x="2" y="7"/>
                  <a:pt x="2" y="8"/>
                  <a:pt x="2" y="9"/>
                </a:cubicBezTo>
                <a:cubicBezTo>
                  <a:pt x="2" y="10"/>
                  <a:pt x="2" y="11"/>
                  <a:pt x="2" y="11"/>
                </a:cubicBezTo>
                <a:cubicBezTo>
                  <a:pt x="2" y="11"/>
                  <a:pt x="2" y="11"/>
                  <a:pt x="1" y="11"/>
                </a:cubicBezTo>
                <a:cubicBezTo>
                  <a:pt x="1" y="12"/>
                  <a:pt x="1" y="13"/>
                  <a:pt x="0" y="13"/>
                </a:cubicBezTo>
                <a:cubicBezTo>
                  <a:pt x="0" y="13"/>
                  <a:pt x="0" y="14"/>
                  <a:pt x="0" y="15"/>
                </a:cubicBezTo>
                <a:cubicBezTo>
                  <a:pt x="1" y="16"/>
                  <a:pt x="1" y="17"/>
                  <a:pt x="2" y="17"/>
                </a:cubicBezTo>
                <a:close/>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435" name="Freeform 268" title=""/>
          <p:cNvSpPr/>
          <p:nvPr>
            <p:custDataLst>
              <p:tags r:id="rId456"/>
            </p:custDataLst>
          </p:nvPr>
        </p:nvSpPr>
        <p:spPr bwMode="auto">
          <a:xfrm rot="1740000">
            <a:off x="10790150" y="2659627"/>
            <a:ext cx="5551" cy="7360"/>
          </a:xfrm>
          <a:custGeom>
            <a:gdLst>
              <a:gd name="T0" fmla="*/ 2 w 10"/>
              <a:gd name="T1" fmla="*/ 8 h 13"/>
              <a:gd name="T2" fmla="*/ 2 w 10"/>
              <a:gd name="T3" fmla="*/ 10 h 13"/>
              <a:gd name="T4" fmla="*/ 4 w 10"/>
              <a:gd name="T5" fmla="*/ 11 h 13"/>
              <a:gd name="T6" fmla="*/ 6 w 10"/>
              <a:gd name="T7" fmla="*/ 13 h 13"/>
              <a:gd name="T8" fmla="*/ 7 w 10"/>
              <a:gd name="T9" fmla="*/ 10 h 13"/>
              <a:gd name="T10" fmla="*/ 7 w 10"/>
              <a:gd name="T11" fmla="*/ 8 h 13"/>
              <a:gd name="T12" fmla="*/ 9 w 10"/>
              <a:gd name="T13" fmla="*/ 5 h 13"/>
              <a:gd name="T14" fmla="*/ 10 w 10"/>
              <a:gd name="T15" fmla="*/ 4 h 13"/>
              <a:gd name="T16" fmla="*/ 10 w 10"/>
              <a:gd name="T17" fmla="*/ 2 h 13"/>
              <a:gd name="T18" fmla="*/ 10 w 10"/>
              <a:gd name="T19" fmla="*/ 0 h 13"/>
              <a:gd name="T20" fmla="*/ 6 w 10"/>
              <a:gd name="T21" fmla="*/ 0 h 13"/>
              <a:gd name="T22" fmla="*/ 5 w 10"/>
              <a:gd name="T23" fmla="*/ 0 h 13"/>
              <a:gd name="T24" fmla="*/ 4 w 10"/>
              <a:gd name="T25" fmla="*/ 0 h 13"/>
              <a:gd name="T26" fmla="*/ 4 w 10"/>
              <a:gd name="T27" fmla="*/ 2 h 13"/>
              <a:gd name="T28" fmla="*/ 4 w 10"/>
              <a:gd name="T29" fmla="*/ 5 h 13"/>
              <a:gd name="T30" fmla="*/ 3 w 10"/>
              <a:gd name="T31" fmla="*/ 5 h 13"/>
              <a:gd name="T32" fmla="*/ 0 w 10"/>
              <a:gd name="T33" fmla="*/ 5 h 13"/>
              <a:gd name="T34" fmla="*/ 2 w 10"/>
              <a:gd name="T35" fmla="*/ 7 h 13"/>
              <a:gd name="T36" fmla="*/ 2 w 10"/>
              <a:gd name="T37" fmla="*/ 8 h 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 h="13">
                <a:moveTo>
                  <a:pt x="2" y="8"/>
                </a:moveTo>
                <a:cubicBezTo>
                  <a:pt x="2" y="9"/>
                  <a:pt x="2" y="9"/>
                  <a:pt x="2" y="10"/>
                </a:cubicBezTo>
                <a:cubicBezTo>
                  <a:pt x="3" y="10"/>
                  <a:pt x="3" y="11"/>
                  <a:pt x="4" y="11"/>
                </a:cubicBezTo>
                <a:cubicBezTo>
                  <a:pt x="3" y="13"/>
                  <a:pt x="5" y="13"/>
                  <a:pt x="6" y="13"/>
                </a:cubicBezTo>
                <a:cubicBezTo>
                  <a:pt x="6" y="11"/>
                  <a:pt x="6" y="10"/>
                  <a:pt x="7" y="10"/>
                </a:cubicBezTo>
                <a:cubicBezTo>
                  <a:pt x="7" y="9"/>
                  <a:pt x="7" y="9"/>
                  <a:pt x="7" y="8"/>
                </a:cubicBezTo>
                <a:cubicBezTo>
                  <a:pt x="7" y="7"/>
                  <a:pt x="7" y="5"/>
                  <a:pt x="9" y="5"/>
                </a:cubicBezTo>
                <a:cubicBezTo>
                  <a:pt x="10" y="5"/>
                  <a:pt x="10" y="4"/>
                  <a:pt x="10" y="4"/>
                </a:cubicBezTo>
                <a:cubicBezTo>
                  <a:pt x="10" y="3"/>
                  <a:pt x="10" y="3"/>
                  <a:pt x="10" y="2"/>
                </a:cubicBezTo>
                <a:cubicBezTo>
                  <a:pt x="10" y="2"/>
                  <a:pt x="10" y="1"/>
                  <a:pt x="10" y="0"/>
                </a:cubicBezTo>
                <a:cubicBezTo>
                  <a:pt x="9" y="0"/>
                  <a:pt x="7" y="0"/>
                  <a:pt x="6" y="0"/>
                </a:cubicBezTo>
                <a:cubicBezTo>
                  <a:pt x="6" y="0"/>
                  <a:pt x="6" y="0"/>
                  <a:pt x="5" y="0"/>
                </a:cubicBezTo>
                <a:cubicBezTo>
                  <a:pt x="5" y="0"/>
                  <a:pt x="4" y="0"/>
                  <a:pt x="4" y="0"/>
                </a:cubicBezTo>
                <a:cubicBezTo>
                  <a:pt x="4" y="1"/>
                  <a:pt x="4" y="2"/>
                  <a:pt x="4" y="2"/>
                </a:cubicBezTo>
                <a:cubicBezTo>
                  <a:pt x="4" y="3"/>
                  <a:pt x="4" y="4"/>
                  <a:pt x="4" y="5"/>
                </a:cubicBezTo>
                <a:cubicBezTo>
                  <a:pt x="4" y="5"/>
                  <a:pt x="3" y="5"/>
                  <a:pt x="3" y="5"/>
                </a:cubicBezTo>
                <a:cubicBezTo>
                  <a:pt x="2" y="5"/>
                  <a:pt x="1" y="5"/>
                  <a:pt x="0" y="5"/>
                </a:cubicBezTo>
                <a:cubicBezTo>
                  <a:pt x="0" y="6"/>
                  <a:pt x="1" y="6"/>
                  <a:pt x="2" y="7"/>
                </a:cubicBezTo>
                <a:cubicBezTo>
                  <a:pt x="2" y="8"/>
                  <a:pt x="2" y="8"/>
                  <a:pt x="2" y="8"/>
                </a:cubicBezTo>
                <a:close/>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436" name="Freeform 269" title=""/>
          <p:cNvSpPr/>
          <p:nvPr>
            <p:custDataLst>
              <p:tags r:id="rId457"/>
            </p:custDataLst>
          </p:nvPr>
        </p:nvSpPr>
        <p:spPr bwMode="auto">
          <a:xfrm rot="1740000">
            <a:off x="10737054" y="2641407"/>
            <a:ext cx="13746" cy="6309"/>
          </a:xfrm>
          <a:custGeom>
            <a:gdLst>
              <a:gd name="T0" fmla="*/ 19 w 24"/>
              <a:gd name="T1" fmla="*/ 10 h 11"/>
              <a:gd name="T2" fmla="*/ 24 w 24"/>
              <a:gd name="T3" fmla="*/ 6 h 11"/>
              <a:gd name="T4" fmla="*/ 24 w 24"/>
              <a:gd name="T5" fmla="*/ 4 h 11"/>
              <a:gd name="T6" fmla="*/ 19 w 24"/>
              <a:gd name="T7" fmla="*/ 0 h 11"/>
              <a:gd name="T8" fmla="*/ 18 w 24"/>
              <a:gd name="T9" fmla="*/ 0 h 11"/>
              <a:gd name="T10" fmla="*/ 13 w 24"/>
              <a:gd name="T11" fmla="*/ 2 h 11"/>
              <a:gd name="T12" fmla="*/ 12 w 24"/>
              <a:gd name="T13" fmla="*/ 2 h 11"/>
              <a:gd name="T14" fmla="*/ 9 w 24"/>
              <a:gd name="T15" fmla="*/ 2 h 11"/>
              <a:gd name="T16" fmla="*/ 7 w 24"/>
              <a:gd name="T17" fmla="*/ 3 h 11"/>
              <a:gd name="T18" fmla="*/ 7 w 24"/>
              <a:gd name="T19" fmla="*/ 4 h 11"/>
              <a:gd name="T20" fmla="*/ 6 w 24"/>
              <a:gd name="T21" fmla="*/ 4 h 11"/>
              <a:gd name="T22" fmla="*/ 5 w 24"/>
              <a:gd name="T23" fmla="*/ 3 h 11"/>
              <a:gd name="T24" fmla="*/ 2 w 24"/>
              <a:gd name="T25" fmla="*/ 5 h 11"/>
              <a:gd name="T26" fmla="*/ 3 w 24"/>
              <a:gd name="T27" fmla="*/ 5 h 11"/>
              <a:gd name="T28" fmla="*/ 3 w 24"/>
              <a:gd name="T29" fmla="*/ 7 h 11"/>
              <a:gd name="T30" fmla="*/ 2 w 24"/>
              <a:gd name="T31" fmla="*/ 10 h 11"/>
              <a:gd name="T32" fmla="*/ 2 w 24"/>
              <a:gd name="T33" fmla="*/ 11 h 11"/>
              <a:gd name="T34" fmla="*/ 5 w 24"/>
              <a:gd name="T35" fmla="*/ 11 h 11"/>
              <a:gd name="T36" fmla="*/ 7 w 24"/>
              <a:gd name="T37" fmla="*/ 10 h 11"/>
              <a:gd name="T38" fmla="*/ 8 w 24"/>
              <a:gd name="T39" fmla="*/ 9 h 11"/>
              <a:gd name="T40" fmla="*/ 7 w 24"/>
              <a:gd name="T41" fmla="*/ 7 h 11"/>
              <a:gd name="T42" fmla="*/ 7 w 24"/>
              <a:gd name="T43" fmla="*/ 6 h 11"/>
              <a:gd name="T44" fmla="*/ 12 w 24"/>
              <a:gd name="T45" fmla="*/ 10 h 11"/>
              <a:gd name="T46" fmla="*/ 15 w 24"/>
              <a:gd name="T47" fmla="*/ 10 h 11"/>
              <a:gd name="T48" fmla="*/ 18 w 24"/>
              <a:gd name="T49" fmla="*/ 9 h 11"/>
              <a:gd name="T50" fmla="*/ 19 w 24"/>
              <a:gd name="T51" fmla="*/ 10 h 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 h="11">
                <a:moveTo>
                  <a:pt x="19" y="10"/>
                </a:moveTo>
                <a:cubicBezTo>
                  <a:pt x="21" y="9"/>
                  <a:pt x="21" y="7"/>
                  <a:pt x="24" y="6"/>
                </a:cubicBezTo>
                <a:cubicBezTo>
                  <a:pt x="24" y="5"/>
                  <a:pt x="24" y="5"/>
                  <a:pt x="24" y="4"/>
                </a:cubicBezTo>
                <a:cubicBezTo>
                  <a:pt x="23" y="1"/>
                  <a:pt x="20" y="2"/>
                  <a:pt x="19" y="0"/>
                </a:cubicBezTo>
                <a:cubicBezTo>
                  <a:pt x="18" y="0"/>
                  <a:pt x="18" y="0"/>
                  <a:pt x="18" y="0"/>
                </a:cubicBezTo>
                <a:cubicBezTo>
                  <a:pt x="16" y="1"/>
                  <a:pt x="13" y="0"/>
                  <a:pt x="13" y="2"/>
                </a:cubicBezTo>
                <a:cubicBezTo>
                  <a:pt x="12" y="2"/>
                  <a:pt x="12" y="2"/>
                  <a:pt x="12" y="2"/>
                </a:cubicBezTo>
                <a:cubicBezTo>
                  <a:pt x="11" y="2"/>
                  <a:pt x="10" y="2"/>
                  <a:pt x="9" y="2"/>
                </a:cubicBezTo>
                <a:cubicBezTo>
                  <a:pt x="9" y="2"/>
                  <a:pt x="8" y="3"/>
                  <a:pt x="7" y="3"/>
                </a:cubicBezTo>
                <a:cubicBezTo>
                  <a:pt x="7" y="3"/>
                  <a:pt x="7" y="4"/>
                  <a:pt x="7" y="4"/>
                </a:cubicBezTo>
                <a:cubicBezTo>
                  <a:pt x="7" y="4"/>
                  <a:pt x="6" y="4"/>
                  <a:pt x="6" y="4"/>
                </a:cubicBezTo>
                <a:cubicBezTo>
                  <a:pt x="5" y="4"/>
                  <a:pt x="4" y="4"/>
                  <a:pt x="5" y="3"/>
                </a:cubicBezTo>
                <a:cubicBezTo>
                  <a:pt x="1" y="2"/>
                  <a:pt x="0" y="3"/>
                  <a:pt x="2" y="5"/>
                </a:cubicBezTo>
                <a:cubicBezTo>
                  <a:pt x="3" y="5"/>
                  <a:pt x="3" y="5"/>
                  <a:pt x="3" y="5"/>
                </a:cubicBezTo>
                <a:cubicBezTo>
                  <a:pt x="5" y="5"/>
                  <a:pt x="5" y="7"/>
                  <a:pt x="3" y="7"/>
                </a:cubicBezTo>
                <a:cubicBezTo>
                  <a:pt x="4" y="9"/>
                  <a:pt x="5" y="10"/>
                  <a:pt x="2" y="10"/>
                </a:cubicBezTo>
                <a:cubicBezTo>
                  <a:pt x="2" y="10"/>
                  <a:pt x="2" y="11"/>
                  <a:pt x="2" y="11"/>
                </a:cubicBezTo>
                <a:cubicBezTo>
                  <a:pt x="3" y="11"/>
                  <a:pt x="4" y="11"/>
                  <a:pt x="5" y="11"/>
                </a:cubicBezTo>
                <a:cubicBezTo>
                  <a:pt x="5" y="10"/>
                  <a:pt x="6" y="10"/>
                  <a:pt x="7" y="10"/>
                </a:cubicBezTo>
                <a:cubicBezTo>
                  <a:pt x="7" y="9"/>
                  <a:pt x="7" y="8"/>
                  <a:pt x="8" y="9"/>
                </a:cubicBezTo>
                <a:cubicBezTo>
                  <a:pt x="8" y="8"/>
                  <a:pt x="8" y="8"/>
                  <a:pt x="7" y="7"/>
                </a:cubicBezTo>
                <a:cubicBezTo>
                  <a:pt x="7" y="7"/>
                  <a:pt x="7" y="7"/>
                  <a:pt x="7" y="6"/>
                </a:cubicBezTo>
                <a:cubicBezTo>
                  <a:pt x="10" y="4"/>
                  <a:pt x="10" y="8"/>
                  <a:pt x="12" y="10"/>
                </a:cubicBezTo>
                <a:cubicBezTo>
                  <a:pt x="13" y="10"/>
                  <a:pt x="14" y="10"/>
                  <a:pt x="15" y="10"/>
                </a:cubicBezTo>
                <a:cubicBezTo>
                  <a:pt x="15" y="9"/>
                  <a:pt x="16" y="8"/>
                  <a:pt x="18" y="9"/>
                </a:cubicBezTo>
                <a:cubicBezTo>
                  <a:pt x="18" y="9"/>
                  <a:pt x="19" y="9"/>
                  <a:pt x="19" y="10"/>
                </a:cubicBezTo>
                <a:close/>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437" name="Freeform 270" title=""/>
          <p:cNvSpPr/>
          <p:nvPr>
            <p:custDataLst>
              <p:tags r:id="rId458"/>
            </p:custDataLst>
          </p:nvPr>
        </p:nvSpPr>
        <p:spPr bwMode="auto">
          <a:xfrm rot="1740000">
            <a:off x="10786340" y="2663788"/>
            <a:ext cx="2908" cy="4470"/>
          </a:xfrm>
          <a:custGeom>
            <a:gdLst>
              <a:gd name="T0" fmla="*/ 5 w 5"/>
              <a:gd name="T1" fmla="*/ 5 h 8"/>
              <a:gd name="T2" fmla="*/ 5 w 5"/>
              <a:gd name="T3" fmla="*/ 3 h 8"/>
              <a:gd name="T4" fmla="*/ 3 w 5"/>
              <a:gd name="T5" fmla="*/ 2 h 8"/>
              <a:gd name="T6" fmla="*/ 3 w 5"/>
              <a:gd name="T7" fmla="*/ 1 h 8"/>
              <a:gd name="T8" fmla="*/ 3 w 5"/>
              <a:gd name="T9" fmla="*/ 0 h 8"/>
              <a:gd name="T10" fmla="*/ 1 w 5"/>
              <a:gd name="T11" fmla="*/ 0 h 8"/>
              <a:gd name="T12" fmla="*/ 0 w 5"/>
              <a:gd name="T13" fmla="*/ 1 h 8"/>
              <a:gd name="T14" fmla="*/ 0 w 5"/>
              <a:gd name="T15" fmla="*/ 2 h 8"/>
              <a:gd name="T16" fmla="*/ 0 w 5"/>
              <a:gd name="T17" fmla="*/ 3 h 8"/>
              <a:gd name="T18" fmla="*/ 0 w 5"/>
              <a:gd name="T19" fmla="*/ 5 h 8"/>
              <a:gd name="T20" fmla="*/ 0 w 5"/>
              <a:gd name="T21" fmla="*/ 7 h 8"/>
              <a:gd name="T22" fmla="*/ 0 w 5"/>
              <a:gd name="T23" fmla="*/ 8 h 8"/>
              <a:gd name="T24" fmla="*/ 5 w 5"/>
              <a:gd name="T25" fmla="*/ 5 h 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 h="8">
                <a:moveTo>
                  <a:pt x="5" y="5"/>
                </a:moveTo>
                <a:cubicBezTo>
                  <a:pt x="5" y="4"/>
                  <a:pt x="5" y="4"/>
                  <a:pt x="5" y="3"/>
                </a:cubicBezTo>
                <a:cubicBezTo>
                  <a:pt x="4" y="3"/>
                  <a:pt x="3" y="3"/>
                  <a:pt x="3" y="2"/>
                </a:cubicBezTo>
                <a:cubicBezTo>
                  <a:pt x="3" y="2"/>
                  <a:pt x="3" y="1"/>
                  <a:pt x="3" y="1"/>
                </a:cubicBezTo>
                <a:cubicBezTo>
                  <a:pt x="3" y="1"/>
                  <a:pt x="3" y="0"/>
                  <a:pt x="3" y="0"/>
                </a:cubicBezTo>
                <a:cubicBezTo>
                  <a:pt x="3" y="0"/>
                  <a:pt x="2" y="0"/>
                  <a:pt x="1" y="0"/>
                </a:cubicBezTo>
                <a:cubicBezTo>
                  <a:pt x="0" y="0"/>
                  <a:pt x="0" y="0"/>
                  <a:pt x="0" y="1"/>
                </a:cubicBezTo>
                <a:cubicBezTo>
                  <a:pt x="0" y="1"/>
                  <a:pt x="0" y="2"/>
                  <a:pt x="0" y="2"/>
                </a:cubicBezTo>
                <a:cubicBezTo>
                  <a:pt x="0" y="3"/>
                  <a:pt x="0" y="3"/>
                  <a:pt x="0" y="3"/>
                </a:cubicBezTo>
                <a:cubicBezTo>
                  <a:pt x="0" y="4"/>
                  <a:pt x="0" y="4"/>
                  <a:pt x="0" y="5"/>
                </a:cubicBezTo>
                <a:cubicBezTo>
                  <a:pt x="0" y="5"/>
                  <a:pt x="0" y="6"/>
                  <a:pt x="0" y="7"/>
                </a:cubicBezTo>
                <a:cubicBezTo>
                  <a:pt x="0" y="7"/>
                  <a:pt x="0" y="8"/>
                  <a:pt x="0" y="8"/>
                </a:cubicBezTo>
                <a:cubicBezTo>
                  <a:pt x="2" y="8"/>
                  <a:pt x="2" y="5"/>
                  <a:pt x="5" y="5"/>
                </a:cubicBezTo>
                <a:close/>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438" name="Freeform 271" title=""/>
          <p:cNvSpPr/>
          <p:nvPr>
            <p:custDataLst>
              <p:tags r:id="rId459"/>
            </p:custDataLst>
          </p:nvPr>
        </p:nvSpPr>
        <p:spPr bwMode="auto">
          <a:xfrm rot="1740000">
            <a:off x="10729521" y="2635288"/>
            <a:ext cx="6872" cy="5783"/>
          </a:xfrm>
          <a:custGeom>
            <a:gdLst>
              <a:gd name="T0" fmla="*/ 5 w 12"/>
              <a:gd name="T1" fmla="*/ 2 h 10"/>
              <a:gd name="T2" fmla="*/ 4 w 12"/>
              <a:gd name="T3" fmla="*/ 0 h 10"/>
              <a:gd name="T4" fmla="*/ 3 w 12"/>
              <a:gd name="T5" fmla="*/ 0 h 10"/>
              <a:gd name="T6" fmla="*/ 2 w 12"/>
              <a:gd name="T7" fmla="*/ 0 h 10"/>
              <a:gd name="T8" fmla="*/ 0 w 12"/>
              <a:gd name="T9" fmla="*/ 4 h 10"/>
              <a:gd name="T10" fmla="*/ 2 w 12"/>
              <a:gd name="T11" fmla="*/ 6 h 10"/>
              <a:gd name="T12" fmla="*/ 4 w 12"/>
              <a:gd name="T13" fmla="*/ 5 h 10"/>
              <a:gd name="T14" fmla="*/ 6 w 12"/>
              <a:gd name="T15" fmla="*/ 10 h 10"/>
              <a:gd name="T16" fmla="*/ 10 w 12"/>
              <a:gd name="T17" fmla="*/ 6 h 10"/>
              <a:gd name="T18" fmla="*/ 10 w 12"/>
              <a:gd name="T19" fmla="*/ 5 h 10"/>
              <a:gd name="T20" fmla="*/ 9 w 12"/>
              <a:gd name="T21" fmla="*/ 5 h 10"/>
              <a:gd name="T22" fmla="*/ 7 w 12"/>
              <a:gd name="T23" fmla="*/ 4 h 10"/>
              <a:gd name="T24" fmla="*/ 7 w 12"/>
              <a:gd name="T25" fmla="*/ 3 h 10"/>
              <a:gd name="T26" fmla="*/ 5 w 12"/>
              <a:gd name="T27" fmla="*/ 2 h 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 h="10">
                <a:moveTo>
                  <a:pt x="5" y="2"/>
                </a:moveTo>
                <a:cubicBezTo>
                  <a:pt x="4" y="2"/>
                  <a:pt x="4" y="1"/>
                  <a:pt x="4" y="0"/>
                </a:cubicBezTo>
                <a:cubicBezTo>
                  <a:pt x="4" y="0"/>
                  <a:pt x="3" y="0"/>
                  <a:pt x="3" y="0"/>
                </a:cubicBezTo>
                <a:cubicBezTo>
                  <a:pt x="2" y="0"/>
                  <a:pt x="2" y="0"/>
                  <a:pt x="2" y="0"/>
                </a:cubicBezTo>
                <a:cubicBezTo>
                  <a:pt x="1" y="1"/>
                  <a:pt x="0" y="2"/>
                  <a:pt x="0" y="4"/>
                </a:cubicBezTo>
                <a:cubicBezTo>
                  <a:pt x="0" y="5"/>
                  <a:pt x="1" y="6"/>
                  <a:pt x="2" y="6"/>
                </a:cubicBezTo>
                <a:cubicBezTo>
                  <a:pt x="2" y="6"/>
                  <a:pt x="3" y="5"/>
                  <a:pt x="4" y="5"/>
                </a:cubicBezTo>
                <a:cubicBezTo>
                  <a:pt x="6" y="6"/>
                  <a:pt x="6" y="8"/>
                  <a:pt x="6" y="10"/>
                </a:cubicBezTo>
                <a:cubicBezTo>
                  <a:pt x="10" y="10"/>
                  <a:pt x="12" y="8"/>
                  <a:pt x="10" y="6"/>
                </a:cubicBezTo>
                <a:cubicBezTo>
                  <a:pt x="10" y="6"/>
                  <a:pt x="10" y="5"/>
                  <a:pt x="10" y="5"/>
                </a:cubicBezTo>
                <a:cubicBezTo>
                  <a:pt x="9" y="5"/>
                  <a:pt x="9" y="5"/>
                  <a:pt x="9" y="5"/>
                </a:cubicBezTo>
                <a:cubicBezTo>
                  <a:pt x="9" y="4"/>
                  <a:pt x="8" y="4"/>
                  <a:pt x="7" y="4"/>
                </a:cubicBezTo>
                <a:cubicBezTo>
                  <a:pt x="7" y="4"/>
                  <a:pt x="7" y="3"/>
                  <a:pt x="7" y="3"/>
                </a:cubicBezTo>
                <a:cubicBezTo>
                  <a:pt x="7" y="2"/>
                  <a:pt x="6" y="2"/>
                  <a:pt x="5" y="2"/>
                </a:cubicBezTo>
                <a:close/>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439" name="Freeform 272" title=""/>
          <p:cNvSpPr/>
          <p:nvPr>
            <p:custDataLst>
              <p:tags r:id="rId460"/>
            </p:custDataLst>
          </p:nvPr>
        </p:nvSpPr>
        <p:spPr bwMode="auto">
          <a:xfrm rot="1740000">
            <a:off x="10753894" y="2656836"/>
            <a:ext cx="7402" cy="6834"/>
          </a:xfrm>
          <a:custGeom>
            <a:gdLst>
              <a:gd name="T0" fmla="*/ 8 w 13"/>
              <a:gd name="T1" fmla="*/ 11 h 12"/>
              <a:gd name="T2" fmla="*/ 11 w 13"/>
              <a:gd name="T3" fmla="*/ 9 h 12"/>
              <a:gd name="T4" fmla="*/ 12 w 13"/>
              <a:gd name="T5" fmla="*/ 9 h 12"/>
              <a:gd name="T6" fmla="*/ 13 w 13"/>
              <a:gd name="T7" fmla="*/ 9 h 12"/>
              <a:gd name="T8" fmla="*/ 13 w 13"/>
              <a:gd name="T9" fmla="*/ 7 h 12"/>
              <a:gd name="T10" fmla="*/ 10 w 13"/>
              <a:gd name="T11" fmla="*/ 6 h 12"/>
              <a:gd name="T12" fmla="*/ 8 w 13"/>
              <a:gd name="T13" fmla="*/ 7 h 12"/>
              <a:gd name="T14" fmla="*/ 7 w 13"/>
              <a:gd name="T15" fmla="*/ 10 h 12"/>
              <a:gd name="T16" fmla="*/ 6 w 13"/>
              <a:gd name="T17" fmla="*/ 9 h 12"/>
              <a:gd name="T18" fmla="*/ 5 w 13"/>
              <a:gd name="T19" fmla="*/ 9 h 12"/>
              <a:gd name="T20" fmla="*/ 4 w 13"/>
              <a:gd name="T21" fmla="*/ 7 h 12"/>
              <a:gd name="T22" fmla="*/ 4 w 13"/>
              <a:gd name="T23" fmla="*/ 6 h 12"/>
              <a:gd name="T24" fmla="*/ 6 w 13"/>
              <a:gd name="T25" fmla="*/ 5 h 12"/>
              <a:gd name="T26" fmla="*/ 6 w 13"/>
              <a:gd name="T27" fmla="*/ 4 h 12"/>
              <a:gd name="T28" fmla="*/ 6 w 13"/>
              <a:gd name="T29" fmla="*/ 3 h 12"/>
              <a:gd name="T30" fmla="*/ 0 w 13"/>
              <a:gd name="T31" fmla="*/ 0 h 12"/>
              <a:gd name="T32" fmla="*/ 0 w 13"/>
              <a:gd name="T33" fmla="*/ 3 h 12"/>
              <a:gd name="T34" fmla="*/ 3 w 13"/>
              <a:gd name="T35" fmla="*/ 5 h 12"/>
              <a:gd name="T36" fmla="*/ 3 w 13"/>
              <a:gd name="T37" fmla="*/ 7 h 12"/>
              <a:gd name="T38" fmla="*/ 4 w 13"/>
              <a:gd name="T39" fmla="*/ 11 h 12"/>
              <a:gd name="T40" fmla="*/ 6 w 13"/>
              <a:gd name="T41" fmla="*/ 12 h 12"/>
              <a:gd name="T42" fmla="*/ 8 w 13"/>
              <a:gd name="T43" fmla="*/ 11 h 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 h="12">
                <a:moveTo>
                  <a:pt x="8" y="11"/>
                </a:moveTo>
                <a:cubicBezTo>
                  <a:pt x="9" y="10"/>
                  <a:pt x="10" y="9"/>
                  <a:pt x="11" y="9"/>
                </a:cubicBezTo>
                <a:cubicBezTo>
                  <a:pt x="11" y="9"/>
                  <a:pt x="12" y="9"/>
                  <a:pt x="12" y="9"/>
                </a:cubicBezTo>
                <a:cubicBezTo>
                  <a:pt x="12" y="9"/>
                  <a:pt x="13" y="9"/>
                  <a:pt x="13" y="9"/>
                </a:cubicBezTo>
                <a:cubicBezTo>
                  <a:pt x="13" y="8"/>
                  <a:pt x="13" y="8"/>
                  <a:pt x="13" y="7"/>
                </a:cubicBezTo>
                <a:cubicBezTo>
                  <a:pt x="12" y="7"/>
                  <a:pt x="11" y="7"/>
                  <a:pt x="10" y="6"/>
                </a:cubicBezTo>
                <a:cubicBezTo>
                  <a:pt x="10" y="7"/>
                  <a:pt x="9" y="8"/>
                  <a:pt x="8" y="7"/>
                </a:cubicBezTo>
                <a:cubicBezTo>
                  <a:pt x="8" y="8"/>
                  <a:pt x="8" y="10"/>
                  <a:pt x="7" y="10"/>
                </a:cubicBezTo>
                <a:cubicBezTo>
                  <a:pt x="7" y="10"/>
                  <a:pt x="6" y="10"/>
                  <a:pt x="6" y="9"/>
                </a:cubicBezTo>
                <a:cubicBezTo>
                  <a:pt x="6" y="9"/>
                  <a:pt x="5" y="9"/>
                  <a:pt x="5" y="9"/>
                </a:cubicBezTo>
                <a:cubicBezTo>
                  <a:pt x="4" y="9"/>
                  <a:pt x="4" y="8"/>
                  <a:pt x="4" y="7"/>
                </a:cubicBezTo>
                <a:cubicBezTo>
                  <a:pt x="4" y="7"/>
                  <a:pt x="4" y="7"/>
                  <a:pt x="4" y="6"/>
                </a:cubicBezTo>
                <a:cubicBezTo>
                  <a:pt x="5" y="6"/>
                  <a:pt x="5" y="5"/>
                  <a:pt x="6" y="5"/>
                </a:cubicBezTo>
                <a:cubicBezTo>
                  <a:pt x="6" y="5"/>
                  <a:pt x="6" y="4"/>
                  <a:pt x="6" y="4"/>
                </a:cubicBezTo>
                <a:cubicBezTo>
                  <a:pt x="6" y="3"/>
                  <a:pt x="6" y="3"/>
                  <a:pt x="6" y="3"/>
                </a:cubicBezTo>
                <a:cubicBezTo>
                  <a:pt x="4" y="2"/>
                  <a:pt x="3" y="0"/>
                  <a:pt x="0" y="0"/>
                </a:cubicBezTo>
                <a:cubicBezTo>
                  <a:pt x="0" y="1"/>
                  <a:pt x="0" y="2"/>
                  <a:pt x="0" y="3"/>
                </a:cubicBezTo>
                <a:cubicBezTo>
                  <a:pt x="0" y="4"/>
                  <a:pt x="2" y="4"/>
                  <a:pt x="3" y="5"/>
                </a:cubicBezTo>
                <a:cubicBezTo>
                  <a:pt x="3" y="6"/>
                  <a:pt x="3" y="7"/>
                  <a:pt x="3" y="7"/>
                </a:cubicBezTo>
                <a:cubicBezTo>
                  <a:pt x="3" y="9"/>
                  <a:pt x="4" y="9"/>
                  <a:pt x="4" y="11"/>
                </a:cubicBezTo>
                <a:cubicBezTo>
                  <a:pt x="4" y="12"/>
                  <a:pt x="5" y="12"/>
                  <a:pt x="6" y="12"/>
                </a:cubicBezTo>
                <a:cubicBezTo>
                  <a:pt x="6" y="11"/>
                  <a:pt x="7" y="11"/>
                  <a:pt x="8" y="11"/>
                </a:cubicBezTo>
                <a:close/>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440" name="Freeform 273" title=""/>
          <p:cNvSpPr/>
          <p:nvPr>
            <p:custDataLst>
              <p:tags r:id="rId461"/>
            </p:custDataLst>
          </p:nvPr>
        </p:nvSpPr>
        <p:spPr bwMode="auto">
          <a:xfrm rot="1740000">
            <a:off x="10748679" y="2655012"/>
            <a:ext cx="5022" cy="5783"/>
          </a:xfrm>
          <a:custGeom>
            <a:gdLst>
              <a:gd name="T0" fmla="*/ 2 w 9"/>
              <a:gd name="T1" fmla="*/ 9 h 10"/>
              <a:gd name="T2" fmla="*/ 4 w 9"/>
              <a:gd name="T3" fmla="*/ 10 h 10"/>
              <a:gd name="T4" fmla="*/ 5 w 9"/>
              <a:gd name="T5" fmla="*/ 10 h 10"/>
              <a:gd name="T6" fmla="*/ 5 w 9"/>
              <a:gd name="T7" fmla="*/ 9 h 10"/>
              <a:gd name="T8" fmla="*/ 5 w 9"/>
              <a:gd name="T9" fmla="*/ 6 h 10"/>
              <a:gd name="T10" fmla="*/ 8 w 9"/>
              <a:gd name="T11" fmla="*/ 8 h 10"/>
              <a:gd name="T12" fmla="*/ 9 w 9"/>
              <a:gd name="T13" fmla="*/ 6 h 10"/>
              <a:gd name="T14" fmla="*/ 9 w 9"/>
              <a:gd name="T15" fmla="*/ 3 h 10"/>
              <a:gd name="T16" fmla="*/ 9 w 9"/>
              <a:gd name="T17" fmla="*/ 1 h 10"/>
              <a:gd name="T18" fmla="*/ 3 w 9"/>
              <a:gd name="T19" fmla="*/ 2 h 10"/>
              <a:gd name="T20" fmla="*/ 2 w 9"/>
              <a:gd name="T21" fmla="*/ 2 h 10"/>
              <a:gd name="T22" fmla="*/ 2 w 9"/>
              <a:gd name="T23" fmla="*/ 4 h 10"/>
              <a:gd name="T24" fmla="*/ 1 w 9"/>
              <a:gd name="T25" fmla="*/ 8 h 10"/>
              <a:gd name="T26" fmla="*/ 2 w 9"/>
              <a:gd name="T27" fmla="*/ 9 h 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 h="10">
                <a:moveTo>
                  <a:pt x="2" y="9"/>
                </a:moveTo>
                <a:cubicBezTo>
                  <a:pt x="3" y="9"/>
                  <a:pt x="3" y="10"/>
                  <a:pt x="4" y="10"/>
                </a:cubicBezTo>
                <a:cubicBezTo>
                  <a:pt x="5" y="10"/>
                  <a:pt x="5" y="10"/>
                  <a:pt x="5" y="10"/>
                </a:cubicBezTo>
                <a:cubicBezTo>
                  <a:pt x="5" y="10"/>
                  <a:pt x="5" y="9"/>
                  <a:pt x="5" y="9"/>
                </a:cubicBezTo>
                <a:cubicBezTo>
                  <a:pt x="5" y="8"/>
                  <a:pt x="5" y="7"/>
                  <a:pt x="5" y="6"/>
                </a:cubicBezTo>
                <a:cubicBezTo>
                  <a:pt x="7" y="6"/>
                  <a:pt x="7" y="8"/>
                  <a:pt x="8" y="8"/>
                </a:cubicBezTo>
                <a:cubicBezTo>
                  <a:pt x="8" y="7"/>
                  <a:pt x="8" y="6"/>
                  <a:pt x="9" y="6"/>
                </a:cubicBezTo>
                <a:cubicBezTo>
                  <a:pt x="9" y="5"/>
                  <a:pt x="9" y="4"/>
                  <a:pt x="9" y="3"/>
                </a:cubicBezTo>
                <a:cubicBezTo>
                  <a:pt x="9" y="2"/>
                  <a:pt x="9" y="2"/>
                  <a:pt x="9" y="1"/>
                </a:cubicBezTo>
                <a:cubicBezTo>
                  <a:pt x="6" y="0"/>
                  <a:pt x="6" y="2"/>
                  <a:pt x="3" y="2"/>
                </a:cubicBezTo>
                <a:cubicBezTo>
                  <a:pt x="3" y="2"/>
                  <a:pt x="2" y="2"/>
                  <a:pt x="2" y="2"/>
                </a:cubicBezTo>
                <a:cubicBezTo>
                  <a:pt x="2" y="3"/>
                  <a:pt x="2" y="4"/>
                  <a:pt x="2" y="4"/>
                </a:cubicBezTo>
                <a:cubicBezTo>
                  <a:pt x="2" y="6"/>
                  <a:pt x="1" y="7"/>
                  <a:pt x="1" y="8"/>
                </a:cubicBezTo>
                <a:cubicBezTo>
                  <a:pt x="0" y="9"/>
                  <a:pt x="1" y="9"/>
                  <a:pt x="2" y="9"/>
                </a:cubicBezTo>
                <a:close/>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441" name="Freeform 274" title=""/>
          <p:cNvSpPr/>
          <p:nvPr>
            <p:custDataLst>
              <p:tags r:id="rId462"/>
            </p:custDataLst>
          </p:nvPr>
        </p:nvSpPr>
        <p:spPr bwMode="auto">
          <a:xfrm rot="1740000">
            <a:off x="10739547" y="2666725"/>
            <a:ext cx="2379" cy="2628"/>
          </a:xfrm>
          <a:custGeom>
            <a:gdLst>
              <a:gd name="T0" fmla="*/ 2 w 4"/>
              <a:gd name="T1" fmla="*/ 5 h 5"/>
              <a:gd name="T2" fmla="*/ 2 w 4"/>
              <a:gd name="T3" fmla="*/ 3 h 5"/>
              <a:gd name="T4" fmla="*/ 2 w 4"/>
              <a:gd name="T5" fmla="*/ 2 h 5"/>
              <a:gd name="T6" fmla="*/ 2 w 4"/>
              <a:gd name="T7" fmla="*/ 0 h 5"/>
              <a:gd name="T8" fmla="*/ 1 w 4"/>
              <a:gd name="T9" fmla="*/ 0 h 5"/>
              <a:gd name="T10" fmla="*/ 0 w 4"/>
              <a:gd name="T11" fmla="*/ 2 h 5"/>
              <a:gd name="T12" fmla="*/ 0 w 4"/>
              <a:gd name="T13" fmla="*/ 5 h 5"/>
              <a:gd name="T14" fmla="*/ 1 w 4"/>
              <a:gd name="T15" fmla="*/ 5 h 5"/>
              <a:gd name="T16" fmla="*/ 2 w 4"/>
              <a:gd name="T17" fmla="*/ 5 h 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5">
                <a:moveTo>
                  <a:pt x="2" y="5"/>
                </a:moveTo>
                <a:cubicBezTo>
                  <a:pt x="2" y="4"/>
                  <a:pt x="2" y="4"/>
                  <a:pt x="2" y="3"/>
                </a:cubicBezTo>
                <a:cubicBezTo>
                  <a:pt x="2" y="3"/>
                  <a:pt x="2" y="3"/>
                  <a:pt x="2" y="2"/>
                </a:cubicBezTo>
                <a:cubicBezTo>
                  <a:pt x="4" y="2"/>
                  <a:pt x="3" y="1"/>
                  <a:pt x="2" y="0"/>
                </a:cubicBezTo>
                <a:cubicBezTo>
                  <a:pt x="2" y="0"/>
                  <a:pt x="1" y="0"/>
                  <a:pt x="1" y="0"/>
                </a:cubicBezTo>
                <a:cubicBezTo>
                  <a:pt x="0" y="0"/>
                  <a:pt x="0" y="1"/>
                  <a:pt x="0" y="2"/>
                </a:cubicBezTo>
                <a:cubicBezTo>
                  <a:pt x="0" y="3"/>
                  <a:pt x="0" y="4"/>
                  <a:pt x="0" y="5"/>
                </a:cubicBezTo>
                <a:cubicBezTo>
                  <a:pt x="0" y="5"/>
                  <a:pt x="1" y="5"/>
                  <a:pt x="1" y="5"/>
                </a:cubicBezTo>
                <a:cubicBezTo>
                  <a:pt x="1" y="5"/>
                  <a:pt x="2" y="5"/>
                  <a:pt x="2" y="5"/>
                </a:cubicBezTo>
                <a:close/>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442" name="Freeform 275" title=""/>
          <p:cNvSpPr/>
          <p:nvPr>
            <p:custDataLst>
              <p:tags r:id="rId463"/>
            </p:custDataLst>
          </p:nvPr>
        </p:nvSpPr>
        <p:spPr bwMode="auto">
          <a:xfrm rot="1740000">
            <a:off x="10736413" y="2665551"/>
            <a:ext cx="2379" cy="2102"/>
          </a:xfrm>
          <a:custGeom>
            <a:gdLst>
              <a:gd name="T0" fmla="*/ 1 w 4"/>
              <a:gd name="T1" fmla="*/ 4 h 4"/>
              <a:gd name="T2" fmla="*/ 2 w 4"/>
              <a:gd name="T3" fmla="*/ 2 h 4"/>
              <a:gd name="T4" fmla="*/ 3 w 4"/>
              <a:gd name="T5" fmla="*/ 2 h 4"/>
              <a:gd name="T6" fmla="*/ 2 w 4"/>
              <a:gd name="T7" fmla="*/ 0 h 4"/>
              <a:gd name="T8" fmla="*/ 1 w 4"/>
              <a:gd name="T9" fmla="*/ 0 h 4"/>
              <a:gd name="T10" fmla="*/ 0 w 4"/>
              <a:gd name="T11" fmla="*/ 2 h 4"/>
              <a:gd name="T12" fmla="*/ 1 w 4"/>
              <a:gd name="T13" fmla="*/ 4 h 4"/>
            </a:gdLst>
            <a:cxnLst>
              <a:cxn ang="0">
                <a:pos x="T0" y="T1"/>
              </a:cxn>
              <a:cxn ang="0">
                <a:pos x="T2" y="T3"/>
              </a:cxn>
              <a:cxn ang="0">
                <a:pos x="T4" y="T5"/>
              </a:cxn>
              <a:cxn ang="0">
                <a:pos x="T6" y="T7"/>
              </a:cxn>
              <a:cxn ang="0">
                <a:pos x="T8" y="T9"/>
              </a:cxn>
              <a:cxn ang="0">
                <a:pos x="T10" y="T11"/>
              </a:cxn>
              <a:cxn ang="0">
                <a:pos x="T12" y="T13"/>
              </a:cxn>
            </a:cxnLst>
            <a:rect l="0" t="0" r="r" b="b"/>
            <a:pathLst>
              <a:path w="4" h="4">
                <a:moveTo>
                  <a:pt x="1" y="4"/>
                </a:moveTo>
                <a:cubicBezTo>
                  <a:pt x="1" y="3"/>
                  <a:pt x="1" y="2"/>
                  <a:pt x="2" y="2"/>
                </a:cubicBezTo>
                <a:cubicBezTo>
                  <a:pt x="3" y="2"/>
                  <a:pt x="3" y="2"/>
                  <a:pt x="3" y="2"/>
                </a:cubicBezTo>
                <a:cubicBezTo>
                  <a:pt x="4" y="1"/>
                  <a:pt x="3" y="0"/>
                  <a:pt x="2" y="0"/>
                </a:cubicBezTo>
                <a:cubicBezTo>
                  <a:pt x="2" y="0"/>
                  <a:pt x="1" y="0"/>
                  <a:pt x="1" y="0"/>
                </a:cubicBezTo>
                <a:cubicBezTo>
                  <a:pt x="1" y="1"/>
                  <a:pt x="1" y="2"/>
                  <a:pt x="0" y="2"/>
                </a:cubicBezTo>
                <a:cubicBezTo>
                  <a:pt x="0" y="3"/>
                  <a:pt x="0" y="4"/>
                  <a:pt x="1" y="4"/>
                </a:cubicBezTo>
                <a:close/>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443" name="Freeform 276" title=""/>
          <p:cNvSpPr>
            <a:spLocks noEditPoints="1"/>
          </p:cNvSpPr>
          <p:nvPr>
            <p:custDataLst>
              <p:tags r:id="rId464"/>
            </p:custDataLst>
          </p:nvPr>
        </p:nvSpPr>
        <p:spPr bwMode="auto">
          <a:xfrm rot="1740000">
            <a:off x="10705938" y="2607932"/>
            <a:ext cx="61592" cy="110665"/>
          </a:xfrm>
          <a:custGeom>
            <a:gdLst>
              <a:gd name="T0" fmla="*/ 96 w 108"/>
              <a:gd name="T1" fmla="*/ 97 h 195"/>
              <a:gd name="T2" fmla="*/ 89 w 108"/>
              <a:gd name="T3" fmla="*/ 97 h 195"/>
              <a:gd name="T4" fmla="*/ 99 w 108"/>
              <a:gd name="T5" fmla="*/ 89 h 195"/>
              <a:gd name="T6" fmla="*/ 87 w 108"/>
              <a:gd name="T7" fmla="*/ 92 h 195"/>
              <a:gd name="T8" fmla="*/ 64 w 108"/>
              <a:gd name="T9" fmla="*/ 106 h 195"/>
              <a:gd name="T10" fmla="*/ 43 w 108"/>
              <a:gd name="T11" fmla="*/ 110 h 195"/>
              <a:gd name="T12" fmla="*/ 24 w 108"/>
              <a:gd name="T13" fmla="*/ 94 h 195"/>
              <a:gd name="T14" fmla="*/ 18 w 108"/>
              <a:gd name="T15" fmla="*/ 66 h 195"/>
              <a:gd name="T16" fmla="*/ 17 w 108"/>
              <a:gd name="T17" fmla="*/ 30 h 195"/>
              <a:gd name="T18" fmla="*/ 36 w 108"/>
              <a:gd name="T19" fmla="*/ 11 h 195"/>
              <a:gd name="T20" fmla="*/ 64 w 108"/>
              <a:gd name="T21" fmla="*/ 7 h 195"/>
              <a:gd name="T22" fmla="*/ 82 w 108"/>
              <a:gd name="T23" fmla="*/ 25 h 195"/>
              <a:gd name="T24" fmla="*/ 81 w 108"/>
              <a:gd name="T25" fmla="*/ 35 h 195"/>
              <a:gd name="T26" fmla="*/ 75 w 108"/>
              <a:gd name="T27" fmla="*/ 49 h 195"/>
              <a:gd name="T28" fmla="*/ 62 w 108"/>
              <a:gd name="T29" fmla="*/ 61 h 195"/>
              <a:gd name="T30" fmla="*/ 80 w 108"/>
              <a:gd name="T31" fmla="*/ 67 h 195"/>
              <a:gd name="T32" fmla="*/ 95 w 108"/>
              <a:gd name="T33" fmla="*/ 63 h 195"/>
              <a:gd name="T34" fmla="*/ 94 w 108"/>
              <a:gd name="T35" fmla="*/ 53 h 195"/>
              <a:gd name="T36" fmla="*/ 94 w 108"/>
              <a:gd name="T37" fmla="*/ 48 h 195"/>
              <a:gd name="T38" fmla="*/ 97 w 108"/>
              <a:gd name="T39" fmla="*/ 37 h 195"/>
              <a:gd name="T40" fmla="*/ 82 w 108"/>
              <a:gd name="T41" fmla="*/ 18 h 195"/>
              <a:gd name="T42" fmla="*/ 61 w 108"/>
              <a:gd name="T43" fmla="*/ 2 h 195"/>
              <a:gd name="T44" fmla="*/ 39 w 108"/>
              <a:gd name="T45" fmla="*/ 4 h 195"/>
              <a:gd name="T46" fmla="*/ 14 w 108"/>
              <a:gd name="T47" fmla="*/ 21 h 195"/>
              <a:gd name="T48" fmla="*/ 8 w 108"/>
              <a:gd name="T49" fmla="*/ 42 h 195"/>
              <a:gd name="T50" fmla="*/ 0 w 108"/>
              <a:gd name="T51" fmla="*/ 66 h 195"/>
              <a:gd name="T52" fmla="*/ 9 w 108"/>
              <a:gd name="T53" fmla="*/ 97 h 195"/>
              <a:gd name="T54" fmla="*/ 33 w 108"/>
              <a:gd name="T55" fmla="*/ 117 h 195"/>
              <a:gd name="T56" fmla="*/ 38 w 108"/>
              <a:gd name="T57" fmla="*/ 136 h 195"/>
              <a:gd name="T58" fmla="*/ 59 w 108"/>
              <a:gd name="T59" fmla="*/ 118 h 195"/>
              <a:gd name="T60" fmla="*/ 77 w 108"/>
              <a:gd name="T61" fmla="*/ 114 h 195"/>
              <a:gd name="T62" fmla="*/ 66 w 108"/>
              <a:gd name="T63" fmla="*/ 129 h 195"/>
              <a:gd name="T64" fmla="*/ 62 w 108"/>
              <a:gd name="T65" fmla="*/ 127 h 195"/>
              <a:gd name="T66" fmla="*/ 57 w 108"/>
              <a:gd name="T67" fmla="*/ 138 h 195"/>
              <a:gd name="T68" fmla="*/ 49 w 108"/>
              <a:gd name="T69" fmla="*/ 155 h 195"/>
              <a:gd name="T70" fmla="*/ 55 w 108"/>
              <a:gd name="T71" fmla="*/ 171 h 195"/>
              <a:gd name="T72" fmla="*/ 59 w 108"/>
              <a:gd name="T73" fmla="*/ 182 h 195"/>
              <a:gd name="T74" fmla="*/ 44 w 108"/>
              <a:gd name="T75" fmla="*/ 184 h 195"/>
              <a:gd name="T76" fmla="*/ 38 w 108"/>
              <a:gd name="T77" fmla="*/ 171 h 195"/>
              <a:gd name="T78" fmla="*/ 37 w 108"/>
              <a:gd name="T79" fmla="*/ 155 h 195"/>
              <a:gd name="T80" fmla="*/ 33 w 108"/>
              <a:gd name="T81" fmla="*/ 140 h 195"/>
              <a:gd name="T82" fmla="*/ 28 w 108"/>
              <a:gd name="T83" fmla="*/ 157 h 195"/>
              <a:gd name="T84" fmla="*/ 18 w 108"/>
              <a:gd name="T85" fmla="*/ 170 h 195"/>
              <a:gd name="T86" fmla="*/ 31 w 108"/>
              <a:gd name="T87" fmla="*/ 184 h 195"/>
              <a:gd name="T88" fmla="*/ 55 w 108"/>
              <a:gd name="T89" fmla="*/ 190 h 195"/>
              <a:gd name="T90" fmla="*/ 83 w 108"/>
              <a:gd name="T91" fmla="*/ 174 h 195"/>
              <a:gd name="T92" fmla="*/ 93 w 108"/>
              <a:gd name="T93" fmla="*/ 152 h 195"/>
              <a:gd name="T94" fmla="*/ 104 w 108"/>
              <a:gd name="T95" fmla="*/ 125 h 195"/>
              <a:gd name="T96" fmla="*/ 82 w 108"/>
              <a:gd name="T97" fmla="*/ 60 h 195"/>
              <a:gd name="T98" fmla="*/ 51 w 108"/>
              <a:gd name="T99" fmla="*/ 112 h 195"/>
              <a:gd name="T100" fmla="*/ 93 w 108"/>
              <a:gd name="T101" fmla="*/ 118 h 195"/>
              <a:gd name="T102" fmla="*/ 80 w 108"/>
              <a:gd name="T103" fmla="*/ 113 h 195"/>
              <a:gd name="T104" fmla="*/ 82 w 108"/>
              <a:gd name="T105" fmla="*/ 117 h 195"/>
              <a:gd name="T106" fmla="*/ 70 w 108"/>
              <a:gd name="T107" fmla="*/ 139 h 195"/>
              <a:gd name="T108" fmla="*/ 83 w 108"/>
              <a:gd name="T109" fmla="*/ 152 h 195"/>
              <a:gd name="T110" fmla="*/ 68 w 108"/>
              <a:gd name="T111" fmla="*/ 175 h 195"/>
              <a:gd name="T112" fmla="*/ 63 w 108"/>
              <a:gd name="T113" fmla="*/ 159 h 195"/>
              <a:gd name="T114" fmla="*/ 70 w 108"/>
              <a:gd name="T115" fmla="*/ 151 h 195"/>
              <a:gd name="T116" fmla="*/ 74 w 108"/>
              <a:gd name="T117" fmla="*/ 140 h 195"/>
              <a:gd name="T118" fmla="*/ 81 w 108"/>
              <a:gd name="T119" fmla="*/ 127 h 195"/>
              <a:gd name="T120" fmla="*/ 84 w 108"/>
              <a:gd name="T121" fmla="*/ 130 h 1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8" h="195">
                <a:moveTo>
                  <a:pt x="107" y="113"/>
                </a:moveTo>
                <a:cubicBezTo>
                  <a:pt x="107" y="112"/>
                  <a:pt x="107" y="111"/>
                  <a:pt x="107" y="110"/>
                </a:cubicBezTo>
                <a:cubicBezTo>
                  <a:pt x="107" y="109"/>
                  <a:pt x="106" y="108"/>
                  <a:pt x="106" y="108"/>
                </a:cubicBezTo>
                <a:cubicBezTo>
                  <a:pt x="105" y="108"/>
                  <a:pt x="105" y="108"/>
                  <a:pt x="104" y="108"/>
                </a:cubicBezTo>
                <a:cubicBezTo>
                  <a:pt x="104" y="108"/>
                  <a:pt x="104" y="107"/>
                  <a:pt x="104" y="106"/>
                </a:cubicBezTo>
                <a:cubicBezTo>
                  <a:pt x="104" y="105"/>
                  <a:pt x="104" y="104"/>
                  <a:pt x="104" y="104"/>
                </a:cubicBezTo>
                <a:cubicBezTo>
                  <a:pt x="104" y="103"/>
                  <a:pt x="104" y="103"/>
                  <a:pt x="104" y="102"/>
                </a:cubicBezTo>
                <a:cubicBezTo>
                  <a:pt x="104" y="102"/>
                  <a:pt x="104" y="102"/>
                  <a:pt x="103" y="102"/>
                </a:cubicBezTo>
                <a:cubicBezTo>
                  <a:pt x="103" y="102"/>
                  <a:pt x="103" y="102"/>
                  <a:pt x="103" y="101"/>
                </a:cubicBezTo>
                <a:cubicBezTo>
                  <a:pt x="103" y="100"/>
                  <a:pt x="102" y="100"/>
                  <a:pt x="102" y="99"/>
                </a:cubicBezTo>
                <a:cubicBezTo>
                  <a:pt x="102" y="99"/>
                  <a:pt x="101" y="99"/>
                  <a:pt x="101" y="99"/>
                </a:cubicBezTo>
                <a:cubicBezTo>
                  <a:pt x="99" y="99"/>
                  <a:pt x="99" y="97"/>
                  <a:pt x="97" y="97"/>
                </a:cubicBezTo>
                <a:cubicBezTo>
                  <a:pt x="97" y="97"/>
                  <a:pt x="97" y="97"/>
                  <a:pt x="96" y="97"/>
                </a:cubicBezTo>
                <a:cubicBezTo>
                  <a:pt x="96" y="98"/>
                  <a:pt x="96" y="98"/>
                  <a:pt x="95" y="98"/>
                </a:cubicBezTo>
                <a:cubicBezTo>
                  <a:pt x="95" y="98"/>
                  <a:pt x="95" y="99"/>
                  <a:pt x="95" y="99"/>
                </a:cubicBezTo>
                <a:cubicBezTo>
                  <a:pt x="96" y="99"/>
                  <a:pt x="96" y="101"/>
                  <a:pt x="96" y="102"/>
                </a:cubicBezTo>
                <a:cubicBezTo>
                  <a:pt x="96" y="104"/>
                  <a:pt x="92" y="108"/>
                  <a:pt x="90" y="105"/>
                </a:cubicBezTo>
                <a:cubicBezTo>
                  <a:pt x="90" y="105"/>
                  <a:pt x="89" y="105"/>
                  <a:pt x="89" y="105"/>
                </a:cubicBezTo>
                <a:cubicBezTo>
                  <a:pt x="88" y="106"/>
                  <a:pt x="86" y="106"/>
                  <a:pt x="84" y="106"/>
                </a:cubicBezTo>
                <a:cubicBezTo>
                  <a:pt x="84" y="106"/>
                  <a:pt x="84" y="106"/>
                  <a:pt x="83" y="106"/>
                </a:cubicBezTo>
                <a:cubicBezTo>
                  <a:pt x="83" y="105"/>
                  <a:pt x="83" y="105"/>
                  <a:pt x="82" y="105"/>
                </a:cubicBezTo>
                <a:cubicBezTo>
                  <a:pt x="82" y="104"/>
                  <a:pt x="82" y="104"/>
                  <a:pt x="82" y="104"/>
                </a:cubicBezTo>
                <a:cubicBezTo>
                  <a:pt x="84" y="103"/>
                  <a:pt x="84" y="99"/>
                  <a:pt x="87" y="99"/>
                </a:cubicBezTo>
                <a:cubicBezTo>
                  <a:pt x="87" y="99"/>
                  <a:pt x="87" y="98"/>
                  <a:pt x="87" y="98"/>
                </a:cubicBezTo>
                <a:cubicBezTo>
                  <a:pt x="88" y="98"/>
                  <a:pt x="88" y="97"/>
                  <a:pt x="88" y="97"/>
                </a:cubicBezTo>
                <a:cubicBezTo>
                  <a:pt x="88" y="97"/>
                  <a:pt x="89" y="97"/>
                  <a:pt x="89" y="97"/>
                </a:cubicBezTo>
                <a:cubicBezTo>
                  <a:pt x="90" y="97"/>
                  <a:pt x="91" y="97"/>
                  <a:pt x="91" y="97"/>
                </a:cubicBezTo>
                <a:cubicBezTo>
                  <a:pt x="92" y="97"/>
                  <a:pt x="92" y="97"/>
                  <a:pt x="93" y="97"/>
                </a:cubicBezTo>
                <a:cubicBezTo>
                  <a:pt x="93" y="96"/>
                  <a:pt x="93" y="96"/>
                  <a:pt x="93" y="95"/>
                </a:cubicBezTo>
                <a:cubicBezTo>
                  <a:pt x="93" y="95"/>
                  <a:pt x="93" y="95"/>
                  <a:pt x="93" y="94"/>
                </a:cubicBezTo>
                <a:cubicBezTo>
                  <a:pt x="93" y="94"/>
                  <a:pt x="94" y="94"/>
                  <a:pt x="95" y="94"/>
                </a:cubicBezTo>
                <a:cubicBezTo>
                  <a:pt x="96" y="94"/>
                  <a:pt x="97" y="94"/>
                  <a:pt x="97" y="94"/>
                </a:cubicBezTo>
                <a:cubicBezTo>
                  <a:pt x="98" y="93"/>
                  <a:pt x="99" y="94"/>
                  <a:pt x="99" y="94"/>
                </a:cubicBezTo>
                <a:cubicBezTo>
                  <a:pt x="99" y="94"/>
                  <a:pt x="100" y="94"/>
                  <a:pt x="100" y="95"/>
                </a:cubicBezTo>
                <a:cubicBezTo>
                  <a:pt x="101" y="95"/>
                  <a:pt x="101" y="95"/>
                  <a:pt x="102" y="95"/>
                </a:cubicBezTo>
                <a:cubicBezTo>
                  <a:pt x="102" y="93"/>
                  <a:pt x="101" y="93"/>
                  <a:pt x="101" y="92"/>
                </a:cubicBezTo>
                <a:cubicBezTo>
                  <a:pt x="100" y="92"/>
                  <a:pt x="100" y="92"/>
                  <a:pt x="100" y="91"/>
                </a:cubicBezTo>
                <a:cubicBezTo>
                  <a:pt x="100" y="90"/>
                  <a:pt x="100" y="90"/>
                  <a:pt x="100" y="89"/>
                </a:cubicBezTo>
                <a:cubicBezTo>
                  <a:pt x="99" y="89"/>
                  <a:pt x="99" y="89"/>
                  <a:pt x="99" y="89"/>
                </a:cubicBezTo>
                <a:cubicBezTo>
                  <a:pt x="99" y="88"/>
                  <a:pt x="100" y="88"/>
                  <a:pt x="101" y="87"/>
                </a:cubicBezTo>
                <a:cubicBezTo>
                  <a:pt x="101" y="87"/>
                  <a:pt x="101" y="86"/>
                  <a:pt x="101" y="86"/>
                </a:cubicBezTo>
                <a:cubicBezTo>
                  <a:pt x="101" y="84"/>
                  <a:pt x="101" y="83"/>
                  <a:pt x="101" y="81"/>
                </a:cubicBezTo>
                <a:cubicBezTo>
                  <a:pt x="101" y="80"/>
                  <a:pt x="101" y="80"/>
                  <a:pt x="101" y="79"/>
                </a:cubicBezTo>
                <a:cubicBezTo>
                  <a:pt x="100" y="79"/>
                  <a:pt x="99" y="79"/>
                  <a:pt x="97" y="79"/>
                </a:cubicBezTo>
                <a:cubicBezTo>
                  <a:pt x="97" y="80"/>
                  <a:pt x="96" y="81"/>
                  <a:pt x="96" y="82"/>
                </a:cubicBezTo>
                <a:cubicBezTo>
                  <a:pt x="96" y="84"/>
                  <a:pt x="94" y="84"/>
                  <a:pt x="93" y="85"/>
                </a:cubicBezTo>
                <a:cubicBezTo>
                  <a:pt x="92" y="86"/>
                  <a:pt x="93" y="87"/>
                  <a:pt x="91" y="87"/>
                </a:cubicBezTo>
                <a:cubicBezTo>
                  <a:pt x="90" y="87"/>
                  <a:pt x="89" y="87"/>
                  <a:pt x="88" y="87"/>
                </a:cubicBezTo>
                <a:cubicBezTo>
                  <a:pt x="88" y="87"/>
                  <a:pt x="88" y="88"/>
                  <a:pt x="88" y="88"/>
                </a:cubicBezTo>
                <a:cubicBezTo>
                  <a:pt x="88" y="89"/>
                  <a:pt x="88" y="89"/>
                  <a:pt x="88" y="89"/>
                </a:cubicBezTo>
                <a:cubicBezTo>
                  <a:pt x="88" y="90"/>
                  <a:pt x="88" y="91"/>
                  <a:pt x="88" y="92"/>
                </a:cubicBezTo>
                <a:cubicBezTo>
                  <a:pt x="87" y="92"/>
                  <a:pt x="87" y="92"/>
                  <a:pt x="87" y="92"/>
                </a:cubicBezTo>
                <a:cubicBezTo>
                  <a:pt x="86" y="93"/>
                  <a:pt x="86" y="93"/>
                  <a:pt x="84" y="93"/>
                </a:cubicBezTo>
                <a:cubicBezTo>
                  <a:pt x="84" y="93"/>
                  <a:pt x="84" y="93"/>
                  <a:pt x="83" y="93"/>
                </a:cubicBezTo>
                <a:cubicBezTo>
                  <a:pt x="83" y="93"/>
                  <a:pt x="82" y="93"/>
                  <a:pt x="82" y="93"/>
                </a:cubicBezTo>
                <a:cubicBezTo>
                  <a:pt x="82" y="94"/>
                  <a:pt x="81" y="95"/>
                  <a:pt x="80" y="95"/>
                </a:cubicBezTo>
                <a:cubicBezTo>
                  <a:pt x="80" y="96"/>
                  <a:pt x="80" y="96"/>
                  <a:pt x="80" y="97"/>
                </a:cubicBezTo>
                <a:cubicBezTo>
                  <a:pt x="79" y="97"/>
                  <a:pt x="79" y="98"/>
                  <a:pt x="78" y="98"/>
                </a:cubicBezTo>
                <a:cubicBezTo>
                  <a:pt x="77" y="98"/>
                  <a:pt x="77" y="99"/>
                  <a:pt x="76" y="99"/>
                </a:cubicBezTo>
                <a:cubicBezTo>
                  <a:pt x="76" y="99"/>
                  <a:pt x="76" y="100"/>
                  <a:pt x="76" y="100"/>
                </a:cubicBezTo>
                <a:cubicBezTo>
                  <a:pt x="74" y="100"/>
                  <a:pt x="75" y="102"/>
                  <a:pt x="74" y="102"/>
                </a:cubicBezTo>
                <a:cubicBezTo>
                  <a:pt x="72" y="102"/>
                  <a:pt x="72" y="103"/>
                  <a:pt x="71" y="104"/>
                </a:cubicBezTo>
                <a:cubicBezTo>
                  <a:pt x="70" y="105"/>
                  <a:pt x="69" y="106"/>
                  <a:pt x="66" y="106"/>
                </a:cubicBezTo>
                <a:cubicBezTo>
                  <a:pt x="66" y="106"/>
                  <a:pt x="66" y="106"/>
                  <a:pt x="65" y="106"/>
                </a:cubicBezTo>
                <a:cubicBezTo>
                  <a:pt x="65" y="106"/>
                  <a:pt x="64" y="106"/>
                  <a:pt x="64" y="106"/>
                </a:cubicBezTo>
                <a:cubicBezTo>
                  <a:pt x="64" y="107"/>
                  <a:pt x="62" y="107"/>
                  <a:pt x="62" y="108"/>
                </a:cubicBezTo>
                <a:cubicBezTo>
                  <a:pt x="62" y="109"/>
                  <a:pt x="58" y="112"/>
                  <a:pt x="58" y="110"/>
                </a:cubicBezTo>
                <a:cubicBezTo>
                  <a:pt x="58" y="110"/>
                  <a:pt x="57" y="110"/>
                  <a:pt x="57" y="110"/>
                </a:cubicBezTo>
                <a:cubicBezTo>
                  <a:pt x="57" y="108"/>
                  <a:pt x="55" y="109"/>
                  <a:pt x="53" y="108"/>
                </a:cubicBezTo>
                <a:cubicBezTo>
                  <a:pt x="53" y="108"/>
                  <a:pt x="53" y="108"/>
                  <a:pt x="53" y="107"/>
                </a:cubicBezTo>
                <a:cubicBezTo>
                  <a:pt x="53" y="107"/>
                  <a:pt x="53" y="106"/>
                  <a:pt x="53" y="106"/>
                </a:cubicBezTo>
                <a:cubicBezTo>
                  <a:pt x="53" y="106"/>
                  <a:pt x="52" y="106"/>
                  <a:pt x="52" y="105"/>
                </a:cubicBezTo>
                <a:cubicBezTo>
                  <a:pt x="50" y="105"/>
                  <a:pt x="50" y="106"/>
                  <a:pt x="49" y="106"/>
                </a:cubicBezTo>
                <a:cubicBezTo>
                  <a:pt x="47" y="106"/>
                  <a:pt x="47" y="105"/>
                  <a:pt x="46" y="105"/>
                </a:cubicBezTo>
                <a:cubicBezTo>
                  <a:pt x="46" y="105"/>
                  <a:pt x="45" y="105"/>
                  <a:pt x="45" y="105"/>
                </a:cubicBezTo>
                <a:cubicBezTo>
                  <a:pt x="45" y="105"/>
                  <a:pt x="45" y="106"/>
                  <a:pt x="45" y="106"/>
                </a:cubicBezTo>
                <a:cubicBezTo>
                  <a:pt x="45" y="106"/>
                  <a:pt x="45" y="107"/>
                  <a:pt x="45" y="107"/>
                </a:cubicBezTo>
                <a:cubicBezTo>
                  <a:pt x="45" y="109"/>
                  <a:pt x="44" y="109"/>
                  <a:pt x="43" y="110"/>
                </a:cubicBezTo>
                <a:cubicBezTo>
                  <a:pt x="43" y="108"/>
                  <a:pt x="41" y="108"/>
                  <a:pt x="42" y="106"/>
                </a:cubicBezTo>
                <a:cubicBezTo>
                  <a:pt x="42" y="105"/>
                  <a:pt x="43" y="105"/>
                  <a:pt x="43" y="104"/>
                </a:cubicBezTo>
                <a:cubicBezTo>
                  <a:pt x="42" y="104"/>
                  <a:pt x="42" y="104"/>
                  <a:pt x="42" y="104"/>
                </a:cubicBezTo>
                <a:cubicBezTo>
                  <a:pt x="42" y="103"/>
                  <a:pt x="42" y="103"/>
                  <a:pt x="42" y="102"/>
                </a:cubicBezTo>
                <a:cubicBezTo>
                  <a:pt x="41" y="102"/>
                  <a:pt x="41" y="102"/>
                  <a:pt x="40" y="102"/>
                </a:cubicBezTo>
                <a:cubicBezTo>
                  <a:pt x="40" y="104"/>
                  <a:pt x="40" y="105"/>
                  <a:pt x="39" y="106"/>
                </a:cubicBezTo>
                <a:cubicBezTo>
                  <a:pt x="39" y="106"/>
                  <a:pt x="38" y="106"/>
                  <a:pt x="38" y="106"/>
                </a:cubicBezTo>
                <a:cubicBezTo>
                  <a:pt x="38" y="106"/>
                  <a:pt x="37" y="106"/>
                  <a:pt x="37" y="106"/>
                </a:cubicBezTo>
                <a:cubicBezTo>
                  <a:pt x="37" y="105"/>
                  <a:pt x="37" y="104"/>
                  <a:pt x="36" y="104"/>
                </a:cubicBezTo>
                <a:cubicBezTo>
                  <a:pt x="32" y="103"/>
                  <a:pt x="30" y="101"/>
                  <a:pt x="28" y="99"/>
                </a:cubicBezTo>
                <a:cubicBezTo>
                  <a:pt x="29" y="97"/>
                  <a:pt x="27" y="96"/>
                  <a:pt x="28" y="95"/>
                </a:cubicBezTo>
                <a:cubicBezTo>
                  <a:pt x="28" y="92"/>
                  <a:pt x="24" y="95"/>
                  <a:pt x="24" y="95"/>
                </a:cubicBezTo>
                <a:cubicBezTo>
                  <a:pt x="24" y="95"/>
                  <a:pt x="24" y="95"/>
                  <a:pt x="24" y="94"/>
                </a:cubicBezTo>
                <a:cubicBezTo>
                  <a:pt x="24" y="93"/>
                  <a:pt x="24" y="93"/>
                  <a:pt x="24" y="92"/>
                </a:cubicBezTo>
                <a:cubicBezTo>
                  <a:pt x="23" y="92"/>
                  <a:pt x="23" y="92"/>
                  <a:pt x="23" y="92"/>
                </a:cubicBezTo>
                <a:cubicBezTo>
                  <a:pt x="23" y="91"/>
                  <a:pt x="23" y="91"/>
                  <a:pt x="23" y="91"/>
                </a:cubicBezTo>
                <a:cubicBezTo>
                  <a:pt x="23" y="90"/>
                  <a:pt x="23" y="89"/>
                  <a:pt x="23" y="88"/>
                </a:cubicBezTo>
                <a:cubicBezTo>
                  <a:pt x="22" y="88"/>
                  <a:pt x="20" y="88"/>
                  <a:pt x="20" y="87"/>
                </a:cubicBezTo>
                <a:cubicBezTo>
                  <a:pt x="19" y="87"/>
                  <a:pt x="19" y="87"/>
                  <a:pt x="19" y="86"/>
                </a:cubicBezTo>
                <a:cubicBezTo>
                  <a:pt x="19" y="85"/>
                  <a:pt x="19" y="85"/>
                  <a:pt x="19" y="85"/>
                </a:cubicBezTo>
                <a:cubicBezTo>
                  <a:pt x="19" y="83"/>
                  <a:pt x="18" y="82"/>
                  <a:pt x="17" y="81"/>
                </a:cubicBezTo>
                <a:cubicBezTo>
                  <a:pt x="15" y="81"/>
                  <a:pt x="10" y="79"/>
                  <a:pt x="15" y="79"/>
                </a:cubicBezTo>
                <a:cubicBezTo>
                  <a:pt x="15" y="78"/>
                  <a:pt x="15" y="76"/>
                  <a:pt x="15" y="75"/>
                </a:cubicBezTo>
                <a:cubicBezTo>
                  <a:pt x="14" y="75"/>
                  <a:pt x="14" y="73"/>
                  <a:pt x="15" y="73"/>
                </a:cubicBezTo>
                <a:cubicBezTo>
                  <a:pt x="15" y="72"/>
                  <a:pt x="15" y="72"/>
                  <a:pt x="15" y="72"/>
                </a:cubicBezTo>
                <a:cubicBezTo>
                  <a:pt x="12" y="70"/>
                  <a:pt x="16" y="66"/>
                  <a:pt x="18" y="66"/>
                </a:cubicBezTo>
                <a:cubicBezTo>
                  <a:pt x="18" y="63"/>
                  <a:pt x="16" y="62"/>
                  <a:pt x="14" y="61"/>
                </a:cubicBezTo>
                <a:cubicBezTo>
                  <a:pt x="14" y="63"/>
                  <a:pt x="16" y="67"/>
                  <a:pt x="13" y="67"/>
                </a:cubicBezTo>
                <a:cubicBezTo>
                  <a:pt x="12" y="59"/>
                  <a:pt x="9" y="59"/>
                  <a:pt x="9" y="51"/>
                </a:cubicBezTo>
                <a:cubicBezTo>
                  <a:pt x="10" y="51"/>
                  <a:pt x="11" y="51"/>
                  <a:pt x="12" y="51"/>
                </a:cubicBezTo>
                <a:cubicBezTo>
                  <a:pt x="12" y="51"/>
                  <a:pt x="12" y="51"/>
                  <a:pt x="12" y="50"/>
                </a:cubicBezTo>
                <a:cubicBezTo>
                  <a:pt x="12" y="49"/>
                  <a:pt x="13" y="49"/>
                  <a:pt x="13" y="47"/>
                </a:cubicBezTo>
                <a:cubicBezTo>
                  <a:pt x="13" y="46"/>
                  <a:pt x="13" y="45"/>
                  <a:pt x="13" y="44"/>
                </a:cubicBezTo>
                <a:cubicBezTo>
                  <a:pt x="13" y="44"/>
                  <a:pt x="13" y="43"/>
                  <a:pt x="13" y="43"/>
                </a:cubicBezTo>
                <a:cubicBezTo>
                  <a:pt x="14" y="43"/>
                  <a:pt x="15" y="42"/>
                  <a:pt x="15" y="41"/>
                </a:cubicBezTo>
                <a:cubicBezTo>
                  <a:pt x="17" y="39"/>
                  <a:pt x="12" y="37"/>
                  <a:pt x="15" y="36"/>
                </a:cubicBezTo>
                <a:cubicBezTo>
                  <a:pt x="15" y="36"/>
                  <a:pt x="15" y="35"/>
                  <a:pt x="15" y="35"/>
                </a:cubicBezTo>
                <a:cubicBezTo>
                  <a:pt x="16" y="33"/>
                  <a:pt x="15" y="31"/>
                  <a:pt x="17" y="31"/>
                </a:cubicBezTo>
                <a:cubicBezTo>
                  <a:pt x="17" y="31"/>
                  <a:pt x="17" y="30"/>
                  <a:pt x="17" y="30"/>
                </a:cubicBezTo>
                <a:cubicBezTo>
                  <a:pt x="17" y="28"/>
                  <a:pt x="16" y="26"/>
                  <a:pt x="18" y="25"/>
                </a:cubicBezTo>
                <a:cubicBezTo>
                  <a:pt x="18" y="24"/>
                  <a:pt x="18" y="24"/>
                  <a:pt x="18" y="23"/>
                </a:cubicBezTo>
                <a:cubicBezTo>
                  <a:pt x="18" y="21"/>
                  <a:pt x="19" y="20"/>
                  <a:pt x="19" y="18"/>
                </a:cubicBezTo>
                <a:cubicBezTo>
                  <a:pt x="20" y="18"/>
                  <a:pt x="21" y="18"/>
                  <a:pt x="21" y="18"/>
                </a:cubicBezTo>
                <a:cubicBezTo>
                  <a:pt x="21" y="18"/>
                  <a:pt x="21" y="17"/>
                  <a:pt x="21" y="17"/>
                </a:cubicBezTo>
                <a:cubicBezTo>
                  <a:pt x="22" y="17"/>
                  <a:pt x="22" y="17"/>
                  <a:pt x="23" y="17"/>
                </a:cubicBezTo>
                <a:cubicBezTo>
                  <a:pt x="24" y="17"/>
                  <a:pt x="24" y="16"/>
                  <a:pt x="25" y="16"/>
                </a:cubicBezTo>
                <a:cubicBezTo>
                  <a:pt x="25" y="15"/>
                  <a:pt x="25" y="15"/>
                  <a:pt x="26" y="15"/>
                </a:cubicBezTo>
                <a:cubicBezTo>
                  <a:pt x="28" y="15"/>
                  <a:pt x="28" y="11"/>
                  <a:pt x="31" y="12"/>
                </a:cubicBezTo>
                <a:cubicBezTo>
                  <a:pt x="31" y="12"/>
                  <a:pt x="32" y="12"/>
                  <a:pt x="32" y="12"/>
                </a:cubicBezTo>
                <a:cubicBezTo>
                  <a:pt x="32" y="11"/>
                  <a:pt x="32" y="11"/>
                  <a:pt x="33" y="11"/>
                </a:cubicBezTo>
                <a:cubicBezTo>
                  <a:pt x="34" y="11"/>
                  <a:pt x="34" y="11"/>
                  <a:pt x="34" y="11"/>
                </a:cubicBezTo>
                <a:cubicBezTo>
                  <a:pt x="35" y="11"/>
                  <a:pt x="35" y="11"/>
                  <a:pt x="36" y="11"/>
                </a:cubicBezTo>
                <a:cubicBezTo>
                  <a:pt x="36" y="10"/>
                  <a:pt x="37" y="10"/>
                  <a:pt x="37" y="9"/>
                </a:cubicBezTo>
                <a:cubicBezTo>
                  <a:pt x="37" y="9"/>
                  <a:pt x="38" y="9"/>
                  <a:pt x="38" y="9"/>
                </a:cubicBezTo>
                <a:cubicBezTo>
                  <a:pt x="40" y="9"/>
                  <a:pt x="40" y="7"/>
                  <a:pt x="43" y="7"/>
                </a:cubicBezTo>
                <a:cubicBezTo>
                  <a:pt x="43" y="7"/>
                  <a:pt x="44" y="7"/>
                  <a:pt x="44" y="7"/>
                </a:cubicBezTo>
                <a:cubicBezTo>
                  <a:pt x="45" y="6"/>
                  <a:pt x="46" y="6"/>
                  <a:pt x="47" y="5"/>
                </a:cubicBezTo>
                <a:cubicBezTo>
                  <a:pt x="48" y="5"/>
                  <a:pt x="48" y="5"/>
                  <a:pt x="49" y="5"/>
                </a:cubicBezTo>
                <a:cubicBezTo>
                  <a:pt x="49" y="5"/>
                  <a:pt x="50" y="5"/>
                  <a:pt x="51" y="5"/>
                </a:cubicBezTo>
                <a:cubicBezTo>
                  <a:pt x="52" y="5"/>
                  <a:pt x="53" y="5"/>
                  <a:pt x="53" y="5"/>
                </a:cubicBezTo>
                <a:cubicBezTo>
                  <a:pt x="54" y="5"/>
                  <a:pt x="54" y="5"/>
                  <a:pt x="55" y="5"/>
                </a:cubicBezTo>
                <a:cubicBezTo>
                  <a:pt x="56" y="5"/>
                  <a:pt x="57" y="5"/>
                  <a:pt x="58" y="5"/>
                </a:cubicBezTo>
                <a:cubicBezTo>
                  <a:pt x="60" y="5"/>
                  <a:pt x="62" y="5"/>
                  <a:pt x="62" y="6"/>
                </a:cubicBezTo>
                <a:cubicBezTo>
                  <a:pt x="62" y="7"/>
                  <a:pt x="62" y="8"/>
                  <a:pt x="63" y="7"/>
                </a:cubicBezTo>
                <a:cubicBezTo>
                  <a:pt x="63" y="7"/>
                  <a:pt x="64" y="7"/>
                  <a:pt x="64" y="7"/>
                </a:cubicBezTo>
                <a:cubicBezTo>
                  <a:pt x="65" y="7"/>
                  <a:pt x="66" y="8"/>
                  <a:pt x="66" y="9"/>
                </a:cubicBezTo>
                <a:cubicBezTo>
                  <a:pt x="66" y="9"/>
                  <a:pt x="66" y="9"/>
                  <a:pt x="66" y="10"/>
                </a:cubicBezTo>
                <a:cubicBezTo>
                  <a:pt x="67" y="10"/>
                  <a:pt x="67" y="10"/>
                  <a:pt x="68" y="10"/>
                </a:cubicBezTo>
                <a:cubicBezTo>
                  <a:pt x="68" y="10"/>
                  <a:pt x="68" y="10"/>
                  <a:pt x="69" y="10"/>
                </a:cubicBezTo>
                <a:cubicBezTo>
                  <a:pt x="71" y="10"/>
                  <a:pt x="71" y="12"/>
                  <a:pt x="72" y="12"/>
                </a:cubicBezTo>
                <a:cubicBezTo>
                  <a:pt x="73" y="13"/>
                  <a:pt x="74" y="13"/>
                  <a:pt x="76" y="13"/>
                </a:cubicBezTo>
                <a:cubicBezTo>
                  <a:pt x="76" y="14"/>
                  <a:pt x="76" y="15"/>
                  <a:pt x="76" y="16"/>
                </a:cubicBezTo>
                <a:cubicBezTo>
                  <a:pt x="76" y="17"/>
                  <a:pt x="76" y="17"/>
                  <a:pt x="77" y="17"/>
                </a:cubicBezTo>
                <a:cubicBezTo>
                  <a:pt x="77" y="17"/>
                  <a:pt x="77" y="18"/>
                  <a:pt x="77" y="18"/>
                </a:cubicBezTo>
                <a:cubicBezTo>
                  <a:pt x="77" y="19"/>
                  <a:pt x="79" y="19"/>
                  <a:pt x="80" y="19"/>
                </a:cubicBezTo>
                <a:cubicBezTo>
                  <a:pt x="81" y="20"/>
                  <a:pt x="81" y="21"/>
                  <a:pt x="82" y="22"/>
                </a:cubicBezTo>
                <a:cubicBezTo>
                  <a:pt x="83" y="22"/>
                  <a:pt x="83" y="23"/>
                  <a:pt x="83" y="24"/>
                </a:cubicBezTo>
                <a:cubicBezTo>
                  <a:pt x="83" y="25"/>
                  <a:pt x="83" y="25"/>
                  <a:pt x="82" y="25"/>
                </a:cubicBezTo>
                <a:cubicBezTo>
                  <a:pt x="82" y="25"/>
                  <a:pt x="81" y="25"/>
                  <a:pt x="81" y="25"/>
                </a:cubicBezTo>
                <a:cubicBezTo>
                  <a:pt x="81" y="26"/>
                  <a:pt x="81" y="27"/>
                  <a:pt x="80" y="26"/>
                </a:cubicBezTo>
                <a:cubicBezTo>
                  <a:pt x="80" y="28"/>
                  <a:pt x="80" y="30"/>
                  <a:pt x="80" y="31"/>
                </a:cubicBezTo>
                <a:cubicBezTo>
                  <a:pt x="80" y="32"/>
                  <a:pt x="81" y="33"/>
                  <a:pt x="81" y="34"/>
                </a:cubicBezTo>
                <a:cubicBezTo>
                  <a:pt x="82" y="34"/>
                  <a:pt x="82" y="33"/>
                  <a:pt x="82" y="32"/>
                </a:cubicBezTo>
                <a:cubicBezTo>
                  <a:pt x="82" y="32"/>
                  <a:pt x="82" y="32"/>
                  <a:pt x="82" y="31"/>
                </a:cubicBezTo>
                <a:cubicBezTo>
                  <a:pt x="83" y="30"/>
                  <a:pt x="84" y="30"/>
                  <a:pt x="84" y="31"/>
                </a:cubicBezTo>
                <a:cubicBezTo>
                  <a:pt x="85" y="31"/>
                  <a:pt x="85" y="31"/>
                  <a:pt x="85" y="31"/>
                </a:cubicBezTo>
                <a:cubicBezTo>
                  <a:pt x="86" y="31"/>
                  <a:pt x="87" y="31"/>
                  <a:pt x="87" y="32"/>
                </a:cubicBezTo>
                <a:cubicBezTo>
                  <a:pt x="87" y="33"/>
                  <a:pt x="87" y="34"/>
                  <a:pt x="87" y="35"/>
                </a:cubicBezTo>
                <a:cubicBezTo>
                  <a:pt x="87" y="35"/>
                  <a:pt x="87" y="36"/>
                  <a:pt x="87" y="36"/>
                </a:cubicBezTo>
                <a:cubicBezTo>
                  <a:pt x="85" y="36"/>
                  <a:pt x="83" y="36"/>
                  <a:pt x="82" y="37"/>
                </a:cubicBezTo>
                <a:cubicBezTo>
                  <a:pt x="82" y="36"/>
                  <a:pt x="82" y="35"/>
                  <a:pt x="81" y="35"/>
                </a:cubicBezTo>
                <a:cubicBezTo>
                  <a:pt x="80" y="35"/>
                  <a:pt x="80" y="35"/>
                  <a:pt x="80" y="35"/>
                </a:cubicBezTo>
                <a:cubicBezTo>
                  <a:pt x="80" y="35"/>
                  <a:pt x="80" y="36"/>
                  <a:pt x="80" y="36"/>
                </a:cubicBezTo>
                <a:cubicBezTo>
                  <a:pt x="83" y="38"/>
                  <a:pt x="78" y="40"/>
                  <a:pt x="78" y="36"/>
                </a:cubicBezTo>
                <a:cubicBezTo>
                  <a:pt x="78" y="36"/>
                  <a:pt x="78" y="36"/>
                  <a:pt x="77" y="36"/>
                </a:cubicBezTo>
                <a:cubicBezTo>
                  <a:pt x="77" y="36"/>
                  <a:pt x="77" y="37"/>
                  <a:pt x="77" y="37"/>
                </a:cubicBezTo>
                <a:cubicBezTo>
                  <a:pt x="77" y="38"/>
                  <a:pt x="77" y="40"/>
                  <a:pt x="77" y="41"/>
                </a:cubicBezTo>
                <a:cubicBezTo>
                  <a:pt x="77" y="41"/>
                  <a:pt x="77" y="42"/>
                  <a:pt x="77" y="42"/>
                </a:cubicBezTo>
                <a:cubicBezTo>
                  <a:pt x="78" y="42"/>
                  <a:pt x="78" y="42"/>
                  <a:pt x="78" y="42"/>
                </a:cubicBezTo>
                <a:cubicBezTo>
                  <a:pt x="79" y="42"/>
                  <a:pt x="81" y="42"/>
                  <a:pt x="81" y="43"/>
                </a:cubicBezTo>
                <a:cubicBezTo>
                  <a:pt x="83" y="43"/>
                  <a:pt x="82" y="47"/>
                  <a:pt x="84" y="47"/>
                </a:cubicBezTo>
                <a:cubicBezTo>
                  <a:pt x="84" y="49"/>
                  <a:pt x="82" y="47"/>
                  <a:pt x="81" y="47"/>
                </a:cubicBezTo>
                <a:cubicBezTo>
                  <a:pt x="81" y="47"/>
                  <a:pt x="81" y="48"/>
                  <a:pt x="80" y="48"/>
                </a:cubicBezTo>
                <a:cubicBezTo>
                  <a:pt x="79" y="50"/>
                  <a:pt x="78" y="48"/>
                  <a:pt x="75" y="49"/>
                </a:cubicBezTo>
                <a:cubicBezTo>
                  <a:pt x="75" y="49"/>
                  <a:pt x="75" y="50"/>
                  <a:pt x="75" y="50"/>
                </a:cubicBezTo>
                <a:cubicBezTo>
                  <a:pt x="75" y="51"/>
                  <a:pt x="75" y="51"/>
                  <a:pt x="75" y="51"/>
                </a:cubicBezTo>
                <a:cubicBezTo>
                  <a:pt x="74" y="51"/>
                  <a:pt x="72" y="51"/>
                  <a:pt x="71" y="51"/>
                </a:cubicBezTo>
                <a:cubicBezTo>
                  <a:pt x="71" y="51"/>
                  <a:pt x="71" y="51"/>
                  <a:pt x="71" y="50"/>
                </a:cubicBezTo>
                <a:cubicBezTo>
                  <a:pt x="70" y="50"/>
                  <a:pt x="70" y="50"/>
                  <a:pt x="70" y="49"/>
                </a:cubicBezTo>
                <a:cubicBezTo>
                  <a:pt x="69" y="49"/>
                  <a:pt x="69" y="49"/>
                  <a:pt x="69" y="48"/>
                </a:cubicBezTo>
                <a:cubicBezTo>
                  <a:pt x="68" y="48"/>
                  <a:pt x="68" y="48"/>
                  <a:pt x="68" y="48"/>
                </a:cubicBezTo>
                <a:cubicBezTo>
                  <a:pt x="67" y="48"/>
                  <a:pt x="66" y="48"/>
                  <a:pt x="65" y="48"/>
                </a:cubicBezTo>
                <a:cubicBezTo>
                  <a:pt x="65" y="48"/>
                  <a:pt x="64" y="48"/>
                  <a:pt x="64" y="48"/>
                </a:cubicBezTo>
                <a:cubicBezTo>
                  <a:pt x="62" y="52"/>
                  <a:pt x="66" y="53"/>
                  <a:pt x="64" y="55"/>
                </a:cubicBezTo>
                <a:cubicBezTo>
                  <a:pt x="64" y="56"/>
                  <a:pt x="64" y="56"/>
                  <a:pt x="63" y="56"/>
                </a:cubicBezTo>
                <a:cubicBezTo>
                  <a:pt x="63" y="57"/>
                  <a:pt x="63" y="57"/>
                  <a:pt x="63" y="57"/>
                </a:cubicBezTo>
                <a:cubicBezTo>
                  <a:pt x="62" y="58"/>
                  <a:pt x="62" y="59"/>
                  <a:pt x="62" y="61"/>
                </a:cubicBezTo>
                <a:cubicBezTo>
                  <a:pt x="62" y="61"/>
                  <a:pt x="63" y="61"/>
                  <a:pt x="63" y="62"/>
                </a:cubicBezTo>
                <a:cubicBezTo>
                  <a:pt x="64" y="62"/>
                  <a:pt x="65" y="62"/>
                  <a:pt x="65" y="61"/>
                </a:cubicBezTo>
                <a:cubicBezTo>
                  <a:pt x="65" y="60"/>
                  <a:pt x="65" y="59"/>
                  <a:pt x="65" y="57"/>
                </a:cubicBezTo>
                <a:cubicBezTo>
                  <a:pt x="66" y="57"/>
                  <a:pt x="66" y="57"/>
                  <a:pt x="66" y="57"/>
                </a:cubicBezTo>
                <a:cubicBezTo>
                  <a:pt x="67" y="59"/>
                  <a:pt x="68" y="59"/>
                  <a:pt x="69" y="60"/>
                </a:cubicBezTo>
                <a:cubicBezTo>
                  <a:pt x="70" y="60"/>
                  <a:pt x="70" y="60"/>
                  <a:pt x="70" y="61"/>
                </a:cubicBezTo>
                <a:cubicBezTo>
                  <a:pt x="71" y="61"/>
                  <a:pt x="72" y="61"/>
                  <a:pt x="72" y="61"/>
                </a:cubicBezTo>
                <a:cubicBezTo>
                  <a:pt x="73" y="60"/>
                  <a:pt x="72" y="59"/>
                  <a:pt x="74" y="59"/>
                </a:cubicBezTo>
                <a:cubicBezTo>
                  <a:pt x="74" y="59"/>
                  <a:pt x="74" y="59"/>
                  <a:pt x="75" y="59"/>
                </a:cubicBezTo>
                <a:cubicBezTo>
                  <a:pt x="76" y="60"/>
                  <a:pt x="78" y="59"/>
                  <a:pt x="78" y="61"/>
                </a:cubicBezTo>
                <a:cubicBezTo>
                  <a:pt x="78" y="62"/>
                  <a:pt x="79" y="62"/>
                  <a:pt x="80" y="63"/>
                </a:cubicBezTo>
                <a:cubicBezTo>
                  <a:pt x="80" y="64"/>
                  <a:pt x="80" y="65"/>
                  <a:pt x="80" y="66"/>
                </a:cubicBezTo>
                <a:cubicBezTo>
                  <a:pt x="80" y="66"/>
                  <a:pt x="80" y="66"/>
                  <a:pt x="80" y="67"/>
                </a:cubicBezTo>
                <a:cubicBezTo>
                  <a:pt x="80" y="67"/>
                  <a:pt x="80" y="68"/>
                  <a:pt x="80" y="68"/>
                </a:cubicBezTo>
                <a:cubicBezTo>
                  <a:pt x="81" y="68"/>
                  <a:pt x="81" y="67"/>
                  <a:pt x="82" y="66"/>
                </a:cubicBezTo>
                <a:cubicBezTo>
                  <a:pt x="83" y="66"/>
                  <a:pt x="84" y="66"/>
                  <a:pt x="84" y="66"/>
                </a:cubicBezTo>
                <a:cubicBezTo>
                  <a:pt x="84" y="66"/>
                  <a:pt x="84" y="66"/>
                  <a:pt x="84" y="67"/>
                </a:cubicBezTo>
                <a:cubicBezTo>
                  <a:pt x="84" y="67"/>
                  <a:pt x="84" y="68"/>
                  <a:pt x="84" y="68"/>
                </a:cubicBezTo>
                <a:cubicBezTo>
                  <a:pt x="85" y="68"/>
                  <a:pt x="85" y="68"/>
                  <a:pt x="85" y="68"/>
                </a:cubicBezTo>
                <a:cubicBezTo>
                  <a:pt x="86" y="68"/>
                  <a:pt x="87" y="68"/>
                  <a:pt x="87" y="67"/>
                </a:cubicBezTo>
                <a:cubicBezTo>
                  <a:pt x="87" y="66"/>
                  <a:pt x="87" y="66"/>
                  <a:pt x="87" y="66"/>
                </a:cubicBezTo>
                <a:cubicBezTo>
                  <a:pt x="87" y="66"/>
                  <a:pt x="88" y="65"/>
                  <a:pt x="88" y="64"/>
                </a:cubicBezTo>
                <a:cubicBezTo>
                  <a:pt x="88" y="64"/>
                  <a:pt x="89" y="64"/>
                  <a:pt x="89" y="64"/>
                </a:cubicBezTo>
                <a:cubicBezTo>
                  <a:pt x="89" y="64"/>
                  <a:pt x="90" y="63"/>
                  <a:pt x="90" y="64"/>
                </a:cubicBezTo>
                <a:cubicBezTo>
                  <a:pt x="91" y="64"/>
                  <a:pt x="93" y="64"/>
                  <a:pt x="94" y="64"/>
                </a:cubicBezTo>
                <a:cubicBezTo>
                  <a:pt x="94" y="64"/>
                  <a:pt x="94" y="63"/>
                  <a:pt x="95" y="63"/>
                </a:cubicBezTo>
                <a:cubicBezTo>
                  <a:pt x="95" y="63"/>
                  <a:pt x="95" y="62"/>
                  <a:pt x="95" y="62"/>
                </a:cubicBezTo>
                <a:cubicBezTo>
                  <a:pt x="95" y="62"/>
                  <a:pt x="96" y="62"/>
                  <a:pt x="96" y="62"/>
                </a:cubicBezTo>
                <a:cubicBezTo>
                  <a:pt x="98" y="62"/>
                  <a:pt x="100" y="62"/>
                  <a:pt x="100" y="64"/>
                </a:cubicBezTo>
                <a:cubicBezTo>
                  <a:pt x="100" y="65"/>
                  <a:pt x="100" y="65"/>
                  <a:pt x="100" y="66"/>
                </a:cubicBezTo>
                <a:cubicBezTo>
                  <a:pt x="101" y="66"/>
                  <a:pt x="101" y="64"/>
                  <a:pt x="102" y="63"/>
                </a:cubicBezTo>
                <a:cubicBezTo>
                  <a:pt x="102" y="62"/>
                  <a:pt x="102" y="62"/>
                  <a:pt x="102" y="61"/>
                </a:cubicBezTo>
                <a:cubicBezTo>
                  <a:pt x="102" y="60"/>
                  <a:pt x="103" y="60"/>
                  <a:pt x="103" y="60"/>
                </a:cubicBezTo>
                <a:cubicBezTo>
                  <a:pt x="103" y="59"/>
                  <a:pt x="103" y="59"/>
                  <a:pt x="103" y="59"/>
                </a:cubicBezTo>
                <a:cubicBezTo>
                  <a:pt x="102" y="58"/>
                  <a:pt x="101" y="59"/>
                  <a:pt x="101" y="60"/>
                </a:cubicBezTo>
                <a:cubicBezTo>
                  <a:pt x="99" y="60"/>
                  <a:pt x="99" y="61"/>
                  <a:pt x="97" y="60"/>
                </a:cubicBezTo>
                <a:cubicBezTo>
                  <a:pt x="97" y="60"/>
                  <a:pt x="96" y="60"/>
                  <a:pt x="96" y="59"/>
                </a:cubicBezTo>
                <a:cubicBezTo>
                  <a:pt x="95" y="58"/>
                  <a:pt x="94" y="57"/>
                  <a:pt x="94" y="56"/>
                </a:cubicBezTo>
                <a:cubicBezTo>
                  <a:pt x="96" y="56"/>
                  <a:pt x="93" y="55"/>
                  <a:pt x="94" y="53"/>
                </a:cubicBezTo>
                <a:cubicBezTo>
                  <a:pt x="93" y="52"/>
                  <a:pt x="93" y="51"/>
                  <a:pt x="91" y="51"/>
                </a:cubicBezTo>
                <a:cubicBezTo>
                  <a:pt x="91" y="52"/>
                  <a:pt x="91" y="53"/>
                  <a:pt x="91" y="54"/>
                </a:cubicBezTo>
                <a:cubicBezTo>
                  <a:pt x="91" y="54"/>
                  <a:pt x="91" y="55"/>
                  <a:pt x="91" y="55"/>
                </a:cubicBezTo>
                <a:cubicBezTo>
                  <a:pt x="91" y="55"/>
                  <a:pt x="90" y="55"/>
                  <a:pt x="90" y="56"/>
                </a:cubicBezTo>
                <a:cubicBezTo>
                  <a:pt x="90" y="56"/>
                  <a:pt x="89" y="56"/>
                  <a:pt x="89" y="56"/>
                </a:cubicBezTo>
                <a:cubicBezTo>
                  <a:pt x="89" y="56"/>
                  <a:pt x="88" y="56"/>
                  <a:pt x="88" y="56"/>
                </a:cubicBezTo>
                <a:cubicBezTo>
                  <a:pt x="88" y="57"/>
                  <a:pt x="86" y="57"/>
                  <a:pt x="85" y="57"/>
                </a:cubicBezTo>
                <a:cubicBezTo>
                  <a:pt x="85" y="56"/>
                  <a:pt x="84" y="56"/>
                  <a:pt x="84" y="55"/>
                </a:cubicBezTo>
                <a:cubicBezTo>
                  <a:pt x="84" y="54"/>
                  <a:pt x="84" y="53"/>
                  <a:pt x="84" y="51"/>
                </a:cubicBezTo>
                <a:cubicBezTo>
                  <a:pt x="84" y="51"/>
                  <a:pt x="84" y="50"/>
                  <a:pt x="84" y="49"/>
                </a:cubicBezTo>
                <a:cubicBezTo>
                  <a:pt x="86" y="47"/>
                  <a:pt x="88" y="46"/>
                  <a:pt x="89" y="43"/>
                </a:cubicBezTo>
                <a:cubicBezTo>
                  <a:pt x="89" y="46"/>
                  <a:pt x="92" y="45"/>
                  <a:pt x="94" y="47"/>
                </a:cubicBezTo>
                <a:cubicBezTo>
                  <a:pt x="94" y="47"/>
                  <a:pt x="94" y="47"/>
                  <a:pt x="94" y="48"/>
                </a:cubicBezTo>
                <a:cubicBezTo>
                  <a:pt x="94" y="49"/>
                  <a:pt x="94" y="50"/>
                  <a:pt x="95" y="51"/>
                </a:cubicBezTo>
                <a:cubicBezTo>
                  <a:pt x="96" y="52"/>
                  <a:pt x="97" y="51"/>
                  <a:pt x="97" y="53"/>
                </a:cubicBezTo>
                <a:cubicBezTo>
                  <a:pt x="98" y="53"/>
                  <a:pt x="98" y="53"/>
                  <a:pt x="99" y="53"/>
                </a:cubicBezTo>
                <a:cubicBezTo>
                  <a:pt x="99" y="54"/>
                  <a:pt x="100" y="55"/>
                  <a:pt x="101" y="56"/>
                </a:cubicBezTo>
                <a:cubicBezTo>
                  <a:pt x="101" y="56"/>
                  <a:pt x="102" y="56"/>
                  <a:pt x="102" y="56"/>
                </a:cubicBezTo>
                <a:cubicBezTo>
                  <a:pt x="103" y="56"/>
                  <a:pt x="103" y="56"/>
                  <a:pt x="103" y="56"/>
                </a:cubicBezTo>
                <a:cubicBezTo>
                  <a:pt x="103" y="55"/>
                  <a:pt x="104" y="55"/>
                  <a:pt x="104" y="55"/>
                </a:cubicBezTo>
                <a:cubicBezTo>
                  <a:pt x="104" y="54"/>
                  <a:pt x="104" y="53"/>
                  <a:pt x="104" y="53"/>
                </a:cubicBezTo>
                <a:cubicBezTo>
                  <a:pt x="104" y="53"/>
                  <a:pt x="104" y="53"/>
                  <a:pt x="103" y="53"/>
                </a:cubicBezTo>
                <a:cubicBezTo>
                  <a:pt x="103" y="50"/>
                  <a:pt x="100" y="55"/>
                  <a:pt x="101" y="49"/>
                </a:cubicBezTo>
                <a:cubicBezTo>
                  <a:pt x="101" y="48"/>
                  <a:pt x="101" y="47"/>
                  <a:pt x="101" y="47"/>
                </a:cubicBezTo>
                <a:cubicBezTo>
                  <a:pt x="101" y="46"/>
                  <a:pt x="101" y="45"/>
                  <a:pt x="101" y="44"/>
                </a:cubicBezTo>
                <a:cubicBezTo>
                  <a:pt x="99" y="43"/>
                  <a:pt x="99" y="39"/>
                  <a:pt x="97" y="37"/>
                </a:cubicBezTo>
                <a:cubicBezTo>
                  <a:pt x="97" y="37"/>
                  <a:pt x="97" y="37"/>
                  <a:pt x="96" y="37"/>
                </a:cubicBezTo>
                <a:cubicBezTo>
                  <a:pt x="96" y="36"/>
                  <a:pt x="96" y="36"/>
                  <a:pt x="95" y="36"/>
                </a:cubicBezTo>
                <a:cubicBezTo>
                  <a:pt x="95" y="35"/>
                  <a:pt x="94" y="35"/>
                  <a:pt x="94" y="34"/>
                </a:cubicBezTo>
                <a:cubicBezTo>
                  <a:pt x="94" y="33"/>
                  <a:pt x="94" y="32"/>
                  <a:pt x="94" y="31"/>
                </a:cubicBezTo>
                <a:cubicBezTo>
                  <a:pt x="93" y="31"/>
                  <a:pt x="93" y="31"/>
                  <a:pt x="93" y="31"/>
                </a:cubicBezTo>
                <a:cubicBezTo>
                  <a:pt x="92" y="31"/>
                  <a:pt x="92" y="31"/>
                  <a:pt x="91" y="31"/>
                </a:cubicBezTo>
                <a:cubicBezTo>
                  <a:pt x="91" y="30"/>
                  <a:pt x="91" y="29"/>
                  <a:pt x="91" y="28"/>
                </a:cubicBezTo>
                <a:cubicBezTo>
                  <a:pt x="91" y="26"/>
                  <a:pt x="90" y="26"/>
                  <a:pt x="90" y="24"/>
                </a:cubicBezTo>
                <a:cubicBezTo>
                  <a:pt x="90" y="23"/>
                  <a:pt x="89" y="22"/>
                  <a:pt x="88" y="22"/>
                </a:cubicBezTo>
                <a:cubicBezTo>
                  <a:pt x="88" y="20"/>
                  <a:pt x="87" y="20"/>
                  <a:pt x="85" y="19"/>
                </a:cubicBezTo>
                <a:cubicBezTo>
                  <a:pt x="85" y="18"/>
                  <a:pt x="85" y="17"/>
                  <a:pt x="85" y="16"/>
                </a:cubicBezTo>
                <a:cubicBezTo>
                  <a:pt x="85" y="16"/>
                  <a:pt x="84" y="17"/>
                  <a:pt x="82" y="17"/>
                </a:cubicBezTo>
                <a:cubicBezTo>
                  <a:pt x="82" y="17"/>
                  <a:pt x="82" y="18"/>
                  <a:pt x="82" y="18"/>
                </a:cubicBezTo>
                <a:cubicBezTo>
                  <a:pt x="79" y="17"/>
                  <a:pt x="84" y="14"/>
                  <a:pt x="80" y="12"/>
                </a:cubicBezTo>
                <a:cubicBezTo>
                  <a:pt x="80" y="12"/>
                  <a:pt x="80" y="11"/>
                  <a:pt x="80" y="11"/>
                </a:cubicBezTo>
                <a:cubicBezTo>
                  <a:pt x="79" y="11"/>
                  <a:pt x="79" y="11"/>
                  <a:pt x="78" y="11"/>
                </a:cubicBezTo>
                <a:cubicBezTo>
                  <a:pt x="78" y="11"/>
                  <a:pt x="78" y="11"/>
                  <a:pt x="77" y="11"/>
                </a:cubicBezTo>
                <a:cubicBezTo>
                  <a:pt x="77" y="11"/>
                  <a:pt x="77" y="10"/>
                  <a:pt x="77" y="10"/>
                </a:cubicBezTo>
                <a:cubicBezTo>
                  <a:pt x="77" y="9"/>
                  <a:pt x="76" y="8"/>
                  <a:pt x="75" y="7"/>
                </a:cubicBezTo>
                <a:cubicBezTo>
                  <a:pt x="75" y="6"/>
                  <a:pt x="74" y="6"/>
                  <a:pt x="74" y="6"/>
                </a:cubicBezTo>
                <a:cubicBezTo>
                  <a:pt x="74" y="6"/>
                  <a:pt x="74" y="5"/>
                  <a:pt x="74" y="5"/>
                </a:cubicBezTo>
                <a:cubicBezTo>
                  <a:pt x="73" y="5"/>
                  <a:pt x="72" y="5"/>
                  <a:pt x="71" y="5"/>
                </a:cubicBezTo>
                <a:cubicBezTo>
                  <a:pt x="70" y="5"/>
                  <a:pt x="70" y="3"/>
                  <a:pt x="69" y="3"/>
                </a:cubicBezTo>
                <a:cubicBezTo>
                  <a:pt x="68" y="3"/>
                  <a:pt x="67" y="3"/>
                  <a:pt x="66" y="3"/>
                </a:cubicBezTo>
                <a:cubicBezTo>
                  <a:pt x="66" y="1"/>
                  <a:pt x="64" y="2"/>
                  <a:pt x="63" y="2"/>
                </a:cubicBezTo>
                <a:cubicBezTo>
                  <a:pt x="62" y="2"/>
                  <a:pt x="61" y="2"/>
                  <a:pt x="61" y="2"/>
                </a:cubicBezTo>
                <a:cubicBezTo>
                  <a:pt x="60" y="2"/>
                  <a:pt x="59" y="1"/>
                  <a:pt x="59" y="0"/>
                </a:cubicBezTo>
                <a:cubicBezTo>
                  <a:pt x="59" y="0"/>
                  <a:pt x="59" y="0"/>
                  <a:pt x="58" y="0"/>
                </a:cubicBezTo>
                <a:cubicBezTo>
                  <a:pt x="57" y="0"/>
                  <a:pt x="57" y="0"/>
                  <a:pt x="56" y="0"/>
                </a:cubicBezTo>
                <a:cubicBezTo>
                  <a:pt x="55" y="0"/>
                  <a:pt x="53" y="0"/>
                  <a:pt x="52" y="0"/>
                </a:cubicBezTo>
                <a:cubicBezTo>
                  <a:pt x="52" y="1"/>
                  <a:pt x="52" y="1"/>
                  <a:pt x="52" y="2"/>
                </a:cubicBezTo>
                <a:cubicBezTo>
                  <a:pt x="51" y="2"/>
                  <a:pt x="51" y="2"/>
                  <a:pt x="50" y="2"/>
                </a:cubicBezTo>
                <a:cubicBezTo>
                  <a:pt x="49" y="2"/>
                  <a:pt x="49" y="2"/>
                  <a:pt x="49" y="2"/>
                </a:cubicBezTo>
                <a:cubicBezTo>
                  <a:pt x="48" y="2"/>
                  <a:pt x="48" y="2"/>
                  <a:pt x="47" y="2"/>
                </a:cubicBezTo>
                <a:cubicBezTo>
                  <a:pt x="47" y="2"/>
                  <a:pt x="47" y="2"/>
                  <a:pt x="47" y="3"/>
                </a:cubicBezTo>
                <a:cubicBezTo>
                  <a:pt x="47" y="3"/>
                  <a:pt x="47" y="3"/>
                  <a:pt x="46" y="3"/>
                </a:cubicBezTo>
                <a:cubicBezTo>
                  <a:pt x="46" y="3"/>
                  <a:pt x="45" y="3"/>
                  <a:pt x="45" y="3"/>
                </a:cubicBezTo>
                <a:cubicBezTo>
                  <a:pt x="43" y="3"/>
                  <a:pt x="41" y="3"/>
                  <a:pt x="39" y="3"/>
                </a:cubicBezTo>
                <a:cubicBezTo>
                  <a:pt x="39" y="3"/>
                  <a:pt x="39" y="4"/>
                  <a:pt x="39" y="4"/>
                </a:cubicBezTo>
                <a:cubicBezTo>
                  <a:pt x="38" y="4"/>
                  <a:pt x="38" y="4"/>
                  <a:pt x="37" y="4"/>
                </a:cubicBezTo>
                <a:cubicBezTo>
                  <a:pt x="36" y="5"/>
                  <a:pt x="35" y="6"/>
                  <a:pt x="33" y="6"/>
                </a:cubicBezTo>
                <a:cubicBezTo>
                  <a:pt x="33" y="6"/>
                  <a:pt x="32" y="6"/>
                  <a:pt x="32" y="6"/>
                </a:cubicBezTo>
                <a:cubicBezTo>
                  <a:pt x="32" y="6"/>
                  <a:pt x="31" y="6"/>
                  <a:pt x="31" y="6"/>
                </a:cubicBezTo>
                <a:cubicBezTo>
                  <a:pt x="31" y="8"/>
                  <a:pt x="28" y="7"/>
                  <a:pt x="28" y="9"/>
                </a:cubicBezTo>
                <a:cubicBezTo>
                  <a:pt x="29" y="10"/>
                  <a:pt x="28" y="10"/>
                  <a:pt x="27" y="10"/>
                </a:cubicBezTo>
                <a:cubicBezTo>
                  <a:pt x="26" y="10"/>
                  <a:pt x="25" y="11"/>
                  <a:pt x="25" y="12"/>
                </a:cubicBezTo>
                <a:cubicBezTo>
                  <a:pt x="25" y="12"/>
                  <a:pt x="24" y="12"/>
                  <a:pt x="24" y="12"/>
                </a:cubicBezTo>
                <a:cubicBezTo>
                  <a:pt x="23" y="12"/>
                  <a:pt x="22" y="12"/>
                  <a:pt x="21" y="12"/>
                </a:cubicBezTo>
                <a:cubicBezTo>
                  <a:pt x="21" y="13"/>
                  <a:pt x="21" y="13"/>
                  <a:pt x="21" y="13"/>
                </a:cubicBezTo>
                <a:cubicBezTo>
                  <a:pt x="21" y="13"/>
                  <a:pt x="21" y="13"/>
                  <a:pt x="20" y="13"/>
                </a:cubicBezTo>
                <a:cubicBezTo>
                  <a:pt x="20" y="15"/>
                  <a:pt x="19" y="15"/>
                  <a:pt x="18" y="16"/>
                </a:cubicBezTo>
                <a:cubicBezTo>
                  <a:pt x="16" y="17"/>
                  <a:pt x="15" y="19"/>
                  <a:pt x="14" y="21"/>
                </a:cubicBezTo>
                <a:cubicBezTo>
                  <a:pt x="13" y="24"/>
                  <a:pt x="11" y="19"/>
                  <a:pt x="9" y="22"/>
                </a:cubicBezTo>
                <a:cubicBezTo>
                  <a:pt x="9" y="22"/>
                  <a:pt x="9" y="23"/>
                  <a:pt x="9" y="23"/>
                </a:cubicBezTo>
                <a:cubicBezTo>
                  <a:pt x="9" y="23"/>
                  <a:pt x="9" y="23"/>
                  <a:pt x="8" y="23"/>
                </a:cubicBezTo>
                <a:cubicBezTo>
                  <a:pt x="8" y="23"/>
                  <a:pt x="8" y="24"/>
                  <a:pt x="8" y="24"/>
                </a:cubicBezTo>
                <a:cubicBezTo>
                  <a:pt x="9" y="24"/>
                  <a:pt x="9" y="25"/>
                  <a:pt x="9" y="25"/>
                </a:cubicBezTo>
                <a:cubicBezTo>
                  <a:pt x="9" y="26"/>
                  <a:pt x="9" y="26"/>
                  <a:pt x="9" y="26"/>
                </a:cubicBezTo>
                <a:cubicBezTo>
                  <a:pt x="10" y="29"/>
                  <a:pt x="8" y="29"/>
                  <a:pt x="8" y="31"/>
                </a:cubicBezTo>
                <a:cubicBezTo>
                  <a:pt x="8" y="32"/>
                  <a:pt x="8" y="32"/>
                  <a:pt x="8" y="32"/>
                </a:cubicBezTo>
                <a:cubicBezTo>
                  <a:pt x="8" y="33"/>
                  <a:pt x="8" y="33"/>
                  <a:pt x="8" y="34"/>
                </a:cubicBezTo>
                <a:cubicBezTo>
                  <a:pt x="8" y="35"/>
                  <a:pt x="8" y="36"/>
                  <a:pt x="7" y="36"/>
                </a:cubicBezTo>
                <a:cubicBezTo>
                  <a:pt x="7" y="37"/>
                  <a:pt x="6" y="38"/>
                  <a:pt x="6" y="40"/>
                </a:cubicBezTo>
                <a:cubicBezTo>
                  <a:pt x="7" y="40"/>
                  <a:pt x="7" y="40"/>
                  <a:pt x="8" y="40"/>
                </a:cubicBezTo>
                <a:cubicBezTo>
                  <a:pt x="8" y="40"/>
                  <a:pt x="8" y="41"/>
                  <a:pt x="8" y="42"/>
                </a:cubicBezTo>
                <a:cubicBezTo>
                  <a:pt x="5" y="42"/>
                  <a:pt x="7" y="47"/>
                  <a:pt x="4" y="45"/>
                </a:cubicBezTo>
                <a:cubicBezTo>
                  <a:pt x="4" y="46"/>
                  <a:pt x="4" y="46"/>
                  <a:pt x="4" y="47"/>
                </a:cubicBezTo>
                <a:cubicBezTo>
                  <a:pt x="5" y="47"/>
                  <a:pt x="5" y="49"/>
                  <a:pt x="4" y="49"/>
                </a:cubicBezTo>
                <a:cubicBezTo>
                  <a:pt x="3" y="49"/>
                  <a:pt x="3" y="49"/>
                  <a:pt x="2" y="49"/>
                </a:cubicBezTo>
                <a:cubicBezTo>
                  <a:pt x="2" y="50"/>
                  <a:pt x="1" y="50"/>
                  <a:pt x="1" y="51"/>
                </a:cubicBezTo>
                <a:cubicBezTo>
                  <a:pt x="1" y="52"/>
                  <a:pt x="1" y="52"/>
                  <a:pt x="1" y="53"/>
                </a:cubicBezTo>
                <a:cubicBezTo>
                  <a:pt x="1" y="53"/>
                  <a:pt x="1" y="53"/>
                  <a:pt x="1" y="54"/>
                </a:cubicBezTo>
                <a:cubicBezTo>
                  <a:pt x="1" y="54"/>
                  <a:pt x="1" y="55"/>
                  <a:pt x="1" y="55"/>
                </a:cubicBezTo>
                <a:cubicBezTo>
                  <a:pt x="1" y="55"/>
                  <a:pt x="0" y="55"/>
                  <a:pt x="0" y="55"/>
                </a:cubicBezTo>
                <a:cubicBezTo>
                  <a:pt x="0" y="55"/>
                  <a:pt x="0" y="56"/>
                  <a:pt x="0" y="56"/>
                </a:cubicBezTo>
                <a:cubicBezTo>
                  <a:pt x="0" y="59"/>
                  <a:pt x="0" y="60"/>
                  <a:pt x="2" y="60"/>
                </a:cubicBezTo>
                <a:cubicBezTo>
                  <a:pt x="2" y="61"/>
                  <a:pt x="3" y="63"/>
                  <a:pt x="1" y="63"/>
                </a:cubicBezTo>
                <a:cubicBezTo>
                  <a:pt x="1" y="64"/>
                  <a:pt x="0" y="64"/>
                  <a:pt x="0" y="66"/>
                </a:cubicBezTo>
                <a:cubicBezTo>
                  <a:pt x="1" y="67"/>
                  <a:pt x="0" y="68"/>
                  <a:pt x="0" y="69"/>
                </a:cubicBezTo>
                <a:cubicBezTo>
                  <a:pt x="1" y="70"/>
                  <a:pt x="2" y="71"/>
                  <a:pt x="2" y="73"/>
                </a:cubicBezTo>
                <a:cubicBezTo>
                  <a:pt x="3" y="73"/>
                  <a:pt x="4" y="74"/>
                  <a:pt x="4" y="75"/>
                </a:cubicBezTo>
                <a:cubicBezTo>
                  <a:pt x="4" y="75"/>
                  <a:pt x="5" y="76"/>
                  <a:pt x="5" y="78"/>
                </a:cubicBezTo>
                <a:cubicBezTo>
                  <a:pt x="5" y="78"/>
                  <a:pt x="5" y="78"/>
                  <a:pt x="5" y="79"/>
                </a:cubicBezTo>
                <a:cubicBezTo>
                  <a:pt x="5" y="80"/>
                  <a:pt x="5" y="80"/>
                  <a:pt x="5" y="81"/>
                </a:cubicBezTo>
                <a:cubicBezTo>
                  <a:pt x="5" y="82"/>
                  <a:pt x="5" y="83"/>
                  <a:pt x="5" y="85"/>
                </a:cubicBezTo>
                <a:cubicBezTo>
                  <a:pt x="5" y="85"/>
                  <a:pt x="6" y="85"/>
                  <a:pt x="6" y="85"/>
                </a:cubicBezTo>
                <a:cubicBezTo>
                  <a:pt x="6" y="85"/>
                  <a:pt x="6" y="85"/>
                  <a:pt x="6" y="86"/>
                </a:cubicBezTo>
                <a:cubicBezTo>
                  <a:pt x="6" y="86"/>
                  <a:pt x="6" y="87"/>
                  <a:pt x="6" y="87"/>
                </a:cubicBezTo>
                <a:cubicBezTo>
                  <a:pt x="8" y="87"/>
                  <a:pt x="10" y="90"/>
                  <a:pt x="6" y="89"/>
                </a:cubicBezTo>
                <a:cubicBezTo>
                  <a:pt x="6" y="91"/>
                  <a:pt x="7" y="91"/>
                  <a:pt x="7" y="93"/>
                </a:cubicBezTo>
                <a:cubicBezTo>
                  <a:pt x="9" y="93"/>
                  <a:pt x="10" y="95"/>
                  <a:pt x="9" y="97"/>
                </a:cubicBezTo>
                <a:cubicBezTo>
                  <a:pt x="9" y="98"/>
                  <a:pt x="10" y="99"/>
                  <a:pt x="11" y="99"/>
                </a:cubicBezTo>
                <a:cubicBezTo>
                  <a:pt x="11" y="99"/>
                  <a:pt x="11" y="99"/>
                  <a:pt x="12" y="99"/>
                </a:cubicBezTo>
                <a:cubicBezTo>
                  <a:pt x="12" y="100"/>
                  <a:pt x="13" y="100"/>
                  <a:pt x="13" y="101"/>
                </a:cubicBezTo>
                <a:cubicBezTo>
                  <a:pt x="13" y="102"/>
                  <a:pt x="13" y="103"/>
                  <a:pt x="13" y="104"/>
                </a:cubicBezTo>
                <a:cubicBezTo>
                  <a:pt x="14" y="104"/>
                  <a:pt x="14" y="105"/>
                  <a:pt x="15" y="105"/>
                </a:cubicBezTo>
                <a:cubicBezTo>
                  <a:pt x="16" y="105"/>
                  <a:pt x="17" y="105"/>
                  <a:pt x="18" y="105"/>
                </a:cubicBezTo>
                <a:cubicBezTo>
                  <a:pt x="18" y="105"/>
                  <a:pt x="19" y="105"/>
                  <a:pt x="19" y="105"/>
                </a:cubicBezTo>
                <a:cubicBezTo>
                  <a:pt x="19" y="106"/>
                  <a:pt x="21" y="107"/>
                  <a:pt x="21" y="108"/>
                </a:cubicBezTo>
                <a:cubicBezTo>
                  <a:pt x="22" y="108"/>
                  <a:pt x="22" y="108"/>
                  <a:pt x="23" y="108"/>
                </a:cubicBezTo>
                <a:cubicBezTo>
                  <a:pt x="24" y="108"/>
                  <a:pt x="24" y="109"/>
                  <a:pt x="24" y="110"/>
                </a:cubicBezTo>
                <a:cubicBezTo>
                  <a:pt x="25" y="112"/>
                  <a:pt x="28" y="112"/>
                  <a:pt x="30" y="113"/>
                </a:cubicBezTo>
                <a:cubicBezTo>
                  <a:pt x="31" y="113"/>
                  <a:pt x="31" y="114"/>
                  <a:pt x="32" y="114"/>
                </a:cubicBezTo>
                <a:cubicBezTo>
                  <a:pt x="32" y="116"/>
                  <a:pt x="33" y="116"/>
                  <a:pt x="33" y="117"/>
                </a:cubicBezTo>
                <a:cubicBezTo>
                  <a:pt x="34" y="117"/>
                  <a:pt x="34" y="117"/>
                  <a:pt x="34" y="117"/>
                </a:cubicBezTo>
                <a:cubicBezTo>
                  <a:pt x="36" y="117"/>
                  <a:pt x="37" y="118"/>
                  <a:pt x="38" y="119"/>
                </a:cubicBezTo>
                <a:cubicBezTo>
                  <a:pt x="39" y="119"/>
                  <a:pt x="40" y="119"/>
                  <a:pt x="42" y="119"/>
                </a:cubicBezTo>
                <a:cubicBezTo>
                  <a:pt x="42" y="119"/>
                  <a:pt x="42" y="120"/>
                  <a:pt x="42" y="120"/>
                </a:cubicBezTo>
                <a:cubicBezTo>
                  <a:pt x="42" y="120"/>
                  <a:pt x="43" y="120"/>
                  <a:pt x="44" y="120"/>
                </a:cubicBezTo>
                <a:cubicBezTo>
                  <a:pt x="44" y="122"/>
                  <a:pt x="43" y="122"/>
                  <a:pt x="43" y="124"/>
                </a:cubicBezTo>
                <a:cubicBezTo>
                  <a:pt x="43" y="124"/>
                  <a:pt x="43" y="125"/>
                  <a:pt x="43" y="125"/>
                </a:cubicBezTo>
                <a:cubicBezTo>
                  <a:pt x="42" y="125"/>
                  <a:pt x="42" y="126"/>
                  <a:pt x="40" y="126"/>
                </a:cubicBezTo>
                <a:cubicBezTo>
                  <a:pt x="40" y="127"/>
                  <a:pt x="40" y="127"/>
                  <a:pt x="40" y="127"/>
                </a:cubicBezTo>
                <a:cubicBezTo>
                  <a:pt x="39" y="128"/>
                  <a:pt x="39" y="129"/>
                  <a:pt x="38" y="129"/>
                </a:cubicBezTo>
                <a:cubicBezTo>
                  <a:pt x="38" y="130"/>
                  <a:pt x="37" y="130"/>
                  <a:pt x="37" y="131"/>
                </a:cubicBezTo>
                <a:cubicBezTo>
                  <a:pt x="37" y="132"/>
                  <a:pt x="37" y="133"/>
                  <a:pt x="37" y="133"/>
                </a:cubicBezTo>
                <a:cubicBezTo>
                  <a:pt x="37" y="135"/>
                  <a:pt x="38" y="135"/>
                  <a:pt x="38" y="136"/>
                </a:cubicBezTo>
                <a:cubicBezTo>
                  <a:pt x="40" y="134"/>
                  <a:pt x="41" y="131"/>
                  <a:pt x="44" y="130"/>
                </a:cubicBezTo>
                <a:cubicBezTo>
                  <a:pt x="44" y="130"/>
                  <a:pt x="45" y="130"/>
                  <a:pt x="45" y="130"/>
                </a:cubicBezTo>
                <a:cubicBezTo>
                  <a:pt x="45" y="130"/>
                  <a:pt x="45" y="131"/>
                  <a:pt x="45" y="131"/>
                </a:cubicBezTo>
                <a:cubicBezTo>
                  <a:pt x="47" y="131"/>
                  <a:pt x="47" y="129"/>
                  <a:pt x="49" y="129"/>
                </a:cubicBezTo>
                <a:cubicBezTo>
                  <a:pt x="49" y="128"/>
                  <a:pt x="49" y="128"/>
                  <a:pt x="49" y="127"/>
                </a:cubicBezTo>
                <a:cubicBezTo>
                  <a:pt x="50" y="127"/>
                  <a:pt x="50" y="126"/>
                  <a:pt x="51" y="126"/>
                </a:cubicBezTo>
                <a:cubicBezTo>
                  <a:pt x="51" y="126"/>
                  <a:pt x="51" y="125"/>
                  <a:pt x="51" y="125"/>
                </a:cubicBezTo>
                <a:cubicBezTo>
                  <a:pt x="51" y="124"/>
                  <a:pt x="51" y="124"/>
                  <a:pt x="52" y="124"/>
                </a:cubicBezTo>
                <a:cubicBezTo>
                  <a:pt x="52" y="123"/>
                  <a:pt x="52" y="122"/>
                  <a:pt x="52" y="121"/>
                </a:cubicBezTo>
                <a:cubicBezTo>
                  <a:pt x="53" y="120"/>
                  <a:pt x="54" y="119"/>
                  <a:pt x="56" y="119"/>
                </a:cubicBezTo>
                <a:cubicBezTo>
                  <a:pt x="56" y="119"/>
                  <a:pt x="57" y="119"/>
                  <a:pt x="57" y="119"/>
                </a:cubicBezTo>
                <a:cubicBezTo>
                  <a:pt x="57" y="118"/>
                  <a:pt x="57" y="118"/>
                  <a:pt x="58" y="118"/>
                </a:cubicBezTo>
                <a:cubicBezTo>
                  <a:pt x="59" y="118"/>
                  <a:pt x="59" y="118"/>
                  <a:pt x="59" y="118"/>
                </a:cubicBezTo>
                <a:cubicBezTo>
                  <a:pt x="60" y="118"/>
                  <a:pt x="60" y="118"/>
                  <a:pt x="61" y="118"/>
                </a:cubicBezTo>
                <a:cubicBezTo>
                  <a:pt x="62" y="118"/>
                  <a:pt x="62" y="116"/>
                  <a:pt x="64" y="117"/>
                </a:cubicBezTo>
                <a:cubicBezTo>
                  <a:pt x="64" y="116"/>
                  <a:pt x="64" y="116"/>
                  <a:pt x="64" y="116"/>
                </a:cubicBezTo>
                <a:cubicBezTo>
                  <a:pt x="67" y="115"/>
                  <a:pt x="67" y="112"/>
                  <a:pt x="70" y="111"/>
                </a:cubicBezTo>
                <a:cubicBezTo>
                  <a:pt x="71" y="111"/>
                  <a:pt x="72" y="111"/>
                  <a:pt x="72" y="111"/>
                </a:cubicBezTo>
                <a:cubicBezTo>
                  <a:pt x="74" y="111"/>
                  <a:pt x="74" y="110"/>
                  <a:pt x="75" y="110"/>
                </a:cubicBezTo>
                <a:cubicBezTo>
                  <a:pt x="75" y="108"/>
                  <a:pt x="77" y="107"/>
                  <a:pt x="78" y="106"/>
                </a:cubicBezTo>
                <a:cubicBezTo>
                  <a:pt x="79" y="106"/>
                  <a:pt x="79" y="106"/>
                  <a:pt x="80" y="106"/>
                </a:cubicBezTo>
                <a:cubicBezTo>
                  <a:pt x="80" y="106"/>
                  <a:pt x="80" y="106"/>
                  <a:pt x="81" y="106"/>
                </a:cubicBezTo>
                <a:cubicBezTo>
                  <a:pt x="80" y="107"/>
                  <a:pt x="81" y="108"/>
                  <a:pt x="80" y="108"/>
                </a:cubicBezTo>
                <a:cubicBezTo>
                  <a:pt x="80" y="109"/>
                  <a:pt x="80" y="109"/>
                  <a:pt x="80" y="110"/>
                </a:cubicBezTo>
                <a:cubicBezTo>
                  <a:pt x="79" y="111"/>
                  <a:pt x="78" y="112"/>
                  <a:pt x="77" y="112"/>
                </a:cubicBezTo>
                <a:cubicBezTo>
                  <a:pt x="77" y="113"/>
                  <a:pt x="77" y="114"/>
                  <a:pt x="77" y="114"/>
                </a:cubicBezTo>
                <a:cubicBezTo>
                  <a:pt x="79" y="116"/>
                  <a:pt x="76" y="118"/>
                  <a:pt x="75" y="120"/>
                </a:cubicBezTo>
                <a:cubicBezTo>
                  <a:pt x="75" y="121"/>
                  <a:pt x="75" y="122"/>
                  <a:pt x="74" y="121"/>
                </a:cubicBezTo>
                <a:cubicBezTo>
                  <a:pt x="74" y="122"/>
                  <a:pt x="74" y="122"/>
                  <a:pt x="74" y="123"/>
                </a:cubicBezTo>
                <a:cubicBezTo>
                  <a:pt x="72" y="123"/>
                  <a:pt x="72" y="124"/>
                  <a:pt x="71" y="124"/>
                </a:cubicBezTo>
                <a:cubicBezTo>
                  <a:pt x="71" y="125"/>
                  <a:pt x="71" y="125"/>
                  <a:pt x="72" y="125"/>
                </a:cubicBezTo>
                <a:cubicBezTo>
                  <a:pt x="73" y="125"/>
                  <a:pt x="74" y="125"/>
                  <a:pt x="74" y="126"/>
                </a:cubicBezTo>
                <a:cubicBezTo>
                  <a:pt x="74" y="127"/>
                  <a:pt x="74" y="127"/>
                  <a:pt x="74" y="127"/>
                </a:cubicBezTo>
                <a:cubicBezTo>
                  <a:pt x="74" y="128"/>
                  <a:pt x="74" y="128"/>
                  <a:pt x="74" y="129"/>
                </a:cubicBezTo>
                <a:cubicBezTo>
                  <a:pt x="73" y="129"/>
                  <a:pt x="72" y="129"/>
                  <a:pt x="71" y="129"/>
                </a:cubicBezTo>
                <a:cubicBezTo>
                  <a:pt x="70" y="128"/>
                  <a:pt x="70" y="127"/>
                  <a:pt x="70" y="125"/>
                </a:cubicBezTo>
                <a:cubicBezTo>
                  <a:pt x="70" y="125"/>
                  <a:pt x="69" y="125"/>
                  <a:pt x="69" y="125"/>
                </a:cubicBezTo>
                <a:cubicBezTo>
                  <a:pt x="68" y="125"/>
                  <a:pt x="68" y="125"/>
                  <a:pt x="68" y="125"/>
                </a:cubicBezTo>
                <a:cubicBezTo>
                  <a:pt x="67" y="126"/>
                  <a:pt x="68" y="128"/>
                  <a:pt x="66" y="129"/>
                </a:cubicBezTo>
                <a:cubicBezTo>
                  <a:pt x="66" y="129"/>
                  <a:pt x="66" y="129"/>
                  <a:pt x="66" y="130"/>
                </a:cubicBezTo>
                <a:cubicBezTo>
                  <a:pt x="67" y="130"/>
                  <a:pt x="67" y="130"/>
                  <a:pt x="68" y="130"/>
                </a:cubicBezTo>
                <a:cubicBezTo>
                  <a:pt x="68" y="131"/>
                  <a:pt x="69" y="131"/>
                  <a:pt x="69" y="132"/>
                </a:cubicBezTo>
                <a:cubicBezTo>
                  <a:pt x="71" y="131"/>
                  <a:pt x="71" y="131"/>
                  <a:pt x="70" y="133"/>
                </a:cubicBezTo>
                <a:cubicBezTo>
                  <a:pt x="70" y="134"/>
                  <a:pt x="70" y="134"/>
                  <a:pt x="70" y="135"/>
                </a:cubicBezTo>
                <a:cubicBezTo>
                  <a:pt x="70" y="135"/>
                  <a:pt x="70" y="136"/>
                  <a:pt x="70" y="137"/>
                </a:cubicBezTo>
                <a:cubicBezTo>
                  <a:pt x="69" y="137"/>
                  <a:pt x="69" y="136"/>
                  <a:pt x="68" y="136"/>
                </a:cubicBezTo>
                <a:cubicBezTo>
                  <a:pt x="68" y="135"/>
                  <a:pt x="67" y="134"/>
                  <a:pt x="66" y="135"/>
                </a:cubicBezTo>
                <a:cubicBezTo>
                  <a:pt x="66" y="134"/>
                  <a:pt x="66" y="134"/>
                  <a:pt x="66" y="133"/>
                </a:cubicBezTo>
                <a:cubicBezTo>
                  <a:pt x="66" y="132"/>
                  <a:pt x="66" y="132"/>
                  <a:pt x="65" y="131"/>
                </a:cubicBezTo>
                <a:cubicBezTo>
                  <a:pt x="64" y="131"/>
                  <a:pt x="65" y="130"/>
                  <a:pt x="65" y="130"/>
                </a:cubicBezTo>
                <a:cubicBezTo>
                  <a:pt x="65" y="129"/>
                  <a:pt x="64" y="129"/>
                  <a:pt x="64" y="127"/>
                </a:cubicBezTo>
                <a:cubicBezTo>
                  <a:pt x="63" y="127"/>
                  <a:pt x="63" y="127"/>
                  <a:pt x="62" y="127"/>
                </a:cubicBezTo>
                <a:cubicBezTo>
                  <a:pt x="61" y="131"/>
                  <a:pt x="64" y="130"/>
                  <a:pt x="64" y="132"/>
                </a:cubicBezTo>
                <a:cubicBezTo>
                  <a:pt x="64" y="133"/>
                  <a:pt x="64" y="134"/>
                  <a:pt x="63" y="133"/>
                </a:cubicBezTo>
                <a:cubicBezTo>
                  <a:pt x="63" y="133"/>
                  <a:pt x="62" y="133"/>
                  <a:pt x="62" y="133"/>
                </a:cubicBezTo>
                <a:cubicBezTo>
                  <a:pt x="62" y="134"/>
                  <a:pt x="62" y="134"/>
                  <a:pt x="62" y="135"/>
                </a:cubicBezTo>
                <a:cubicBezTo>
                  <a:pt x="62" y="135"/>
                  <a:pt x="62" y="135"/>
                  <a:pt x="62" y="136"/>
                </a:cubicBezTo>
                <a:cubicBezTo>
                  <a:pt x="62" y="136"/>
                  <a:pt x="62" y="137"/>
                  <a:pt x="62" y="137"/>
                </a:cubicBezTo>
                <a:cubicBezTo>
                  <a:pt x="62" y="138"/>
                  <a:pt x="62" y="139"/>
                  <a:pt x="62" y="140"/>
                </a:cubicBezTo>
                <a:cubicBezTo>
                  <a:pt x="61" y="141"/>
                  <a:pt x="62" y="143"/>
                  <a:pt x="61" y="143"/>
                </a:cubicBezTo>
                <a:cubicBezTo>
                  <a:pt x="60" y="142"/>
                  <a:pt x="60" y="141"/>
                  <a:pt x="58" y="142"/>
                </a:cubicBezTo>
                <a:cubicBezTo>
                  <a:pt x="58" y="141"/>
                  <a:pt x="58" y="141"/>
                  <a:pt x="58" y="140"/>
                </a:cubicBezTo>
                <a:cubicBezTo>
                  <a:pt x="58" y="140"/>
                  <a:pt x="58" y="140"/>
                  <a:pt x="58" y="139"/>
                </a:cubicBezTo>
                <a:cubicBezTo>
                  <a:pt x="58" y="139"/>
                  <a:pt x="58" y="138"/>
                  <a:pt x="58" y="138"/>
                </a:cubicBezTo>
                <a:cubicBezTo>
                  <a:pt x="58" y="138"/>
                  <a:pt x="57" y="138"/>
                  <a:pt x="57" y="138"/>
                </a:cubicBezTo>
                <a:cubicBezTo>
                  <a:pt x="56" y="138"/>
                  <a:pt x="56" y="139"/>
                  <a:pt x="56" y="140"/>
                </a:cubicBezTo>
                <a:cubicBezTo>
                  <a:pt x="55" y="140"/>
                  <a:pt x="55" y="140"/>
                  <a:pt x="55" y="140"/>
                </a:cubicBezTo>
                <a:cubicBezTo>
                  <a:pt x="55" y="141"/>
                  <a:pt x="54" y="142"/>
                  <a:pt x="53" y="142"/>
                </a:cubicBezTo>
                <a:cubicBezTo>
                  <a:pt x="53" y="142"/>
                  <a:pt x="53" y="142"/>
                  <a:pt x="53" y="143"/>
                </a:cubicBezTo>
                <a:cubicBezTo>
                  <a:pt x="54" y="143"/>
                  <a:pt x="55" y="143"/>
                  <a:pt x="55" y="144"/>
                </a:cubicBezTo>
                <a:cubicBezTo>
                  <a:pt x="54" y="145"/>
                  <a:pt x="54" y="147"/>
                  <a:pt x="52" y="146"/>
                </a:cubicBezTo>
                <a:cubicBezTo>
                  <a:pt x="52" y="147"/>
                  <a:pt x="52" y="148"/>
                  <a:pt x="53" y="148"/>
                </a:cubicBezTo>
                <a:cubicBezTo>
                  <a:pt x="53" y="148"/>
                  <a:pt x="53" y="148"/>
                  <a:pt x="53" y="149"/>
                </a:cubicBezTo>
                <a:cubicBezTo>
                  <a:pt x="53" y="150"/>
                  <a:pt x="54" y="150"/>
                  <a:pt x="55" y="151"/>
                </a:cubicBezTo>
                <a:cubicBezTo>
                  <a:pt x="53" y="152"/>
                  <a:pt x="53" y="154"/>
                  <a:pt x="51" y="154"/>
                </a:cubicBezTo>
                <a:cubicBezTo>
                  <a:pt x="51" y="154"/>
                  <a:pt x="50" y="154"/>
                  <a:pt x="50" y="154"/>
                </a:cubicBezTo>
                <a:cubicBezTo>
                  <a:pt x="50" y="154"/>
                  <a:pt x="50" y="154"/>
                  <a:pt x="50" y="155"/>
                </a:cubicBezTo>
                <a:cubicBezTo>
                  <a:pt x="49" y="155"/>
                  <a:pt x="49" y="155"/>
                  <a:pt x="49" y="155"/>
                </a:cubicBezTo>
                <a:cubicBezTo>
                  <a:pt x="49" y="154"/>
                  <a:pt x="48" y="154"/>
                  <a:pt x="47" y="154"/>
                </a:cubicBezTo>
                <a:cubicBezTo>
                  <a:pt x="47" y="154"/>
                  <a:pt x="47" y="154"/>
                  <a:pt x="46" y="154"/>
                </a:cubicBezTo>
                <a:cubicBezTo>
                  <a:pt x="47" y="155"/>
                  <a:pt x="45" y="156"/>
                  <a:pt x="45" y="157"/>
                </a:cubicBezTo>
                <a:cubicBezTo>
                  <a:pt x="45" y="158"/>
                  <a:pt x="46" y="159"/>
                  <a:pt x="46" y="159"/>
                </a:cubicBezTo>
                <a:cubicBezTo>
                  <a:pt x="46" y="162"/>
                  <a:pt x="48" y="161"/>
                  <a:pt x="47" y="159"/>
                </a:cubicBezTo>
                <a:cubicBezTo>
                  <a:pt x="48" y="159"/>
                  <a:pt x="48" y="159"/>
                  <a:pt x="49" y="159"/>
                </a:cubicBezTo>
                <a:cubicBezTo>
                  <a:pt x="49" y="161"/>
                  <a:pt x="49" y="162"/>
                  <a:pt x="49" y="163"/>
                </a:cubicBezTo>
                <a:cubicBezTo>
                  <a:pt x="49" y="164"/>
                  <a:pt x="50" y="165"/>
                  <a:pt x="49" y="165"/>
                </a:cubicBezTo>
                <a:cubicBezTo>
                  <a:pt x="49" y="166"/>
                  <a:pt x="49" y="166"/>
                  <a:pt x="49" y="167"/>
                </a:cubicBezTo>
                <a:cubicBezTo>
                  <a:pt x="50" y="167"/>
                  <a:pt x="53" y="163"/>
                  <a:pt x="53" y="165"/>
                </a:cubicBezTo>
                <a:cubicBezTo>
                  <a:pt x="52" y="166"/>
                  <a:pt x="52" y="167"/>
                  <a:pt x="51" y="168"/>
                </a:cubicBezTo>
                <a:cubicBezTo>
                  <a:pt x="51" y="168"/>
                  <a:pt x="52" y="168"/>
                  <a:pt x="52" y="168"/>
                </a:cubicBezTo>
                <a:cubicBezTo>
                  <a:pt x="54" y="168"/>
                  <a:pt x="55" y="169"/>
                  <a:pt x="55" y="171"/>
                </a:cubicBezTo>
                <a:cubicBezTo>
                  <a:pt x="53" y="171"/>
                  <a:pt x="52" y="172"/>
                  <a:pt x="51" y="173"/>
                </a:cubicBezTo>
                <a:cubicBezTo>
                  <a:pt x="51" y="173"/>
                  <a:pt x="51" y="173"/>
                  <a:pt x="51" y="174"/>
                </a:cubicBezTo>
                <a:cubicBezTo>
                  <a:pt x="53" y="174"/>
                  <a:pt x="54" y="174"/>
                  <a:pt x="55" y="175"/>
                </a:cubicBezTo>
                <a:cubicBezTo>
                  <a:pt x="56" y="175"/>
                  <a:pt x="58" y="175"/>
                  <a:pt x="59" y="175"/>
                </a:cubicBezTo>
                <a:cubicBezTo>
                  <a:pt x="60" y="176"/>
                  <a:pt x="59" y="176"/>
                  <a:pt x="58" y="176"/>
                </a:cubicBezTo>
                <a:cubicBezTo>
                  <a:pt x="58" y="176"/>
                  <a:pt x="58" y="177"/>
                  <a:pt x="58" y="177"/>
                </a:cubicBezTo>
                <a:cubicBezTo>
                  <a:pt x="57" y="177"/>
                  <a:pt x="57" y="177"/>
                  <a:pt x="57" y="178"/>
                </a:cubicBezTo>
                <a:cubicBezTo>
                  <a:pt x="57" y="179"/>
                  <a:pt x="57" y="179"/>
                  <a:pt x="57" y="180"/>
                </a:cubicBezTo>
                <a:cubicBezTo>
                  <a:pt x="57" y="180"/>
                  <a:pt x="58" y="180"/>
                  <a:pt x="58" y="180"/>
                </a:cubicBezTo>
                <a:cubicBezTo>
                  <a:pt x="59" y="180"/>
                  <a:pt x="59" y="180"/>
                  <a:pt x="59" y="180"/>
                </a:cubicBezTo>
                <a:cubicBezTo>
                  <a:pt x="60" y="180"/>
                  <a:pt x="60" y="180"/>
                  <a:pt x="61" y="180"/>
                </a:cubicBezTo>
                <a:cubicBezTo>
                  <a:pt x="62" y="180"/>
                  <a:pt x="63" y="182"/>
                  <a:pt x="62" y="182"/>
                </a:cubicBezTo>
                <a:cubicBezTo>
                  <a:pt x="61" y="182"/>
                  <a:pt x="60" y="182"/>
                  <a:pt x="59" y="182"/>
                </a:cubicBezTo>
                <a:cubicBezTo>
                  <a:pt x="59" y="183"/>
                  <a:pt x="58" y="183"/>
                  <a:pt x="58" y="184"/>
                </a:cubicBezTo>
                <a:cubicBezTo>
                  <a:pt x="57" y="184"/>
                  <a:pt x="56" y="186"/>
                  <a:pt x="56" y="184"/>
                </a:cubicBezTo>
                <a:cubicBezTo>
                  <a:pt x="55" y="184"/>
                  <a:pt x="55" y="184"/>
                  <a:pt x="55" y="184"/>
                </a:cubicBezTo>
                <a:cubicBezTo>
                  <a:pt x="54" y="184"/>
                  <a:pt x="54" y="184"/>
                  <a:pt x="53" y="184"/>
                </a:cubicBezTo>
                <a:cubicBezTo>
                  <a:pt x="53" y="185"/>
                  <a:pt x="53" y="186"/>
                  <a:pt x="52" y="186"/>
                </a:cubicBezTo>
                <a:cubicBezTo>
                  <a:pt x="52" y="187"/>
                  <a:pt x="51" y="187"/>
                  <a:pt x="51" y="188"/>
                </a:cubicBezTo>
                <a:cubicBezTo>
                  <a:pt x="51" y="188"/>
                  <a:pt x="50" y="188"/>
                  <a:pt x="50" y="188"/>
                </a:cubicBezTo>
                <a:cubicBezTo>
                  <a:pt x="49" y="188"/>
                  <a:pt x="48" y="188"/>
                  <a:pt x="49" y="187"/>
                </a:cubicBezTo>
                <a:cubicBezTo>
                  <a:pt x="48" y="187"/>
                  <a:pt x="48" y="187"/>
                  <a:pt x="47" y="187"/>
                </a:cubicBezTo>
                <a:cubicBezTo>
                  <a:pt x="47" y="187"/>
                  <a:pt x="47" y="187"/>
                  <a:pt x="46" y="187"/>
                </a:cubicBezTo>
                <a:cubicBezTo>
                  <a:pt x="46" y="186"/>
                  <a:pt x="46" y="185"/>
                  <a:pt x="45" y="186"/>
                </a:cubicBezTo>
                <a:cubicBezTo>
                  <a:pt x="45" y="185"/>
                  <a:pt x="45" y="185"/>
                  <a:pt x="45" y="184"/>
                </a:cubicBezTo>
                <a:cubicBezTo>
                  <a:pt x="45" y="184"/>
                  <a:pt x="44" y="184"/>
                  <a:pt x="44" y="184"/>
                </a:cubicBezTo>
                <a:cubicBezTo>
                  <a:pt x="44" y="184"/>
                  <a:pt x="43" y="184"/>
                  <a:pt x="43" y="184"/>
                </a:cubicBezTo>
                <a:cubicBezTo>
                  <a:pt x="42" y="184"/>
                  <a:pt x="42" y="184"/>
                  <a:pt x="42" y="184"/>
                </a:cubicBezTo>
                <a:cubicBezTo>
                  <a:pt x="42" y="184"/>
                  <a:pt x="42" y="183"/>
                  <a:pt x="42" y="182"/>
                </a:cubicBezTo>
                <a:cubicBezTo>
                  <a:pt x="41" y="182"/>
                  <a:pt x="40" y="181"/>
                  <a:pt x="39" y="181"/>
                </a:cubicBezTo>
                <a:cubicBezTo>
                  <a:pt x="39" y="181"/>
                  <a:pt x="38" y="181"/>
                  <a:pt x="38" y="181"/>
                </a:cubicBezTo>
                <a:cubicBezTo>
                  <a:pt x="37" y="181"/>
                  <a:pt x="37" y="181"/>
                  <a:pt x="37" y="180"/>
                </a:cubicBezTo>
                <a:cubicBezTo>
                  <a:pt x="35" y="180"/>
                  <a:pt x="34" y="179"/>
                  <a:pt x="34" y="177"/>
                </a:cubicBezTo>
                <a:cubicBezTo>
                  <a:pt x="36" y="177"/>
                  <a:pt x="37" y="177"/>
                  <a:pt x="38" y="177"/>
                </a:cubicBezTo>
                <a:cubicBezTo>
                  <a:pt x="38" y="178"/>
                  <a:pt x="37" y="178"/>
                  <a:pt x="37" y="180"/>
                </a:cubicBezTo>
                <a:cubicBezTo>
                  <a:pt x="38" y="180"/>
                  <a:pt x="38" y="180"/>
                  <a:pt x="39" y="180"/>
                </a:cubicBezTo>
                <a:cubicBezTo>
                  <a:pt x="40" y="180"/>
                  <a:pt x="40" y="178"/>
                  <a:pt x="40" y="177"/>
                </a:cubicBezTo>
                <a:cubicBezTo>
                  <a:pt x="39" y="177"/>
                  <a:pt x="38" y="176"/>
                  <a:pt x="38" y="175"/>
                </a:cubicBezTo>
                <a:cubicBezTo>
                  <a:pt x="37" y="174"/>
                  <a:pt x="36" y="172"/>
                  <a:pt x="38" y="171"/>
                </a:cubicBezTo>
                <a:cubicBezTo>
                  <a:pt x="38" y="171"/>
                  <a:pt x="38" y="171"/>
                  <a:pt x="38" y="170"/>
                </a:cubicBezTo>
                <a:cubicBezTo>
                  <a:pt x="39" y="166"/>
                  <a:pt x="34" y="169"/>
                  <a:pt x="34" y="165"/>
                </a:cubicBezTo>
                <a:cubicBezTo>
                  <a:pt x="36" y="165"/>
                  <a:pt x="37" y="165"/>
                  <a:pt x="38" y="165"/>
                </a:cubicBezTo>
                <a:cubicBezTo>
                  <a:pt x="38" y="166"/>
                  <a:pt x="38" y="166"/>
                  <a:pt x="38" y="167"/>
                </a:cubicBezTo>
                <a:cubicBezTo>
                  <a:pt x="39" y="167"/>
                  <a:pt x="40" y="167"/>
                  <a:pt x="40" y="167"/>
                </a:cubicBezTo>
                <a:cubicBezTo>
                  <a:pt x="40" y="166"/>
                  <a:pt x="40" y="166"/>
                  <a:pt x="40" y="165"/>
                </a:cubicBezTo>
                <a:cubicBezTo>
                  <a:pt x="40" y="165"/>
                  <a:pt x="40" y="165"/>
                  <a:pt x="39" y="165"/>
                </a:cubicBezTo>
                <a:cubicBezTo>
                  <a:pt x="39" y="165"/>
                  <a:pt x="39" y="165"/>
                  <a:pt x="39" y="164"/>
                </a:cubicBezTo>
                <a:cubicBezTo>
                  <a:pt x="39" y="163"/>
                  <a:pt x="38" y="162"/>
                  <a:pt x="37" y="162"/>
                </a:cubicBezTo>
                <a:cubicBezTo>
                  <a:pt x="37" y="161"/>
                  <a:pt x="37" y="160"/>
                  <a:pt x="37" y="159"/>
                </a:cubicBezTo>
                <a:cubicBezTo>
                  <a:pt x="37" y="158"/>
                  <a:pt x="38" y="158"/>
                  <a:pt x="38" y="156"/>
                </a:cubicBezTo>
                <a:cubicBezTo>
                  <a:pt x="38" y="156"/>
                  <a:pt x="37" y="156"/>
                  <a:pt x="37" y="156"/>
                </a:cubicBezTo>
                <a:cubicBezTo>
                  <a:pt x="37" y="156"/>
                  <a:pt x="37" y="155"/>
                  <a:pt x="37" y="155"/>
                </a:cubicBezTo>
                <a:cubicBezTo>
                  <a:pt x="35" y="154"/>
                  <a:pt x="36" y="152"/>
                  <a:pt x="37" y="151"/>
                </a:cubicBezTo>
                <a:cubicBezTo>
                  <a:pt x="37" y="151"/>
                  <a:pt x="38" y="151"/>
                  <a:pt x="38" y="151"/>
                </a:cubicBezTo>
                <a:cubicBezTo>
                  <a:pt x="38" y="151"/>
                  <a:pt x="38" y="150"/>
                  <a:pt x="38" y="150"/>
                </a:cubicBezTo>
                <a:cubicBezTo>
                  <a:pt x="38" y="150"/>
                  <a:pt x="38" y="149"/>
                  <a:pt x="38" y="149"/>
                </a:cubicBezTo>
                <a:cubicBezTo>
                  <a:pt x="38" y="148"/>
                  <a:pt x="38" y="147"/>
                  <a:pt x="38" y="146"/>
                </a:cubicBezTo>
                <a:cubicBezTo>
                  <a:pt x="38" y="146"/>
                  <a:pt x="38" y="146"/>
                  <a:pt x="38" y="145"/>
                </a:cubicBezTo>
                <a:cubicBezTo>
                  <a:pt x="39" y="145"/>
                  <a:pt x="39" y="145"/>
                  <a:pt x="39" y="144"/>
                </a:cubicBezTo>
                <a:cubicBezTo>
                  <a:pt x="39" y="144"/>
                  <a:pt x="39" y="143"/>
                  <a:pt x="39" y="143"/>
                </a:cubicBezTo>
                <a:cubicBezTo>
                  <a:pt x="38" y="142"/>
                  <a:pt x="39" y="138"/>
                  <a:pt x="37" y="138"/>
                </a:cubicBezTo>
                <a:cubicBezTo>
                  <a:pt x="36" y="138"/>
                  <a:pt x="36" y="138"/>
                  <a:pt x="36" y="138"/>
                </a:cubicBezTo>
                <a:cubicBezTo>
                  <a:pt x="35" y="138"/>
                  <a:pt x="34" y="138"/>
                  <a:pt x="33" y="138"/>
                </a:cubicBezTo>
                <a:cubicBezTo>
                  <a:pt x="33" y="138"/>
                  <a:pt x="33" y="139"/>
                  <a:pt x="33" y="139"/>
                </a:cubicBezTo>
                <a:cubicBezTo>
                  <a:pt x="33" y="140"/>
                  <a:pt x="33" y="140"/>
                  <a:pt x="33" y="140"/>
                </a:cubicBezTo>
                <a:cubicBezTo>
                  <a:pt x="33" y="140"/>
                  <a:pt x="32" y="140"/>
                  <a:pt x="32" y="140"/>
                </a:cubicBezTo>
                <a:cubicBezTo>
                  <a:pt x="32" y="141"/>
                  <a:pt x="31" y="142"/>
                  <a:pt x="31" y="143"/>
                </a:cubicBezTo>
                <a:cubicBezTo>
                  <a:pt x="30" y="143"/>
                  <a:pt x="30" y="143"/>
                  <a:pt x="30" y="144"/>
                </a:cubicBezTo>
                <a:cubicBezTo>
                  <a:pt x="29" y="146"/>
                  <a:pt x="28" y="146"/>
                  <a:pt x="27" y="148"/>
                </a:cubicBezTo>
                <a:cubicBezTo>
                  <a:pt x="27" y="148"/>
                  <a:pt x="26" y="148"/>
                  <a:pt x="26" y="148"/>
                </a:cubicBezTo>
                <a:cubicBezTo>
                  <a:pt x="26" y="149"/>
                  <a:pt x="26" y="150"/>
                  <a:pt x="25" y="151"/>
                </a:cubicBezTo>
                <a:cubicBezTo>
                  <a:pt x="26" y="151"/>
                  <a:pt x="26" y="151"/>
                  <a:pt x="26" y="152"/>
                </a:cubicBezTo>
                <a:cubicBezTo>
                  <a:pt x="26" y="153"/>
                  <a:pt x="26" y="153"/>
                  <a:pt x="26" y="154"/>
                </a:cubicBezTo>
                <a:cubicBezTo>
                  <a:pt x="27" y="154"/>
                  <a:pt x="28" y="155"/>
                  <a:pt x="28" y="154"/>
                </a:cubicBezTo>
                <a:cubicBezTo>
                  <a:pt x="29" y="154"/>
                  <a:pt x="29" y="154"/>
                  <a:pt x="30" y="154"/>
                </a:cubicBezTo>
                <a:cubicBezTo>
                  <a:pt x="30" y="154"/>
                  <a:pt x="30" y="154"/>
                  <a:pt x="30" y="155"/>
                </a:cubicBezTo>
                <a:cubicBezTo>
                  <a:pt x="30" y="155"/>
                  <a:pt x="29" y="156"/>
                  <a:pt x="28" y="156"/>
                </a:cubicBezTo>
                <a:cubicBezTo>
                  <a:pt x="28" y="156"/>
                  <a:pt x="28" y="157"/>
                  <a:pt x="28" y="157"/>
                </a:cubicBezTo>
                <a:cubicBezTo>
                  <a:pt x="29" y="159"/>
                  <a:pt x="28" y="160"/>
                  <a:pt x="26" y="161"/>
                </a:cubicBezTo>
                <a:cubicBezTo>
                  <a:pt x="24" y="161"/>
                  <a:pt x="25" y="158"/>
                  <a:pt x="23" y="158"/>
                </a:cubicBezTo>
                <a:cubicBezTo>
                  <a:pt x="22" y="158"/>
                  <a:pt x="22" y="158"/>
                  <a:pt x="21" y="158"/>
                </a:cubicBezTo>
                <a:cubicBezTo>
                  <a:pt x="20" y="158"/>
                  <a:pt x="20" y="160"/>
                  <a:pt x="20" y="161"/>
                </a:cubicBezTo>
                <a:cubicBezTo>
                  <a:pt x="20" y="161"/>
                  <a:pt x="20" y="162"/>
                  <a:pt x="21" y="162"/>
                </a:cubicBezTo>
                <a:cubicBezTo>
                  <a:pt x="21" y="161"/>
                  <a:pt x="23" y="160"/>
                  <a:pt x="24" y="162"/>
                </a:cubicBezTo>
                <a:cubicBezTo>
                  <a:pt x="24" y="162"/>
                  <a:pt x="24" y="163"/>
                  <a:pt x="24" y="163"/>
                </a:cubicBezTo>
                <a:cubicBezTo>
                  <a:pt x="24" y="164"/>
                  <a:pt x="24" y="164"/>
                  <a:pt x="23" y="164"/>
                </a:cubicBezTo>
                <a:cubicBezTo>
                  <a:pt x="21" y="164"/>
                  <a:pt x="21" y="162"/>
                  <a:pt x="19" y="162"/>
                </a:cubicBezTo>
                <a:cubicBezTo>
                  <a:pt x="19" y="162"/>
                  <a:pt x="19" y="163"/>
                  <a:pt x="19" y="163"/>
                </a:cubicBezTo>
                <a:cubicBezTo>
                  <a:pt x="21" y="163"/>
                  <a:pt x="20" y="166"/>
                  <a:pt x="19" y="167"/>
                </a:cubicBezTo>
                <a:cubicBezTo>
                  <a:pt x="19" y="167"/>
                  <a:pt x="18" y="167"/>
                  <a:pt x="18" y="167"/>
                </a:cubicBezTo>
                <a:cubicBezTo>
                  <a:pt x="18" y="168"/>
                  <a:pt x="18" y="169"/>
                  <a:pt x="18" y="170"/>
                </a:cubicBezTo>
                <a:cubicBezTo>
                  <a:pt x="18" y="170"/>
                  <a:pt x="19" y="170"/>
                  <a:pt x="19" y="170"/>
                </a:cubicBezTo>
                <a:cubicBezTo>
                  <a:pt x="19" y="169"/>
                  <a:pt x="19" y="169"/>
                  <a:pt x="20" y="169"/>
                </a:cubicBezTo>
                <a:cubicBezTo>
                  <a:pt x="20" y="168"/>
                  <a:pt x="21" y="168"/>
                  <a:pt x="21" y="167"/>
                </a:cubicBezTo>
                <a:cubicBezTo>
                  <a:pt x="23" y="167"/>
                  <a:pt x="23" y="168"/>
                  <a:pt x="23" y="170"/>
                </a:cubicBezTo>
                <a:cubicBezTo>
                  <a:pt x="23" y="171"/>
                  <a:pt x="23" y="171"/>
                  <a:pt x="23" y="171"/>
                </a:cubicBezTo>
                <a:cubicBezTo>
                  <a:pt x="23" y="173"/>
                  <a:pt x="23" y="175"/>
                  <a:pt x="23" y="176"/>
                </a:cubicBezTo>
                <a:cubicBezTo>
                  <a:pt x="19" y="176"/>
                  <a:pt x="19" y="179"/>
                  <a:pt x="20" y="181"/>
                </a:cubicBezTo>
                <a:cubicBezTo>
                  <a:pt x="21" y="181"/>
                  <a:pt x="22" y="181"/>
                  <a:pt x="21" y="180"/>
                </a:cubicBezTo>
                <a:cubicBezTo>
                  <a:pt x="22" y="179"/>
                  <a:pt x="24" y="180"/>
                  <a:pt x="24" y="178"/>
                </a:cubicBezTo>
                <a:cubicBezTo>
                  <a:pt x="24" y="179"/>
                  <a:pt x="25" y="179"/>
                  <a:pt x="25" y="180"/>
                </a:cubicBezTo>
                <a:cubicBezTo>
                  <a:pt x="27" y="180"/>
                  <a:pt x="26" y="184"/>
                  <a:pt x="27" y="184"/>
                </a:cubicBezTo>
                <a:cubicBezTo>
                  <a:pt x="28" y="184"/>
                  <a:pt x="28" y="184"/>
                  <a:pt x="28" y="184"/>
                </a:cubicBezTo>
                <a:cubicBezTo>
                  <a:pt x="29" y="184"/>
                  <a:pt x="30" y="184"/>
                  <a:pt x="31" y="184"/>
                </a:cubicBezTo>
                <a:cubicBezTo>
                  <a:pt x="31" y="185"/>
                  <a:pt x="31" y="186"/>
                  <a:pt x="31" y="187"/>
                </a:cubicBezTo>
                <a:cubicBezTo>
                  <a:pt x="31" y="188"/>
                  <a:pt x="30" y="188"/>
                  <a:pt x="30" y="189"/>
                </a:cubicBezTo>
                <a:cubicBezTo>
                  <a:pt x="30" y="190"/>
                  <a:pt x="30" y="190"/>
                  <a:pt x="30" y="190"/>
                </a:cubicBezTo>
                <a:cubicBezTo>
                  <a:pt x="30" y="190"/>
                  <a:pt x="30" y="190"/>
                  <a:pt x="31" y="190"/>
                </a:cubicBezTo>
                <a:cubicBezTo>
                  <a:pt x="32" y="191"/>
                  <a:pt x="33" y="190"/>
                  <a:pt x="33" y="192"/>
                </a:cubicBezTo>
                <a:cubicBezTo>
                  <a:pt x="34" y="192"/>
                  <a:pt x="34" y="192"/>
                  <a:pt x="34" y="192"/>
                </a:cubicBezTo>
                <a:cubicBezTo>
                  <a:pt x="36" y="192"/>
                  <a:pt x="37" y="193"/>
                  <a:pt x="39" y="193"/>
                </a:cubicBezTo>
                <a:cubicBezTo>
                  <a:pt x="40" y="193"/>
                  <a:pt x="41" y="193"/>
                  <a:pt x="42" y="193"/>
                </a:cubicBezTo>
                <a:cubicBezTo>
                  <a:pt x="42" y="193"/>
                  <a:pt x="42" y="193"/>
                  <a:pt x="43" y="193"/>
                </a:cubicBezTo>
                <a:cubicBezTo>
                  <a:pt x="45" y="195"/>
                  <a:pt x="49" y="193"/>
                  <a:pt x="51" y="192"/>
                </a:cubicBezTo>
                <a:cubicBezTo>
                  <a:pt x="52" y="192"/>
                  <a:pt x="53" y="192"/>
                  <a:pt x="53" y="192"/>
                </a:cubicBezTo>
                <a:cubicBezTo>
                  <a:pt x="54" y="192"/>
                  <a:pt x="54" y="192"/>
                  <a:pt x="55" y="192"/>
                </a:cubicBezTo>
                <a:cubicBezTo>
                  <a:pt x="55" y="191"/>
                  <a:pt x="55" y="191"/>
                  <a:pt x="55" y="190"/>
                </a:cubicBezTo>
                <a:cubicBezTo>
                  <a:pt x="56" y="190"/>
                  <a:pt x="58" y="190"/>
                  <a:pt x="59" y="190"/>
                </a:cubicBezTo>
                <a:cubicBezTo>
                  <a:pt x="60" y="189"/>
                  <a:pt x="62" y="189"/>
                  <a:pt x="63" y="188"/>
                </a:cubicBezTo>
                <a:cubicBezTo>
                  <a:pt x="63" y="188"/>
                  <a:pt x="64" y="188"/>
                  <a:pt x="64" y="188"/>
                </a:cubicBezTo>
                <a:cubicBezTo>
                  <a:pt x="64" y="187"/>
                  <a:pt x="64" y="187"/>
                  <a:pt x="65" y="187"/>
                </a:cubicBezTo>
                <a:cubicBezTo>
                  <a:pt x="66" y="187"/>
                  <a:pt x="66" y="187"/>
                  <a:pt x="66" y="187"/>
                </a:cubicBezTo>
                <a:cubicBezTo>
                  <a:pt x="67" y="187"/>
                  <a:pt x="67" y="187"/>
                  <a:pt x="68" y="187"/>
                </a:cubicBezTo>
                <a:cubicBezTo>
                  <a:pt x="68" y="186"/>
                  <a:pt x="68" y="186"/>
                  <a:pt x="68" y="186"/>
                </a:cubicBezTo>
                <a:cubicBezTo>
                  <a:pt x="69" y="186"/>
                  <a:pt x="70" y="186"/>
                  <a:pt x="71" y="186"/>
                </a:cubicBezTo>
                <a:cubicBezTo>
                  <a:pt x="71" y="183"/>
                  <a:pt x="74" y="184"/>
                  <a:pt x="74" y="181"/>
                </a:cubicBezTo>
                <a:cubicBezTo>
                  <a:pt x="74" y="180"/>
                  <a:pt x="75" y="179"/>
                  <a:pt x="76" y="178"/>
                </a:cubicBezTo>
                <a:cubicBezTo>
                  <a:pt x="77" y="178"/>
                  <a:pt x="78" y="177"/>
                  <a:pt x="78" y="176"/>
                </a:cubicBezTo>
                <a:cubicBezTo>
                  <a:pt x="78" y="175"/>
                  <a:pt x="79" y="173"/>
                  <a:pt x="81" y="174"/>
                </a:cubicBezTo>
                <a:cubicBezTo>
                  <a:pt x="82" y="174"/>
                  <a:pt x="82" y="174"/>
                  <a:pt x="83" y="174"/>
                </a:cubicBezTo>
                <a:cubicBezTo>
                  <a:pt x="83" y="172"/>
                  <a:pt x="83" y="172"/>
                  <a:pt x="84" y="171"/>
                </a:cubicBezTo>
                <a:cubicBezTo>
                  <a:pt x="84" y="171"/>
                  <a:pt x="84" y="171"/>
                  <a:pt x="84" y="170"/>
                </a:cubicBezTo>
                <a:cubicBezTo>
                  <a:pt x="85" y="170"/>
                  <a:pt x="85" y="169"/>
                  <a:pt x="87" y="169"/>
                </a:cubicBezTo>
                <a:cubicBezTo>
                  <a:pt x="87" y="169"/>
                  <a:pt x="87" y="169"/>
                  <a:pt x="88" y="169"/>
                </a:cubicBezTo>
                <a:cubicBezTo>
                  <a:pt x="88" y="169"/>
                  <a:pt x="88" y="168"/>
                  <a:pt x="88" y="168"/>
                </a:cubicBezTo>
                <a:cubicBezTo>
                  <a:pt x="89" y="166"/>
                  <a:pt x="89" y="163"/>
                  <a:pt x="90" y="162"/>
                </a:cubicBezTo>
                <a:cubicBezTo>
                  <a:pt x="91" y="162"/>
                  <a:pt x="91" y="162"/>
                  <a:pt x="91" y="162"/>
                </a:cubicBezTo>
                <a:cubicBezTo>
                  <a:pt x="92" y="161"/>
                  <a:pt x="93" y="160"/>
                  <a:pt x="93" y="158"/>
                </a:cubicBezTo>
                <a:cubicBezTo>
                  <a:pt x="93" y="157"/>
                  <a:pt x="93" y="157"/>
                  <a:pt x="93" y="156"/>
                </a:cubicBezTo>
                <a:cubicBezTo>
                  <a:pt x="92" y="156"/>
                  <a:pt x="92" y="156"/>
                  <a:pt x="91" y="156"/>
                </a:cubicBezTo>
                <a:cubicBezTo>
                  <a:pt x="91" y="156"/>
                  <a:pt x="91" y="155"/>
                  <a:pt x="91" y="155"/>
                </a:cubicBezTo>
                <a:cubicBezTo>
                  <a:pt x="91" y="154"/>
                  <a:pt x="91" y="153"/>
                  <a:pt x="91" y="152"/>
                </a:cubicBezTo>
                <a:cubicBezTo>
                  <a:pt x="92" y="152"/>
                  <a:pt x="92" y="152"/>
                  <a:pt x="93" y="152"/>
                </a:cubicBezTo>
                <a:cubicBezTo>
                  <a:pt x="93" y="151"/>
                  <a:pt x="95" y="151"/>
                  <a:pt x="95" y="152"/>
                </a:cubicBezTo>
                <a:cubicBezTo>
                  <a:pt x="95" y="152"/>
                  <a:pt x="96" y="152"/>
                  <a:pt x="96" y="152"/>
                </a:cubicBezTo>
                <a:cubicBezTo>
                  <a:pt x="98" y="152"/>
                  <a:pt x="98" y="149"/>
                  <a:pt x="96" y="149"/>
                </a:cubicBezTo>
                <a:cubicBezTo>
                  <a:pt x="96" y="148"/>
                  <a:pt x="96" y="147"/>
                  <a:pt x="96" y="146"/>
                </a:cubicBezTo>
                <a:cubicBezTo>
                  <a:pt x="96" y="146"/>
                  <a:pt x="96" y="146"/>
                  <a:pt x="96" y="145"/>
                </a:cubicBezTo>
                <a:cubicBezTo>
                  <a:pt x="96" y="144"/>
                  <a:pt x="96" y="144"/>
                  <a:pt x="96" y="143"/>
                </a:cubicBezTo>
                <a:cubicBezTo>
                  <a:pt x="96" y="141"/>
                  <a:pt x="97" y="140"/>
                  <a:pt x="97" y="139"/>
                </a:cubicBezTo>
                <a:cubicBezTo>
                  <a:pt x="98" y="139"/>
                  <a:pt x="98" y="139"/>
                  <a:pt x="99" y="139"/>
                </a:cubicBezTo>
                <a:cubicBezTo>
                  <a:pt x="99" y="138"/>
                  <a:pt x="100" y="137"/>
                  <a:pt x="101" y="137"/>
                </a:cubicBezTo>
                <a:cubicBezTo>
                  <a:pt x="101" y="137"/>
                  <a:pt x="101" y="136"/>
                  <a:pt x="101" y="136"/>
                </a:cubicBezTo>
                <a:cubicBezTo>
                  <a:pt x="98" y="136"/>
                  <a:pt x="101" y="132"/>
                  <a:pt x="101" y="131"/>
                </a:cubicBezTo>
                <a:cubicBezTo>
                  <a:pt x="101" y="130"/>
                  <a:pt x="101" y="130"/>
                  <a:pt x="102" y="130"/>
                </a:cubicBezTo>
                <a:cubicBezTo>
                  <a:pt x="102" y="127"/>
                  <a:pt x="102" y="125"/>
                  <a:pt x="104" y="125"/>
                </a:cubicBezTo>
                <a:cubicBezTo>
                  <a:pt x="104" y="125"/>
                  <a:pt x="104" y="124"/>
                  <a:pt x="104" y="124"/>
                </a:cubicBezTo>
                <a:cubicBezTo>
                  <a:pt x="105" y="123"/>
                  <a:pt x="105" y="122"/>
                  <a:pt x="106" y="121"/>
                </a:cubicBezTo>
                <a:cubicBezTo>
                  <a:pt x="106" y="121"/>
                  <a:pt x="106" y="121"/>
                  <a:pt x="106" y="120"/>
                </a:cubicBezTo>
                <a:cubicBezTo>
                  <a:pt x="106" y="119"/>
                  <a:pt x="106" y="118"/>
                  <a:pt x="107" y="118"/>
                </a:cubicBezTo>
                <a:cubicBezTo>
                  <a:pt x="107" y="117"/>
                  <a:pt x="107" y="116"/>
                  <a:pt x="107" y="116"/>
                </a:cubicBezTo>
                <a:cubicBezTo>
                  <a:pt x="107" y="116"/>
                  <a:pt x="108" y="116"/>
                  <a:pt x="108" y="116"/>
                </a:cubicBezTo>
                <a:cubicBezTo>
                  <a:pt x="108" y="115"/>
                  <a:pt x="108" y="115"/>
                  <a:pt x="108" y="114"/>
                </a:cubicBezTo>
                <a:cubicBezTo>
                  <a:pt x="108" y="114"/>
                  <a:pt x="107" y="114"/>
                  <a:pt x="107" y="114"/>
                </a:cubicBezTo>
                <a:cubicBezTo>
                  <a:pt x="107" y="114"/>
                  <a:pt x="107" y="114"/>
                  <a:pt x="107" y="113"/>
                </a:cubicBezTo>
                <a:close/>
                <a:moveTo>
                  <a:pt x="82" y="60"/>
                </a:moveTo>
                <a:cubicBezTo>
                  <a:pt x="83" y="60"/>
                  <a:pt x="85" y="60"/>
                  <a:pt x="84" y="62"/>
                </a:cubicBezTo>
                <a:cubicBezTo>
                  <a:pt x="83" y="62"/>
                  <a:pt x="82" y="62"/>
                  <a:pt x="82" y="61"/>
                </a:cubicBezTo>
                <a:cubicBezTo>
                  <a:pt x="82" y="61"/>
                  <a:pt x="82" y="60"/>
                  <a:pt x="82" y="60"/>
                </a:cubicBezTo>
                <a:close/>
                <a:moveTo>
                  <a:pt x="89" y="42"/>
                </a:moveTo>
                <a:cubicBezTo>
                  <a:pt x="86" y="38"/>
                  <a:pt x="93" y="45"/>
                  <a:pt x="89" y="42"/>
                </a:cubicBezTo>
                <a:close/>
                <a:moveTo>
                  <a:pt x="7" y="75"/>
                </a:moveTo>
                <a:cubicBezTo>
                  <a:pt x="7" y="74"/>
                  <a:pt x="7" y="72"/>
                  <a:pt x="8" y="72"/>
                </a:cubicBezTo>
                <a:cubicBezTo>
                  <a:pt x="9" y="73"/>
                  <a:pt x="10" y="74"/>
                  <a:pt x="9" y="76"/>
                </a:cubicBezTo>
                <a:cubicBezTo>
                  <a:pt x="9" y="76"/>
                  <a:pt x="7" y="76"/>
                  <a:pt x="7" y="75"/>
                </a:cubicBezTo>
                <a:close/>
                <a:moveTo>
                  <a:pt x="8" y="60"/>
                </a:moveTo>
                <a:cubicBezTo>
                  <a:pt x="7" y="63"/>
                  <a:pt x="7" y="62"/>
                  <a:pt x="8" y="66"/>
                </a:cubicBezTo>
                <a:cubicBezTo>
                  <a:pt x="4" y="65"/>
                  <a:pt x="6" y="60"/>
                  <a:pt x="5" y="60"/>
                </a:cubicBezTo>
                <a:cubicBezTo>
                  <a:pt x="5" y="58"/>
                  <a:pt x="6" y="60"/>
                  <a:pt x="8" y="60"/>
                </a:cubicBezTo>
                <a:close/>
                <a:moveTo>
                  <a:pt x="47" y="114"/>
                </a:moveTo>
                <a:cubicBezTo>
                  <a:pt x="46" y="114"/>
                  <a:pt x="47" y="112"/>
                  <a:pt x="45" y="112"/>
                </a:cubicBezTo>
                <a:cubicBezTo>
                  <a:pt x="46" y="108"/>
                  <a:pt x="49" y="113"/>
                  <a:pt x="51" y="112"/>
                </a:cubicBezTo>
                <a:cubicBezTo>
                  <a:pt x="51" y="114"/>
                  <a:pt x="47" y="112"/>
                  <a:pt x="47" y="114"/>
                </a:cubicBezTo>
                <a:close/>
                <a:moveTo>
                  <a:pt x="28" y="170"/>
                </a:moveTo>
                <a:cubicBezTo>
                  <a:pt x="30" y="170"/>
                  <a:pt x="32" y="173"/>
                  <a:pt x="28" y="173"/>
                </a:cubicBezTo>
                <a:cubicBezTo>
                  <a:pt x="27" y="172"/>
                  <a:pt x="27" y="170"/>
                  <a:pt x="28" y="170"/>
                </a:cubicBezTo>
                <a:close/>
                <a:moveTo>
                  <a:pt x="89" y="119"/>
                </a:moveTo>
                <a:cubicBezTo>
                  <a:pt x="90" y="119"/>
                  <a:pt x="90" y="118"/>
                  <a:pt x="90" y="117"/>
                </a:cubicBezTo>
                <a:cubicBezTo>
                  <a:pt x="90" y="116"/>
                  <a:pt x="90" y="116"/>
                  <a:pt x="90" y="116"/>
                </a:cubicBezTo>
                <a:cubicBezTo>
                  <a:pt x="91" y="115"/>
                  <a:pt x="93" y="116"/>
                  <a:pt x="93" y="114"/>
                </a:cubicBezTo>
                <a:cubicBezTo>
                  <a:pt x="94" y="114"/>
                  <a:pt x="94" y="113"/>
                  <a:pt x="95" y="113"/>
                </a:cubicBezTo>
                <a:cubicBezTo>
                  <a:pt x="95" y="113"/>
                  <a:pt x="96" y="113"/>
                  <a:pt x="96" y="113"/>
                </a:cubicBezTo>
                <a:cubicBezTo>
                  <a:pt x="96" y="114"/>
                  <a:pt x="98" y="115"/>
                  <a:pt x="96" y="116"/>
                </a:cubicBezTo>
                <a:cubicBezTo>
                  <a:pt x="96" y="116"/>
                  <a:pt x="96" y="118"/>
                  <a:pt x="95" y="118"/>
                </a:cubicBezTo>
                <a:cubicBezTo>
                  <a:pt x="94" y="118"/>
                  <a:pt x="93" y="118"/>
                  <a:pt x="93" y="118"/>
                </a:cubicBezTo>
                <a:cubicBezTo>
                  <a:pt x="91" y="118"/>
                  <a:pt x="92" y="121"/>
                  <a:pt x="89" y="120"/>
                </a:cubicBezTo>
                <a:cubicBezTo>
                  <a:pt x="89" y="120"/>
                  <a:pt x="89" y="119"/>
                  <a:pt x="89" y="119"/>
                </a:cubicBezTo>
                <a:close/>
                <a:moveTo>
                  <a:pt x="102" y="118"/>
                </a:moveTo>
                <a:cubicBezTo>
                  <a:pt x="102" y="118"/>
                  <a:pt x="102" y="119"/>
                  <a:pt x="102" y="119"/>
                </a:cubicBezTo>
                <a:cubicBezTo>
                  <a:pt x="102" y="121"/>
                  <a:pt x="100" y="121"/>
                  <a:pt x="100" y="123"/>
                </a:cubicBezTo>
                <a:cubicBezTo>
                  <a:pt x="99" y="123"/>
                  <a:pt x="98" y="123"/>
                  <a:pt x="97" y="123"/>
                </a:cubicBezTo>
                <a:cubicBezTo>
                  <a:pt x="97" y="122"/>
                  <a:pt x="97" y="121"/>
                  <a:pt x="97" y="120"/>
                </a:cubicBezTo>
                <a:cubicBezTo>
                  <a:pt x="97" y="119"/>
                  <a:pt x="97" y="119"/>
                  <a:pt x="97" y="118"/>
                </a:cubicBezTo>
                <a:cubicBezTo>
                  <a:pt x="98" y="118"/>
                  <a:pt x="98" y="118"/>
                  <a:pt x="99" y="118"/>
                </a:cubicBezTo>
                <a:cubicBezTo>
                  <a:pt x="99" y="117"/>
                  <a:pt x="99" y="116"/>
                  <a:pt x="100" y="116"/>
                </a:cubicBezTo>
                <a:cubicBezTo>
                  <a:pt x="100" y="114"/>
                  <a:pt x="102" y="114"/>
                  <a:pt x="102" y="116"/>
                </a:cubicBezTo>
                <a:cubicBezTo>
                  <a:pt x="102" y="116"/>
                  <a:pt x="102" y="117"/>
                  <a:pt x="102" y="118"/>
                </a:cubicBezTo>
                <a:close/>
                <a:moveTo>
                  <a:pt x="80" y="113"/>
                </a:moveTo>
                <a:cubicBezTo>
                  <a:pt x="81" y="113"/>
                  <a:pt x="83" y="111"/>
                  <a:pt x="84" y="111"/>
                </a:cubicBezTo>
                <a:cubicBezTo>
                  <a:pt x="85" y="111"/>
                  <a:pt x="85" y="112"/>
                  <a:pt x="87" y="112"/>
                </a:cubicBezTo>
                <a:cubicBezTo>
                  <a:pt x="88" y="112"/>
                  <a:pt x="89" y="112"/>
                  <a:pt x="89" y="113"/>
                </a:cubicBezTo>
                <a:cubicBezTo>
                  <a:pt x="89" y="114"/>
                  <a:pt x="89" y="115"/>
                  <a:pt x="88" y="114"/>
                </a:cubicBezTo>
                <a:cubicBezTo>
                  <a:pt x="88" y="116"/>
                  <a:pt x="86" y="115"/>
                  <a:pt x="85" y="113"/>
                </a:cubicBezTo>
                <a:cubicBezTo>
                  <a:pt x="86" y="112"/>
                  <a:pt x="85" y="112"/>
                  <a:pt x="84" y="112"/>
                </a:cubicBezTo>
                <a:cubicBezTo>
                  <a:pt x="84" y="113"/>
                  <a:pt x="83" y="113"/>
                  <a:pt x="83" y="114"/>
                </a:cubicBezTo>
                <a:cubicBezTo>
                  <a:pt x="83" y="115"/>
                  <a:pt x="83" y="115"/>
                  <a:pt x="83" y="116"/>
                </a:cubicBezTo>
                <a:cubicBezTo>
                  <a:pt x="84" y="116"/>
                  <a:pt x="84" y="116"/>
                  <a:pt x="84" y="116"/>
                </a:cubicBezTo>
                <a:cubicBezTo>
                  <a:pt x="85" y="116"/>
                  <a:pt x="87" y="116"/>
                  <a:pt x="87" y="117"/>
                </a:cubicBezTo>
                <a:cubicBezTo>
                  <a:pt x="86" y="117"/>
                  <a:pt x="84" y="117"/>
                  <a:pt x="84" y="118"/>
                </a:cubicBezTo>
                <a:cubicBezTo>
                  <a:pt x="84" y="118"/>
                  <a:pt x="84" y="118"/>
                  <a:pt x="83" y="118"/>
                </a:cubicBezTo>
                <a:cubicBezTo>
                  <a:pt x="82" y="118"/>
                  <a:pt x="82" y="118"/>
                  <a:pt x="82" y="117"/>
                </a:cubicBezTo>
                <a:cubicBezTo>
                  <a:pt x="82" y="117"/>
                  <a:pt x="81" y="117"/>
                  <a:pt x="81" y="117"/>
                </a:cubicBezTo>
                <a:cubicBezTo>
                  <a:pt x="81" y="116"/>
                  <a:pt x="80" y="115"/>
                  <a:pt x="80" y="114"/>
                </a:cubicBezTo>
                <a:cubicBezTo>
                  <a:pt x="80" y="114"/>
                  <a:pt x="80" y="114"/>
                  <a:pt x="80" y="113"/>
                </a:cubicBezTo>
                <a:close/>
                <a:moveTo>
                  <a:pt x="80" y="125"/>
                </a:moveTo>
                <a:cubicBezTo>
                  <a:pt x="79" y="125"/>
                  <a:pt x="79" y="125"/>
                  <a:pt x="78" y="125"/>
                </a:cubicBezTo>
                <a:cubicBezTo>
                  <a:pt x="78" y="123"/>
                  <a:pt x="80" y="122"/>
                  <a:pt x="82" y="123"/>
                </a:cubicBezTo>
                <a:cubicBezTo>
                  <a:pt x="82" y="123"/>
                  <a:pt x="82" y="123"/>
                  <a:pt x="82" y="124"/>
                </a:cubicBezTo>
                <a:cubicBezTo>
                  <a:pt x="81" y="124"/>
                  <a:pt x="81" y="125"/>
                  <a:pt x="80" y="125"/>
                </a:cubicBezTo>
                <a:close/>
                <a:moveTo>
                  <a:pt x="70" y="139"/>
                </a:moveTo>
                <a:cubicBezTo>
                  <a:pt x="70" y="139"/>
                  <a:pt x="71" y="139"/>
                  <a:pt x="71" y="139"/>
                </a:cubicBezTo>
                <a:cubicBezTo>
                  <a:pt x="71" y="140"/>
                  <a:pt x="71" y="140"/>
                  <a:pt x="71" y="140"/>
                </a:cubicBezTo>
                <a:cubicBezTo>
                  <a:pt x="71" y="142"/>
                  <a:pt x="70" y="141"/>
                  <a:pt x="69" y="140"/>
                </a:cubicBezTo>
                <a:cubicBezTo>
                  <a:pt x="69" y="140"/>
                  <a:pt x="69" y="139"/>
                  <a:pt x="70" y="139"/>
                </a:cubicBezTo>
                <a:close/>
                <a:moveTo>
                  <a:pt x="57" y="167"/>
                </a:moveTo>
                <a:cubicBezTo>
                  <a:pt x="57" y="166"/>
                  <a:pt x="58" y="165"/>
                  <a:pt x="59" y="165"/>
                </a:cubicBezTo>
                <a:cubicBezTo>
                  <a:pt x="59" y="166"/>
                  <a:pt x="59" y="166"/>
                  <a:pt x="59" y="167"/>
                </a:cubicBezTo>
                <a:cubicBezTo>
                  <a:pt x="59" y="167"/>
                  <a:pt x="59" y="167"/>
                  <a:pt x="58" y="167"/>
                </a:cubicBezTo>
                <a:cubicBezTo>
                  <a:pt x="58" y="167"/>
                  <a:pt x="57" y="167"/>
                  <a:pt x="57" y="167"/>
                </a:cubicBezTo>
                <a:close/>
                <a:moveTo>
                  <a:pt x="87" y="139"/>
                </a:moveTo>
                <a:cubicBezTo>
                  <a:pt x="87" y="140"/>
                  <a:pt x="87" y="140"/>
                  <a:pt x="87" y="140"/>
                </a:cubicBezTo>
                <a:cubicBezTo>
                  <a:pt x="86" y="142"/>
                  <a:pt x="87" y="144"/>
                  <a:pt x="85" y="144"/>
                </a:cubicBezTo>
                <a:cubicBezTo>
                  <a:pt x="85" y="145"/>
                  <a:pt x="85" y="145"/>
                  <a:pt x="84" y="146"/>
                </a:cubicBezTo>
                <a:cubicBezTo>
                  <a:pt x="83" y="147"/>
                  <a:pt x="83" y="149"/>
                  <a:pt x="83" y="150"/>
                </a:cubicBezTo>
                <a:cubicBezTo>
                  <a:pt x="83" y="151"/>
                  <a:pt x="84" y="151"/>
                  <a:pt x="84" y="151"/>
                </a:cubicBezTo>
                <a:cubicBezTo>
                  <a:pt x="84" y="152"/>
                  <a:pt x="84" y="152"/>
                  <a:pt x="84" y="152"/>
                </a:cubicBezTo>
                <a:cubicBezTo>
                  <a:pt x="84" y="152"/>
                  <a:pt x="84" y="152"/>
                  <a:pt x="83" y="152"/>
                </a:cubicBezTo>
                <a:cubicBezTo>
                  <a:pt x="81" y="152"/>
                  <a:pt x="82" y="156"/>
                  <a:pt x="81" y="156"/>
                </a:cubicBezTo>
                <a:cubicBezTo>
                  <a:pt x="81" y="156"/>
                  <a:pt x="81" y="157"/>
                  <a:pt x="81" y="157"/>
                </a:cubicBezTo>
                <a:cubicBezTo>
                  <a:pt x="81" y="157"/>
                  <a:pt x="81" y="158"/>
                  <a:pt x="81" y="158"/>
                </a:cubicBezTo>
                <a:cubicBezTo>
                  <a:pt x="80" y="158"/>
                  <a:pt x="80" y="158"/>
                  <a:pt x="80" y="158"/>
                </a:cubicBezTo>
                <a:cubicBezTo>
                  <a:pt x="80" y="159"/>
                  <a:pt x="80" y="160"/>
                  <a:pt x="80" y="161"/>
                </a:cubicBezTo>
                <a:cubicBezTo>
                  <a:pt x="79" y="162"/>
                  <a:pt x="78" y="163"/>
                  <a:pt x="77" y="163"/>
                </a:cubicBezTo>
                <a:cubicBezTo>
                  <a:pt x="77" y="163"/>
                  <a:pt x="77" y="164"/>
                  <a:pt x="77" y="164"/>
                </a:cubicBezTo>
                <a:cubicBezTo>
                  <a:pt x="77" y="166"/>
                  <a:pt x="77" y="168"/>
                  <a:pt x="76" y="168"/>
                </a:cubicBezTo>
                <a:cubicBezTo>
                  <a:pt x="76" y="169"/>
                  <a:pt x="76" y="170"/>
                  <a:pt x="75" y="170"/>
                </a:cubicBezTo>
                <a:cubicBezTo>
                  <a:pt x="75" y="171"/>
                  <a:pt x="75" y="172"/>
                  <a:pt x="74" y="171"/>
                </a:cubicBezTo>
                <a:cubicBezTo>
                  <a:pt x="72" y="171"/>
                  <a:pt x="71" y="172"/>
                  <a:pt x="71" y="173"/>
                </a:cubicBezTo>
                <a:cubicBezTo>
                  <a:pt x="70" y="173"/>
                  <a:pt x="68" y="173"/>
                  <a:pt x="69" y="175"/>
                </a:cubicBezTo>
                <a:cubicBezTo>
                  <a:pt x="68" y="175"/>
                  <a:pt x="68" y="175"/>
                  <a:pt x="68" y="175"/>
                </a:cubicBezTo>
                <a:cubicBezTo>
                  <a:pt x="68" y="175"/>
                  <a:pt x="68" y="176"/>
                  <a:pt x="68" y="176"/>
                </a:cubicBezTo>
                <a:cubicBezTo>
                  <a:pt x="68" y="177"/>
                  <a:pt x="67" y="178"/>
                  <a:pt x="66" y="178"/>
                </a:cubicBezTo>
                <a:cubicBezTo>
                  <a:pt x="66" y="178"/>
                  <a:pt x="66" y="178"/>
                  <a:pt x="65" y="178"/>
                </a:cubicBezTo>
                <a:cubicBezTo>
                  <a:pt x="65" y="178"/>
                  <a:pt x="64" y="178"/>
                  <a:pt x="64" y="177"/>
                </a:cubicBezTo>
                <a:cubicBezTo>
                  <a:pt x="64" y="177"/>
                  <a:pt x="63" y="177"/>
                  <a:pt x="63" y="177"/>
                </a:cubicBezTo>
                <a:cubicBezTo>
                  <a:pt x="63" y="176"/>
                  <a:pt x="61" y="175"/>
                  <a:pt x="63" y="175"/>
                </a:cubicBezTo>
                <a:cubicBezTo>
                  <a:pt x="63" y="175"/>
                  <a:pt x="63" y="174"/>
                  <a:pt x="63" y="174"/>
                </a:cubicBezTo>
                <a:cubicBezTo>
                  <a:pt x="69" y="172"/>
                  <a:pt x="59" y="171"/>
                  <a:pt x="63" y="168"/>
                </a:cubicBezTo>
                <a:cubicBezTo>
                  <a:pt x="63" y="167"/>
                  <a:pt x="63" y="166"/>
                  <a:pt x="64" y="167"/>
                </a:cubicBezTo>
                <a:cubicBezTo>
                  <a:pt x="64" y="166"/>
                  <a:pt x="64" y="166"/>
                  <a:pt x="64" y="165"/>
                </a:cubicBezTo>
                <a:cubicBezTo>
                  <a:pt x="64" y="165"/>
                  <a:pt x="64" y="164"/>
                  <a:pt x="64" y="163"/>
                </a:cubicBezTo>
                <a:cubicBezTo>
                  <a:pt x="64" y="163"/>
                  <a:pt x="65" y="163"/>
                  <a:pt x="65" y="163"/>
                </a:cubicBezTo>
                <a:cubicBezTo>
                  <a:pt x="65" y="162"/>
                  <a:pt x="63" y="162"/>
                  <a:pt x="63" y="159"/>
                </a:cubicBezTo>
                <a:cubicBezTo>
                  <a:pt x="63" y="159"/>
                  <a:pt x="63" y="159"/>
                  <a:pt x="63" y="158"/>
                </a:cubicBezTo>
                <a:cubicBezTo>
                  <a:pt x="63" y="158"/>
                  <a:pt x="64" y="158"/>
                  <a:pt x="64" y="158"/>
                </a:cubicBezTo>
                <a:cubicBezTo>
                  <a:pt x="64" y="158"/>
                  <a:pt x="64" y="157"/>
                  <a:pt x="64" y="157"/>
                </a:cubicBezTo>
                <a:cubicBezTo>
                  <a:pt x="64" y="156"/>
                  <a:pt x="64" y="156"/>
                  <a:pt x="64" y="155"/>
                </a:cubicBezTo>
                <a:cubicBezTo>
                  <a:pt x="64" y="154"/>
                  <a:pt x="64" y="154"/>
                  <a:pt x="63" y="154"/>
                </a:cubicBezTo>
                <a:cubicBezTo>
                  <a:pt x="63" y="153"/>
                  <a:pt x="63" y="153"/>
                  <a:pt x="63" y="152"/>
                </a:cubicBezTo>
                <a:cubicBezTo>
                  <a:pt x="63" y="152"/>
                  <a:pt x="64" y="152"/>
                  <a:pt x="64" y="152"/>
                </a:cubicBezTo>
                <a:cubicBezTo>
                  <a:pt x="64" y="152"/>
                  <a:pt x="64" y="152"/>
                  <a:pt x="64" y="151"/>
                </a:cubicBezTo>
                <a:cubicBezTo>
                  <a:pt x="64" y="150"/>
                  <a:pt x="65" y="149"/>
                  <a:pt x="66" y="149"/>
                </a:cubicBezTo>
                <a:cubicBezTo>
                  <a:pt x="66" y="147"/>
                  <a:pt x="67" y="147"/>
                  <a:pt x="68" y="146"/>
                </a:cubicBezTo>
                <a:cubicBezTo>
                  <a:pt x="68" y="147"/>
                  <a:pt x="68" y="148"/>
                  <a:pt x="69" y="148"/>
                </a:cubicBezTo>
                <a:cubicBezTo>
                  <a:pt x="69" y="148"/>
                  <a:pt x="69" y="149"/>
                  <a:pt x="69" y="150"/>
                </a:cubicBezTo>
                <a:cubicBezTo>
                  <a:pt x="70" y="150"/>
                  <a:pt x="70" y="150"/>
                  <a:pt x="70" y="151"/>
                </a:cubicBezTo>
                <a:cubicBezTo>
                  <a:pt x="72" y="151"/>
                  <a:pt x="72" y="153"/>
                  <a:pt x="74" y="152"/>
                </a:cubicBezTo>
                <a:cubicBezTo>
                  <a:pt x="74" y="152"/>
                  <a:pt x="74" y="152"/>
                  <a:pt x="74" y="151"/>
                </a:cubicBezTo>
                <a:cubicBezTo>
                  <a:pt x="73" y="148"/>
                  <a:pt x="75" y="148"/>
                  <a:pt x="75" y="145"/>
                </a:cubicBezTo>
                <a:cubicBezTo>
                  <a:pt x="75" y="145"/>
                  <a:pt x="76" y="145"/>
                  <a:pt x="76" y="145"/>
                </a:cubicBezTo>
                <a:cubicBezTo>
                  <a:pt x="76" y="145"/>
                  <a:pt x="76" y="144"/>
                  <a:pt x="76" y="144"/>
                </a:cubicBezTo>
                <a:cubicBezTo>
                  <a:pt x="76" y="143"/>
                  <a:pt x="76" y="143"/>
                  <a:pt x="77" y="143"/>
                </a:cubicBezTo>
                <a:cubicBezTo>
                  <a:pt x="77" y="142"/>
                  <a:pt x="77" y="142"/>
                  <a:pt x="77" y="142"/>
                </a:cubicBezTo>
                <a:cubicBezTo>
                  <a:pt x="77" y="141"/>
                  <a:pt x="78" y="140"/>
                  <a:pt x="80" y="140"/>
                </a:cubicBezTo>
                <a:cubicBezTo>
                  <a:pt x="80" y="140"/>
                  <a:pt x="80" y="140"/>
                  <a:pt x="81" y="140"/>
                </a:cubicBezTo>
                <a:cubicBezTo>
                  <a:pt x="81" y="140"/>
                  <a:pt x="81" y="139"/>
                  <a:pt x="81" y="138"/>
                </a:cubicBezTo>
                <a:cubicBezTo>
                  <a:pt x="80" y="138"/>
                  <a:pt x="79" y="138"/>
                  <a:pt x="80" y="137"/>
                </a:cubicBezTo>
                <a:cubicBezTo>
                  <a:pt x="79" y="137"/>
                  <a:pt x="79" y="137"/>
                  <a:pt x="78" y="137"/>
                </a:cubicBezTo>
                <a:cubicBezTo>
                  <a:pt x="77" y="139"/>
                  <a:pt x="74" y="138"/>
                  <a:pt x="74" y="140"/>
                </a:cubicBezTo>
                <a:cubicBezTo>
                  <a:pt x="74" y="140"/>
                  <a:pt x="74" y="140"/>
                  <a:pt x="74" y="139"/>
                </a:cubicBezTo>
                <a:cubicBezTo>
                  <a:pt x="74" y="139"/>
                  <a:pt x="74" y="138"/>
                  <a:pt x="74" y="138"/>
                </a:cubicBezTo>
                <a:cubicBezTo>
                  <a:pt x="73" y="138"/>
                  <a:pt x="72" y="138"/>
                  <a:pt x="72" y="137"/>
                </a:cubicBezTo>
                <a:cubicBezTo>
                  <a:pt x="72" y="136"/>
                  <a:pt x="73" y="136"/>
                  <a:pt x="74" y="136"/>
                </a:cubicBezTo>
                <a:cubicBezTo>
                  <a:pt x="74" y="136"/>
                  <a:pt x="74" y="136"/>
                  <a:pt x="75" y="136"/>
                </a:cubicBezTo>
                <a:cubicBezTo>
                  <a:pt x="75" y="134"/>
                  <a:pt x="76" y="135"/>
                  <a:pt x="77" y="136"/>
                </a:cubicBezTo>
                <a:cubicBezTo>
                  <a:pt x="77" y="135"/>
                  <a:pt x="77" y="135"/>
                  <a:pt x="77" y="135"/>
                </a:cubicBezTo>
                <a:cubicBezTo>
                  <a:pt x="77" y="134"/>
                  <a:pt x="77" y="134"/>
                  <a:pt x="77" y="133"/>
                </a:cubicBezTo>
                <a:cubicBezTo>
                  <a:pt x="77" y="132"/>
                  <a:pt x="75" y="132"/>
                  <a:pt x="77" y="131"/>
                </a:cubicBezTo>
                <a:cubicBezTo>
                  <a:pt x="78" y="131"/>
                  <a:pt x="79" y="131"/>
                  <a:pt x="80" y="131"/>
                </a:cubicBezTo>
                <a:cubicBezTo>
                  <a:pt x="80" y="130"/>
                  <a:pt x="81" y="129"/>
                  <a:pt x="82" y="129"/>
                </a:cubicBezTo>
                <a:cubicBezTo>
                  <a:pt x="82" y="128"/>
                  <a:pt x="82" y="128"/>
                  <a:pt x="82" y="127"/>
                </a:cubicBezTo>
                <a:cubicBezTo>
                  <a:pt x="82" y="127"/>
                  <a:pt x="81" y="127"/>
                  <a:pt x="81" y="127"/>
                </a:cubicBezTo>
                <a:cubicBezTo>
                  <a:pt x="81" y="127"/>
                  <a:pt x="81" y="127"/>
                  <a:pt x="81" y="126"/>
                </a:cubicBezTo>
                <a:cubicBezTo>
                  <a:pt x="81" y="126"/>
                  <a:pt x="82" y="126"/>
                  <a:pt x="82" y="125"/>
                </a:cubicBezTo>
                <a:cubicBezTo>
                  <a:pt x="83" y="125"/>
                  <a:pt x="84" y="125"/>
                  <a:pt x="84" y="125"/>
                </a:cubicBezTo>
                <a:cubicBezTo>
                  <a:pt x="84" y="124"/>
                  <a:pt x="83" y="123"/>
                  <a:pt x="83" y="121"/>
                </a:cubicBezTo>
                <a:cubicBezTo>
                  <a:pt x="84" y="121"/>
                  <a:pt x="85" y="121"/>
                  <a:pt x="87" y="121"/>
                </a:cubicBezTo>
                <a:cubicBezTo>
                  <a:pt x="87" y="122"/>
                  <a:pt x="88" y="122"/>
                  <a:pt x="88" y="123"/>
                </a:cubicBezTo>
                <a:cubicBezTo>
                  <a:pt x="88" y="123"/>
                  <a:pt x="89" y="123"/>
                  <a:pt x="89" y="123"/>
                </a:cubicBezTo>
                <a:cubicBezTo>
                  <a:pt x="89" y="123"/>
                  <a:pt x="89" y="123"/>
                  <a:pt x="89" y="124"/>
                </a:cubicBezTo>
                <a:cubicBezTo>
                  <a:pt x="89" y="125"/>
                  <a:pt x="89" y="126"/>
                  <a:pt x="89" y="127"/>
                </a:cubicBezTo>
                <a:cubicBezTo>
                  <a:pt x="89" y="128"/>
                  <a:pt x="89" y="128"/>
                  <a:pt x="89" y="129"/>
                </a:cubicBezTo>
                <a:cubicBezTo>
                  <a:pt x="89" y="130"/>
                  <a:pt x="89" y="131"/>
                  <a:pt x="88" y="131"/>
                </a:cubicBezTo>
                <a:cubicBezTo>
                  <a:pt x="87" y="131"/>
                  <a:pt x="86" y="131"/>
                  <a:pt x="85" y="130"/>
                </a:cubicBezTo>
                <a:cubicBezTo>
                  <a:pt x="85" y="130"/>
                  <a:pt x="85" y="130"/>
                  <a:pt x="84" y="130"/>
                </a:cubicBezTo>
                <a:cubicBezTo>
                  <a:pt x="84" y="130"/>
                  <a:pt x="84" y="131"/>
                  <a:pt x="84" y="131"/>
                </a:cubicBezTo>
                <a:cubicBezTo>
                  <a:pt x="84" y="133"/>
                  <a:pt x="86" y="132"/>
                  <a:pt x="87" y="133"/>
                </a:cubicBezTo>
                <a:cubicBezTo>
                  <a:pt x="87" y="133"/>
                  <a:pt x="87" y="133"/>
                  <a:pt x="88" y="133"/>
                </a:cubicBezTo>
                <a:cubicBezTo>
                  <a:pt x="89" y="133"/>
                  <a:pt x="89" y="134"/>
                  <a:pt x="89" y="135"/>
                </a:cubicBezTo>
                <a:cubicBezTo>
                  <a:pt x="90" y="135"/>
                  <a:pt x="90" y="135"/>
                  <a:pt x="90" y="136"/>
                </a:cubicBezTo>
                <a:cubicBezTo>
                  <a:pt x="90" y="136"/>
                  <a:pt x="90" y="137"/>
                  <a:pt x="90" y="137"/>
                </a:cubicBezTo>
                <a:cubicBezTo>
                  <a:pt x="90" y="137"/>
                  <a:pt x="90" y="138"/>
                  <a:pt x="90" y="138"/>
                </a:cubicBezTo>
                <a:cubicBezTo>
                  <a:pt x="89" y="138"/>
                  <a:pt x="88" y="139"/>
                  <a:pt x="87" y="139"/>
                </a:cubicBezTo>
                <a:close/>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444" name="Freeform 277" title=""/>
          <p:cNvSpPr/>
          <p:nvPr>
            <p:custDataLst>
              <p:tags r:id="rId465"/>
            </p:custDataLst>
          </p:nvPr>
        </p:nvSpPr>
        <p:spPr bwMode="auto">
          <a:xfrm rot="1740000">
            <a:off x="10778603" y="2694603"/>
            <a:ext cx="3437" cy="5783"/>
          </a:xfrm>
          <a:custGeom>
            <a:gdLst>
              <a:gd name="T0" fmla="*/ 1 w 6"/>
              <a:gd name="T1" fmla="*/ 4 h 10"/>
              <a:gd name="T2" fmla="*/ 0 w 6"/>
              <a:gd name="T3" fmla="*/ 8 h 10"/>
              <a:gd name="T4" fmla="*/ 1 w 6"/>
              <a:gd name="T5" fmla="*/ 9 h 10"/>
              <a:gd name="T6" fmla="*/ 4 w 6"/>
              <a:gd name="T7" fmla="*/ 10 h 10"/>
              <a:gd name="T8" fmla="*/ 5 w 6"/>
              <a:gd name="T9" fmla="*/ 9 h 10"/>
              <a:gd name="T10" fmla="*/ 6 w 6"/>
              <a:gd name="T11" fmla="*/ 9 h 10"/>
              <a:gd name="T12" fmla="*/ 6 w 6"/>
              <a:gd name="T13" fmla="*/ 6 h 10"/>
              <a:gd name="T14" fmla="*/ 5 w 6"/>
              <a:gd name="T15" fmla="*/ 4 h 10"/>
              <a:gd name="T16" fmla="*/ 5 w 6"/>
              <a:gd name="T17" fmla="*/ 2 h 10"/>
              <a:gd name="T18" fmla="*/ 3 w 6"/>
              <a:gd name="T19" fmla="*/ 0 h 10"/>
              <a:gd name="T20" fmla="*/ 1 w 6"/>
              <a:gd name="T21" fmla="*/ 2 h 10"/>
              <a:gd name="T22" fmla="*/ 1 w 6"/>
              <a:gd name="T23" fmla="*/ 4 h 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 h="10">
                <a:moveTo>
                  <a:pt x="1" y="4"/>
                </a:moveTo>
                <a:cubicBezTo>
                  <a:pt x="1" y="6"/>
                  <a:pt x="1" y="7"/>
                  <a:pt x="0" y="8"/>
                </a:cubicBezTo>
                <a:cubicBezTo>
                  <a:pt x="1" y="8"/>
                  <a:pt x="2" y="8"/>
                  <a:pt x="1" y="9"/>
                </a:cubicBezTo>
                <a:cubicBezTo>
                  <a:pt x="3" y="9"/>
                  <a:pt x="3" y="10"/>
                  <a:pt x="4" y="10"/>
                </a:cubicBezTo>
                <a:cubicBezTo>
                  <a:pt x="5" y="10"/>
                  <a:pt x="5" y="9"/>
                  <a:pt x="5" y="9"/>
                </a:cubicBezTo>
                <a:cubicBezTo>
                  <a:pt x="5" y="9"/>
                  <a:pt x="6" y="9"/>
                  <a:pt x="6" y="9"/>
                </a:cubicBezTo>
                <a:cubicBezTo>
                  <a:pt x="6" y="8"/>
                  <a:pt x="6" y="7"/>
                  <a:pt x="6" y="6"/>
                </a:cubicBezTo>
                <a:cubicBezTo>
                  <a:pt x="5" y="6"/>
                  <a:pt x="5" y="5"/>
                  <a:pt x="5" y="4"/>
                </a:cubicBezTo>
                <a:cubicBezTo>
                  <a:pt x="5" y="3"/>
                  <a:pt x="5" y="2"/>
                  <a:pt x="5" y="2"/>
                </a:cubicBezTo>
                <a:cubicBezTo>
                  <a:pt x="4" y="1"/>
                  <a:pt x="3" y="2"/>
                  <a:pt x="3" y="0"/>
                </a:cubicBezTo>
                <a:cubicBezTo>
                  <a:pt x="2" y="0"/>
                  <a:pt x="1" y="1"/>
                  <a:pt x="1" y="2"/>
                </a:cubicBezTo>
                <a:cubicBezTo>
                  <a:pt x="2" y="3"/>
                  <a:pt x="3" y="4"/>
                  <a:pt x="1" y="4"/>
                </a:cubicBezTo>
                <a:close/>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445" name="Freeform 278" title=""/>
          <p:cNvSpPr/>
          <p:nvPr>
            <p:custDataLst>
              <p:tags r:id="rId466"/>
            </p:custDataLst>
          </p:nvPr>
        </p:nvSpPr>
        <p:spPr bwMode="auto">
          <a:xfrm rot="1740000">
            <a:off x="10779645" y="2702459"/>
            <a:ext cx="2115" cy="3417"/>
          </a:xfrm>
          <a:custGeom>
            <a:gdLst>
              <a:gd name="T0" fmla="*/ 0 w 4"/>
              <a:gd name="T1" fmla="*/ 1 h 6"/>
              <a:gd name="T2" fmla="*/ 0 w 4"/>
              <a:gd name="T3" fmla="*/ 3 h 6"/>
              <a:gd name="T4" fmla="*/ 4 w 4"/>
              <a:gd name="T5" fmla="*/ 5 h 6"/>
              <a:gd name="T6" fmla="*/ 4 w 4"/>
              <a:gd name="T7" fmla="*/ 3 h 6"/>
              <a:gd name="T8" fmla="*/ 3 w 4"/>
              <a:gd name="T9" fmla="*/ 0 h 6"/>
              <a:gd name="T10" fmla="*/ 0 w 4"/>
              <a:gd name="T11" fmla="*/ 1 h 6"/>
            </a:gdLst>
            <a:cxnLst>
              <a:cxn ang="0">
                <a:pos x="T0" y="T1"/>
              </a:cxn>
              <a:cxn ang="0">
                <a:pos x="T2" y="T3"/>
              </a:cxn>
              <a:cxn ang="0">
                <a:pos x="T4" y="T5"/>
              </a:cxn>
              <a:cxn ang="0">
                <a:pos x="T6" y="T7"/>
              </a:cxn>
              <a:cxn ang="0">
                <a:pos x="T8" y="T9"/>
              </a:cxn>
              <a:cxn ang="0">
                <a:pos x="T10" y="T11"/>
              </a:cxn>
            </a:cxnLst>
            <a:rect l="0" t="0" r="r" b="b"/>
            <a:pathLst>
              <a:path w="4" h="6">
                <a:moveTo>
                  <a:pt x="0" y="1"/>
                </a:moveTo>
                <a:cubicBezTo>
                  <a:pt x="0" y="2"/>
                  <a:pt x="0" y="2"/>
                  <a:pt x="0" y="3"/>
                </a:cubicBezTo>
                <a:cubicBezTo>
                  <a:pt x="2" y="3"/>
                  <a:pt x="1" y="6"/>
                  <a:pt x="4" y="5"/>
                </a:cubicBezTo>
                <a:cubicBezTo>
                  <a:pt x="4" y="4"/>
                  <a:pt x="4" y="3"/>
                  <a:pt x="4" y="3"/>
                </a:cubicBezTo>
                <a:cubicBezTo>
                  <a:pt x="3" y="2"/>
                  <a:pt x="3" y="2"/>
                  <a:pt x="3" y="0"/>
                </a:cubicBezTo>
                <a:cubicBezTo>
                  <a:pt x="2" y="1"/>
                  <a:pt x="2" y="1"/>
                  <a:pt x="0" y="1"/>
                </a:cubicBezTo>
                <a:close/>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446" name="Freeform 279" title=""/>
          <p:cNvSpPr/>
          <p:nvPr>
            <p:custDataLst>
              <p:tags r:id="rId467"/>
            </p:custDataLst>
          </p:nvPr>
        </p:nvSpPr>
        <p:spPr bwMode="auto">
          <a:xfrm rot="1740000">
            <a:off x="10767960" y="2700303"/>
            <a:ext cx="1850" cy="1840"/>
          </a:xfrm>
          <a:custGeom>
            <a:gdLst>
              <a:gd name="T0" fmla="*/ 1 w 3"/>
              <a:gd name="T1" fmla="*/ 3 h 3"/>
              <a:gd name="T2" fmla="*/ 3 w 3"/>
              <a:gd name="T3" fmla="*/ 3 h 3"/>
              <a:gd name="T4" fmla="*/ 0 w 3"/>
              <a:gd name="T5" fmla="*/ 0 h 3"/>
              <a:gd name="T6" fmla="*/ 1 w 3"/>
              <a:gd name="T7" fmla="*/ 3 h 3"/>
            </a:gdLst>
            <a:cxnLst>
              <a:cxn ang="0">
                <a:pos x="T0" y="T1"/>
              </a:cxn>
              <a:cxn ang="0">
                <a:pos x="T2" y="T3"/>
              </a:cxn>
              <a:cxn ang="0">
                <a:pos x="T4" y="T5"/>
              </a:cxn>
              <a:cxn ang="0">
                <a:pos x="T6" y="T7"/>
              </a:cxn>
            </a:cxnLst>
            <a:rect l="0" t="0" r="r" b="b"/>
            <a:pathLst>
              <a:path w="3" h="3">
                <a:moveTo>
                  <a:pt x="1" y="3"/>
                </a:moveTo>
                <a:cubicBezTo>
                  <a:pt x="2" y="3"/>
                  <a:pt x="2" y="3"/>
                  <a:pt x="3" y="3"/>
                </a:cubicBezTo>
                <a:cubicBezTo>
                  <a:pt x="2" y="2"/>
                  <a:pt x="1" y="1"/>
                  <a:pt x="0" y="0"/>
                </a:cubicBezTo>
                <a:cubicBezTo>
                  <a:pt x="0" y="2"/>
                  <a:pt x="1" y="2"/>
                  <a:pt x="1" y="3"/>
                </a:cubicBezTo>
                <a:close/>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447" name="Freeform 280" title=""/>
          <p:cNvSpPr/>
          <p:nvPr>
            <p:custDataLst>
              <p:tags r:id="rId468"/>
            </p:custDataLst>
          </p:nvPr>
        </p:nvSpPr>
        <p:spPr bwMode="auto">
          <a:xfrm rot="1740000">
            <a:off x="10712216" y="2688180"/>
            <a:ext cx="2908" cy="3943"/>
          </a:xfrm>
          <a:custGeom>
            <a:gdLst>
              <a:gd name="T0" fmla="*/ 3 w 5"/>
              <a:gd name="T1" fmla="*/ 7 h 7"/>
              <a:gd name="T2" fmla="*/ 4 w 5"/>
              <a:gd name="T3" fmla="*/ 7 h 7"/>
              <a:gd name="T4" fmla="*/ 5 w 5"/>
              <a:gd name="T5" fmla="*/ 4 h 7"/>
              <a:gd name="T6" fmla="*/ 5 w 5"/>
              <a:gd name="T7" fmla="*/ 2 h 7"/>
              <a:gd name="T8" fmla="*/ 4 w 5"/>
              <a:gd name="T9" fmla="*/ 0 h 7"/>
              <a:gd name="T10" fmla="*/ 1 w 5"/>
              <a:gd name="T11" fmla="*/ 0 h 7"/>
              <a:gd name="T12" fmla="*/ 1 w 5"/>
              <a:gd name="T13" fmla="*/ 1 h 7"/>
              <a:gd name="T14" fmla="*/ 0 w 5"/>
              <a:gd name="T15" fmla="*/ 3 h 7"/>
              <a:gd name="T16" fmla="*/ 1 w 5"/>
              <a:gd name="T17" fmla="*/ 3 h 7"/>
              <a:gd name="T18" fmla="*/ 1 w 5"/>
              <a:gd name="T19" fmla="*/ 4 h 7"/>
              <a:gd name="T20" fmla="*/ 3 w 5"/>
              <a:gd name="T21" fmla="*/ 4 h 7"/>
              <a:gd name="T22" fmla="*/ 1 w 5"/>
              <a:gd name="T23" fmla="*/ 7 h 7"/>
              <a:gd name="T24" fmla="*/ 3 w 5"/>
              <a:gd name="T25" fmla="*/ 7 h 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 h="7">
                <a:moveTo>
                  <a:pt x="3" y="7"/>
                </a:moveTo>
                <a:cubicBezTo>
                  <a:pt x="3" y="7"/>
                  <a:pt x="3" y="7"/>
                  <a:pt x="4" y="7"/>
                </a:cubicBezTo>
                <a:cubicBezTo>
                  <a:pt x="4" y="6"/>
                  <a:pt x="5" y="5"/>
                  <a:pt x="5" y="4"/>
                </a:cubicBezTo>
                <a:cubicBezTo>
                  <a:pt x="5" y="4"/>
                  <a:pt x="5" y="3"/>
                  <a:pt x="5" y="2"/>
                </a:cubicBezTo>
                <a:cubicBezTo>
                  <a:pt x="5" y="1"/>
                  <a:pt x="5" y="0"/>
                  <a:pt x="4" y="0"/>
                </a:cubicBezTo>
                <a:cubicBezTo>
                  <a:pt x="3" y="0"/>
                  <a:pt x="2" y="0"/>
                  <a:pt x="1" y="0"/>
                </a:cubicBezTo>
                <a:cubicBezTo>
                  <a:pt x="1" y="0"/>
                  <a:pt x="1" y="1"/>
                  <a:pt x="1" y="1"/>
                </a:cubicBezTo>
                <a:cubicBezTo>
                  <a:pt x="0" y="1"/>
                  <a:pt x="0" y="2"/>
                  <a:pt x="0" y="3"/>
                </a:cubicBezTo>
                <a:cubicBezTo>
                  <a:pt x="1" y="3"/>
                  <a:pt x="1" y="3"/>
                  <a:pt x="1" y="3"/>
                </a:cubicBezTo>
                <a:cubicBezTo>
                  <a:pt x="1" y="4"/>
                  <a:pt x="1" y="4"/>
                  <a:pt x="1" y="4"/>
                </a:cubicBezTo>
                <a:cubicBezTo>
                  <a:pt x="2" y="4"/>
                  <a:pt x="2" y="4"/>
                  <a:pt x="3" y="4"/>
                </a:cubicBezTo>
                <a:cubicBezTo>
                  <a:pt x="3" y="6"/>
                  <a:pt x="2" y="6"/>
                  <a:pt x="1" y="7"/>
                </a:cubicBezTo>
                <a:cubicBezTo>
                  <a:pt x="2" y="7"/>
                  <a:pt x="2" y="7"/>
                  <a:pt x="3" y="7"/>
                </a:cubicBezTo>
                <a:close/>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448" name="Freeform 281" title=""/>
          <p:cNvSpPr/>
          <p:nvPr>
            <p:custDataLst>
              <p:tags r:id="rId469"/>
            </p:custDataLst>
          </p:nvPr>
        </p:nvSpPr>
        <p:spPr bwMode="auto">
          <a:xfrm rot="1740000">
            <a:off x="10787475" y="2730182"/>
            <a:ext cx="2379" cy="1578"/>
          </a:xfrm>
          <a:custGeom>
            <a:gdLst>
              <a:gd name="T0" fmla="*/ 2 w 4"/>
              <a:gd name="T1" fmla="*/ 0 h 3"/>
              <a:gd name="T2" fmla="*/ 1 w 4"/>
              <a:gd name="T3" fmla="*/ 1 h 3"/>
              <a:gd name="T4" fmla="*/ 0 w 4"/>
              <a:gd name="T5" fmla="*/ 3 h 3"/>
              <a:gd name="T6" fmla="*/ 3 w 4"/>
              <a:gd name="T7" fmla="*/ 2 h 3"/>
              <a:gd name="T8" fmla="*/ 2 w 4"/>
              <a:gd name="T9" fmla="*/ 0 h 3"/>
            </a:gdLst>
            <a:cxnLst>
              <a:cxn ang="0">
                <a:pos x="T0" y="T1"/>
              </a:cxn>
              <a:cxn ang="0">
                <a:pos x="T2" y="T3"/>
              </a:cxn>
              <a:cxn ang="0">
                <a:pos x="T4" y="T5"/>
              </a:cxn>
              <a:cxn ang="0">
                <a:pos x="T6" y="T7"/>
              </a:cxn>
              <a:cxn ang="0">
                <a:pos x="T8" y="T9"/>
              </a:cxn>
            </a:cxnLst>
            <a:rect l="0" t="0" r="r" b="b"/>
            <a:pathLst>
              <a:path w="4" h="3">
                <a:moveTo>
                  <a:pt x="2" y="0"/>
                </a:moveTo>
                <a:cubicBezTo>
                  <a:pt x="2" y="1"/>
                  <a:pt x="2" y="1"/>
                  <a:pt x="1" y="1"/>
                </a:cubicBezTo>
                <a:cubicBezTo>
                  <a:pt x="1" y="2"/>
                  <a:pt x="0" y="2"/>
                  <a:pt x="0" y="3"/>
                </a:cubicBezTo>
                <a:cubicBezTo>
                  <a:pt x="1" y="3"/>
                  <a:pt x="1" y="2"/>
                  <a:pt x="3" y="2"/>
                </a:cubicBezTo>
                <a:cubicBezTo>
                  <a:pt x="4" y="1"/>
                  <a:pt x="3" y="0"/>
                  <a:pt x="2" y="0"/>
                </a:cubicBezTo>
                <a:close/>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449" name="Freeform 282" title=""/>
          <p:cNvSpPr/>
          <p:nvPr>
            <p:custDataLst>
              <p:tags r:id="rId470"/>
            </p:custDataLst>
          </p:nvPr>
        </p:nvSpPr>
        <p:spPr bwMode="auto">
          <a:xfrm rot="1740000">
            <a:off x="10766894" y="2713859"/>
            <a:ext cx="4229" cy="9726"/>
          </a:xfrm>
          <a:custGeom>
            <a:gdLst>
              <a:gd name="T0" fmla="*/ 7 w 7"/>
              <a:gd name="T1" fmla="*/ 12 h 17"/>
              <a:gd name="T2" fmla="*/ 7 w 7"/>
              <a:gd name="T3" fmla="*/ 11 h 17"/>
              <a:gd name="T4" fmla="*/ 7 w 7"/>
              <a:gd name="T5" fmla="*/ 10 h 17"/>
              <a:gd name="T6" fmla="*/ 6 w 7"/>
              <a:gd name="T7" fmla="*/ 10 h 17"/>
              <a:gd name="T8" fmla="*/ 4 w 7"/>
              <a:gd name="T9" fmla="*/ 10 h 17"/>
              <a:gd name="T10" fmla="*/ 3 w 7"/>
              <a:gd name="T11" fmla="*/ 8 h 17"/>
              <a:gd name="T12" fmla="*/ 5 w 7"/>
              <a:gd name="T13" fmla="*/ 8 h 17"/>
              <a:gd name="T14" fmla="*/ 5 w 7"/>
              <a:gd name="T15" fmla="*/ 4 h 17"/>
              <a:gd name="T16" fmla="*/ 6 w 7"/>
              <a:gd name="T17" fmla="*/ 4 h 17"/>
              <a:gd name="T18" fmla="*/ 6 w 7"/>
              <a:gd name="T19" fmla="*/ 3 h 17"/>
              <a:gd name="T20" fmla="*/ 6 w 7"/>
              <a:gd name="T21" fmla="*/ 2 h 17"/>
              <a:gd name="T22" fmla="*/ 6 w 7"/>
              <a:gd name="T23" fmla="*/ 1 h 17"/>
              <a:gd name="T24" fmla="*/ 5 w 7"/>
              <a:gd name="T25" fmla="*/ 1 h 17"/>
              <a:gd name="T26" fmla="*/ 4 w 7"/>
              <a:gd name="T27" fmla="*/ 2 h 17"/>
              <a:gd name="T28" fmla="*/ 4 w 7"/>
              <a:gd name="T29" fmla="*/ 3 h 17"/>
              <a:gd name="T30" fmla="*/ 3 w 7"/>
              <a:gd name="T31" fmla="*/ 4 h 17"/>
              <a:gd name="T32" fmla="*/ 0 w 7"/>
              <a:gd name="T33" fmla="*/ 7 h 17"/>
              <a:gd name="T34" fmla="*/ 0 w 7"/>
              <a:gd name="T35" fmla="*/ 8 h 17"/>
              <a:gd name="T36" fmla="*/ 1 w 7"/>
              <a:gd name="T37" fmla="*/ 11 h 17"/>
              <a:gd name="T38" fmla="*/ 3 w 7"/>
              <a:gd name="T39" fmla="*/ 11 h 17"/>
              <a:gd name="T40" fmla="*/ 4 w 7"/>
              <a:gd name="T41" fmla="*/ 11 h 17"/>
              <a:gd name="T42" fmla="*/ 4 w 7"/>
              <a:gd name="T43" fmla="*/ 16 h 17"/>
              <a:gd name="T44" fmla="*/ 4 w 7"/>
              <a:gd name="T45" fmla="*/ 17 h 17"/>
              <a:gd name="T46" fmla="*/ 5 w 7"/>
              <a:gd name="T47" fmla="*/ 17 h 17"/>
              <a:gd name="T48" fmla="*/ 7 w 7"/>
              <a:gd name="T49" fmla="*/ 16 h 17"/>
              <a:gd name="T50" fmla="*/ 6 w 7"/>
              <a:gd name="T51" fmla="*/ 14 h 17"/>
              <a:gd name="T52" fmla="*/ 7 w 7"/>
              <a:gd name="T53" fmla="*/ 12 h 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 h="17">
                <a:moveTo>
                  <a:pt x="7" y="12"/>
                </a:moveTo>
                <a:cubicBezTo>
                  <a:pt x="7" y="12"/>
                  <a:pt x="7" y="12"/>
                  <a:pt x="7" y="11"/>
                </a:cubicBezTo>
                <a:cubicBezTo>
                  <a:pt x="7" y="11"/>
                  <a:pt x="7" y="10"/>
                  <a:pt x="7" y="10"/>
                </a:cubicBezTo>
                <a:cubicBezTo>
                  <a:pt x="7" y="10"/>
                  <a:pt x="7" y="10"/>
                  <a:pt x="6" y="10"/>
                </a:cubicBezTo>
                <a:cubicBezTo>
                  <a:pt x="5" y="10"/>
                  <a:pt x="5" y="10"/>
                  <a:pt x="4" y="10"/>
                </a:cubicBezTo>
                <a:cubicBezTo>
                  <a:pt x="4" y="9"/>
                  <a:pt x="3" y="9"/>
                  <a:pt x="3" y="8"/>
                </a:cubicBezTo>
                <a:cubicBezTo>
                  <a:pt x="3" y="8"/>
                  <a:pt x="4" y="8"/>
                  <a:pt x="5" y="8"/>
                </a:cubicBezTo>
                <a:cubicBezTo>
                  <a:pt x="5" y="7"/>
                  <a:pt x="5" y="5"/>
                  <a:pt x="5" y="4"/>
                </a:cubicBezTo>
                <a:cubicBezTo>
                  <a:pt x="5" y="4"/>
                  <a:pt x="6" y="4"/>
                  <a:pt x="6" y="4"/>
                </a:cubicBezTo>
                <a:cubicBezTo>
                  <a:pt x="6" y="4"/>
                  <a:pt x="6" y="3"/>
                  <a:pt x="6" y="3"/>
                </a:cubicBezTo>
                <a:cubicBezTo>
                  <a:pt x="6" y="3"/>
                  <a:pt x="6" y="2"/>
                  <a:pt x="6" y="2"/>
                </a:cubicBezTo>
                <a:cubicBezTo>
                  <a:pt x="6" y="1"/>
                  <a:pt x="6" y="1"/>
                  <a:pt x="6" y="1"/>
                </a:cubicBezTo>
                <a:cubicBezTo>
                  <a:pt x="6" y="1"/>
                  <a:pt x="5" y="1"/>
                  <a:pt x="5" y="1"/>
                </a:cubicBezTo>
                <a:cubicBezTo>
                  <a:pt x="4" y="0"/>
                  <a:pt x="4" y="1"/>
                  <a:pt x="4" y="2"/>
                </a:cubicBezTo>
                <a:cubicBezTo>
                  <a:pt x="4" y="2"/>
                  <a:pt x="4" y="3"/>
                  <a:pt x="4" y="3"/>
                </a:cubicBezTo>
                <a:cubicBezTo>
                  <a:pt x="4" y="4"/>
                  <a:pt x="4" y="4"/>
                  <a:pt x="3" y="4"/>
                </a:cubicBezTo>
                <a:cubicBezTo>
                  <a:pt x="1" y="4"/>
                  <a:pt x="2" y="7"/>
                  <a:pt x="0" y="7"/>
                </a:cubicBezTo>
                <a:cubicBezTo>
                  <a:pt x="0" y="7"/>
                  <a:pt x="0" y="7"/>
                  <a:pt x="0" y="8"/>
                </a:cubicBezTo>
                <a:cubicBezTo>
                  <a:pt x="0" y="10"/>
                  <a:pt x="1" y="10"/>
                  <a:pt x="1" y="11"/>
                </a:cubicBezTo>
                <a:cubicBezTo>
                  <a:pt x="2" y="11"/>
                  <a:pt x="2" y="11"/>
                  <a:pt x="3" y="11"/>
                </a:cubicBezTo>
                <a:cubicBezTo>
                  <a:pt x="3" y="11"/>
                  <a:pt x="3" y="11"/>
                  <a:pt x="4" y="11"/>
                </a:cubicBezTo>
                <a:cubicBezTo>
                  <a:pt x="6" y="14"/>
                  <a:pt x="4" y="13"/>
                  <a:pt x="4" y="16"/>
                </a:cubicBezTo>
                <a:cubicBezTo>
                  <a:pt x="4" y="16"/>
                  <a:pt x="4" y="17"/>
                  <a:pt x="4" y="17"/>
                </a:cubicBezTo>
                <a:cubicBezTo>
                  <a:pt x="4" y="17"/>
                  <a:pt x="5" y="17"/>
                  <a:pt x="5" y="17"/>
                </a:cubicBezTo>
                <a:cubicBezTo>
                  <a:pt x="6" y="17"/>
                  <a:pt x="7" y="17"/>
                  <a:pt x="7" y="16"/>
                </a:cubicBezTo>
                <a:cubicBezTo>
                  <a:pt x="6" y="16"/>
                  <a:pt x="6" y="15"/>
                  <a:pt x="6" y="14"/>
                </a:cubicBezTo>
                <a:cubicBezTo>
                  <a:pt x="6" y="13"/>
                  <a:pt x="6" y="12"/>
                  <a:pt x="7" y="12"/>
                </a:cubicBezTo>
                <a:close/>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450" name="Freeform 283" title=""/>
          <p:cNvSpPr/>
          <p:nvPr>
            <p:custDataLst>
              <p:tags r:id="rId471"/>
            </p:custDataLst>
          </p:nvPr>
        </p:nvSpPr>
        <p:spPr bwMode="auto">
          <a:xfrm rot="1740000">
            <a:off x="10710765" y="2701411"/>
            <a:ext cx="5022" cy="2892"/>
          </a:xfrm>
          <a:custGeom>
            <a:gdLst>
              <a:gd name="T0" fmla="*/ 6 w 9"/>
              <a:gd name="T1" fmla="*/ 4 h 5"/>
              <a:gd name="T2" fmla="*/ 8 w 9"/>
              <a:gd name="T3" fmla="*/ 4 h 5"/>
              <a:gd name="T4" fmla="*/ 6 w 9"/>
              <a:gd name="T5" fmla="*/ 1 h 5"/>
              <a:gd name="T6" fmla="*/ 0 w 9"/>
              <a:gd name="T7" fmla="*/ 2 h 5"/>
              <a:gd name="T8" fmla="*/ 0 w 9"/>
              <a:gd name="T9" fmla="*/ 5 h 5"/>
              <a:gd name="T10" fmla="*/ 5 w 9"/>
              <a:gd name="T11" fmla="*/ 4 h 5"/>
              <a:gd name="T12" fmla="*/ 6 w 9"/>
              <a:gd name="T13" fmla="*/ 4 h 5"/>
            </a:gdLst>
            <a:cxnLst>
              <a:cxn ang="0">
                <a:pos x="T0" y="T1"/>
              </a:cxn>
              <a:cxn ang="0">
                <a:pos x="T2" y="T3"/>
              </a:cxn>
              <a:cxn ang="0">
                <a:pos x="T4" y="T5"/>
              </a:cxn>
              <a:cxn ang="0">
                <a:pos x="T6" y="T7"/>
              </a:cxn>
              <a:cxn ang="0">
                <a:pos x="T8" y="T9"/>
              </a:cxn>
              <a:cxn ang="0">
                <a:pos x="T10" y="T11"/>
              </a:cxn>
              <a:cxn ang="0">
                <a:pos x="T12" y="T13"/>
              </a:cxn>
            </a:cxnLst>
            <a:rect l="0" t="0" r="r" b="b"/>
            <a:pathLst>
              <a:path w="9" h="5">
                <a:moveTo>
                  <a:pt x="6" y="4"/>
                </a:moveTo>
                <a:cubicBezTo>
                  <a:pt x="7" y="4"/>
                  <a:pt x="7" y="4"/>
                  <a:pt x="8" y="4"/>
                </a:cubicBezTo>
                <a:cubicBezTo>
                  <a:pt x="9" y="3"/>
                  <a:pt x="8" y="2"/>
                  <a:pt x="6" y="1"/>
                </a:cubicBezTo>
                <a:cubicBezTo>
                  <a:pt x="3" y="0"/>
                  <a:pt x="3" y="3"/>
                  <a:pt x="0" y="2"/>
                </a:cubicBezTo>
                <a:cubicBezTo>
                  <a:pt x="0" y="3"/>
                  <a:pt x="0" y="4"/>
                  <a:pt x="0" y="5"/>
                </a:cubicBezTo>
                <a:cubicBezTo>
                  <a:pt x="3" y="5"/>
                  <a:pt x="3" y="4"/>
                  <a:pt x="5" y="4"/>
                </a:cubicBezTo>
                <a:cubicBezTo>
                  <a:pt x="6" y="4"/>
                  <a:pt x="6" y="4"/>
                  <a:pt x="6" y="4"/>
                </a:cubicBezTo>
                <a:close/>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451" name="Freeform 284" title=""/>
          <p:cNvSpPr/>
          <p:nvPr>
            <p:custDataLst>
              <p:tags r:id="rId472"/>
            </p:custDataLst>
          </p:nvPr>
        </p:nvSpPr>
        <p:spPr bwMode="auto">
          <a:xfrm rot="1740000">
            <a:off x="10809774" y="2652495"/>
            <a:ext cx="7402" cy="4732"/>
          </a:xfrm>
          <a:custGeom>
            <a:gdLst>
              <a:gd name="T0" fmla="*/ 3 w 13"/>
              <a:gd name="T1" fmla="*/ 7 h 8"/>
              <a:gd name="T2" fmla="*/ 5 w 13"/>
              <a:gd name="T3" fmla="*/ 7 h 8"/>
              <a:gd name="T4" fmla="*/ 6 w 13"/>
              <a:gd name="T5" fmla="*/ 7 h 8"/>
              <a:gd name="T6" fmla="*/ 7 w 13"/>
              <a:gd name="T7" fmla="*/ 6 h 8"/>
              <a:gd name="T8" fmla="*/ 9 w 13"/>
              <a:gd name="T9" fmla="*/ 3 h 8"/>
              <a:gd name="T10" fmla="*/ 9 w 13"/>
              <a:gd name="T11" fmla="*/ 2 h 8"/>
              <a:gd name="T12" fmla="*/ 13 w 13"/>
              <a:gd name="T13" fmla="*/ 1 h 8"/>
              <a:gd name="T14" fmla="*/ 12 w 13"/>
              <a:gd name="T15" fmla="*/ 0 h 8"/>
              <a:gd name="T16" fmla="*/ 11 w 13"/>
              <a:gd name="T17" fmla="*/ 0 h 8"/>
              <a:gd name="T18" fmla="*/ 8 w 13"/>
              <a:gd name="T19" fmla="*/ 0 h 8"/>
              <a:gd name="T20" fmla="*/ 6 w 13"/>
              <a:gd name="T21" fmla="*/ 0 h 8"/>
              <a:gd name="T22" fmla="*/ 2 w 13"/>
              <a:gd name="T23" fmla="*/ 3 h 8"/>
              <a:gd name="T24" fmla="*/ 2 w 13"/>
              <a:gd name="T25" fmla="*/ 4 h 8"/>
              <a:gd name="T26" fmla="*/ 1 w 13"/>
              <a:gd name="T27" fmla="*/ 4 h 8"/>
              <a:gd name="T28" fmla="*/ 1 w 13"/>
              <a:gd name="T29" fmla="*/ 6 h 8"/>
              <a:gd name="T30" fmla="*/ 0 w 13"/>
              <a:gd name="T31" fmla="*/ 7 h 8"/>
              <a:gd name="T32" fmla="*/ 3 w 13"/>
              <a:gd name="T33" fmla="*/ 7 h 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 h="8">
                <a:moveTo>
                  <a:pt x="3" y="7"/>
                </a:moveTo>
                <a:cubicBezTo>
                  <a:pt x="4" y="7"/>
                  <a:pt x="4" y="7"/>
                  <a:pt x="5" y="7"/>
                </a:cubicBezTo>
                <a:cubicBezTo>
                  <a:pt x="5" y="7"/>
                  <a:pt x="5" y="7"/>
                  <a:pt x="6" y="7"/>
                </a:cubicBezTo>
                <a:cubicBezTo>
                  <a:pt x="6" y="6"/>
                  <a:pt x="6" y="6"/>
                  <a:pt x="7" y="6"/>
                </a:cubicBezTo>
                <a:cubicBezTo>
                  <a:pt x="8" y="4"/>
                  <a:pt x="8" y="3"/>
                  <a:pt x="9" y="3"/>
                </a:cubicBezTo>
                <a:cubicBezTo>
                  <a:pt x="9" y="3"/>
                  <a:pt x="9" y="2"/>
                  <a:pt x="9" y="2"/>
                </a:cubicBezTo>
                <a:cubicBezTo>
                  <a:pt x="10" y="1"/>
                  <a:pt x="11" y="1"/>
                  <a:pt x="13" y="1"/>
                </a:cubicBezTo>
                <a:cubicBezTo>
                  <a:pt x="13" y="0"/>
                  <a:pt x="13" y="0"/>
                  <a:pt x="12" y="0"/>
                </a:cubicBezTo>
                <a:cubicBezTo>
                  <a:pt x="11" y="0"/>
                  <a:pt x="11" y="0"/>
                  <a:pt x="11" y="0"/>
                </a:cubicBezTo>
                <a:cubicBezTo>
                  <a:pt x="10" y="0"/>
                  <a:pt x="9" y="0"/>
                  <a:pt x="8" y="0"/>
                </a:cubicBezTo>
                <a:cubicBezTo>
                  <a:pt x="7" y="0"/>
                  <a:pt x="7" y="0"/>
                  <a:pt x="6" y="0"/>
                </a:cubicBezTo>
                <a:cubicBezTo>
                  <a:pt x="4" y="0"/>
                  <a:pt x="3" y="1"/>
                  <a:pt x="2" y="3"/>
                </a:cubicBezTo>
                <a:cubicBezTo>
                  <a:pt x="2" y="4"/>
                  <a:pt x="2" y="4"/>
                  <a:pt x="2" y="4"/>
                </a:cubicBezTo>
                <a:cubicBezTo>
                  <a:pt x="2" y="4"/>
                  <a:pt x="2" y="4"/>
                  <a:pt x="1" y="4"/>
                </a:cubicBezTo>
                <a:cubicBezTo>
                  <a:pt x="1" y="5"/>
                  <a:pt x="1" y="5"/>
                  <a:pt x="1" y="6"/>
                </a:cubicBezTo>
                <a:cubicBezTo>
                  <a:pt x="1" y="7"/>
                  <a:pt x="1" y="7"/>
                  <a:pt x="0" y="7"/>
                </a:cubicBezTo>
                <a:cubicBezTo>
                  <a:pt x="0" y="8"/>
                  <a:pt x="3" y="8"/>
                  <a:pt x="3" y="7"/>
                </a:cubicBezTo>
                <a:close/>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452" name="Freeform 285" title=""/>
          <p:cNvSpPr/>
          <p:nvPr>
            <p:custDataLst>
              <p:tags r:id="rId473"/>
            </p:custDataLst>
          </p:nvPr>
        </p:nvSpPr>
        <p:spPr bwMode="auto">
          <a:xfrm rot="1740000">
            <a:off x="10825985" y="2659281"/>
            <a:ext cx="5287" cy="7360"/>
          </a:xfrm>
          <a:custGeom>
            <a:gdLst>
              <a:gd name="T0" fmla="*/ 1 w 9"/>
              <a:gd name="T1" fmla="*/ 13 h 13"/>
              <a:gd name="T2" fmla="*/ 9 w 9"/>
              <a:gd name="T3" fmla="*/ 6 h 13"/>
              <a:gd name="T4" fmla="*/ 9 w 9"/>
              <a:gd name="T5" fmla="*/ 5 h 13"/>
              <a:gd name="T6" fmla="*/ 9 w 9"/>
              <a:gd name="T7" fmla="*/ 4 h 13"/>
              <a:gd name="T8" fmla="*/ 8 w 9"/>
              <a:gd name="T9" fmla="*/ 4 h 13"/>
              <a:gd name="T10" fmla="*/ 8 w 9"/>
              <a:gd name="T11" fmla="*/ 1 h 13"/>
              <a:gd name="T12" fmla="*/ 8 w 9"/>
              <a:gd name="T13" fmla="*/ 0 h 13"/>
              <a:gd name="T14" fmla="*/ 5 w 9"/>
              <a:gd name="T15" fmla="*/ 0 h 13"/>
              <a:gd name="T16" fmla="*/ 5 w 9"/>
              <a:gd name="T17" fmla="*/ 1 h 13"/>
              <a:gd name="T18" fmla="*/ 4 w 9"/>
              <a:gd name="T19" fmla="*/ 4 h 13"/>
              <a:gd name="T20" fmla="*/ 4 w 9"/>
              <a:gd name="T21" fmla="*/ 5 h 13"/>
              <a:gd name="T22" fmla="*/ 2 w 9"/>
              <a:gd name="T23" fmla="*/ 7 h 13"/>
              <a:gd name="T24" fmla="*/ 0 w 9"/>
              <a:gd name="T25" fmla="*/ 10 h 13"/>
              <a:gd name="T26" fmla="*/ 0 w 9"/>
              <a:gd name="T27" fmla="*/ 11 h 13"/>
              <a:gd name="T28" fmla="*/ 1 w 9"/>
              <a:gd name="T29" fmla="*/ 13 h 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 h="13">
                <a:moveTo>
                  <a:pt x="1" y="13"/>
                </a:moveTo>
                <a:cubicBezTo>
                  <a:pt x="5" y="12"/>
                  <a:pt x="8" y="10"/>
                  <a:pt x="9" y="6"/>
                </a:cubicBezTo>
                <a:cubicBezTo>
                  <a:pt x="9" y="6"/>
                  <a:pt x="9" y="5"/>
                  <a:pt x="9" y="5"/>
                </a:cubicBezTo>
                <a:cubicBezTo>
                  <a:pt x="9" y="5"/>
                  <a:pt x="9" y="4"/>
                  <a:pt x="9" y="4"/>
                </a:cubicBezTo>
                <a:cubicBezTo>
                  <a:pt x="9" y="4"/>
                  <a:pt x="9" y="4"/>
                  <a:pt x="8" y="4"/>
                </a:cubicBezTo>
                <a:cubicBezTo>
                  <a:pt x="8" y="3"/>
                  <a:pt x="8" y="2"/>
                  <a:pt x="8" y="1"/>
                </a:cubicBezTo>
                <a:cubicBezTo>
                  <a:pt x="8" y="1"/>
                  <a:pt x="8" y="1"/>
                  <a:pt x="8" y="0"/>
                </a:cubicBezTo>
                <a:cubicBezTo>
                  <a:pt x="7" y="0"/>
                  <a:pt x="6" y="0"/>
                  <a:pt x="5" y="0"/>
                </a:cubicBezTo>
                <a:cubicBezTo>
                  <a:pt x="5" y="1"/>
                  <a:pt x="5" y="1"/>
                  <a:pt x="5" y="1"/>
                </a:cubicBezTo>
                <a:cubicBezTo>
                  <a:pt x="4" y="2"/>
                  <a:pt x="5" y="4"/>
                  <a:pt x="4" y="4"/>
                </a:cubicBezTo>
                <a:cubicBezTo>
                  <a:pt x="4" y="4"/>
                  <a:pt x="4" y="5"/>
                  <a:pt x="4" y="5"/>
                </a:cubicBezTo>
                <a:cubicBezTo>
                  <a:pt x="5" y="5"/>
                  <a:pt x="4" y="7"/>
                  <a:pt x="2" y="7"/>
                </a:cubicBezTo>
                <a:cubicBezTo>
                  <a:pt x="2" y="9"/>
                  <a:pt x="0" y="8"/>
                  <a:pt x="0" y="10"/>
                </a:cubicBezTo>
                <a:cubicBezTo>
                  <a:pt x="0" y="10"/>
                  <a:pt x="0" y="11"/>
                  <a:pt x="0" y="11"/>
                </a:cubicBezTo>
                <a:cubicBezTo>
                  <a:pt x="0" y="12"/>
                  <a:pt x="0" y="13"/>
                  <a:pt x="1" y="13"/>
                </a:cubicBezTo>
                <a:close/>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453" name="Freeform 286" title=""/>
          <p:cNvSpPr/>
          <p:nvPr>
            <p:custDataLst>
              <p:tags r:id="rId474"/>
            </p:custDataLst>
          </p:nvPr>
        </p:nvSpPr>
        <p:spPr bwMode="auto">
          <a:xfrm rot="1740000">
            <a:off x="10797753" y="2656861"/>
            <a:ext cx="1586" cy="789"/>
          </a:xfrm>
          <a:custGeom>
            <a:gdLst>
              <a:gd name="T0" fmla="*/ 3 w 3"/>
              <a:gd name="T1" fmla="*/ 0 h 1"/>
              <a:gd name="T2" fmla="*/ 0 w 3"/>
              <a:gd name="T3" fmla="*/ 1 h 1"/>
              <a:gd name="T4" fmla="*/ 3 w 3"/>
              <a:gd name="T5" fmla="*/ 1 h 1"/>
              <a:gd name="T6" fmla="*/ 3 w 3"/>
              <a:gd name="T7" fmla="*/ 0 h 1"/>
            </a:gdLst>
            <a:cxnLst>
              <a:cxn ang="0">
                <a:pos x="T0" y="T1"/>
              </a:cxn>
              <a:cxn ang="0">
                <a:pos x="T2" y="T3"/>
              </a:cxn>
              <a:cxn ang="0">
                <a:pos x="T4" y="T5"/>
              </a:cxn>
              <a:cxn ang="0">
                <a:pos x="T6" y="T7"/>
              </a:cxn>
            </a:cxnLst>
            <a:rect l="0" t="0" r="r" b="b"/>
            <a:pathLst>
              <a:path w="3" h="1">
                <a:moveTo>
                  <a:pt x="3" y="0"/>
                </a:moveTo>
                <a:cubicBezTo>
                  <a:pt x="1" y="0"/>
                  <a:pt x="1" y="0"/>
                  <a:pt x="0" y="1"/>
                </a:cubicBezTo>
                <a:cubicBezTo>
                  <a:pt x="1" y="1"/>
                  <a:pt x="2" y="1"/>
                  <a:pt x="3" y="1"/>
                </a:cubicBezTo>
                <a:cubicBezTo>
                  <a:pt x="3" y="1"/>
                  <a:pt x="3" y="0"/>
                  <a:pt x="3" y="0"/>
                </a:cubicBezTo>
                <a:close/>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454" name="Freeform 287" title=""/>
          <p:cNvSpPr/>
          <p:nvPr>
            <p:custDataLst>
              <p:tags r:id="rId475"/>
            </p:custDataLst>
          </p:nvPr>
        </p:nvSpPr>
        <p:spPr bwMode="auto">
          <a:xfrm rot="1740000">
            <a:off x="10735662" y="2640657"/>
            <a:ext cx="2643" cy="3417"/>
          </a:xfrm>
          <a:custGeom>
            <a:gdLst>
              <a:gd name="T0" fmla="*/ 0 w 5"/>
              <a:gd name="T1" fmla="*/ 6 h 6"/>
              <a:gd name="T2" fmla="*/ 3 w 5"/>
              <a:gd name="T3" fmla="*/ 6 h 6"/>
              <a:gd name="T4" fmla="*/ 4 w 5"/>
              <a:gd name="T5" fmla="*/ 4 h 6"/>
              <a:gd name="T6" fmla="*/ 5 w 5"/>
              <a:gd name="T7" fmla="*/ 4 h 6"/>
              <a:gd name="T8" fmla="*/ 5 w 5"/>
              <a:gd name="T9" fmla="*/ 2 h 6"/>
              <a:gd name="T10" fmla="*/ 4 w 5"/>
              <a:gd name="T11" fmla="*/ 2 h 6"/>
              <a:gd name="T12" fmla="*/ 3 w 5"/>
              <a:gd name="T13" fmla="*/ 0 h 6"/>
              <a:gd name="T14" fmla="*/ 2 w 5"/>
              <a:gd name="T15" fmla="*/ 2 h 6"/>
              <a:gd name="T16" fmla="*/ 0 w 5"/>
              <a:gd name="T17" fmla="*/ 6 h 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6">
                <a:moveTo>
                  <a:pt x="0" y="6"/>
                </a:moveTo>
                <a:cubicBezTo>
                  <a:pt x="1" y="6"/>
                  <a:pt x="2" y="6"/>
                  <a:pt x="3" y="6"/>
                </a:cubicBezTo>
                <a:cubicBezTo>
                  <a:pt x="3" y="5"/>
                  <a:pt x="4" y="5"/>
                  <a:pt x="4" y="4"/>
                </a:cubicBezTo>
                <a:cubicBezTo>
                  <a:pt x="4" y="4"/>
                  <a:pt x="5" y="4"/>
                  <a:pt x="5" y="4"/>
                </a:cubicBezTo>
                <a:cubicBezTo>
                  <a:pt x="5" y="3"/>
                  <a:pt x="5" y="3"/>
                  <a:pt x="5" y="2"/>
                </a:cubicBezTo>
                <a:cubicBezTo>
                  <a:pt x="5" y="2"/>
                  <a:pt x="4" y="2"/>
                  <a:pt x="4" y="2"/>
                </a:cubicBezTo>
                <a:cubicBezTo>
                  <a:pt x="4" y="2"/>
                  <a:pt x="3" y="1"/>
                  <a:pt x="3" y="0"/>
                </a:cubicBezTo>
                <a:cubicBezTo>
                  <a:pt x="2" y="0"/>
                  <a:pt x="2" y="2"/>
                  <a:pt x="2" y="2"/>
                </a:cubicBezTo>
                <a:cubicBezTo>
                  <a:pt x="2" y="4"/>
                  <a:pt x="0" y="5"/>
                  <a:pt x="0" y="6"/>
                </a:cubicBezTo>
                <a:close/>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455" name="Freeform 288" title=""/>
          <p:cNvSpPr/>
          <p:nvPr>
            <p:custDataLst>
              <p:tags r:id="rId476"/>
            </p:custDataLst>
          </p:nvPr>
        </p:nvSpPr>
        <p:spPr bwMode="auto">
          <a:xfrm rot="1740000">
            <a:off x="10762133" y="2659555"/>
            <a:ext cx="5551" cy="4995"/>
          </a:xfrm>
          <a:custGeom>
            <a:gdLst>
              <a:gd name="T0" fmla="*/ 10 w 10"/>
              <a:gd name="T1" fmla="*/ 1 h 9"/>
              <a:gd name="T2" fmla="*/ 10 w 10"/>
              <a:gd name="T3" fmla="*/ 0 h 9"/>
              <a:gd name="T4" fmla="*/ 8 w 10"/>
              <a:gd name="T5" fmla="*/ 0 h 9"/>
              <a:gd name="T6" fmla="*/ 6 w 10"/>
              <a:gd name="T7" fmla="*/ 0 h 9"/>
              <a:gd name="T8" fmla="*/ 4 w 10"/>
              <a:gd name="T9" fmla="*/ 0 h 9"/>
              <a:gd name="T10" fmla="*/ 3 w 10"/>
              <a:gd name="T11" fmla="*/ 2 h 9"/>
              <a:gd name="T12" fmla="*/ 2 w 10"/>
              <a:gd name="T13" fmla="*/ 2 h 9"/>
              <a:gd name="T14" fmla="*/ 0 w 10"/>
              <a:gd name="T15" fmla="*/ 5 h 9"/>
              <a:gd name="T16" fmla="*/ 0 w 10"/>
              <a:gd name="T17" fmla="*/ 7 h 9"/>
              <a:gd name="T18" fmla="*/ 0 w 10"/>
              <a:gd name="T19" fmla="*/ 8 h 9"/>
              <a:gd name="T20" fmla="*/ 2 w 10"/>
              <a:gd name="T21" fmla="*/ 8 h 9"/>
              <a:gd name="T22" fmla="*/ 2 w 10"/>
              <a:gd name="T23" fmla="*/ 9 h 9"/>
              <a:gd name="T24" fmla="*/ 3 w 10"/>
              <a:gd name="T25" fmla="*/ 9 h 9"/>
              <a:gd name="T26" fmla="*/ 5 w 10"/>
              <a:gd name="T27" fmla="*/ 8 h 9"/>
              <a:gd name="T28" fmla="*/ 6 w 10"/>
              <a:gd name="T29" fmla="*/ 7 h 9"/>
              <a:gd name="T30" fmla="*/ 10 w 10"/>
              <a:gd name="T31" fmla="*/ 5 h 9"/>
              <a:gd name="T32" fmla="*/ 10 w 10"/>
              <a:gd name="T33" fmla="*/ 1 h 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 h="9">
                <a:moveTo>
                  <a:pt x="10" y="1"/>
                </a:moveTo>
                <a:cubicBezTo>
                  <a:pt x="10" y="1"/>
                  <a:pt x="10" y="0"/>
                  <a:pt x="10" y="0"/>
                </a:cubicBezTo>
                <a:cubicBezTo>
                  <a:pt x="9" y="0"/>
                  <a:pt x="8" y="0"/>
                  <a:pt x="8" y="0"/>
                </a:cubicBezTo>
                <a:cubicBezTo>
                  <a:pt x="7" y="1"/>
                  <a:pt x="6" y="1"/>
                  <a:pt x="6" y="0"/>
                </a:cubicBezTo>
                <a:cubicBezTo>
                  <a:pt x="6" y="0"/>
                  <a:pt x="5" y="0"/>
                  <a:pt x="4" y="0"/>
                </a:cubicBezTo>
                <a:cubicBezTo>
                  <a:pt x="4" y="1"/>
                  <a:pt x="4" y="2"/>
                  <a:pt x="3" y="2"/>
                </a:cubicBezTo>
                <a:cubicBezTo>
                  <a:pt x="2" y="2"/>
                  <a:pt x="2" y="2"/>
                  <a:pt x="2" y="2"/>
                </a:cubicBezTo>
                <a:cubicBezTo>
                  <a:pt x="2" y="4"/>
                  <a:pt x="1" y="4"/>
                  <a:pt x="0" y="5"/>
                </a:cubicBezTo>
                <a:cubicBezTo>
                  <a:pt x="0" y="5"/>
                  <a:pt x="0" y="6"/>
                  <a:pt x="0" y="7"/>
                </a:cubicBezTo>
                <a:cubicBezTo>
                  <a:pt x="0" y="7"/>
                  <a:pt x="0" y="8"/>
                  <a:pt x="0" y="8"/>
                </a:cubicBezTo>
                <a:cubicBezTo>
                  <a:pt x="1" y="8"/>
                  <a:pt x="1" y="8"/>
                  <a:pt x="2" y="8"/>
                </a:cubicBezTo>
                <a:cubicBezTo>
                  <a:pt x="2" y="9"/>
                  <a:pt x="2" y="9"/>
                  <a:pt x="2" y="9"/>
                </a:cubicBezTo>
                <a:cubicBezTo>
                  <a:pt x="2" y="9"/>
                  <a:pt x="2" y="9"/>
                  <a:pt x="3" y="9"/>
                </a:cubicBezTo>
                <a:cubicBezTo>
                  <a:pt x="4" y="9"/>
                  <a:pt x="4" y="8"/>
                  <a:pt x="5" y="8"/>
                </a:cubicBezTo>
                <a:cubicBezTo>
                  <a:pt x="6" y="8"/>
                  <a:pt x="7" y="8"/>
                  <a:pt x="6" y="7"/>
                </a:cubicBezTo>
                <a:cubicBezTo>
                  <a:pt x="7" y="6"/>
                  <a:pt x="9" y="5"/>
                  <a:pt x="10" y="5"/>
                </a:cubicBezTo>
                <a:cubicBezTo>
                  <a:pt x="10" y="3"/>
                  <a:pt x="10" y="2"/>
                  <a:pt x="10" y="1"/>
                </a:cubicBezTo>
                <a:close/>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456" name="Freeform 289" title=""/>
          <p:cNvSpPr/>
          <p:nvPr>
            <p:custDataLst>
              <p:tags r:id="rId477"/>
            </p:custDataLst>
          </p:nvPr>
        </p:nvSpPr>
        <p:spPr bwMode="auto">
          <a:xfrm rot="1740000">
            <a:off x="10753840" y="2664869"/>
            <a:ext cx="1058" cy="1315"/>
          </a:xfrm>
          <a:custGeom>
            <a:gdLst>
              <a:gd name="T0" fmla="*/ 0 w 2"/>
              <a:gd name="T1" fmla="*/ 2 h 2"/>
              <a:gd name="T2" fmla="*/ 2 w 2"/>
              <a:gd name="T3" fmla="*/ 1 h 2"/>
              <a:gd name="T4" fmla="*/ 2 w 2"/>
              <a:gd name="T5" fmla="*/ 0 h 2"/>
              <a:gd name="T6" fmla="*/ 0 w 2"/>
              <a:gd name="T7" fmla="*/ 0 h 2"/>
              <a:gd name="T8" fmla="*/ 0 w 2"/>
              <a:gd name="T9" fmla="*/ 2 h 2"/>
            </a:gdLst>
            <a:cxnLst>
              <a:cxn ang="0">
                <a:pos x="T0" y="T1"/>
              </a:cxn>
              <a:cxn ang="0">
                <a:pos x="T2" y="T3"/>
              </a:cxn>
              <a:cxn ang="0">
                <a:pos x="T4" y="T5"/>
              </a:cxn>
              <a:cxn ang="0">
                <a:pos x="T6" y="T7"/>
              </a:cxn>
              <a:cxn ang="0">
                <a:pos x="T8" y="T9"/>
              </a:cxn>
            </a:cxnLst>
            <a:rect l="0" t="0" r="r" b="b"/>
            <a:pathLst>
              <a:path w="2" h="2">
                <a:moveTo>
                  <a:pt x="0" y="2"/>
                </a:moveTo>
                <a:cubicBezTo>
                  <a:pt x="1" y="2"/>
                  <a:pt x="1" y="1"/>
                  <a:pt x="2" y="1"/>
                </a:cubicBezTo>
                <a:cubicBezTo>
                  <a:pt x="2" y="0"/>
                  <a:pt x="2" y="0"/>
                  <a:pt x="2" y="0"/>
                </a:cubicBezTo>
                <a:cubicBezTo>
                  <a:pt x="2" y="0"/>
                  <a:pt x="1" y="0"/>
                  <a:pt x="0" y="0"/>
                </a:cubicBezTo>
                <a:cubicBezTo>
                  <a:pt x="0" y="0"/>
                  <a:pt x="0" y="1"/>
                  <a:pt x="0" y="2"/>
                </a:cubicBezTo>
                <a:close/>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457" name="Freeform 290" title=""/>
          <p:cNvSpPr/>
          <p:nvPr>
            <p:custDataLst>
              <p:tags r:id="rId478"/>
            </p:custDataLst>
          </p:nvPr>
        </p:nvSpPr>
        <p:spPr bwMode="auto">
          <a:xfrm rot="1740000">
            <a:off x="10780755" y="2686110"/>
            <a:ext cx="2115" cy="1578"/>
          </a:xfrm>
          <a:custGeom>
            <a:gdLst>
              <a:gd name="T0" fmla="*/ 3 w 4"/>
              <a:gd name="T1" fmla="*/ 3 h 3"/>
              <a:gd name="T2" fmla="*/ 4 w 4"/>
              <a:gd name="T3" fmla="*/ 0 h 3"/>
              <a:gd name="T4" fmla="*/ 3 w 4"/>
              <a:gd name="T5" fmla="*/ 0 h 3"/>
              <a:gd name="T6" fmla="*/ 0 w 4"/>
              <a:gd name="T7" fmla="*/ 3 h 3"/>
              <a:gd name="T8" fmla="*/ 1 w 4"/>
              <a:gd name="T9" fmla="*/ 3 h 3"/>
              <a:gd name="T10" fmla="*/ 3 w 4"/>
              <a:gd name="T11" fmla="*/ 3 h 3"/>
            </a:gdLst>
            <a:cxnLst>
              <a:cxn ang="0">
                <a:pos x="T0" y="T1"/>
              </a:cxn>
              <a:cxn ang="0">
                <a:pos x="T2" y="T3"/>
              </a:cxn>
              <a:cxn ang="0">
                <a:pos x="T4" y="T5"/>
              </a:cxn>
              <a:cxn ang="0">
                <a:pos x="T6" y="T7"/>
              </a:cxn>
              <a:cxn ang="0">
                <a:pos x="T8" y="T9"/>
              </a:cxn>
              <a:cxn ang="0">
                <a:pos x="T10" y="T11"/>
              </a:cxn>
            </a:cxnLst>
            <a:rect l="0" t="0" r="r" b="b"/>
            <a:pathLst>
              <a:path w="4" h="3">
                <a:moveTo>
                  <a:pt x="3" y="3"/>
                </a:moveTo>
                <a:cubicBezTo>
                  <a:pt x="3" y="2"/>
                  <a:pt x="4" y="1"/>
                  <a:pt x="4" y="0"/>
                </a:cubicBezTo>
                <a:cubicBezTo>
                  <a:pt x="3" y="0"/>
                  <a:pt x="3" y="0"/>
                  <a:pt x="3" y="0"/>
                </a:cubicBezTo>
                <a:cubicBezTo>
                  <a:pt x="2" y="1"/>
                  <a:pt x="1" y="1"/>
                  <a:pt x="0" y="3"/>
                </a:cubicBezTo>
                <a:cubicBezTo>
                  <a:pt x="1" y="3"/>
                  <a:pt x="1" y="3"/>
                  <a:pt x="1" y="3"/>
                </a:cubicBezTo>
                <a:cubicBezTo>
                  <a:pt x="2" y="3"/>
                  <a:pt x="2" y="3"/>
                  <a:pt x="3" y="3"/>
                </a:cubicBezTo>
                <a:close/>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458" name="Freeform 291" title=""/>
          <p:cNvSpPr/>
          <p:nvPr>
            <p:custDataLst>
              <p:tags r:id="rId479"/>
            </p:custDataLst>
          </p:nvPr>
        </p:nvSpPr>
        <p:spPr bwMode="auto">
          <a:xfrm rot="1740000">
            <a:off x="10764173" y="2717572"/>
            <a:ext cx="1586" cy="526"/>
          </a:xfrm>
          <a:custGeom>
            <a:gdLst>
              <a:gd name="T0" fmla="*/ 0 w 3"/>
              <a:gd name="T1" fmla="*/ 0 h 1"/>
              <a:gd name="T2" fmla="*/ 0 w 3"/>
              <a:gd name="T3" fmla="*/ 1 h 1"/>
              <a:gd name="T4" fmla="*/ 0 w 3"/>
              <a:gd name="T5" fmla="*/ 0 h 1"/>
            </a:gdLst>
            <a:cxnLst>
              <a:cxn ang="0">
                <a:pos x="T0" y="T1"/>
              </a:cxn>
              <a:cxn ang="0">
                <a:pos x="T2" y="T3"/>
              </a:cxn>
              <a:cxn ang="0">
                <a:pos x="T4" y="T5"/>
              </a:cxn>
            </a:cxnLst>
            <a:rect l="0" t="0" r="r" b="b"/>
            <a:pathLst>
              <a:path w="3" h="1">
                <a:moveTo>
                  <a:pt x="0" y="0"/>
                </a:moveTo>
                <a:cubicBezTo>
                  <a:pt x="0" y="0"/>
                  <a:pt x="0" y="1"/>
                  <a:pt x="0" y="1"/>
                </a:cubicBezTo>
                <a:cubicBezTo>
                  <a:pt x="3" y="1"/>
                  <a:pt x="3" y="0"/>
                  <a:pt x="0" y="0"/>
                </a:cubicBezTo>
                <a:close/>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459" name="Freeform 292" title=""/>
          <p:cNvSpPr/>
          <p:nvPr>
            <p:custDataLst>
              <p:tags r:id="rId480"/>
            </p:custDataLst>
          </p:nvPr>
        </p:nvSpPr>
        <p:spPr bwMode="auto">
          <a:xfrm rot="1740000">
            <a:off x="10734365" y="2664269"/>
            <a:ext cx="1850" cy="2102"/>
          </a:xfrm>
          <a:custGeom>
            <a:gdLst>
              <a:gd name="T0" fmla="*/ 0 w 3"/>
              <a:gd name="T1" fmla="*/ 1 h 4"/>
              <a:gd name="T2" fmla="*/ 0 w 3"/>
              <a:gd name="T3" fmla="*/ 4 h 4"/>
              <a:gd name="T4" fmla="*/ 3 w 3"/>
              <a:gd name="T5" fmla="*/ 1 h 4"/>
              <a:gd name="T6" fmla="*/ 3 w 3"/>
              <a:gd name="T7" fmla="*/ 0 h 4"/>
              <a:gd name="T8" fmla="*/ 0 w 3"/>
              <a:gd name="T9" fmla="*/ 0 h 4"/>
              <a:gd name="T10" fmla="*/ 0 w 3"/>
              <a:gd name="T11" fmla="*/ 1 h 4"/>
            </a:gdLst>
            <a:cxnLst>
              <a:cxn ang="0">
                <a:pos x="T0" y="T1"/>
              </a:cxn>
              <a:cxn ang="0">
                <a:pos x="T2" y="T3"/>
              </a:cxn>
              <a:cxn ang="0">
                <a:pos x="T4" y="T5"/>
              </a:cxn>
              <a:cxn ang="0">
                <a:pos x="T6" y="T7"/>
              </a:cxn>
              <a:cxn ang="0">
                <a:pos x="T8" y="T9"/>
              </a:cxn>
              <a:cxn ang="0">
                <a:pos x="T10" y="T11"/>
              </a:cxn>
            </a:cxnLst>
            <a:rect l="0" t="0" r="r" b="b"/>
            <a:pathLst>
              <a:path w="3" h="4">
                <a:moveTo>
                  <a:pt x="0" y="1"/>
                </a:moveTo>
                <a:cubicBezTo>
                  <a:pt x="0" y="2"/>
                  <a:pt x="0" y="3"/>
                  <a:pt x="0" y="4"/>
                </a:cubicBezTo>
                <a:cubicBezTo>
                  <a:pt x="1" y="3"/>
                  <a:pt x="2" y="3"/>
                  <a:pt x="3" y="1"/>
                </a:cubicBezTo>
                <a:cubicBezTo>
                  <a:pt x="3" y="1"/>
                  <a:pt x="3" y="0"/>
                  <a:pt x="3" y="0"/>
                </a:cubicBezTo>
                <a:cubicBezTo>
                  <a:pt x="2" y="0"/>
                  <a:pt x="1" y="0"/>
                  <a:pt x="0" y="0"/>
                </a:cubicBezTo>
                <a:cubicBezTo>
                  <a:pt x="0" y="0"/>
                  <a:pt x="0" y="1"/>
                  <a:pt x="0" y="1"/>
                </a:cubicBezTo>
                <a:close/>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460" name="Freeform 293" title=""/>
          <p:cNvSpPr>
            <a:spLocks noEditPoints="1"/>
          </p:cNvSpPr>
          <p:nvPr>
            <p:custDataLst>
              <p:tags r:id="rId481"/>
            </p:custDataLst>
          </p:nvPr>
        </p:nvSpPr>
        <p:spPr bwMode="auto">
          <a:xfrm rot="1740000">
            <a:off x="10758542" y="2628938"/>
            <a:ext cx="16866" cy="106332"/>
          </a:xfrm>
          <a:custGeom>
            <a:gdLst>
              <a:gd name="T0" fmla="*/ 26 w 30"/>
              <a:gd name="T1" fmla="*/ 48 h 186"/>
              <a:gd name="T2" fmla="*/ 27 w 30"/>
              <a:gd name="T3" fmla="*/ 43 h 186"/>
              <a:gd name="T4" fmla="*/ 24 w 30"/>
              <a:gd name="T5" fmla="*/ 40 h 186"/>
              <a:gd name="T6" fmla="*/ 25 w 30"/>
              <a:gd name="T7" fmla="*/ 28 h 186"/>
              <a:gd name="T8" fmla="*/ 26 w 30"/>
              <a:gd name="T9" fmla="*/ 23 h 186"/>
              <a:gd name="T10" fmla="*/ 26 w 30"/>
              <a:gd name="T11" fmla="*/ 17 h 186"/>
              <a:gd name="T12" fmla="*/ 24 w 30"/>
              <a:gd name="T13" fmla="*/ 12 h 186"/>
              <a:gd name="T14" fmla="*/ 18 w 30"/>
              <a:gd name="T15" fmla="*/ 4 h 186"/>
              <a:gd name="T16" fmla="*/ 13 w 30"/>
              <a:gd name="T17" fmla="*/ 5 h 186"/>
              <a:gd name="T18" fmla="*/ 5 w 30"/>
              <a:gd name="T19" fmla="*/ 19 h 186"/>
              <a:gd name="T20" fmla="*/ 1 w 30"/>
              <a:gd name="T21" fmla="*/ 24 h 186"/>
              <a:gd name="T22" fmla="*/ 2 w 30"/>
              <a:gd name="T23" fmla="*/ 29 h 186"/>
              <a:gd name="T24" fmla="*/ 2 w 30"/>
              <a:gd name="T25" fmla="*/ 34 h 186"/>
              <a:gd name="T26" fmla="*/ 7 w 30"/>
              <a:gd name="T27" fmla="*/ 37 h 186"/>
              <a:gd name="T28" fmla="*/ 6 w 30"/>
              <a:gd name="T29" fmla="*/ 44 h 186"/>
              <a:gd name="T30" fmla="*/ 0 w 30"/>
              <a:gd name="T31" fmla="*/ 65 h 186"/>
              <a:gd name="T32" fmla="*/ 0 w 30"/>
              <a:gd name="T33" fmla="*/ 68 h 186"/>
              <a:gd name="T34" fmla="*/ 5 w 30"/>
              <a:gd name="T35" fmla="*/ 92 h 186"/>
              <a:gd name="T36" fmla="*/ 2 w 30"/>
              <a:gd name="T37" fmla="*/ 136 h 186"/>
              <a:gd name="T38" fmla="*/ 5 w 30"/>
              <a:gd name="T39" fmla="*/ 148 h 186"/>
              <a:gd name="T40" fmla="*/ 3 w 30"/>
              <a:gd name="T41" fmla="*/ 152 h 186"/>
              <a:gd name="T42" fmla="*/ 5 w 30"/>
              <a:gd name="T43" fmla="*/ 158 h 186"/>
              <a:gd name="T44" fmla="*/ 7 w 30"/>
              <a:gd name="T45" fmla="*/ 166 h 186"/>
              <a:gd name="T46" fmla="*/ 8 w 30"/>
              <a:gd name="T47" fmla="*/ 176 h 186"/>
              <a:gd name="T48" fmla="*/ 11 w 30"/>
              <a:gd name="T49" fmla="*/ 180 h 186"/>
              <a:gd name="T50" fmla="*/ 13 w 30"/>
              <a:gd name="T51" fmla="*/ 186 h 186"/>
              <a:gd name="T52" fmla="*/ 18 w 30"/>
              <a:gd name="T53" fmla="*/ 185 h 186"/>
              <a:gd name="T54" fmla="*/ 21 w 30"/>
              <a:gd name="T55" fmla="*/ 183 h 186"/>
              <a:gd name="T56" fmla="*/ 24 w 30"/>
              <a:gd name="T57" fmla="*/ 182 h 186"/>
              <a:gd name="T58" fmla="*/ 25 w 30"/>
              <a:gd name="T59" fmla="*/ 177 h 186"/>
              <a:gd name="T60" fmla="*/ 27 w 30"/>
              <a:gd name="T61" fmla="*/ 166 h 186"/>
              <a:gd name="T62" fmla="*/ 25 w 30"/>
              <a:gd name="T63" fmla="*/ 154 h 186"/>
              <a:gd name="T64" fmla="*/ 27 w 30"/>
              <a:gd name="T65" fmla="*/ 143 h 186"/>
              <a:gd name="T66" fmla="*/ 26 w 30"/>
              <a:gd name="T67" fmla="*/ 138 h 186"/>
              <a:gd name="T68" fmla="*/ 26 w 30"/>
              <a:gd name="T69" fmla="*/ 131 h 186"/>
              <a:gd name="T70" fmla="*/ 26 w 30"/>
              <a:gd name="T71" fmla="*/ 125 h 186"/>
              <a:gd name="T72" fmla="*/ 26 w 30"/>
              <a:gd name="T73" fmla="*/ 116 h 186"/>
              <a:gd name="T74" fmla="*/ 25 w 30"/>
              <a:gd name="T75" fmla="*/ 105 h 186"/>
              <a:gd name="T76" fmla="*/ 14 w 30"/>
              <a:gd name="T77" fmla="*/ 107 h 186"/>
              <a:gd name="T78" fmla="*/ 20 w 30"/>
              <a:gd name="T79" fmla="*/ 103 h 186"/>
              <a:gd name="T80" fmla="*/ 20 w 30"/>
              <a:gd name="T81" fmla="*/ 95 h 186"/>
              <a:gd name="T82" fmla="*/ 27 w 30"/>
              <a:gd name="T83" fmla="*/ 82 h 186"/>
              <a:gd name="T84" fmla="*/ 25 w 30"/>
              <a:gd name="T85" fmla="*/ 73 h 186"/>
              <a:gd name="T86" fmla="*/ 24 w 30"/>
              <a:gd name="T87" fmla="*/ 68 h 186"/>
              <a:gd name="T88" fmla="*/ 30 w 30"/>
              <a:gd name="T89" fmla="*/ 56 h 186"/>
              <a:gd name="T90" fmla="*/ 15 w 30"/>
              <a:gd name="T91" fmla="*/ 90 h 186"/>
              <a:gd name="T92" fmla="*/ 14 w 30"/>
              <a:gd name="T93" fmla="*/ 85 h 186"/>
              <a:gd name="T94" fmla="*/ 8 w 30"/>
              <a:gd name="T95" fmla="*/ 34 h 186"/>
              <a:gd name="T96" fmla="*/ 15 w 30"/>
              <a:gd name="T97" fmla="*/ 74 h 186"/>
              <a:gd name="T98" fmla="*/ 17 w 30"/>
              <a:gd name="T99" fmla="*/ 24 h 186"/>
              <a:gd name="T100" fmla="*/ 12 w 30"/>
              <a:gd name="T101" fmla="*/ 29 h 186"/>
              <a:gd name="T102" fmla="*/ 9 w 30"/>
              <a:gd name="T103" fmla="*/ 24 h 186"/>
              <a:gd name="T104" fmla="*/ 24 w 30"/>
              <a:gd name="T105" fmla="*/ 143 h 186"/>
              <a:gd name="T106" fmla="*/ 20 w 30"/>
              <a:gd name="T107" fmla="*/ 152 h 186"/>
              <a:gd name="T108" fmla="*/ 20 w 30"/>
              <a:gd name="T109" fmla="*/ 152 h 186"/>
              <a:gd name="T110" fmla="*/ 11 w 30"/>
              <a:gd name="T111" fmla="*/ 129 h 186"/>
              <a:gd name="T112" fmla="*/ 8 w 30"/>
              <a:gd name="T113" fmla="*/ 125 h 186"/>
              <a:gd name="T114" fmla="*/ 25 w 30"/>
              <a:gd name="T115" fmla="*/ 59 h 186"/>
              <a:gd name="T116" fmla="*/ 11 w 30"/>
              <a:gd name="T117" fmla="*/ 12 h 186"/>
              <a:gd name="T118" fmla="*/ 8 w 30"/>
              <a:gd name="T119" fmla="*/ 42 h 186"/>
              <a:gd name="T120" fmla="*/ 18 w 30"/>
              <a:gd name="T121" fmla="*/ 71 h 18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0" h="186">
                <a:moveTo>
                  <a:pt x="28" y="52"/>
                </a:moveTo>
                <a:cubicBezTo>
                  <a:pt x="29" y="50"/>
                  <a:pt x="27" y="49"/>
                  <a:pt x="26" y="49"/>
                </a:cubicBezTo>
                <a:cubicBezTo>
                  <a:pt x="26" y="49"/>
                  <a:pt x="26" y="48"/>
                  <a:pt x="26" y="48"/>
                </a:cubicBezTo>
                <a:cubicBezTo>
                  <a:pt x="26" y="48"/>
                  <a:pt x="26" y="47"/>
                  <a:pt x="26" y="47"/>
                </a:cubicBezTo>
                <a:cubicBezTo>
                  <a:pt x="26" y="46"/>
                  <a:pt x="26" y="44"/>
                  <a:pt x="27" y="44"/>
                </a:cubicBezTo>
                <a:cubicBezTo>
                  <a:pt x="27" y="44"/>
                  <a:pt x="27" y="44"/>
                  <a:pt x="27" y="43"/>
                </a:cubicBezTo>
                <a:cubicBezTo>
                  <a:pt x="26" y="43"/>
                  <a:pt x="25" y="42"/>
                  <a:pt x="25" y="41"/>
                </a:cubicBezTo>
                <a:cubicBezTo>
                  <a:pt x="25" y="40"/>
                  <a:pt x="25" y="40"/>
                  <a:pt x="25" y="40"/>
                </a:cubicBezTo>
                <a:cubicBezTo>
                  <a:pt x="24" y="40"/>
                  <a:pt x="24" y="40"/>
                  <a:pt x="24" y="40"/>
                </a:cubicBezTo>
                <a:cubicBezTo>
                  <a:pt x="24" y="39"/>
                  <a:pt x="24" y="38"/>
                  <a:pt x="24" y="37"/>
                </a:cubicBezTo>
                <a:cubicBezTo>
                  <a:pt x="27" y="38"/>
                  <a:pt x="21" y="34"/>
                  <a:pt x="25" y="34"/>
                </a:cubicBezTo>
                <a:cubicBezTo>
                  <a:pt x="25" y="32"/>
                  <a:pt x="25" y="30"/>
                  <a:pt x="25" y="28"/>
                </a:cubicBezTo>
                <a:cubicBezTo>
                  <a:pt x="25" y="27"/>
                  <a:pt x="25" y="27"/>
                  <a:pt x="25" y="27"/>
                </a:cubicBezTo>
                <a:cubicBezTo>
                  <a:pt x="26" y="26"/>
                  <a:pt x="27" y="25"/>
                  <a:pt x="27" y="23"/>
                </a:cubicBezTo>
                <a:cubicBezTo>
                  <a:pt x="27" y="23"/>
                  <a:pt x="26" y="23"/>
                  <a:pt x="26" y="23"/>
                </a:cubicBezTo>
                <a:cubicBezTo>
                  <a:pt x="23" y="23"/>
                  <a:pt x="22" y="23"/>
                  <a:pt x="24" y="21"/>
                </a:cubicBezTo>
                <a:cubicBezTo>
                  <a:pt x="24" y="20"/>
                  <a:pt x="24" y="20"/>
                  <a:pt x="24" y="19"/>
                </a:cubicBezTo>
                <a:cubicBezTo>
                  <a:pt x="23" y="17"/>
                  <a:pt x="25" y="17"/>
                  <a:pt x="26" y="17"/>
                </a:cubicBezTo>
                <a:cubicBezTo>
                  <a:pt x="26" y="17"/>
                  <a:pt x="26" y="16"/>
                  <a:pt x="26" y="16"/>
                </a:cubicBezTo>
                <a:cubicBezTo>
                  <a:pt x="25" y="16"/>
                  <a:pt x="25" y="15"/>
                  <a:pt x="24" y="15"/>
                </a:cubicBezTo>
                <a:cubicBezTo>
                  <a:pt x="24" y="14"/>
                  <a:pt x="24" y="13"/>
                  <a:pt x="24" y="12"/>
                </a:cubicBezTo>
                <a:cubicBezTo>
                  <a:pt x="24" y="12"/>
                  <a:pt x="24" y="12"/>
                  <a:pt x="24" y="11"/>
                </a:cubicBezTo>
                <a:cubicBezTo>
                  <a:pt x="21" y="11"/>
                  <a:pt x="21" y="10"/>
                  <a:pt x="22" y="9"/>
                </a:cubicBezTo>
                <a:cubicBezTo>
                  <a:pt x="21" y="7"/>
                  <a:pt x="20" y="5"/>
                  <a:pt x="18" y="4"/>
                </a:cubicBezTo>
                <a:cubicBezTo>
                  <a:pt x="18" y="3"/>
                  <a:pt x="19" y="3"/>
                  <a:pt x="20" y="3"/>
                </a:cubicBezTo>
                <a:cubicBezTo>
                  <a:pt x="20" y="2"/>
                  <a:pt x="20" y="2"/>
                  <a:pt x="20" y="2"/>
                </a:cubicBezTo>
                <a:cubicBezTo>
                  <a:pt x="15" y="0"/>
                  <a:pt x="17" y="6"/>
                  <a:pt x="13" y="5"/>
                </a:cubicBezTo>
                <a:cubicBezTo>
                  <a:pt x="13" y="5"/>
                  <a:pt x="12" y="5"/>
                  <a:pt x="12" y="5"/>
                </a:cubicBezTo>
                <a:cubicBezTo>
                  <a:pt x="10" y="9"/>
                  <a:pt x="6" y="10"/>
                  <a:pt x="3" y="14"/>
                </a:cubicBezTo>
                <a:cubicBezTo>
                  <a:pt x="3" y="16"/>
                  <a:pt x="6" y="16"/>
                  <a:pt x="5" y="19"/>
                </a:cubicBezTo>
                <a:cubicBezTo>
                  <a:pt x="3" y="20"/>
                  <a:pt x="2" y="20"/>
                  <a:pt x="2" y="22"/>
                </a:cubicBezTo>
                <a:cubicBezTo>
                  <a:pt x="2" y="22"/>
                  <a:pt x="2" y="22"/>
                  <a:pt x="1" y="22"/>
                </a:cubicBezTo>
                <a:cubicBezTo>
                  <a:pt x="1" y="23"/>
                  <a:pt x="1" y="23"/>
                  <a:pt x="1" y="24"/>
                </a:cubicBezTo>
                <a:cubicBezTo>
                  <a:pt x="2" y="24"/>
                  <a:pt x="2" y="24"/>
                  <a:pt x="2" y="24"/>
                </a:cubicBezTo>
                <a:cubicBezTo>
                  <a:pt x="2" y="25"/>
                  <a:pt x="2" y="26"/>
                  <a:pt x="2" y="27"/>
                </a:cubicBezTo>
                <a:cubicBezTo>
                  <a:pt x="2" y="27"/>
                  <a:pt x="2" y="28"/>
                  <a:pt x="2" y="29"/>
                </a:cubicBezTo>
                <a:cubicBezTo>
                  <a:pt x="3" y="29"/>
                  <a:pt x="4" y="29"/>
                  <a:pt x="3" y="28"/>
                </a:cubicBezTo>
                <a:cubicBezTo>
                  <a:pt x="6" y="28"/>
                  <a:pt x="3" y="32"/>
                  <a:pt x="2" y="33"/>
                </a:cubicBezTo>
                <a:cubicBezTo>
                  <a:pt x="2" y="33"/>
                  <a:pt x="2" y="33"/>
                  <a:pt x="2" y="34"/>
                </a:cubicBezTo>
                <a:cubicBezTo>
                  <a:pt x="4" y="34"/>
                  <a:pt x="4" y="35"/>
                  <a:pt x="5" y="36"/>
                </a:cubicBezTo>
                <a:cubicBezTo>
                  <a:pt x="5" y="36"/>
                  <a:pt x="6" y="36"/>
                  <a:pt x="6" y="37"/>
                </a:cubicBezTo>
                <a:cubicBezTo>
                  <a:pt x="6" y="37"/>
                  <a:pt x="7" y="37"/>
                  <a:pt x="7" y="37"/>
                </a:cubicBezTo>
                <a:cubicBezTo>
                  <a:pt x="7" y="38"/>
                  <a:pt x="7" y="38"/>
                  <a:pt x="7" y="38"/>
                </a:cubicBezTo>
                <a:cubicBezTo>
                  <a:pt x="7" y="40"/>
                  <a:pt x="7" y="41"/>
                  <a:pt x="7" y="42"/>
                </a:cubicBezTo>
                <a:cubicBezTo>
                  <a:pt x="7" y="43"/>
                  <a:pt x="6" y="43"/>
                  <a:pt x="6" y="44"/>
                </a:cubicBezTo>
                <a:cubicBezTo>
                  <a:pt x="4" y="49"/>
                  <a:pt x="1" y="54"/>
                  <a:pt x="1" y="61"/>
                </a:cubicBezTo>
                <a:cubicBezTo>
                  <a:pt x="0" y="61"/>
                  <a:pt x="0" y="62"/>
                  <a:pt x="0" y="63"/>
                </a:cubicBezTo>
                <a:cubicBezTo>
                  <a:pt x="0" y="64"/>
                  <a:pt x="0" y="64"/>
                  <a:pt x="0" y="65"/>
                </a:cubicBezTo>
                <a:cubicBezTo>
                  <a:pt x="0" y="65"/>
                  <a:pt x="1" y="65"/>
                  <a:pt x="1" y="65"/>
                </a:cubicBezTo>
                <a:cubicBezTo>
                  <a:pt x="1" y="66"/>
                  <a:pt x="1" y="67"/>
                  <a:pt x="1" y="68"/>
                </a:cubicBezTo>
                <a:cubicBezTo>
                  <a:pt x="1" y="68"/>
                  <a:pt x="0" y="68"/>
                  <a:pt x="0" y="68"/>
                </a:cubicBezTo>
                <a:cubicBezTo>
                  <a:pt x="0" y="69"/>
                  <a:pt x="0" y="71"/>
                  <a:pt x="0" y="72"/>
                </a:cubicBezTo>
                <a:cubicBezTo>
                  <a:pt x="0" y="73"/>
                  <a:pt x="1" y="74"/>
                  <a:pt x="0" y="75"/>
                </a:cubicBezTo>
                <a:cubicBezTo>
                  <a:pt x="3" y="79"/>
                  <a:pt x="3" y="87"/>
                  <a:pt x="5" y="92"/>
                </a:cubicBezTo>
                <a:cubicBezTo>
                  <a:pt x="6" y="92"/>
                  <a:pt x="6" y="94"/>
                  <a:pt x="6" y="95"/>
                </a:cubicBezTo>
                <a:cubicBezTo>
                  <a:pt x="12" y="107"/>
                  <a:pt x="4" y="123"/>
                  <a:pt x="2" y="135"/>
                </a:cubicBezTo>
                <a:cubicBezTo>
                  <a:pt x="2" y="135"/>
                  <a:pt x="2" y="135"/>
                  <a:pt x="2" y="136"/>
                </a:cubicBezTo>
                <a:cubicBezTo>
                  <a:pt x="2" y="139"/>
                  <a:pt x="2" y="144"/>
                  <a:pt x="3" y="145"/>
                </a:cubicBezTo>
                <a:cubicBezTo>
                  <a:pt x="3" y="146"/>
                  <a:pt x="3" y="146"/>
                  <a:pt x="3" y="147"/>
                </a:cubicBezTo>
                <a:cubicBezTo>
                  <a:pt x="4" y="147"/>
                  <a:pt x="5" y="147"/>
                  <a:pt x="5" y="148"/>
                </a:cubicBezTo>
                <a:cubicBezTo>
                  <a:pt x="4" y="148"/>
                  <a:pt x="3" y="148"/>
                  <a:pt x="2" y="148"/>
                </a:cubicBezTo>
                <a:cubicBezTo>
                  <a:pt x="2" y="149"/>
                  <a:pt x="2" y="149"/>
                  <a:pt x="2" y="150"/>
                </a:cubicBezTo>
                <a:cubicBezTo>
                  <a:pt x="3" y="150"/>
                  <a:pt x="4" y="151"/>
                  <a:pt x="3" y="152"/>
                </a:cubicBezTo>
                <a:cubicBezTo>
                  <a:pt x="3" y="153"/>
                  <a:pt x="3" y="153"/>
                  <a:pt x="3" y="154"/>
                </a:cubicBezTo>
                <a:cubicBezTo>
                  <a:pt x="5" y="154"/>
                  <a:pt x="5" y="156"/>
                  <a:pt x="5" y="157"/>
                </a:cubicBezTo>
                <a:cubicBezTo>
                  <a:pt x="5" y="158"/>
                  <a:pt x="5" y="158"/>
                  <a:pt x="5" y="158"/>
                </a:cubicBezTo>
                <a:cubicBezTo>
                  <a:pt x="5" y="160"/>
                  <a:pt x="4" y="162"/>
                  <a:pt x="6" y="162"/>
                </a:cubicBezTo>
                <a:cubicBezTo>
                  <a:pt x="6" y="163"/>
                  <a:pt x="6" y="164"/>
                  <a:pt x="6" y="164"/>
                </a:cubicBezTo>
                <a:cubicBezTo>
                  <a:pt x="7" y="164"/>
                  <a:pt x="7" y="165"/>
                  <a:pt x="7" y="166"/>
                </a:cubicBezTo>
                <a:cubicBezTo>
                  <a:pt x="6" y="166"/>
                  <a:pt x="6" y="167"/>
                  <a:pt x="6" y="168"/>
                </a:cubicBezTo>
                <a:cubicBezTo>
                  <a:pt x="6" y="168"/>
                  <a:pt x="6" y="169"/>
                  <a:pt x="6" y="169"/>
                </a:cubicBezTo>
                <a:cubicBezTo>
                  <a:pt x="7" y="171"/>
                  <a:pt x="6" y="175"/>
                  <a:pt x="8" y="176"/>
                </a:cubicBezTo>
                <a:cubicBezTo>
                  <a:pt x="8" y="177"/>
                  <a:pt x="8" y="177"/>
                  <a:pt x="8" y="177"/>
                </a:cubicBezTo>
                <a:cubicBezTo>
                  <a:pt x="8" y="178"/>
                  <a:pt x="8" y="178"/>
                  <a:pt x="8" y="179"/>
                </a:cubicBezTo>
                <a:cubicBezTo>
                  <a:pt x="9" y="179"/>
                  <a:pt x="10" y="180"/>
                  <a:pt x="11" y="180"/>
                </a:cubicBezTo>
                <a:cubicBezTo>
                  <a:pt x="11" y="181"/>
                  <a:pt x="11" y="181"/>
                  <a:pt x="11" y="182"/>
                </a:cubicBezTo>
                <a:cubicBezTo>
                  <a:pt x="10" y="184"/>
                  <a:pt x="12" y="184"/>
                  <a:pt x="12" y="186"/>
                </a:cubicBezTo>
                <a:cubicBezTo>
                  <a:pt x="12" y="186"/>
                  <a:pt x="13" y="186"/>
                  <a:pt x="13" y="186"/>
                </a:cubicBezTo>
                <a:cubicBezTo>
                  <a:pt x="14" y="185"/>
                  <a:pt x="15" y="186"/>
                  <a:pt x="15" y="185"/>
                </a:cubicBezTo>
                <a:cubicBezTo>
                  <a:pt x="16" y="185"/>
                  <a:pt x="16" y="185"/>
                  <a:pt x="17" y="185"/>
                </a:cubicBezTo>
                <a:cubicBezTo>
                  <a:pt x="17" y="185"/>
                  <a:pt x="17" y="185"/>
                  <a:pt x="18" y="185"/>
                </a:cubicBezTo>
                <a:cubicBezTo>
                  <a:pt x="19" y="185"/>
                  <a:pt x="19" y="185"/>
                  <a:pt x="20" y="185"/>
                </a:cubicBezTo>
                <a:cubicBezTo>
                  <a:pt x="20" y="184"/>
                  <a:pt x="20" y="184"/>
                  <a:pt x="20" y="183"/>
                </a:cubicBezTo>
                <a:cubicBezTo>
                  <a:pt x="21" y="183"/>
                  <a:pt x="21" y="183"/>
                  <a:pt x="21" y="183"/>
                </a:cubicBezTo>
                <a:cubicBezTo>
                  <a:pt x="22" y="183"/>
                  <a:pt x="22" y="184"/>
                  <a:pt x="22" y="185"/>
                </a:cubicBezTo>
                <a:cubicBezTo>
                  <a:pt x="24" y="184"/>
                  <a:pt x="24" y="183"/>
                  <a:pt x="25" y="182"/>
                </a:cubicBezTo>
                <a:cubicBezTo>
                  <a:pt x="24" y="182"/>
                  <a:pt x="24" y="182"/>
                  <a:pt x="24" y="182"/>
                </a:cubicBezTo>
                <a:cubicBezTo>
                  <a:pt x="24" y="181"/>
                  <a:pt x="24" y="181"/>
                  <a:pt x="24" y="180"/>
                </a:cubicBezTo>
                <a:cubicBezTo>
                  <a:pt x="24" y="180"/>
                  <a:pt x="24" y="180"/>
                  <a:pt x="25" y="180"/>
                </a:cubicBezTo>
                <a:cubicBezTo>
                  <a:pt x="25" y="179"/>
                  <a:pt x="25" y="178"/>
                  <a:pt x="25" y="177"/>
                </a:cubicBezTo>
                <a:cubicBezTo>
                  <a:pt x="24" y="177"/>
                  <a:pt x="24" y="177"/>
                  <a:pt x="24" y="177"/>
                </a:cubicBezTo>
                <a:cubicBezTo>
                  <a:pt x="24" y="177"/>
                  <a:pt x="24" y="176"/>
                  <a:pt x="24" y="175"/>
                </a:cubicBezTo>
                <a:cubicBezTo>
                  <a:pt x="21" y="171"/>
                  <a:pt x="21" y="166"/>
                  <a:pt x="27" y="166"/>
                </a:cubicBezTo>
                <a:cubicBezTo>
                  <a:pt x="27" y="163"/>
                  <a:pt x="26" y="163"/>
                  <a:pt x="26" y="161"/>
                </a:cubicBezTo>
                <a:cubicBezTo>
                  <a:pt x="26" y="159"/>
                  <a:pt x="28" y="158"/>
                  <a:pt x="26" y="157"/>
                </a:cubicBezTo>
                <a:cubicBezTo>
                  <a:pt x="26" y="156"/>
                  <a:pt x="25" y="155"/>
                  <a:pt x="25" y="154"/>
                </a:cubicBezTo>
                <a:cubicBezTo>
                  <a:pt x="27" y="153"/>
                  <a:pt x="29" y="157"/>
                  <a:pt x="28" y="152"/>
                </a:cubicBezTo>
                <a:cubicBezTo>
                  <a:pt x="29" y="149"/>
                  <a:pt x="28" y="147"/>
                  <a:pt x="27" y="144"/>
                </a:cubicBezTo>
                <a:cubicBezTo>
                  <a:pt x="27" y="144"/>
                  <a:pt x="27" y="143"/>
                  <a:pt x="27" y="143"/>
                </a:cubicBezTo>
                <a:cubicBezTo>
                  <a:pt x="27" y="143"/>
                  <a:pt x="27" y="142"/>
                  <a:pt x="27" y="142"/>
                </a:cubicBezTo>
                <a:cubicBezTo>
                  <a:pt x="27" y="142"/>
                  <a:pt x="26" y="142"/>
                  <a:pt x="26" y="142"/>
                </a:cubicBezTo>
                <a:cubicBezTo>
                  <a:pt x="26" y="141"/>
                  <a:pt x="26" y="139"/>
                  <a:pt x="26" y="138"/>
                </a:cubicBezTo>
                <a:cubicBezTo>
                  <a:pt x="26" y="137"/>
                  <a:pt x="26" y="136"/>
                  <a:pt x="26" y="135"/>
                </a:cubicBezTo>
                <a:cubicBezTo>
                  <a:pt x="26" y="135"/>
                  <a:pt x="25" y="135"/>
                  <a:pt x="25" y="135"/>
                </a:cubicBezTo>
                <a:cubicBezTo>
                  <a:pt x="25" y="133"/>
                  <a:pt x="25" y="131"/>
                  <a:pt x="26" y="131"/>
                </a:cubicBezTo>
                <a:cubicBezTo>
                  <a:pt x="26" y="130"/>
                  <a:pt x="26" y="129"/>
                  <a:pt x="26" y="128"/>
                </a:cubicBezTo>
                <a:cubicBezTo>
                  <a:pt x="26" y="127"/>
                  <a:pt x="26" y="127"/>
                  <a:pt x="26" y="126"/>
                </a:cubicBezTo>
                <a:cubicBezTo>
                  <a:pt x="26" y="126"/>
                  <a:pt x="26" y="126"/>
                  <a:pt x="26" y="125"/>
                </a:cubicBezTo>
                <a:cubicBezTo>
                  <a:pt x="26" y="122"/>
                  <a:pt x="26" y="119"/>
                  <a:pt x="27" y="118"/>
                </a:cubicBezTo>
                <a:cubicBezTo>
                  <a:pt x="27" y="118"/>
                  <a:pt x="26" y="118"/>
                  <a:pt x="26" y="118"/>
                </a:cubicBezTo>
                <a:cubicBezTo>
                  <a:pt x="26" y="117"/>
                  <a:pt x="26" y="116"/>
                  <a:pt x="26" y="116"/>
                </a:cubicBezTo>
                <a:cubicBezTo>
                  <a:pt x="28" y="115"/>
                  <a:pt x="29" y="113"/>
                  <a:pt x="28" y="110"/>
                </a:cubicBezTo>
                <a:cubicBezTo>
                  <a:pt x="28" y="109"/>
                  <a:pt x="28" y="108"/>
                  <a:pt x="28" y="107"/>
                </a:cubicBezTo>
                <a:cubicBezTo>
                  <a:pt x="27" y="107"/>
                  <a:pt x="27" y="104"/>
                  <a:pt x="25" y="105"/>
                </a:cubicBezTo>
                <a:cubicBezTo>
                  <a:pt x="25" y="104"/>
                  <a:pt x="24" y="104"/>
                  <a:pt x="24" y="103"/>
                </a:cubicBezTo>
                <a:cubicBezTo>
                  <a:pt x="21" y="102"/>
                  <a:pt x="19" y="107"/>
                  <a:pt x="18" y="104"/>
                </a:cubicBezTo>
                <a:cubicBezTo>
                  <a:pt x="15" y="103"/>
                  <a:pt x="18" y="109"/>
                  <a:pt x="14" y="107"/>
                </a:cubicBezTo>
                <a:cubicBezTo>
                  <a:pt x="14" y="106"/>
                  <a:pt x="14" y="105"/>
                  <a:pt x="14" y="104"/>
                </a:cubicBezTo>
                <a:cubicBezTo>
                  <a:pt x="14" y="103"/>
                  <a:pt x="15" y="103"/>
                  <a:pt x="15" y="101"/>
                </a:cubicBezTo>
                <a:cubicBezTo>
                  <a:pt x="17" y="101"/>
                  <a:pt x="18" y="103"/>
                  <a:pt x="20" y="103"/>
                </a:cubicBezTo>
                <a:cubicBezTo>
                  <a:pt x="22" y="97"/>
                  <a:pt x="15" y="101"/>
                  <a:pt x="17" y="95"/>
                </a:cubicBezTo>
                <a:cubicBezTo>
                  <a:pt x="17" y="95"/>
                  <a:pt x="17" y="95"/>
                  <a:pt x="18" y="95"/>
                </a:cubicBezTo>
                <a:cubicBezTo>
                  <a:pt x="19" y="95"/>
                  <a:pt x="19" y="95"/>
                  <a:pt x="20" y="95"/>
                </a:cubicBezTo>
                <a:cubicBezTo>
                  <a:pt x="21" y="91"/>
                  <a:pt x="18" y="91"/>
                  <a:pt x="18" y="87"/>
                </a:cubicBezTo>
                <a:cubicBezTo>
                  <a:pt x="24" y="89"/>
                  <a:pt x="22" y="82"/>
                  <a:pt x="24" y="80"/>
                </a:cubicBezTo>
                <a:cubicBezTo>
                  <a:pt x="25" y="81"/>
                  <a:pt x="25" y="83"/>
                  <a:pt x="27" y="82"/>
                </a:cubicBezTo>
                <a:cubicBezTo>
                  <a:pt x="27" y="82"/>
                  <a:pt x="27" y="81"/>
                  <a:pt x="27" y="80"/>
                </a:cubicBezTo>
                <a:cubicBezTo>
                  <a:pt x="26" y="78"/>
                  <a:pt x="24" y="76"/>
                  <a:pt x="24" y="73"/>
                </a:cubicBezTo>
                <a:cubicBezTo>
                  <a:pt x="24" y="73"/>
                  <a:pt x="24" y="73"/>
                  <a:pt x="25" y="73"/>
                </a:cubicBezTo>
                <a:cubicBezTo>
                  <a:pt x="25" y="73"/>
                  <a:pt x="25" y="72"/>
                  <a:pt x="25" y="72"/>
                </a:cubicBezTo>
                <a:cubicBezTo>
                  <a:pt x="24" y="72"/>
                  <a:pt x="24" y="72"/>
                  <a:pt x="24" y="72"/>
                </a:cubicBezTo>
                <a:cubicBezTo>
                  <a:pt x="24" y="71"/>
                  <a:pt x="24" y="69"/>
                  <a:pt x="24" y="68"/>
                </a:cubicBezTo>
                <a:cubicBezTo>
                  <a:pt x="28" y="69"/>
                  <a:pt x="30" y="60"/>
                  <a:pt x="27" y="57"/>
                </a:cubicBezTo>
                <a:cubicBezTo>
                  <a:pt x="28" y="56"/>
                  <a:pt x="28" y="58"/>
                  <a:pt x="30" y="57"/>
                </a:cubicBezTo>
                <a:cubicBezTo>
                  <a:pt x="30" y="57"/>
                  <a:pt x="30" y="57"/>
                  <a:pt x="30" y="56"/>
                </a:cubicBezTo>
                <a:cubicBezTo>
                  <a:pt x="30" y="54"/>
                  <a:pt x="30" y="52"/>
                  <a:pt x="28" y="52"/>
                </a:cubicBezTo>
                <a:close/>
                <a:moveTo>
                  <a:pt x="15" y="92"/>
                </a:moveTo>
                <a:cubicBezTo>
                  <a:pt x="15" y="91"/>
                  <a:pt x="15" y="90"/>
                  <a:pt x="15" y="90"/>
                </a:cubicBezTo>
                <a:cubicBezTo>
                  <a:pt x="17" y="90"/>
                  <a:pt x="19" y="93"/>
                  <a:pt x="15" y="92"/>
                </a:cubicBezTo>
                <a:close/>
                <a:moveTo>
                  <a:pt x="17" y="88"/>
                </a:moveTo>
                <a:cubicBezTo>
                  <a:pt x="15" y="88"/>
                  <a:pt x="15" y="86"/>
                  <a:pt x="14" y="85"/>
                </a:cubicBezTo>
                <a:cubicBezTo>
                  <a:pt x="14" y="84"/>
                  <a:pt x="14" y="83"/>
                  <a:pt x="14" y="82"/>
                </a:cubicBezTo>
                <a:cubicBezTo>
                  <a:pt x="18" y="81"/>
                  <a:pt x="16" y="86"/>
                  <a:pt x="17" y="88"/>
                </a:cubicBezTo>
                <a:close/>
                <a:moveTo>
                  <a:pt x="8" y="34"/>
                </a:moveTo>
                <a:cubicBezTo>
                  <a:pt x="8" y="33"/>
                  <a:pt x="8" y="33"/>
                  <a:pt x="8" y="33"/>
                </a:cubicBezTo>
                <a:cubicBezTo>
                  <a:pt x="10" y="32"/>
                  <a:pt x="9" y="36"/>
                  <a:pt x="8" y="34"/>
                </a:cubicBezTo>
                <a:close/>
                <a:moveTo>
                  <a:pt x="15" y="74"/>
                </a:moveTo>
                <a:cubicBezTo>
                  <a:pt x="15" y="71"/>
                  <a:pt x="16" y="80"/>
                  <a:pt x="15" y="74"/>
                </a:cubicBezTo>
                <a:close/>
                <a:moveTo>
                  <a:pt x="15" y="18"/>
                </a:moveTo>
                <a:cubicBezTo>
                  <a:pt x="18" y="18"/>
                  <a:pt x="18" y="23"/>
                  <a:pt x="17" y="24"/>
                </a:cubicBezTo>
                <a:cubicBezTo>
                  <a:pt x="13" y="23"/>
                  <a:pt x="15" y="21"/>
                  <a:pt x="15" y="18"/>
                </a:cubicBezTo>
                <a:close/>
                <a:moveTo>
                  <a:pt x="17" y="30"/>
                </a:moveTo>
                <a:cubicBezTo>
                  <a:pt x="15" y="32"/>
                  <a:pt x="13" y="31"/>
                  <a:pt x="12" y="29"/>
                </a:cubicBezTo>
                <a:cubicBezTo>
                  <a:pt x="12" y="29"/>
                  <a:pt x="12" y="28"/>
                  <a:pt x="12" y="28"/>
                </a:cubicBezTo>
                <a:cubicBezTo>
                  <a:pt x="12" y="26"/>
                  <a:pt x="12" y="24"/>
                  <a:pt x="11" y="24"/>
                </a:cubicBezTo>
                <a:cubicBezTo>
                  <a:pt x="11" y="25"/>
                  <a:pt x="10" y="26"/>
                  <a:pt x="9" y="24"/>
                </a:cubicBezTo>
                <a:cubicBezTo>
                  <a:pt x="11" y="24"/>
                  <a:pt x="11" y="23"/>
                  <a:pt x="12" y="23"/>
                </a:cubicBezTo>
                <a:cubicBezTo>
                  <a:pt x="13" y="25"/>
                  <a:pt x="18" y="25"/>
                  <a:pt x="17" y="30"/>
                </a:cubicBezTo>
                <a:close/>
                <a:moveTo>
                  <a:pt x="24" y="143"/>
                </a:moveTo>
                <a:cubicBezTo>
                  <a:pt x="19" y="143"/>
                  <a:pt x="22" y="137"/>
                  <a:pt x="24" y="142"/>
                </a:cubicBezTo>
                <a:cubicBezTo>
                  <a:pt x="24" y="142"/>
                  <a:pt x="24" y="143"/>
                  <a:pt x="24" y="143"/>
                </a:cubicBezTo>
                <a:close/>
                <a:moveTo>
                  <a:pt x="20" y="152"/>
                </a:moveTo>
                <a:cubicBezTo>
                  <a:pt x="19" y="152"/>
                  <a:pt x="19" y="151"/>
                  <a:pt x="19" y="149"/>
                </a:cubicBezTo>
                <a:cubicBezTo>
                  <a:pt x="20" y="149"/>
                  <a:pt x="21" y="150"/>
                  <a:pt x="21" y="152"/>
                </a:cubicBezTo>
                <a:cubicBezTo>
                  <a:pt x="21" y="152"/>
                  <a:pt x="21" y="152"/>
                  <a:pt x="20" y="152"/>
                </a:cubicBezTo>
                <a:close/>
                <a:moveTo>
                  <a:pt x="11" y="125"/>
                </a:moveTo>
                <a:cubicBezTo>
                  <a:pt x="11" y="126"/>
                  <a:pt x="11" y="126"/>
                  <a:pt x="11" y="126"/>
                </a:cubicBezTo>
                <a:cubicBezTo>
                  <a:pt x="11" y="127"/>
                  <a:pt x="11" y="128"/>
                  <a:pt x="11" y="129"/>
                </a:cubicBezTo>
                <a:cubicBezTo>
                  <a:pt x="9" y="129"/>
                  <a:pt x="9" y="128"/>
                  <a:pt x="8" y="128"/>
                </a:cubicBezTo>
                <a:cubicBezTo>
                  <a:pt x="8" y="127"/>
                  <a:pt x="8" y="127"/>
                  <a:pt x="8" y="126"/>
                </a:cubicBezTo>
                <a:cubicBezTo>
                  <a:pt x="8" y="126"/>
                  <a:pt x="8" y="126"/>
                  <a:pt x="8" y="125"/>
                </a:cubicBezTo>
                <a:cubicBezTo>
                  <a:pt x="9" y="125"/>
                  <a:pt x="10" y="125"/>
                  <a:pt x="11" y="125"/>
                </a:cubicBezTo>
                <a:close/>
                <a:moveTo>
                  <a:pt x="25" y="59"/>
                </a:moveTo>
                <a:cubicBezTo>
                  <a:pt x="28" y="55"/>
                  <a:pt x="22" y="62"/>
                  <a:pt x="25" y="59"/>
                </a:cubicBezTo>
                <a:close/>
                <a:moveTo>
                  <a:pt x="12" y="10"/>
                </a:moveTo>
                <a:cubicBezTo>
                  <a:pt x="13" y="10"/>
                  <a:pt x="13" y="10"/>
                  <a:pt x="14" y="10"/>
                </a:cubicBezTo>
                <a:cubicBezTo>
                  <a:pt x="15" y="12"/>
                  <a:pt x="12" y="12"/>
                  <a:pt x="11" y="12"/>
                </a:cubicBezTo>
                <a:cubicBezTo>
                  <a:pt x="11" y="11"/>
                  <a:pt x="12" y="11"/>
                  <a:pt x="12" y="10"/>
                </a:cubicBezTo>
                <a:close/>
                <a:moveTo>
                  <a:pt x="9" y="42"/>
                </a:moveTo>
                <a:cubicBezTo>
                  <a:pt x="9" y="42"/>
                  <a:pt x="9" y="42"/>
                  <a:pt x="8" y="42"/>
                </a:cubicBezTo>
                <a:cubicBezTo>
                  <a:pt x="8" y="40"/>
                  <a:pt x="10" y="39"/>
                  <a:pt x="9" y="42"/>
                </a:cubicBezTo>
                <a:close/>
                <a:moveTo>
                  <a:pt x="18" y="72"/>
                </a:moveTo>
                <a:cubicBezTo>
                  <a:pt x="18" y="71"/>
                  <a:pt x="18" y="71"/>
                  <a:pt x="18" y="71"/>
                </a:cubicBezTo>
                <a:cubicBezTo>
                  <a:pt x="21" y="70"/>
                  <a:pt x="19" y="75"/>
                  <a:pt x="18" y="72"/>
                </a:cubicBezTo>
                <a:close/>
              </a:path>
            </a:pathLst>
          </a:custGeom>
          <a:solidFill>
            <a:schemeClr val="dk1">
              <a:lumMod val="50000"/>
              <a:lumOff val="50000"/>
            </a:schemeClr>
          </a:solidFill>
          <a:ln>
            <a:noFill/>
          </a:ln>
        </p:spPr>
        <p:txBody>
          <a:bodyPr vert="horz" wrap="square" lIns="91440" tIns="45720" rIns="91440" bIns="45720" numCol="1" anchor="t" anchorCtr="0" compatLnSpc="1"/>
          <a:lstStyle/>
          <a:p>
            <a:endParaRPr lang="zh-CN" altLang="en-US">
              <a:solidFill>
                <a:schemeClr val="dk1"/>
              </a:solidFill>
              <a:latin typeface="微软雅黑"/>
              <a:ea typeface="微软雅黑"/>
              <a:sym typeface="Arial" panose="020b0604020202020204" pitchFamily="34" charset="0"/>
            </a:endParaRPr>
          </a:p>
        </p:txBody>
      </p:sp>
      <p:sp>
        <p:nvSpPr>
          <p:cNvPr id="68" name="内容占位符 6" title=""/>
          <p:cNvSpPr>
            <a:spLocks noGrp="1"/>
          </p:cNvSpPr>
          <p:nvPr>
            <p:custDataLst>
              <p:tags r:id="rId482"/>
            </p:custDataLst>
          </p:nvPr>
        </p:nvSpPr>
        <p:spPr>
          <a:xfrm>
            <a:off x="2436004" y="3723063"/>
            <a:ext cx="2012252" cy="1742668"/>
          </a:xfrm>
          <a:prstGeom prst="rect">
            <a:avLst/>
          </a:prstGeom>
        </p:spPr>
        <p:txBody>
          <a:bodyPr vert="horz" lIns="91440" tIns="45720" rIns="91440" bIns="45720" rtlCol="0" anchor="t" anchorCtr="0">
            <a:normAutofit/>
          </a:bodyPr>
          <a:lstStyle>
            <a:lvl1pPr marL="285750" indent="-285750" algn="l" defTabSz="914400" rtl="0" eaLnBrk="1" fontAlgn="auto" latinLnBrk="0" hangingPunct="1">
              <a:lnSpc>
                <a:spcPct val="130000"/>
              </a:lnSpc>
              <a:spcBef>
                <a:spcPct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a:cs typeface="+mn-cs"/>
              </a:defRPr>
            </a:lvl1pPr>
            <a:lvl2pPr marL="685800" indent="-228600" algn="l" defTabSz="914400" rtl="0" eaLnBrk="1" fontAlgn="auto" latinLnBrk="0" hangingPunct="1">
              <a:lnSpc>
                <a:spcPct val="130000"/>
              </a:lnSpc>
              <a:spcBef>
                <a:spcPct val="0"/>
              </a:spcBef>
              <a:spcAft>
                <a:spcPts val="1000"/>
              </a:spcAft>
              <a:buFont typeface="Arial" panose="020b0604020202020204" pitchFamily="34" charset="0"/>
              <a:buChar char="•"/>
              <a:tabLst>
                <a:tab pos="1609725"/>
              </a:tabLst>
              <a:defRPr sz="1600" u="none" strike="noStrike" kern="1200" cap="none" spc="150" normalizeH="0" baseline="0">
                <a:solidFill>
                  <a:schemeClr val="tx1"/>
                </a:solidFill>
                <a:uFillTx/>
                <a:latin typeface="微软雅黑"/>
                <a:ea typeface="微软雅黑"/>
                <a:cs typeface="+mn-cs"/>
              </a:defRPr>
            </a:lvl2pPr>
            <a:lvl3pPr marL="1143000" indent="-228600" algn="l" defTabSz="914400" rtl="0" eaLnBrk="1" fontAlgn="auto" latinLnBrk="0" hangingPunct="1">
              <a:lnSpc>
                <a:spcPct val="130000"/>
              </a:lnSpc>
              <a:spcBef>
                <a:spcPct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a:ea typeface="微软雅黑"/>
                <a:cs typeface="+mn-cs"/>
              </a:defRPr>
            </a:lvl3pPr>
            <a:lvl4pPr marL="1600200" indent="-228600" algn="l" defTabSz="914400" rtl="0" eaLnBrk="1" fontAlgn="auto" latinLnBrk="0" hangingPunct="1">
              <a:lnSpc>
                <a:spcPct val="130000"/>
              </a:lnSpc>
              <a:spcBef>
                <a:spcPct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a:ea typeface="微软雅黑"/>
                <a:cs typeface="+mn-cs"/>
              </a:defRPr>
            </a:lvl4pPr>
            <a:lvl5pPr marL="2057400" indent="-228600" algn="l" defTabSz="914400" rtl="0" eaLnBrk="1" fontAlgn="auto" latinLnBrk="0" hangingPunct="1">
              <a:lnSpc>
                <a:spcPct val="130000"/>
              </a:lnSpc>
              <a:spcBef>
                <a:spcPct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a:ea typeface="微软雅黑"/>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lnSpc>
                <a:spcPct val="120000"/>
              </a:lnSpc>
              <a:buNone/>
            </a:pPr>
            <a:r>
              <a:rPr lang="zh-CN" altLang="en-US" sz="1100" b="1">
                <a:solidFill>
                  <a:schemeClr val="lt1"/>
                </a:solidFill>
                <a:latin typeface="微软雅黑"/>
                <a:ea typeface="微软雅黑"/>
                <a:cs typeface="微软雅黑" panose="020b0503020204020204" charset="-122"/>
                <a:sym typeface="Arial" panose="020b0604020202020204" pitchFamily="34" charset="0"/>
              </a:rPr>
              <a:t>“你看他们那个横样子，见了我们爱搭理不搭理的！”</a:t>
            </a:r>
            <a:endParaRPr lang="zh-CN" altLang="en-US" sz="1100" b="1">
              <a:solidFill>
                <a:schemeClr val="lt1"/>
              </a:solidFill>
              <a:latin typeface="微软雅黑"/>
              <a:ea typeface="微软雅黑"/>
              <a:cs typeface="微软雅黑" panose="020b0503020204020204" charset="-122"/>
              <a:sym typeface="Arial" panose="020b0604020202020204" pitchFamily="34" charset="0"/>
            </a:endParaRPr>
          </a:p>
        </p:txBody>
      </p:sp>
      <p:sp>
        <p:nvSpPr>
          <p:cNvPr id="69" name="内容占位符 6" title=""/>
          <p:cNvSpPr>
            <a:spLocks noGrp="1"/>
          </p:cNvSpPr>
          <p:nvPr>
            <p:custDataLst>
              <p:tags r:id="rId483"/>
            </p:custDataLst>
          </p:nvPr>
        </p:nvSpPr>
        <p:spPr>
          <a:xfrm>
            <a:off x="7500367" y="3723063"/>
            <a:ext cx="2012252" cy="1742668"/>
          </a:xfrm>
          <a:prstGeom prst="rect">
            <a:avLst/>
          </a:prstGeom>
        </p:spPr>
        <p:txBody>
          <a:bodyPr vert="horz" lIns="91440" tIns="45720" rIns="91440" bIns="45720" rtlCol="0" anchor="t" anchorCtr="0">
            <a:normAutofit/>
          </a:bodyPr>
          <a:lstStyle>
            <a:lvl1pPr marL="285750" indent="-285750" algn="l" defTabSz="914400" rtl="0" eaLnBrk="1" fontAlgn="auto" latinLnBrk="0" hangingPunct="1">
              <a:lnSpc>
                <a:spcPct val="130000"/>
              </a:lnSpc>
              <a:spcBef>
                <a:spcPct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a:cs typeface="+mn-cs"/>
              </a:defRPr>
            </a:lvl1pPr>
            <a:lvl2pPr marL="685800" indent="-228600" algn="l" defTabSz="914400" rtl="0" eaLnBrk="1" fontAlgn="auto" latinLnBrk="0" hangingPunct="1">
              <a:lnSpc>
                <a:spcPct val="130000"/>
              </a:lnSpc>
              <a:spcBef>
                <a:spcPct val="0"/>
              </a:spcBef>
              <a:spcAft>
                <a:spcPts val="1000"/>
              </a:spcAft>
              <a:buFont typeface="Arial" panose="020b0604020202020204" pitchFamily="34" charset="0"/>
              <a:buChar char="•"/>
              <a:tabLst>
                <a:tab pos="1609725"/>
              </a:tabLst>
              <a:defRPr sz="1600" u="none" strike="noStrike" kern="1200" cap="none" spc="150" normalizeH="0" baseline="0">
                <a:solidFill>
                  <a:schemeClr val="tx1"/>
                </a:solidFill>
                <a:uFillTx/>
                <a:latin typeface="微软雅黑"/>
                <a:ea typeface="微软雅黑"/>
                <a:cs typeface="+mn-cs"/>
              </a:defRPr>
            </a:lvl2pPr>
            <a:lvl3pPr marL="1143000" indent="-228600" algn="l" defTabSz="914400" rtl="0" eaLnBrk="1" fontAlgn="auto" latinLnBrk="0" hangingPunct="1">
              <a:lnSpc>
                <a:spcPct val="130000"/>
              </a:lnSpc>
              <a:spcBef>
                <a:spcPct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a:ea typeface="微软雅黑"/>
                <a:cs typeface="+mn-cs"/>
              </a:defRPr>
            </a:lvl3pPr>
            <a:lvl4pPr marL="1600200" indent="-228600" algn="l" defTabSz="914400" rtl="0" eaLnBrk="1" fontAlgn="auto" latinLnBrk="0" hangingPunct="1">
              <a:lnSpc>
                <a:spcPct val="130000"/>
              </a:lnSpc>
              <a:spcBef>
                <a:spcPct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a:ea typeface="微软雅黑"/>
                <a:cs typeface="+mn-cs"/>
              </a:defRPr>
            </a:lvl4pPr>
            <a:lvl5pPr marL="2057400" indent="-228600" algn="l" defTabSz="914400" rtl="0" eaLnBrk="1" fontAlgn="auto" latinLnBrk="0" hangingPunct="1">
              <a:lnSpc>
                <a:spcPct val="130000"/>
              </a:lnSpc>
              <a:spcBef>
                <a:spcPct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a:ea typeface="微软雅黑"/>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lnSpc>
                <a:spcPct val="120000"/>
              </a:lnSpc>
              <a:buNone/>
            </a:pPr>
            <a:r>
              <a:rPr lang="zh-CN" altLang="en-US" sz="1100" b="1">
                <a:solidFill>
                  <a:schemeClr val="lt1"/>
                </a:solidFill>
                <a:latin typeface="微软雅黑"/>
                <a:ea typeface="微软雅黑"/>
                <a:cs typeface="微软雅黑" panose="020b0503020204020204" charset="-122"/>
                <a:sym typeface="Arial" panose="020b0604020202020204" pitchFamily="34" charset="0"/>
              </a:rPr>
              <a:t>“刚当上小兵就小看我们，过二年，更把我们看得一钱不值了。谁比谁落后多少呢！”</a:t>
            </a:r>
            <a:endParaRPr lang="zh-CN" altLang="en-US" sz="1100" b="1">
              <a:solidFill>
                <a:schemeClr val="lt1"/>
              </a:solidFill>
              <a:latin typeface="微软雅黑"/>
              <a:ea typeface="微软雅黑"/>
              <a:cs typeface="微软雅黑" panose="020b0503020204020204" charset="-122"/>
              <a:sym typeface="Arial" panose="020b0604020202020204" pitchFamily="34" charset="0"/>
            </a:endParaRPr>
          </a:p>
        </p:txBody>
      </p:sp>
      <p:sp>
        <p:nvSpPr>
          <p:cNvPr id="158" name="内容占位符 6" title=""/>
          <p:cNvSpPr>
            <a:spLocks noGrp="1"/>
          </p:cNvSpPr>
          <p:nvPr>
            <p:custDataLst>
              <p:tags r:id="rId484"/>
            </p:custDataLst>
          </p:nvPr>
        </p:nvSpPr>
        <p:spPr>
          <a:xfrm>
            <a:off x="-96179" y="3242000"/>
            <a:ext cx="2012252" cy="1742668"/>
          </a:xfrm>
          <a:prstGeom prst="rect">
            <a:avLst/>
          </a:prstGeom>
        </p:spPr>
        <p:txBody>
          <a:bodyPr vert="horz" lIns="91440" tIns="45720" rIns="91440" bIns="45720" rtlCol="0" anchor="t" anchorCtr="0">
            <a:normAutofit/>
          </a:bodyPr>
          <a:lstStyle>
            <a:lvl1pPr marL="285750" indent="-285750" algn="l" defTabSz="914400" rtl="0" eaLnBrk="1" fontAlgn="auto" latinLnBrk="0" hangingPunct="1">
              <a:lnSpc>
                <a:spcPct val="130000"/>
              </a:lnSpc>
              <a:spcBef>
                <a:spcPct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a:cs typeface="+mn-cs"/>
              </a:defRPr>
            </a:lvl1pPr>
            <a:lvl2pPr marL="685800" indent="-228600" algn="l" defTabSz="914400" rtl="0" eaLnBrk="1" fontAlgn="auto" latinLnBrk="0" hangingPunct="1">
              <a:lnSpc>
                <a:spcPct val="130000"/>
              </a:lnSpc>
              <a:spcBef>
                <a:spcPct val="0"/>
              </a:spcBef>
              <a:spcAft>
                <a:spcPts val="1000"/>
              </a:spcAft>
              <a:buFont typeface="Arial" panose="020b0604020202020204" pitchFamily="34" charset="0"/>
              <a:buChar char="•"/>
              <a:tabLst>
                <a:tab pos="1609725"/>
              </a:tabLst>
              <a:defRPr sz="1600" u="none" strike="noStrike" kern="1200" cap="none" spc="150" normalizeH="0" baseline="0">
                <a:solidFill>
                  <a:schemeClr val="tx1"/>
                </a:solidFill>
                <a:uFillTx/>
                <a:latin typeface="微软雅黑"/>
                <a:ea typeface="微软雅黑"/>
                <a:cs typeface="+mn-cs"/>
              </a:defRPr>
            </a:lvl2pPr>
            <a:lvl3pPr marL="1143000" indent="-228600" algn="l" defTabSz="914400" rtl="0" eaLnBrk="1" fontAlgn="auto" latinLnBrk="0" hangingPunct="1">
              <a:lnSpc>
                <a:spcPct val="130000"/>
              </a:lnSpc>
              <a:spcBef>
                <a:spcPct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a:ea typeface="微软雅黑"/>
                <a:cs typeface="+mn-cs"/>
              </a:defRPr>
            </a:lvl3pPr>
            <a:lvl4pPr marL="1600200" indent="-228600" algn="l" defTabSz="914400" rtl="0" eaLnBrk="1" fontAlgn="auto" latinLnBrk="0" hangingPunct="1">
              <a:lnSpc>
                <a:spcPct val="130000"/>
              </a:lnSpc>
              <a:spcBef>
                <a:spcPct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a:ea typeface="微软雅黑"/>
                <a:cs typeface="+mn-cs"/>
              </a:defRPr>
            </a:lvl4pPr>
            <a:lvl5pPr marL="2057400" indent="-228600" algn="l" defTabSz="914400" rtl="0" eaLnBrk="1" fontAlgn="auto" latinLnBrk="0" hangingPunct="1">
              <a:lnSpc>
                <a:spcPct val="130000"/>
              </a:lnSpc>
              <a:spcBef>
                <a:spcPct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a:ea typeface="微软雅黑"/>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lnSpc>
                <a:spcPct val="120000"/>
              </a:lnSpc>
              <a:buNone/>
            </a:pPr>
            <a:r>
              <a:rPr lang="zh-CN" altLang="en-US" sz="1100" b="1">
                <a:solidFill>
                  <a:schemeClr val="lt1"/>
                </a:solidFill>
                <a:latin typeface="微软雅黑"/>
                <a:ea typeface="微软雅黑"/>
                <a:cs typeface="微软雅黑" panose="020b0503020204020204" charset="-122"/>
                <a:sym typeface="Arial" panose="020b0604020202020204" pitchFamily="34" charset="0"/>
              </a:rPr>
              <a:t>“啊，好象我们给他们丢了什么人似得。”</a:t>
            </a:r>
            <a:endParaRPr lang="zh-CN" altLang="en-US" sz="1100" b="1">
              <a:solidFill>
                <a:schemeClr val="lt1"/>
              </a:solidFill>
              <a:latin typeface="微软雅黑"/>
              <a:ea typeface="微软雅黑"/>
              <a:cs typeface="微软雅黑" panose="020b0503020204020204" charset="-122"/>
              <a:sym typeface="Arial" panose="020b0604020202020204" pitchFamily="34" charset="0"/>
            </a:endParaRPr>
          </a:p>
        </p:txBody>
      </p:sp>
      <p:sp>
        <p:nvSpPr>
          <p:cNvPr id="174" name="内容占位符 6" title=""/>
          <p:cNvSpPr>
            <a:spLocks noGrp="1"/>
          </p:cNvSpPr>
          <p:nvPr>
            <p:custDataLst>
              <p:tags r:id="rId485"/>
            </p:custDataLst>
          </p:nvPr>
        </p:nvSpPr>
        <p:spPr>
          <a:xfrm>
            <a:off x="4968185" y="3242000"/>
            <a:ext cx="2012252" cy="1742668"/>
          </a:xfrm>
          <a:prstGeom prst="rect">
            <a:avLst/>
          </a:prstGeom>
        </p:spPr>
        <p:txBody>
          <a:bodyPr vert="horz" lIns="91440" tIns="45720" rIns="91440" bIns="45720" rtlCol="0" anchor="t" anchorCtr="0">
            <a:normAutofit/>
          </a:bodyPr>
          <a:lstStyle>
            <a:lvl1pPr marL="285750" indent="-285750" algn="l" defTabSz="914400" rtl="0" eaLnBrk="1" fontAlgn="auto" latinLnBrk="0" hangingPunct="1">
              <a:lnSpc>
                <a:spcPct val="130000"/>
              </a:lnSpc>
              <a:spcBef>
                <a:spcPct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a:cs typeface="+mn-cs"/>
              </a:defRPr>
            </a:lvl1pPr>
            <a:lvl2pPr marL="685800" indent="-228600" algn="l" defTabSz="914400" rtl="0" eaLnBrk="1" fontAlgn="auto" latinLnBrk="0" hangingPunct="1">
              <a:lnSpc>
                <a:spcPct val="130000"/>
              </a:lnSpc>
              <a:spcBef>
                <a:spcPct val="0"/>
              </a:spcBef>
              <a:spcAft>
                <a:spcPts val="1000"/>
              </a:spcAft>
              <a:buFont typeface="Arial" panose="020b0604020202020204" pitchFamily="34" charset="0"/>
              <a:buChar char="•"/>
              <a:tabLst>
                <a:tab pos="1609725"/>
              </a:tabLst>
              <a:defRPr sz="1600" u="none" strike="noStrike" kern="1200" cap="none" spc="150" normalizeH="0" baseline="0">
                <a:solidFill>
                  <a:schemeClr val="tx1"/>
                </a:solidFill>
                <a:uFillTx/>
                <a:latin typeface="微软雅黑"/>
                <a:ea typeface="微软雅黑"/>
                <a:cs typeface="+mn-cs"/>
              </a:defRPr>
            </a:lvl2pPr>
            <a:lvl3pPr marL="1143000" indent="-228600" algn="l" defTabSz="914400" rtl="0" eaLnBrk="1" fontAlgn="auto" latinLnBrk="0" hangingPunct="1">
              <a:lnSpc>
                <a:spcPct val="130000"/>
              </a:lnSpc>
              <a:spcBef>
                <a:spcPct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a:ea typeface="微软雅黑"/>
                <a:cs typeface="+mn-cs"/>
              </a:defRPr>
            </a:lvl3pPr>
            <a:lvl4pPr marL="1600200" indent="-228600" algn="l" defTabSz="914400" rtl="0" eaLnBrk="1" fontAlgn="auto" latinLnBrk="0" hangingPunct="1">
              <a:lnSpc>
                <a:spcPct val="130000"/>
              </a:lnSpc>
              <a:spcBef>
                <a:spcPct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a:ea typeface="微软雅黑"/>
                <a:cs typeface="+mn-cs"/>
              </a:defRPr>
            </a:lvl4pPr>
            <a:lvl5pPr marL="2057400" indent="-228600" algn="l" defTabSz="914400" rtl="0" eaLnBrk="1" fontAlgn="auto" latinLnBrk="0" hangingPunct="1">
              <a:lnSpc>
                <a:spcPct val="130000"/>
              </a:lnSpc>
              <a:spcBef>
                <a:spcPct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a:ea typeface="微软雅黑"/>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lnSpc>
                <a:spcPct val="120000"/>
              </a:lnSpc>
              <a:buNone/>
            </a:pPr>
            <a:r>
              <a:rPr lang="zh-CN" altLang="en-US" sz="1100" b="1">
                <a:solidFill>
                  <a:schemeClr val="lt1"/>
                </a:solidFill>
                <a:latin typeface="微软雅黑"/>
                <a:ea typeface="微软雅黑"/>
                <a:cs typeface="微软雅黑" panose="020b0503020204020204" charset="-122"/>
                <a:sym typeface="Arial" panose="020b0604020202020204" pitchFamily="34" charset="0"/>
              </a:rPr>
              <a:t>“我今天也算看见打仗了。打仗有什么出奇？只要你不着慌，谁还不会趴在那里放枪呀！“</a:t>
            </a:r>
            <a:endParaRPr lang="zh-CN" altLang="en-US" sz="1100" b="1">
              <a:solidFill>
                <a:schemeClr val="lt1"/>
              </a:solidFill>
              <a:latin typeface="微软雅黑"/>
              <a:ea typeface="微软雅黑"/>
              <a:cs typeface="微软雅黑" panose="020b0503020204020204" charset="-122"/>
              <a:sym typeface="Arial" panose="020b0604020202020204" pitchFamily="34" charset="0"/>
            </a:endParaRPr>
          </a:p>
        </p:txBody>
      </p:sp>
      <p:sp>
        <p:nvSpPr>
          <p:cNvPr id="462" name="内容占位符 6" title=""/>
          <p:cNvSpPr>
            <a:spLocks noGrp="1"/>
          </p:cNvSpPr>
          <p:nvPr>
            <p:custDataLst>
              <p:tags r:id="rId486"/>
            </p:custDataLst>
          </p:nvPr>
        </p:nvSpPr>
        <p:spPr>
          <a:xfrm>
            <a:off x="10032548" y="3242000"/>
            <a:ext cx="2012252" cy="1742668"/>
          </a:xfrm>
          <a:prstGeom prst="rect">
            <a:avLst/>
          </a:prstGeom>
        </p:spPr>
        <p:txBody>
          <a:bodyPr vert="horz" lIns="91440" tIns="45720" rIns="91440" bIns="45720" rtlCol="0" anchor="t" anchorCtr="0">
            <a:normAutofit/>
          </a:bodyPr>
          <a:lstStyle>
            <a:lvl1pPr marL="285750" indent="-285750" algn="l" defTabSz="914400" rtl="0" eaLnBrk="1" fontAlgn="auto" latinLnBrk="0" hangingPunct="1">
              <a:lnSpc>
                <a:spcPct val="130000"/>
              </a:lnSpc>
              <a:spcBef>
                <a:spcPct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a:cs typeface="+mn-cs"/>
              </a:defRPr>
            </a:lvl1pPr>
            <a:lvl2pPr marL="685800" indent="-228600" algn="l" defTabSz="914400" rtl="0" eaLnBrk="1" fontAlgn="auto" latinLnBrk="0" hangingPunct="1">
              <a:lnSpc>
                <a:spcPct val="130000"/>
              </a:lnSpc>
              <a:spcBef>
                <a:spcPct val="0"/>
              </a:spcBef>
              <a:spcAft>
                <a:spcPts val="1000"/>
              </a:spcAft>
              <a:buFont typeface="Arial" panose="020b0604020202020204" pitchFamily="34" charset="0"/>
              <a:buChar char="•"/>
              <a:tabLst>
                <a:tab pos="1609725"/>
              </a:tabLst>
              <a:defRPr sz="1600" u="none" strike="noStrike" kern="1200" cap="none" spc="150" normalizeH="0" baseline="0">
                <a:solidFill>
                  <a:schemeClr val="tx1"/>
                </a:solidFill>
                <a:uFillTx/>
                <a:latin typeface="微软雅黑"/>
                <a:ea typeface="微软雅黑"/>
                <a:cs typeface="+mn-cs"/>
              </a:defRPr>
            </a:lvl2pPr>
            <a:lvl3pPr marL="1143000" indent="-228600" algn="l" defTabSz="914400" rtl="0" eaLnBrk="1" fontAlgn="auto" latinLnBrk="0" hangingPunct="1">
              <a:lnSpc>
                <a:spcPct val="130000"/>
              </a:lnSpc>
              <a:spcBef>
                <a:spcPct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a:ea typeface="微软雅黑"/>
                <a:cs typeface="+mn-cs"/>
              </a:defRPr>
            </a:lvl3pPr>
            <a:lvl4pPr marL="1600200" indent="-228600" algn="l" defTabSz="914400" rtl="0" eaLnBrk="1" fontAlgn="auto" latinLnBrk="0" hangingPunct="1">
              <a:lnSpc>
                <a:spcPct val="130000"/>
              </a:lnSpc>
              <a:spcBef>
                <a:spcPct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a:ea typeface="微软雅黑"/>
                <a:cs typeface="+mn-cs"/>
              </a:defRPr>
            </a:lvl4pPr>
            <a:lvl5pPr marL="2057400" indent="-228600" algn="l" defTabSz="914400" rtl="0" eaLnBrk="1" fontAlgn="auto" latinLnBrk="0" hangingPunct="1">
              <a:lnSpc>
                <a:spcPct val="130000"/>
              </a:lnSpc>
              <a:spcBef>
                <a:spcPct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a:ea typeface="微软雅黑"/>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lnSpc>
                <a:spcPct val="120000"/>
              </a:lnSpc>
              <a:buNone/>
            </a:pPr>
            <a:r>
              <a:rPr lang="zh-CN" altLang="en-US" sz="1200" b="1">
                <a:solidFill>
                  <a:schemeClr val="lt1"/>
                </a:solidFill>
                <a:latin typeface="微软雅黑"/>
                <a:ea typeface="微软雅黑"/>
                <a:cs typeface="微软雅黑" panose="020b0503020204020204" charset="-122"/>
                <a:sym typeface="Arial" panose="020b0604020202020204" pitchFamily="34" charset="0"/>
              </a:rPr>
              <a:t>明确：别具一格的“夸夫”：不好意思直说，表面怨，实际赞。赞丈夫的革命热情，奋不顾家，体现革命乐观主义精神。</a:t>
            </a:r>
            <a:endParaRPr lang="zh-CN" altLang="en-US" sz="1200" b="1">
              <a:solidFill>
                <a:schemeClr val="lt1"/>
              </a:solidFill>
              <a:latin typeface="微软雅黑"/>
              <a:ea typeface="微软雅黑"/>
              <a:cs typeface="微软雅黑" panose="020b0503020204020204" charset="-122"/>
              <a:sym typeface="Arial" panose="020b0604020202020204" pitchFamily="34" charset="0"/>
            </a:endParaRPr>
          </a:p>
        </p:txBody>
      </p:sp>
      <p:sp>
        <p:nvSpPr>
          <p:cNvPr id="497" name="矩形 496" title=""/>
          <p:cNvSpPr/>
          <p:nvPr>
            <p:custDataLst>
              <p:tags r:id="rId487"/>
            </p:custDataLst>
          </p:nvPr>
        </p:nvSpPr>
        <p:spPr>
          <a:xfrm>
            <a:off x="713900" y="2606073"/>
            <a:ext cx="509456" cy="426522"/>
          </a:xfrm>
          <a:prstGeom prst="rect">
            <a:avLst/>
          </a:prstGeom>
        </p:spPr>
        <p:txBody>
          <a:bodyPr wrap="square">
            <a:normAutofit/>
          </a:bodyPr>
          <a:lstStyle/>
          <a:p>
            <a:pPr algn="ctr"/>
            <a:r>
              <a:rPr lang="en-US" altLang="zh-CN" b="1">
                <a:solidFill>
                  <a:schemeClr val="lt1"/>
                </a:solidFill>
                <a:latin typeface="微软雅黑"/>
                <a:ea typeface="微软雅黑"/>
                <a:cs typeface="Arial" panose="020b0604020202020204" pitchFamily="34" charset="0"/>
                <a:sym typeface="Arial" panose="020b0604020202020204" pitchFamily="34" charset="0"/>
              </a:rPr>
              <a:t>01</a:t>
            </a:r>
            <a:endParaRPr lang="en-US" altLang="zh-CN" b="1">
              <a:solidFill>
                <a:schemeClr val="lt1"/>
              </a:solidFill>
              <a:latin typeface="微软雅黑"/>
              <a:ea typeface="微软雅黑"/>
              <a:cs typeface="Arial" panose="020b0604020202020204" pitchFamily="34" charset="0"/>
              <a:sym typeface="Arial" panose="020b0604020202020204" pitchFamily="34" charset="0"/>
            </a:endParaRPr>
          </a:p>
        </p:txBody>
      </p:sp>
      <p:sp>
        <p:nvSpPr>
          <p:cNvPr id="498" name="矩形 497" title=""/>
          <p:cNvSpPr/>
          <p:nvPr>
            <p:custDataLst>
              <p:tags r:id="rId488"/>
            </p:custDataLst>
          </p:nvPr>
        </p:nvSpPr>
        <p:spPr>
          <a:xfrm>
            <a:off x="3246067" y="3087038"/>
            <a:ext cx="509457" cy="426522"/>
          </a:xfrm>
          <a:prstGeom prst="rect">
            <a:avLst/>
          </a:prstGeom>
        </p:spPr>
        <p:txBody>
          <a:bodyPr wrap="square">
            <a:normAutofit/>
          </a:bodyPr>
          <a:lstStyle/>
          <a:p>
            <a:pPr algn="ctr"/>
            <a:r>
              <a:rPr lang="en-US" altLang="zh-CN" b="1">
                <a:solidFill>
                  <a:schemeClr val="lt1"/>
                </a:solidFill>
                <a:latin typeface="微软雅黑"/>
                <a:ea typeface="微软雅黑"/>
                <a:cs typeface="Arial" panose="020b0604020202020204" pitchFamily="34" charset="0"/>
                <a:sym typeface="Arial" panose="020b0604020202020204" pitchFamily="34" charset="0"/>
              </a:rPr>
              <a:t>02</a:t>
            </a:r>
            <a:endParaRPr lang="en-US" altLang="zh-CN" b="1">
              <a:solidFill>
                <a:schemeClr val="lt1"/>
              </a:solidFill>
              <a:latin typeface="微软雅黑"/>
              <a:ea typeface="微软雅黑"/>
              <a:cs typeface="Arial" panose="020b0604020202020204" pitchFamily="34" charset="0"/>
              <a:sym typeface="Arial" panose="020b0604020202020204" pitchFamily="34" charset="0"/>
            </a:endParaRPr>
          </a:p>
        </p:txBody>
      </p:sp>
      <p:sp>
        <p:nvSpPr>
          <p:cNvPr id="499" name="矩形 498" title=""/>
          <p:cNvSpPr/>
          <p:nvPr>
            <p:custDataLst>
              <p:tags r:id="rId489"/>
            </p:custDataLst>
          </p:nvPr>
        </p:nvSpPr>
        <p:spPr>
          <a:xfrm>
            <a:off x="5778249" y="2605975"/>
            <a:ext cx="509457" cy="426522"/>
          </a:xfrm>
          <a:prstGeom prst="rect">
            <a:avLst/>
          </a:prstGeom>
        </p:spPr>
        <p:txBody>
          <a:bodyPr wrap="square">
            <a:normAutofit/>
          </a:bodyPr>
          <a:lstStyle/>
          <a:p>
            <a:pPr algn="ctr"/>
            <a:r>
              <a:rPr lang="en-US" altLang="zh-CN" b="1">
                <a:solidFill>
                  <a:schemeClr val="lt1"/>
                </a:solidFill>
                <a:latin typeface="微软雅黑"/>
                <a:ea typeface="微软雅黑"/>
                <a:cs typeface="Arial" panose="020b0604020202020204" pitchFamily="34" charset="0"/>
                <a:sym typeface="Arial" panose="020b0604020202020204" pitchFamily="34" charset="0"/>
              </a:rPr>
              <a:t>03</a:t>
            </a:r>
            <a:endParaRPr lang="en-US" altLang="zh-CN" b="1">
              <a:solidFill>
                <a:schemeClr val="lt1"/>
              </a:solidFill>
              <a:latin typeface="微软雅黑"/>
              <a:ea typeface="微软雅黑"/>
              <a:cs typeface="Arial" panose="020b0604020202020204" pitchFamily="34" charset="0"/>
              <a:sym typeface="Arial" panose="020b0604020202020204" pitchFamily="34" charset="0"/>
            </a:endParaRPr>
          </a:p>
        </p:txBody>
      </p:sp>
      <p:sp>
        <p:nvSpPr>
          <p:cNvPr id="500" name="矩形 499" title=""/>
          <p:cNvSpPr/>
          <p:nvPr>
            <p:custDataLst>
              <p:tags r:id="rId490"/>
            </p:custDataLst>
          </p:nvPr>
        </p:nvSpPr>
        <p:spPr>
          <a:xfrm>
            <a:off x="8310430" y="3087038"/>
            <a:ext cx="509457" cy="426522"/>
          </a:xfrm>
          <a:prstGeom prst="rect">
            <a:avLst/>
          </a:prstGeom>
        </p:spPr>
        <p:txBody>
          <a:bodyPr wrap="square">
            <a:normAutofit/>
          </a:bodyPr>
          <a:lstStyle/>
          <a:p>
            <a:pPr algn="ctr"/>
            <a:r>
              <a:rPr lang="en-US" altLang="zh-CN" b="1">
                <a:solidFill>
                  <a:schemeClr val="lt1"/>
                </a:solidFill>
                <a:latin typeface="微软雅黑"/>
                <a:ea typeface="微软雅黑"/>
                <a:cs typeface="Arial" panose="020b0604020202020204" pitchFamily="34" charset="0"/>
                <a:sym typeface="Arial" panose="020b0604020202020204" pitchFamily="34" charset="0"/>
              </a:rPr>
              <a:t>04</a:t>
            </a:r>
            <a:endParaRPr lang="en-US" altLang="zh-CN" b="1">
              <a:solidFill>
                <a:schemeClr val="lt1"/>
              </a:solidFill>
              <a:latin typeface="微软雅黑"/>
              <a:ea typeface="微软雅黑"/>
              <a:cs typeface="Arial" panose="020b0604020202020204" pitchFamily="34" charset="0"/>
              <a:sym typeface="Arial" panose="020b0604020202020204" pitchFamily="34" charset="0"/>
            </a:endParaRPr>
          </a:p>
        </p:txBody>
      </p:sp>
      <p:sp>
        <p:nvSpPr>
          <p:cNvPr id="501" name="矩形 500" title=""/>
          <p:cNvSpPr/>
          <p:nvPr>
            <p:custDataLst>
              <p:tags r:id="rId491"/>
            </p:custDataLst>
          </p:nvPr>
        </p:nvSpPr>
        <p:spPr>
          <a:xfrm>
            <a:off x="10842613" y="2605975"/>
            <a:ext cx="509457" cy="426522"/>
          </a:xfrm>
          <a:prstGeom prst="rect">
            <a:avLst/>
          </a:prstGeom>
        </p:spPr>
        <p:txBody>
          <a:bodyPr wrap="square">
            <a:normAutofit/>
          </a:bodyPr>
          <a:lstStyle/>
          <a:p>
            <a:pPr algn="ctr"/>
            <a:r>
              <a:rPr lang="en-US" altLang="zh-CN" b="1">
                <a:solidFill>
                  <a:schemeClr val="lt1"/>
                </a:solidFill>
                <a:latin typeface="微软雅黑"/>
                <a:ea typeface="微软雅黑"/>
                <a:cs typeface="Arial" panose="020b0604020202020204" pitchFamily="34" charset="0"/>
                <a:sym typeface="Arial" panose="020b0604020202020204" pitchFamily="34" charset="0"/>
              </a:rPr>
              <a:t>05</a:t>
            </a:r>
            <a:endParaRPr lang="en-US" altLang="zh-CN" b="1">
              <a:solidFill>
                <a:schemeClr val="lt1"/>
              </a:solidFill>
              <a:latin typeface="微软雅黑"/>
              <a:ea typeface="微软雅黑"/>
              <a:cs typeface="Arial" panose="020b0604020202020204" pitchFamily="34" charset="0"/>
              <a:sym typeface="Arial" panose="020b0604020202020204" pitchFamily="34" charset="0"/>
            </a:endParaRPr>
          </a:p>
        </p:txBody>
      </p:sp>
    </p:spTree>
    <p:custDataLst>
      <p:tags r:id="rId492"/>
    </p:custDataLst>
  </p:cSld>
  <p:clrMapOvr>
    <a:masterClrMapping/>
  </p:clrMapOvr>
  <p:transition spd="med"/>
  <p:timing/>
</p:sld>
</file>

<file path=ppt/slides/slide2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solidFill>
          <a:schemeClr val="bg2"/>
        </a:solidFill>
        <a:effectLst/>
      </p:bgPr>
    </p:bg>
    <p:spTree>
      <p:nvGrpSpPr>
        <p:cNvPr id="1" name=""/>
        <p:cNvGrpSpPr/>
        <p:nvPr/>
      </p:nvGrpSpPr>
      <p:grpSpPr>
        <a:xfrm>
          <a:off x="0" y="0"/>
          <a:ext cx="0" cy="0"/>
        </a:xfrm>
      </p:grpSpPr>
      <p:sp>
        <p:nvSpPr>
          <p:cNvPr id="20" name="矩形 19" title=""/>
          <p:cNvSpPr/>
          <p:nvPr userDrawn="1">
            <p:custDataLst>
              <p:tags r:id="rId2"/>
            </p:custDataLst>
          </p:nvPr>
        </p:nvSpPr>
        <p:spPr>
          <a:xfrm>
            <a:off x="0" y="2455545"/>
            <a:ext cx="186055" cy="19640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a:ea typeface="微软雅黑"/>
            </a:endParaRPr>
          </a:p>
        </p:txBody>
      </p:sp>
      <p:sp>
        <p:nvSpPr>
          <p:cNvPr id="19" name="矩形 18" title=""/>
          <p:cNvSpPr/>
          <p:nvPr userDrawn="1">
            <p:custDataLst>
              <p:tags r:id="rId3"/>
            </p:custDataLst>
          </p:nvPr>
        </p:nvSpPr>
        <p:spPr>
          <a:xfrm>
            <a:off x="12014200" y="2455545"/>
            <a:ext cx="186055" cy="19640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a:ea typeface="微软雅黑"/>
            </a:endParaRPr>
          </a:p>
        </p:txBody>
      </p:sp>
      <p:cxnSp>
        <p:nvCxnSpPr>
          <p:cNvPr id="11" name="直接连接符 10" title=""/>
          <p:cNvCxnSpPr/>
          <p:nvPr>
            <p:custDataLst>
              <p:tags r:id="rId4"/>
            </p:custDataLst>
          </p:nvPr>
        </p:nvCxnSpPr>
        <p:spPr>
          <a:xfrm>
            <a:off x="457204" y="1371611"/>
            <a:ext cx="11277690" cy="12700"/>
          </a:xfrm>
          <a:prstGeom prst="line">
            <a:avLst/>
          </a:prstGeom>
          <a:ln w="31750">
            <a:solidFill>
              <a:schemeClr val="accent1"/>
            </a:solidFill>
          </a:ln>
        </p:spPr>
        <p:style>
          <a:lnRef idx="1">
            <a:schemeClr val="dk1"/>
          </a:lnRef>
          <a:fillRef idx="0">
            <a:schemeClr val="dk1"/>
          </a:fillRef>
          <a:effectRef idx="0">
            <a:schemeClr val="dk1"/>
          </a:effectRef>
          <a:fontRef idx="minor">
            <a:schemeClr val="tx1"/>
          </a:fontRef>
        </p:style>
      </p:cxnSp>
      <p:sp>
        <p:nvSpPr>
          <p:cNvPr id="2" name="文本框 6" title=""/>
          <p:cNvSpPr txBox="1"/>
          <p:nvPr>
            <p:custDataLst>
              <p:tags r:id="rId5"/>
            </p:custDataLst>
          </p:nvPr>
        </p:nvSpPr>
        <p:spPr>
          <a:xfrm>
            <a:off x="457204" y="152401"/>
            <a:ext cx="11277690" cy="609605"/>
          </a:xfrm>
          <a:prstGeom prst="rect">
            <a:avLst/>
          </a:prstGeom>
          <a:noFill/>
          <a:ln w="12700">
            <a:miter lim="400000"/>
          </a:ln>
          <a:extLst>
            <a:ext uri="{909E8E84-426E-40DD-AFC4-6F175D3DCCD1}">
              <a14:hiddenFill xmlns:a14="http://schemas.microsoft.com/office/drawing/2010/main">
                <a:solidFill>
                  <a:schemeClr val="accent1"/>
                </a:solidFill>
              </a14:hiddenFill>
            </a:ext>
          </a:extLst>
        </p:spPr>
        <p:txBody>
          <a:bodyPr lIns="0" tIns="0" rIns="0" bIns="0" anchor="b" anchorCtr="0">
            <a:normAutofit/>
          </a:bodyPr>
          <a:lstStyle>
            <a:defPPr>
              <a:defRPr lang="zh-CN"/>
            </a:defPPr>
            <a:lvl1pPr>
              <a:lnSpc>
                <a:spcPct val="120000"/>
              </a:lnSpc>
              <a:defRPr sz="3600" b="1">
                <a:solidFill>
                  <a:srgbClr val="FFFFFF"/>
                </a:solidFill>
                <a:latin typeface="微软雅黑"/>
                <a:ea typeface="微软雅黑"/>
                <a:cs typeface="微软雅黑" panose="020b0503020204020204" charset="-122"/>
              </a:defRPr>
            </a:lvl1pPr>
          </a:lstStyle>
          <a:p>
            <a:pPr>
              <a:lnSpc>
                <a:spcPct val="100000"/>
              </a:lnSpc>
            </a:pPr>
            <a:r>
              <a:rPr lang="zh-CN" err="1">
                <a:solidFill>
                  <a:schemeClr val="lt1"/>
                </a:solidFill>
                <a:latin typeface="汉仪旗黑-85S" panose="00020600040101010101" pitchFamily="18" charset="-122"/>
                <a:ea typeface="汉仪旗黑-85S" panose="00020600040101010101" pitchFamily="18" charset="-122"/>
                <a:sym typeface="微软雅黑"/>
              </a:rPr>
              <a:t>深入研读</a:t>
            </a:r>
            <a:endParaRPr lang="zh-CN" err="1">
              <a:solidFill>
                <a:schemeClr val="lt1"/>
              </a:solidFill>
              <a:latin typeface="汉仪旗黑-85S" panose="00020600040101010101" pitchFamily="18" charset="-122"/>
              <a:ea typeface="汉仪旗黑-85S" panose="00020600040101010101" pitchFamily="18" charset="-122"/>
              <a:sym typeface="微软雅黑"/>
            </a:endParaRPr>
          </a:p>
        </p:txBody>
      </p:sp>
      <p:sp>
        <p:nvSpPr>
          <p:cNvPr id="3" name="副标题" title=""/>
          <p:cNvSpPr txBox="1"/>
          <p:nvPr>
            <p:custDataLst>
              <p:tags r:id="rId6"/>
            </p:custDataLst>
          </p:nvPr>
        </p:nvSpPr>
        <p:spPr>
          <a:xfrm>
            <a:off x="457204" y="762007"/>
            <a:ext cx="11277690" cy="457204"/>
          </a:xfrm>
          <a:prstGeom prst="rect">
            <a:avLst/>
          </a:prstGeom>
          <a:noFill/>
          <a:ln w="12700">
            <a:miter lim="400000"/>
          </a:ln>
          <a:extLst>
            <a:ext uri="{909E8E84-426E-40DD-AFC4-6F175D3DCCD1}">
              <a14:hiddenFill xmlns:a14="http://schemas.microsoft.com/office/drawing/2010/main">
                <a:solidFill>
                  <a:schemeClr val="accent3"/>
                </a:solidFill>
              </a14:hiddenFill>
            </a:ext>
          </a:extLst>
        </p:spPr>
        <p:txBody>
          <a:bodyPr lIns="0" tIns="0" rIns="0" bIns="0">
            <a:normAutofit/>
          </a:bodyPr>
          <a:lstStyle>
            <a:defPPr>
              <a:defRPr lang="zh-CN"/>
            </a:defPPr>
            <a:lvl1pPr fontAlgn="auto">
              <a:lnSpc>
                <a:spcPct val="120000"/>
              </a:lnSpc>
              <a:defRPr sz="2000">
                <a:solidFill>
                  <a:srgbClr val="FFFFFF"/>
                </a:solidFill>
                <a:latin typeface="微软雅黑"/>
                <a:ea typeface="微软雅黑"/>
                <a:cs typeface="微软雅黑" panose="020b0503020204020204" charset="-122"/>
              </a:defRPr>
            </a:lvl1pPr>
          </a:lstStyle>
          <a:p>
            <a:r>
              <a:rPr err="1">
                <a:solidFill>
                  <a:schemeClr val="lt1"/>
                </a:solidFill>
                <a:latin typeface="汉仪旗黑-85S" panose="00020600040101010101" pitchFamily="18" charset="-122"/>
                <a:ea typeface="汉仪旗黑-85S" panose="00020600040101010101" pitchFamily="18" charset="-122"/>
                <a:sym typeface="微软雅黑"/>
              </a:rPr>
              <a:t>胜利之后</a:t>
            </a:r>
            <a:endParaRPr err="1">
              <a:solidFill>
                <a:schemeClr val="lt1"/>
              </a:solidFill>
              <a:latin typeface="汉仪旗黑-85S" panose="00020600040101010101" pitchFamily="18" charset="-122"/>
              <a:ea typeface="汉仪旗黑-85S" panose="00020600040101010101" pitchFamily="18" charset="-122"/>
              <a:sym typeface="微软雅黑"/>
            </a:endParaRPr>
          </a:p>
        </p:txBody>
      </p:sp>
      <p:sp>
        <p:nvSpPr>
          <p:cNvPr id="5" name="Freeform" title=""/>
          <p:cNvSpPr/>
          <p:nvPr>
            <p:custDataLst>
              <p:tags r:id="rId7"/>
            </p:custDataLst>
          </p:nvPr>
        </p:nvSpPr>
        <p:spPr bwMode="auto">
          <a:xfrm>
            <a:off x="2783638" y="1632860"/>
            <a:ext cx="129170" cy="129170"/>
          </a:xfrm>
          <a:custGeom>
            <a:gdLst>
              <a:gd name="T0" fmla="*/ 40 w 80"/>
              <a:gd name="T1" fmla="*/ 80 h 80"/>
              <a:gd name="T2" fmla="*/ 80 w 80"/>
              <a:gd name="T3" fmla="*/ 40 h 80"/>
              <a:gd name="T4" fmla="*/ 40 w 80"/>
              <a:gd name="T5" fmla="*/ 0 h 80"/>
              <a:gd name="T6" fmla="*/ 0 w 80"/>
              <a:gd name="T7" fmla="*/ 40 h 80"/>
            </a:gdLst>
            <a:cxnLst>
              <a:cxn ang="0">
                <a:pos x="T0" y="T1"/>
              </a:cxn>
              <a:cxn ang="0">
                <a:pos x="T2" y="T3"/>
              </a:cxn>
              <a:cxn ang="0">
                <a:pos x="T4" y="T5"/>
              </a:cxn>
              <a:cxn ang="0">
                <a:pos x="T6" y="T7"/>
              </a:cxn>
            </a:cxnLst>
            <a:rect l="0" t="0" r="r" b="b"/>
            <a:pathLst>
              <a:path w="80" h="80">
                <a:moveTo>
                  <a:pt x="40" y="80"/>
                </a:moveTo>
                <a:cubicBezTo>
                  <a:pt x="62" y="80"/>
                  <a:pt x="80" y="62"/>
                  <a:pt x="80" y="40"/>
                </a:cubicBezTo>
                <a:cubicBezTo>
                  <a:pt x="80" y="18"/>
                  <a:pt x="62" y="0"/>
                  <a:pt x="40" y="0"/>
                </a:cubicBezTo>
                <a:cubicBezTo>
                  <a:pt x="18" y="0"/>
                  <a:pt x="0" y="18"/>
                  <a:pt x="0" y="40"/>
                </a:cubicBezTo>
              </a:path>
            </a:pathLst>
          </a:custGeom>
          <a:solidFill>
            <a:schemeClr val="accent1"/>
          </a:solidFill>
          <a:ln w="33338" cap="rnd">
            <a:noFill/>
            <a:prstDash val="solid"/>
            <a:round/>
          </a:ln>
        </p:spPr>
        <p:txBody>
          <a:bodyPr vert="horz" wrap="square" lIns="91440" tIns="45720" rIns="91440" bIns="45720" numCol="1" anchor="t" anchorCtr="0" compatLnSpc="1"/>
          <a:lstStyle/>
          <a:p>
            <a:endParaRPr lang="zh-CN" altLang="en-US">
              <a:solidFill>
                <a:schemeClr val="dk1"/>
              </a:solidFill>
              <a:latin typeface="微软雅黑"/>
              <a:ea typeface="微软雅黑"/>
            </a:endParaRPr>
          </a:p>
        </p:txBody>
      </p:sp>
      <p:sp>
        <p:nvSpPr>
          <p:cNvPr id="6" name="Freeform" title=""/>
          <p:cNvSpPr/>
          <p:nvPr>
            <p:custDataLst>
              <p:tags r:id="rId8"/>
            </p:custDataLst>
          </p:nvPr>
        </p:nvSpPr>
        <p:spPr bwMode="auto">
          <a:xfrm>
            <a:off x="2534393" y="1635589"/>
            <a:ext cx="375686" cy="375686"/>
          </a:xfrm>
          <a:custGeom>
            <a:gdLst>
              <a:gd name="T0" fmla="*/ 154 w 232"/>
              <a:gd name="T1" fmla="*/ 38 h 232"/>
              <a:gd name="T2" fmla="*/ 126 w 232"/>
              <a:gd name="T3" fmla="*/ 7 h 232"/>
              <a:gd name="T4" fmla="*/ 103 w 232"/>
              <a:gd name="T5" fmla="*/ 7 h 232"/>
              <a:gd name="T6" fmla="*/ 86 w 232"/>
              <a:gd name="T7" fmla="*/ 27 h 232"/>
              <a:gd name="T8" fmla="*/ 89 w 232"/>
              <a:gd name="T9" fmla="*/ 44 h 232"/>
              <a:gd name="T10" fmla="*/ 114 w 232"/>
              <a:gd name="T11" fmla="*/ 77 h 232"/>
              <a:gd name="T12" fmla="*/ 75 w 232"/>
              <a:gd name="T13" fmla="*/ 118 h 232"/>
              <a:gd name="T14" fmla="*/ 42 w 232"/>
              <a:gd name="T15" fmla="*/ 93 h 232"/>
              <a:gd name="T16" fmla="*/ 24 w 232"/>
              <a:gd name="T17" fmla="*/ 90 h 232"/>
              <a:gd name="T18" fmla="*/ 7 w 232"/>
              <a:gd name="T19" fmla="*/ 106 h 232"/>
              <a:gd name="T20" fmla="*/ 7 w 232"/>
              <a:gd name="T21" fmla="*/ 129 h 232"/>
              <a:gd name="T22" fmla="*/ 103 w 232"/>
              <a:gd name="T23" fmla="*/ 225 h 232"/>
              <a:gd name="T24" fmla="*/ 126 w 232"/>
              <a:gd name="T25" fmla="*/ 225 h 232"/>
              <a:gd name="T26" fmla="*/ 225 w 232"/>
              <a:gd name="T27" fmla="*/ 129 h 232"/>
              <a:gd name="T28" fmla="*/ 225 w 232"/>
              <a:gd name="T29" fmla="*/ 106 h 232"/>
              <a:gd name="T30" fmla="*/ 194 w 232"/>
              <a:gd name="T31" fmla="*/ 78 h 23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1" h="231">
                <a:moveTo>
                  <a:pt x="154" y="38"/>
                </a:moveTo>
                <a:cubicBezTo>
                  <a:pt x="126" y="7"/>
                  <a:pt x="126" y="7"/>
                  <a:pt x="126" y="7"/>
                </a:cubicBezTo>
                <a:cubicBezTo>
                  <a:pt x="120" y="0"/>
                  <a:pt x="110" y="0"/>
                  <a:pt x="103" y="7"/>
                </a:cubicBezTo>
                <a:cubicBezTo>
                  <a:pt x="86" y="27"/>
                  <a:pt x="86" y="27"/>
                  <a:pt x="86" y="27"/>
                </a:cubicBezTo>
                <a:cubicBezTo>
                  <a:pt x="80" y="33"/>
                  <a:pt x="81" y="41"/>
                  <a:pt x="89" y="44"/>
                </a:cubicBezTo>
                <a:cubicBezTo>
                  <a:pt x="89" y="44"/>
                  <a:pt x="114" y="55"/>
                  <a:pt x="114" y="77"/>
                </a:cubicBezTo>
                <a:cubicBezTo>
                  <a:pt x="114" y="99"/>
                  <a:pt x="97" y="118"/>
                  <a:pt x="75" y="118"/>
                </a:cubicBezTo>
                <a:cubicBezTo>
                  <a:pt x="53" y="118"/>
                  <a:pt x="42" y="93"/>
                  <a:pt x="42" y="93"/>
                </a:cubicBezTo>
                <a:cubicBezTo>
                  <a:pt x="38" y="85"/>
                  <a:pt x="30" y="84"/>
                  <a:pt x="24" y="90"/>
                </a:cubicBezTo>
                <a:cubicBezTo>
                  <a:pt x="7" y="106"/>
                  <a:pt x="7" y="106"/>
                  <a:pt x="7" y="106"/>
                </a:cubicBezTo>
                <a:cubicBezTo>
                  <a:pt x="0" y="112"/>
                  <a:pt x="0" y="122"/>
                  <a:pt x="7" y="129"/>
                </a:cubicBezTo>
                <a:cubicBezTo>
                  <a:pt x="103" y="225"/>
                  <a:pt x="103" y="225"/>
                  <a:pt x="103" y="225"/>
                </a:cubicBezTo>
                <a:cubicBezTo>
                  <a:pt x="110" y="232"/>
                  <a:pt x="120" y="232"/>
                  <a:pt x="126" y="225"/>
                </a:cubicBezTo>
                <a:cubicBezTo>
                  <a:pt x="225" y="129"/>
                  <a:pt x="225" y="129"/>
                  <a:pt x="225" y="129"/>
                </a:cubicBezTo>
                <a:cubicBezTo>
                  <a:pt x="232" y="122"/>
                  <a:pt x="232" y="112"/>
                  <a:pt x="225" y="106"/>
                </a:cubicBezTo>
                <a:cubicBezTo>
                  <a:pt x="194" y="78"/>
                  <a:pt x="194" y="78"/>
                  <a:pt x="194" y="78"/>
                </a:cubicBezTo>
              </a:path>
            </a:pathLst>
          </a:custGeom>
          <a:solidFill>
            <a:schemeClr val="accent1"/>
          </a:solidFill>
          <a:ln w="33338" cap="rnd">
            <a:noFill/>
            <a:prstDash val="solid"/>
            <a:round/>
          </a:ln>
        </p:spPr>
        <p:txBody>
          <a:bodyPr vert="horz" wrap="square" lIns="91440" tIns="45720" rIns="91440" bIns="45720" numCol="1" anchor="t" anchorCtr="0" compatLnSpc="1"/>
          <a:lstStyle/>
          <a:p>
            <a:endParaRPr lang="zh-CN" altLang="en-US">
              <a:solidFill>
                <a:schemeClr val="dk1"/>
              </a:solidFill>
              <a:latin typeface="微软雅黑"/>
              <a:ea typeface="微软雅黑"/>
            </a:endParaRPr>
          </a:p>
        </p:txBody>
      </p:sp>
      <p:sp>
        <p:nvSpPr>
          <p:cNvPr id="4" name="TextBox" title=""/>
          <p:cNvSpPr txBox="1"/>
          <p:nvPr>
            <p:custDataLst>
              <p:tags r:id="rId9"/>
            </p:custDataLst>
          </p:nvPr>
        </p:nvSpPr>
        <p:spPr>
          <a:xfrm>
            <a:off x="3159322" y="1362694"/>
            <a:ext cx="6043712" cy="850522"/>
          </a:xfrm>
          <a:prstGeom prst="rect">
            <a:avLst/>
          </a:prstGeom>
          <a:noFill/>
        </p:spPr>
        <p:txBody>
          <a:bodyPr wrap="square" rtlCol="0" anchor="ctr">
            <a:normAutofit/>
          </a:bodyPr>
          <a:lstStyle/>
          <a:p>
            <a:pPr>
              <a:lnSpc>
                <a:spcPct val="130000"/>
              </a:lnSpc>
            </a:pPr>
            <a:r>
              <a:rPr lang="zh-CN" altLang="en-US" sz="1700" b="1" spc="150">
                <a:solidFill>
                  <a:schemeClr val="lt1"/>
                </a:solidFill>
                <a:uFillTx/>
                <a:latin typeface="微软雅黑"/>
                <a:ea typeface="微软雅黑"/>
                <a:cs typeface="微软雅黑" panose="020b0503020204020204" charset="-122"/>
              </a:rPr>
              <a:t>“啊，好像我们给他们丢了什么人似的。”</a:t>
            </a:r>
            <a:endParaRPr lang="zh-CN" altLang="en-US" sz="1700" b="1" spc="150">
              <a:solidFill>
                <a:schemeClr val="lt1"/>
              </a:solidFill>
              <a:uFillTx/>
              <a:latin typeface="微软雅黑"/>
              <a:ea typeface="微软雅黑"/>
              <a:cs typeface="微软雅黑" panose="020b0503020204020204" charset="-122"/>
            </a:endParaRPr>
          </a:p>
        </p:txBody>
      </p:sp>
      <p:sp>
        <p:nvSpPr>
          <p:cNvPr id="7" name="Freeform" title=""/>
          <p:cNvSpPr/>
          <p:nvPr>
            <p:custDataLst>
              <p:tags r:id="rId10"/>
            </p:custDataLst>
          </p:nvPr>
        </p:nvSpPr>
        <p:spPr bwMode="auto">
          <a:xfrm>
            <a:off x="2783638" y="3067213"/>
            <a:ext cx="129170" cy="129170"/>
          </a:xfrm>
          <a:custGeom>
            <a:gdLst>
              <a:gd name="T0" fmla="*/ 40 w 80"/>
              <a:gd name="T1" fmla="*/ 80 h 80"/>
              <a:gd name="T2" fmla="*/ 80 w 80"/>
              <a:gd name="T3" fmla="*/ 40 h 80"/>
              <a:gd name="T4" fmla="*/ 40 w 80"/>
              <a:gd name="T5" fmla="*/ 0 h 80"/>
              <a:gd name="T6" fmla="*/ 0 w 80"/>
              <a:gd name="T7" fmla="*/ 40 h 80"/>
            </a:gdLst>
            <a:cxnLst>
              <a:cxn ang="0">
                <a:pos x="T0" y="T1"/>
              </a:cxn>
              <a:cxn ang="0">
                <a:pos x="T2" y="T3"/>
              </a:cxn>
              <a:cxn ang="0">
                <a:pos x="T4" y="T5"/>
              </a:cxn>
              <a:cxn ang="0">
                <a:pos x="T6" y="T7"/>
              </a:cxn>
            </a:cxnLst>
            <a:rect l="0" t="0" r="r" b="b"/>
            <a:pathLst>
              <a:path w="80" h="80">
                <a:moveTo>
                  <a:pt x="40" y="80"/>
                </a:moveTo>
                <a:cubicBezTo>
                  <a:pt x="62" y="80"/>
                  <a:pt x="80" y="62"/>
                  <a:pt x="80" y="40"/>
                </a:cubicBezTo>
                <a:cubicBezTo>
                  <a:pt x="80" y="18"/>
                  <a:pt x="62" y="0"/>
                  <a:pt x="40" y="0"/>
                </a:cubicBezTo>
                <a:cubicBezTo>
                  <a:pt x="18" y="0"/>
                  <a:pt x="0" y="18"/>
                  <a:pt x="0" y="40"/>
                </a:cubicBezTo>
              </a:path>
            </a:pathLst>
          </a:custGeom>
          <a:solidFill>
            <a:schemeClr val="accent3"/>
          </a:solidFill>
          <a:ln w="33338" cap="rnd">
            <a:noFill/>
            <a:prstDash val="solid"/>
            <a:round/>
          </a:ln>
        </p:spPr>
        <p:txBody>
          <a:bodyPr vert="horz" wrap="square" lIns="91440" tIns="45720" rIns="91440" bIns="45720" numCol="1" anchor="t" anchorCtr="0" compatLnSpc="1"/>
          <a:lstStyle/>
          <a:p>
            <a:endParaRPr lang="zh-CN" altLang="en-US">
              <a:solidFill>
                <a:schemeClr val="dk1"/>
              </a:solidFill>
              <a:latin typeface="微软雅黑"/>
              <a:ea typeface="微软雅黑"/>
            </a:endParaRPr>
          </a:p>
        </p:txBody>
      </p:sp>
      <p:sp>
        <p:nvSpPr>
          <p:cNvPr id="8" name="Freeform" title=""/>
          <p:cNvSpPr/>
          <p:nvPr>
            <p:custDataLst>
              <p:tags r:id="rId11"/>
            </p:custDataLst>
          </p:nvPr>
        </p:nvSpPr>
        <p:spPr bwMode="auto">
          <a:xfrm>
            <a:off x="2534393" y="3069942"/>
            <a:ext cx="375686" cy="375686"/>
          </a:xfrm>
          <a:custGeom>
            <a:gdLst>
              <a:gd name="T0" fmla="*/ 154 w 232"/>
              <a:gd name="T1" fmla="*/ 38 h 232"/>
              <a:gd name="T2" fmla="*/ 126 w 232"/>
              <a:gd name="T3" fmla="*/ 7 h 232"/>
              <a:gd name="T4" fmla="*/ 103 w 232"/>
              <a:gd name="T5" fmla="*/ 7 h 232"/>
              <a:gd name="T6" fmla="*/ 86 w 232"/>
              <a:gd name="T7" fmla="*/ 27 h 232"/>
              <a:gd name="T8" fmla="*/ 89 w 232"/>
              <a:gd name="T9" fmla="*/ 44 h 232"/>
              <a:gd name="T10" fmla="*/ 114 w 232"/>
              <a:gd name="T11" fmla="*/ 77 h 232"/>
              <a:gd name="T12" fmla="*/ 75 w 232"/>
              <a:gd name="T13" fmla="*/ 118 h 232"/>
              <a:gd name="T14" fmla="*/ 42 w 232"/>
              <a:gd name="T15" fmla="*/ 93 h 232"/>
              <a:gd name="T16" fmla="*/ 24 w 232"/>
              <a:gd name="T17" fmla="*/ 90 h 232"/>
              <a:gd name="T18" fmla="*/ 7 w 232"/>
              <a:gd name="T19" fmla="*/ 106 h 232"/>
              <a:gd name="T20" fmla="*/ 7 w 232"/>
              <a:gd name="T21" fmla="*/ 129 h 232"/>
              <a:gd name="T22" fmla="*/ 103 w 232"/>
              <a:gd name="T23" fmla="*/ 225 h 232"/>
              <a:gd name="T24" fmla="*/ 126 w 232"/>
              <a:gd name="T25" fmla="*/ 225 h 232"/>
              <a:gd name="T26" fmla="*/ 225 w 232"/>
              <a:gd name="T27" fmla="*/ 129 h 232"/>
              <a:gd name="T28" fmla="*/ 225 w 232"/>
              <a:gd name="T29" fmla="*/ 106 h 232"/>
              <a:gd name="T30" fmla="*/ 194 w 232"/>
              <a:gd name="T31" fmla="*/ 78 h 23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1" h="231">
                <a:moveTo>
                  <a:pt x="154" y="38"/>
                </a:moveTo>
                <a:cubicBezTo>
                  <a:pt x="126" y="7"/>
                  <a:pt x="126" y="7"/>
                  <a:pt x="126" y="7"/>
                </a:cubicBezTo>
                <a:cubicBezTo>
                  <a:pt x="120" y="0"/>
                  <a:pt x="110" y="0"/>
                  <a:pt x="103" y="7"/>
                </a:cubicBezTo>
                <a:cubicBezTo>
                  <a:pt x="86" y="27"/>
                  <a:pt x="86" y="27"/>
                  <a:pt x="86" y="27"/>
                </a:cubicBezTo>
                <a:cubicBezTo>
                  <a:pt x="80" y="33"/>
                  <a:pt x="81" y="41"/>
                  <a:pt x="89" y="44"/>
                </a:cubicBezTo>
                <a:cubicBezTo>
                  <a:pt x="89" y="44"/>
                  <a:pt x="114" y="55"/>
                  <a:pt x="114" y="77"/>
                </a:cubicBezTo>
                <a:cubicBezTo>
                  <a:pt x="114" y="99"/>
                  <a:pt x="97" y="118"/>
                  <a:pt x="75" y="118"/>
                </a:cubicBezTo>
                <a:cubicBezTo>
                  <a:pt x="53" y="118"/>
                  <a:pt x="42" y="93"/>
                  <a:pt x="42" y="93"/>
                </a:cubicBezTo>
                <a:cubicBezTo>
                  <a:pt x="38" y="85"/>
                  <a:pt x="30" y="84"/>
                  <a:pt x="24" y="90"/>
                </a:cubicBezTo>
                <a:cubicBezTo>
                  <a:pt x="7" y="106"/>
                  <a:pt x="7" y="106"/>
                  <a:pt x="7" y="106"/>
                </a:cubicBezTo>
                <a:cubicBezTo>
                  <a:pt x="0" y="112"/>
                  <a:pt x="0" y="122"/>
                  <a:pt x="7" y="129"/>
                </a:cubicBezTo>
                <a:cubicBezTo>
                  <a:pt x="103" y="225"/>
                  <a:pt x="103" y="225"/>
                  <a:pt x="103" y="225"/>
                </a:cubicBezTo>
                <a:cubicBezTo>
                  <a:pt x="110" y="232"/>
                  <a:pt x="120" y="232"/>
                  <a:pt x="126" y="225"/>
                </a:cubicBezTo>
                <a:cubicBezTo>
                  <a:pt x="225" y="129"/>
                  <a:pt x="225" y="129"/>
                  <a:pt x="225" y="129"/>
                </a:cubicBezTo>
                <a:cubicBezTo>
                  <a:pt x="232" y="122"/>
                  <a:pt x="232" y="112"/>
                  <a:pt x="225" y="106"/>
                </a:cubicBezTo>
                <a:cubicBezTo>
                  <a:pt x="194" y="78"/>
                  <a:pt x="194" y="78"/>
                  <a:pt x="194" y="78"/>
                </a:cubicBezTo>
              </a:path>
            </a:pathLst>
          </a:custGeom>
          <a:solidFill>
            <a:schemeClr val="accent3"/>
          </a:solidFill>
          <a:ln w="33338" cap="rnd">
            <a:noFill/>
            <a:prstDash val="solid"/>
            <a:round/>
          </a:ln>
        </p:spPr>
        <p:txBody>
          <a:bodyPr vert="horz" wrap="square" lIns="91440" tIns="45720" rIns="91440" bIns="45720" numCol="1" anchor="t" anchorCtr="0" compatLnSpc="1"/>
          <a:lstStyle/>
          <a:p>
            <a:endParaRPr lang="zh-CN" altLang="en-US">
              <a:solidFill>
                <a:schemeClr val="dk1"/>
              </a:solidFill>
              <a:latin typeface="微软雅黑"/>
              <a:ea typeface="微软雅黑"/>
            </a:endParaRPr>
          </a:p>
        </p:txBody>
      </p:sp>
      <p:sp>
        <p:nvSpPr>
          <p:cNvPr id="9" name="TextBox" title=""/>
          <p:cNvSpPr txBox="1"/>
          <p:nvPr>
            <p:custDataLst>
              <p:tags r:id="rId12"/>
            </p:custDataLst>
          </p:nvPr>
        </p:nvSpPr>
        <p:spPr>
          <a:xfrm>
            <a:off x="3159125" y="2797175"/>
            <a:ext cx="6319520" cy="850265"/>
          </a:xfrm>
          <a:prstGeom prst="rect">
            <a:avLst/>
          </a:prstGeom>
          <a:noFill/>
        </p:spPr>
        <p:txBody>
          <a:bodyPr wrap="square" rtlCol="0" anchor="ctr">
            <a:normAutofit lnSpcReduction="20000"/>
          </a:bodyPr>
          <a:lstStyle/>
          <a:p>
            <a:pPr algn="l">
              <a:lnSpc>
                <a:spcPct val="130000"/>
              </a:lnSpc>
            </a:pPr>
            <a:r>
              <a:rPr lang="zh-CN" altLang="en-US" sz="1700" b="1" spc="150">
                <a:solidFill>
                  <a:schemeClr val="lt1"/>
                </a:solidFill>
                <a:uFillTx/>
                <a:latin typeface="微软雅黑"/>
                <a:ea typeface="微软雅黑"/>
                <a:cs typeface="微软雅黑" panose="020b0503020204020204" charset="-122"/>
              </a:rPr>
              <a:t>“水生嫂，回去我们也成立队伍，不然以后还能出门吗！”</a:t>
            </a:r>
            <a:endParaRPr lang="zh-CN" altLang="en-US" sz="1700" b="1" spc="150">
              <a:solidFill>
                <a:schemeClr val="lt1"/>
              </a:solidFill>
              <a:uFillTx/>
              <a:latin typeface="微软雅黑"/>
              <a:ea typeface="微软雅黑"/>
              <a:cs typeface="微软雅黑" panose="020b0503020204020204" charset="-122"/>
            </a:endParaRPr>
          </a:p>
        </p:txBody>
      </p:sp>
      <p:sp>
        <p:nvSpPr>
          <p:cNvPr id="10" name="Freeform" title=""/>
          <p:cNvSpPr/>
          <p:nvPr>
            <p:custDataLst>
              <p:tags r:id="rId13"/>
            </p:custDataLst>
          </p:nvPr>
        </p:nvSpPr>
        <p:spPr bwMode="auto">
          <a:xfrm>
            <a:off x="2783638" y="4501566"/>
            <a:ext cx="129170" cy="129170"/>
          </a:xfrm>
          <a:custGeom>
            <a:gdLst>
              <a:gd name="T0" fmla="*/ 40 w 80"/>
              <a:gd name="T1" fmla="*/ 80 h 80"/>
              <a:gd name="T2" fmla="*/ 80 w 80"/>
              <a:gd name="T3" fmla="*/ 40 h 80"/>
              <a:gd name="T4" fmla="*/ 40 w 80"/>
              <a:gd name="T5" fmla="*/ 0 h 80"/>
              <a:gd name="T6" fmla="*/ 0 w 80"/>
              <a:gd name="T7" fmla="*/ 40 h 80"/>
            </a:gdLst>
            <a:cxnLst>
              <a:cxn ang="0">
                <a:pos x="T0" y="T1"/>
              </a:cxn>
              <a:cxn ang="0">
                <a:pos x="T2" y="T3"/>
              </a:cxn>
              <a:cxn ang="0">
                <a:pos x="T4" y="T5"/>
              </a:cxn>
              <a:cxn ang="0">
                <a:pos x="T6" y="T7"/>
              </a:cxn>
            </a:cxnLst>
            <a:rect l="0" t="0" r="r" b="b"/>
            <a:pathLst>
              <a:path w="80" h="80">
                <a:moveTo>
                  <a:pt x="40" y="80"/>
                </a:moveTo>
                <a:cubicBezTo>
                  <a:pt x="62" y="80"/>
                  <a:pt x="80" y="62"/>
                  <a:pt x="80" y="40"/>
                </a:cubicBezTo>
                <a:cubicBezTo>
                  <a:pt x="80" y="18"/>
                  <a:pt x="62" y="0"/>
                  <a:pt x="40" y="0"/>
                </a:cubicBezTo>
                <a:cubicBezTo>
                  <a:pt x="18" y="0"/>
                  <a:pt x="0" y="18"/>
                  <a:pt x="0" y="40"/>
                </a:cubicBezTo>
              </a:path>
            </a:pathLst>
          </a:custGeom>
          <a:solidFill>
            <a:schemeClr val="accent1"/>
          </a:solidFill>
          <a:ln w="33338" cap="rnd">
            <a:noFill/>
            <a:prstDash val="solid"/>
            <a:round/>
          </a:ln>
        </p:spPr>
        <p:txBody>
          <a:bodyPr vert="horz" wrap="square" lIns="91440" tIns="45720" rIns="91440" bIns="45720" numCol="1" anchor="t" anchorCtr="0" compatLnSpc="1"/>
          <a:lstStyle/>
          <a:p>
            <a:endParaRPr lang="zh-CN" altLang="en-US">
              <a:solidFill>
                <a:schemeClr val="dk1"/>
              </a:solidFill>
              <a:latin typeface="微软雅黑"/>
              <a:ea typeface="微软雅黑"/>
            </a:endParaRPr>
          </a:p>
        </p:txBody>
      </p:sp>
      <p:sp>
        <p:nvSpPr>
          <p:cNvPr id="12" name="Freeform" title=""/>
          <p:cNvSpPr/>
          <p:nvPr>
            <p:custDataLst>
              <p:tags r:id="rId14"/>
            </p:custDataLst>
          </p:nvPr>
        </p:nvSpPr>
        <p:spPr bwMode="auto">
          <a:xfrm>
            <a:off x="2534393" y="4504293"/>
            <a:ext cx="375686" cy="375686"/>
          </a:xfrm>
          <a:custGeom>
            <a:gdLst>
              <a:gd name="T0" fmla="*/ 154 w 232"/>
              <a:gd name="T1" fmla="*/ 38 h 232"/>
              <a:gd name="T2" fmla="*/ 126 w 232"/>
              <a:gd name="T3" fmla="*/ 7 h 232"/>
              <a:gd name="T4" fmla="*/ 103 w 232"/>
              <a:gd name="T5" fmla="*/ 7 h 232"/>
              <a:gd name="T6" fmla="*/ 86 w 232"/>
              <a:gd name="T7" fmla="*/ 27 h 232"/>
              <a:gd name="T8" fmla="*/ 89 w 232"/>
              <a:gd name="T9" fmla="*/ 44 h 232"/>
              <a:gd name="T10" fmla="*/ 114 w 232"/>
              <a:gd name="T11" fmla="*/ 77 h 232"/>
              <a:gd name="T12" fmla="*/ 75 w 232"/>
              <a:gd name="T13" fmla="*/ 118 h 232"/>
              <a:gd name="T14" fmla="*/ 42 w 232"/>
              <a:gd name="T15" fmla="*/ 93 h 232"/>
              <a:gd name="T16" fmla="*/ 24 w 232"/>
              <a:gd name="T17" fmla="*/ 90 h 232"/>
              <a:gd name="T18" fmla="*/ 7 w 232"/>
              <a:gd name="T19" fmla="*/ 106 h 232"/>
              <a:gd name="T20" fmla="*/ 7 w 232"/>
              <a:gd name="T21" fmla="*/ 129 h 232"/>
              <a:gd name="T22" fmla="*/ 103 w 232"/>
              <a:gd name="T23" fmla="*/ 225 h 232"/>
              <a:gd name="T24" fmla="*/ 126 w 232"/>
              <a:gd name="T25" fmla="*/ 225 h 232"/>
              <a:gd name="T26" fmla="*/ 225 w 232"/>
              <a:gd name="T27" fmla="*/ 129 h 232"/>
              <a:gd name="T28" fmla="*/ 225 w 232"/>
              <a:gd name="T29" fmla="*/ 106 h 232"/>
              <a:gd name="T30" fmla="*/ 194 w 232"/>
              <a:gd name="T31" fmla="*/ 78 h 23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1" h="231">
                <a:moveTo>
                  <a:pt x="154" y="38"/>
                </a:moveTo>
                <a:cubicBezTo>
                  <a:pt x="126" y="7"/>
                  <a:pt x="126" y="7"/>
                  <a:pt x="126" y="7"/>
                </a:cubicBezTo>
                <a:cubicBezTo>
                  <a:pt x="120" y="0"/>
                  <a:pt x="110" y="0"/>
                  <a:pt x="103" y="7"/>
                </a:cubicBezTo>
                <a:cubicBezTo>
                  <a:pt x="86" y="27"/>
                  <a:pt x="86" y="27"/>
                  <a:pt x="86" y="27"/>
                </a:cubicBezTo>
                <a:cubicBezTo>
                  <a:pt x="80" y="33"/>
                  <a:pt x="81" y="41"/>
                  <a:pt x="89" y="44"/>
                </a:cubicBezTo>
                <a:cubicBezTo>
                  <a:pt x="89" y="44"/>
                  <a:pt x="114" y="55"/>
                  <a:pt x="114" y="77"/>
                </a:cubicBezTo>
                <a:cubicBezTo>
                  <a:pt x="114" y="99"/>
                  <a:pt x="97" y="118"/>
                  <a:pt x="75" y="118"/>
                </a:cubicBezTo>
                <a:cubicBezTo>
                  <a:pt x="53" y="118"/>
                  <a:pt x="42" y="93"/>
                  <a:pt x="42" y="93"/>
                </a:cubicBezTo>
                <a:cubicBezTo>
                  <a:pt x="38" y="85"/>
                  <a:pt x="30" y="84"/>
                  <a:pt x="24" y="90"/>
                </a:cubicBezTo>
                <a:cubicBezTo>
                  <a:pt x="7" y="106"/>
                  <a:pt x="7" y="106"/>
                  <a:pt x="7" y="106"/>
                </a:cubicBezTo>
                <a:cubicBezTo>
                  <a:pt x="0" y="112"/>
                  <a:pt x="0" y="122"/>
                  <a:pt x="7" y="129"/>
                </a:cubicBezTo>
                <a:cubicBezTo>
                  <a:pt x="103" y="225"/>
                  <a:pt x="103" y="225"/>
                  <a:pt x="103" y="225"/>
                </a:cubicBezTo>
                <a:cubicBezTo>
                  <a:pt x="110" y="232"/>
                  <a:pt x="120" y="232"/>
                  <a:pt x="126" y="225"/>
                </a:cubicBezTo>
                <a:cubicBezTo>
                  <a:pt x="225" y="129"/>
                  <a:pt x="225" y="129"/>
                  <a:pt x="225" y="129"/>
                </a:cubicBezTo>
                <a:cubicBezTo>
                  <a:pt x="232" y="122"/>
                  <a:pt x="232" y="112"/>
                  <a:pt x="225" y="106"/>
                </a:cubicBezTo>
                <a:cubicBezTo>
                  <a:pt x="194" y="78"/>
                  <a:pt x="194" y="78"/>
                  <a:pt x="194" y="78"/>
                </a:cubicBezTo>
              </a:path>
            </a:pathLst>
          </a:custGeom>
          <a:solidFill>
            <a:schemeClr val="accent1"/>
          </a:solidFill>
          <a:ln w="33338" cap="rnd">
            <a:noFill/>
            <a:prstDash val="solid"/>
            <a:round/>
          </a:ln>
        </p:spPr>
        <p:txBody>
          <a:bodyPr vert="horz" wrap="square" lIns="91440" tIns="45720" rIns="91440" bIns="45720" numCol="1" anchor="t" anchorCtr="0" compatLnSpc="1"/>
          <a:lstStyle/>
          <a:p>
            <a:endParaRPr lang="zh-CN" altLang="en-US">
              <a:solidFill>
                <a:schemeClr val="dk1"/>
              </a:solidFill>
              <a:latin typeface="微软雅黑"/>
              <a:ea typeface="微软雅黑"/>
            </a:endParaRPr>
          </a:p>
        </p:txBody>
      </p:sp>
      <p:sp>
        <p:nvSpPr>
          <p:cNvPr id="13" name="TextBox" title=""/>
          <p:cNvSpPr txBox="1"/>
          <p:nvPr>
            <p:custDataLst>
              <p:tags r:id="rId15"/>
            </p:custDataLst>
          </p:nvPr>
        </p:nvSpPr>
        <p:spPr>
          <a:xfrm>
            <a:off x="3159322" y="4231398"/>
            <a:ext cx="6043712" cy="850522"/>
          </a:xfrm>
          <a:prstGeom prst="rect">
            <a:avLst/>
          </a:prstGeom>
          <a:noFill/>
        </p:spPr>
        <p:txBody>
          <a:bodyPr wrap="square" rtlCol="0" anchor="ctr">
            <a:normAutofit lnSpcReduction="20000"/>
          </a:bodyPr>
          <a:lstStyle/>
          <a:p>
            <a:pPr>
              <a:lnSpc>
                <a:spcPct val="130000"/>
              </a:lnSpc>
            </a:pPr>
            <a:r>
              <a:rPr lang="zh-CN" altLang="en-US" sz="1700" b="1" spc="150">
                <a:solidFill>
                  <a:schemeClr val="lt1"/>
                </a:solidFill>
                <a:uFillTx/>
                <a:latin typeface="微软雅黑"/>
                <a:ea typeface="微软雅黑"/>
                <a:cs typeface="微软雅黑" panose="020b0503020204020204" charset="-122"/>
              </a:rPr>
              <a:t>“刚当上兵就小看我们，过二年，更把我们看得一钱不值了，谁比谁落后多少呢！”</a:t>
            </a:r>
            <a:endParaRPr lang="zh-CN" altLang="en-US" sz="1700" b="1" spc="150">
              <a:solidFill>
                <a:schemeClr val="lt1"/>
              </a:solidFill>
              <a:uFillTx/>
              <a:latin typeface="微软雅黑"/>
              <a:ea typeface="微软雅黑"/>
              <a:cs typeface="微软雅黑" panose="020b0503020204020204" charset="-122"/>
            </a:endParaRPr>
          </a:p>
        </p:txBody>
      </p:sp>
      <p:sp>
        <p:nvSpPr>
          <p:cNvPr id="14" name="Freeform" title=""/>
          <p:cNvSpPr/>
          <p:nvPr>
            <p:custDataLst>
              <p:tags r:id="rId16"/>
            </p:custDataLst>
          </p:nvPr>
        </p:nvSpPr>
        <p:spPr bwMode="auto">
          <a:xfrm>
            <a:off x="2783638" y="5935916"/>
            <a:ext cx="129170" cy="129170"/>
          </a:xfrm>
          <a:custGeom>
            <a:gdLst>
              <a:gd name="T0" fmla="*/ 40 w 80"/>
              <a:gd name="T1" fmla="*/ 80 h 80"/>
              <a:gd name="T2" fmla="*/ 80 w 80"/>
              <a:gd name="T3" fmla="*/ 40 h 80"/>
              <a:gd name="T4" fmla="*/ 40 w 80"/>
              <a:gd name="T5" fmla="*/ 0 h 80"/>
              <a:gd name="T6" fmla="*/ 0 w 80"/>
              <a:gd name="T7" fmla="*/ 40 h 80"/>
            </a:gdLst>
            <a:cxnLst>
              <a:cxn ang="0">
                <a:pos x="T0" y="T1"/>
              </a:cxn>
              <a:cxn ang="0">
                <a:pos x="T2" y="T3"/>
              </a:cxn>
              <a:cxn ang="0">
                <a:pos x="T4" y="T5"/>
              </a:cxn>
              <a:cxn ang="0">
                <a:pos x="T6" y="T7"/>
              </a:cxn>
            </a:cxnLst>
            <a:rect l="0" t="0" r="r" b="b"/>
            <a:pathLst>
              <a:path w="80" h="80">
                <a:moveTo>
                  <a:pt x="40" y="80"/>
                </a:moveTo>
                <a:cubicBezTo>
                  <a:pt x="62" y="80"/>
                  <a:pt x="80" y="62"/>
                  <a:pt x="80" y="40"/>
                </a:cubicBezTo>
                <a:cubicBezTo>
                  <a:pt x="80" y="18"/>
                  <a:pt x="62" y="0"/>
                  <a:pt x="40" y="0"/>
                </a:cubicBezTo>
                <a:cubicBezTo>
                  <a:pt x="18" y="0"/>
                  <a:pt x="0" y="18"/>
                  <a:pt x="0" y="40"/>
                </a:cubicBezTo>
              </a:path>
            </a:pathLst>
          </a:custGeom>
          <a:solidFill>
            <a:schemeClr val="accent3"/>
          </a:solidFill>
          <a:ln w="33338" cap="rnd">
            <a:noFill/>
            <a:prstDash val="solid"/>
            <a:round/>
          </a:ln>
        </p:spPr>
        <p:txBody>
          <a:bodyPr vert="horz" wrap="square" lIns="91440" tIns="45720" rIns="91440" bIns="45720" numCol="1" anchor="t" anchorCtr="0" compatLnSpc="1"/>
          <a:lstStyle/>
          <a:p>
            <a:endParaRPr lang="zh-CN" altLang="en-US">
              <a:solidFill>
                <a:schemeClr val="dk1"/>
              </a:solidFill>
              <a:latin typeface="微软雅黑"/>
              <a:ea typeface="微软雅黑"/>
            </a:endParaRPr>
          </a:p>
        </p:txBody>
      </p:sp>
      <p:sp>
        <p:nvSpPr>
          <p:cNvPr id="15" name="Freeform" title=""/>
          <p:cNvSpPr/>
          <p:nvPr>
            <p:custDataLst>
              <p:tags r:id="rId17"/>
            </p:custDataLst>
          </p:nvPr>
        </p:nvSpPr>
        <p:spPr bwMode="auto">
          <a:xfrm>
            <a:off x="2534393" y="5938646"/>
            <a:ext cx="375686" cy="375686"/>
          </a:xfrm>
          <a:custGeom>
            <a:gdLst>
              <a:gd name="T0" fmla="*/ 154 w 232"/>
              <a:gd name="T1" fmla="*/ 38 h 232"/>
              <a:gd name="T2" fmla="*/ 126 w 232"/>
              <a:gd name="T3" fmla="*/ 7 h 232"/>
              <a:gd name="T4" fmla="*/ 103 w 232"/>
              <a:gd name="T5" fmla="*/ 7 h 232"/>
              <a:gd name="T6" fmla="*/ 86 w 232"/>
              <a:gd name="T7" fmla="*/ 27 h 232"/>
              <a:gd name="T8" fmla="*/ 89 w 232"/>
              <a:gd name="T9" fmla="*/ 44 h 232"/>
              <a:gd name="T10" fmla="*/ 114 w 232"/>
              <a:gd name="T11" fmla="*/ 77 h 232"/>
              <a:gd name="T12" fmla="*/ 75 w 232"/>
              <a:gd name="T13" fmla="*/ 118 h 232"/>
              <a:gd name="T14" fmla="*/ 42 w 232"/>
              <a:gd name="T15" fmla="*/ 93 h 232"/>
              <a:gd name="T16" fmla="*/ 24 w 232"/>
              <a:gd name="T17" fmla="*/ 90 h 232"/>
              <a:gd name="T18" fmla="*/ 7 w 232"/>
              <a:gd name="T19" fmla="*/ 106 h 232"/>
              <a:gd name="T20" fmla="*/ 7 w 232"/>
              <a:gd name="T21" fmla="*/ 129 h 232"/>
              <a:gd name="T22" fmla="*/ 103 w 232"/>
              <a:gd name="T23" fmla="*/ 225 h 232"/>
              <a:gd name="T24" fmla="*/ 126 w 232"/>
              <a:gd name="T25" fmla="*/ 225 h 232"/>
              <a:gd name="T26" fmla="*/ 225 w 232"/>
              <a:gd name="T27" fmla="*/ 129 h 232"/>
              <a:gd name="T28" fmla="*/ 225 w 232"/>
              <a:gd name="T29" fmla="*/ 106 h 232"/>
              <a:gd name="T30" fmla="*/ 194 w 232"/>
              <a:gd name="T31" fmla="*/ 78 h 23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1" h="231">
                <a:moveTo>
                  <a:pt x="154" y="38"/>
                </a:moveTo>
                <a:cubicBezTo>
                  <a:pt x="126" y="7"/>
                  <a:pt x="126" y="7"/>
                  <a:pt x="126" y="7"/>
                </a:cubicBezTo>
                <a:cubicBezTo>
                  <a:pt x="120" y="0"/>
                  <a:pt x="110" y="0"/>
                  <a:pt x="103" y="7"/>
                </a:cubicBezTo>
                <a:cubicBezTo>
                  <a:pt x="86" y="27"/>
                  <a:pt x="86" y="27"/>
                  <a:pt x="86" y="27"/>
                </a:cubicBezTo>
                <a:cubicBezTo>
                  <a:pt x="80" y="33"/>
                  <a:pt x="81" y="41"/>
                  <a:pt x="89" y="44"/>
                </a:cubicBezTo>
                <a:cubicBezTo>
                  <a:pt x="89" y="44"/>
                  <a:pt x="114" y="55"/>
                  <a:pt x="114" y="77"/>
                </a:cubicBezTo>
                <a:cubicBezTo>
                  <a:pt x="114" y="99"/>
                  <a:pt x="97" y="118"/>
                  <a:pt x="75" y="118"/>
                </a:cubicBezTo>
                <a:cubicBezTo>
                  <a:pt x="53" y="118"/>
                  <a:pt x="42" y="93"/>
                  <a:pt x="42" y="93"/>
                </a:cubicBezTo>
                <a:cubicBezTo>
                  <a:pt x="38" y="85"/>
                  <a:pt x="30" y="84"/>
                  <a:pt x="24" y="90"/>
                </a:cubicBezTo>
                <a:cubicBezTo>
                  <a:pt x="7" y="106"/>
                  <a:pt x="7" y="106"/>
                  <a:pt x="7" y="106"/>
                </a:cubicBezTo>
                <a:cubicBezTo>
                  <a:pt x="0" y="112"/>
                  <a:pt x="0" y="122"/>
                  <a:pt x="7" y="129"/>
                </a:cubicBezTo>
                <a:cubicBezTo>
                  <a:pt x="103" y="225"/>
                  <a:pt x="103" y="225"/>
                  <a:pt x="103" y="225"/>
                </a:cubicBezTo>
                <a:cubicBezTo>
                  <a:pt x="110" y="232"/>
                  <a:pt x="120" y="232"/>
                  <a:pt x="126" y="225"/>
                </a:cubicBezTo>
                <a:cubicBezTo>
                  <a:pt x="225" y="129"/>
                  <a:pt x="225" y="129"/>
                  <a:pt x="225" y="129"/>
                </a:cubicBezTo>
                <a:cubicBezTo>
                  <a:pt x="232" y="122"/>
                  <a:pt x="232" y="112"/>
                  <a:pt x="225" y="106"/>
                </a:cubicBezTo>
                <a:cubicBezTo>
                  <a:pt x="194" y="78"/>
                  <a:pt x="194" y="78"/>
                  <a:pt x="194" y="78"/>
                </a:cubicBezTo>
              </a:path>
            </a:pathLst>
          </a:custGeom>
          <a:solidFill>
            <a:schemeClr val="accent3"/>
          </a:solidFill>
          <a:ln w="33338" cap="rnd">
            <a:noFill/>
            <a:prstDash val="solid"/>
            <a:round/>
          </a:ln>
        </p:spPr>
        <p:txBody>
          <a:bodyPr vert="horz" wrap="square" lIns="91440" tIns="45720" rIns="91440" bIns="45720" numCol="1" anchor="t" anchorCtr="0" compatLnSpc="1"/>
          <a:lstStyle/>
          <a:p>
            <a:endParaRPr lang="zh-CN" altLang="en-US">
              <a:solidFill>
                <a:schemeClr val="dk1"/>
              </a:solidFill>
              <a:latin typeface="微软雅黑"/>
              <a:ea typeface="微软雅黑"/>
            </a:endParaRPr>
          </a:p>
        </p:txBody>
      </p:sp>
      <p:sp>
        <p:nvSpPr>
          <p:cNvPr id="16" name="TextBox" title=""/>
          <p:cNvSpPr txBox="1"/>
          <p:nvPr>
            <p:custDataLst>
              <p:tags r:id="rId18"/>
            </p:custDataLst>
          </p:nvPr>
        </p:nvSpPr>
        <p:spPr>
          <a:xfrm>
            <a:off x="3159322" y="5665751"/>
            <a:ext cx="6043712" cy="850522"/>
          </a:xfrm>
          <a:prstGeom prst="rect">
            <a:avLst/>
          </a:prstGeom>
          <a:noFill/>
        </p:spPr>
        <p:txBody>
          <a:bodyPr wrap="square" rtlCol="0" anchor="ctr">
            <a:normAutofit lnSpcReduction="20000"/>
          </a:bodyPr>
          <a:lstStyle/>
          <a:p>
            <a:pPr>
              <a:lnSpc>
                <a:spcPct val="130000"/>
              </a:lnSpc>
            </a:pPr>
            <a:r>
              <a:rPr lang="zh-CN" altLang="en-US" sz="1700" b="1" spc="150">
                <a:solidFill>
                  <a:schemeClr val="lt1"/>
                </a:solidFill>
                <a:uFillTx/>
                <a:latin typeface="微软雅黑"/>
                <a:ea typeface="微软雅黑"/>
              </a:rPr>
              <a:t>明确：不甘落后、追求进步、追求平等、勇敢自信、迅速成长。</a:t>
            </a:r>
            <a:endParaRPr lang="zh-CN" altLang="en-US" sz="1700" b="1" spc="150">
              <a:solidFill>
                <a:schemeClr val="lt1"/>
              </a:solidFill>
              <a:uFillTx/>
              <a:latin typeface="微软雅黑"/>
              <a:ea typeface="微软雅黑"/>
            </a:endParaRPr>
          </a:p>
        </p:txBody>
      </p:sp>
    </p:spTree>
    <p:custDataLst>
      <p:tags r:id="rId19"/>
    </p:custDataLst>
  </p:cSld>
  <p:clrMapOvr>
    <a:masterClrMapping/>
  </p:clrMapOvr>
  <p:transition spd="med"/>
  <p:timing/>
</p:sld>
</file>

<file path=ppt/slides/slide2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solidFill>
          <a:schemeClr val="bg2"/>
        </a:solidFill>
        <a:effectLst/>
      </p:bgPr>
    </p:bg>
    <p:spTree>
      <p:nvGrpSpPr>
        <p:cNvPr id="1" name=""/>
        <p:cNvGrpSpPr/>
        <p:nvPr/>
      </p:nvGrpSpPr>
      <p:grpSpPr>
        <a:xfrm>
          <a:off x="0" y="0"/>
          <a:ext cx="0" cy="0"/>
        </a:xfrm>
      </p:grpSpPr>
      <p:sp>
        <p:nvSpPr>
          <p:cNvPr id="8" name="矩形 7" title=""/>
          <p:cNvSpPr/>
          <p:nvPr userDrawn="1">
            <p:custDataLst>
              <p:tags r:id="rId2"/>
            </p:custDataLst>
          </p:nvPr>
        </p:nvSpPr>
        <p:spPr>
          <a:xfrm>
            <a:off x="0" y="2455545"/>
            <a:ext cx="186055" cy="19640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a:ea typeface="微软雅黑"/>
            </a:endParaRPr>
          </a:p>
        </p:txBody>
      </p:sp>
      <p:sp>
        <p:nvSpPr>
          <p:cNvPr id="5" name="矩形 4" title=""/>
          <p:cNvSpPr/>
          <p:nvPr userDrawn="1">
            <p:custDataLst>
              <p:tags r:id="rId3"/>
            </p:custDataLst>
          </p:nvPr>
        </p:nvSpPr>
        <p:spPr>
          <a:xfrm>
            <a:off x="12014200" y="2455545"/>
            <a:ext cx="186055" cy="19640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a:ea typeface="微软雅黑"/>
            </a:endParaRPr>
          </a:p>
        </p:txBody>
      </p:sp>
      <p:cxnSp>
        <p:nvCxnSpPr>
          <p:cNvPr id="11" name="直接连接符 10" title=""/>
          <p:cNvCxnSpPr/>
          <p:nvPr>
            <p:custDataLst>
              <p:tags r:id="rId4"/>
            </p:custDataLst>
          </p:nvPr>
        </p:nvCxnSpPr>
        <p:spPr>
          <a:xfrm>
            <a:off x="457204" y="1371611"/>
            <a:ext cx="11277690" cy="12700"/>
          </a:xfrm>
          <a:prstGeom prst="line">
            <a:avLst/>
          </a:prstGeom>
          <a:ln w="31750">
            <a:solidFill>
              <a:schemeClr val="accent1"/>
            </a:solidFill>
          </a:ln>
        </p:spPr>
        <p:style>
          <a:lnRef idx="1">
            <a:schemeClr val="dk1"/>
          </a:lnRef>
          <a:fillRef idx="0">
            <a:schemeClr val="dk1"/>
          </a:fillRef>
          <a:effectRef idx="0">
            <a:schemeClr val="dk1"/>
          </a:effectRef>
          <a:fontRef idx="minor">
            <a:schemeClr val="tx1"/>
          </a:fontRef>
        </p:style>
      </p:cxnSp>
      <p:sp>
        <p:nvSpPr>
          <p:cNvPr id="2" name="文本框 6" title=""/>
          <p:cNvSpPr txBox="1"/>
          <p:nvPr>
            <p:custDataLst>
              <p:tags r:id="rId5"/>
            </p:custDataLst>
          </p:nvPr>
        </p:nvSpPr>
        <p:spPr>
          <a:xfrm>
            <a:off x="457204" y="152401"/>
            <a:ext cx="11277690" cy="609605"/>
          </a:xfrm>
          <a:prstGeom prst="rect">
            <a:avLst/>
          </a:prstGeom>
          <a:noFill/>
          <a:ln w="12700">
            <a:miter lim="400000"/>
          </a:ln>
          <a:extLst>
            <a:ext uri="{909E8E84-426E-40DD-AFC4-6F175D3DCCD1}">
              <a14:hiddenFill xmlns:a14="http://schemas.microsoft.com/office/drawing/2010/main">
                <a:solidFill>
                  <a:schemeClr val="accent1"/>
                </a:solidFill>
              </a14:hiddenFill>
            </a:ext>
          </a:extLst>
        </p:spPr>
        <p:txBody>
          <a:bodyPr lIns="0" tIns="0" rIns="0" bIns="0" anchor="b" anchorCtr="0">
            <a:normAutofit/>
          </a:bodyPr>
          <a:lstStyle>
            <a:defPPr>
              <a:defRPr lang="zh-CN"/>
            </a:defPPr>
            <a:lvl1pPr>
              <a:lnSpc>
                <a:spcPct val="120000"/>
              </a:lnSpc>
              <a:defRPr sz="3600" b="1">
                <a:solidFill>
                  <a:srgbClr val="FFFFFF"/>
                </a:solidFill>
                <a:latin typeface="微软雅黑"/>
                <a:ea typeface="微软雅黑"/>
                <a:cs typeface="微软雅黑" panose="020b0503020204020204" charset="-122"/>
              </a:defRPr>
            </a:lvl1pPr>
          </a:lstStyle>
          <a:p>
            <a:pPr>
              <a:lnSpc>
                <a:spcPct val="100000"/>
              </a:lnSpc>
            </a:pPr>
            <a:r>
              <a:rPr lang="zh-CN" err="1">
                <a:solidFill>
                  <a:schemeClr val="lt1"/>
                </a:solidFill>
                <a:latin typeface="汉仪旗黑-85S" panose="00020600040101010101" pitchFamily="18" charset="-122"/>
                <a:ea typeface="汉仪旗黑-85S" panose="00020600040101010101" pitchFamily="18" charset="-122"/>
                <a:sym typeface="微软雅黑"/>
              </a:rPr>
              <a:t>深入研读</a:t>
            </a:r>
            <a:endParaRPr lang="zh-CN" err="1">
              <a:solidFill>
                <a:schemeClr val="lt1"/>
              </a:solidFill>
              <a:latin typeface="汉仪旗黑-85S" panose="00020600040101010101" pitchFamily="18" charset="-122"/>
              <a:ea typeface="汉仪旗黑-85S" panose="00020600040101010101" pitchFamily="18" charset="-122"/>
              <a:sym typeface="微软雅黑"/>
            </a:endParaRPr>
          </a:p>
        </p:txBody>
      </p:sp>
      <p:sp>
        <p:nvSpPr>
          <p:cNvPr id="3" name="副标题" title=""/>
          <p:cNvSpPr txBox="1"/>
          <p:nvPr>
            <p:custDataLst>
              <p:tags r:id="rId6"/>
            </p:custDataLst>
          </p:nvPr>
        </p:nvSpPr>
        <p:spPr>
          <a:xfrm>
            <a:off x="457204" y="762007"/>
            <a:ext cx="11277690" cy="457204"/>
          </a:xfrm>
          <a:prstGeom prst="rect">
            <a:avLst/>
          </a:prstGeom>
          <a:noFill/>
          <a:ln w="12700">
            <a:miter lim="400000"/>
          </a:ln>
          <a:extLst>
            <a:ext uri="{909E8E84-426E-40DD-AFC4-6F175D3DCCD1}">
              <a14:hiddenFill xmlns:a14="http://schemas.microsoft.com/office/drawing/2010/main">
                <a:solidFill>
                  <a:schemeClr val="accent3"/>
                </a:solidFill>
              </a14:hiddenFill>
            </a:ext>
          </a:extLst>
        </p:spPr>
        <p:txBody>
          <a:bodyPr lIns="0" tIns="0" rIns="0" bIns="0">
            <a:normAutofit/>
          </a:bodyPr>
          <a:lstStyle>
            <a:defPPr>
              <a:defRPr lang="zh-CN"/>
            </a:defPPr>
            <a:lvl1pPr fontAlgn="auto">
              <a:lnSpc>
                <a:spcPct val="120000"/>
              </a:lnSpc>
              <a:defRPr sz="2000">
                <a:solidFill>
                  <a:srgbClr val="FFFFFF"/>
                </a:solidFill>
                <a:latin typeface="微软雅黑"/>
                <a:ea typeface="微软雅黑"/>
                <a:cs typeface="微软雅黑" panose="020b0503020204020204" charset="-122"/>
              </a:defRPr>
            </a:lvl1pPr>
          </a:lstStyle>
          <a:p>
            <a:r>
              <a:rPr err="1">
                <a:solidFill>
                  <a:schemeClr val="lt1"/>
                </a:solidFill>
                <a:latin typeface="汉仪旗黑-85S" panose="00020600040101010101" pitchFamily="18" charset="-122"/>
                <a:ea typeface="汉仪旗黑-85S" panose="00020600040101010101" pitchFamily="18" charset="-122"/>
                <a:sym typeface="微软雅黑"/>
              </a:rPr>
              <a:t>作品的对话描写有何特点？起到了什么作用？</a:t>
            </a:r>
            <a:endParaRPr err="1">
              <a:solidFill>
                <a:schemeClr val="lt1"/>
              </a:solidFill>
              <a:latin typeface="汉仪旗黑-85S" panose="00020600040101010101" pitchFamily="18" charset="-122"/>
              <a:ea typeface="汉仪旗黑-85S" panose="00020600040101010101" pitchFamily="18" charset="-122"/>
              <a:sym typeface="微软雅黑"/>
            </a:endParaRPr>
          </a:p>
        </p:txBody>
      </p:sp>
      <p:sp>
        <p:nvSpPr>
          <p:cNvPr id="4" name="Title 6" title=""/>
          <p:cNvSpPr txBox="1"/>
          <p:nvPr>
            <p:custDataLst>
              <p:tags r:id="rId7"/>
            </p:custDataLst>
          </p:nvPr>
        </p:nvSpPr>
        <p:spPr>
          <a:xfrm>
            <a:off x="2016736" y="2167878"/>
            <a:ext cx="7988347" cy="3242333"/>
          </a:xfrm>
          <a:prstGeom prst="rect">
            <a:avLst/>
          </a:prstGeom>
          <a:noFill/>
          <a:ln w="3175">
            <a:noFill/>
            <a:prstDash val="dash"/>
          </a:ln>
        </p:spPr>
        <p:txBody>
          <a:bodyPr wrap="square" lIns="63500" tIns="25400" rIns="63500" bIns="25400" anchor="ctr" anchorCtr="0">
            <a:normAutofit/>
          </a:bodyPr>
          <a:lstStyle>
            <a:lvl1pPr algn="l" defTabSz="913765" rtl="0" eaLnBrk="1" latinLnBrk="0" hangingPunct="1">
              <a:lnSpc>
                <a:spcPct val="90000"/>
              </a:lnSpc>
              <a:spcBef>
                <a:spcPct val="0"/>
              </a:spcBef>
              <a:buNone/>
              <a:defRPr lang="en-US" sz="2745" b="0" kern="1200" cap="none" spc="-49" baseline="0" smtClean="0">
                <a:ln w="3175">
                  <a:noFill/>
                </a:ln>
                <a:solidFill>
                  <a:schemeClr val="tx1"/>
                </a:solidFill>
                <a:effectLst/>
                <a:latin typeface="+mj-lt"/>
                <a:ea typeface="+mn-ea"/>
                <a:cs typeface="Segoe UI" panose="020b0502040204020203" pitchFamily="34" charset="0"/>
              </a:defRPr>
            </a:lvl1pPr>
          </a:lstStyle>
          <a:p>
            <a:pPr algn="l" fontAlgn="auto">
              <a:lnSpc>
                <a:spcPct val="120000"/>
              </a:lnSpc>
              <a:spcAft>
                <a:spcPts val="800"/>
              </a:spcAft>
            </a:pPr>
            <a:r>
              <a:rPr lang="zh-CN" altLang="en-US" sz="2800" b="1" spc="100">
                <a:ln w="3175">
                  <a:noFill/>
                  <a:prstDash val="dash"/>
                </a:ln>
                <a:solidFill>
                  <a:schemeClr val="lt1"/>
                </a:solidFill>
                <a:uFillTx/>
                <a:latin typeface="微软雅黑"/>
                <a:ea typeface="微软雅黑"/>
                <a:cs typeface="微软雅黑" panose="020b0503020204020204" charset="-122"/>
              </a:rPr>
              <a:t>明确：①形象地展示了人物丰富的内心世界，②展示了白洋淀女人们的成长历程，③展示了白洋淀地区人民的人情美，人性美，④深化了文章的主题。</a:t>
            </a:r>
            <a:endParaRPr lang="zh-CN" altLang="en-US" sz="2800" b="1" spc="100">
              <a:ln w="3175">
                <a:noFill/>
                <a:prstDash val="dash"/>
              </a:ln>
              <a:solidFill>
                <a:schemeClr val="lt1"/>
              </a:solidFill>
              <a:uFillTx/>
              <a:latin typeface="微软雅黑"/>
              <a:ea typeface="微软雅黑"/>
              <a:cs typeface="微软雅黑" panose="020b0503020204020204" charset="-122"/>
            </a:endParaRPr>
          </a:p>
        </p:txBody>
      </p:sp>
    </p:spTree>
    <p:custDataLst>
      <p:tags r:id="rId8"/>
    </p:custDataLst>
  </p:cSld>
  <p:clrMapOvr>
    <a:masterClrMapping/>
  </p:clrMapOvr>
  <p:transition spd="med"/>
  <p:timing/>
</p:sld>
</file>

<file path=ppt/slides/slide2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solidFill>
          <a:schemeClr val="bg2"/>
        </a:solidFill>
        <a:effectLst/>
      </p:bgPr>
    </p:bg>
    <p:spTree>
      <p:nvGrpSpPr>
        <p:cNvPr id="1" name=""/>
        <p:cNvGrpSpPr/>
        <p:nvPr/>
      </p:nvGrpSpPr>
      <p:grpSpPr>
        <a:xfrm>
          <a:off x="0" y="0"/>
          <a:ext cx="0" cy="0"/>
        </a:xfrm>
      </p:grpSpPr>
      <p:sp>
        <p:nvSpPr>
          <p:cNvPr id="12" name="矩形 11" title=""/>
          <p:cNvSpPr/>
          <p:nvPr userDrawn="1">
            <p:custDataLst>
              <p:tags r:id="rId2"/>
            </p:custDataLst>
          </p:nvPr>
        </p:nvSpPr>
        <p:spPr>
          <a:xfrm>
            <a:off x="0" y="2455545"/>
            <a:ext cx="186055" cy="19640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a:ea typeface="微软雅黑"/>
            </a:endParaRPr>
          </a:p>
        </p:txBody>
      </p:sp>
      <p:sp>
        <p:nvSpPr>
          <p:cNvPr id="5" name="矩形 4" title=""/>
          <p:cNvSpPr/>
          <p:nvPr userDrawn="1">
            <p:custDataLst>
              <p:tags r:id="rId3"/>
            </p:custDataLst>
          </p:nvPr>
        </p:nvSpPr>
        <p:spPr>
          <a:xfrm>
            <a:off x="12014200" y="2455545"/>
            <a:ext cx="186055" cy="19640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a:ea typeface="微软雅黑"/>
            </a:endParaRPr>
          </a:p>
        </p:txBody>
      </p:sp>
      <p:cxnSp>
        <p:nvCxnSpPr>
          <p:cNvPr id="11" name="直接连接符 10" title=""/>
          <p:cNvCxnSpPr/>
          <p:nvPr>
            <p:custDataLst>
              <p:tags r:id="rId4"/>
            </p:custDataLst>
          </p:nvPr>
        </p:nvCxnSpPr>
        <p:spPr>
          <a:xfrm>
            <a:off x="457204" y="1371611"/>
            <a:ext cx="11277690" cy="12700"/>
          </a:xfrm>
          <a:prstGeom prst="line">
            <a:avLst/>
          </a:prstGeom>
          <a:ln w="31750">
            <a:solidFill>
              <a:schemeClr val="accent1"/>
            </a:solidFill>
          </a:ln>
        </p:spPr>
        <p:style>
          <a:lnRef idx="1">
            <a:schemeClr val="dk1"/>
          </a:lnRef>
          <a:fillRef idx="0">
            <a:schemeClr val="dk1"/>
          </a:fillRef>
          <a:effectRef idx="0">
            <a:schemeClr val="dk1"/>
          </a:effectRef>
          <a:fontRef idx="minor">
            <a:schemeClr val="tx1"/>
          </a:fontRef>
        </p:style>
      </p:cxnSp>
      <p:sp>
        <p:nvSpPr>
          <p:cNvPr id="2" name="文本框 6" title=""/>
          <p:cNvSpPr txBox="1"/>
          <p:nvPr>
            <p:custDataLst>
              <p:tags r:id="rId5"/>
            </p:custDataLst>
          </p:nvPr>
        </p:nvSpPr>
        <p:spPr>
          <a:xfrm>
            <a:off x="457204" y="152401"/>
            <a:ext cx="11277690" cy="609605"/>
          </a:xfrm>
          <a:prstGeom prst="rect">
            <a:avLst/>
          </a:prstGeom>
          <a:noFill/>
          <a:ln w="12700">
            <a:miter lim="400000"/>
          </a:ln>
          <a:extLst>
            <a:ext uri="{909E8E84-426E-40DD-AFC4-6F175D3DCCD1}">
              <a14:hiddenFill xmlns:a14="http://schemas.microsoft.com/office/drawing/2010/main">
                <a:solidFill>
                  <a:schemeClr val="accent1"/>
                </a:solidFill>
              </a14:hiddenFill>
            </a:ext>
          </a:extLst>
        </p:spPr>
        <p:txBody>
          <a:bodyPr lIns="0" tIns="0" rIns="0" bIns="0" anchor="b" anchorCtr="0">
            <a:normAutofit/>
          </a:bodyPr>
          <a:lstStyle>
            <a:defPPr>
              <a:defRPr lang="zh-CN"/>
            </a:defPPr>
            <a:lvl1pPr>
              <a:lnSpc>
                <a:spcPct val="120000"/>
              </a:lnSpc>
              <a:defRPr sz="3600" b="1">
                <a:solidFill>
                  <a:srgbClr val="FFFFFF"/>
                </a:solidFill>
                <a:latin typeface="微软雅黑"/>
                <a:ea typeface="微软雅黑"/>
                <a:cs typeface="微软雅黑" panose="020b0503020204020204" charset="-122"/>
              </a:defRPr>
            </a:lvl1pPr>
          </a:lstStyle>
          <a:p>
            <a:pPr>
              <a:lnSpc>
                <a:spcPct val="100000"/>
              </a:lnSpc>
            </a:pPr>
            <a:r>
              <a:rPr lang="zh-CN" err="1">
                <a:solidFill>
                  <a:schemeClr val="lt1"/>
                </a:solidFill>
                <a:latin typeface="汉仪旗黑-85S" panose="00020600040101010101" pitchFamily="18" charset="-122"/>
                <a:ea typeface="汉仪旗黑-85S" panose="00020600040101010101" pitchFamily="18" charset="-122"/>
                <a:sym typeface="微软雅黑"/>
              </a:rPr>
              <a:t>深入研读</a:t>
            </a:r>
            <a:endParaRPr lang="zh-CN" err="1">
              <a:solidFill>
                <a:schemeClr val="lt1"/>
              </a:solidFill>
              <a:latin typeface="汉仪旗黑-85S" panose="00020600040101010101" pitchFamily="18" charset="-122"/>
              <a:ea typeface="汉仪旗黑-85S" panose="00020600040101010101" pitchFamily="18" charset="-122"/>
              <a:sym typeface="微软雅黑"/>
            </a:endParaRPr>
          </a:p>
        </p:txBody>
      </p:sp>
      <p:sp>
        <p:nvSpPr>
          <p:cNvPr id="3" name="副标题" title=""/>
          <p:cNvSpPr txBox="1"/>
          <p:nvPr>
            <p:custDataLst>
              <p:tags r:id="rId6"/>
            </p:custDataLst>
          </p:nvPr>
        </p:nvSpPr>
        <p:spPr>
          <a:xfrm>
            <a:off x="457204" y="762007"/>
            <a:ext cx="11277690" cy="457204"/>
          </a:xfrm>
          <a:prstGeom prst="rect">
            <a:avLst/>
          </a:prstGeom>
          <a:noFill/>
          <a:ln w="12700">
            <a:miter lim="400000"/>
          </a:ln>
          <a:extLst>
            <a:ext uri="{909E8E84-426E-40DD-AFC4-6F175D3DCCD1}">
              <a14:hiddenFill xmlns:a14="http://schemas.microsoft.com/office/drawing/2010/main">
                <a:solidFill>
                  <a:schemeClr val="accent3"/>
                </a:solidFill>
              </a14:hiddenFill>
            </a:ext>
          </a:extLst>
        </p:spPr>
        <p:txBody>
          <a:bodyPr lIns="0" tIns="0" rIns="0" bIns="0">
            <a:normAutofit/>
          </a:bodyPr>
          <a:lstStyle>
            <a:defPPr>
              <a:defRPr lang="zh-CN"/>
            </a:defPPr>
            <a:lvl1pPr fontAlgn="auto">
              <a:lnSpc>
                <a:spcPct val="120000"/>
              </a:lnSpc>
              <a:defRPr sz="2000">
                <a:solidFill>
                  <a:srgbClr val="FFFFFF"/>
                </a:solidFill>
                <a:latin typeface="微软雅黑"/>
                <a:ea typeface="微软雅黑"/>
                <a:cs typeface="微软雅黑" panose="020b0503020204020204" charset="-122"/>
              </a:defRPr>
            </a:lvl1pPr>
          </a:lstStyle>
          <a:p>
            <a:r>
              <a:rPr err="1">
                <a:solidFill>
                  <a:schemeClr val="lt1"/>
                </a:solidFill>
                <a:latin typeface="汉仪旗黑-85S" panose="00020600040101010101" pitchFamily="18" charset="-122"/>
                <a:ea typeface="汉仪旗黑-85S" panose="00020600040101010101" pitchFamily="18" charset="-122"/>
                <a:sym typeface="微软雅黑"/>
              </a:rPr>
              <a:t>传神的细节描写</a:t>
            </a:r>
            <a:endParaRPr err="1">
              <a:solidFill>
                <a:schemeClr val="lt1"/>
              </a:solidFill>
              <a:latin typeface="汉仪旗黑-85S" panose="00020600040101010101" pitchFamily="18" charset="-122"/>
              <a:ea typeface="汉仪旗黑-85S" panose="00020600040101010101" pitchFamily="18" charset="-122"/>
              <a:sym typeface="微软雅黑"/>
            </a:endParaRPr>
          </a:p>
        </p:txBody>
      </p:sp>
      <p:sp>
        <p:nvSpPr>
          <p:cNvPr id="7" name="矩形 6" title=""/>
          <p:cNvSpPr/>
          <p:nvPr>
            <p:custDataLst>
              <p:tags r:id="rId7"/>
            </p:custDataLst>
          </p:nvPr>
        </p:nvSpPr>
        <p:spPr>
          <a:xfrm>
            <a:off x="7525659" y="2667890"/>
            <a:ext cx="1125397" cy="1125397"/>
          </a:xfrm>
          <a:prstGeom prst="rect">
            <a:avLst/>
          </a:prstGeom>
          <a:solidFill>
            <a:schemeClr val="accent3"/>
          </a:solidFill>
        </p:spPr>
        <p:txBody>
          <a:bodyPr rot="0" spcFirstLastPara="0" vertOverflow="overflow" horzOverflow="overflow" vert="horz" wrap="square" lIns="91440" tIns="45720" rIns="91440" bIns="45720" numCol="1" spcCol="0" rtlCol="0" fromWordArt="0" anchor="ctr" anchorCtr="0" forceAA="0" compatLnSpc="1">
            <a:normAutofit/>
          </a:bodyPr>
          <a:lstStyle/>
          <a:p>
            <a:pPr algn="just">
              <a:lnSpc>
                <a:spcPct val="130000"/>
              </a:lnSpc>
            </a:pPr>
            <a:endParaRPr lang="zh-CN" altLang="en-US" err="1">
              <a:solidFill>
                <a:srgbClr val="FFFFFF"/>
              </a:solidFill>
              <a:latin typeface="微软雅黑"/>
              <a:ea typeface="微软雅黑"/>
              <a:sym typeface="Arial" panose="020b0604020202020204" pitchFamily="34" charset="0"/>
            </a:endParaRPr>
          </a:p>
        </p:txBody>
      </p:sp>
      <p:sp>
        <p:nvSpPr>
          <p:cNvPr id="8" name="矩形 7" title=""/>
          <p:cNvSpPr/>
          <p:nvPr>
            <p:custDataLst>
              <p:tags r:id="rId8"/>
            </p:custDataLst>
          </p:nvPr>
        </p:nvSpPr>
        <p:spPr>
          <a:xfrm>
            <a:off x="6794736" y="2993203"/>
            <a:ext cx="1125397" cy="1125397"/>
          </a:xfrm>
          <a:prstGeom prst="rect">
            <a:avLst/>
          </a:prstGeom>
          <a:solidFill>
            <a:schemeClr val="accent2"/>
          </a:solidFill>
        </p:spPr>
        <p:txBody>
          <a:bodyPr rot="0" spcFirstLastPara="0" vertOverflow="overflow" horzOverflow="overflow" vert="horz" wrap="square" lIns="91440" tIns="45720" rIns="91440" bIns="45720" numCol="1" spcCol="0" rtlCol="0" fromWordArt="0" anchor="ctr" anchorCtr="0" forceAA="0" compatLnSpc="1">
            <a:normAutofit/>
          </a:bodyPr>
          <a:lstStyle/>
          <a:p>
            <a:pPr algn="just">
              <a:lnSpc>
                <a:spcPct val="130000"/>
              </a:lnSpc>
            </a:pPr>
            <a:endParaRPr lang="zh-CN" altLang="en-US" err="1">
              <a:solidFill>
                <a:srgbClr val="FFFFFF"/>
              </a:solidFill>
              <a:latin typeface="微软雅黑"/>
              <a:ea typeface="微软雅黑"/>
              <a:sym typeface="Arial" panose="020b0604020202020204" pitchFamily="34" charset="0"/>
            </a:endParaRPr>
          </a:p>
        </p:txBody>
      </p:sp>
      <p:sp>
        <p:nvSpPr>
          <p:cNvPr id="9" name="矩形 8" title=""/>
          <p:cNvSpPr/>
          <p:nvPr>
            <p:custDataLst>
              <p:tags r:id="rId9"/>
            </p:custDataLst>
          </p:nvPr>
        </p:nvSpPr>
        <p:spPr>
          <a:xfrm>
            <a:off x="6063811" y="3318517"/>
            <a:ext cx="1125397" cy="1125397"/>
          </a:xfrm>
          <a:prstGeom prst="rect">
            <a:avLst/>
          </a:prstGeom>
          <a:solidFill>
            <a:schemeClr val="accent1"/>
          </a:solidFill>
        </p:spPr>
        <p:txBody>
          <a:bodyPr rot="0" spcFirstLastPara="0" vertOverflow="overflow" horzOverflow="overflow" vert="horz" wrap="square" lIns="91440" tIns="45720" rIns="91440" bIns="45720" numCol="1" spcCol="0" rtlCol="0" fromWordArt="0" anchor="ctr" anchorCtr="0" forceAA="0" compatLnSpc="1">
            <a:normAutofit/>
          </a:bodyPr>
          <a:lstStyle/>
          <a:p>
            <a:pPr algn="just">
              <a:lnSpc>
                <a:spcPct val="130000"/>
              </a:lnSpc>
            </a:pPr>
            <a:endParaRPr lang="zh-CN" altLang="en-US" err="1">
              <a:solidFill>
                <a:srgbClr val="FFFFFF"/>
              </a:solidFill>
              <a:latin typeface="微软雅黑"/>
              <a:ea typeface="微软雅黑"/>
              <a:sym typeface="Arial" panose="020b0604020202020204" pitchFamily="34" charset="0"/>
            </a:endParaRPr>
          </a:p>
        </p:txBody>
      </p:sp>
      <p:sp>
        <p:nvSpPr>
          <p:cNvPr id="10" name="矩形 9" title=""/>
          <p:cNvSpPr/>
          <p:nvPr>
            <p:custDataLst>
              <p:tags r:id="rId10"/>
            </p:custDataLst>
          </p:nvPr>
        </p:nvSpPr>
        <p:spPr>
          <a:xfrm>
            <a:off x="2213610" y="2981325"/>
            <a:ext cx="4672330" cy="1799590"/>
          </a:xfrm>
          <a:prstGeom prst="rect">
            <a:avLst/>
          </a:prstGeom>
        </p:spPr>
        <p:txBody>
          <a:bodyPr wrap="square" anchor="ctr">
            <a:normAutofit/>
          </a:bodyPr>
          <a:lstStyle/>
          <a:p>
            <a:pPr algn="just">
              <a:lnSpc>
                <a:spcPct val="130000"/>
              </a:lnSpc>
            </a:pPr>
            <a:r>
              <a:rPr lang="zh-CN" altLang="en-US" sz="2400" b="1" kern="0" spc="150">
                <a:solidFill>
                  <a:schemeClr val="lt1"/>
                </a:solidFill>
                <a:latin typeface="微软雅黑"/>
                <a:ea typeface="微软雅黑"/>
                <a:sym typeface="Arial" panose="020b0604020202020204" pitchFamily="34" charset="0"/>
              </a:rPr>
              <a:t>水生小声说：</a:t>
            </a:r>
            <a:endParaRPr lang="zh-CN" altLang="en-US" sz="2400" b="1" kern="0" spc="150">
              <a:solidFill>
                <a:schemeClr val="lt1"/>
              </a:solidFill>
              <a:latin typeface="微软雅黑"/>
              <a:ea typeface="微软雅黑"/>
              <a:sym typeface="Arial" panose="020b0604020202020204" pitchFamily="34" charset="0"/>
            </a:endParaRPr>
          </a:p>
        </p:txBody>
      </p:sp>
      <p:sp>
        <p:nvSpPr>
          <p:cNvPr id="13" name="矩形 12" title=""/>
          <p:cNvSpPr/>
          <p:nvPr>
            <p:custDataLst>
              <p:tags r:id="rId11"/>
            </p:custDataLst>
          </p:nvPr>
        </p:nvSpPr>
        <p:spPr>
          <a:xfrm>
            <a:off x="5885815" y="5084445"/>
            <a:ext cx="4672330" cy="1799590"/>
          </a:xfrm>
          <a:prstGeom prst="rect">
            <a:avLst/>
          </a:prstGeom>
        </p:spPr>
        <p:txBody>
          <a:bodyPr wrap="square" anchor="t">
            <a:normAutofit/>
          </a:bodyPr>
          <a:lstStyle/>
          <a:p>
            <a:pPr algn="just">
              <a:lnSpc>
                <a:spcPct val="130000"/>
              </a:lnSpc>
            </a:pPr>
            <a:r>
              <a:rPr lang="zh-CN" altLang="en-US" sz="2400" b="1" kern="0" spc="150">
                <a:solidFill>
                  <a:schemeClr val="lt1"/>
                </a:solidFill>
                <a:latin typeface="微软雅黑"/>
                <a:ea typeface="微软雅黑"/>
                <a:cs typeface="微软雅黑" panose="020b0503020204020204" charset="-122"/>
                <a:sym typeface="Arial" panose="020b0604020202020204" pitchFamily="34" charset="0"/>
              </a:rPr>
              <a:t>“明天我就到大部队上去了。”</a:t>
            </a:r>
            <a:endParaRPr lang="zh-CN" altLang="en-US" sz="2400" b="1" kern="0" spc="150">
              <a:solidFill>
                <a:schemeClr val="lt1"/>
              </a:solidFill>
              <a:latin typeface="微软雅黑"/>
              <a:ea typeface="微软雅黑"/>
              <a:cs typeface="微软雅黑" panose="020b0503020204020204" charset="-122"/>
              <a:sym typeface="Arial" panose="020b0604020202020204" pitchFamily="34" charset="0"/>
            </a:endParaRPr>
          </a:p>
        </p:txBody>
      </p:sp>
      <p:sp>
        <p:nvSpPr>
          <p:cNvPr id="16" name="矩形 15" title=""/>
          <p:cNvSpPr/>
          <p:nvPr>
            <p:custDataLst>
              <p:tags r:id="rId12"/>
            </p:custDataLst>
          </p:nvPr>
        </p:nvSpPr>
        <p:spPr>
          <a:xfrm>
            <a:off x="4855210" y="181610"/>
            <a:ext cx="4672330" cy="1799590"/>
          </a:xfrm>
          <a:prstGeom prst="rect">
            <a:avLst/>
          </a:prstGeom>
        </p:spPr>
        <p:txBody>
          <a:bodyPr wrap="square" anchor="b">
            <a:noAutofit/>
          </a:bodyPr>
          <a:lstStyle/>
          <a:p>
            <a:pPr algn="just">
              <a:lnSpc>
                <a:spcPct val="130000"/>
              </a:lnSpc>
            </a:pPr>
            <a:r>
              <a:rPr lang="zh-CN" altLang="en-US" sz="2400" b="1" kern="0" spc="150">
                <a:solidFill>
                  <a:schemeClr val="lt1"/>
                </a:solidFill>
                <a:latin typeface="微软雅黑"/>
                <a:ea typeface="微软雅黑"/>
                <a:sym typeface="Arial" panose="020b0604020202020204" pitchFamily="34" charset="0"/>
              </a:rPr>
              <a:t>女人的手指震动了一下，像是叫苇眉子划破了手，她把一个手指放在嘴里吮了一下。</a:t>
            </a:r>
            <a:endParaRPr lang="zh-CN" altLang="en-US" sz="2400" b="1" kern="0" spc="150">
              <a:solidFill>
                <a:schemeClr val="lt1"/>
              </a:solidFill>
              <a:latin typeface="微软雅黑"/>
              <a:ea typeface="微软雅黑"/>
              <a:sym typeface="Arial" panose="020b0604020202020204" pitchFamily="34" charset="0"/>
            </a:endParaRPr>
          </a:p>
        </p:txBody>
      </p:sp>
      <p:cxnSp>
        <p:nvCxnSpPr>
          <p:cNvPr id="26" name="肘形连接符 25" title=""/>
          <p:cNvCxnSpPr>
            <a:stCxn id="16" idx="2"/>
            <a:endCxn id="7" idx="0"/>
          </p:cNvCxnSpPr>
          <p:nvPr>
            <p:custDataLst>
              <p:tags r:id="rId13"/>
            </p:custDataLst>
          </p:nvPr>
        </p:nvCxnSpPr>
        <p:spPr>
          <a:xfrm rot="5400000" flipV="1">
            <a:off x="7296468" y="1876108"/>
            <a:ext cx="686435" cy="896620"/>
          </a:xfrm>
          <a:prstGeom prst="bentConnector3">
            <a:avLst>
              <a:gd name="adj1" fmla="val 50000"/>
            </a:avLst>
          </a:prstGeom>
          <a:ln w="12700">
            <a:solidFill>
              <a:schemeClr val="accent3"/>
            </a:solidFill>
            <a:prstDash val="sysDash"/>
          </a:ln>
        </p:spPr>
        <p:style>
          <a:lnRef idx="1">
            <a:schemeClr val="accent1"/>
          </a:lnRef>
          <a:fillRef idx="0">
            <a:schemeClr val="accent1"/>
          </a:fillRef>
          <a:effectRef idx="0">
            <a:schemeClr val="accent1"/>
          </a:effectRef>
          <a:fontRef idx="minor">
            <a:schemeClr val="tx1"/>
          </a:fontRef>
        </p:style>
      </p:cxnSp>
      <p:cxnSp>
        <p:nvCxnSpPr>
          <p:cNvPr id="32" name="肘形连接符 31" title=""/>
          <p:cNvCxnSpPr>
            <a:stCxn id="10" idx="3"/>
            <a:endCxn id="9" idx="1"/>
          </p:cNvCxnSpPr>
          <p:nvPr>
            <p:custDataLst>
              <p:tags r:id="rId14"/>
            </p:custDataLst>
          </p:nvPr>
        </p:nvCxnSpPr>
        <p:spPr>
          <a:xfrm flipH="1">
            <a:off x="6063615" y="3881120"/>
            <a:ext cx="822325" cy="3175"/>
          </a:xfrm>
          <a:prstGeom prst="bentConnector5">
            <a:avLst>
              <a:gd name="adj1" fmla="val -28958"/>
              <a:gd name="adj2" fmla="val -35840000"/>
              <a:gd name="adj3" fmla="val 597143"/>
            </a:avLst>
          </a:prstGeom>
          <a:ln w="12700">
            <a:solidFill>
              <a:schemeClr val="accent1"/>
            </a:solidFill>
            <a:prstDash val="sysDash"/>
          </a:ln>
        </p:spPr>
        <p:style>
          <a:lnRef idx="1">
            <a:schemeClr val="accent1"/>
          </a:lnRef>
          <a:fillRef idx="0">
            <a:schemeClr val="accent1"/>
          </a:fillRef>
          <a:effectRef idx="0">
            <a:schemeClr val="accent1"/>
          </a:effectRef>
          <a:fontRef idx="minor">
            <a:schemeClr val="tx1"/>
          </a:fontRef>
        </p:style>
      </p:cxnSp>
      <p:cxnSp>
        <p:nvCxnSpPr>
          <p:cNvPr id="34" name="肘形连接符 33" title=""/>
          <p:cNvCxnSpPr>
            <a:stCxn id="8" idx="2"/>
            <a:endCxn id="13" idx="0"/>
          </p:cNvCxnSpPr>
          <p:nvPr>
            <p:custDataLst>
              <p:tags r:id="rId15"/>
            </p:custDataLst>
          </p:nvPr>
        </p:nvCxnSpPr>
        <p:spPr>
          <a:xfrm rot="5400000" flipV="1">
            <a:off x="7306628" y="4169093"/>
            <a:ext cx="965835" cy="864870"/>
          </a:xfrm>
          <a:prstGeom prst="bentConnector3">
            <a:avLst>
              <a:gd name="adj1" fmla="val 50000"/>
            </a:avLst>
          </a:prstGeom>
          <a:ln w="12700">
            <a:solidFill>
              <a:schemeClr val="accent2"/>
            </a:solidFill>
            <a:prstDash val="sysDash"/>
          </a:ln>
        </p:spPr>
        <p:style>
          <a:lnRef idx="1">
            <a:schemeClr val="accent1"/>
          </a:lnRef>
          <a:fillRef idx="0">
            <a:schemeClr val="accent1"/>
          </a:fillRef>
          <a:effectRef idx="0">
            <a:schemeClr val="accent1"/>
          </a:effectRef>
          <a:fontRef idx="minor">
            <a:schemeClr val="tx1"/>
          </a:fontRef>
        </p:style>
      </p:cxnSp>
    </p:spTree>
    <p:custDataLst>
      <p:tags r:id="rId16"/>
    </p:custDataLst>
  </p:cSld>
  <p:clrMapOvr>
    <a:masterClrMapping/>
  </p:clrMapOvr>
  <p:transition spd="med"/>
  <p:timing/>
</p:sld>
</file>

<file path=ppt/slides/slide2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solidFill>
          <a:schemeClr val="bg2"/>
        </a:solidFill>
        <a:effectLst/>
      </p:bgPr>
    </p:bg>
    <p:spTree>
      <p:nvGrpSpPr>
        <p:cNvPr id="1" name=""/>
        <p:cNvGrpSpPr/>
        <p:nvPr/>
      </p:nvGrpSpPr>
      <p:grpSpPr>
        <a:xfrm>
          <a:off x="0" y="0"/>
          <a:ext cx="0" cy="0"/>
        </a:xfrm>
      </p:grpSpPr>
      <p:sp>
        <p:nvSpPr>
          <p:cNvPr id="14" name="矩形 13" title=""/>
          <p:cNvSpPr/>
          <p:nvPr userDrawn="1">
            <p:custDataLst>
              <p:tags r:id="rId2"/>
            </p:custDataLst>
          </p:nvPr>
        </p:nvSpPr>
        <p:spPr>
          <a:xfrm>
            <a:off x="0" y="2455545"/>
            <a:ext cx="186055" cy="19640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a:ea typeface="微软雅黑"/>
            </a:endParaRPr>
          </a:p>
        </p:txBody>
      </p:sp>
      <p:sp>
        <p:nvSpPr>
          <p:cNvPr id="8" name="矩形 7" title=""/>
          <p:cNvSpPr/>
          <p:nvPr userDrawn="1">
            <p:custDataLst>
              <p:tags r:id="rId3"/>
            </p:custDataLst>
          </p:nvPr>
        </p:nvSpPr>
        <p:spPr>
          <a:xfrm>
            <a:off x="12014200" y="2455545"/>
            <a:ext cx="186055" cy="19640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a:ea typeface="微软雅黑"/>
            </a:endParaRPr>
          </a:p>
        </p:txBody>
      </p:sp>
      <p:cxnSp>
        <p:nvCxnSpPr>
          <p:cNvPr id="11" name="直接连接符 10" title=""/>
          <p:cNvCxnSpPr/>
          <p:nvPr>
            <p:custDataLst>
              <p:tags r:id="rId4"/>
            </p:custDataLst>
          </p:nvPr>
        </p:nvCxnSpPr>
        <p:spPr>
          <a:xfrm>
            <a:off x="457204" y="1371611"/>
            <a:ext cx="11277690" cy="12700"/>
          </a:xfrm>
          <a:prstGeom prst="line">
            <a:avLst/>
          </a:prstGeom>
          <a:ln w="31750">
            <a:solidFill>
              <a:schemeClr val="accent1"/>
            </a:solidFill>
          </a:ln>
        </p:spPr>
        <p:style>
          <a:lnRef idx="1">
            <a:schemeClr val="dk1"/>
          </a:lnRef>
          <a:fillRef idx="0">
            <a:schemeClr val="dk1"/>
          </a:fillRef>
          <a:effectRef idx="0">
            <a:schemeClr val="dk1"/>
          </a:effectRef>
          <a:fontRef idx="minor">
            <a:schemeClr val="tx1"/>
          </a:fontRef>
        </p:style>
      </p:cxnSp>
      <p:sp>
        <p:nvSpPr>
          <p:cNvPr id="2" name="文本框 6" title=""/>
          <p:cNvSpPr txBox="1"/>
          <p:nvPr>
            <p:custDataLst>
              <p:tags r:id="rId5"/>
            </p:custDataLst>
          </p:nvPr>
        </p:nvSpPr>
        <p:spPr>
          <a:xfrm>
            <a:off x="457204" y="152401"/>
            <a:ext cx="11277690" cy="609605"/>
          </a:xfrm>
          <a:prstGeom prst="rect">
            <a:avLst/>
          </a:prstGeom>
          <a:noFill/>
          <a:ln w="12700">
            <a:miter lim="400000"/>
          </a:ln>
          <a:extLst>
            <a:ext uri="{909E8E84-426E-40DD-AFC4-6F175D3DCCD1}">
              <a14:hiddenFill xmlns:a14="http://schemas.microsoft.com/office/drawing/2010/main">
                <a:solidFill>
                  <a:schemeClr val="accent1"/>
                </a:solidFill>
              </a14:hiddenFill>
            </a:ext>
          </a:extLst>
        </p:spPr>
        <p:txBody>
          <a:bodyPr lIns="0" tIns="0" rIns="0" bIns="0" anchor="b" anchorCtr="0">
            <a:normAutofit/>
          </a:bodyPr>
          <a:lstStyle>
            <a:defPPr>
              <a:defRPr lang="zh-CN"/>
            </a:defPPr>
            <a:lvl1pPr>
              <a:lnSpc>
                <a:spcPct val="120000"/>
              </a:lnSpc>
              <a:defRPr sz="3600" b="1">
                <a:solidFill>
                  <a:srgbClr val="FFFFFF"/>
                </a:solidFill>
                <a:latin typeface="微软雅黑"/>
                <a:ea typeface="微软雅黑"/>
                <a:cs typeface="微软雅黑" panose="020b0503020204020204" charset="-122"/>
              </a:defRPr>
            </a:lvl1pPr>
          </a:lstStyle>
          <a:p>
            <a:pPr>
              <a:lnSpc>
                <a:spcPct val="100000"/>
              </a:lnSpc>
            </a:pPr>
            <a:r>
              <a:rPr lang="zh-CN" err="1">
                <a:solidFill>
                  <a:schemeClr val="lt1"/>
                </a:solidFill>
                <a:latin typeface="汉仪旗黑-85S" panose="00020600040101010101" pitchFamily="18" charset="-122"/>
                <a:ea typeface="汉仪旗黑-85S" panose="00020600040101010101" pitchFamily="18" charset="-122"/>
                <a:sym typeface="微软雅黑"/>
              </a:rPr>
              <a:t>深入研读</a:t>
            </a:r>
            <a:endParaRPr lang="zh-CN" err="1">
              <a:solidFill>
                <a:schemeClr val="lt1"/>
              </a:solidFill>
              <a:latin typeface="汉仪旗黑-85S" panose="00020600040101010101" pitchFamily="18" charset="-122"/>
              <a:ea typeface="汉仪旗黑-85S" panose="00020600040101010101" pitchFamily="18" charset="-122"/>
              <a:sym typeface="微软雅黑"/>
            </a:endParaRPr>
          </a:p>
        </p:txBody>
      </p:sp>
      <p:sp>
        <p:nvSpPr>
          <p:cNvPr id="3" name="副标题" title=""/>
          <p:cNvSpPr txBox="1"/>
          <p:nvPr>
            <p:custDataLst>
              <p:tags r:id="rId6"/>
            </p:custDataLst>
          </p:nvPr>
        </p:nvSpPr>
        <p:spPr>
          <a:xfrm>
            <a:off x="457204" y="762007"/>
            <a:ext cx="11277690" cy="457204"/>
          </a:xfrm>
          <a:prstGeom prst="rect">
            <a:avLst/>
          </a:prstGeom>
          <a:noFill/>
          <a:ln w="12700">
            <a:miter lim="400000"/>
          </a:ln>
          <a:extLst>
            <a:ext uri="{909E8E84-426E-40DD-AFC4-6F175D3DCCD1}">
              <a14:hiddenFill xmlns:a14="http://schemas.microsoft.com/office/drawing/2010/main">
                <a:solidFill>
                  <a:schemeClr val="accent3"/>
                </a:solidFill>
              </a14:hiddenFill>
            </a:ext>
          </a:extLst>
        </p:spPr>
        <p:txBody>
          <a:bodyPr lIns="0" tIns="0" rIns="0" bIns="0">
            <a:normAutofit/>
          </a:bodyPr>
          <a:lstStyle>
            <a:defPPr>
              <a:defRPr lang="zh-CN"/>
            </a:defPPr>
            <a:lvl1pPr fontAlgn="auto">
              <a:lnSpc>
                <a:spcPct val="120000"/>
              </a:lnSpc>
              <a:defRPr sz="2000">
                <a:solidFill>
                  <a:srgbClr val="FFFFFF"/>
                </a:solidFill>
                <a:latin typeface="微软雅黑"/>
                <a:ea typeface="微软雅黑"/>
                <a:cs typeface="微软雅黑" panose="020b0503020204020204" charset="-122"/>
              </a:defRPr>
            </a:lvl1pPr>
          </a:lstStyle>
          <a:p>
            <a:r>
              <a:rPr err="1">
                <a:solidFill>
                  <a:schemeClr val="lt1"/>
                </a:solidFill>
                <a:latin typeface="汉仪旗黑-85S" panose="00020600040101010101" pitchFamily="18" charset="-122"/>
                <a:ea typeface="汉仪旗黑-85S" panose="00020600040101010101" pitchFamily="18" charset="-122"/>
                <a:cs typeface="汉仪旗黑-85S" panose="00020600040101010101" pitchFamily="18" charset="-122"/>
                <a:sym typeface="微软雅黑"/>
              </a:rPr>
              <a:t>请理解“震动”和“吮”这两个词的深刻含义？</a:t>
            </a:r>
            <a:endParaRPr err="1">
              <a:solidFill>
                <a:schemeClr val="lt1"/>
              </a:solidFill>
              <a:latin typeface="汉仪旗黑-85S" panose="00020600040101010101" pitchFamily="18" charset="-122"/>
              <a:ea typeface="汉仪旗黑-85S" panose="00020600040101010101" pitchFamily="18" charset="-122"/>
              <a:cs typeface="汉仪旗黑-85S" panose="00020600040101010101" pitchFamily="18" charset="-122"/>
              <a:sym typeface="微软雅黑"/>
            </a:endParaRPr>
          </a:p>
        </p:txBody>
      </p:sp>
      <p:cxnSp>
        <p:nvCxnSpPr>
          <p:cNvPr id="10" name="直接连接符 9" title=""/>
          <p:cNvCxnSpPr/>
          <p:nvPr>
            <p:custDataLst>
              <p:tags r:id="rId7"/>
            </p:custDataLst>
          </p:nvPr>
        </p:nvCxnSpPr>
        <p:spPr>
          <a:xfrm>
            <a:off x="2142870" y="1676212"/>
            <a:ext cx="364740" cy="364740"/>
          </a:xfrm>
          <a:prstGeom prst="line">
            <a:avLst/>
          </a:prstGeom>
          <a:ln w="158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 name="直接连接符 3" title=""/>
          <p:cNvCxnSpPr/>
          <p:nvPr>
            <p:custDataLst>
              <p:tags r:id="rId8"/>
            </p:custDataLst>
          </p:nvPr>
        </p:nvCxnSpPr>
        <p:spPr>
          <a:xfrm>
            <a:off x="2009335" y="1739108"/>
            <a:ext cx="364740" cy="364740"/>
          </a:xfrm>
          <a:prstGeom prst="line">
            <a:avLst/>
          </a:prstGeom>
          <a:ln w="158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2" name="直接连接符 11" title=""/>
          <p:cNvCxnSpPr/>
          <p:nvPr>
            <p:custDataLst>
              <p:tags r:id="rId9"/>
            </p:custDataLst>
          </p:nvPr>
        </p:nvCxnSpPr>
        <p:spPr>
          <a:xfrm>
            <a:off x="9817306" y="6125284"/>
            <a:ext cx="364740" cy="364740"/>
          </a:xfrm>
          <a:prstGeom prst="line">
            <a:avLst/>
          </a:prstGeom>
          <a:ln w="158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3" name="直接连接符 12" title=""/>
          <p:cNvCxnSpPr/>
          <p:nvPr>
            <p:custDataLst>
              <p:tags r:id="rId10"/>
            </p:custDataLst>
          </p:nvPr>
        </p:nvCxnSpPr>
        <p:spPr>
          <a:xfrm>
            <a:off x="9683771" y="6188180"/>
            <a:ext cx="364740" cy="364740"/>
          </a:xfrm>
          <a:prstGeom prst="line">
            <a:avLst/>
          </a:prstGeom>
          <a:ln w="15875">
            <a:solidFill>
              <a:schemeClr val="accent6"/>
            </a:solidFill>
          </a:ln>
        </p:spPr>
        <p:style>
          <a:lnRef idx="1">
            <a:schemeClr val="accent1"/>
          </a:lnRef>
          <a:fillRef idx="0">
            <a:schemeClr val="accent1"/>
          </a:fillRef>
          <a:effectRef idx="0">
            <a:schemeClr val="accent1"/>
          </a:effectRef>
          <a:fontRef idx="minor">
            <a:schemeClr val="tx1"/>
          </a:fontRef>
        </p:style>
      </p:cxnSp>
      <p:sp>
        <p:nvSpPr>
          <p:cNvPr id="5" name="Title 6" title=""/>
          <p:cNvSpPr txBox="1"/>
          <p:nvPr>
            <p:custDataLst>
              <p:tags r:id="rId11"/>
            </p:custDataLst>
          </p:nvPr>
        </p:nvSpPr>
        <p:spPr>
          <a:xfrm>
            <a:off x="731520" y="1676400"/>
            <a:ext cx="10835005" cy="3489960"/>
          </a:xfrm>
          <a:prstGeom prst="rect">
            <a:avLst/>
          </a:prstGeom>
          <a:noFill/>
          <a:ln w="3175">
            <a:noFill/>
            <a:prstDash val="dash"/>
          </a:ln>
        </p:spPr>
        <p:txBody>
          <a:bodyPr wrap="square" lIns="63500" tIns="25400" rIns="63500" bIns="25400" anchor="ctr" anchorCtr="0">
            <a:noAutofit/>
          </a:bodyPr>
          <a:lstStyle>
            <a:lvl1pPr algn="l" defTabSz="913765" rtl="0" eaLnBrk="1" latinLnBrk="0" hangingPunct="1">
              <a:lnSpc>
                <a:spcPct val="90000"/>
              </a:lnSpc>
              <a:spcBef>
                <a:spcPct val="0"/>
              </a:spcBef>
              <a:buNone/>
              <a:defRPr lang="en-US" sz="2745" b="0" kern="1200" cap="none" spc="-49" baseline="0" smtClean="0">
                <a:ln w="3175">
                  <a:noFill/>
                </a:ln>
                <a:solidFill>
                  <a:schemeClr val="tx1"/>
                </a:solidFill>
                <a:effectLst/>
                <a:latin typeface="+mj-lt"/>
                <a:ea typeface="+mn-ea"/>
                <a:cs typeface="Segoe UI" panose="020b0502040204020203" pitchFamily="34" charset="0"/>
              </a:defRPr>
            </a:lvl1pPr>
          </a:lstStyle>
          <a:p>
            <a:pPr algn="l" fontAlgn="auto">
              <a:lnSpc>
                <a:spcPct val="120000"/>
              </a:lnSpc>
              <a:spcAft>
                <a:spcPts val="800"/>
              </a:spcAft>
            </a:pPr>
            <a:r>
              <a:rPr lang="zh-CN" altLang="en-US" sz="3200" b="1" spc="100">
                <a:ln w="3175">
                  <a:noFill/>
                  <a:prstDash val="dash"/>
                </a:ln>
                <a:solidFill>
                  <a:schemeClr val="lt1"/>
                </a:solidFill>
                <a:uFillTx/>
                <a:latin typeface="微软雅黑"/>
                <a:ea typeface="微软雅黑"/>
                <a:cs typeface="微软雅黑" panose="020b0503020204020204" charset="-122"/>
              </a:rPr>
              <a:t>明确：“震动”：反映了水生嫂听到丈夫要离开时的突然和震惊，对丈夫的不舍。“吮”：她用“吮”这个动作迅速平衡了自己的情绪，掩饰了失态，不想让丈夫看出自己心里的震动、软弱，显示了她的坚强。</a:t>
            </a:r>
            <a:endParaRPr lang="zh-CN" altLang="en-US" sz="3200" b="1" spc="100">
              <a:ln w="3175">
                <a:noFill/>
                <a:prstDash val="dash"/>
              </a:ln>
              <a:solidFill>
                <a:schemeClr val="lt1"/>
              </a:solidFill>
              <a:uFillTx/>
              <a:latin typeface="微软雅黑"/>
              <a:ea typeface="微软雅黑"/>
              <a:cs typeface="微软雅黑" panose="020b0503020204020204" charset="-122"/>
            </a:endParaRPr>
          </a:p>
        </p:txBody>
      </p:sp>
    </p:spTree>
    <p:custDataLst>
      <p:tags r:id="rId12"/>
    </p:custDataLst>
  </p:cSld>
  <p:clrMapOvr>
    <a:masterClrMapping/>
  </p:clrMapOvr>
  <p:transition spd="med"/>
  <p:timing/>
</p:sld>
</file>

<file path=ppt/slides/slide2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solidFill>
          <a:schemeClr val="bg2"/>
        </a:solidFill>
        <a:effectLst/>
      </p:bgPr>
    </p:bg>
    <p:spTree>
      <p:nvGrpSpPr>
        <p:cNvPr id="1" name=""/>
        <p:cNvGrpSpPr/>
        <p:nvPr/>
      </p:nvGrpSpPr>
      <p:grpSpPr>
        <a:xfrm>
          <a:off x="0" y="0"/>
          <a:ext cx="0" cy="0"/>
        </a:xfrm>
      </p:grpSpPr>
      <p:sp>
        <p:nvSpPr>
          <p:cNvPr id="8" name="矩形 7" title=""/>
          <p:cNvSpPr/>
          <p:nvPr userDrawn="1">
            <p:custDataLst>
              <p:tags r:id="rId2"/>
            </p:custDataLst>
          </p:nvPr>
        </p:nvSpPr>
        <p:spPr>
          <a:xfrm>
            <a:off x="0" y="2455545"/>
            <a:ext cx="186055" cy="19640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a:ea typeface="微软雅黑"/>
            </a:endParaRPr>
          </a:p>
        </p:txBody>
      </p:sp>
      <p:sp>
        <p:nvSpPr>
          <p:cNvPr id="5" name="矩形 4" title=""/>
          <p:cNvSpPr/>
          <p:nvPr userDrawn="1">
            <p:custDataLst>
              <p:tags r:id="rId3"/>
            </p:custDataLst>
          </p:nvPr>
        </p:nvSpPr>
        <p:spPr>
          <a:xfrm>
            <a:off x="12014200" y="2455545"/>
            <a:ext cx="186055" cy="19640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a:ea typeface="微软雅黑"/>
            </a:endParaRPr>
          </a:p>
        </p:txBody>
      </p:sp>
      <p:cxnSp>
        <p:nvCxnSpPr>
          <p:cNvPr id="11" name="直接连接符 10" title=""/>
          <p:cNvCxnSpPr/>
          <p:nvPr>
            <p:custDataLst>
              <p:tags r:id="rId4"/>
            </p:custDataLst>
          </p:nvPr>
        </p:nvCxnSpPr>
        <p:spPr>
          <a:xfrm>
            <a:off x="457204" y="1371611"/>
            <a:ext cx="11277690" cy="12700"/>
          </a:xfrm>
          <a:prstGeom prst="line">
            <a:avLst/>
          </a:prstGeom>
          <a:ln w="31750">
            <a:solidFill>
              <a:schemeClr val="accent1"/>
            </a:solidFill>
          </a:ln>
        </p:spPr>
        <p:style>
          <a:lnRef idx="1">
            <a:schemeClr val="dk1"/>
          </a:lnRef>
          <a:fillRef idx="0">
            <a:schemeClr val="dk1"/>
          </a:fillRef>
          <a:effectRef idx="0">
            <a:schemeClr val="dk1"/>
          </a:effectRef>
          <a:fontRef idx="minor">
            <a:schemeClr val="tx1"/>
          </a:fontRef>
        </p:style>
      </p:cxnSp>
      <p:sp>
        <p:nvSpPr>
          <p:cNvPr id="2" name="文本框 6" title=""/>
          <p:cNvSpPr txBox="1"/>
          <p:nvPr>
            <p:custDataLst>
              <p:tags r:id="rId5"/>
            </p:custDataLst>
          </p:nvPr>
        </p:nvSpPr>
        <p:spPr>
          <a:xfrm>
            <a:off x="457204" y="152401"/>
            <a:ext cx="11277690" cy="609605"/>
          </a:xfrm>
          <a:prstGeom prst="rect">
            <a:avLst/>
          </a:prstGeom>
          <a:noFill/>
          <a:ln w="12700">
            <a:miter lim="400000"/>
          </a:ln>
          <a:extLst>
            <a:ext uri="{909E8E84-426E-40DD-AFC4-6F175D3DCCD1}">
              <a14:hiddenFill xmlns:a14="http://schemas.microsoft.com/office/drawing/2010/main">
                <a:solidFill>
                  <a:schemeClr val="accent1"/>
                </a:solidFill>
              </a14:hiddenFill>
            </a:ext>
          </a:extLst>
        </p:spPr>
        <p:txBody>
          <a:bodyPr lIns="0" tIns="0" rIns="0" bIns="0" anchor="b" anchorCtr="0">
            <a:normAutofit/>
          </a:bodyPr>
          <a:lstStyle>
            <a:defPPr>
              <a:defRPr lang="zh-CN"/>
            </a:defPPr>
            <a:lvl1pPr>
              <a:lnSpc>
                <a:spcPct val="120000"/>
              </a:lnSpc>
              <a:defRPr sz="3600" b="1">
                <a:solidFill>
                  <a:srgbClr val="FFFFFF"/>
                </a:solidFill>
                <a:latin typeface="微软雅黑"/>
                <a:ea typeface="微软雅黑"/>
                <a:cs typeface="微软雅黑" panose="020b0503020204020204" charset="-122"/>
              </a:defRPr>
            </a:lvl1pPr>
          </a:lstStyle>
          <a:p>
            <a:pPr>
              <a:lnSpc>
                <a:spcPct val="100000"/>
              </a:lnSpc>
            </a:pPr>
            <a:r>
              <a:rPr lang="zh-CN" err="1">
                <a:solidFill>
                  <a:schemeClr val="lt1"/>
                </a:solidFill>
                <a:latin typeface="汉仪旗黑-85S" panose="00020600040101010101" pitchFamily="18" charset="-122"/>
                <a:ea typeface="汉仪旗黑-85S" panose="00020600040101010101" pitchFamily="18" charset="-122"/>
                <a:sym typeface="微软雅黑"/>
              </a:rPr>
              <a:t>深入研读</a:t>
            </a:r>
            <a:endParaRPr lang="zh-CN" err="1">
              <a:solidFill>
                <a:schemeClr val="lt1"/>
              </a:solidFill>
              <a:latin typeface="汉仪旗黑-85S" panose="00020600040101010101" pitchFamily="18" charset="-122"/>
              <a:ea typeface="汉仪旗黑-85S" panose="00020600040101010101" pitchFamily="18" charset="-122"/>
              <a:sym typeface="微软雅黑"/>
            </a:endParaRPr>
          </a:p>
        </p:txBody>
      </p:sp>
      <p:sp>
        <p:nvSpPr>
          <p:cNvPr id="3" name="副标题" title=""/>
          <p:cNvSpPr txBox="1"/>
          <p:nvPr>
            <p:custDataLst>
              <p:tags r:id="rId6"/>
            </p:custDataLst>
          </p:nvPr>
        </p:nvSpPr>
        <p:spPr>
          <a:xfrm>
            <a:off x="457204" y="762007"/>
            <a:ext cx="11277690" cy="457204"/>
          </a:xfrm>
          <a:prstGeom prst="rect">
            <a:avLst/>
          </a:prstGeom>
          <a:noFill/>
          <a:ln w="12700">
            <a:miter lim="400000"/>
          </a:ln>
          <a:extLst>
            <a:ext uri="{909E8E84-426E-40DD-AFC4-6F175D3DCCD1}">
              <a14:hiddenFill xmlns:a14="http://schemas.microsoft.com/office/drawing/2010/main">
                <a:solidFill>
                  <a:schemeClr val="accent3"/>
                </a:solidFill>
              </a14:hiddenFill>
            </a:ext>
          </a:extLst>
        </p:spPr>
        <p:txBody>
          <a:bodyPr lIns="0" tIns="0" rIns="0" bIns="0">
            <a:normAutofit/>
          </a:bodyPr>
          <a:lstStyle>
            <a:defPPr>
              <a:defRPr lang="zh-CN"/>
            </a:defPPr>
            <a:lvl1pPr fontAlgn="auto">
              <a:lnSpc>
                <a:spcPct val="120000"/>
              </a:lnSpc>
              <a:defRPr sz="2000">
                <a:solidFill>
                  <a:srgbClr val="FFFFFF"/>
                </a:solidFill>
                <a:latin typeface="微软雅黑"/>
                <a:ea typeface="微软雅黑"/>
                <a:cs typeface="微软雅黑" panose="020b0503020204020204" charset="-122"/>
              </a:defRPr>
            </a:lvl1pPr>
          </a:lstStyle>
          <a:p>
            <a:r>
              <a:rPr err="1">
                <a:solidFill>
                  <a:schemeClr val="lt1"/>
                </a:solidFill>
                <a:latin typeface="汉仪旗黑-85S" panose="00020600040101010101" pitchFamily="18" charset="-122"/>
                <a:ea typeface="汉仪旗黑-85S" panose="00020600040101010101" pitchFamily="18" charset="-122"/>
                <a:cs typeface="汉仪旗黑-85S" panose="00020600040101010101" pitchFamily="18" charset="-122"/>
                <a:sym typeface="微软雅黑"/>
              </a:rPr>
              <a:t>“临别嘱咐”：“鸡叫的时候……女人流着眼泪答应了他。”</a:t>
            </a:r>
            <a:endParaRPr err="1">
              <a:solidFill>
                <a:schemeClr val="lt1"/>
              </a:solidFill>
              <a:latin typeface="汉仪旗黑-85S" panose="00020600040101010101" pitchFamily="18" charset="-122"/>
              <a:ea typeface="汉仪旗黑-85S" panose="00020600040101010101" pitchFamily="18" charset="-122"/>
              <a:cs typeface="汉仪旗黑-85S" panose="00020600040101010101" pitchFamily="18" charset="-122"/>
              <a:sym typeface="微软雅黑"/>
            </a:endParaRPr>
          </a:p>
        </p:txBody>
      </p:sp>
      <p:sp>
        <p:nvSpPr>
          <p:cNvPr id="4" name="Title 6" title=""/>
          <p:cNvSpPr txBox="1"/>
          <p:nvPr>
            <p:custDataLst>
              <p:tags r:id="rId7"/>
            </p:custDataLst>
          </p:nvPr>
        </p:nvSpPr>
        <p:spPr>
          <a:xfrm>
            <a:off x="508000" y="1868170"/>
            <a:ext cx="10815320" cy="4097655"/>
          </a:xfrm>
          <a:prstGeom prst="rect">
            <a:avLst/>
          </a:prstGeom>
          <a:noFill/>
          <a:ln w="3175">
            <a:noFill/>
            <a:prstDash val="dash"/>
          </a:ln>
        </p:spPr>
        <p:txBody>
          <a:bodyPr wrap="square" lIns="63500" tIns="25400" rIns="63500" bIns="25400" anchor="ctr" anchorCtr="0">
            <a:noAutofit/>
          </a:bodyPr>
          <a:lstStyle>
            <a:lvl1pPr algn="l" defTabSz="913765" rtl="0" eaLnBrk="1" latinLnBrk="0" hangingPunct="1">
              <a:lnSpc>
                <a:spcPct val="90000"/>
              </a:lnSpc>
              <a:spcBef>
                <a:spcPct val="0"/>
              </a:spcBef>
              <a:buNone/>
              <a:defRPr lang="en-US" sz="2745" b="0" kern="1200" cap="none" spc="-49" baseline="0" smtClean="0">
                <a:ln w="3175">
                  <a:noFill/>
                </a:ln>
                <a:solidFill>
                  <a:schemeClr val="tx1"/>
                </a:solidFill>
                <a:effectLst/>
                <a:latin typeface="+mj-lt"/>
                <a:ea typeface="+mn-ea"/>
                <a:cs typeface="Segoe UI" panose="020b0502040204020203" pitchFamily="34" charset="0"/>
              </a:defRPr>
            </a:lvl1pPr>
          </a:lstStyle>
          <a:p>
            <a:pPr algn="l" fontAlgn="auto">
              <a:lnSpc>
                <a:spcPct val="120000"/>
              </a:lnSpc>
              <a:spcAft>
                <a:spcPts val="800"/>
              </a:spcAft>
            </a:pPr>
            <a:r>
              <a:rPr lang="zh-CN" altLang="en-US" sz="2400" b="1" spc="100">
                <a:ln w="3175">
                  <a:noFill/>
                  <a:prstDash val="dash"/>
                </a:ln>
                <a:solidFill>
                  <a:schemeClr val="lt1"/>
                </a:solidFill>
                <a:uFillTx/>
                <a:latin typeface="微软雅黑"/>
                <a:ea typeface="微软雅黑"/>
                <a:cs typeface="微软雅黑" panose="020b0503020204020204" charset="-122"/>
              </a:rPr>
              <a:t>明确：《荷花淀》中的夫妻话别，是真正的“生离死别”，夫妻各自的内心波澜、悲痛担忧，都隐藏在作品的字里行间了。水生嫂与丈夫面对“生离死别”所激发出的那份浓郁缠绵的夫妻之情，千言万语难尽，作者却惜墨如金，只简单写了几句，可是把那份感情表现得愈加幽深、丰富。离别在即，女人恳切而动情地问丈夫还有什么嘱咐，丈夫最后的嘱咐是： “不要叫敌人汉奸捉活的。捉住了要和他们拼命。”
11.女人们顺手从水里“捞”上一棵菱角来,顺手又“丢”到水里去。
明确：刻画出了女人们去探望丈夫却没遇上后失落而又百无聊赖的心情。
12.水生将漂在水上的装着饼干的精致纸盒“捞”出来,“丢”在女人们的船上。（73</a:t>
            </a:r>
            <a:r>
              <a:rPr lang="zh-CN" altLang="en-US" sz="2400" spc="100">
                <a:ln w="3175">
                  <a:noFill/>
                  <a:prstDash val="dash"/>
                </a:ln>
                <a:solidFill>
                  <a:schemeClr val="lt1"/>
                </a:solidFill>
                <a:uFillTx/>
                <a:latin typeface="微软雅黑"/>
                <a:ea typeface="微软雅黑"/>
                <a:cs typeface="微软雅黑" panose="020b0503020204020204" charset="-122"/>
                <a:sym typeface="+mn-ea"/>
              </a:rPr>
              <a:t>段）</a:t>
            </a:r>
            <a:endParaRPr lang="zh-CN" altLang="en-US" sz="2400" b="1" spc="100">
              <a:ln w="3175">
                <a:noFill/>
                <a:prstDash val="dash"/>
              </a:ln>
              <a:solidFill>
                <a:schemeClr val="lt1"/>
              </a:solidFill>
              <a:uFillTx/>
              <a:latin typeface="微软雅黑"/>
              <a:ea typeface="微软雅黑"/>
              <a:cs typeface="微软雅黑" panose="020b0503020204020204" charset="-122"/>
            </a:endParaRPr>
          </a:p>
        </p:txBody>
      </p:sp>
    </p:spTree>
    <p:custDataLst>
      <p:tags r:id="rId8"/>
    </p:custDataLst>
  </p:cSld>
  <p:clrMapOvr>
    <a:masterClrMapping/>
  </p:clrMapOvr>
  <p:transition spd="med"/>
  <p:timing/>
</p:sld>
</file>

<file path=ppt/slides/slide2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solidFill>
          <a:schemeClr val="bg2"/>
        </a:solidFill>
        <a:effectLst/>
      </p:bgPr>
    </p:bg>
    <p:spTree>
      <p:nvGrpSpPr>
        <p:cNvPr id="1" name=""/>
        <p:cNvGrpSpPr/>
        <p:nvPr/>
      </p:nvGrpSpPr>
      <p:grpSpPr>
        <a:xfrm>
          <a:off x="0" y="0"/>
          <a:ext cx="0" cy="0"/>
        </a:xfrm>
      </p:grpSpPr>
      <p:sp>
        <p:nvSpPr>
          <p:cNvPr id="8" name="矩形 7" title=""/>
          <p:cNvSpPr/>
          <p:nvPr userDrawn="1">
            <p:custDataLst>
              <p:tags r:id="rId2"/>
            </p:custDataLst>
          </p:nvPr>
        </p:nvSpPr>
        <p:spPr>
          <a:xfrm>
            <a:off x="0" y="2455545"/>
            <a:ext cx="186055" cy="19640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a:ea typeface="微软雅黑"/>
            </a:endParaRPr>
          </a:p>
        </p:txBody>
      </p:sp>
      <p:sp>
        <p:nvSpPr>
          <p:cNvPr id="5" name="矩形 4" title=""/>
          <p:cNvSpPr/>
          <p:nvPr userDrawn="1">
            <p:custDataLst>
              <p:tags r:id="rId3"/>
            </p:custDataLst>
          </p:nvPr>
        </p:nvSpPr>
        <p:spPr>
          <a:xfrm>
            <a:off x="12014200" y="2455545"/>
            <a:ext cx="186055" cy="19640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a:ea typeface="微软雅黑"/>
            </a:endParaRPr>
          </a:p>
        </p:txBody>
      </p:sp>
      <p:cxnSp>
        <p:nvCxnSpPr>
          <p:cNvPr id="11" name="直接连接符 10" title=""/>
          <p:cNvCxnSpPr/>
          <p:nvPr>
            <p:custDataLst>
              <p:tags r:id="rId4"/>
            </p:custDataLst>
          </p:nvPr>
        </p:nvCxnSpPr>
        <p:spPr>
          <a:xfrm>
            <a:off x="457204" y="1371611"/>
            <a:ext cx="11277690" cy="12700"/>
          </a:xfrm>
          <a:prstGeom prst="line">
            <a:avLst/>
          </a:prstGeom>
          <a:ln w="31750">
            <a:solidFill>
              <a:schemeClr val="accent1"/>
            </a:solidFill>
          </a:ln>
        </p:spPr>
        <p:style>
          <a:lnRef idx="1">
            <a:schemeClr val="dk1"/>
          </a:lnRef>
          <a:fillRef idx="0">
            <a:schemeClr val="dk1"/>
          </a:fillRef>
          <a:effectRef idx="0">
            <a:schemeClr val="dk1"/>
          </a:effectRef>
          <a:fontRef idx="minor">
            <a:schemeClr val="tx1"/>
          </a:fontRef>
        </p:style>
      </p:cxnSp>
      <p:sp>
        <p:nvSpPr>
          <p:cNvPr id="2" name="文本框 6" title=""/>
          <p:cNvSpPr txBox="1"/>
          <p:nvPr>
            <p:custDataLst>
              <p:tags r:id="rId5"/>
            </p:custDataLst>
          </p:nvPr>
        </p:nvSpPr>
        <p:spPr>
          <a:xfrm>
            <a:off x="457204" y="152401"/>
            <a:ext cx="11277690" cy="609605"/>
          </a:xfrm>
          <a:prstGeom prst="rect">
            <a:avLst/>
          </a:prstGeom>
          <a:noFill/>
          <a:ln w="12700">
            <a:miter lim="400000"/>
          </a:ln>
          <a:extLst>
            <a:ext uri="{909E8E84-426E-40DD-AFC4-6F175D3DCCD1}">
              <a14:hiddenFill xmlns:a14="http://schemas.microsoft.com/office/drawing/2010/main">
                <a:solidFill>
                  <a:schemeClr val="accent1"/>
                </a:solidFill>
              </a14:hiddenFill>
            </a:ext>
          </a:extLst>
        </p:spPr>
        <p:txBody>
          <a:bodyPr lIns="0" tIns="0" rIns="0" bIns="0" anchor="b" anchorCtr="0">
            <a:normAutofit/>
          </a:bodyPr>
          <a:lstStyle>
            <a:defPPr>
              <a:defRPr lang="zh-CN"/>
            </a:defPPr>
            <a:lvl1pPr>
              <a:lnSpc>
                <a:spcPct val="120000"/>
              </a:lnSpc>
              <a:defRPr sz="3600" b="1">
                <a:solidFill>
                  <a:srgbClr val="FFFFFF"/>
                </a:solidFill>
                <a:latin typeface="微软雅黑"/>
                <a:ea typeface="微软雅黑"/>
                <a:cs typeface="微软雅黑" panose="020b0503020204020204" charset="-122"/>
              </a:defRPr>
            </a:lvl1pPr>
          </a:lstStyle>
          <a:p>
            <a:pPr>
              <a:lnSpc>
                <a:spcPct val="100000"/>
              </a:lnSpc>
            </a:pPr>
            <a:r>
              <a:rPr lang="zh-CN" err="1">
                <a:solidFill>
                  <a:schemeClr val="lt1"/>
                </a:solidFill>
                <a:latin typeface="汉仪旗黑-85S" panose="00020600040101010101" pitchFamily="18" charset="-122"/>
                <a:ea typeface="汉仪旗黑-85S" panose="00020600040101010101" pitchFamily="18" charset="-122"/>
                <a:sym typeface="微软雅黑"/>
              </a:rPr>
              <a:t>深入研读</a:t>
            </a:r>
            <a:endParaRPr lang="zh-CN" err="1">
              <a:solidFill>
                <a:schemeClr val="lt1"/>
              </a:solidFill>
              <a:latin typeface="汉仪旗黑-85S" panose="00020600040101010101" pitchFamily="18" charset="-122"/>
              <a:ea typeface="汉仪旗黑-85S" panose="00020600040101010101" pitchFamily="18" charset="-122"/>
              <a:sym typeface="微软雅黑"/>
            </a:endParaRPr>
          </a:p>
        </p:txBody>
      </p:sp>
      <p:sp>
        <p:nvSpPr>
          <p:cNvPr id="3" name="副标题" title=""/>
          <p:cNvSpPr txBox="1"/>
          <p:nvPr>
            <p:custDataLst>
              <p:tags r:id="rId6"/>
            </p:custDataLst>
          </p:nvPr>
        </p:nvSpPr>
        <p:spPr>
          <a:xfrm>
            <a:off x="457204" y="762007"/>
            <a:ext cx="11277690" cy="457204"/>
          </a:xfrm>
          <a:prstGeom prst="rect">
            <a:avLst/>
          </a:prstGeom>
          <a:noFill/>
          <a:ln w="12700">
            <a:miter lim="400000"/>
          </a:ln>
          <a:extLst>
            <a:ext uri="{909E8E84-426E-40DD-AFC4-6F175D3DCCD1}">
              <a14:hiddenFill xmlns:a14="http://schemas.microsoft.com/office/drawing/2010/main">
                <a:solidFill>
                  <a:schemeClr val="accent3"/>
                </a:solidFill>
              </a14:hiddenFill>
            </a:ext>
          </a:extLst>
        </p:spPr>
        <p:txBody>
          <a:bodyPr lIns="0" tIns="0" rIns="0" bIns="0">
            <a:normAutofit/>
          </a:bodyPr>
          <a:lstStyle>
            <a:defPPr>
              <a:defRPr lang="zh-CN"/>
            </a:defPPr>
            <a:lvl1pPr fontAlgn="auto">
              <a:lnSpc>
                <a:spcPct val="120000"/>
              </a:lnSpc>
              <a:defRPr sz="2000">
                <a:solidFill>
                  <a:srgbClr val="FFFFFF"/>
                </a:solidFill>
                <a:latin typeface="微软雅黑"/>
                <a:ea typeface="微软雅黑"/>
                <a:cs typeface="微软雅黑" panose="020b0503020204020204" charset="-122"/>
              </a:defRPr>
            </a:lvl1pPr>
          </a:lstStyle>
          <a:p>
            <a:r>
              <a:rPr err="1">
                <a:solidFill>
                  <a:schemeClr val="lt1"/>
                </a:solidFill>
                <a:latin typeface="汉仪旗黑-85S" panose="00020600040101010101" pitchFamily="18" charset="-122"/>
                <a:ea typeface="汉仪旗黑-85S" panose="00020600040101010101" pitchFamily="18" charset="-122"/>
                <a:cs typeface="汉仪旗黑-85S" panose="00020600040101010101" pitchFamily="18" charset="-122"/>
                <a:sym typeface="微软雅黑"/>
              </a:rPr>
              <a:t>“临别嘱咐”：“鸡叫的时候……女人流着眼泪答应了他。”</a:t>
            </a:r>
            <a:endParaRPr err="1">
              <a:solidFill>
                <a:schemeClr val="lt1"/>
              </a:solidFill>
              <a:latin typeface="汉仪旗黑-85S" panose="00020600040101010101" pitchFamily="18" charset="-122"/>
              <a:ea typeface="汉仪旗黑-85S" panose="00020600040101010101" pitchFamily="18" charset="-122"/>
              <a:cs typeface="汉仪旗黑-85S" panose="00020600040101010101" pitchFamily="18" charset="-122"/>
              <a:sym typeface="微软雅黑"/>
            </a:endParaRPr>
          </a:p>
        </p:txBody>
      </p:sp>
      <p:sp>
        <p:nvSpPr>
          <p:cNvPr id="4" name="Title 6" title=""/>
          <p:cNvSpPr txBox="1"/>
          <p:nvPr>
            <p:custDataLst>
              <p:tags r:id="rId7"/>
            </p:custDataLst>
          </p:nvPr>
        </p:nvSpPr>
        <p:spPr>
          <a:xfrm>
            <a:off x="460971" y="1604509"/>
            <a:ext cx="11277678" cy="4567193"/>
          </a:xfrm>
          <a:prstGeom prst="rect">
            <a:avLst/>
          </a:prstGeom>
          <a:noFill/>
          <a:ln w="3175">
            <a:noFill/>
            <a:prstDash val="dash"/>
          </a:ln>
        </p:spPr>
        <p:txBody>
          <a:bodyPr wrap="square" lIns="63500" tIns="25400" rIns="63500" bIns="25400" anchor="ctr" anchorCtr="0">
            <a:noAutofit/>
          </a:bodyPr>
          <a:lstStyle>
            <a:lvl1pPr algn="l" defTabSz="913765" rtl="0" eaLnBrk="1" latinLnBrk="0" hangingPunct="1">
              <a:lnSpc>
                <a:spcPct val="90000"/>
              </a:lnSpc>
              <a:spcBef>
                <a:spcPct val="0"/>
              </a:spcBef>
              <a:buNone/>
              <a:defRPr lang="en-US" sz="2745" b="0" kern="1200" cap="none" spc="-49" baseline="0" smtClean="0">
                <a:ln w="3175">
                  <a:noFill/>
                </a:ln>
                <a:solidFill>
                  <a:schemeClr val="tx1"/>
                </a:solidFill>
                <a:effectLst/>
                <a:latin typeface="+mj-lt"/>
                <a:ea typeface="+mn-ea"/>
                <a:cs typeface="Segoe UI" panose="020b0502040204020203" pitchFamily="34" charset="0"/>
              </a:defRPr>
            </a:lvl1pPr>
          </a:lstStyle>
          <a:p>
            <a:pPr algn="l" fontAlgn="auto">
              <a:lnSpc>
                <a:spcPct val="120000"/>
              </a:lnSpc>
              <a:spcAft>
                <a:spcPts val="800"/>
              </a:spcAft>
            </a:pPr>
            <a:r>
              <a:rPr lang="zh-CN" altLang="en-US" sz="2400" b="1" spc="100">
                <a:ln w="3175">
                  <a:noFill/>
                  <a:prstDash val="dash"/>
                </a:ln>
                <a:solidFill>
                  <a:schemeClr val="lt1"/>
                </a:solidFill>
                <a:uFillTx/>
                <a:latin typeface="微软雅黑"/>
                <a:ea typeface="微软雅黑"/>
                <a:cs typeface="微软雅黑" panose="020b0503020204020204" charset="-122"/>
              </a:rPr>
              <a:t>
几个青年妇女把掉进水里又捞出来的小包裹丢给了他们。（75段）
明确：生动地表现了战士打捞战利品时乐观的精神状态,也形象地表现出夫妻间似嗔实喜、似怨实爱的小儿女心态,富有生活气息。
小结：结合对话描写和细节描写，分析小说情感。
小说以以水生嫂为代表的白洋淀妇女为切入点，描写一群勤劳善良的劳动妇女，他们深爱着自己的丈夫，当自己的家园遭到日本侵略者的践踏时，他们又积极支持丈夫参军，同时他们自身也不甘于落后，勇敢地投入到保家卫国的战斗中。这是根据地人民的精神风貌，也是抗战胜利的精神源泉。
本文的情感概括起来就是夫妻之情、家国之爱。
13.有人说这样写淡化了战争，有美化战争的倾向。你同意这种看法吗？</a:t>
            </a:r>
            <a:endParaRPr lang="zh-CN" altLang="en-US" sz="2400" b="1" spc="100">
              <a:ln w="3175">
                <a:noFill/>
                <a:prstDash val="dash"/>
              </a:ln>
              <a:solidFill>
                <a:schemeClr val="lt1"/>
              </a:solidFill>
              <a:uFillTx/>
              <a:latin typeface="微软雅黑"/>
              <a:ea typeface="微软雅黑"/>
              <a:cs typeface="微软雅黑" panose="020b0503020204020204" charset="-122"/>
            </a:endParaRPr>
          </a:p>
        </p:txBody>
      </p:sp>
    </p:spTree>
    <p:custDataLst>
      <p:tags r:id="rId8"/>
    </p:custDataLst>
  </p:cSld>
  <p:clrMapOvr>
    <a:masterClrMapping/>
  </p:clrMapOvr>
  <p:transition spd="med"/>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文本框 1" title=""/>
          <p:cNvSpPr txBox="1"/>
          <p:nvPr/>
        </p:nvSpPr>
        <p:spPr>
          <a:xfrm>
            <a:off x="0" y="52705"/>
            <a:ext cx="12192000" cy="6805295"/>
          </a:xfrm>
          <a:prstGeom prst="rect">
            <a:avLst/>
          </a:prstGeom>
          <a:noFill/>
        </p:spPr>
        <p:txBody>
          <a:bodyPr wrap="square" rtlCol="0" anchor="t">
            <a:noAutofit/>
          </a:bodyPr>
          <a:lstStyle/>
          <a:p>
            <a:pPr algn="l" fontAlgn="auto">
              <a:lnSpc>
                <a:spcPct val="120000"/>
              </a:lnSpc>
              <a:spcAft>
                <a:spcPts val="800"/>
              </a:spcAft>
            </a:pPr>
            <a:r>
              <a:rPr lang="zh-CN" altLang="en-US" sz="4400" b="1" spc="100">
                <a:ln w="3175">
                  <a:noFill/>
                  <a:prstDash val="dash"/>
                </a:ln>
                <a:solidFill>
                  <a:schemeClr val="lt1"/>
                </a:solidFill>
                <a:uFillTx/>
                <a:latin typeface="微软雅黑"/>
                <a:ea typeface="微软雅黑"/>
                <a:cs typeface="微软雅黑" panose="020b0503020204020204" charset="-122"/>
                <a:sym typeface="+mn-ea"/>
              </a:rPr>
              <a:t>【教学目标】
1.熟悉小说环境描写的作用。 2.领略小说充满诗情画意的意境美和人物美、人情美。 3.领会小说体现的乐观主义精神和朴素的爱国主义精神。
【教学重点】
水生女人等妇女形象的分析。
【教学难点】
通过语言描写表现人物的感情。
</a:t>
            </a:r>
            <a:endParaRPr lang="zh-CN" altLang="en-US" sz="4400" b="1" spc="100">
              <a:ln w="3175">
                <a:noFill/>
                <a:prstDash val="dash"/>
              </a:ln>
              <a:solidFill>
                <a:schemeClr val="lt1"/>
              </a:solidFill>
              <a:uFillTx/>
              <a:latin typeface="微软雅黑"/>
              <a:ea typeface="微软雅黑"/>
              <a:cs typeface="微软雅黑" panose="020b0503020204020204" charset="-122"/>
              <a:sym typeface="+mn-ea"/>
            </a:endParaRPr>
          </a:p>
        </p:txBody>
      </p:sp>
    </p:spTree>
    <p:custDataLst>
      <p:tags r:id="rId2"/>
    </p:custDataLst>
  </p:cSld>
  <p:clrMapOvr>
    <a:masterClrMapping/>
  </p:clrMapOvr>
  <p:transition/>
  <p:timing/>
</p:sld>
</file>

<file path=ppt/slides/slide3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solidFill>
          <a:schemeClr val="bg2"/>
        </a:solidFill>
        <a:effectLst/>
      </p:bgPr>
    </p:bg>
    <p:spTree>
      <p:nvGrpSpPr>
        <p:cNvPr id="1" name=""/>
        <p:cNvGrpSpPr/>
        <p:nvPr/>
      </p:nvGrpSpPr>
      <p:grpSpPr>
        <a:xfrm>
          <a:off x="0" y="0"/>
          <a:ext cx="0" cy="0"/>
        </a:xfrm>
      </p:grpSpPr>
      <p:sp>
        <p:nvSpPr>
          <p:cNvPr id="8" name="矩形 7" title=""/>
          <p:cNvSpPr/>
          <p:nvPr userDrawn="1">
            <p:custDataLst>
              <p:tags r:id="rId2"/>
            </p:custDataLst>
          </p:nvPr>
        </p:nvSpPr>
        <p:spPr>
          <a:xfrm>
            <a:off x="0" y="2455545"/>
            <a:ext cx="186055" cy="19640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a:ea typeface="微软雅黑"/>
            </a:endParaRPr>
          </a:p>
        </p:txBody>
      </p:sp>
      <p:sp>
        <p:nvSpPr>
          <p:cNvPr id="5" name="矩形 4" title=""/>
          <p:cNvSpPr/>
          <p:nvPr userDrawn="1">
            <p:custDataLst>
              <p:tags r:id="rId3"/>
            </p:custDataLst>
          </p:nvPr>
        </p:nvSpPr>
        <p:spPr>
          <a:xfrm>
            <a:off x="12014200" y="2455545"/>
            <a:ext cx="186055" cy="19640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a:ea typeface="微软雅黑"/>
            </a:endParaRPr>
          </a:p>
        </p:txBody>
      </p:sp>
      <p:cxnSp>
        <p:nvCxnSpPr>
          <p:cNvPr id="11" name="直接连接符 10" title=""/>
          <p:cNvCxnSpPr/>
          <p:nvPr>
            <p:custDataLst>
              <p:tags r:id="rId4"/>
            </p:custDataLst>
          </p:nvPr>
        </p:nvCxnSpPr>
        <p:spPr>
          <a:xfrm>
            <a:off x="457204" y="1371611"/>
            <a:ext cx="11277690" cy="12700"/>
          </a:xfrm>
          <a:prstGeom prst="line">
            <a:avLst/>
          </a:prstGeom>
          <a:ln w="31750">
            <a:solidFill>
              <a:schemeClr val="accent1"/>
            </a:solidFill>
          </a:ln>
        </p:spPr>
        <p:style>
          <a:lnRef idx="1">
            <a:schemeClr val="dk1"/>
          </a:lnRef>
          <a:fillRef idx="0">
            <a:schemeClr val="dk1"/>
          </a:fillRef>
          <a:effectRef idx="0">
            <a:schemeClr val="dk1"/>
          </a:effectRef>
          <a:fontRef idx="minor">
            <a:schemeClr val="tx1"/>
          </a:fontRef>
        </p:style>
      </p:cxnSp>
      <p:sp>
        <p:nvSpPr>
          <p:cNvPr id="2" name="文本框 6" title=""/>
          <p:cNvSpPr txBox="1"/>
          <p:nvPr>
            <p:custDataLst>
              <p:tags r:id="rId5"/>
            </p:custDataLst>
          </p:nvPr>
        </p:nvSpPr>
        <p:spPr>
          <a:xfrm>
            <a:off x="457204" y="152401"/>
            <a:ext cx="11277690" cy="609605"/>
          </a:xfrm>
          <a:prstGeom prst="rect">
            <a:avLst/>
          </a:prstGeom>
          <a:noFill/>
          <a:ln w="12700">
            <a:miter lim="400000"/>
          </a:ln>
          <a:extLst>
            <a:ext uri="{909E8E84-426E-40DD-AFC4-6F175D3DCCD1}">
              <a14:hiddenFill xmlns:a14="http://schemas.microsoft.com/office/drawing/2010/main">
                <a:solidFill>
                  <a:schemeClr val="accent1"/>
                </a:solidFill>
              </a14:hiddenFill>
            </a:ext>
          </a:extLst>
        </p:spPr>
        <p:txBody>
          <a:bodyPr lIns="0" tIns="0" rIns="0" bIns="0" anchor="b" anchorCtr="0">
            <a:normAutofit/>
          </a:bodyPr>
          <a:lstStyle>
            <a:defPPr>
              <a:defRPr lang="zh-CN"/>
            </a:defPPr>
            <a:lvl1pPr>
              <a:lnSpc>
                <a:spcPct val="120000"/>
              </a:lnSpc>
              <a:defRPr sz="3600" b="1">
                <a:solidFill>
                  <a:srgbClr val="FFFFFF"/>
                </a:solidFill>
                <a:latin typeface="微软雅黑"/>
                <a:ea typeface="微软雅黑"/>
                <a:cs typeface="微软雅黑" panose="020b0503020204020204" charset="-122"/>
              </a:defRPr>
            </a:lvl1pPr>
          </a:lstStyle>
          <a:p>
            <a:pPr>
              <a:lnSpc>
                <a:spcPct val="100000"/>
              </a:lnSpc>
            </a:pPr>
            <a:r>
              <a:rPr lang="zh-CN" err="1">
                <a:solidFill>
                  <a:schemeClr val="lt1"/>
                </a:solidFill>
                <a:latin typeface="汉仪旗黑-85S" panose="00020600040101010101" pitchFamily="18" charset="-122"/>
                <a:ea typeface="汉仪旗黑-85S" panose="00020600040101010101" pitchFamily="18" charset="-122"/>
                <a:sym typeface="微软雅黑"/>
              </a:rPr>
              <a:t>深入研读</a:t>
            </a:r>
            <a:endParaRPr lang="zh-CN" err="1">
              <a:solidFill>
                <a:schemeClr val="lt1"/>
              </a:solidFill>
              <a:latin typeface="汉仪旗黑-85S" panose="00020600040101010101" pitchFamily="18" charset="-122"/>
              <a:ea typeface="汉仪旗黑-85S" panose="00020600040101010101" pitchFamily="18" charset="-122"/>
              <a:sym typeface="微软雅黑"/>
            </a:endParaRPr>
          </a:p>
        </p:txBody>
      </p:sp>
      <p:sp>
        <p:nvSpPr>
          <p:cNvPr id="3" name="副标题" title=""/>
          <p:cNvSpPr txBox="1"/>
          <p:nvPr>
            <p:custDataLst>
              <p:tags r:id="rId6"/>
            </p:custDataLst>
          </p:nvPr>
        </p:nvSpPr>
        <p:spPr>
          <a:xfrm>
            <a:off x="457204" y="762007"/>
            <a:ext cx="11277690" cy="457204"/>
          </a:xfrm>
          <a:prstGeom prst="rect">
            <a:avLst/>
          </a:prstGeom>
          <a:noFill/>
          <a:ln w="12700">
            <a:miter lim="400000"/>
          </a:ln>
          <a:extLst>
            <a:ext uri="{909E8E84-426E-40DD-AFC4-6F175D3DCCD1}">
              <a14:hiddenFill xmlns:a14="http://schemas.microsoft.com/office/drawing/2010/main">
                <a:solidFill>
                  <a:schemeClr val="accent3"/>
                </a:solidFill>
              </a14:hiddenFill>
            </a:ext>
          </a:extLst>
        </p:spPr>
        <p:txBody>
          <a:bodyPr lIns="0" tIns="0" rIns="0" bIns="0">
            <a:normAutofit/>
          </a:bodyPr>
          <a:lstStyle>
            <a:defPPr>
              <a:defRPr lang="zh-CN"/>
            </a:defPPr>
            <a:lvl1pPr fontAlgn="auto">
              <a:lnSpc>
                <a:spcPct val="120000"/>
              </a:lnSpc>
              <a:defRPr sz="2000">
                <a:solidFill>
                  <a:srgbClr val="FFFFFF"/>
                </a:solidFill>
                <a:latin typeface="微软雅黑"/>
                <a:ea typeface="微软雅黑"/>
                <a:cs typeface="微软雅黑" panose="020b0503020204020204" charset="-122"/>
              </a:defRPr>
            </a:lvl1pPr>
          </a:lstStyle>
          <a:p>
            <a:r>
              <a:rPr err="1">
                <a:solidFill>
                  <a:schemeClr val="lt1"/>
                </a:solidFill>
                <a:latin typeface="汉仪旗黑-85S" panose="00020600040101010101" pitchFamily="18" charset="-122"/>
                <a:ea typeface="汉仪旗黑-85S" panose="00020600040101010101" pitchFamily="18" charset="-122"/>
                <a:sym typeface="微软雅黑"/>
              </a:rPr>
              <a:t>表现作品主题</a:t>
            </a:r>
            <a:endParaRPr err="1">
              <a:solidFill>
                <a:schemeClr val="lt1"/>
              </a:solidFill>
              <a:latin typeface="汉仪旗黑-85S" panose="00020600040101010101" pitchFamily="18" charset="-122"/>
              <a:ea typeface="汉仪旗黑-85S" panose="00020600040101010101" pitchFamily="18" charset="-122"/>
              <a:sym typeface="微软雅黑"/>
            </a:endParaRPr>
          </a:p>
        </p:txBody>
      </p:sp>
      <p:sp>
        <p:nvSpPr>
          <p:cNvPr id="4" name="Title 6" title=""/>
          <p:cNvSpPr txBox="1"/>
          <p:nvPr>
            <p:custDataLst>
              <p:tags r:id="rId7"/>
            </p:custDataLst>
          </p:nvPr>
        </p:nvSpPr>
        <p:spPr>
          <a:xfrm>
            <a:off x="1589516" y="2202803"/>
            <a:ext cx="9021857" cy="3242333"/>
          </a:xfrm>
          <a:prstGeom prst="rect">
            <a:avLst/>
          </a:prstGeom>
          <a:noFill/>
          <a:ln w="3175">
            <a:noFill/>
            <a:prstDash val="dash"/>
          </a:ln>
        </p:spPr>
        <p:txBody>
          <a:bodyPr wrap="square" lIns="63500" tIns="25400" rIns="63500" bIns="25400" anchor="ctr" anchorCtr="0">
            <a:normAutofit/>
          </a:bodyPr>
          <a:lstStyle>
            <a:lvl1pPr algn="l" defTabSz="913765" rtl="0" eaLnBrk="1" latinLnBrk="0" hangingPunct="1">
              <a:lnSpc>
                <a:spcPct val="90000"/>
              </a:lnSpc>
              <a:spcBef>
                <a:spcPct val="0"/>
              </a:spcBef>
              <a:buNone/>
              <a:defRPr lang="en-US" sz="2745" b="0" kern="1200" cap="none" spc="-49" baseline="0" smtClean="0">
                <a:ln w="3175">
                  <a:noFill/>
                </a:ln>
                <a:solidFill>
                  <a:schemeClr val="tx1"/>
                </a:solidFill>
                <a:effectLst/>
                <a:latin typeface="+mj-lt"/>
                <a:ea typeface="+mn-ea"/>
                <a:cs typeface="Segoe UI" panose="020b0502040204020203" pitchFamily="34" charset="0"/>
              </a:defRPr>
            </a:lvl1pPr>
          </a:lstStyle>
          <a:p>
            <a:pPr algn="l" fontAlgn="auto">
              <a:lnSpc>
                <a:spcPct val="120000"/>
              </a:lnSpc>
              <a:spcAft>
                <a:spcPts val="800"/>
              </a:spcAft>
            </a:pPr>
            <a:r>
              <a:rPr lang="zh-CN" altLang="en-US" sz="3200" b="1" spc="100">
                <a:ln w="3175">
                  <a:noFill/>
                  <a:prstDash val="dash"/>
                </a:ln>
                <a:solidFill>
                  <a:schemeClr val="lt1"/>
                </a:solidFill>
                <a:uFillTx/>
                <a:latin typeface="微软雅黑"/>
                <a:ea typeface="微软雅黑"/>
                <a:cs typeface="微软雅黑" panose="020b0503020204020204" charset="-122"/>
              </a:rPr>
              <a:t>作品通过人们对家乡的爱、对生活的爱,着重表现革命乐观主义精神,从而歌颂爱国主义和革命英雄主义的精神。</a:t>
            </a:r>
            <a:endParaRPr lang="zh-CN" altLang="en-US" sz="3200" b="1" spc="100">
              <a:ln w="3175">
                <a:noFill/>
                <a:prstDash val="dash"/>
              </a:ln>
              <a:solidFill>
                <a:schemeClr val="lt1"/>
              </a:solidFill>
              <a:uFillTx/>
              <a:latin typeface="微软雅黑"/>
              <a:ea typeface="微软雅黑"/>
              <a:cs typeface="微软雅黑" panose="020b0503020204020204" charset="-122"/>
            </a:endParaRPr>
          </a:p>
        </p:txBody>
      </p:sp>
    </p:spTree>
    <p:custDataLst>
      <p:tags r:id="rId8"/>
    </p:custDataLst>
  </p:cSld>
  <p:clrMapOvr>
    <a:masterClrMapping/>
  </p:clrMapOvr>
  <p:transition spd="med"/>
  <p:timing/>
</p:sld>
</file>

<file path=ppt/slides/slide3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solidFill>
          <a:schemeClr val="bg2"/>
        </a:solidFill>
        <a:effectLst/>
      </p:bgPr>
    </p:bg>
    <p:spTree>
      <p:nvGrpSpPr>
        <p:cNvPr id="1" name=""/>
        <p:cNvGrpSpPr/>
        <p:nvPr/>
      </p:nvGrpSpPr>
      <p:grpSpPr>
        <a:xfrm>
          <a:off x="0" y="0"/>
          <a:ext cx="0" cy="0"/>
        </a:xfrm>
      </p:grpSpPr>
      <p:sp>
        <p:nvSpPr>
          <p:cNvPr id="8" name="矩形 7" title=""/>
          <p:cNvSpPr/>
          <p:nvPr userDrawn="1">
            <p:custDataLst>
              <p:tags r:id="rId2"/>
            </p:custDataLst>
          </p:nvPr>
        </p:nvSpPr>
        <p:spPr>
          <a:xfrm>
            <a:off x="0" y="2455545"/>
            <a:ext cx="186055" cy="19640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a:ea typeface="微软雅黑"/>
            </a:endParaRPr>
          </a:p>
        </p:txBody>
      </p:sp>
      <p:sp>
        <p:nvSpPr>
          <p:cNvPr id="5" name="矩形 4" title=""/>
          <p:cNvSpPr/>
          <p:nvPr userDrawn="1">
            <p:custDataLst>
              <p:tags r:id="rId3"/>
            </p:custDataLst>
          </p:nvPr>
        </p:nvSpPr>
        <p:spPr>
          <a:xfrm>
            <a:off x="12014200" y="2455545"/>
            <a:ext cx="186055" cy="19640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a:ea typeface="微软雅黑"/>
            </a:endParaRPr>
          </a:p>
        </p:txBody>
      </p:sp>
      <p:cxnSp>
        <p:nvCxnSpPr>
          <p:cNvPr id="11" name="直接连接符 10" title=""/>
          <p:cNvCxnSpPr/>
          <p:nvPr>
            <p:custDataLst>
              <p:tags r:id="rId4"/>
            </p:custDataLst>
          </p:nvPr>
        </p:nvCxnSpPr>
        <p:spPr>
          <a:xfrm>
            <a:off x="457204" y="1371611"/>
            <a:ext cx="11277690" cy="12700"/>
          </a:xfrm>
          <a:prstGeom prst="line">
            <a:avLst/>
          </a:prstGeom>
          <a:ln w="31750">
            <a:solidFill>
              <a:schemeClr val="accent1"/>
            </a:solidFill>
          </a:ln>
        </p:spPr>
        <p:style>
          <a:lnRef idx="1">
            <a:schemeClr val="dk1"/>
          </a:lnRef>
          <a:fillRef idx="0">
            <a:schemeClr val="dk1"/>
          </a:fillRef>
          <a:effectRef idx="0">
            <a:schemeClr val="dk1"/>
          </a:effectRef>
          <a:fontRef idx="minor">
            <a:schemeClr val="tx1"/>
          </a:fontRef>
        </p:style>
      </p:cxnSp>
      <p:sp>
        <p:nvSpPr>
          <p:cNvPr id="2" name="文本框 6" title=""/>
          <p:cNvSpPr txBox="1"/>
          <p:nvPr>
            <p:custDataLst>
              <p:tags r:id="rId5"/>
            </p:custDataLst>
          </p:nvPr>
        </p:nvSpPr>
        <p:spPr>
          <a:xfrm>
            <a:off x="457204" y="152401"/>
            <a:ext cx="11277690" cy="609605"/>
          </a:xfrm>
          <a:prstGeom prst="rect">
            <a:avLst/>
          </a:prstGeom>
          <a:noFill/>
          <a:ln w="12700">
            <a:miter lim="400000"/>
          </a:ln>
          <a:extLst>
            <a:ext uri="{909E8E84-426E-40DD-AFC4-6F175D3DCCD1}">
              <a14:hiddenFill xmlns:a14="http://schemas.microsoft.com/office/drawing/2010/main">
                <a:solidFill>
                  <a:schemeClr val="accent1"/>
                </a:solidFill>
              </a14:hiddenFill>
            </a:ext>
          </a:extLst>
        </p:spPr>
        <p:txBody>
          <a:bodyPr lIns="0" tIns="0" rIns="0" bIns="0" anchor="b" anchorCtr="0">
            <a:normAutofit/>
          </a:bodyPr>
          <a:lstStyle>
            <a:defPPr>
              <a:defRPr lang="zh-CN"/>
            </a:defPPr>
            <a:lvl1pPr>
              <a:lnSpc>
                <a:spcPct val="120000"/>
              </a:lnSpc>
              <a:defRPr sz="3600" b="1">
                <a:solidFill>
                  <a:srgbClr val="FFFFFF"/>
                </a:solidFill>
                <a:latin typeface="微软雅黑"/>
                <a:ea typeface="微软雅黑"/>
                <a:cs typeface="微软雅黑" panose="020b0503020204020204" charset="-122"/>
              </a:defRPr>
            </a:lvl1pPr>
          </a:lstStyle>
          <a:p>
            <a:pPr>
              <a:lnSpc>
                <a:spcPct val="100000"/>
              </a:lnSpc>
            </a:pPr>
            <a:r>
              <a:rPr lang="zh-CN" err="1">
                <a:solidFill>
                  <a:schemeClr val="lt1"/>
                </a:solidFill>
                <a:latin typeface="汉仪旗黑-85S" panose="00020600040101010101" pitchFamily="18" charset="-122"/>
                <a:ea typeface="汉仪旗黑-85S" panose="00020600040101010101" pitchFamily="18" charset="-122"/>
                <a:sym typeface="微软雅黑"/>
              </a:rPr>
              <a:t>深入研读</a:t>
            </a:r>
            <a:endParaRPr lang="zh-CN" err="1">
              <a:solidFill>
                <a:schemeClr val="lt1"/>
              </a:solidFill>
              <a:latin typeface="汉仪旗黑-85S" panose="00020600040101010101" pitchFamily="18" charset="-122"/>
              <a:ea typeface="汉仪旗黑-85S" panose="00020600040101010101" pitchFamily="18" charset="-122"/>
              <a:sym typeface="微软雅黑"/>
            </a:endParaRPr>
          </a:p>
        </p:txBody>
      </p:sp>
      <p:sp>
        <p:nvSpPr>
          <p:cNvPr id="3" name="副标题" title=""/>
          <p:cNvSpPr txBox="1"/>
          <p:nvPr>
            <p:custDataLst>
              <p:tags r:id="rId6"/>
            </p:custDataLst>
          </p:nvPr>
        </p:nvSpPr>
        <p:spPr>
          <a:xfrm>
            <a:off x="457204" y="762007"/>
            <a:ext cx="11277690" cy="457204"/>
          </a:xfrm>
          <a:prstGeom prst="rect">
            <a:avLst/>
          </a:prstGeom>
          <a:noFill/>
          <a:ln w="12700">
            <a:miter lim="400000"/>
          </a:ln>
          <a:extLst>
            <a:ext uri="{909E8E84-426E-40DD-AFC4-6F175D3DCCD1}">
              <a14:hiddenFill xmlns:a14="http://schemas.microsoft.com/office/drawing/2010/main">
                <a:solidFill>
                  <a:schemeClr val="accent3"/>
                </a:solidFill>
              </a14:hiddenFill>
            </a:ext>
          </a:extLst>
        </p:spPr>
        <p:txBody>
          <a:bodyPr lIns="0" tIns="0" rIns="0" bIns="0">
            <a:normAutofit/>
          </a:bodyPr>
          <a:lstStyle>
            <a:defPPr>
              <a:defRPr lang="zh-CN"/>
            </a:defPPr>
            <a:lvl1pPr fontAlgn="auto">
              <a:lnSpc>
                <a:spcPct val="120000"/>
              </a:lnSpc>
              <a:defRPr sz="2000">
                <a:solidFill>
                  <a:srgbClr val="FFFFFF"/>
                </a:solidFill>
                <a:latin typeface="微软雅黑"/>
                <a:ea typeface="微软雅黑"/>
                <a:cs typeface="微软雅黑" panose="020b0503020204020204" charset="-122"/>
              </a:defRPr>
            </a:lvl1pPr>
          </a:lstStyle>
          <a:p>
            <a:r>
              <a:rPr err="1">
                <a:solidFill>
                  <a:schemeClr val="lt1"/>
                </a:solidFill>
                <a:latin typeface="汉仪旗黑-85S" panose="00020600040101010101" pitchFamily="18" charset="-122"/>
                <a:ea typeface="汉仪旗黑-85S" panose="00020600040101010101" pitchFamily="18" charset="-122"/>
                <a:sym typeface="微软雅黑"/>
              </a:rPr>
              <a:t>烘托人物形象</a:t>
            </a:r>
            <a:endParaRPr err="1">
              <a:solidFill>
                <a:schemeClr val="lt1"/>
              </a:solidFill>
              <a:latin typeface="汉仪旗黑-85S" panose="00020600040101010101" pitchFamily="18" charset="-122"/>
              <a:ea typeface="汉仪旗黑-85S" panose="00020600040101010101" pitchFamily="18" charset="-122"/>
              <a:sym typeface="微软雅黑"/>
            </a:endParaRPr>
          </a:p>
        </p:txBody>
      </p:sp>
      <p:sp>
        <p:nvSpPr>
          <p:cNvPr id="4" name="Title 6" title=""/>
          <p:cNvSpPr txBox="1"/>
          <p:nvPr>
            <p:custDataLst>
              <p:tags r:id="rId7"/>
            </p:custDataLst>
          </p:nvPr>
        </p:nvSpPr>
        <p:spPr>
          <a:xfrm>
            <a:off x="835025" y="1870075"/>
            <a:ext cx="10521950" cy="3242310"/>
          </a:xfrm>
          <a:prstGeom prst="rect">
            <a:avLst/>
          </a:prstGeom>
          <a:noFill/>
          <a:ln w="3175">
            <a:noFill/>
            <a:prstDash val="dash"/>
          </a:ln>
        </p:spPr>
        <p:txBody>
          <a:bodyPr wrap="square" lIns="63500" tIns="25400" rIns="63500" bIns="25400" anchor="ctr" anchorCtr="0">
            <a:noAutofit/>
          </a:bodyPr>
          <a:lstStyle>
            <a:lvl1pPr algn="l" defTabSz="913765" rtl="0" eaLnBrk="1" latinLnBrk="0" hangingPunct="1">
              <a:lnSpc>
                <a:spcPct val="90000"/>
              </a:lnSpc>
              <a:spcBef>
                <a:spcPct val="0"/>
              </a:spcBef>
              <a:buNone/>
              <a:defRPr lang="en-US" sz="2745" b="0" kern="1200" cap="none" spc="-49" baseline="0" smtClean="0">
                <a:ln w="3175">
                  <a:noFill/>
                </a:ln>
                <a:solidFill>
                  <a:schemeClr val="tx1"/>
                </a:solidFill>
                <a:effectLst/>
                <a:latin typeface="+mj-lt"/>
                <a:ea typeface="+mn-ea"/>
                <a:cs typeface="Segoe UI" panose="020b0502040204020203" pitchFamily="34" charset="0"/>
              </a:defRPr>
            </a:lvl1pPr>
          </a:lstStyle>
          <a:p>
            <a:pPr algn="l" fontAlgn="auto">
              <a:lnSpc>
                <a:spcPct val="120000"/>
              </a:lnSpc>
              <a:spcAft>
                <a:spcPts val="800"/>
              </a:spcAft>
            </a:pPr>
            <a:r>
              <a:rPr lang="zh-CN" altLang="en-US" sz="3200" b="1" spc="100">
                <a:ln w="3175">
                  <a:noFill/>
                  <a:prstDash val="dash"/>
                </a:ln>
                <a:solidFill>
                  <a:schemeClr val="lt1"/>
                </a:solidFill>
                <a:uFillTx/>
                <a:latin typeface="微软雅黑"/>
                <a:ea typeface="微软雅黑"/>
                <a:cs typeface="微软雅黑" panose="020b0503020204020204" charset="-122"/>
              </a:rPr>
              <a:t>因为对家乡的热爱，以水生嫂为代表的白洋淀妇女才毅然决然地送郎上战场,而她们自己也经过血雨腥风的洗礼茁壮成长起来,成为白洋淀的战士,勇敢地投身到抗日的洪流中去。作者正是通过这种纯美意境的铺垫,烘托了一群温情又坚毅的英雄儿女。</a:t>
            </a:r>
            <a:endParaRPr lang="zh-CN" altLang="en-US" sz="3200" b="1" spc="100">
              <a:ln w="3175">
                <a:noFill/>
                <a:prstDash val="dash"/>
              </a:ln>
              <a:solidFill>
                <a:schemeClr val="lt1"/>
              </a:solidFill>
              <a:uFillTx/>
              <a:latin typeface="微软雅黑"/>
              <a:ea typeface="微软雅黑"/>
              <a:cs typeface="微软雅黑" panose="020b0503020204020204" charset="-122"/>
            </a:endParaRPr>
          </a:p>
        </p:txBody>
      </p:sp>
    </p:spTree>
    <p:custDataLst>
      <p:tags r:id="rId8"/>
    </p:custDataLst>
  </p:cSld>
  <p:clrMapOvr>
    <a:masterClrMapping/>
  </p:clrMapOvr>
  <p:transition spd="med"/>
  <p:timing/>
</p:sld>
</file>

<file path=ppt/slides/slide3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solidFill>
          <a:schemeClr val="bg2"/>
        </a:solidFill>
        <a:effectLst/>
      </p:bgPr>
    </p:bg>
    <p:spTree>
      <p:nvGrpSpPr>
        <p:cNvPr id="1" name=""/>
        <p:cNvGrpSpPr/>
        <p:nvPr/>
      </p:nvGrpSpPr>
      <p:grpSpPr>
        <a:xfrm>
          <a:off x="0" y="0"/>
          <a:ext cx="0" cy="0"/>
        </a:xfrm>
      </p:grpSpPr>
      <p:sp>
        <p:nvSpPr>
          <p:cNvPr id="8" name="矩形 7" title=""/>
          <p:cNvSpPr/>
          <p:nvPr userDrawn="1">
            <p:custDataLst>
              <p:tags r:id="rId2"/>
            </p:custDataLst>
          </p:nvPr>
        </p:nvSpPr>
        <p:spPr>
          <a:xfrm>
            <a:off x="0" y="2455545"/>
            <a:ext cx="186055" cy="19640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a:ea typeface="微软雅黑"/>
            </a:endParaRPr>
          </a:p>
        </p:txBody>
      </p:sp>
      <p:sp>
        <p:nvSpPr>
          <p:cNvPr id="5" name="矩形 4" title=""/>
          <p:cNvSpPr/>
          <p:nvPr userDrawn="1">
            <p:custDataLst>
              <p:tags r:id="rId3"/>
            </p:custDataLst>
          </p:nvPr>
        </p:nvSpPr>
        <p:spPr>
          <a:xfrm>
            <a:off x="12014200" y="2455545"/>
            <a:ext cx="186055" cy="19640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a:ea typeface="微软雅黑"/>
            </a:endParaRPr>
          </a:p>
        </p:txBody>
      </p:sp>
      <p:cxnSp>
        <p:nvCxnSpPr>
          <p:cNvPr id="11" name="直接连接符 10" title=""/>
          <p:cNvCxnSpPr/>
          <p:nvPr>
            <p:custDataLst>
              <p:tags r:id="rId4"/>
            </p:custDataLst>
          </p:nvPr>
        </p:nvCxnSpPr>
        <p:spPr>
          <a:xfrm>
            <a:off x="457204" y="1371611"/>
            <a:ext cx="11277690" cy="12700"/>
          </a:xfrm>
          <a:prstGeom prst="line">
            <a:avLst/>
          </a:prstGeom>
          <a:ln w="31750">
            <a:solidFill>
              <a:schemeClr val="accent1"/>
            </a:solidFill>
          </a:ln>
        </p:spPr>
        <p:style>
          <a:lnRef idx="1">
            <a:schemeClr val="dk1"/>
          </a:lnRef>
          <a:fillRef idx="0">
            <a:schemeClr val="dk1"/>
          </a:fillRef>
          <a:effectRef idx="0">
            <a:schemeClr val="dk1"/>
          </a:effectRef>
          <a:fontRef idx="minor">
            <a:schemeClr val="tx1"/>
          </a:fontRef>
        </p:style>
      </p:cxnSp>
      <p:sp>
        <p:nvSpPr>
          <p:cNvPr id="2" name="文本框 6" title=""/>
          <p:cNvSpPr txBox="1"/>
          <p:nvPr>
            <p:custDataLst>
              <p:tags r:id="rId5"/>
            </p:custDataLst>
          </p:nvPr>
        </p:nvSpPr>
        <p:spPr>
          <a:xfrm>
            <a:off x="457204" y="152401"/>
            <a:ext cx="11277690" cy="609605"/>
          </a:xfrm>
          <a:prstGeom prst="rect">
            <a:avLst/>
          </a:prstGeom>
          <a:noFill/>
          <a:ln w="12700">
            <a:miter lim="400000"/>
          </a:ln>
          <a:extLst>
            <a:ext uri="{909E8E84-426E-40DD-AFC4-6F175D3DCCD1}">
              <a14:hiddenFill xmlns:a14="http://schemas.microsoft.com/office/drawing/2010/main">
                <a:solidFill>
                  <a:schemeClr val="accent1"/>
                </a:solidFill>
              </a14:hiddenFill>
            </a:ext>
          </a:extLst>
        </p:spPr>
        <p:txBody>
          <a:bodyPr lIns="0" tIns="0" rIns="0" bIns="0" anchor="b" anchorCtr="0">
            <a:normAutofit/>
          </a:bodyPr>
          <a:lstStyle>
            <a:defPPr>
              <a:defRPr lang="zh-CN"/>
            </a:defPPr>
            <a:lvl1pPr>
              <a:lnSpc>
                <a:spcPct val="120000"/>
              </a:lnSpc>
              <a:defRPr sz="3600" b="1">
                <a:solidFill>
                  <a:srgbClr val="FFFFFF"/>
                </a:solidFill>
                <a:latin typeface="微软雅黑"/>
                <a:ea typeface="微软雅黑"/>
                <a:cs typeface="微软雅黑" panose="020b0503020204020204" charset="-122"/>
              </a:defRPr>
            </a:lvl1pPr>
          </a:lstStyle>
          <a:p>
            <a:pPr>
              <a:lnSpc>
                <a:spcPct val="100000"/>
              </a:lnSpc>
            </a:pPr>
            <a:r>
              <a:rPr lang="zh-CN" err="1">
                <a:solidFill>
                  <a:schemeClr val="lt1"/>
                </a:solidFill>
                <a:latin typeface="汉仪旗黑-85S" panose="00020600040101010101" pitchFamily="18" charset="-122"/>
                <a:ea typeface="汉仪旗黑-85S" panose="00020600040101010101" pitchFamily="18" charset="-122"/>
                <a:sym typeface="微软雅黑"/>
              </a:rPr>
              <a:t>深入研读</a:t>
            </a:r>
            <a:endParaRPr lang="zh-CN" err="1">
              <a:solidFill>
                <a:schemeClr val="lt1"/>
              </a:solidFill>
              <a:latin typeface="汉仪旗黑-85S" panose="00020600040101010101" pitchFamily="18" charset="-122"/>
              <a:ea typeface="汉仪旗黑-85S" panose="00020600040101010101" pitchFamily="18" charset="-122"/>
              <a:sym typeface="微软雅黑"/>
            </a:endParaRPr>
          </a:p>
        </p:txBody>
      </p:sp>
      <p:sp>
        <p:nvSpPr>
          <p:cNvPr id="3" name="副标题" title=""/>
          <p:cNvSpPr txBox="1"/>
          <p:nvPr>
            <p:custDataLst>
              <p:tags r:id="rId6"/>
            </p:custDataLst>
          </p:nvPr>
        </p:nvSpPr>
        <p:spPr>
          <a:xfrm>
            <a:off x="457204" y="762007"/>
            <a:ext cx="11277690" cy="457204"/>
          </a:xfrm>
          <a:prstGeom prst="rect">
            <a:avLst/>
          </a:prstGeom>
          <a:noFill/>
          <a:ln w="12700">
            <a:miter lim="400000"/>
          </a:ln>
          <a:extLst>
            <a:ext uri="{909E8E84-426E-40DD-AFC4-6F175D3DCCD1}">
              <a14:hiddenFill xmlns:a14="http://schemas.microsoft.com/office/drawing/2010/main">
                <a:solidFill>
                  <a:schemeClr val="accent3"/>
                </a:solidFill>
              </a14:hiddenFill>
            </a:ext>
          </a:extLst>
        </p:spPr>
        <p:txBody>
          <a:bodyPr lIns="0" tIns="0" rIns="0" bIns="0">
            <a:normAutofit/>
          </a:bodyPr>
          <a:lstStyle>
            <a:defPPr>
              <a:defRPr lang="zh-CN"/>
            </a:defPPr>
            <a:lvl1pPr fontAlgn="auto">
              <a:lnSpc>
                <a:spcPct val="120000"/>
              </a:lnSpc>
              <a:defRPr sz="2000">
                <a:solidFill>
                  <a:srgbClr val="FFFFFF"/>
                </a:solidFill>
                <a:latin typeface="微软雅黑"/>
                <a:ea typeface="微软雅黑"/>
                <a:cs typeface="微软雅黑" panose="020b0503020204020204" charset="-122"/>
              </a:defRPr>
            </a:lvl1pPr>
          </a:lstStyle>
          <a:p>
            <a:r>
              <a:rPr err="1">
                <a:solidFill>
                  <a:schemeClr val="lt1"/>
                </a:solidFill>
                <a:latin typeface="汉仪旗黑-85S" panose="00020600040101010101" pitchFamily="18" charset="-122"/>
                <a:ea typeface="汉仪旗黑-85S" panose="00020600040101010101" pitchFamily="18" charset="-122"/>
                <a:sym typeface="微软雅黑"/>
              </a:rPr>
              <a:t>作者对美的追求</a:t>
            </a:r>
            <a:endParaRPr err="1">
              <a:solidFill>
                <a:schemeClr val="lt1"/>
              </a:solidFill>
              <a:latin typeface="汉仪旗黑-85S" panose="00020600040101010101" pitchFamily="18" charset="-122"/>
              <a:ea typeface="汉仪旗黑-85S" panose="00020600040101010101" pitchFamily="18" charset="-122"/>
              <a:sym typeface="微软雅黑"/>
            </a:endParaRPr>
          </a:p>
        </p:txBody>
      </p:sp>
      <p:sp>
        <p:nvSpPr>
          <p:cNvPr id="4" name="Title 6" title=""/>
          <p:cNvSpPr txBox="1"/>
          <p:nvPr>
            <p:custDataLst>
              <p:tags r:id="rId7"/>
            </p:custDataLst>
          </p:nvPr>
        </p:nvSpPr>
        <p:spPr>
          <a:xfrm>
            <a:off x="590550" y="1661795"/>
            <a:ext cx="10741660" cy="4097655"/>
          </a:xfrm>
          <a:prstGeom prst="rect">
            <a:avLst/>
          </a:prstGeom>
          <a:noFill/>
          <a:ln w="3175">
            <a:noFill/>
            <a:prstDash val="dash"/>
          </a:ln>
        </p:spPr>
        <p:txBody>
          <a:bodyPr wrap="square" lIns="63500" tIns="25400" rIns="63500" bIns="25400" anchor="ctr" anchorCtr="0">
            <a:noAutofit/>
          </a:bodyPr>
          <a:lstStyle>
            <a:lvl1pPr algn="l" defTabSz="913765" rtl="0" eaLnBrk="1" latinLnBrk="0" hangingPunct="1">
              <a:lnSpc>
                <a:spcPct val="90000"/>
              </a:lnSpc>
              <a:spcBef>
                <a:spcPct val="0"/>
              </a:spcBef>
              <a:buNone/>
              <a:defRPr lang="en-US" sz="2745" b="0" kern="1200" cap="none" spc="-49" baseline="0" smtClean="0">
                <a:ln w="3175">
                  <a:noFill/>
                </a:ln>
                <a:solidFill>
                  <a:schemeClr val="tx1"/>
                </a:solidFill>
                <a:effectLst/>
                <a:latin typeface="+mj-lt"/>
                <a:ea typeface="+mn-ea"/>
                <a:cs typeface="Segoe UI" panose="020b0502040204020203" pitchFamily="34" charset="0"/>
              </a:defRPr>
            </a:lvl1pPr>
          </a:lstStyle>
          <a:p>
            <a:pPr algn="l" fontAlgn="auto">
              <a:lnSpc>
                <a:spcPct val="120000"/>
              </a:lnSpc>
              <a:spcAft>
                <a:spcPts val="800"/>
              </a:spcAft>
            </a:pPr>
            <a:r>
              <a:rPr lang="zh-CN" altLang="en-US" sz="2400" b="1" spc="100">
                <a:ln w="3175">
                  <a:noFill/>
                  <a:prstDash val="dash"/>
                </a:ln>
                <a:solidFill>
                  <a:schemeClr val="lt1"/>
                </a:solidFill>
                <a:uFillTx/>
                <a:latin typeface="微软雅黑"/>
                <a:ea typeface="微软雅黑"/>
                <a:cs typeface="微软雅黑" panose="020b0503020204020204" charset="-122"/>
              </a:rPr>
              <a:t>小说文中有画、文中有诗,是一幅被作者充分诗化了的、有着无限开阔境界的荷花图。小说形成了一种散文式的格调、诗歌般的意境,既清新脱俗,又含蓄隽永。
14.试以水生嫂和祥林嫂为例，说说时代变迁对妇女命运的影响。
同样作为中国普通的农村妇女，但是祥林嫂和水生嫂的人生道路却完全不一样。祥林嫂生活在封建时代末期，现代文明之风还吹不进封闭、保守的鲁镇，祥林嫂只能被冷漠、黑暗的社会现实所毁灭；水生嫂生活在全民抗战时期，社会已经有了很大的进步，尤其是在根据地，妇女解放已经开始深入人心，所以水生嫂能从一个贤惠、温顺的村妇成长为一个抗战的巾帼战士。</a:t>
            </a:r>
            <a:endParaRPr lang="zh-CN" altLang="en-US" sz="2400" b="1" spc="100">
              <a:ln w="3175">
                <a:noFill/>
                <a:prstDash val="dash"/>
              </a:ln>
              <a:solidFill>
                <a:schemeClr val="lt1"/>
              </a:solidFill>
              <a:uFillTx/>
              <a:latin typeface="微软雅黑"/>
              <a:ea typeface="微软雅黑"/>
              <a:cs typeface="微软雅黑" panose="020b0503020204020204" charset="-122"/>
            </a:endParaRPr>
          </a:p>
        </p:txBody>
      </p:sp>
    </p:spTree>
    <p:custDataLst>
      <p:tags r:id="rId8"/>
    </p:custDataLst>
  </p:cSld>
  <p:clrMapOvr>
    <a:masterClrMapping/>
  </p:clrMapOvr>
  <p:transition spd="med"/>
  <p:timing/>
</p:sld>
</file>

<file path=ppt/slides/slide3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solidFill>
          <a:schemeClr val="bg2"/>
        </a:solidFill>
        <a:effectLst/>
      </p:bgPr>
    </p:bg>
    <p:spTree>
      <p:nvGrpSpPr>
        <p:cNvPr id="1" name=""/>
        <p:cNvGrpSpPr/>
        <p:nvPr/>
      </p:nvGrpSpPr>
      <p:grpSpPr>
        <a:xfrm>
          <a:off x="0" y="0"/>
          <a:ext cx="0" cy="0"/>
        </a:xfrm>
      </p:grpSpPr>
      <p:sp>
        <p:nvSpPr>
          <p:cNvPr id="10" name="矩形 9" title=""/>
          <p:cNvSpPr/>
          <p:nvPr userDrawn="1">
            <p:custDataLst>
              <p:tags r:id="rId2"/>
            </p:custDataLst>
          </p:nvPr>
        </p:nvSpPr>
        <p:spPr>
          <a:xfrm>
            <a:off x="0" y="2455545"/>
            <a:ext cx="186055" cy="19640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a:ea typeface="微软雅黑"/>
            </a:endParaRPr>
          </a:p>
        </p:txBody>
      </p:sp>
      <p:sp>
        <p:nvSpPr>
          <p:cNvPr id="9" name="矩形 8" title=""/>
          <p:cNvSpPr/>
          <p:nvPr userDrawn="1">
            <p:custDataLst>
              <p:tags r:id="rId3"/>
            </p:custDataLst>
          </p:nvPr>
        </p:nvSpPr>
        <p:spPr>
          <a:xfrm>
            <a:off x="12014200" y="2455545"/>
            <a:ext cx="186055" cy="19640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a:ea typeface="微软雅黑"/>
            </a:endParaRPr>
          </a:p>
        </p:txBody>
      </p:sp>
      <p:cxnSp>
        <p:nvCxnSpPr>
          <p:cNvPr id="11" name="直接连接符 10" title=""/>
          <p:cNvCxnSpPr/>
          <p:nvPr>
            <p:custDataLst>
              <p:tags r:id="rId4"/>
            </p:custDataLst>
          </p:nvPr>
        </p:nvCxnSpPr>
        <p:spPr>
          <a:xfrm>
            <a:off x="457204" y="1371611"/>
            <a:ext cx="11277690" cy="12700"/>
          </a:xfrm>
          <a:prstGeom prst="line">
            <a:avLst/>
          </a:prstGeom>
          <a:ln w="31750">
            <a:solidFill>
              <a:schemeClr val="accent1"/>
            </a:solidFill>
          </a:ln>
        </p:spPr>
        <p:style>
          <a:lnRef idx="1">
            <a:schemeClr val="dk1"/>
          </a:lnRef>
          <a:fillRef idx="0">
            <a:schemeClr val="dk1"/>
          </a:fillRef>
          <a:effectRef idx="0">
            <a:schemeClr val="dk1"/>
          </a:effectRef>
          <a:fontRef idx="minor">
            <a:schemeClr val="tx1"/>
          </a:fontRef>
        </p:style>
      </p:cxnSp>
      <p:sp>
        <p:nvSpPr>
          <p:cNvPr id="2" name="文本框 6" title=""/>
          <p:cNvSpPr txBox="1"/>
          <p:nvPr>
            <p:custDataLst>
              <p:tags r:id="rId5"/>
            </p:custDataLst>
          </p:nvPr>
        </p:nvSpPr>
        <p:spPr>
          <a:xfrm>
            <a:off x="457204" y="152401"/>
            <a:ext cx="11277690" cy="609605"/>
          </a:xfrm>
          <a:prstGeom prst="rect">
            <a:avLst/>
          </a:prstGeom>
          <a:noFill/>
          <a:ln w="12700">
            <a:miter lim="400000"/>
          </a:ln>
          <a:extLst>
            <a:ext uri="{909E8E84-426E-40DD-AFC4-6F175D3DCCD1}">
              <a14:hiddenFill xmlns:a14="http://schemas.microsoft.com/office/drawing/2010/main">
                <a:solidFill>
                  <a:schemeClr val="accent1"/>
                </a:solidFill>
              </a14:hiddenFill>
            </a:ext>
          </a:extLst>
        </p:spPr>
        <p:txBody>
          <a:bodyPr lIns="0" tIns="0" rIns="0" bIns="0" anchor="b" anchorCtr="0">
            <a:normAutofit/>
          </a:bodyPr>
          <a:lstStyle>
            <a:defPPr>
              <a:defRPr lang="zh-CN"/>
            </a:defPPr>
            <a:lvl1pPr>
              <a:lnSpc>
                <a:spcPct val="120000"/>
              </a:lnSpc>
              <a:defRPr sz="3600" b="1">
                <a:solidFill>
                  <a:srgbClr val="FFFFFF"/>
                </a:solidFill>
                <a:latin typeface="微软雅黑"/>
                <a:ea typeface="微软雅黑"/>
                <a:cs typeface="微软雅黑" panose="020b0503020204020204" charset="-122"/>
              </a:defRPr>
            </a:lvl1pPr>
          </a:lstStyle>
          <a:p>
            <a:pPr>
              <a:lnSpc>
                <a:spcPct val="100000"/>
              </a:lnSpc>
            </a:pPr>
            <a:r>
              <a:rPr lang="zh-CN" err="1">
                <a:solidFill>
                  <a:schemeClr val="lt1"/>
                </a:solidFill>
                <a:latin typeface="汉仪旗黑-85S" panose="00020600040101010101" pitchFamily="18" charset="-122"/>
                <a:ea typeface="汉仪旗黑-85S" panose="00020600040101010101" pitchFamily="18" charset="-122"/>
                <a:sym typeface="微软雅黑"/>
              </a:rPr>
              <a:t>鉴赏要点</a:t>
            </a:r>
            <a:endParaRPr lang="zh-CN" err="1">
              <a:solidFill>
                <a:schemeClr val="lt1"/>
              </a:solidFill>
              <a:latin typeface="汉仪旗黑-85S" panose="00020600040101010101" pitchFamily="18" charset="-122"/>
              <a:ea typeface="汉仪旗黑-85S" panose="00020600040101010101" pitchFamily="18" charset="-122"/>
              <a:sym typeface="微软雅黑"/>
            </a:endParaRPr>
          </a:p>
        </p:txBody>
      </p:sp>
      <p:sp>
        <p:nvSpPr>
          <p:cNvPr id="3" name="副标题" title=""/>
          <p:cNvSpPr txBox="1"/>
          <p:nvPr>
            <p:custDataLst>
              <p:tags r:id="rId6"/>
            </p:custDataLst>
          </p:nvPr>
        </p:nvSpPr>
        <p:spPr>
          <a:xfrm>
            <a:off x="457204" y="762007"/>
            <a:ext cx="11277690" cy="457204"/>
          </a:xfrm>
          <a:prstGeom prst="rect">
            <a:avLst/>
          </a:prstGeom>
          <a:noFill/>
          <a:ln w="12700">
            <a:miter lim="400000"/>
          </a:ln>
          <a:extLst>
            <a:ext uri="{909E8E84-426E-40DD-AFC4-6F175D3DCCD1}">
              <a14:hiddenFill xmlns:a14="http://schemas.microsoft.com/office/drawing/2010/main">
                <a:solidFill>
                  <a:schemeClr val="accent3"/>
                </a:solidFill>
              </a14:hiddenFill>
            </a:ext>
          </a:extLst>
        </p:spPr>
        <p:txBody>
          <a:bodyPr lIns="0" tIns="0" rIns="0" bIns="0">
            <a:normAutofit/>
          </a:bodyPr>
          <a:lstStyle>
            <a:defPPr>
              <a:defRPr lang="zh-CN"/>
            </a:defPPr>
            <a:lvl1pPr fontAlgn="auto">
              <a:lnSpc>
                <a:spcPct val="120000"/>
              </a:lnSpc>
              <a:defRPr sz="2000">
                <a:solidFill>
                  <a:srgbClr val="FFFFFF"/>
                </a:solidFill>
                <a:latin typeface="微软雅黑"/>
                <a:ea typeface="微软雅黑"/>
                <a:cs typeface="微软雅黑" panose="020b0503020204020204" charset="-122"/>
              </a:defRPr>
            </a:lvl1pPr>
          </a:lstStyle>
          <a:p>
            <a:r>
              <a:rPr err="1">
                <a:solidFill>
                  <a:schemeClr val="lt1"/>
                </a:solidFill>
                <a:latin typeface="汉仪旗黑-85S" panose="00020600040101010101" pitchFamily="18" charset="-122"/>
                <a:ea typeface="汉仪旗黑-85S" panose="00020600040101010101" pitchFamily="18" charset="-122"/>
                <a:sym typeface="微软雅黑"/>
              </a:rPr>
              <a:t>艺术特色</a:t>
            </a:r>
            <a:endParaRPr err="1">
              <a:solidFill>
                <a:schemeClr val="lt1"/>
              </a:solidFill>
              <a:latin typeface="汉仪旗黑-85S" panose="00020600040101010101" pitchFamily="18" charset="-122"/>
              <a:ea typeface="汉仪旗黑-85S" panose="00020600040101010101" pitchFamily="18" charset="-122"/>
              <a:sym typeface="微软雅黑"/>
            </a:endParaRPr>
          </a:p>
        </p:txBody>
      </p:sp>
      <p:sp>
        <p:nvSpPr>
          <p:cNvPr id="5" name="矩形 4" title=""/>
          <p:cNvSpPr/>
          <p:nvPr>
            <p:custDataLst>
              <p:tags r:id="rId7"/>
            </p:custDataLst>
          </p:nvPr>
        </p:nvSpPr>
        <p:spPr>
          <a:xfrm>
            <a:off x="3158760" y="297039"/>
            <a:ext cx="4911140" cy="1970224"/>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lt1"/>
              </a:solidFill>
              <a:latin typeface="微软雅黑"/>
              <a:ea typeface="微软雅黑"/>
            </a:endParaRPr>
          </a:p>
        </p:txBody>
      </p:sp>
      <p:sp>
        <p:nvSpPr>
          <p:cNvPr id="34" name="三角形 33" title=""/>
          <p:cNvSpPr/>
          <p:nvPr>
            <p:custDataLst>
              <p:tags r:id="rId8"/>
            </p:custDataLst>
          </p:nvPr>
        </p:nvSpPr>
        <p:spPr>
          <a:xfrm>
            <a:off x="7718302" y="2071677"/>
            <a:ext cx="177480" cy="153134"/>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lt1"/>
              </a:solidFill>
              <a:latin typeface="微软雅黑"/>
              <a:ea typeface="微软雅黑"/>
            </a:endParaRPr>
          </a:p>
        </p:txBody>
      </p:sp>
      <p:sp>
        <p:nvSpPr>
          <p:cNvPr id="8" name="三角形 7" title=""/>
          <p:cNvSpPr/>
          <p:nvPr>
            <p:custDataLst>
              <p:tags r:id="rId9"/>
            </p:custDataLst>
          </p:nvPr>
        </p:nvSpPr>
        <p:spPr>
          <a:xfrm>
            <a:off x="7651668" y="2035796"/>
            <a:ext cx="177480" cy="15313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lt1"/>
              </a:solidFill>
              <a:latin typeface="微软雅黑"/>
              <a:ea typeface="微软雅黑"/>
            </a:endParaRPr>
          </a:p>
        </p:txBody>
      </p:sp>
      <p:sp>
        <p:nvSpPr>
          <p:cNvPr id="30" name="文本框 29" title=""/>
          <p:cNvSpPr txBox="1"/>
          <p:nvPr>
            <p:custDataLst>
              <p:tags r:id="rId10"/>
            </p:custDataLst>
          </p:nvPr>
        </p:nvSpPr>
        <p:spPr>
          <a:xfrm>
            <a:off x="3390265" y="1127125"/>
            <a:ext cx="7616825" cy="892175"/>
          </a:xfrm>
          <a:prstGeom prst="rect">
            <a:avLst/>
          </a:prstGeom>
          <a:noFill/>
        </p:spPr>
        <p:txBody>
          <a:bodyPr vert="horz" wrap="square" lIns="0" tIns="0" rIns="0" bIns="0" rtlCol="0" anchor="ctr" anchorCtr="0">
            <a:noAutofit/>
          </a:bodyPr>
          <a:lstStyle/>
          <a:p>
            <a:pPr marL="0" indent="0" fontAlgn="auto">
              <a:lnSpc>
                <a:spcPct val="130000"/>
              </a:lnSpc>
              <a:buNone/>
            </a:pPr>
            <a:r>
              <a:rPr lang="zh-CN" altLang="en-US" sz="1600" b="1" spc="150">
                <a:solidFill>
                  <a:schemeClr val="lt1"/>
                </a:solidFill>
                <a:uFillTx/>
                <a:latin typeface="微软雅黑"/>
                <a:ea typeface="微软雅黑"/>
                <a:sym typeface="+mn-ea"/>
              </a:rPr>
              <a:t>①结构的散文化、描写的诗意化。就全篇而言，没有曲折而又完整的故事，整篇只写了几个场景。环境描写充满诗情画意，皎洁的明月、干净的庭院、银白的世界、透明的薄雾、新鲜的荷香，无不给人以清新淡雅、如诗如画的感觉。</a:t>
            </a:r>
            <a:endParaRPr lang="zh-CN" altLang="en-US" sz="1600" b="1" spc="150">
              <a:solidFill>
                <a:schemeClr val="lt1"/>
              </a:solidFill>
              <a:uFillTx/>
              <a:latin typeface="微软雅黑"/>
              <a:ea typeface="微软雅黑"/>
              <a:sym typeface="+mn-ea"/>
            </a:endParaRPr>
          </a:p>
        </p:txBody>
      </p:sp>
      <p:sp>
        <p:nvSpPr>
          <p:cNvPr id="32" name="矩形 31" title=""/>
          <p:cNvSpPr/>
          <p:nvPr>
            <p:custDataLst>
              <p:tags r:id="rId11"/>
            </p:custDataLst>
          </p:nvPr>
        </p:nvSpPr>
        <p:spPr>
          <a:xfrm>
            <a:off x="3459420" y="978766"/>
            <a:ext cx="903419" cy="123019"/>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lt1"/>
              </a:solidFill>
              <a:latin typeface="微软雅黑"/>
              <a:ea typeface="微软雅黑"/>
            </a:endParaRPr>
          </a:p>
        </p:txBody>
      </p:sp>
      <p:sp>
        <p:nvSpPr>
          <p:cNvPr id="6" name="矩形 5" title=""/>
          <p:cNvSpPr/>
          <p:nvPr>
            <p:custDataLst>
              <p:tags r:id="rId12"/>
            </p:custDataLst>
          </p:nvPr>
        </p:nvSpPr>
        <p:spPr>
          <a:xfrm>
            <a:off x="3366515" y="909568"/>
            <a:ext cx="903419" cy="1230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lt1"/>
              </a:solidFill>
              <a:latin typeface="微软雅黑"/>
              <a:ea typeface="微软雅黑"/>
            </a:endParaRPr>
          </a:p>
        </p:txBody>
      </p:sp>
      <p:sp>
        <p:nvSpPr>
          <p:cNvPr id="26" name="文本框 25" title=""/>
          <p:cNvSpPr txBox="1"/>
          <p:nvPr>
            <p:custDataLst>
              <p:tags r:id="rId13"/>
            </p:custDataLst>
          </p:nvPr>
        </p:nvSpPr>
        <p:spPr>
          <a:xfrm>
            <a:off x="3272829" y="89453"/>
            <a:ext cx="1088867" cy="1178280"/>
          </a:xfrm>
          <a:prstGeom prst="rect">
            <a:avLst/>
          </a:prstGeom>
          <a:noFill/>
        </p:spPr>
        <p:txBody>
          <a:bodyPr vert="horz" wrap="square" lIns="91440" tIns="45720" rIns="91440" bIns="45720" rtlCol="0" anchor="b" anchorCtr="0">
            <a:normAutofit fontScale="90000"/>
          </a:bodyPr>
          <a:lstStyle/>
          <a:p>
            <a:pPr algn="ctr" fontAlgn="auto">
              <a:lnSpc>
                <a:spcPct val="130000"/>
              </a:lnSpc>
            </a:pPr>
            <a:r>
              <a:rPr lang="en-US" altLang="zh-CN" sz="6000" b="1" spc="150">
                <a:solidFill>
                  <a:schemeClr val="lt1"/>
                </a:solidFill>
                <a:latin typeface="微软雅黑"/>
                <a:ea typeface="微软雅黑"/>
                <a:cs typeface="Arial" panose="020b0604020202020204" pitchFamily="34" charset="0"/>
              </a:rPr>
              <a:t>01</a:t>
            </a:r>
            <a:endParaRPr lang="en-US" altLang="zh-CN" sz="6000" b="1" spc="150">
              <a:solidFill>
                <a:schemeClr val="lt1"/>
              </a:solidFill>
              <a:latin typeface="微软雅黑"/>
              <a:ea typeface="微软雅黑"/>
              <a:cs typeface="Arial" panose="020b0604020202020204" pitchFamily="34" charset="0"/>
            </a:endParaRPr>
          </a:p>
        </p:txBody>
      </p:sp>
      <p:sp>
        <p:nvSpPr>
          <p:cNvPr id="12" name="矩形 11" title=""/>
          <p:cNvSpPr/>
          <p:nvPr>
            <p:custDataLst>
              <p:tags r:id="rId14"/>
            </p:custDataLst>
          </p:nvPr>
        </p:nvSpPr>
        <p:spPr>
          <a:xfrm>
            <a:off x="3158760" y="2573204"/>
            <a:ext cx="4911140" cy="1970224"/>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lt1"/>
              </a:solidFill>
              <a:latin typeface="微软雅黑"/>
              <a:ea typeface="微软雅黑"/>
            </a:endParaRPr>
          </a:p>
        </p:txBody>
      </p:sp>
      <p:sp>
        <p:nvSpPr>
          <p:cNvPr id="13" name="三角形 33" title=""/>
          <p:cNvSpPr/>
          <p:nvPr>
            <p:custDataLst>
              <p:tags r:id="rId15"/>
            </p:custDataLst>
          </p:nvPr>
        </p:nvSpPr>
        <p:spPr>
          <a:xfrm>
            <a:off x="7664803" y="4347844"/>
            <a:ext cx="177480" cy="153134"/>
          </a:xfrm>
          <a:prstGeom prst="triangle">
            <a:avLst/>
          </a:prstGeom>
          <a:solidFill>
            <a:schemeClr val="accent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lt1"/>
              </a:solidFill>
              <a:latin typeface="微软雅黑"/>
              <a:ea typeface="微软雅黑"/>
            </a:endParaRPr>
          </a:p>
        </p:txBody>
      </p:sp>
      <p:sp>
        <p:nvSpPr>
          <p:cNvPr id="17" name="三角形 7" title=""/>
          <p:cNvSpPr/>
          <p:nvPr>
            <p:custDataLst>
              <p:tags r:id="rId16"/>
            </p:custDataLst>
          </p:nvPr>
        </p:nvSpPr>
        <p:spPr>
          <a:xfrm>
            <a:off x="7598168" y="4311963"/>
            <a:ext cx="177480" cy="153134"/>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lt1"/>
              </a:solidFill>
              <a:latin typeface="微软雅黑"/>
              <a:ea typeface="微软雅黑"/>
            </a:endParaRPr>
          </a:p>
        </p:txBody>
      </p:sp>
      <p:sp>
        <p:nvSpPr>
          <p:cNvPr id="16" name="文本框 15" title=""/>
          <p:cNvSpPr txBox="1"/>
          <p:nvPr>
            <p:custDataLst>
              <p:tags r:id="rId17"/>
            </p:custDataLst>
          </p:nvPr>
        </p:nvSpPr>
        <p:spPr>
          <a:xfrm>
            <a:off x="3366770" y="3395345"/>
            <a:ext cx="7657465" cy="892175"/>
          </a:xfrm>
          <a:prstGeom prst="rect">
            <a:avLst/>
          </a:prstGeom>
          <a:noFill/>
        </p:spPr>
        <p:txBody>
          <a:bodyPr vert="horz" wrap="square" lIns="0" tIns="0" rIns="0" bIns="0" rtlCol="0" anchor="ctr" anchorCtr="0">
            <a:noAutofit/>
          </a:bodyPr>
          <a:lstStyle/>
          <a:p>
            <a:pPr marL="0" indent="0" fontAlgn="auto">
              <a:lnSpc>
                <a:spcPct val="130000"/>
              </a:lnSpc>
              <a:buNone/>
            </a:pPr>
            <a:r>
              <a:rPr lang="zh-CN" altLang="en-US" sz="1600" b="1" spc="150">
                <a:solidFill>
                  <a:schemeClr val="lt1"/>
                </a:solidFill>
                <a:uFillTx/>
                <a:latin typeface="微软雅黑"/>
                <a:ea typeface="微软雅黑"/>
                <a:sym typeface="+mn-ea"/>
              </a:rPr>
              <a:t>②语言质朴、简明，但又内涵丰富。尤其是人物语言极具个性，最精彩的是五位青年妇女商量去探望丈夫的一段，作者没有一言半语的交代，而人物的鲜明个性就通过对话表现出来。</a:t>
            </a:r>
            <a:endParaRPr lang="zh-CN" altLang="en-US" sz="1600" b="1" spc="150">
              <a:solidFill>
                <a:schemeClr val="lt1"/>
              </a:solidFill>
              <a:uFillTx/>
              <a:latin typeface="微软雅黑"/>
              <a:ea typeface="微软雅黑"/>
              <a:sym typeface="+mn-ea"/>
            </a:endParaRPr>
          </a:p>
        </p:txBody>
      </p:sp>
      <p:sp>
        <p:nvSpPr>
          <p:cNvPr id="14" name="矩形 13" title=""/>
          <p:cNvSpPr/>
          <p:nvPr>
            <p:custDataLst>
              <p:tags r:id="rId18"/>
            </p:custDataLst>
          </p:nvPr>
        </p:nvSpPr>
        <p:spPr>
          <a:xfrm>
            <a:off x="3453334" y="3254933"/>
            <a:ext cx="903419" cy="123019"/>
          </a:xfrm>
          <a:prstGeom prst="rect">
            <a:avLst/>
          </a:prstGeom>
          <a:solidFill>
            <a:schemeClr val="accent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lt1"/>
              </a:solidFill>
              <a:latin typeface="微软雅黑"/>
              <a:ea typeface="微软雅黑"/>
            </a:endParaRPr>
          </a:p>
        </p:txBody>
      </p:sp>
      <p:sp>
        <p:nvSpPr>
          <p:cNvPr id="15" name="矩形 14" title=""/>
          <p:cNvSpPr/>
          <p:nvPr>
            <p:custDataLst>
              <p:tags r:id="rId19"/>
            </p:custDataLst>
          </p:nvPr>
        </p:nvSpPr>
        <p:spPr>
          <a:xfrm>
            <a:off x="3360429" y="3185735"/>
            <a:ext cx="903419" cy="1230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lt1"/>
              </a:solidFill>
              <a:latin typeface="微软雅黑"/>
              <a:ea typeface="微软雅黑"/>
            </a:endParaRPr>
          </a:p>
        </p:txBody>
      </p:sp>
      <p:sp>
        <p:nvSpPr>
          <p:cNvPr id="23" name="文本框 22" title=""/>
          <p:cNvSpPr txBox="1"/>
          <p:nvPr>
            <p:custDataLst>
              <p:tags r:id="rId20"/>
            </p:custDataLst>
          </p:nvPr>
        </p:nvSpPr>
        <p:spPr>
          <a:xfrm>
            <a:off x="3266743" y="2365618"/>
            <a:ext cx="1088867" cy="1178280"/>
          </a:xfrm>
          <a:prstGeom prst="rect">
            <a:avLst/>
          </a:prstGeom>
          <a:noFill/>
        </p:spPr>
        <p:txBody>
          <a:bodyPr vert="horz" wrap="square" lIns="91440" tIns="45720" rIns="91440" bIns="45720" rtlCol="0" anchor="b" anchorCtr="0">
            <a:normAutofit fontScale="90000"/>
          </a:bodyPr>
          <a:lstStyle/>
          <a:p>
            <a:pPr algn="ctr" fontAlgn="auto">
              <a:lnSpc>
                <a:spcPct val="130000"/>
              </a:lnSpc>
            </a:pPr>
            <a:r>
              <a:rPr lang="en-US" altLang="zh-CN" sz="6000" b="1" spc="150">
                <a:solidFill>
                  <a:schemeClr val="lt1"/>
                </a:solidFill>
                <a:latin typeface="微软雅黑"/>
                <a:ea typeface="微软雅黑"/>
                <a:cs typeface="Arial" panose="020b0604020202020204" pitchFamily="34" charset="0"/>
              </a:rPr>
              <a:t>02</a:t>
            </a:r>
            <a:endParaRPr lang="en-US" altLang="zh-CN" sz="6000" b="1" spc="150">
              <a:solidFill>
                <a:schemeClr val="lt1"/>
              </a:solidFill>
              <a:latin typeface="微软雅黑"/>
              <a:ea typeface="微软雅黑"/>
              <a:cs typeface="Arial" panose="020b0604020202020204" pitchFamily="34" charset="0"/>
            </a:endParaRPr>
          </a:p>
        </p:txBody>
      </p:sp>
      <p:sp>
        <p:nvSpPr>
          <p:cNvPr id="35" name="矩形 34" title=""/>
          <p:cNvSpPr/>
          <p:nvPr>
            <p:custDataLst>
              <p:tags r:id="rId21"/>
            </p:custDataLst>
          </p:nvPr>
        </p:nvSpPr>
        <p:spPr>
          <a:xfrm>
            <a:off x="3158760" y="4849370"/>
            <a:ext cx="4911140" cy="1970224"/>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lt1"/>
              </a:solidFill>
              <a:latin typeface="微软雅黑"/>
              <a:ea typeface="微软雅黑"/>
            </a:endParaRPr>
          </a:p>
        </p:txBody>
      </p:sp>
      <p:sp>
        <p:nvSpPr>
          <p:cNvPr id="37" name="三角形 33" title=""/>
          <p:cNvSpPr/>
          <p:nvPr>
            <p:custDataLst>
              <p:tags r:id="rId22"/>
            </p:custDataLst>
          </p:nvPr>
        </p:nvSpPr>
        <p:spPr>
          <a:xfrm>
            <a:off x="7664803" y="6624010"/>
            <a:ext cx="177480" cy="153134"/>
          </a:xfrm>
          <a:prstGeom prst="triangle">
            <a:avLst/>
          </a:prstGeom>
          <a:solidFill>
            <a:schemeClr val="accent3">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lt1"/>
              </a:solidFill>
              <a:latin typeface="微软雅黑"/>
              <a:ea typeface="微软雅黑"/>
            </a:endParaRPr>
          </a:p>
        </p:txBody>
      </p:sp>
      <p:sp>
        <p:nvSpPr>
          <p:cNvPr id="38" name="三角形 7" title=""/>
          <p:cNvSpPr/>
          <p:nvPr>
            <p:custDataLst>
              <p:tags r:id="rId23"/>
            </p:custDataLst>
          </p:nvPr>
        </p:nvSpPr>
        <p:spPr>
          <a:xfrm>
            <a:off x="7598168" y="6588129"/>
            <a:ext cx="177480" cy="153134"/>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lt1"/>
              </a:solidFill>
              <a:latin typeface="微软雅黑"/>
              <a:ea typeface="微软雅黑"/>
            </a:endParaRPr>
          </a:p>
        </p:txBody>
      </p:sp>
      <p:sp>
        <p:nvSpPr>
          <p:cNvPr id="39" name="文本框 38" title=""/>
          <p:cNvSpPr txBox="1"/>
          <p:nvPr>
            <p:custDataLst>
              <p:tags r:id="rId24"/>
            </p:custDataLst>
          </p:nvPr>
        </p:nvSpPr>
        <p:spPr>
          <a:xfrm>
            <a:off x="3366770" y="5678170"/>
            <a:ext cx="7657465" cy="892175"/>
          </a:xfrm>
          <a:prstGeom prst="rect">
            <a:avLst/>
          </a:prstGeom>
          <a:noFill/>
        </p:spPr>
        <p:txBody>
          <a:bodyPr vert="horz" wrap="square" lIns="0" tIns="0" rIns="0" bIns="0" rtlCol="0" anchor="ctr" anchorCtr="0">
            <a:noAutofit/>
          </a:bodyPr>
          <a:lstStyle/>
          <a:p>
            <a:pPr marL="0" indent="0" fontAlgn="auto">
              <a:lnSpc>
                <a:spcPct val="130000"/>
              </a:lnSpc>
              <a:buNone/>
            </a:pPr>
            <a:r>
              <a:rPr lang="zh-CN" altLang="en-US" sz="1600" b="1" spc="150">
                <a:solidFill>
                  <a:schemeClr val="lt1"/>
                </a:solidFill>
                <a:uFillTx/>
                <a:latin typeface="微软雅黑"/>
                <a:ea typeface="微软雅黑"/>
                <a:cs typeface="微软雅黑" panose="020b0503020204020204" charset="-122"/>
                <a:sym typeface="+mn-ea"/>
              </a:rPr>
              <a:t>③精当的細节描写为作品增加了亮色。它们或推动情节发展(“她有时望望淀里”)或透露微妙的心理变化(“女人的手指震动了一下”)，或增加描写的真实性</a:t>
            </a:r>
            <a:endParaRPr lang="zh-CN" altLang="en-US" sz="1600" b="1" spc="150">
              <a:solidFill>
                <a:schemeClr val="lt1"/>
              </a:solidFill>
              <a:uFillTx/>
              <a:latin typeface="微软雅黑"/>
              <a:ea typeface="微软雅黑"/>
              <a:cs typeface="微软雅黑" panose="020b0503020204020204" charset="-122"/>
              <a:sym typeface="+mn-ea"/>
            </a:endParaRPr>
          </a:p>
        </p:txBody>
      </p:sp>
      <p:sp>
        <p:nvSpPr>
          <p:cNvPr id="41" name="矩形 40" title=""/>
          <p:cNvSpPr/>
          <p:nvPr>
            <p:custDataLst>
              <p:tags r:id="rId25"/>
            </p:custDataLst>
          </p:nvPr>
        </p:nvSpPr>
        <p:spPr>
          <a:xfrm>
            <a:off x="3461342" y="5531099"/>
            <a:ext cx="903419" cy="123019"/>
          </a:xfrm>
          <a:prstGeom prst="rect">
            <a:avLst/>
          </a:prstGeom>
          <a:solidFill>
            <a:schemeClr val="accent3">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lt1"/>
              </a:solidFill>
              <a:latin typeface="微软雅黑"/>
              <a:ea typeface="微软雅黑"/>
            </a:endParaRPr>
          </a:p>
        </p:txBody>
      </p:sp>
      <p:sp>
        <p:nvSpPr>
          <p:cNvPr id="42" name="矩形 41" title=""/>
          <p:cNvSpPr/>
          <p:nvPr>
            <p:custDataLst>
              <p:tags r:id="rId26"/>
            </p:custDataLst>
          </p:nvPr>
        </p:nvSpPr>
        <p:spPr>
          <a:xfrm>
            <a:off x="3368437" y="5461901"/>
            <a:ext cx="903419" cy="1230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lt1"/>
              </a:solidFill>
              <a:latin typeface="微软雅黑"/>
              <a:ea typeface="微软雅黑"/>
            </a:endParaRPr>
          </a:p>
        </p:txBody>
      </p:sp>
      <p:sp>
        <p:nvSpPr>
          <p:cNvPr id="43" name="文本框 42" title=""/>
          <p:cNvSpPr txBox="1"/>
          <p:nvPr>
            <p:custDataLst>
              <p:tags r:id="rId27"/>
            </p:custDataLst>
          </p:nvPr>
        </p:nvSpPr>
        <p:spPr>
          <a:xfrm>
            <a:off x="3274751" y="4641784"/>
            <a:ext cx="1088867" cy="1178280"/>
          </a:xfrm>
          <a:prstGeom prst="rect">
            <a:avLst/>
          </a:prstGeom>
          <a:noFill/>
        </p:spPr>
        <p:txBody>
          <a:bodyPr vert="horz" wrap="square" lIns="91440" tIns="45720" rIns="91440" bIns="45720" rtlCol="0" anchor="b" anchorCtr="0">
            <a:normAutofit fontScale="90000"/>
          </a:bodyPr>
          <a:lstStyle/>
          <a:p>
            <a:pPr algn="ctr" fontAlgn="auto">
              <a:lnSpc>
                <a:spcPct val="130000"/>
              </a:lnSpc>
            </a:pPr>
            <a:r>
              <a:rPr lang="en-US" altLang="zh-CN" sz="6000" b="1" spc="150">
                <a:solidFill>
                  <a:schemeClr val="lt1"/>
                </a:solidFill>
                <a:latin typeface="微软雅黑"/>
                <a:ea typeface="微软雅黑"/>
                <a:cs typeface="Arial" panose="020b0604020202020204" pitchFamily="34" charset="0"/>
              </a:rPr>
              <a:t>03</a:t>
            </a:r>
            <a:endParaRPr lang="en-US" altLang="zh-CN" sz="6000" b="1" spc="150">
              <a:solidFill>
                <a:schemeClr val="lt1"/>
              </a:solidFill>
              <a:latin typeface="微软雅黑"/>
              <a:ea typeface="微软雅黑"/>
              <a:cs typeface="Arial" panose="020b0604020202020204" pitchFamily="34" charset="0"/>
            </a:endParaRPr>
          </a:p>
        </p:txBody>
      </p:sp>
    </p:spTree>
    <p:custDataLst>
      <p:tags r:id="rId28"/>
    </p:custDataLst>
  </p:cSld>
  <p:clrMapOvr>
    <a:masterClrMapping/>
  </p:clrMapOvr>
  <p:transition spd="med"/>
  <p:timing/>
</p:sld>
</file>

<file path=ppt/slides/slide3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solidFill>
          <a:schemeClr val="bg2"/>
        </a:solidFill>
        <a:effectLst/>
      </p:bgPr>
    </p:bg>
    <p:spTree>
      <p:nvGrpSpPr>
        <p:cNvPr id="1" name=""/>
        <p:cNvGrpSpPr/>
        <p:nvPr/>
      </p:nvGrpSpPr>
      <p:grpSpPr>
        <a:xfrm>
          <a:off x="0" y="0"/>
          <a:ext cx="0" cy="0"/>
        </a:xfrm>
      </p:grpSpPr>
      <p:sp>
        <p:nvSpPr>
          <p:cNvPr id="4" name="矩形 3" title=""/>
          <p:cNvSpPr/>
          <p:nvPr userDrawn="1">
            <p:custDataLst>
              <p:tags r:id="rId2"/>
            </p:custDataLst>
          </p:nvPr>
        </p:nvSpPr>
        <p:spPr>
          <a:xfrm>
            <a:off x="0" y="2455545"/>
            <a:ext cx="186055" cy="19640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a:ea typeface="微软雅黑"/>
            </a:endParaRPr>
          </a:p>
        </p:txBody>
      </p:sp>
      <p:sp>
        <p:nvSpPr>
          <p:cNvPr id="2" name="矩形 1" title=""/>
          <p:cNvSpPr/>
          <p:nvPr userDrawn="1">
            <p:custDataLst>
              <p:tags r:id="rId3"/>
            </p:custDataLst>
          </p:nvPr>
        </p:nvSpPr>
        <p:spPr>
          <a:xfrm>
            <a:off x="12014200" y="2455545"/>
            <a:ext cx="186055" cy="19640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a:ea typeface="微软雅黑"/>
            </a:endParaRPr>
          </a:p>
        </p:txBody>
      </p:sp>
      <p:cxnSp>
        <p:nvCxnSpPr>
          <p:cNvPr id="3" name="直接连接符 2" title=""/>
          <p:cNvCxnSpPr/>
          <p:nvPr>
            <p:custDataLst>
              <p:tags r:id="rId4"/>
            </p:custDataLst>
          </p:nvPr>
        </p:nvCxnSpPr>
        <p:spPr>
          <a:xfrm>
            <a:off x="457204" y="914407"/>
            <a:ext cx="11277690" cy="12700"/>
          </a:xfrm>
          <a:prstGeom prst="line">
            <a:avLst/>
          </a:prstGeom>
          <a:ln w="31750">
            <a:solidFill>
              <a:schemeClr val="accent1"/>
            </a:solidFill>
          </a:ln>
        </p:spPr>
        <p:style>
          <a:lnRef idx="1">
            <a:schemeClr val="dk1"/>
          </a:lnRef>
          <a:fillRef idx="0">
            <a:schemeClr val="dk1"/>
          </a:fillRef>
          <a:effectRef idx="0">
            <a:schemeClr val="dk1"/>
          </a:effectRef>
          <a:fontRef idx="minor">
            <a:schemeClr val="tx1"/>
          </a:fontRef>
        </p:style>
      </p:cxnSp>
      <p:sp>
        <p:nvSpPr>
          <p:cNvPr id="9" name="文本框 6" title=""/>
          <p:cNvSpPr txBox="1"/>
          <p:nvPr>
            <p:custDataLst>
              <p:tags r:id="rId5"/>
            </p:custDataLst>
          </p:nvPr>
        </p:nvSpPr>
        <p:spPr>
          <a:xfrm>
            <a:off x="457204" y="152401"/>
            <a:ext cx="11277690" cy="609605"/>
          </a:xfrm>
          <a:prstGeom prst="rect">
            <a:avLst/>
          </a:prstGeom>
          <a:noFill/>
          <a:ln w="12700">
            <a:miter lim="400000"/>
          </a:ln>
          <a:extLst>
            <a:ext uri="{909E8E84-426E-40DD-AFC4-6F175D3DCCD1}">
              <a14:hiddenFill xmlns:a14="http://schemas.microsoft.com/office/drawing/2010/main">
                <a:solidFill>
                  <a:schemeClr val="accent1"/>
                </a:solidFill>
              </a14:hiddenFill>
            </a:ext>
          </a:extLst>
        </p:spPr>
        <p:txBody>
          <a:bodyPr lIns="0" tIns="0" rIns="0" bIns="0" anchor="ctr" anchorCtr="0">
            <a:normAutofit/>
          </a:bodyPr>
          <a:lstStyle>
            <a:defPPr>
              <a:defRPr lang="zh-CN"/>
            </a:defPPr>
            <a:lvl1pPr>
              <a:lnSpc>
                <a:spcPct val="120000"/>
              </a:lnSpc>
              <a:defRPr sz="3600" b="1">
                <a:solidFill>
                  <a:srgbClr val="FFFFFF"/>
                </a:solidFill>
                <a:latin typeface="微软雅黑"/>
                <a:ea typeface="微软雅黑"/>
                <a:cs typeface="微软雅黑" panose="020b0503020204020204" charset="-122"/>
              </a:defRPr>
            </a:lvl1pPr>
          </a:lstStyle>
          <a:p>
            <a:pPr>
              <a:lnSpc>
                <a:spcPct val="100000"/>
              </a:lnSpc>
            </a:pPr>
            <a:r>
              <a:rPr lang="zh-CN" err="1">
                <a:solidFill>
                  <a:schemeClr val="lt1"/>
                </a:solidFill>
                <a:latin typeface="汉仪旗黑-85S" panose="00020600040101010101" pitchFamily="18" charset="-122"/>
                <a:ea typeface="汉仪旗黑-85S" panose="00020600040101010101" pitchFamily="18" charset="-122"/>
                <a:sym typeface="微软雅黑"/>
              </a:rPr>
              <a:t>课堂小结</a:t>
            </a:r>
            <a:endParaRPr lang="zh-CN" err="1">
              <a:solidFill>
                <a:schemeClr val="lt1"/>
              </a:solidFill>
              <a:latin typeface="汉仪旗黑-85S" panose="00020600040101010101" pitchFamily="18" charset="-122"/>
              <a:ea typeface="汉仪旗黑-85S" panose="00020600040101010101" pitchFamily="18" charset="-122"/>
              <a:sym typeface="微软雅黑"/>
            </a:endParaRPr>
          </a:p>
        </p:txBody>
      </p:sp>
      <p:sp>
        <p:nvSpPr>
          <p:cNvPr id="11" name="Title 6" title=""/>
          <p:cNvSpPr txBox="1"/>
          <p:nvPr>
            <p:custDataLst>
              <p:tags r:id="rId6"/>
            </p:custDataLst>
          </p:nvPr>
        </p:nvSpPr>
        <p:spPr>
          <a:xfrm>
            <a:off x="831850" y="1807845"/>
            <a:ext cx="10480040" cy="3242310"/>
          </a:xfrm>
          <a:prstGeom prst="rect">
            <a:avLst/>
          </a:prstGeom>
          <a:noFill/>
          <a:ln w="3175">
            <a:noFill/>
            <a:prstDash val="dash"/>
          </a:ln>
        </p:spPr>
        <p:txBody>
          <a:bodyPr wrap="square" lIns="63500" tIns="25400" rIns="63500" bIns="25400" anchor="ctr" anchorCtr="0">
            <a:noAutofit/>
          </a:bodyPr>
          <a:lstStyle>
            <a:lvl1pPr algn="l" defTabSz="913765" rtl="0" eaLnBrk="1" latinLnBrk="0" hangingPunct="1">
              <a:lnSpc>
                <a:spcPct val="90000"/>
              </a:lnSpc>
              <a:spcBef>
                <a:spcPct val="0"/>
              </a:spcBef>
              <a:buNone/>
              <a:defRPr lang="en-US" sz="2745" b="0" kern="1200" cap="none" spc="-49" baseline="0" smtClean="0">
                <a:ln w="3175">
                  <a:noFill/>
                </a:ln>
                <a:solidFill>
                  <a:schemeClr val="tx1"/>
                </a:solidFill>
                <a:effectLst/>
                <a:latin typeface="+mj-lt"/>
                <a:ea typeface="+mn-ea"/>
                <a:cs typeface="Segoe UI" panose="020b0502040204020203" pitchFamily="34" charset="0"/>
              </a:defRPr>
            </a:lvl1pPr>
          </a:lstStyle>
          <a:p>
            <a:pPr algn="l" fontAlgn="auto">
              <a:lnSpc>
                <a:spcPct val="120000"/>
              </a:lnSpc>
              <a:spcAft>
                <a:spcPts val="800"/>
              </a:spcAft>
            </a:pPr>
            <a:r>
              <a:rPr lang="zh-CN" altLang="en-US" sz="2800" b="1" spc="100">
                <a:ln w="3175">
                  <a:noFill/>
                  <a:prstDash val="dash"/>
                </a:ln>
                <a:solidFill>
                  <a:schemeClr val="lt1"/>
                </a:solidFill>
                <a:uFillTx/>
                <a:latin typeface="微软雅黑"/>
                <a:ea typeface="微软雅黑"/>
                <a:cs typeface="微软雅黑" panose="020b0503020204020204" charset="-122"/>
              </a:rPr>
              <a:t>小说通过一群农村青年妇女形象的代表——水生嫂形象（勤劳、纯朴、温顺、善良，深明大义，勇敢自强。）的描写，表现夫妻之情、家国之爱，人性的纯美、品格的崇高的主旨。孙犁作品写作视角独特，意境诗化纯美，淡雅疏朗的诗情画意与朴素清新的泥土气息的完美统一（白洋淀派代表）。他的作品追求散文式格调，追求诗歌般意境，让人感受到一种浓郁的诗意和浪漫气息，正如茅盾所说：“用谈笑风生态度去描摹时代的风云变幻。”</a:t>
            </a:r>
            <a:endParaRPr lang="zh-CN" altLang="en-US" sz="2800" b="1" spc="100">
              <a:ln w="3175">
                <a:noFill/>
                <a:prstDash val="dash"/>
              </a:ln>
              <a:solidFill>
                <a:schemeClr val="lt1"/>
              </a:solidFill>
              <a:uFillTx/>
              <a:latin typeface="微软雅黑"/>
              <a:ea typeface="微软雅黑"/>
              <a:cs typeface="微软雅黑" panose="020b0503020204020204" charset="-122"/>
            </a:endParaRPr>
          </a:p>
        </p:txBody>
      </p:sp>
    </p:spTree>
    <p:custDataLst>
      <p:tags r:id="rId7"/>
    </p:custDataLst>
  </p:cSld>
  <p:clrMapOvr>
    <a:masterClrMapping/>
  </p:clrMapOvr>
  <p:transition spd="med"/>
  <p:timing/>
</p:sld>
</file>

<file path=ppt/slides/slide3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9" name="标题 8" title=""/>
          <p:cNvSpPr>
            <a:spLocks noGrp="1"/>
          </p:cNvSpPr>
          <p:nvPr>
            <p:ph type="title"/>
            <p:custDataLst>
              <p:tags r:id="rId3"/>
            </p:custDataLst>
          </p:nvPr>
        </p:nvSpPr>
        <p:spPr/>
        <p:txBody>
          <a:bodyPr/>
          <a:lstStyle/>
          <a:p>
            <a:r>
              <a:rPr lang="en-US" altLang="zh-CN">
                <a:solidFill>
                  <a:schemeClr val="lt1"/>
                </a:solidFill>
              </a:rPr>
              <a:t>谢谢</a:t>
            </a:r>
            <a:endParaRPr lang="en-US" altLang="zh-CN">
              <a:solidFill>
                <a:schemeClr val="lt1"/>
              </a:solidFill>
            </a:endParaRPr>
          </a:p>
        </p:txBody>
      </p:sp>
    </p:spTree>
    <p:custDataLst>
      <p:tags r:id="rId4"/>
    </p:custDataLst>
  </p:cSld>
  <p:clrMapOvr>
    <a:masterClrMapping/>
  </p:clrMapOvr>
  <p:transition/>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solidFill>
          <a:schemeClr val="bg2"/>
        </a:solidFill>
        <a:effectLst/>
      </p:bgPr>
    </p:bg>
    <p:spTree>
      <p:nvGrpSpPr>
        <p:cNvPr id="1" name=""/>
        <p:cNvGrpSpPr/>
        <p:nvPr/>
      </p:nvGrpSpPr>
      <p:grpSpPr>
        <a:xfrm>
          <a:off x="0" y="0"/>
          <a:ext cx="0" cy="0"/>
        </a:xfrm>
      </p:grpSpPr>
      <p:sp>
        <p:nvSpPr>
          <p:cNvPr id="8" name="矩形 7" title=""/>
          <p:cNvSpPr/>
          <p:nvPr userDrawn="1">
            <p:custDataLst>
              <p:tags r:id="rId2"/>
            </p:custDataLst>
          </p:nvPr>
        </p:nvSpPr>
        <p:spPr>
          <a:xfrm>
            <a:off x="0" y="2455545"/>
            <a:ext cx="186055" cy="19640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a:ea typeface="微软雅黑"/>
            </a:endParaRPr>
          </a:p>
        </p:txBody>
      </p:sp>
      <p:sp>
        <p:nvSpPr>
          <p:cNvPr id="5" name="矩形 4" title=""/>
          <p:cNvSpPr/>
          <p:nvPr userDrawn="1">
            <p:custDataLst>
              <p:tags r:id="rId3"/>
            </p:custDataLst>
          </p:nvPr>
        </p:nvSpPr>
        <p:spPr>
          <a:xfrm>
            <a:off x="12014200" y="2455545"/>
            <a:ext cx="186055" cy="19640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a:ea typeface="微软雅黑"/>
            </a:endParaRPr>
          </a:p>
        </p:txBody>
      </p:sp>
      <p:cxnSp>
        <p:nvCxnSpPr>
          <p:cNvPr id="3" name="直接连接符 2" title=""/>
          <p:cNvCxnSpPr/>
          <p:nvPr>
            <p:custDataLst>
              <p:tags r:id="rId4"/>
            </p:custDataLst>
          </p:nvPr>
        </p:nvCxnSpPr>
        <p:spPr>
          <a:xfrm>
            <a:off x="457204" y="914407"/>
            <a:ext cx="11277690" cy="12700"/>
          </a:xfrm>
          <a:prstGeom prst="line">
            <a:avLst/>
          </a:prstGeom>
          <a:ln w="31750">
            <a:solidFill>
              <a:schemeClr val="accent1"/>
            </a:solidFill>
          </a:ln>
        </p:spPr>
        <p:style>
          <a:lnRef idx="1">
            <a:schemeClr val="dk1"/>
          </a:lnRef>
          <a:fillRef idx="0">
            <a:schemeClr val="dk1"/>
          </a:fillRef>
          <a:effectRef idx="0">
            <a:schemeClr val="dk1"/>
          </a:effectRef>
          <a:fontRef idx="minor">
            <a:schemeClr val="tx1"/>
          </a:fontRef>
        </p:style>
      </p:cxnSp>
      <p:sp>
        <p:nvSpPr>
          <p:cNvPr id="9" name="文本框 6" title=""/>
          <p:cNvSpPr txBox="1"/>
          <p:nvPr>
            <p:custDataLst>
              <p:tags r:id="rId5"/>
            </p:custDataLst>
          </p:nvPr>
        </p:nvSpPr>
        <p:spPr>
          <a:xfrm>
            <a:off x="457204" y="152401"/>
            <a:ext cx="11277690" cy="609605"/>
          </a:xfrm>
          <a:prstGeom prst="rect">
            <a:avLst/>
          </a:prstGeom>
          <a:noFill/>
          <a:ln w="12700">
            <a:miter lim="400000"/>
          </a:ln>
          <a:extLst>
            <a:ext uri="{909E8E84-426E-40DD-AFC4-6F175D3DCCD1}">
              <a14:hiddenFill xmlns:a14="http://schemas.microsoft.com/office/drawing/2010/main">
                <a:solidFill>
                  <a:schemeClr val="accent1"/>
                </a:solidFill>
              </a14:hiddenFill>
            </a:ext>
          </a:extLst>
        </p:spPr>
        <p:txBody>
          <a:bodyPr lIns="0" tIns="0" rIns="0" bIns="0" anchor="ctr" anchorCtr="0">
            <a:normAutofit/>
          </a:bodyPr>
          <a:lstStyle>
            <a:defPPr>
              <a:defRPr lang="zh-CN"/>
            </a:defPPr>
            <a:lvl1pPr>
              <a:lnSpc>
                <a:spcPct val="120000"/>
              </a:lnSpc>
              <a:defRPr sz="3600" b="1">
                <a:solidFill>
                  <a:srgbClr val="FFFFFF"/>
                </a:solidFill>
                <a:latin typeface="微软雅黑"/>
                <a:ea typeface="微软雅黑"/>
                <a:cs typeface="微软雅黑" panose="020b0503020204020204" charset="-122"/>
              </a:defRPr>
            </a:lvl1pPr>
          </a:lstStyle>
          <a:p>
            <a:pPr>
              <a:lnSpc>
                <a:spcPct val="100000"/>
              </a:lnSpc>
            </a:pPr>
            <a:r>
              <a:rPr lang="zh-CN" err="1">
                <a:solidFill>
                  <a:schemeClr val="lt1"/>
                </a:solidFill>
                <a:latin typeface="汉仪旗黑-85S" panose="00020600040101010101" pitchFamily="18" charset="-122"/>
                <a:ea typeface="汉仪旗黑-85S" panose="00020600040101010101" pitchFamily="18" charset="-122"/>
                <a:sym typeface="微软雅黑"/>
              </a:rPr>
              <a:t>导入新课</a:t>
            </a:r>
            <a:endParaRPr lang="zh-CN" err="1">
              <a:solidFill>
                <a:schemeClr val="lt1"/>
              </a:solidFill>
              <a:latin typeface="汉仪旗黑-85S" panose="00020600040101010101" pitchFamily="18" charset="-122"/>
              <a:ea typeface="汉仪旗黑-85S" panose="00020600040101010101" pitchFamily="18" charset="-122"/>
              <a:sym typeface="微软雅黑"/>
            </a:endParaRPr>
          </a:p>
        </p:txBody>
      </p:sp>
      <p:cxnSp>
        <p:nvCxnSpPr>
          <p:cNvPr id="10" name="直接连接符 9" title=""/>
          <p:cNvCxnSpPr/>
          <p:nvPr>
            <p:custDataLst>
              <p:tags r:id="rId6"/>
            </p:custDataLst>
          </p:nvPr>
        </p:nvCxnSpPr>
        <p:spPr>
          <a:xfrm>
            <a:off x="1772264" y="1218995"/>
            <a:ext cx="398934" cy="398934"/>
          </a:xfrm>
          <a:prstGeom prst="line">
            <a:avLst/>
          </a:prstGeom>
          <a:ln w="158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1" name="直接连接符 10" title=""/>
          <p:cNvCxnSpPr/>
          <p:nvPr>
            <p:custDataLst>
              <p:tags r:id="rId7"/>
            </p:custDataLst>
          </p:nvPr>
        </p:nvCxnSpPr>
        <p:spPr>
          <a:xfrm>
            <a:off x="1626210" y="1287787"/>
            <a:ext cx="398934" cy="398934"/>
          </a:xfrm>
          <a:prstGeom prst="line">
            <a:avLst/>
          </a:prstGeom>
          <a:ln w="158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2" name="直接连接符 11" title=""/>
          <p:cNvCxnSpPr/>
          <p:nvPr>
            <p:custDataLst>
              <p:tags r:id="rId8"/>
            </p:custDataLst>
          </p:nvPr>
        </p:nvCxnSpPr>
        <p:spPr>
          <a:xfrm>
            <a:off x="10166179" y="6085167"/>
            <a:ext cx="398934" cy="398934"/>
          </a:xfrm>
          <a:prstGeom prst="line">
            <a:avLst/>
          </a:prstGeom>
          <a:ln w="158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3" name="直接连接符 12" title=""/>
          <p:cNvCxnSpPr/>
          <p:nvPr>
            <p:custDataLst>
              <p:tags r:id="rId9"/>
            </p:custDataLst>
          </p:nvPr>
        </p:nvCxnSpPr>
        <p:spPr>
          <a:xfrm>
            <a:off x="10020125" y="6153960"/>
            <a:ext cx="398934" cy="398934"/>
          </a:xfrm>
          <a:prstGeom prst="line">
            <a:avLst/>
          </a:prstGeom>
          <a:ln w="15875">
            <a:solidFill>
              <a:schemeClr val="accent6"/>
            </a:solidFill>
          </a:ln>
        </p:spPr>
        <p:style>
          <a:lnRef idx="1">
            <a:schemeClr val="accent1"/>
          </a:lnRef>
          <a:fillRef idx="0">
            <a:schemeClr val="accent1"/>
          </a:fillRef>
          <a:effectRef idx="0">
            <a:schemeClr val="accent1"/>
          </a:effectRef>
          <a:fontRef idx="minor">
            <a:schemeClr val="tx1"/>
          </a:fontRef>
        </p:style>
      </p:cxnSp>
      <p:sp>
        <p:nvSpPr>
          <p:cNvPr id="4" name="Title 6" title=""/>
          <p:cNvSpPr txBox="1"/>
          <p:nvPr>
            <p:custDataLst>
              <p:tags r:id="rId10"/>
            </p:custDataLst>
          </p:nvPr>
        </p:nvSpPr>
        <p:spPr>
          <a:xfrm>
            <a:off x="456565" y="1043940"/>
            <a:ext cx="11463020" cy="5615305"/>
          </a:xfrm>
          <a:prstGeom prst="rect">
            <a:avLst/>
          </a:prstGeom>
          <a:noFill/>
          <a:ln w="3175">
            <a:noFill/>
            <a:prstDash val="dash"/>
          </a:ln>
        </p:spPr>
        <p:txBody>
          <a:bodyPr wrap="square" lIns="63500" tIns="25400" rIns="63500" bIns="25400" anchor="ctr" anchorCtr="0">
            <a:normAutofit lnSpcReduction="10000"/>
          </a:bodyPr>
          <a:lstStyle>
            <a:lvl1pPr algn="l" defTabSz="913765" rtl="0" eaLnBrk="1" latinLnBrk="0" hangingPunct="1">
              <a:lnSpc>
                <a:spcPct val="90000"/>
              </a:lnSpc>
              <a:spcBef>
                <a:spcPct val="0"/>
              </a:spcBef>
              <a:buNone/>
              <a:defRPr lang="en-US" sz="2745" b="0" kern="1200" cap="none" spc="-49" baseline="0" smtClean="0">
                <a:ln w="3175">
                  <a:noFill/>
                </a:ln>
                <a:solidFill>
                  <a:schemeClr val="tx1"/>
                </a:solidFill>
                <a:effectLst/>
                <a:latin typeface="+mj-lt"/>
                <a:ea typeface="+mn-ea"/>
                <a:cs typeface="Segoe UI" panose="020b0502040204020203" pitchFamily="34" charset="0"/>
              </a:defRPr>
            </a:lvl1pPr>
          </a:lstStyle>
          <a:p>
            <a:pPr algn="l" fontAlgn="auto">
              <a:lnSpc>
                <a:spcPct val="120000"/>
              </a:lnSpc>
              <a:spcAft>
                <a:spcPts val="800"/>
              </a:spcAft>
            </a:pPr>
            <a:r>
              <a:rPr altLang="zh-CN" sz="3200" b="1" spc="100">
                <a:ln w="3175">
                  <a:noFill/>
                  <a:prstDash val="dash"/>
                </a:ln>
                <a:solidFill>
                  <a:schemeClr val="lt1"/>
                </a:solidFill>
                <a:uFillTx/>
                <a:latin typeface="微软雅黑"/>
                <a:ea typeface="微软雅黑"/>
                <a:cs typeface="微软雅黑" panose="020b0503020204020204" charset="-122"/>
              </a:rPr>
              <a:t>     </a:t>
            </a:r>
            <a:r>
              <a:rPr lang="zh-CN" altLang="en-US" sz="3200" b="1" spc="100">
                <a:ln w="3175">
                  <a:noFill/>
                  <a:prstDash val="dash"/>
                </a:ln>
                <a:solidFill>
                  <a:schemeClr val="lt1"/>
                </a:solidFill>
                <a:uFillTx/>
                <a:latin typeface="微软雅黑"/>
                <a:ea typeface="微软雅黑"/>
                <a:cs typeface="微软雅黑" panose="020b0503020204020204" charset="-122"/>
              </a:rPr>
              <a:t>战争是一个让人思考、让人感悟的名词，它演绎了人类历史的发展进程，见证了人性中的正义与邪恶。 一提起战争，我们的脑海便不觉浮现出炮声隆隆，硝烟四起，刀光闪闪，鲜血淋漓的悲壮场面；一提起战争，我们便不觉联想起那些驰骋疆场，奋勇杀敌，运筹帷幄，决胜千里的英雄领袖。然而，这不是战争的全部，孙犁的小说《荷花淀》为我们展示的是抗日战争时期白洋淀人民战斗生活的另一面，在这里同样不泛紧张的战斗场面，却充满了细腻的情感交流，洋溢着浓郁的生活气息。这节课，就让我们进入他们的生活，用心去感受他们的真情。</a:t>
            </a:r>
            <a:endParaRPr lang="zh-CN" altLang="en-US" sz="3200" b="1" spc="100">
              <a:ln w="3175">
                <a:noFill/>
                <a:prstDash val="dash"/>
              </a:ln>
              <a:solidFill>
                <a:schemeClr val="lt1"/>
              </a:solidFill>
              <a:uFillTx/>
              <a:latin typeface="微软雅黑"/>
              <a:ea typeface="微软雅黑"/>
              <a:cs typeface="微软雅黑" panose="020b0503020204020204" charset="-122"/>
            </a:endParaRPr>
          </a:p>
        </p:txBody>
      </p:sp>
    </p:spTree>
    <p:custDataLst>
      <p:tags r:id="rId11"/>
    </p:custDataLst>
  </p:cSld>
  <p:clrMapOvr>
    <a:masterClrMapping/>
  </p:clrMapOvr>
  <p:transition spd="med"/>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solidFill>
          <a:schemeClr val="bg2"/>
        </a:solidFill>
        <a:effectLst/>
      </p:bgPr>
    </p:bg>
    <p:spTree>
      <p:nvGrpSpPr>
        <p:cNvPr id="1" name=""/>
        <p:cNvGrpSpPr/>
        <p:nvPr/>
      </p:nvGrpSpPr>
      <p:grpSpPr>
        <a:xfrm>
          <a:off x="0" y="0"/>
          <a:ext cx="0" cy="0"/>
        </a:xfrm>
      </p:grpSpPr>
      <p:sp>
        <p:nvSpPr>
          <p:cNvPr id="14" name="矩形 13" title=""/>
          <p:cNvSpPr/>
          <p:nvPr userDrawn="1">
            <p:custDataLst>
              <p:tags r:id="rId2"/>
            </p:custDataLst>
          </p:nvPr>
        </p:nvSpPr>
        <p:spPr>
          <a:xfrm>
            <a:off x="0" y="2455545"/>
            <a:ext cx="186055" cy="19640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a:ea typeface="微软雅黑"/>
            </a:endParaRPr>
          </a:p>
        </p:txBody>
      </p:sp>
      <p:sp>
        <p:nvSpPr>
          <p:cNvPr id="8" name="矩形 7" title=""/>
          <p:cNvSpPr/>
          <p:nvPr userDrawn="1">
            <p:custDataLst>
              <p:tags r:id="rId3"/>
            </p:custDataLst>
          </p:nvPr>
        </p:nvSpPr>
        <p:spPr>
          <a:xfrm>
            <a:off x="12014200" y="2455545"/>
            <a:ext cx="186055" cy="19640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a:ea typeface="微软雅黑"/>
            </a:endParaRPr>
          </a:p>
        </p:txBody>
      </p:sp>
      <p:cxnSp>
        <p:nvCxnSpPr>
          <p:cNvPr id="11" name="直接连接符 10" title=""/>
          <p:cNvCxnSpPr/>
          <p:nvPr>
            <p:custDataLst>
              <p:tags r:id="rId4"/>
            </p:custDataLst>
          </p:nvPr>
        </p:nvCxnSpPr>
        <p:spPr>
          <a:xfrm>
            <a:off x="457204" y="889646"/>
            <a:ext cx="11277690" cy="12700"/>
          </a:xfrm>
          <a:prstGeom prst="line">
            <a:avLst/>
          </a:prstGeom>
          <a:ln w="31750">
            <a:solidFill>
              <a:schemeClr val="accent1"/>
            </a:solidFill>
          </a:ln>
        </p:spPr>
        <p:style>
          <a:lnRef idx="1">
            <a:schemeClr val="dk1"/>
          </a:lnRef>
          <a:fillRef idx="0">
            <a:schemeClr val="dk1"/>
          </a:fillRef>
          <a:effectRef idx="0">
            <a:schemeClr val="dk1"/>
          </a:effectRef>
          <a:fontRef idx="minor">
            <a:schemeClr val="tx1"/>
          </a:fontRef>
        </p:style>
      </p:cxnSp>
      <p:sp>
        <p:nvSpPr>
          <p:cNvPr id="2" name="文本框 6" title=""/>
          <p:cNvSpPr txBox="1"/>
          <p:nvPr>
            <p:custDataLst>
              <p:tags r:id="rId5"/>
            </p:custDataLst>
          </p:nvPr>
        </p:nvSpPr>
        <p:spPr>
          <a:xfrm>
            <a:off x="457204" y="152401"/>
            <a:ext cx="11277690" cy="609605"/>
          </a:xfrm>
          <a:prstGeom prst="rect">
            <a:avLst/>
          </a:prstGeom>
          <a:noFill/>
          <a:ln w="12700">
            <a:miter lim="400000"/>
          </a:ln>
          <a:extLst>
            <a:ext uri="{909E8E84-426E-40DD-AFC4-6F175D3DCCD1}">
              <a14:hiddenFill xmlns:a14="http://schemas.microsoft.com/office/drawing/2010/main">
                <a:solidFill>
                  <a:schemeClr val="accent1"/>
                </a:solidFill>
              </a14:hiddenFill>
            </a:ext>
          </a:extLst>
        </p:spPr>
        <p:txBody>
          <a:bodyPr lIns="0" tIns="0" rIns="0" bIns="0" anchor="b" anchorCtr="0">
            <a:normAutofit/>
          </a:bodyPr>
          <a:lstStyle>
            <a:defPPr>
              <a:defRPr lang="zh-CN"/>
            </a:defPPr>
            <a:lvl1pPr>
              <a:lnSpc>
                <a:spcPct val="120000"/>
              </a:lnSpc>
              <a:defRPr sz="3600" b="1">
                <a:solidFill>
                  <a:srgbClr val="FFFFFF"/>
                </a:solidFill>
                <a:latin typeface="微软雅黑"/>
                <a:ea typeface="微软雅黑"/>
                <a:cs typeface="微软雅黑" panose="020b0503020204020204" charset="-122"/>
              </a:defRPr>
            </a:lvl1pPr>
          </a:lstStyle>
          <a:p>
            <a:pPr>
              <a:lnSpc>
                <a:spcPct val="100000"/>
              </a:lnSpc>
            </a:pPr>
            <a:r>
              <a:rPr err="1">
                <a:solidFill>
                  <a:schemeClr val="lt1"/>
                </a:solidFill>
                <a:latin typeface="汉仪旗黑-85S" panose="00020600040101010101" pitchFamily="18" charset="-122"/>
                <a:ea typeface="汉仪旗黑-85S" panose="00020600040101010101" pitchFamily="18" charset="-122"/>
                <a:sym typeface="微软雅黑"/>
              </a:rPr>
              <a:t>作者介绍</a:t>
            </a:r>
            <a:endParaRPr lang="zh-CN" err="1">
              <a:solidFill>
                <a:schemeClr val="lt1"/>
              </a:solidFill>
              <a:latin typeface="汉仪旗黑-85S" panose="00020600040101010101" pitchFamily="18" charset="-122"/>
              <a:ea typeface="汉仪旗黑-85S" panose="00020600040101010101" pitchFamily="18" charset="-122"/>
              <a:sym typeface="微软雅黑"/>
            </a:endParaRPr>
          </a:p>
        </p:txBody>
      </p:sp>
      <p:cxnSp>
        <p:nvCxnSpPr>
          <p:cNvPr id="10" name="直接连接符 9" title=""/>
          <p:cNvCxnSpPr/>
          <p:nvPr>
            <p:custDataLst>
              <p:tags r:id="rId6"/>
            </p:custDataLst>
          </p:nvPr>
        </p:nvCxnSpPr>
        <p:spPr>
          <a:xfrm>
            <a:off x="2142870" y="1676212"/>
            <a:ext cx="364740" cy="364740"/>
          </a:xfrm>
          <a:prstGeom prst="line">
            <a:avLst/>
          </a:prstGeom>
          <a:ln w="158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 name="直接连接符 3" title=""/>
          <p:cNvCxnSpPr/>
          <p:nvPr>
            <p:custDataLst>
              <p:tags r:id="rId7"/>
            </p:custDataLst>
          </p:nvPr>
        </p:nvCxnSpPr>
        <p:spPr>
          <a:xfrm>
            <a:off x="2009335" y="1739108"/>
            <a:ext cx="364740" cy="364740"/>
          </a:xfrm>
          <a:prstGeom prst="line">
            <a:avLst/>
          </a:prstGeom>
          <a:ln w="158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2" name="直接连接符 11" title=""/>
          <p:cNvCxnSpPr/>
          <p:nvPr>
            <p:custDataLst>
              <p:tags r:id="rId8"/>
            </p:custDataLst>
          </p:nvPr>
        </p:nvCxnSpPr>
        <p:spPr>
          <a:xfrm>
            <a:off x="9817306" y="6125284"/>
            <a:ext cx="364740" cy="364740"/>
          </a:xfrm>
          <a:prstGeom prst="line">
            <a:avLst/>
          </a:prstGeom>
          <a:ln w="158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3" name="直接连接符 12" title=""/>
          <p:cNvCxnSpPr/>
          <p:nvPr>
            <p:custDataLst>
              <p:tags r:id="rId9"/>
            </p:custDataLst>
          </p:nvPr>
        </p:nvCxnSpPr>
        <p:spPr>
          <a:xfrm>
            <a:off x="9683771" y="6188180"/>
            <a:ext cx="364740" cy="364740"/>
          </a:xfrm>
          <a:prstGeom prst="line">
            <a:avLst/>
          </a:prstGeom>
          <a:ln w="15875">
            <a:solidFill>
              <a:schemeClr val="accent6"/>
            </a:solidFill>
          </a:ln>
        </p:spPr>
        <p:style>
          <a:lnRef idx="1">
            <a:schemeClr val="accent1"/>
          </a:lnRef>
          <a:fillRef idx="0">
            <a:schemeClr val="accent1"/>
          </a:fillRef>
          <a:effectRef idx="0">
            <a:schemeClr val="accent1"/>
          </a:effectRef>
          <a:fontRef idx="minor">
            <a:schemeClr val="tx1"/>
          </a:fontRef>
        </p:style>
      </p:cxnSp>
      <p:sp>
        <p:nvSpPr>
          <p:cNvPr id="5" name="Title 6" title=""/>
          <p:cNvSpPr txBox="1"/>
          <p:nvPr>
            <p:custDataLst>
              <p:tags r:id="rId10"/>
            </p:custDataLst>
          </p:nvPr>
        </p:nvSpPr>
        <p:spPr>
          <a:xfrm>
            <a:off x="456565" y="941070"/>
            <a:ext cx="11388090" cy="5917565"/>
          </a:xfrm>
          <a:prstGeom prst="rect">
            <a:avLst/>
          </a:prstGeom>
          <a:noFill/>
          <a:ln w="3175">
            <a:noFill/>
            <a:prstDash val="dash"/>
          </a:ln>
        </p:spPr>
        <p:txBody>
          <a:bodyPr wrap="square" lIns="63500" tIns="25400" rIns="63500" bIns="25400" anchor="ctr" anchorCtr="0">
            <a:normAutofit/>
          </a:bodyPr>
          <a:lstStyle>
            <a:lvl1pPr algn="l" defTabSz="913765" rtl="0" eaLnBrk="1" latinLnBrk="0" hangingPunct="1">
              <a:lnSpc>
                <a:spcPct val="90000"/>
              </a:lnSpc>
              <a:spcBef>
                <a:spcPct val="0"/>
              </a:spcBef>
              <a:buNone/>
              <a:defRPr lang="en-US" sz="2745" b="0" kern="1200" cap="none" spc="-49" baseline="0" smtClean="0">
                <a:ln w="3175">
                  <a:noFill/>
                </a:ln>
                <a:solidFill>
                  <a:schemeClr val="tx1"/>
                </a:solidFill>
                <a:effectLst/>
                <a:latin typeface="+mj-lt"/>
                <a:ea typeface="+mn-ea"/>
                <a:cs typeface="Segoe UI" panose="020b0502040204020203" pitchFamily="34" charset="0"/>
              </a:defRPr>
            </a:lvl1pPr>
          </a:lstStyle>
          <a:p>
            <a:pPr algn="l" fontAlgn="auto">
              <a:lnSpc>
                <a:spcPct val="120000"/>
              </a:lnSpc>
              <a:spcAft>
                <a:spcPts val="800"/>
              </a:spcAft>
            </a:pPr>
            <a:r>
              <a:rPr altLang="zh-CN" sz="3200" b="1" spc="100">
                <a:ln w="3175">
                  <a:noFill/>
                  <a:prstDash val="dash"/>
                </a:ln>
                <a:solidFill>
                  <a:schemeClr val="lt1"/>
                </a:solidFill>
                <a:uFillTx/>
                <a:latin typeface="微软雅黑"/>
                <a:ea typeface="微软雅黑"/>
                <a:cs typeface="微软雅黑" panose="020b0503020204020204" charset="-122"/>
              </a:rPr>
              <a:t>     </a:t>
            </a:r>
            <a:r>
              <a:rPr lang="zh-CN" altLang="en-US" sz="3200" b="1" spc="100">
                <a:ln w="3175">
                  <a:noFill/>
                  <a:prstDash val="dash"/>
                </a:ln>
                <a:solidFill>
                  <a:schemeClr val="lt1"/>
                </a:solidFill>
                <a:uFillTx/>
                <a:latin typeface="微软雅黑"/>
                <a:ea typeface="微软雅黑"/>
                <a:cs typeface="微软雅黑" panose="020b0503020204020204" charset="-122"/>
              </a:rPr>
              <a:t>孙犁（1913——2002）现代作家，原名孙树勋，河北安平县人。孙犁是于1938年开始使用的笔名。“七七事变”前夕，曾在白洋淀当过小学教师。抗日战争爆发后，在晋察冀根据地从事革命文化工作。解放后，在《天津日报》工作，注重发现和培养文学新人，并坚持写作。代表作品：短篇小说集《芦花荡》、《荷花淀》，中篇小说《村歌》、《铁木前传》，长篇小说《风云初记》，小说散文集《嘱咐》、《白洋淀纪事》，叙事诗集《白洋淀之曲》，通讯报告集《农村速写》，论文集《文学短论》。</a:t>
            </a:r>
            <a:endParaRPr lang="zh-CN" altLang="en-US" sz="3200" b="1" spc="100">
              <a:ln w="3175">
                <a:noFill/>
                <a:prstDash val="dash"/>
              </a:ln>
              <a:solidFill>
                <a:schemeClr val="lt1"/>
              </a:solidFill>
              <a:uFillTx/>
              <a:latin typeface="微软雅黑"/>
              <a:ea typeface="微软雅黑"/>
              <a:cs typeface="微软雅黑" panose="020b0503020204020204" charset="-122"/>
            </a:endParaRPr>
          </a:p>
        </p:txBody>
      </p:sp>
    </p:spTree>
    <p:custDataLst>
      <p:tags r:id="rId11"/>
    </p:custDataLst>
  </p:cSld>
  <p:clrMapOvr>
    <a:masterClrMapping/>
  </p:clrMapOvr>
  <p:transition spd="med"/>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solidFill>
          <a:schemeClr val="bg2"/>
        </a:solidFill>
        <a:effectLst/>
      </p:bgPr>
    </p:bg>
    <p:spTree>
      <p:nvGrpSpPr>
        <p:cNvPr id="1" name=""/>
        <p:cNvGrpSpPr/>
        <p:nvPr/>
      </p:nvGrpSpPr>
      <p:grpSpPr>
        <a:xfrm>
          <a:off x="0" y="0"/>
          <a:ext cx="0" cy="0"/>
        </a:xfrm>
      </p:grpSpPr>
      <p:sp>
        <p:nvSpPr>
          <p:cNvPr id="14" name="矩形 13" title=""/>
          <p:cNvSpPr/>
          <p:nvPr userDrawn="1">
            <p:custDataLst>
              <p:tags r:id="rId2"/>
            </p:custDataLst>
          </p:nvPr>
        </p:nvSpPr>
        <p:spPr>
          <a:xfrm>
            <a:off x="0" y="2455545"/>
            <a:ext cx="186055" cy="19640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a:ea typeface="微软雅黑"/>
            </a:endParaRPr>
          </a:p>
        </p:txBody>
      </p:sp>
      <p:sp>
        <p:nvSpPr>
          <p:cNvPr id="8" name="矩形 7" title=""/>
          <p:cNvSpPr/>
          <p:nvPr userDrawn="1">
            <p:custDataLst>
              <p:tags r:id="rId3"/>
            </p:custDataLst>
          </p:nvPr>
        </p:nvSpPr>
        <p:spPr>
          <a:xfrm>
            <a:off x="12014200" y="2455545"/>
            <a:ext cx="186055" cy="19640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a:ea typeface="微软雅黑"/>
            </a:endParaRPr>
          </a:p>
        </p:txBody>
      </p:sp>
      <p:cxnSp>
        <p:nvCxnSpPr>
          <p:cNvPr id="11" name="直接连接符 10" title=""/>
          <p:cNvCxnSpPr/>
          <p:nvPr>
            <p:custDataLst>
              <p:tags r:id="rId4"/>
            </p:custDataLst>
          </p:nvPr>
        </p:nvCxnSpPr>
        <p:spPr>
          <a:xfrm>
            <a:off x="457204" y="953781"/>
            <a:ext cx="11277690" cy="12700"/>
          </a:xfrm>
          <a:prstGeom prst="line">
            <a:avLst/>
          </a:prstGeom>
          <a:ln w="31750">
            <a:solidFill>
              <a:schemeClr val="accent1"/>
            </a:solidFill>
          </a:ln>
        </p:spPr>
        <p:style>
          <a:lnRef idx="1">
            <a:schemeClr val="dk1"/>
          </a:lnRef>
          <a:fillRef idx="0">
            <a:schemeClr val="dk1"/>
          </a:fillRef>
          <a:effectRef idx="0">
            <a:schemeClr val="dk1"/>
          </a:effectRef>
          <a:fontRef idx="minor">
            <a:schemeClr val="tx1"/>
          </a:fontRef>
        </p:style>
      </p:cxnSp>
      <p:sp>
        <p:nvSpPr>
          <p:cNvPr id="2" name="文本框 6" title=""/>
          <p:cNvSpPr txBox="1"/>
          <p:nvPr>
            <p:custDataLst>
              <p:tags r:id="rId5"/>
            </p:custDataLst>
          </p:nvPr>
        </p:nvSpPr>
        <p:spPr>
          <a:xfrm>
            <a:off x="457204" y="152401"/>
            <a:ext cx="11277690" cy="609605"/>
          </a:xfrm>
          <a:prstGeom prst="rect">
            <a:avLst/>
          </a:prstGeom>
          <a:noFill/>
          <a:ln w="12700">
            <a:miter lim="400000"/>
          </a:ln>
          <a:extLst>
            <a:ext uri="{909E8E84-426E-40DD-AFC4-6F175D3DCCD1}">
              <a14:hiddenFill xmlns:a14="http://schemas.microsoft.com/office/drawing/2010/main">
                <a:solidFill>
                  <a:schemeClr val="accent1"/>
                </a:solidFill>
              </a14:hiddenFill>
            </a:ext>
          </a:extLst>
        </p:spPr>
        <p:txBody>
          <a:bodyPr lIns="0" tIns="0" rIns="0" bIns="0" anchor="b" anchorCtr="0">
            <a:normAutofit/>
          </a:bodyPr>
          <a:lstStyle>
            <a:defPPr>
              <a:defRPr lang="zh-CN"/>
            </a:defPPr>
            <a:lvl1pPr>
              <a:lnSpc>
                <a:spcPct val="120000"/>
              </a:lnSpc>
              <a:defRPr sz="3600" b="1">
                <a:solidFill>
                  <a:srgbClr val="FFFFFF"/>
                </a:solidFill>
                <a:latin typeface="微软雅黑"/>
                <a:ea typeface="微软雅黑"/>
                <a:cs typeface="微软雅黑" panose="020b0503020204020204" charset="-122"/>
              </a:defRPr>
            </a:lvl1pPr>
          </a:lstStyle>
          <a:p>
            <a:pPr>
              <a:lnSpc>
                <a:spcPct val="100000"/>
              </a:lnSpc>
            </a:pPr>
            <a:r>
              <a:rPr err="1">
                <a:solidFill>
                  <a:schemeClr val="lt1"/>
                </a:solidFill>
                <a:latin typeface="汉仪旗黑-85S" panose="00020600040101010101" pitchFamily="18" charset="-122"/>
                <a:ea typeface="汉仪旗黑-85S" panose="00020600040101010101" pitchFamily="18" charset="-122"/>
                <a:sym typeface="微软雅黑"/>
              </a:rPr>
              <a:t>文章题解</a:t>
            </a:r>
            <a:endParaRPr lang="zh-CN" err="1">
              <a:solidFill>
                <a:schemeClr val="lt1"/>
              </a:solidFill>
              <a:latin typeface="汉仪旗黑-85S" panose="00020600040101010101" pitchFamily="18" charset="-122"/>
              <a:ea typeface="汉仪旗黑-85S" panose="00020600040101010101" pitchFamily="18" charset="-122"/>
              <a:sym typeface="微软雅黑"/>
            </a:endParaRPr>
          </a:p>
        </p:txBody>
      </p:sp>
      <p:cxnSp>
        <p:nvCxnSpPr>
          <p:cNvPr id="10" name="直接连接符 9" title=""/>
          <p:cNvCxnSpPr/>
          <p:nvPr>
            <p:custDataLst>
              <p:tags r:id="rId6"/>
            </p:custDataLst>
          </p:nvPr>
        </p:nvCxnSpPr>
        <p:spPr>
          <a:xfrm>
            <a:off x="2142870" y="1676212"/>
            <a:ext cx="364740" cy="364740"/>
          </a:xfrm>
          <a:prstGeom prst="line">
            <a:avLst/>
          </a:prstGeom>
          <a:ln w="158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 name="直接连接符 3" title=""/>
          <p:cNvCxnSpPr/>
          <p:nvPr>
            <p:custDataLst>
              <p:tags r:id="rId7"/>
            </p:custDataLst>
          </p:nvPr>
        </p:nvCxnSpPr>
        <p:spPr>
          <a:xfrm>
            <a:off x="2009335" y="1739108"/>
            <a:ext cx="364740" cy="364740"/>
          </a:xfrm>
          <a:prstGeom prst="line">
            <a:avLst/>
          </a:prstGeom>
          <a:ln w="158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2" name="直接连接符 11" title=""/>
          <p:cNvCxnSpPr/>
          <p:nvPr>
            <p:custDataLst>
              <p:tags r:id="rId8"/>
            </p:custDataLst>
          </p:nvPr>
        </p:nvCxnSpPr>
        <p:spPr>
          <a:xfrm>
            <a:off x="9817306" y="6125284"/>
            <a:ext cx="364740" cy="364740"/>
          </a:xfrm>
          <a:prstGeom prst="line">
            <a:avLst/>
          </a:prstGeom>
          <a:ln w="158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3" name="直接连接符 12" title=""/>
          <p:cNvCxnSpPr/>
          <p:nvPr>
            <p:custDataLst>
              <p:tags r:id="rId9"/>
            </p:custDataLst>
          </p:nvPr>
        </p:nvCxnSpPr>
        <p:spPr>
          <a:xfrm>
            <a:off x="9683771" y="6188180"/>
            <a:ext cx="364740" cy="364740"/>
          </a:xfrm>
          <a:prstGeom prst="line">
            <a:avLst/>
          </a:prstGeom>
          <a:ln w="15875">
            <a:solidFill>
              <a:schemeClr val="accent6"/>
            </a:solidFill>
          </a:ln>
        </p:spPr>
        <p:style>
          <a:lnRef idx="1">
            <a:schemeClr val="accent1"/>
          </a:lnRef>
          <a:fillRef idx="0">
            <a:schemeClr val="accent1"/>
          </a:fillRef>
          <a:effectRef idx="0">
            <a:schemeClr val="accent1"/>
          </a:effectRef>
          <a:fontRef idx="minor">
            <a:schemeClr val="tx1"/>
          </a:fontRef>
        </p:style>
      </p:cxnSp>
      <p:sp>
        <p:nvSpPr>
          <p:cNvPr id="5" name="Title 6" title=""/>
          <p:cNvSpPr txBox="1"/>
          <p:nvPr>
            <p:custDataLst>
              <p:tags r:id="rId10"/>
            </p:custDataLst>
          </p:nvPr>
        </p:nvSpPr>
        <p:spPr>
          <a:xfrm>
            <a:off x="247015" y="1384300"/>
            <a:ext cx="11487785" cy="4475480"/>
          </a:xfrm>
          <a:prstGeom prst="rect">
            <a:avLst/>
          </a:prstGeom>
          <a:noFill/>
          <a:ln w="3175">
            <a:noFill/>
            <a:prstDash val="dash"/>
          </a:ln>
        </p:spPr>
        <p:txBody>
          <a:bodyPr wrap="square" lIns="63500" tIns="25400" rIns="63500" bIns="25400" anchor="ctr" anchorCtr="0">
            <a:noAutofit/>
          </a:bodyPr>
          <a:lstStyle>
            <a:lvl1pPr algn="l" defTabSz="913765" rtl="0" eaLnBrk="1" latinLnBrk="0" hangingPunct="1">
              <a:lnSpc>
                <a:spcPct val="90000"/>
              </a:lnSpc>
              <a:spcBef>
                <a:spcPct val="0"/>
              </a:spcBef>
              <a:buNone/>
              <a:defRPr lang="en-US" sz="2745" b="0" kern="1200" cap="none" spc="-49" baseline="0" smtClean="0">
                <a:ln w="3175">
                  <a:noFill/>
                </a:ln>
                <a:solidFill>
                  <a:schemeClr val="tx1"/>
                </a:solidFill>
                <a:effectLst/>
                <a:latin typeface="+mj-lt"/>
                <a:ea typeface="+mn-ea"/>
                <a:cs typeface="Segoe UI" panose="020b0502040204020203" pitchFamily="34" charset="0"/>
              </a:defRPr>
            </a:lvl1pPr>
          </a:lstStyle>
          <a:p>
            <a:pPr algn="l" fontAlgn="auto">
              <a:lnSpc>
                <a:spcPct val="120000"/>
              </a:lnSpc>
              <a:spcAft>
                <a:spcPts val="800"/>
              </a:spcAft>
            </a:pPr>
            <a:r>
              <a:rPr altLang="zh-CN" sz="3600" b="1" spc="100">
                <a:ln w="3175">
                  <a:noFill/>
                  <a:prstDash val="dash"/>
                </a:ln>
                <a:solidFill>
                  <a:schemeClr val="lt1"/>
                </a:solidFill>
                <a:uFillTx/>
                <a:latin typeface="微软雅黑"/>
                <a:ea typeface="微软雅黑"/>
                <a:cs typeface="微软雅黑" panose="020b0503020204020204" charset="-122"/>
              </a:rPr>
              <a:t>    </a:t>
            </a:r>
            <a:r>
              <a:rPr lang="zh-CN" altLang="en-US" sz="3600" b="1" spc="100">
                <a:ln w="3175">
                  <a:noFill/>
                  <a:prstDash val="dash"/>
                </a:ln>
                <a:solidFill>
                  <a:schemeClr val="lt1"/>
                </a:solidFill>
                <a:uFillTx/>
                <a:latin typeface="微软雅黑"/>
                <a:ea typeface="微软雅黑"/>
                <a:cs typeface="微软雅黑" panose="020b0503020204020204" charset="-122"/>
              </a:rPr>
              <a:t>白洋淀地区属于冀中抗日根据地，芦构桥事迹后不久，国民党放弃这一带土地，仓皇南逃，当地人民遭到了日本帝国主义铁蹄的蹂躏。在共产党和八路军的领导下，白洋淀人民积极投入了伟大的民族革命战争。该地军民利用白洋淀的河湖港汊，同侵略者进行了英勇顽强的斗争，出现了无数可歌可泣的事迹。</a:t>
            </a:r>
            <a:endParaRPr lang="zh-CN" altLang="en-US" sz="3600" b="1" spc="100">
              <a:ln w="3175">
                <a:noFill/>
                <a:prstDash val="dash"/>
              </a:ln>
              <a:solidFill>
                <a:schemeClr val="lt1"/>
              </a:solidFill>
              <a:uFillTx/>
              <a:latin typeface="微软雅黑"/>
              <a:ea typeface="微软雅黑"/>
              <a:cs typeface="微软雅黑" panose="020b0503020204020204" charset="-122"/>
            </a:endParaRPr>
          </a:p>
        </p:txBody>
      </p:sp>
    </p:spTree>
    <p:custDataLst>
      <p:tags r:id="rId11"/>
    </p:custDataLst>
  </p:cSld>
  <p:clrMapOvr>
    <a:masterClrMapping/>
  </p:clrMapOvr>
  <p:transition spd="med"/>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solidFill>
          <a:schemeClr val="bg2"/>
        </a:solidFill>
        <a:effectLst/>
      </p:bgPr>
    </p:bg>
    <p:spTree>
      <p:nvGrpSpPr>
        <p:cNvPr id="1" name=""/>
        <p:cNvGrpSpPr/>
        <p:nvPr/>
      </p:nvGrpSpPr>
      <p:grpSpPr>
        <a:xfrm>
          <a:off x="0" y="0"/>
          <a:ext cx="0" cy="0"/>
        </a:xfrm>
      </p:grpSpPr>
      <p:sp>
        <p:nvSpPr>
          <p:cNvPr id="8" name="矩形 7" title=""/>
          <p:cNvSpPr/>
          <p:nvPr userDrawn="1">
            <p:custDataLst>
              <p:tags r:id="rId2"/>
            </p:custDataLst>
          </p:nvPr>
        </p:nvSpPr>
        <p:spPr>
          <a:xfrm>
            <a:off x="0" y="2455545"/>
            <a:ext cx="186055" cy="19640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a:ea typeface="微软雅黑"/>
            </a:endParaRPr>
          </a:p>
        </p:txBody>
      </p:sp>
      <p:sp>
        <p:nvSpPr>
          <p:cNvPr id="5" name="矩形 4" title=""/>
          <p:cNvSpPr/>
          <p:nvPr userDrawn="1">
            <p:custDataLst>
              <p:tags r:id="rId3"/>
            </p:custDataLst>
          </p:nvPr>
        </p:nvSpPr>
        <p:spPr>
          <a:xfrm>
            <a:off x="12014200" y="2455545"/>
            <a:ext cx="186055" cy="19640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a:ea typeface="微软雅黑"/>
            </a:endParaRPr>
          </a:p>
        </p:txBody>
      </p:sp>
      <p:cxnSp>
        <p:nvCxnSpPr>
          <p:cNvPr id="11" name="直接连接符 10" title=""/>
          <p:cNvCxnSpPr/>
          <p:nvPr>
            <p:custDataLst>
              <p:tags r:id="rId4"/>
            </p:custDataLst>
          </p:nvPr>
        </p:nvCxnSpPr>
        <p:spPr>
          <a:xfrm>
            <a:off x="457204" y="939176"/>
            <a:ext cx="11277690" cy="12700"/>
          </a:xfrm>
          <a:prstGeom prst="line">
            <a:avLst/>
          </a:prstGeom>
          <a:ln w="31750">
            <a:solidFill>
              <a:schemeClr val="accent1"/>
            </a:solidFill>
          </a:ln>
        </p:spPr>
        <p:style>
          <a:lnRef idx="1">
            <a:schemeClr val="dk1"/>
          </a:lnRef>
          <a:fillRef idx="0">
            <a:schemeClr val="dk1"/>
          </a:fillRef>
          <a:effectRef idx="0">
            <a:schemeClr val="dk1"/>
          </a:effectRef>
          <a:fontRef idx="minor">
            <a:schemeClr val="tx1"/>
          </a:fontRef>
        </p:style>
      </p:cxnSp>
      <p:sp>
        <p:nvSpPr>
          <p:cNvPr id="2" name="文本框 6" title=""/>
          <p:cNvSpPr txBox="1"/>
          <p:nvPr>
            <p:custDataLst>
              <p:tags r:id="rId5"/>
            </p:custDataLst>
          </p:nvPr>
        </p:nvSpPr>
        <p:spPr>
          <a:xfrm>
            <a:off x="457204" y="152401"/>
            <a:ext cx="11277690" cy="609605"/>
          </a:xfrm>
          <a:prstGeom prst="rect">
            <a:avLst/>
          </a:prstGeom>
          <a:noFill/>
          <a:ln w="12700">
            <a:miter lim="400000"/>
          </a:ln>
          <a:extLst>
            <a:ext uri="{909E8E84-426E-40DD-AFC4-6F175D3DCCD1}">
              <a14:hiddenFill xmlns:a14="http://schemas.microsoft.com/office/drawing/2010/main">
                <a:solidFill>
                  <a:schemeClr val="accent1"/>
                </a:solidFill>
              </a14:hiddenFill>
            </a:ext>
          </a:extLst>
        </p:spPr>
        <p:txBody>
          <a:bodyPr lIns="0" tIns="0" rIns="0" bIns="0" anchor="b" anchorCtr="0">
            <a:normAutofit/>
          </a:bodyPr>
          <a:lstStyle>
            <a:defPPr>
              <a:defRPr lang="zh-CN"/>
            </a:defPPr>
            <a:lvl1pPr>
              <a:lnSpc>
                <a:spcPct val="120000"/>
              </a:lnSpc>
              <a:defRPr sz="3600" b="1">
                <a:solidFill>
                  <a:srgbClr val="FFFFFF"/>
                </a:solidFill>
                <a:latin typeface="微软雅黑"/>
                <a:ea typeface="微软雅黑"/>
                <a:cs typeface="微软雅黑" panose="020b0503020204020204" charset="-122"/>
              </a:defRPr>
            </a:lvl1pPr>
          </a:lstStyle>
          <a:p>
            <a:pPr>
              <a:lnSpc>
                <a:spcPct val="100000"/>
              </a:lnSpc>
            </a:pPr>
            <a:r>
              <a:rPr err="1">
                <a:solidFill>
                  <a:schemeClr val="lt1"/>
                </a:solidFill>
                <a:latin typeface="汉仪旗黑-85S" panose="00020600040101010101" pitchFamily="18" charset="-122"/>
                <a:ea typeface="汉仪旗黑-85S" panose="00020600040101010101" pitchFamily="18" charset="-122"/>
                <a:sym typeface="微软雅黑"/>
              </a:rPr>
              <a:t>写作背景</a:t>
            </a:r>
            <a:endParaRPr lang="zh-CN" err="1">
              <a:solidFill>
                <a:schemeClr val="lt1"/>
              </a:solidFill>
              <a:latin typeface="汉仪旗黑-85S" panose="00020600040101010101" pitchFamily="18" charset="-122"/>
              <a:ea typeface="汉仪旗黑-85S" panose="00020600040101010101" pitchFamily="18" charset="-122"/>
              <a:sym typeface="微软雅黑"/>
            </a:endParaRPr>
          </a:p>
        </p:txBody>
      </p:sp>
      <p:sp>
        <p:nvSpPr>
          <p:cNvPr id="4" name="Title 6" title=""/>
          <p:cNvSpPr txBox="1"/>
          <p:nvPr>
            <p:custDataLst>
              <p:tags r:id="rId6"/>
            </p:custDataLst>
          </p:nvPr>
        </p:nvSpPr>
        <p:spPr>
          <a:xfrm>
            <a:off x="330835" y="1129030"/>
            <a:ext cx="11683365" cy="5034915"/>
          </a:xfrm>
          <a:prstGeom prst="rect">
            <a:avLst/>
          </a:prstGeom>
          <a:noFill/>
          <a:ln w="3175">
            <a:noFill/>
            <a:prstDash val="dash"/>
          </a:ln>
        </p:spPr>
        <p:txBody>
          <a:bodyPr wrap="square" lIns="63500" tIns="25400" rIns="63500" bIns="25400" anchor="ctr" anchorCtr="0">
            <a:noAutofit/>
          </a:bodyPr>
          <a:lstStyle>
            <a:lvl1pPr algn="l" defTabSz="913765" rtl="0" eaLnBrk="1" latinLnBrk="0" hangingPunct="1">
              <a:lnSpc>
                <a:spcPct val="90000"/>
              </a:lnSpc>
              <a:spcBef>
                <a:spcPct val="0"/>
              </a:spcBef>
              <a:buNone/>
              <a:defRPr lang="en-US" sz="2745" b="0" kern="1200" cap="none" spc="-49" baseline="0" smtClean="0">
                <a:ln w="3175">
                  <a:noFill/>
                </a:ln>
                <a:solidFill>
                  <a:schemeClr val="tx1"/>
                </a:solidFill>
                <a:effectLst/>
                <a:latin typeface="+mj-lt"/>
                <a:ea typeface="+mn-ea"/>
                <a:cs typeface="Segoe UI" panose="020b0502040204020203" pitchFamily="34" charset="0"/>
              </a:defRPr>
            </a:lvl1pPr>
          </a:lstStyle>
          <a:p>
            <a:pPr algn="l" fontAlgn="auto">
              <a:lnSpc>
                <a:spcPct val="120000"/>
              </a:lnSpc>
              <a:spcAft>
                <a:spcPts val="800"/>
              </a:spcAft>
            </a:pPr>
            <a:r>
              <a:rPr altLang="zh-CN" sz="2400" b="1" spc="100">
                <a:ln w="3175">
                  <a:noFill/>
                  <a:prstDash val="dash"/>
                </a:ln>
                <a:solidFill>
                  <a:schemeClr val="lt1"/>
                </a:solidFill>
                <a:uFillTx/>
                <a:latin typeface="微软雅黑"/>
                <a:ea typeface="微软雅黑"/>
                <a:cs typeface="微软雅黑" panose="020b0503020204020204" charset="-122"/>
              </a:rPr>
              <a:t>    </a:t>
            </a:r>
            <a:r>
              <a:rPr lang="zh-CN" altLang="en-US" sz="2400" b="1" spc="100">
                <a:ln w="3175">
                  <a:noFill/>
                  <a:prstDash val="dash"/>
                </a:ln>
                <a:solidFill>
                  <a:schemeClr val="lt1"/>
                </a:solidFill>
                <a:uFillTx/>
                <a:latin typeface="微软雅黑"/>
                <a:ea typeface="微软雅黑"/>
                <a:cs typeface="微软雅黑" panose="020b0503020204020204" charset="-122"/>
              </a:rPr>
              <a:t>荷花淀是白洋淀的一部分，抗日时期属冀中抗日根据地。白洋淀位于北京、天津、保定之间，抗日战争时期，这一带的斗争十分激烈。在中国共产党的领导下，白洋淀人民组织起水上游击队，配合装部队作战。他们平时努力劳动，坚持生产，一遇敌人进犯，就迅速地组织起来投入战斗，有效地打击敌人。
《荷花淀》是孙犁精心创作的赞美白洋淀儿女的小说，写于1945年春，叙述了以水生嫂为代表的冀中农村妇女送夫参军，自己也成长为勇敢的战士的故事，刻画了冀中根据地女性崭新的精神面貌，表现了冀中儿女在党的领导下奋起抗日的爱国热忧和革命乐观主义精神。
4.“荷花淀派”：以孙犁为代表的一个当代文学的流派。主要作家还有刘绍棠、从维熙、韩映山等。荷花淀即白洋淀，这一流派得名，不但源于白洋淀这个地方，也源于孙犁的短篇小说《荷花淀》。</a:t>
            </a:r>
            <a:endParaRPr lang="zh-CN" altLang="en-US" sz="2400" b="1" spc="100">
              <a:ln w="3175">
                <a:noFill/>
                <a:prstDash val="dash"/>
              </a:ln>
              <a:solidFill>
                <a:schemeClr val="lt1"/>
              </a:solidFill>
              <a:uFillTx/>
              <a:latin typeface="微软雅黑"/>
              <a:ea typeface="微软雅黑"/>
              <a:cs typeface="微软雅黑" panose="020b0503020204020204" charset="-122"/>
            </a:endParaRPr>
          </a:p>
        </p:txBody>
      </p:sp>
    </p:spTree>
    <p:custDataLst>
      <p:tags r:id="rId7"/>
    </p:custDataLst>
  </p:cSld>
  <p:clrMapOvr>
    <a:masterClrMapping/>
  </p:clrMapOvr>
  <p:transition spd="med"/>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solidFill>
          <a:schemeClr val="bg2"/>
        </a:solidFill>
        <a:effectLst/>
      </p:bgPr>
    </p:bg>
    <p:spTree>
      <p:nvGrpSpPr>
        <p:cNvPr id="1" name=""/>
        <p:cNvGrpSpPr/>
        <p:nvPr/>
      </p:nvGrpSpPr>
      <p:grpSpPr>
        <a:xfrm>
          <a:off x="0" y="0"/>
          <a:ext cx="0" cy="0"/>
        </a:xfrm>
      </p:grpSpPr>
      <p:sp>
        <p:nvSpPr>
          <p:cNvPr id="8" name="矩形 7" title=""/>
          <p:cNvSpPr/>
          <p:nvPr userDrawn="1">
            <p:custDataLst>
              <p:tags r:id="rId2"/>
            </p:custDataLst>
          </p:nvPr>
        </p:nvSpPr>
        <p:spPr>
          <a:xfrm>
            <a:off x="0" y="2455545"/>
            <a:ext cx="186055" cy="19640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a:ea typeface="微软雅黑"/>
            </a:endParaRPr>
          </a:p>
        </p:txBody>
      </p:sp>
      <p:sp>
        <p:nvSpPr>
          <p:cNvPr id="5" name="矩形 4" title=""/>
          <p:cNvSpPr/>
          <p:nvPr userDrawn="1">
            <p:custDataLst>
              <p:tags r:id="rId3"/>
            </p:custDataLst>
          </p:nvPr>
        </p:nvSpPr>
        <p:spPr>
          <a:xfrm>
            <a:off x="12014200" y="2455545"/>
            <a:ext cx="186055" cy="19640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a:ea typeface="微软雅黑"/>
            </a:endParaRPr>
          </a:p>
        </p:txBody>
      </p:sp>
      <p:cxnSp>
        <p:nvCxnSpPr>
          <p:cNvPr id="11" name="直接连接符 10" title=""/>
          <p:cNvCxnSpPr/>
          <p:nvPr>
            <p:custDataLst>
              <p:tags r:id="rId4"/>
            </p:custDataLst>
          </p:nvPr>
        </p:nvCxnSpPr>
        <p:spPr>
          <a:xfrm>
            <a:off x="393069" y="464196"/>
            <a:ext cx="11277690" cy="12700"/>
          </a:xfrm>
          <a:prstGeom prst="line">
            <a:avLst/>
          </a:prstGeom>
          <a:ln w="31750">
            <a:solidFill>
              <a:schemeClr val="accent1"/>
            </a:solidFill>
          </a:ln>
        </p:spPr>
        <p:style>
          <a:lnRef idx="1">
            <a:schemeClr val="dk1"/>
          </a:lnRef>
          <a:fillRef idx="0">
            <a:schemeClr val="dk1"/>
          </a:fillRef>
          <a:effectRef idx="0">
            <a:schemeClr val="dk1"/>
          </a:effectRef>
          <a:fontRef idx="minor">
            <a:schemeClr val="tx1"/>
          </a:fontRef>
        </p:style>
      </p:cxnSp>
      <p:sp>
        <p:nvSpPr>
          <p:cNvPr id="4" name="Title 6" title=""/>
          <p:cNvSpPr txBox="1"/>
          <p:nvPr>
            <p:custDataLst>
              <p:tags r:id="rId5"/>
            </p:custDataLst>
          </p:nvPr>
        </p:nvSpPr>
        <p:spPr>
          <a:xfrm>
            <a:off x="186055" y="679450"/>
            <a:ext cx="11704955" cy="5056505"/>
          </a:xfrm>
          <a:prstGeom prst="rect">
            <a:avLst/>
          </a:prstGeom>
          <a:noFill/>
          <a:ln w="3175">
            <a:noFill/>
            <a:prstDash val="dash"/>
          </a:ln>
        </p:spPr>
        <p:txBody>
          <a:bodyPr wrap="square" lIns="63500" tIns="25400" rIns="63500" bIns="25400" anchor="ctr" anchorCtr="0">
            <a:noAutofit/>
          </a:bodyPr>
          <a:lstStyle>
            <a:lvl1pPr algn="l" defTabSz="913765" rtl="0" eaLnBrk="1" latinLnBrk="0" hangingPunct="1">
              <a:lnSpc>
                <a:spcPct val="90000"/>
              </a:lnSpc>
              <a:spcBef>
                <a:spcPct val="0"/>
              </a:spcBef>
              <a:buNone/>
              <a:defRPr lang="en-US" sz="2745" b="0" kern="1200" cap="none" spc="-49" baseline="0" smtClean="0">
                <a:ln w="3175">
                  <a:noFill/>
                </a:ln>
                <a:solidFill>
                  <a:schemeClr val="tx1"/>
                </a:solidFill>
                <a:effectLst/>
                <a:latin typeface="+mj-lt"/>
                <a:ea typeface="+mn-ea"/>
                <a:cs typeface="Segoe UI" panose="020b0502040204020203" pitchFamily="34" charset="0"/>
              </a:defRPr>
            </a:lvl1pPr>
          </a:lstStyle>
          <a:p>
            <a:pPr algn="l" fontAlgn="auto">
              <a:lnSpc>
                <a:spcPct val="120000"/>
              </a:lnSpc>
              <a:spcAft>
                <a:spcPts val="800"/>
              </a:spcAft>
            </a:pPr>
            <a:r>
              <a:rPr altLang="zh-CN" sz="4000" b="1" spc="100">
                <a:ln w="3175">
                  <a:noFill/>
                  <a:prstDash val="dash"/>
                </a:ln>
                <a:solidFill>
                  <a:schemeClr val="lt1"/>
                </a:solidFill>
                <a:uFillTx/>
                <a:latin typeface="微软雅黑"/>
                <a:ea typeface="微软雅黑"/>
                <a:cs typeface="微软雅黑" panose="020b0503020204020204" charset="-122"/>
              </a:rPr>
              <a:t>     </a:t>
            </a:r>
            <a:r>
              <a:rPr lang="zh-CN" altLang="en-US" sz="4000" b="1" spc="100">
                <a:ln w="3175">
                  <a:noFill/>
                  <a:prstDash val="dash"/>
                </a:ln>
                <a:solidFill>
                  <a:schemeClr val="lt1"/>
                </a:solidFill>
                <a:uFillTx/>
                <a:latin typeface="微软雅黑"/>
                <a:ea typeface="微软雅黑"/>
                <a:cs typeface="微软雅黑" panose="020b0503020204020204" charset="-122"/>
              </a:rPr>
              <a:t>《荷花淀》以白洋淀明媚如画的风当作背景，具有朴素、明丽、清新、柔美的风格。洋溢着诗情，带有浓郁的浪漫主义色彩。这一派作家的共同特色是着力追求诗情画意之美，早期作品都吐露出华北的泥土和水乡的清新气息。在创作风格上有共同的特点：如荷花一样根植于水乡泥土，带着自然的清新纯朴，充满诗情画意。被称之为“荷花淀”派。</a:t>
            </a:r>
            <a:endParaRPr lang="zh-CN" altLang="en-US" sz="4000" b="1" spc="100">
              <a:ln w="3175">
                <a:noFill/>
                <a:prstDash val="dash"/>
              </a:ln>
              <a:solidFill>
                <a:schemeClr val="lt1"/>
              </a:solidFill>
              <a:uFillTx/>
              <a:latin typeface="微软雅黑"/>
              <a:ea typeface="微软雅黑"/>
              <a:cs typeface="微软雅黑" panose="020b0503020204020204" charset="-122"/>
            </a:endParaRPr>
          </a:p>
        </p:txBody>
      </p:sp>
    </p:spTree>
    <p:custDataLst>
      <p:tags r:id="rId6"/>
    </p:custDataLst>
  </p:cSld>
  <p:clrMapOvr>
    <a:masterClrMapping/>
  </p:clrMapOvr>
  <p:transition spd="med"/>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solidFill>
          <a:schemeClr val="bg2"/>
        </a:solidFill>
        <a:effectLst/>
      </p:bgPr>
    </p:bg>
    <p:spTree>
      <p:nvGrpSpPr>
        <p:cNvPr id="1" name=""/>
        <p:cNvGrpSpPr/>
        <p:nvPr/>
      </p:nvGrpSpPr>
      <p:grpSpPr>
        <a:xfrm>
          <a:off x="0" y="0"/>
          <a:ext cx="0" cy="0"/>
        </a:xfrm>
      </p:grpSpPr>
      <p:sp>
        <p:nvSpPr>
          <p:cNvPr id="4" name="矩形 3" title=""/>
          <p:cNvSpPr/>
          <p:nvPr userDrawn="1">
            <p:custDataLst>
              <p:tags r:id="rId2"/>
            </p:custDataLst>
          </p:nvPr>
        </p:nvSpPr>
        <p:spPr>
          <a:xfrm>
            <a:off x="0" y="2455545"/>
            <a:ext cx="186055" cy="19640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a:ea typeface="微软雅黑"/>
            </a:endParaRPr>
          </a:p>
        </p:txBody>
      </p:sp>
      <p:sp>
        <p:nvSpPr>
          <p:cNvPr id="2" name="矩形 1" title=""/>
          <p:cNvSpPr/>
          <p:nvPr userDrawn="1">
            <p:custDataLst>
              <p:tags r:id="rId3"/>
            </p:custDataLst>
          </p:nvPr>
        </p:nvSpPr>
        <p:spPr>
          <a:xfrm>
            <a:off x="12014200" y="2455545"/>
            <a:ext cx="186055" cy="19640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a:ea typeface="微软雅黑"/>
            </a:endParaRPr>
          </a:p>
        </p:txBody>
      </p:sp>
      <p:cxnSp>
        <p:nvCxnSpPr>
          <p:cNvPr id="3" name="直接连接符 2" title=""/>
          <p:cNvCxnSpPr/>
          <p:nvPr>
            <p:custDataLst>
              <p:tags r:id="rId4"/>
            </p:custDataLst>
          </p:nvPr>
        </p:nvCxnSpPr>
        <p:spPr>
          <a:xfrm>
            <a:off x="457204" y="914407"/>
            <a:ext cx="11277690" cy="12700"/>
          </a:xfrm>
          <a:prstGeom prst="line">
            <a:avLst/>
          </a:prstGeom>
          <a:ln w="31750">
            <a:solidFill>
              <a:schemeClr val="accent1"/>
            </a:solidFill>
          </a:ln>
        </p:spPr>
        <p:style>
          <a:lnRef idx="1">
            <a:schemeClr val="dk1"/>
          </a:lnRef>
          <a:fillRef idx="0">
            <a:schemeClr val="dk1"/>
          </a:fillRef>
          <a:effectRef idx="0">
            <a:schemeClr val="dk1"/>
          </a:effectRef>
          <a:fontRef idx="minor">
            <a:schemeClr val="tx1"/>
          </a:fontRef>
        </p:style>
      </p:cxnSp>
      <p:sp>
        <p:nvSpPr>
          <p:cNvPr id="9" name="文本框 6" title=""/>
          <p:cNvSpPr txBox="1"/>
          <p:nvPr>
            <p:custDataLst>
              <p:tags r:id="rId5"/>
            </p:custDataLst>
          </p:nvPr>
        </p:nvSpPr>
        <p:spPr>
          <a:xfrm>
            <a:off x="457204" y="152401"/>
            <a:ext cx="11277690" cy="609605"/>
          </a:xfrm>
          <a:prstGeom prst="rect">
            <a:avLst/>
          </a:prstGeom>
          <a:noFill/>
          <a:ln w="12700">
            <a:miter lim="400000"/>
          </a:ln>
          <a:extLst>
            <a:ext uri="{909E8E84-426E-40DD-AFC4-6F175D3DCCD1}">
              <a14:hiddenFill xmlns:a14="http://schemas.microsoft.com/office/drawing/2010/main">
                <a:solidFill>
                  <a:schemeClr val="accent1"/>
                </a:solidFill>
              </a14:hiddenFill>
            </a:ext>
          </a:extLst>
        </p:spPr>
        <p:txBody>
          <a:bodyPr lIns="0" tIns="0" rIns="0" bIns="0" anchor="ctr" anchorCtr="0">
            <a:normAutofit/>
          </a:bodyPr>
          <a:lstStyle>
            <a:defPPr>
              <a:defRPr lang="zh-CN"/>
            </a:defPPr>
            <a:lvl1pPr>
              <a:lnSpc>
                <a:spcPct val="120000"/>
              </a:lnSpc>
              <a:defRPr sz="3600" b="1">
                <a:solidFill>
                  <a:srgbClr val="FFFFFF"/>
                </a:solidFill>
                <a:latin typeface="微软雅黑"/>
                <a:ea typeface="微软雅黑"/>
                <a:cs typeface="微软雅黑" panose="020b0503020204020204" charset="-122"/>
              </a:defRPr>
            </a:lvl1pPr>
          </a:lstStyle>
          <a:p>
            <a:pPr>
              <a:lnSpc>
                <a:spcPct val="100000"/>
              </a:lnSpc>
            </a:pPr>
            <a:r>
              <a:rPr lang="zh-CN" err="1">
                <a:solidFill>
                  <a:schemeClr val="lt1"/>
                </a:solidFill>
                <a:latin typeface="汉仪旗黑-85S" panose="00020600040101010101" pitchFamily="18" charset="-122"/>
                <a:ea typeface="汉仪旗黑-85S" panose="00020600040101010101" pitchFamily="18" charset="-122"/>
                <a:sym typeface="微软雅黑"/>
              </a:rPr>
              <a:t>整体感知</a:t>
            </a:r>
            <a:endParaRPr lang="zh-CN" err="1">
              <a:solidFill>
                <a:schemeClr val="lt1"/>
              </a:solidFill>
              <a:latin typeface="汉仪旗黑-85S" panose="00020600040101010101" pitchFamily="18" charset="-122"/>
              <a:ea typeface="汉仪旗黑-85S" panose="00020600040101010101" pitchFamily="18" charset="-122"/>
              <a:sym typeface="微软雅黑"/>
            </a:endParaRPr>
          </a:p>
        </p:txBody>
      </p:sp>
      <p:sp>
        <p:nvSpPr>
          <p:cNvPr id="107" name="对角圆角矩形 106" title=""/>
          <p:cNvSpPr/>
          <p:nvPr>
            <p:custDataLst>
              <p:tags r:id="rId6"/>
            </p:custDataLst>
          </p:nvPr>
        </p:nvSpPr>
        <p:spPr>
          <a:xfrm>
            <a:off x="8741776" y="3380839"/>
            <a:ext cx="1261085" cy="1261085"/>
          </a:xfrm>
          <a:prstGeom prst="round2Diag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3600" b="1">
              <a:solidFill>
                <a:schemeClr val="lt1"/>
              </a:solidFill>
              <a:latin typeface="微软雅黑"/>
              <a:ea typeface="微软雅黑"/>
              <a:sym typeface="Arial" panose="020b0604020202020204" pitchFamily="34" charset="0"/>
            </a:endParaRPr>
          </a:p>
        </p:txBody>
      </p:sp>
      <p:cxnSp>
        <p:nvCxnSpPr>
          <p:cNvPr id="108" name="肘形连接符 107" title=""/>
          <p:cNvCxnSpPr>
            <a:stCxn id="99" idx="3"/>
            <a:endCxn id="107" idx="3"/>
          </p:cNvCxnSpPr>
          <p:nvPr>
            <p:custDataLst>
              <p:tags r:id="rId7"/>
            </p:custDataLst>
          </p:nvPr>
        </p:nvCxnSpPr>
        <p:spPr>
          <a:xfrm>
            <a:off x="7207885" y="2320290"/>
            <a:ext cx="2164715" cy="1060450"/>
          </a:xfrm>
          <a:prstGeom prst="bentConnector2">
            <a:avLst/>
          </a:prstGeom>
          <a:ln w="12700">
            <a:solidFill>
              <a:schemeClr val="lt1">
                <a:lumMod val="65000"/>
              </a:schemeClr>
            </a:solidFill>
            <a:prstDash val="lgDash"/>
          </a:ln>
        </p:spPr>
        <p:style>
          <a:lnRef idx="1">
            <a:schemeClr val="accent1"/>
          </a:lnRef>
          <a:fillRef idx="0">
            <a:schemeClr val="accent1"/>
          </a:fillRef>
          <a:effectRef idx="0">
            <a:schemeClr val="accent1"/>
          </a:effectRef>
          <a:fontRef idx="minor">
            <a:schemeClr val="tx1"/>
          </a:fontRef>
        </p:style>
      </p:cxnSp>
      <p:sp>
        <p:nvSpPr>
          <p:cNvPr id="99" name="任意多边形 98" title=""/>
          <p:cNvSpPr/>
          <p:nvPr>
            <p:custDataLst>
              <p:tags r:id="rId8"/>
            </p:custDataLst>
          </p:nvPr>
        </p:nvSpPr>
        <p:spPr>
          <a:xfrm>
            <a:off x="2616507" y="1879474"/>
            <a:ext cx="4591950" cy="880758"/>
          </a:xfrm>
          <a:custGeom>
            <a:gdLst>
              <a:gd name="adj" fmla="val 50000"/>
              <a:gd name="a" fmla="pin 0 adj 50000"/>
              <a:gd name="x1" fmla="*/ ss a 100000"/>
              <a:gd name="x2" fmla="+- r 0 x1"/>
              <a:gd name="y2" fmla="+- b 0 x1"/>
              <a:gd name="il" fmla="*/ x1 29289 100000"/>
              <a:gd name="ir" fmla="+- r 0 il"/>
              <a:gd name="ib" fmla="+- b 0 il"/>
            </a:gdLst>
            <a:cxnLst>
              <a:cxn ang="3">
                <a:pos x="hc" y="t"/>
              </a:cxn>
              <a:cxn ang="cd2">
                <a:pos x="l" y="vc"/>
              </a:cxn>
              <a:cxn ang="cd4">
                <a:pos x="hc" y="b"/>
              </a:cxn>
              <a:cxn ang="0">
                <a:pos x="r" y="vc"/>
              </a:cxn>
            </a:cxnLst>
            <a:rect l="l" t="t" r="r" b="b"/>
            <a:pathLst>
              <a:path w="6305" h="1423">
                <a:moveTo>
                  <a:pt x="0" y="0"/>
                </a:moveTo>
                <a:lnTo>
                  <a:pt x="712" y="0"/>
                </a:lnTo>
                <a:lnTo>
                  <a:pt x="754" y="0"/>
                </a:lnTo>
                <a:lnTo>
                  <a:pt x="5594" y="0"/>
                </a:lnTo>
                <a:cubicBezTo>
                  <a:pt x="5986" y="0"/>
                  <a:pt x="6305" y="319"/>
                  <a:pt x="6305" y="712"/>
                </a:cubicBezTo>
                <a:cubicBezTo>
                  <a:pt x="6305" y="1104"/>
                  <a:pt x="5986" y="1423"/>
                  <a:pt x="5594" y="1423"/>
                </a:cubicBezTo>
                <a:lnTo>
                  <a:pt x="712" y="1423"/>
                </a:lnTo>
                <a:cubicBezTo>
                  <a:pt x="319" y="1423"/>
                  <a:pt x="0" y="1104"/>
                  <a:pt x="0" y="712"/>
                </a:cubicBezTo>
                <a:cubicBezTo>
                  <a:pt x="0" y="705"/>
                  <a:pt x="0" y="699"/>
                  <a:pt x="0" y="693"/>
                </a:cubicBezTo>
                <a:lnTo>
                  <a:pt x="1" y="677"/>
                </a:lnTo>
                <a:lnTo>
                  <a:pt x="0" y="677"/>
                </a:lnTo>
                <a:lnTo>
                  <a:pt x="0" y="0"/>
                </a:lnTo>
                <a:close/>
              </a:path>
            </a:pathLst>
          </a:cu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lt1"/>
              </a:solidFill>
              <a:latin typeface="微软雅黑"/>
              <a:ea typeface="微软雅黑"/>
              <a:sym typeface="Arial" panose="020b0604020202020204" pitchFamily="34" charset="0"/>
            </a:endParaRPr>
          </a:p>
        </p:txBody>
      </p:sp>
      <p:sp>
        <p:nvSpPr>
          <p:cNvPr id="100" name="文本框 99" title=""/>
          <p:cNvSpPr txBox="1"/>
          <p:nvPr>
            <p:custDataLst>
              <p:tags r:id="rId9"/>
            </p:custDataLst>
          </p:nvPr>
        </p:nvSpPr>
        <p:spPr>
          <a:xfrm>
            <a:off x="2875730" y="1941527"/>
            <a:ext cx="4073504" cy="756651"/>
          </a:xfrm>
          <a:prstGeom prst="rect">
            <a:avLst/>
          </a:prstGeom>
          <a:noFill/>
        </p:spPr>
        <p:txBody>
          <a:bodyPr wrap="square" rtlCol="0">
            <a:normAutofit/>
          </a:bodyPr>
          <a:lstStyle/>
          <a:p>
            <a:pPr algn="l">
              <a:lnSpc>
                <a:spcPct val="120000"/>
              </a:lnSpc>
              <a:spcBef>
                <a:spcPct val="0"/>
              </a:spcBef>
              <a:spcAft>
                <a:spcPct val="0"/>
              </a:spcAft>
            </a:pPr>
            <a:r>
              <a:rPr lang="zh-CN" altLang="en-US" spc="150">
                <a:solidFill>
                  <a:schemeClr val="lt1"/>
                </a:solidFill>
                <a:uFillTx/>
                <a:latin typeface="微软雅黑"/>
                <a:ea typeface="微软雅黑"/>
                <a:cs typeface="微软雅黑" panose="020b0503020204020204" charset="-122"/>
                <a:sym typeface="Arial" panose="020b0604020202020204" pitchFamily="34" charset="0"/>
              </a:rPr>
              <a:t>明确：第一部分（1-31）：夫妻话别，水生离家。</a:t>
            </a:r>
            <a:endParaRPr lang="zh-CN" altLang="en-US" spc="150">
              <a:solidFill>
                <a:schemeClr val="lt1"/>
              </a:solidFill>
              <a:uFillTx/>
              <a:latin typeface="微软雅黑"/>
              <a:ea typeface="微软雅黑"/>
              <a:cs typeface="微软雅黑" panose="020b0503020204020204" charset="-122"/>
              <a:sym typeface="Arial" panose="020b0604020202020204" pitchFamily="34" charset="0"/>
            </a:endParaRPr>
          </a:p>
        </p:txBody>
      </p:sp>
      <p:sp>
        <p:nvSpPr>
          <p:cNvPr id="101" name="泪滴形 100" title=""/>
          <p:cNvSpPr/>
          <p:nvPr>
            <p:custDataLst>
              <p:tags r:id="rId10"/>
            </p:custDataLst>
          </p:nvPr>
        </p:nvSpPr>
        <p:spPr>
          <a:xfrm rot="5400000">
            <a:off x="2085050" y="1668292"/>
            <a:ext cx="531457" cy="531457"/>
          </a:xfrm>
          <a:prstGeom prst="teardrop">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a:ea typeface="微软雅黑"/>
              <a:sym typeface="Arial" panose="020b0604020202020204" pitchFamily="34" charset="0"/>
            </a:endParaRPr>
          </a:p>
        </p:txBody>
      </p:sp>
      <p:sp>
        <p:nvSpPr>
          <p:cNvPr id="102" name="文本框 101" title=""/>
          <p:cNvSpPr txBox="1"/>
          <p:nvPr>
            <p:custDataLst>
              <p:tags r:id="rId11"/>
            </p:custDataLst>
          </p:nvPr>
        </p:nvSpPr>
        <p:spPr>
          <a:xfrm>
            <a:off x="2086051" y="1619250"/>
            <a:ext cx="530456" cy="628541"/>
          </a:xfrm>
          <a:prstGeom prst="rect">
            <a:avLst/>
          </a:prstGeom>
          <a:noFill/>
        </p:spPr>
        <p:txBody>
          <a:bodyPr wrap="square" rtlCol="0">
            <a:normAutofit/>
          </a:bodyPr>
          <a:lstStyle/>
          <a:p>
            <a:pPr algn="ctr"/>
            <a:r>
              <a:rPr lang="en-US" altLang="zh-CN" sz="2000" b="1">
                <a:solidFill>
                  <a:schemeClr val="lt1"/>
                </a:solidFill>
                <a:latin typeface="微软雅黑"/>
                <a:ea typeface="微软雅黑"/>
                <a:sym typeface="Arial" panose="020b0604020202020204" pitchFamily="34" charset="0"/>
              </a:rPr>
              <a:t>1</a:t>
            </a:r>
            <a:endParaRPr lang="en-US" altLang="zh-CN" sz="2000" b="1">
              <a:solidFill>
                <a:schemeClr val="lt1"/>
              </a:solidFill>
              <a:latin typeface="微软雅黑"/>
              <a:ea typeface="微软雅黑"/>
              <a:sym typeface="Arial" panose="020b0604020202020204" pitchFamily="34" charset="0"/>
            </a:endParaRPr>
          </a:p>
        </p:txBody>
      </p:sp>
      <p:sp>
        <p:nvSpPr>
          <p:cNvPr id="143" name="任意多边形 142" title=""/>
          <p:cNvSpPr/>
          <p:nvPr>
            <p:custDataLst>
              <p:tags r:id="rId12"/>
            </p:custDataLst>
          </p:nvPr>
        </p:nvSpPr>
        <p:spPr>
          <a:xfrm>
            <a:off x="2616507" y="3575935"/>
            <a:ext cx="4591950" cy="880758"/>
          </a:xfrm>
          <a:custGeom>
            <a:gdLst>
              <a:gd name="adj" fmla="val 50000"/>
              <a:gd name="a" fmla="pin 0 adj 50000"/>
              <a:gd name="x1" fmla="*/ ss a 100000"/>
              <a:gd name="x2" fmla="+- r 0 x1"/>
              <a:gd name="y2" fmla="+- b 0 x1"/>
              <a:gd name="il" fmla="*/ x1 29289 100000"/>
              <a:gd name="ir" fmla="+- r 0 il"/>
              <a:gd name="ib" fmla="+- b 0 il"/>
            </a:gdLst>
            <a:cxnLst>
              <a:cxn ang="3">
                <a:pos x="hc" y="t"/>
              </a:cxn>
              <a:cxn ang="cd2">
                <a:pos x="l" y="vc"/>
              </a:cxn>
              <a:cxn ang="cd4">
                <a:pos x="hc" y="b"/>
              </a:cxn>
              <a:cxn ang="0">
                <a:pos x="r" y="vc"/>
              </a:cxn>
            </a:cxnLst>
            <a:rect l="l" t="t" r="r" b="b"/>
            <a:pathLst>
              <a:path w="6305" h="1423">
                <a:moveTo>
                  <a:pt x="0" y="0"/>
                </a:moveTo>
                <a:lnTo>
                  <a:pt x="712" y="0"/>
                </a:lnTo>
                <a:lnTo>
                  <a:pt x="754" y="0"/>
                </a:lnTo>
                <a:lnTo>
                  <a:pt x="5594" y="0"/>
                </a:lnTo>
                <a:cubicBezTo>
                  <a:pt x="5986" y="0"/>
                  <a:pt x="6305" y="319"/>
                  <a:pt x="6305" y="712"/>
                </a:cubicBezTo>
                <a:cubicBezTo>
                  <a:pt x="6305" y="1104"/>
                  <a:pt x="5986" y="1423"/>
                  <a:pt x="5594" y="1423"/>
                </a:cubicBezTo>
                <a:lnTo>
                  <a:pt x="712" y="1423"/>
                </a:lnTo>
                <a:cubicBezTo>
                  <a:pt x="319" y="1423"/>
                  <a:pt x="0" y="1104"/>
                  <a:pt x="0" y="712"/>
                </a:cubicBezTo>
                <a:cubicBezTo>
                  <a:pt x="0" y="705"/>
                  <a:pt x="0" y="699"/>
                  <a:pt x="0" y="693"/>
                </a:cubicBezTo>
                <a:lnTo>
                  <a:pt x="1" y="677"/>
                </a:lnTo>
                <a:lnTo>
                  <a:pt x="0" y="677"/>
                </a:lnTo>
                <a:lnTo>
                  <a:pt x="0" y="0"/>
                </a:lnTo>
                <a:close/>
              </a:path>
            </a:pathLst>
          </a:custGeom>
          <a:solidFill>
            <a:schemeClr val="accent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lt1"/>
              </a:solidFill>
              <a:latin typeface="微软雅黑"/>
              <a:ea typeface="微软雅黑"/>
              <a:sym typeface="Arial" panose="020b0604020202020204" pitchFamily="34" charset="0"/>
            </a:endParaRPr>
          </a:p>
        </p:txBody>
      </p:sp>
      <p:sp>
        <p:nvSpPr>
          <p:cNvPr id="144" name="文本框 143" title=""/>
          <p:cNvSpPr txBox="1"/>
          <p:nvPr>
            <p:custDataLst>
              <p:tags r:id="rId13"/>
            </p:custDataLst>
          </p:nvPr>
        </p:nvSpPr>
        <p:spPr>
          <a:xfrm>
            <a:off x="2875730" y="3637988"/>
            <a:ext cx="4073504" cy="756651"/>
          </a:xfrm>
          <a:prstGeom prst="rect">
            <a:avLst/>
          </a:prstGeom>
          <a:noFill/>
        </p:spPr>
        <p:txBody>
          <a:bodyPr wrap="square" rtlCol="0">
            <a:normAutofit/>
          </a:bodyPr>
          <a:lstStyle/>
          <a:p>
            <a:pPr algn="l">
              <a:lnSpc>
                <a:spcPct val="120000"/>
              </a:lnSpc>
              <a:spcBef>
                <a:spcPct val="0"/>
              </a:spcBef>
              <a:spcAft>
                <a:spcPct val="0"/>
              </a:spcAft>
            </a:pPr>
            <a:r>
              <a:rPr lang="zh-CN" altLang="en-US" spc="150">
                <a:solidFill>
                  <a:schemeClr val="lt1"/>
                </a:solidFill>
                <a:uFillTx/>
                <a:latin typeface="微软雅黑"/>
                <a:ea typeface="微软雅黑"/>
                <a:cs typeface="微软雅黑" panose="020b0503020204020204" charset="-122"/>
                <a:sym typeface="Arial" panose="020b0604020202020204" pitchFamily="34" charset="0"/>
              </a:rPr>
              <a:t>第二部分（32-61）：探望丈夫，淀上遇险。</a:t>
            </a:r>
            <a:endParaRPr lang="zh-CN" altLang="en-US" spc="150">
              <a:solidFill>
                <a:schemeClr val="lt1"/>
              </a:solidFill>
              <a:uFillTx/>
              <a:latin typeface="微软雅黑"/>
              <a:ea typeface="微软雅黑"/>
              <a:cs typeface="微软雅黑" panose="020b0503020204020204" charset="-122"/>
              <a:sym typeface="Arial" panose="020b0604020202020204" pitchFamily="34" charset="0"/>
            </a:endParaRPr>
          </a:p>
        </p:txBody>
      </p:sp>
      <p:sp>
        <p:nvSpPr>
          <p:cNvPr id="146" name="泪滴形 145" title=""/>
          <p:cNvSpPr/>
          <p:nvPr>
            <p:custDataLst>
              <p:tags r:id="rId14"/>
            </p:custDataLst>
          </p:nvPr>
        </p:nvSpPr>
        <p:spPr>
          <a:xfrm rot="5400000">
            <a:off x="2085050" y="3364753"/>
            <a:ext cx="531457" cy="531457"/>
          </a:xfrm>
          <a:prstGeom prst="teardrop">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a:ea typeface="微软雅黑"/>
              <a:sym typeface="Arial" panose="020b0604020202020204" pitchFamily="34" charset="0"/>
            </a:endParaRPr>
          </a:p>
        </p:txBody>
      </p:sp>
      <p:sp>
        <p:nvSpPr>
          <p:cNvPr id="147" name="文本框 146" title=""/>
          <p:cNvSpPr txBox="1"/>
          <p:nvPr>
            <p:custDataLst>
              <p:tags r:id="rId15"/>
            </p:custDataLst>
          </p:nvPr>
        </p:nvSpPr>
        <p:spPr>
          <a:xfrm>
            <a:off x="2086051" y="3315711"/>
            <a:ext cx="530456" cy="628541"/>
          </a:xfrm>
          <a:prstGeom prst="rect">
            <a:avLst/>
          </a:prstGeom>
          <a:noFill/>
        </p:spPr>
        <p:txBody>
          <a:bodyPr wrap="square" rtlCol="0">
            <a:normAutofit/>
          </a:bodyPr>
          <a:lstStyle/>
          <a:p>
            <a:pPr algn="ctr"/>
            <a:r>
              <a:rPr lang="en-US" altLang="zh-CN" sz="2000" b="1">
                <a:solidFill>
                  <a:schemeClr val="lt1"/>
                </a:solidFill>
                <a:latin typeface="微软雅黑"/>
                <a:ea typeface="微软雅黑"/>
                <a:sym typeface="Arial" panose="020b0604020202020204" pitchFamily="34" charset="0"/>
              </a:rPr>
              <a:t>2</a:t>
            </a:r>
            <a:endParaRPr lang="en-US" altLang="zh-CN" sz="2000" b="1">
              <a:solidFill>
                <a:schemeClr val="lt1"/>
              </a:solidFill>
              <a:latin typeface="微软雅黑"/>
              <a:ea typeface="微软雅黑"/>
              <a:sym typeface="Arial" panose="020b0604020202020204" pitchFamily="34" charset="0"/>
            </a:endParaRPr>
          </a:p>
        </p:txBody>
      </p:sp>
      <p:sp>
        <p:nvSpPr>
          <p:cNvPr id="149" name="任意多边形 148" title=""/>
          <p:cNvSpPr/>
          <p:nvPr>
            <p:custDataLst>
              <p:tags r:id="rId16"/>
            </p:custDataLst>
          </p:nvPr>
        </p:nvSpPr>
        <p:spPr>
          <a:xfrm>
            <a:off x="2616507" y="5272394"/>
            <a:ext cx="4591950" cy="880758"/>
          </a:xfrm>
          <a:custGeom>
            <a:gdLst>
              <a:gd name="adj" fmla="val 50000"/>
              <a:gd name="a" fmla="pin 0 adj 50000"/>
              <a:gd name="x1" fmla="*/ ss a 100000"/>
              <a:gd name="x2" fmla="+- r 0 x1"/>
              <a:gd name="y2" fmla="+- b 0 x1"/>
              <a:gd name="il" fmla="*/ x1 29289 100000"/>
              <a:gd name="ir" fmla="+- r 0 il"/>
              <a:gd name="ib" fmla="+- b 0 il"/>
            </a:gdLst>
            <a:cxnLst>
              <a:cxn ang="3">
                <a:pos x="hc" y="t"/>
              </a:cxn>
              <a:cxn ang="cd2">
                <a:pos x="l" y="vc"/>
              </a:cxn>
              <a:cxn ang="cd4">
                <a:pos x="hc" y="b"/>
              </a:cxn>
              <a:cxn ang="0">
                <a:pos x="r" y="vc"/>
              </a:cxn>
            </a:cxnLst>
            <a:rect l="l" t="t" r="r" b="b"/>
            <a:pathLst>
              <a:path w="6305" h="1423">
                <a:moveTo>
                  <a:pt x="0" y="0"/>
                </a:moveTo>
                <a:lnTo>
                  <a:pt x="712" y="0"/>
                </a:lnTo>
                <a:lnTo>
                  <a:pt x="754" y="0"/>
                </a:lnTo>
                <a:lnTo>
                  <a:pt x="5594" y="0"/>
                </a:lnTo>
                <a:cubicBezTo>
                  <a:pt x="5986" y="0"/>
                  <a:pt x="6305" y="319"/>
                  <a:pt x="6305" y="712"/>
                </a:cubicBezTo>
                <a:cubicBezTo>
                  <a:pt x="6305" y="1104"/>
                  <a:pt x="5986" y="1423"/>
                  <a:pt x="5594" y="1423"/>
                </a:cubicBezTo>
                <a:lnTo>
                  <a:pt x="712" y="1423"/>
                </a:lnTo>
                <a:cubicBezTo>
                  <a:pt x="319" y="1423"/>
                  <a:pt x="0" y="1104"/>
                  <a:pt x="0" y="712"/>
                </a:cubicBezTo>
                <a:cubicBezTo>
                  <a:pt x="0" y="705"/>
                  <a:pt x="0" y="699"/>
                  <a:pt x="0" y="693"/>
                </a:cubicBezTo>
                <a:lnTo>
                  <a:pt x="1" y="677"/>
                </a:lnTo>
                <a:lnTo>
                  <a:pt x="0" y="677"/>
                </a:lnTo>
                <a:lnTo>
                  <a:pt x="0" y="0"/>
                </a:lnTo>
                <a:close/>
              </a:path>
            </a:pathLst>
          </a:custGeom>
          <a:solidFill>
            <a:schemeClr val="accent3">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lt1"/>
              </a:solidFill>
              <a:latin typeface="微软雅黑"/>
              <a:ea typeface="微软雅黑"/>
              <a:sym typeface="Arial" panose="020b0604020202020204" pitchFamily="34" charset="0"/>
            </a:endParaRPr>
          </a:p>
        </p:txBody>
      </p:sp>
      <p:sp>
        <p:nvSpPr>
          <p:cNvPr id="150" name="文本框 149" title=""/>
          <p:cNvSpPr txBox="1"/>
          <p:nvPr>
            <p:custDataLst>
              <p:tags r:id="rId17"/>
            </p:custDataLst>
          </p:nvPr>
        </p:nvSpPr>
        <p:spPr>
          <a:xfrm>
            <a:off x="2875730" y="5334447"/>
            <a:ext cx="4073504" cy="756651"/>
          </a:xfrm>
          <a:prstGeom prst="rect">
            <a:avLst/>
          </a:prstGeom>
          <a:noFill/>
        </p:spPr>
        <p:txBody>
          <a:bodyPr wrap="square" rtlCol="0">
            <a:normAutofit/>
          </a:bodyPr>
          <a:lstStyle/>
          <a:p>
            <a:pPr algn="l">
              <a:lnSpc>
                <a:spcPct val="120000"/>
              </a:lnSpc>
              <a:spcBef>
                <a:spcPct val="0"/>
              </a:spcBef>
              <a:spcAft>
                <a:spcPct val="0"/>
              </a:spcAft>
            </a:pPr>
            <a:r>
              <a:rPr lang="zh-CN" altLang="en-US" spc="150">
                <a:solidFill>
                  <a:schemeClr val="lt1"/>
                </a:solidFill>
                <a:uFillTx/>
                <a:latin typeface="微软雅黑"/>
                <a:ea typeface="微软雅黑"/>
                <a:cs typeface="微软雅黑" panose="020b0503020204020204" charset="-122"/>
                <a:sym typeface="Arial" panose="020b0604020202020204" pitchFamily="34" charset="0"/>
              </a:rPr>
              <a:t>第三部分（62-85）：助夫杀敌，迅速成长。</a:t>
            </a:r>
            <a:endParaRPr lang="zh-CN" altLang="en-US" spc="150">
              <a:solidFill>
                <a:schemeClr val="lt1"/>
              </a:solidFill>
              <a:uFillTx/>
              <a:latin typeface="微软雅黑"/>
              <a:ea typeface="微软雅黑"/>
              <a:cs typeface="微软雅黑" panose="020b0503020204020204" charset="-122"/>
              <a:sym typeface="Arial" panose="020b0604020202020204" pitchFamily="34" charset="0"/>
            </a:endParaRPr>
          </a:p>
        </p:txBody>
      </p:sp>
      <p:sp>
        <p:nvSpPr>
          <p:cNvPr id="152" name="泪滴形 151" title=""/>
          <p:cNvSpPr/>
          <p:nvPr>
            <p:custDataLst>
              <p:tags r:id="rId18"/>
            </p:custDataLst>
          </p:nvPr>
        </p:nvSpPr>
        <p:spPr>
          <a:xfrm rot="5400000">
            <a:off x="2085050" y="5061212"/>
            <a:ext cx="531457" cy="531457"/>
          </a:xfrm>
          <a:prstGeom prst="teardrop">
            <a:avLst/>
          </a:prstGeom>
          <a:solidFill>
            <a:schemeClr val="accent3">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a:ea typeface="微软雅黑"/>
              <a:sym typeface="Arial" panose="020b0604020202020204" pitchFamily="34" charset="0"/>
            </a:endParaRPr>
          </a:p>
        </p:txBody>
      </p:sp>
      <p:sp>
        <p:nvSpPr>
          <p:cNvPr id="153" name="文本框 152" title=""/>
          <p:cNvSpPr txBox="1"/>
          <p:nvPr>
            <p:custDataLst>
              <p:tags r:id="rId19"/>
            </p:custDataLst>
          </p:nvPr>
        </p:nvSpPr>
        <p:spPr>
          <a:xfrm>
            <a:off x="2086051" y="5012170"/>
            <a:ext cx="530456" cy="628541"/>
          </a:xfrm>
          <a:prstGeom prst="rect">
            <a:avLst/>
          </a:prstGeom>
          <a:noFill/>
        </p:spPr>
        <p:txBody>
          <a:bodyPr wrap="square" rtlCol="0">
            <a:normAutofit/>
          </a:bodyPr>
          <a:lstStyle/>
          <a:p>
            <a:pPr algn="ctr"/>
            <a:r>
              <a:rPr lang="en-US" altLang="zh-CN" sz="2000" b="1">
                <a:solidFill>
                  <a:schemeClr val="lt1"/>
                </a:solidFill>
                <a:latin typeface="微软雅黑"/>
                <a:ea typeface="微软雅黑"/>
                <a:sym typeface="Arial" panose="020b0604020202020204" pitchFamily="34" charset="0"/>
              </a:rPr>
              <a:t>3</a:t>
            </a:r>
            <a:endParaRPr lang="en-US" altLang="zh-CN" sz="2000" b="1">
              <a:solidFill>
                <a:schemeClr val="lt1"/>
              </a:solidFill>
              <a:latin typeface="微软雅黑"/>
              <a:ea typeface="微软雅黑"/>
              <a:sym typeface="Arial" panose="020b0604020202020204" pitchFamily="34" charset="0"/>
            </a:endParaRPr>
          </a:p>
        </p:txBody>
      </p:sp>
      <p:cxnSp>
        <p:nvCxnSpPr>
          <p:cNvPr id="174" name="肘形连接符 173" title=""/>
          <p:cNvCxnSpPr>
            <a:stCxn id="143" idx="3"/>
            <a:endCxn id="107" idx="2"/>
          </p:cNvCxnSpPr>
          <p:nvPr>
            <p:custDataLst>
              <p:tags r:id="rId20"/>
            </p:custDataLst>
          </p:nvPr>
        </p:nvCxnSpPr>
        <p:spPr>
          <a:xfrm flipV="1">
            <a:off x="7208457" y="4011382"/>
            <a:ext cx="1533319" cy="4932"/>
          </a:xfrm>
          <a:prstGeom prst="bentConnector3">
            <a:avLst>
              <a:gd name="adj1" fmla="val 50000"/>
            </a:avLst>
          </a:prstGeom>
          <a:ln w="12700">
            <a:solidFill>
              <a:schemeClr val="lt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76" name="肘形连接符 175" title=""/>
          <p:cNvCxnSpPr>
            <a:stCxn id="107" idx="1"/>
            <a:endCxn id="149" idx="3"/>
          </p:cNvCxnSpPr>
          <p:nvPr>
            <p:custDataLst>
              <p:tags r:id="rId21"/>
            </p:custDataLst>
          </p:nvPr>
        </p:nvCxnSpPr>
        <p:spPr>
          <a:xfrm rot="5400000">
            <a:off x="7754963" y="4095418"/>
            <a:ext cx="1070849" cy="2163861"/>
          </a:xfrm>
          <a:prstGeom prst="bentConnector2">
            <a:avLst/>
          </a:prstGeom>
          <a:ln w="12700">
            <a:solidFill>
              <a:schemeClr val="lt1">
                <a:lumMod val="65000"/>
              </a:schemeClr>
            </a:solidFill>
            <a:prstDash val="lgDash"/>
          </a:ln>
        </p:spPr>
        <p:style>
          <a:lnRef idx="1">
            <a:schemeClr val="accent1"/>
          </a:lnRef>
          <a:fillRef idx="0">
            <a:schemeClr val="accent1"/>
          </a:fillRef>
          <a:effectRef idx="0">
            <a:schemeClr val="accent1"/>
          </a:effectRef>
          <a:fontRef idx="minor">
            <a:schemeClr val="tx1"/>
          </a:fontRef>
        </p:style>
      </p:cxnSp>
      <p:sp>
        <p:nvSpPr>
          <p:cNvPr id="34" name="文本框 33" title=""/>
          <p:cNvSpPr txBox="1"/>
          <p:nvPr>
            <p:custDataLst>
              <p:tags r:id="rId22"/>
            </p:custDataLst>
          </p:nvPr>
        </p:nvSpPr>
        <p:spPr>
          <a:xfrm>
            <a:off x="8667339" y="3570924"/>
            <a:ext cx="1439241" cy="921698"/>
          </a:xfrm>
          <a:prstGeom prst="rect">
            <a:avLst/>
          </a:prstGeom>
          <a:noFill/>
        </p:spPr>
        <p:txBody>
          <a:bodyPr vert="horz" wrap="square" rtlCol="0">
            <a:normAutofit/>
          </a:bodyPr>
          <a:lstStyle/>
          <a:p>
            <a:pPr algn="ctr"/>
            <a:r>
              <a:rPr lang="zh-CN" altLang="en-US" sz="1700" b="1" spc="300">
                <a:solidFill>
                  <a:schemeClr val="lt1"/>
                </a:solidFill>
                <a:latin typeface="汉仪旗黑-85S" panose="00020600040101010101" pitchFamily="18" charset="-122"/>
                <a:ea typeface="汉仪旗黑-85S" panose="00020600040101010101" pitchFamily="18" charset="-122"/>
                <a:cs typeface="汉仪旗黑-85S" panose="00020600040101010101" pitchFamily="18" charset="-122"/>
                <a:sym typeface="Arial" panose="020b0604020202020204" pitchFamily="34" charset="0"/>
              </a:rPr>
              <a:t>1.本文共分为三个部分：</a:t>
            </a:r>
            <a:endParaRPr lang="zh-CN" altLang="en-US" sz="1700" b="1" spc="300">
              <a:solidFill>
                <a:schemeClr val="lt1"/>
              </a:solidFill>
              <a:latin typeface="汉仪旗黑-85S" panose="00020600040101010101" pitchFamily="18" charset="-122"/>
              <a:ea typeface="汉仪旗黑-85S" panose="00020600040101010101" pitchFamily="18" charset="-122"/>
              <a:cs typeface="汉仪旗黑-85S" panose="00020600040101010101" pitchFamily="18" charset="-122"/>
              <a:sym typeface="Arial" panose="020b0604020202020204" pitchFamily="34" charset="0"/>
            </a:endParaRPr>
          </a:p>
        </p:txBody>
      </p:sp>
    </p:spTree>
    <p:custDataLst>
      <p:tags r:id="rId23"/>
    </p:custDataLst>
  </p:cSld>
  <p:clrMapOvr>
    <a:masterClrMapping/>
  </p:clrMapOvr>
  <p:transition spd="med"/>
  <p:timing/>
</p:sld>
</file>

<file path=ppt/tags/tag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y*3"/>
  <p:tag name="KSO_WM_UNIT_INDEX" val="3"/>
  <p:tag name="KSO_WM_UNIT_LAYERLEVEL" val="1"/>
  <p:tag name="KSO_WM_UNIT_TYPE" val="y"/>
</p:tagLst>
</file>

<file path=ppt/tags/tag100.xml><?xml version="1.0" encoding="utf-8"?>
<p:tagLst xmlns:p="http://schemas.openxmlformats.org/presentationml/2006/main">
  <p:tag name="KSO_WM_BEAUTIFY_FLAG" val="#wm#"/>
  <p:tag name="KSO_WM_SLIDE_BACKGROUND_TYPE" val="frame"/>
  <p:tag name="KSO_WM_SLIDE_BK_DARK_LIGHT" val="1"/>
  <p:tag name="KSO_WM_TAG_VERSION" val="1.0"/>
  <p:tag name="KSO_WM_UNIT_BK_DARK_LIGHT" val="1"/>
  <p:tag name="KSO_WM_UNIT_COMPATIBLE" val="0"/>
  <p:tag name="KSO_WM_UNIT_DIAGRAM_ISNUMVISUAL" val="0"/>
  <p:tag name="KSO_WM_UNIT_DIAGRAM_ISREFERUNIT" val="0"/>
  <p:tag name="KSO_WM_UNIT_HIGHLIGHT" val="0"/>
  <p:tag name="KSO_WM_UNIT_ID" val="_13*i*1"/>
  <p:tag name="KSO_WM_UNIT_INDEX" val="1"/>
  <p:tag name="KSO_WM_UNIT_LAYERLEVEL" val="1"/>
  <p:tag name="KSO_WM_UNIT_SUBTYPE" val="h"/>
  <p:tag name="KSO_WM_UNIT_TYPE" val="i"/>
</p:tagLst>
</file>

<file path=ppt/tags/tag101.xml><?xml version="1.0" encoding="utf-8"?>
<p:tagLst xmlns:p="http://schemas.openxmlformats.org/presentationml/2006/main">
  <p:tag name="KSO_WM_BEAUTIFY_FLAG" val="#wm#"/>
  <p:tag name="KSO_WM_SLIDE_BACKGROUND_TYPE" val="frame"/>
  <p:tag name="KSO_WM_SLIDE_BK_DARK_LIGHT" val="1"/>
  <p:tag name="KSO_WM_TAG_VERSION" val="1.0"/>
  <p:tag name="KSO_WM_UNIT_COMPATIBLE" val="0"/>
  <p:tag name="KSO_WM_UNIT_DIAGRAM_ISNUMVISUAL" val="0"/>
  <p:tag name="KSO_WM_UNIT_DIAGRAM_ISREFERUNIT" val="0"/>
  <p:tag name="KSO_WM_UNIT_HIGHLIGHT" val="0"/>
  <p:tag name="KSO_WM_UNIT_ID" val="_13**"/>
  <p:tag name="KSO_WM_UNIT_LAYERLEVEL" val="1"/>
</p:tagLst>
</file>

<file path=ppt/tags/tag102.xml><?xml version="1.0" encoding="utf-8"?>
<p:tagLst xmlns:p="http://schemas.openxmlformats.org/presentationml/2006/main">
  <p:tag name="KSO_WM_BEAUTIFY_FLAG" val="#wm#"/>
  <p:tag name="KSO_WM_SLIDE_BACKGROUND_TYPE" val="frame"/>
  <p:tag name="KSO_WM_SLIDE_BK_DARK_LIGHT" val="1"/>
  <p:tag name="KSO_WM_TAG_VERSION" val="1.0"/>
  <p:tag name="KSO_WM_UNIT_COMPATIBLE" val="0"/>
  <p:tag name="KSO_WM_UNIT_DIAGRAM_ISNUMVISUAL" val="0"/>
  <p:tag name="KSO_WM_UNIT_DIAGRAM_ISREFERUNIT" val="0"/>
  <p:tag name="KSO_WM_UNIT_HIGHLIGHT" val="0"/>
  <p:tag name="KSO_WM_UNIT_ID" val="_13**"/>
  <p:tag name="KSO_WM_UNIT_LAYERLEVEL" val="1"/>
</p:tagLst>
</file>

<file path=ppt/tags/tag103.xml><?xml version="1.0" encoding="utf-8"?>
<p:tagLst xmlns:p="http://schemas.openxmlformats.org/presentationml/2006/main">
  <p:tag name="KSO_WM_BEAUTIFY_FLAG" val="#wm#"/>
  <p:tag name="KSO_WM_SLIDE_BACKGROUND_TYPE" val="frame"/>
  <p:tag name="KSO_WM_SLIDE_BK_DARK_LIGHT" val="1"/>
  <p:tag name="KSO_WM_TAG_VERSION" val="1.0"/>
  <p:tag name="KSO_WM_UNIT_COMPATIBLE" val="0"/>
  <p:tag name="KSO_WM_UNIT_DIAGRAM_ISNUMVISUAL" val="0"/>
  <p:tag name="KSO_WM_UNIT_DIAGRAM_ISREFERUNIT" val="0"/>
  <p:tag name="KSO_WM_UNIT_HIGHLIGHT" val="0"/>
  <p:tag name="KSO_WM_UNIT_ID" val="_13**"/>
  <p:tag name="KSO_WM_UNIT_LAYERLEVEL" val="1"/>
</p:tagLst>
</file>

<file path=ppt/tags/tag104.xml><?xml version="1.0" encoding="utf-8"?>
<p:tagLst xmlns:p="http://schemas.openxmlformats.org/presentationml/2006/main">
  <p:tag name="KSO_WM_BEAUTIFY_FLAG" val="#wm#"/>
  <p:tag name="KSO_WM_SLIDE_BACKGROUND_TYPE" val="frame"/>
  <p:tag name="KSO_WM_SLIDE_BK_DARK_LIGHT" val="1"/>
  <p:tag name="KSO_WM_TAG_VERSION" val="1.0"/>
  <p:tag name="KSO_WM_UNIT_COMPATIBLE" val="0"/>
  <p:tag name="KSO_WM_UNIT_DIAGRAM_ISNUMVISUAL" val="0"/>
  <p:tag name="KSO_WM_UNIT_DIAGRAM_ISREFERUNIT" val="0"/>
  <p:tag name="KSO_WM_UNIT_HIGHLIGHT" val="0"/>
  <p:tag name="KSO_WM_UNIT_ID" val="_13**"/>
  <p:tag name="KSO_WM_UNIT_LAYERLEVEL" val="1"/>
</p:tagLst>
</file>

<file path=ppt/tags/tag105.xml><?xml version="1.0" encoding="utf-8"?>
<p:tagLst xmlns:p="http://schemas.openxmlformats.org/presentationml/2006/main">
  <p:tag name="KSO_WM_BEAUTIFY_FLAG" val="#wm#"/>
  <p:tag name="KSO_WM_SLIDE_BACKGROUND_TYPE" val="frame"/>
  <p:tag name="KSO_WM_SLIDE_BK_DARK_LIGHT" val="1"/>
  <p:tag name="KSO_WM_TAG_VERSION" val="1.0"/>
  <p:tag name="KSO_WM_UNIT_COMPATIBLE" val="0"/>
  <p:tag name="KSO_WM_UNIT_DIAGRAM_ISNUMVISUAL" val="0"/>
  <p:tag name="KSO_WM_UNIT_DIAGRAM_ISREFERUNIT" val="0"/>
  <p:tag name="KSO_WM_UNIT_HIGHLIGHT" val="0"/>
  <p:tag name="KSO_WM_UNIT_ID" val="_13**"/>
  <p:tag name="KSO_WM_UNIT_LAYERLEVEL" val="1"/>
</p:tagLst>
</file>

<file path=ppt/tags/tag106.xml><?xml version="1.0" encoding="utf-8"?>
<p:tagLst xmlns:p="http://schemas.openxmlformats.org/presentationml/2006/main">
  <p:tag name="KSO_WM_BEAUTIFY_FLAG" val="#wm#"/>
  <p:tag name="KSO_WM_SLIDE_BACKGROUND_TYPE" val="leftRight"/>
  <p:tag name="KSO_WM_SLIDE_BK_DARK_LIGHT" val="1"/>
  <p:tag name="KSO_WM_TAG_VERSION" val="1.0"/>
  <p:tag name="KSO_WM_UNIT_BK_DARK_LIGHT" val="1"/>
  <p:tag name="KSO_WM_UNIT_COMPATIBLE" val="0"/>
  <p:tag name="KSO_WM_UNIT_DIAGRAM_ISNUMVISUAL" val="0"/>
  <p:tag name="KSO_WM_UNIT_DIAGRAM_ISREFERUNIT" val="0"/>
  <p:tag name="KSO_WM_UNIT_HIGHLIGHT" val="0"/>
  <p:tag name="KSO_WM_UNIT_ID" val="_14*i*1"/>
  <p:tag name="KSO_WM_UNIT_INDEX" val="1"/>
  <p:tag name="KSO_WM_UNIT_LAYERLEVEL" val="1"/>
  <p:tag name="KSO_WM_UNIT_SUBTYPE" val="h"/>
  <p:tag name="KSO_WM_UNIT_TYPE" val="i"/>
</p:tagLst>
</file>

<file path=ppt/tags/tag107.xml><?xml version="1.0" encoding="utf-8"?>
<p:tagLst xmlns:p="http://schemas.openxmlformats.org/presentationml/2006/main">
  <p:tag name="KSO_WM_BEAUTIFY_FLAG" val="#wm#"/>
  <p:tag name="KSO_WM_SLIDE_BACKGROUND_TYPE" val="leftRight"/>
  <p:tag name="KSO_WM_SLIDE_BK_DARK_LIGHT" val="1"/>
  <p:tag name="KSO_WM_TAG_VERSION" val="1.0"/>
  <p:tag name="KSO_WM_UNIT_COMPATIBLE" val="0"/>
  <p:tag name="KSO_WM_UNIT_DIAGRAM_ISNUMVISUAL" val="0"/>
  <p:tag name="KSO_WM_UNIT_DIAGRAM_ISREFERUNIT" val="0"/>
  <p:tag name="KSO_WM_UNIT_HIGHLIGHT" val="0"/>
  <p:tag name="KSO_WM_UNIT_ID" val="_14**"/>
  <p:tag name="KSO_WM_UNIT_LAYERLEVEL" val="1"/>
</p:tagLst>
</file>

<file path=ppt/tags/tag108.xml><?xml version="1.0" encoding="utf-8"?>
<p:tagLst xmlns:p="http://schemas.openxmlformats.org/presentationml/2006/main">
  <p:tag name="KSO_WM_BEAUTIFY_FLAG" val="#wm#"/>
  <p:tag name="KSO_WM_SLIDE_BACKGROUND_TYPE" val="leftRight"/>
  <p:tag name="KSO_WM_SLIDE_BK_DARK_LIGHT" val="1"/>
  <p:tag name="KSO_WM_TAG_VERSION" val="1.0"/>
  <p:tag name="KSO_WM_UNIT_COMPATIBLE" val="0"/>
  <p:tag name="KSO_WM_UNIT_DIAGRAM_ISNUMVISUAL" val="0"/>
  <p:tag name="KSO_WM_UNIT_DIAGRAM_ISREFERUNIT" val="0"/>
  <p:tag name="KSO_WM_UNIT_HIGHLIGHT" val="0"/>
  <p:tag name="KSO_WM_UNIT_ID" val="_14**"/>
  <p:tag name="KSO_WM_UNIT_LAYERLEVEL" val="1"/>
</p:tagLst>
</file>

<file path=ppt/tags/tag109.xml><?xml version="1.0" encoding="utf-8"?>
<p:tagLst xmlns:p="http://schemas.openxmlformats.org/presentationml/2006/main">
  <p:tag name="KSO_WM_BEAUTIFY_FLAG" val="#wm#"/>
  <p:tag name="KSO_WM_SLIDE_BACKGROUND_TYPE" val="leftRight"/>
  <p:tag name="KSO_WM_SLIDE_BK_DARK_LIGHT" val="1"/>
  <p:tag name="KSO_WM_TAG_VERSION" val="1.0"/>
  <p:tag name="KSO_WM_UNIT_COMPATIBLE" val="0"/>
  <p:tag name="KSO_WM_UNIT_DIAGRAM_ISNUMVISUAL" val="0"/>
  <p:tag name="KSO_WM_UNIT_DIAGRAM_ISREFERUNIT" val="0"/>
  <p:tag name="KSO_WM_UNIT_HIGHLIGHT" val="0"/>
  <p:tag name="KSO_WM_UNIT_ID" val="_14**"/>
  <p:tag name="KSO_WM_UNIT_LAYERLEVEL" val="1"/>
</p:tagLst>
</file>

<file path=ppt/tags/tag1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y*4"/>
  <p:tag name="KSO_WM_UNIT_INDEX" val="4"/>
  <p:tag name="KSO_WM_UNIT_LAYERLEVEL" val="1"/>
  <p:tag name="KSO_WM_UNIT_TYPE" val="y"/>
</p:tagLst>
</file>

<file path=ppt/tags/tag110.xml><?xml version="1.0" encoding="utf-8"?>
<p:tagLst xmlns:p="http://schemas.openxmlformats.org/presentationml/2006/main">
  <p:tag name="KSO_WM_BEAUTIFY_FLAG" val="#wm#"/>
  <p:tag name="KSO_WM_SLIDE_BACKGROUND_TYPE" val="leftRight"/>
  <p:tag name="KSO_WM_SLIDE_BK_DARK_LIGHT" val="1"/>
  <p:tag name="KSO_WM_TAG_VERSION" val="1.0"/>
  <p:tag name="KSO_WM_UNIT_COMPATIBLE" val="0"/>
  <p:tag name="KSO_WM_UNIT_DIAGRAM_ISNUMVISUAL" val="0"/>
  <p:tag name="KSO_WM_UNIT_DIAGRAM_ISREFERUNIT" val="0"/>
  <p:tag name="KSO_WM_UNIT_HIGHLIGHT" val="0"/>
  <p:tag name="KSO_WM_UNIT_ID" val="_14**"/>
  <p:tag name="KSO_WM_UNIT_LAYERLEVEL" val="1"/>
</p:tagLst>
</file>

<file path=ppt/tags/tag111.xml><?xml version="1.0" encoding="utf-8"?>
<p:tagLst xmlns:p="http://schemas.openxmlformats.org/presentationml/2006/main">
  <p:tag name="KSO_WM_BEAUTIFY_FLAG" val="#wm#"/>
  <p:tag name="KSO_WM_SLIDE_BACKGROUND_TYPE" val="leftRight"/>
  <p:tag name="KSO_WM_SLIDE_BK_DARK_LIGHT" val="1"/>
  <p:tag name="KSO_WM_TAG_VERSION" val="1.0"/>
  <p:tag name="KSO_WM_UNIT_COMPATIBLE" val="0"/>
  <p:tag name="KSO_WM_UNIT_DIAGRAM_ISNUMVISUAL" val="0"/>
  <p:tag name="KSO_WM_UNIT_DIAGRAM_ISREFERUNIT" val="0"/>
  <p:tag name="KSO_WM_UNIT_HIGHLIGHT" val="0"/>
  <p:tag name="KSO_WM_UNIT_ID" val="_14**"/>
  <p:tag name="KSO_WM_UNIT_LAYERLEVEL" val="1"/>
</p:tagLst>
</file>

<file path=ppt/tags/tag112.xml><?xml version="1.0" encoding="utf-8"?>
<p:tagLst xmlns:p="http://schemas.openxmlformats.org/presentationml/2006/main">
  <p:tag name="KSO_WM_BEAUTIFY_FLAG" val="#wm#"/>
  <p:tag name="KSO_WM_SLIDE_BACKGROUND_TYPE" val="leftRight"/>
  <p:tag name="KSO_WM_SLIDE_BK_DARK_LIGHT" val="1"/>
  <p:tag name="KSO_WM_TAG_VERSION" val="1.0"/>
  <p:tag name="KSO_WM_UNIT_COMPATIBLE" val="0"/>
  <p:tag name="KSO_WM_UNIT_DIAGRAM_ISNUMVISUAL" val="0"/>
  <p:tag name="KSO_WM_UNIT_DIAGRAM_ISREFERUNIT" val="0"/>
  <p:tag name="KSO_WM_UNIT_HIGHLIGHT" val="0"/>
  <p:tag name="KSO_WM_UNIT_ID" val="_14**"/>
  <p:tag name="KSO_WM_UNIT_LAYERLEVEL" val="1"/>
</p:tagLst>
</file>

<file path=ppt/tags/tag113.xml><?xml version="1.0" encoding="utf-8"?>
<p:tagLst xmlns:p="http://schemas.openxmlformats.org/presentationml/2006/main">
  <p:tag name="KSO_WM_BEAUTIFY_FLAG" val="#wm#"/>
  <p:tag name="KSO_WM_SLIDE_BACKGROUND_TYPE" val="leftRight"/>
  <p:tag name="KSO_WM_SLIDE_BK_DARK_LIGHT" val="1"/>
  <p:tag name="KSO_WM_TAG_VERSION" val="1.0"/>
  <p:tag name="KSO_WM_UNIT_COMPATIBLE" val="0"/>
  <p:tag name="KSO_WM_UNIT_DIAGRAM_ISNUMVISUAL" val="0"/>
  <p:tag name="KSO_WM_UNIT_DIAGRAM_ISREFERUNIT" val="0"/>
  <p:tag name="KSO_WM_UNIT_HIGHLIGHT" val="0"/>
  <p:tag name="KSO_WM_UNIT_ID" val="_14**"/>
  <p:tag name="KSO_WM_UNIT_LAYERLEVEL" val="1"/>
</p:tagLst>
</file>

<file path=ppt/tags/tag114.xml><?xml version="1.0" encoding="utf-8"?>
<p:tagLst xmlns:p="http://schemas.openxmlformats.org/presentationml/2006/main">
  <p:tag name="KSO_WM_BEAUTIFY_FLAG" val="#wm#"/>
  <p:tag name="KSO_WM_SLIDE_BACKGROUND_TYPE" val="leftRight"/>
  <p:tag name="KSO_WM_SLIDE_BK_DARK_LIGHT" val="1"/>
  <p:tag name="KSO_WM_TAG_VERSION" val="1.0"/>
  <p:tag name="KSO_WM_UNIT_COMPATIBLE" val="0"/>
  <p:tag name="KSO_WM_UNIT_DIAGRAM_ISNUMVISUAL" val="0"/>
  <p:tag name="KSO_WM_UNIT_DIAGRAM_ISREFERUNIT" val="0"/>
  <p:tag name="KSO_WM_UNIT_HIGHLIGHT" val="0"/>
  <p:tag name="KSO_WM_UNIT_ID" val="_14**"/>
  <p:tag name="KSO_WM_UNIT_LAYERLEVEL" val="1"/>
</p:tagLst>
</file>

<file path=ppt/tags/tag115.xml><?xml version="1.0" encoding="utf-8"?>
<p:tagLst xmlns:p="http://schemas.openxmlformats.org/presentationml/2006/main">
  <p:tag name="KSO_WM_BEAUTIFY_FLAG" val="#wm#"/>
  <p:tag name="KSO_WM_SLIDE_BACKGROUND_TYPE" val="topBottom"/>
  <p:tag name="KSO_WM_SLIDE_BK_DARK_LIGHT" val="1"/>
  <p:tag name="KSO_WM_TAG_VERSION" val="1.0"/>
  <p:tag name="KSO_WM_UNIT_BK_DARK_LIGHT" val="1"/>
  <p:tag name="KSO_WM_UNIT_COMPATIBLE" val="0"/>
  <p:tag name="KSO_WM_UNIT_DIAGRAM_ISNUMVISUAL" val="0"/>
  <p:tag name="KSO_WM_UNIT_DIAGRAM_ISREFERUNIT" val="0"/>
  <p:tag name="KSO_WM_UNIT_HIGHLIGHT" val="0"/>
  <p:tag name="KSO_WM_UNIT_ID" val="_15*i*1"/>
  <p:tag name="KSO_WM_UNIT_INDEX" val="1"/>
  <p:tag name="KSO_WM_UNIT_LAYERLEVEL" val="1"/>
  <p:tag name="KSO_WM_UNIT_SUBTYPE" val="h"/>
  <p:tag name="KSO_WM_UNIT_TYPE" val="i"/>
</p:tagLst>
</file>

<file path=ppt/tags/tag116.xml><?xml version="1.0" encoding="utf-8"?>
<p:tagLst xmlns:p="http://schemas.openxmlformats.org/presentationml/2006/main">
  <p:tag name="KSO_WM_BEAUTIFY_FLAG" val="#wm#"/>
  <p:tag name="KSO_WM_SLIDE_BACKGROUND_TYPE" val="topBottom"/>
  <p:tag name="KSO_WM_SLIDE_BK_DARK_LIGHT" val="1"/>
  <p:tag name="KSO_WM_TAG_VERSION" val="1.0"/>
  <p:tag name="KSO_WM_UNIT_COMPATIBLE" val="0"/>
  <p:tag name="KSO_WM_UNIT_DIAGRAM_ISNUMVISUAL" val="0"/>
  <p:tag name="KSO_WM_UNIT_DIAGRAM_ISREFERUNIT" val="0"/>
  <p:tag name="KSO_WM_UNIT_HIGHLIGHT" val="0"/>
  <p:tag name="KSO_WM_UNIT_ID" val="_15**"/>
  <p:tag name="KSO_WM_UNIT_LAYERLEVEL" val="1"/>
</p:tagLst>
</file>

<file path=ppt/tags/tag117.xml><?xml version="1.0" encoding="utf-8"?>
<p:tagLst xmlns:p="http://schemas.openxmlformats.org/presentationml/2006/main">
  <p:tag name="KSO_WM_BEAUTIFY_FLAG" val="#wm#"/>
  <p:tag name="KSO_WM_SLIDE_BACKGROUND_TYPE" val="topBottom"/>
  <p:tag name="KSO_WM_SLIDE_BK_DARK_LIGHT" val="1"/>
  <p:tag name="KSO_WM_TAG_VERSION" val="1.0"/>
  <p:tag name="KSO_WM_UNIT_COMPATIBLE" val="0"/>
  <p:tag name="KSO_WM_UNIT_DIAGRAM_ISNUMVISUAL" val="0"/>
  <p:tag name="KSO_WM_UNIT_DIAGRAM_ISREFERUNIT" val="0"/>
  <p:tag name="KSO_WM_UNIT_HIGHLIGHT" val="0"/>
  <p:tag name="KSO_WM_UNIT_ID" val="_15**"/>
  <p:tag name="KSO_WM_UNIT_LAYERLEVEL" val="1"/>
</p:tagLst>
</file>

<file path=ppt/tags/tag118.xml><?xml version="1.0" encoding="utf-8"?>
<p:tagLst xmlns:p="http://schemas.openxmlformats.org/presentationml/2006/main">
  <p:tag name="KSO_WM_BEAUTIFY_FLAG" val="#wm#"/>
  <p:tag name="KSO_WM_SLIDE_BACKGROUND_TYPE" val="topBottom"/>
  <p:tag name="KSO_WM_SLIDE_BK_DARK_LIGHT" val="1"/>
  <p:tag name="KSO_WM_TAG_VERSION" val="1.0"/>
  <p:tag name="KSO_WM_UNIT_COMPATIBLE" val="0"/>
  <p:tag name="KSO_WM_UNIT_DIAGRAM_ISNUMVISUAL" val="0"/>
  <p:tag name="KSO_WM_UNIT_DIAGRAM_ISREFERUNIT" val="0"/>
  <p:tag name="KSO_WM_UNIT_HIGHLIGHT" val="0"/>
  <p:tag name="KSO_WM_UNIT_ID" val="_15**"/>
  <p:tag name="KSO_WM_UNIT_LAYERLEVEL" val="1"/>
</p:tagLst>
</file>

<file path=ppt/tags/tag119.xml><?xml version="1.0" encoding="utf-8"?>
<p:tagLst xmlns:p="http://schemas.openxmlformats.org/presentationml/2006/main">
  <p:tag name="KSO_WM_BEAUTIFY_FLAG" val="#wm#"/>
  <p:tag name="KSO_WM_SLIDE_BACKGROUND_TYPE" val="topBottom"/>
  <p:tag name="KSO_WM_SLIDE_BK_DARK_LIGHT" val="1"/>
  <p:tag name="KSO_WM_TAG_VERSION" val="1.0"/>
  <p:tag name="KSO_WM_UNIT_COMPATIBLE" val="0"/>
  <p:tag name="KSO_WM_UNIT_DIAGRAM_ISNUMVISUAL" val="0"/>
  <p:tag name="KSO_WM_UNIT_DIAGRAM_ISREFERUNIT" val="0"/>
  <p:tag name="KSO_WM_UNIT_HIGHLIGHT" val="0"/>
  <p:tag name="KSO_WM_UNIT_ID" val="_15**"/>
  <p:tag name="KSO_WM_UNIT_LAYERLEVEL" val="1"/>
</p:tagLst>
</file>

<file path=ppt/tags/tag1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20.xml><?xml version="1.0" encoding="utf-8"?>
<p:tagLst xmlns:p="http://schemas.openxmlformats.org/presentationml/2006/main">
  <p:tag name="KSO_WM_BEAUTIFY_FLAG" val="#wm#"/>
  <p:tag name="KSO_WM_SLIDE_BACKGROUND_TYPE" val="topBottom"/>
  <p:tag name="KSO_WM_SLIDE_BK_DARK_LIGHT" val="1"/>
  <p:tag name="KSO_WM_TAG_VERSION" val="1.0"/>
  <p:tag name="KSO_WM_UNIT_COMPATIBLE" val="0"/>
  <p:tag name="KSO_WM_UNIT_DIAGRAM_ISNUMVISUAL" val="0"/>
  <p:tag name="KSO_WM_UNIT_DIAGRAM_ISREFERUNIT" val="0"/>
  <p:tag name="KSO_WM_UNIT_HIGHLIGHT" val="0"/>
  <p:tag name="KSO_WM_UNIT_ID" val="_15**"/>
  <p:tag name="KSO_WM_UNIT_LAYERLEVEL" val="1"/>
</p:tagLst>
</file>

<file path=ppt/tags/tag121.xml><?xml version="1.0" encoding="utf-8"?>
<p:tagLst xmlns:p="http://schemas.openxmlformats.org/presentationml/2006/main">
  <p:tag name="KSO_WM_BEAUTIFY_FLAG" val="#wm#"/>
  <p:tag name="KSO_WM_SLIDE_BACKGROUND_TYPE" val="topBottom"/>
  <p:tag name="KSO_WM_SLIDE_BK_DARK_LIGHT" val="1"/>
  <p:tag name="KSO_WM_TAG_VERSION" val="1.0"/>
  <p:tag name="KSO_WM_UNIT_COMPATIBLE" val="0"/>
  <p:tag name="KSO_WM_UNIT_DIAGRAM_ISNUMVISUAL" val="0"/>
  <p:tag name="KSO_WM_UNIT_DIAGRAM_ISREFERUNIT" val="0"/>
  <p:tag name="KSO_WM_UNIT_HIGHLIGHT" val="0"/>
  <p:tag name="KSO_WM_UNIT_ID" val="_15**"/>
  <p:tag name="KSO_WM_UNIT_LAYERLEVEL" val="1"/>
</p:tagLst>
</file>

<file path=ppt/tags/tag122.xml><?xml version="1.0" encoding="utf-8"?>
<p:tagLst xmlns:p="http://schemas.openxmlformats.org/presentationml/2006/main">
  <p:tag name="KSO_WM_BEAUTIFY_FLAG" val="#wm#"/>
  <p:tag name="KSO_WM_SLIDE_BACKGROUND_TYPE" val="topBottom"/>
  <p:tag name="KSO_WM_SLIDE_BK_DARK_LIGHT" val="1"/>
  <p:tag name="KSO_WM_TAG_VERSION" val="1.0"/>
  <p:tag name="KSO_WM_UNIT_COMPATIBLE" val="0"/>
  <p:tag name="KSO_WM_UNIT_DIAGRAM_ISNUMVISUAL" val="0"/>
  <p:tag name="KSO_WM_UNIT_DIAGRAM_ISREFERUNIT" val="0"/>
  <p:tag name="KSO_WM_UNIT_HIGHLIGHT" val="0"/>
  <p:tag name="KSO_WM_UNIT_ID" val="_15**"/>
  <p:tag name="KSO_WM_UNIT_LAYERLEVEL" val="1"/>
</p:tagLst>
</file>

<file path=ppt/tags/tag123.xml><?xml version="1.0" encoding="utf-8"?>
<p:tagLst xmlns:p="http://schemas.openxmlformats.org/presentationml/2006/main">
  <p:tag name="KSO_WM_BEAUTIFY_FLAG" val="#wm#"/>
  <p:tag name="KSO_WM_SLIDE_BACKGROUND_TYPE" val="bottomTop"/>
  <p:tag name="KSO_WM_SLIDE_BK_DARK_LIGHT" val="1"/>
  <p:tag name="KSO_WM_TAG_VERSION" val="1.0"/>
  <p:tag name="KSO_WM_UNIT_BK_DARK_LIGHT" val="1"/>
  <p:tag name="KSO_WM_UNIT_COMPATIBLE" val="0"/>
  <p:tag name="KSO_WM_UNIT_DIAGRAM_ISNUMVISUAL" val="0"/>
  <p:tag name="KSO_WM_UNIT_DIAGRAM_ISREFERUNIT" val="0"/>
  <p:tag name="KSO_WM_UNIT_HIGHLIGHT" val="0"/>
  <p:tag name="KSO_WM_UNIT_ID" val="_16*i*1"/>
  <p:tag name="KSO_WM_UNIT_INDEX" val="1"/>
  <p:tag name="KSO_WM_UNIT_LAYERLEVEL" val="1"/>
  <p:tag name="KSO_WM_UNIT_SUBTYPE" val="h"/>
  <p:tag name="KSO_WM_UNIT_TYPE" val="i"/>
</p:tagLst>
</file>

<file path=ppt/tags/tag124.xml><?xml version="1.0" encoding="utf-8"?>
<p:tagLst xmlns:p="http://schemas.openxmlformats.org/presentationml/2006/main">
  <p:tag name="KSO_WM_BEAUTIFY_FLAG" val="#wm#"/>
  <p:tag name="KSO_WM_SLIDE_BACKGROUND_TYPE" val="bottomTop"/>
  <p:tag name="KSO_WM_SLIDE_BK_DARK_LIGHT" val="1"/>
  <p:tag name="KSO_WM_TAG_VERSION" val="1.0"/>
  <p:tag name="KSO_WM_UNIT_COMPATIBLE" val="0"/>
  <p:tag name="KSO_WM_UNIT_DIAGRAM_ISNUMVISUAL" val="0"/>
  <p:tag name="KSO_WM_UNIT_DIAGRAM_ISREFERUNIT" val="0"/>
  <p:tag name="KSO_WM_UNIT_HIGHLIGHT" val="0"/>
  <p:tag name="KSO_WM_UNIT_ID" val="_16**"/>
  <p:tag name="KSO_WM_UNIT_LAYERLEVEL" val="1"/>
</p:tagLst>
</file>

<file path=ppt/tags/tag125.xml><?xml version="1.0" encoding="utf-8"?>
<p:tagLst xmlns:p="http://schemas.openxmlformats.org/presentationml/2006/main">
  <p:tag name="KSO_WM_BEAUTIFY_FLAG" val="#wm#"/>
  <p:tag name="KSO_WM_SLIDE_BACKGROUND_TYPE" val="bottomTop"/>
  <p:tag name="KSO_WM_SLIDE_BK_DARK_LIGHT" val="1"/>
  <p:tag name="KSO_WM_TAG_VERSION" val="1.0"/>
  <p:tag name="KSO_WM_UNIT_COMPATIBLE" val="0"/>
  <p:tag name="KSO_WM_UNIT_DIAGRAM_ISNUMVISUAL" val="0"/>
  <p:tag name="KSO_WM_UNIT_DIAGRAM_ISREFERUNIT" val="0"/>
  <p:tag name="KSO_WM_UNIT_HIGHLIGHT" val="0"/>
  <p:tag name="KSO_WM_UNIT_ID" val="_16**"/>
  <p:tag name="KSO_WM_UNIT_LAYERLEVEL" val="1"/>
</p:tagLst>
</file>

<file path=ppt/tags/tag126.xml><?xml version="1.0" encoding="utf-8"?>
<p:tagLst xmlns:p="http://schemas.openxmlformats.org/presentationml/2006/main">
  <p:tag name="KSO_WM_BEAUTIFY_FLAG" val="#wm#"/>
  <p:tag name="KSO_WM_SLIDE_BACKGROUND_TYPE" val="bottomTop"/>
  <p:tag name="KSO_WM_SLIDE_BK_DARK_LIGHT" val="1"/>
  <p:tag name="KSO_WM_TAG_VERSION" val="1.0"/>
  <p:tag name="KSO_WM_UNIT_COMPATIBLE" val="0"/>
  <p:tag name="KSO_WM_UNIT_DIAGRAM_ISNUMVISUAL" val="0"/>
  <p:tag name="KSO_WM_UNIT_DIAGRAM_ISREFERUNIT" val="0"/>
  <p:tag name="KSO_WM_UNIT_HIGHLIGHT" val="0"/>
  <p:tag name="KSO_WM_UNIT_ID" val="_16**"/>
  <p:tag name="KSO_WM_UNIT_LAYERLEVEL" val="1"/>
</p:tagLst>
</file>

<file path=ppt/tags/tag127.xml><?xml version="1.0" encoding="utf-8"?>
<p:tagLst xmlns:p="http://schemas.openxmlformats.org/presentationml/2006/main">
  <p:tag name="KSO_WM_BEAUTIFY_FLAG" val="#wm#"/>
  <p:tag name="KSO_WM_SLIDE_BACKGROUND_TYPE" val="bottomTop"/>
  <p:tag name="KSO_WM_SLIDE_BK_DARK_LIGHT" val="1"/>
  <p:tag name="KSO_WM_TAG_VERSION" val="1.0"/>
  <p:tag name="KSO_WM_UNIT_COMPATIBLE" val="0"/>
  <p:tag name="KSO_WM_UNIT_DIAGRAM_ISNUMVISUAL" val="0"/>
  <p:tag name="KSO_WM_UNIT_DIAGRAM_ISREFERUNIT" val="0"/>
  <p:tag name="KSO_WM_UNIT_HIGHLIGHT" val="0"/>
  <p:tag name="KSO_WM_UNIT_ID" val="_16**"/>
  <p:tag name="KSO_WM_UNIT_LAYERLEVEL" val="1"/>
</p:tagLst>
</file>

<file path=ppt/tags/tag128.xml><?xml version="1.0" encoding="utf-8"?>
<p:tagLst xmlns:p="http://schemas.openxmlformats.org/presentationml/2006/main">
  <p:tag name="KSO_WM_BEAUTIFY_FLAG" val="#wm#"/>
  <p:tag name="KSO_WM_SLIDE_BACKGROUND_TYPE" val="bottomTop"/>
  <p:tag name="KSO_WM_SLIDE_BK_DARK_LIGHT" val="1"/>
  <p:tag name="KSO_WM_TAG_VERSION" val="1.0"/>
  <p:tag name="KSO_WM_UNIT_COMPATIBLE" val="0"/>
  <p:tag name="KSO_WM_UNIT_DIAGRAM_ISNUMVISUAL" val="0"/>
  <p:tag name="KSO_WM_UNIT_DIAGRAM_ISREFERUNIT" val="0"/>
  <p:tag name="KSO_WM_UNIT_HIGHLIGHT" val="0"/>
  <p:tag name="KSO_WM_UNIT_ID" val="_16**"/>
  <p:tag name="KSO_WM_UNIT_LAYERLEVEL" val="1"/>
</p:tagLst>
</file>

<file path=ppt/tags/tag129.xml><?xml version="1.0" encoding="utf-8"?>
<p:tagLst xmlns:p="http://schemas.openxmlformats.org/presentationml/2006/main">
  <p:tag name="KSO_WM_BEAUTIFY_FLAG" val="#wm#"/>
  <p:tag name="KSO_WM_SLIDE_BACKGROUND_TYPE" val="bottomTop"/>
  <p:tag name="KSO_WM_SLIDE_BK_DARK_LIGHT" val="1"/>
  <p:tag name="KSO_WM_TAG_VERSION" val="1.0"/>
  <p:tag name="KSO_WM_UNIT_COMPATIBLE" val="0"/>
  <p:tag name="KSO_WM_UNIT_DIAGRAM_ISNUMVISUAL" val="0"/>
  <p:tag name="KSO_WM_UNIT_DIAGRAM_ISREFERUNIT" val="0"/>
  <p:tag name="KSO_WM_UNIT_HIGHLIGHT" val="0"/>
  <p:tag name="KSO_WM_UNIT_ID" val="_16**"/>
  <p:tag name="KSO_WM_UNIT_LAYERLEVEL" val="1"/>
</p:tagLst>
</file>

<file path=ppt/tags/tag1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30.xml><?xml version="1.0" encoding="utf-8"?>
<p:tagLst xmlns:p="http://schemas.openxmlformats.org/presentationml/2006/main">
  <p:tag name="KSO_WM_BEAUTIFY_FLAG" val="#wm#"/>
  <p:tag name="KSO_WM_SLIDE_BACKGROUND_TYPE" val="bottomTop"/>
  <p:tag name="KSO_WM_SLIDE_BK_DARK_LIGHT" val="1"/>
  <p:tag name="KSO_WM_TAG_VERSION" val="1.0"/>
  <p:tag name="KSO_WM_UNIT_COMPATIBLE" val="0"/>
  <p:tag name="KSO_WM_UNIT_DIAGRAM_ISNUMVISUAL" val="0"/>
  <p:tag name="KSO_WM_UNIT_DIAGRAM_ISREFERUNIT" val="0"/>
  <p:tag name="KSO_WM_UNIT_HIGHLIGHT" val="0"/>
  <p:tag name="KSO_WM_UNIT_ID" val="_16**"/>
  <p:tag name="KSO_WM_UNIT_LAYERLEVEL" val="1"/>
</p:tagLst>
</file>

<file path=ppt/tags/tag131.xml><?xml version="1.0" encoding="utf-8"?>
<p:tagLst xmlns:p="http://schemas.openxmlformats.org/presentationml/2006/main">
  <p:tag name="KSO_WM_BEAUTIFY_FLAG" val="#wm#"/>
  <p:tag name="KSO_WM_SLIDE_BACKGROUND_TYPE" val="bottomTop"/>
  <p:tag name="KSO_WM_SLIDE_BK_DARK_LIGHT" val="1"/>
  <p:tag name="KSO_WM_TAG_VERSION" val="1.0"/>
  <p:tag name="KSO_WM_UNIT_COMPATIBLE" val="0"/>
  <p:tag name="KSO_WM_UNIT_DIAGRAM_ISNUMVISUAL" val="0"/>
  <p:tag name="KSO_WM_UNIT_DIAGRAM_ISREFERUNIT" val="0"/>
  <p:tag name="KSO_WM_UNIT_HIGHLIGHT" val="0"/>
  <p:tag name="KSO_WM_UNIT_ID" val="_16**"/>
  <p:tag name="KSO_WM_UNIT_LAYERLEVEL" val="1"/>
</p:tagLst>
</file>

<file path=ppt/tags/tag132.xml><?xml version="1.0" encoding="utf-8"?>
<p:tagLst xmlns:p="http://schemas.openxmlformats.org/presentationml/2006/main">
  <p:tag name="KSO_WM_BEAUTIFY_FLAG" val="#wm#"/>
  <p:tag name="KSO_WM_SLIDE_BACKGROUND_TYPE" val="navigation"/>
  <p:tag name="KSO_WM_SLIDE_BK_DARK_LIGHT" val="1"/>
  <p:tag name="KSO_WM_TAG_VERSION" val="1.0"/>
  <p:tag name="KSO_WM_UNIT_BK_DARK_LIGHT" val="1"/>
  <p:tag name="KSO_WM_UNIT_COMPATIBLE" val="0"/>
  <p:tag name="KSO_WM_UNIT_DIAGRAM_ISNUMVISUAL" val="0"/>
  <p:tag name="KSO_WM_UNIT_DIAGRAM_ISREFERUNIT" val="0"/>
  <p:tag name="KSO_WM_UNIT_HIGHLIGHT" val="0"/>
  <p:tag name="KSO_WM_UNIT_ID" val="_17*i*1"/>
  <p:tag name="KSO_WM_UNIT_INDEX" val="1"/>
  <p:tag name="KSO_WM_UNIT_LAYERLEVEL" val="1"/>
  <p:tag name="KSO_WM_UNIT_SUBTYPE" val="h"/>
  <p:tag name="KSO_WM_UNIT_TYPE" val="i"/>
</p:tagLst>
</file>

<file path=ppt/tags/tag133.xml><?xml version="1.0" encoding="utf-8"?>
<p:tagLst xmlns:p="http://schemas.openxmlformats.org/presentationml/2006/main">
  <p:tag name="KSO_WM_BEAUTIFY_FLAG" val="#wm#"/>
  <p:tag name="KSO_WM_SLIDE_BACKGROUND_TYPE" val="navigation"/>
  <p:tag name="KSO_WM_SLIDE_BK_DARK_LIGHT" val="1"/>
  <p:tag name="KSO_WM_TAG_VERSION" val="1.0"/>
  <p:tag name="KSO_WM_UNIT_COMPATIBLE" val="0"/>
  <p:tag name="KSO_WM_UNIT_DIAGRAM_ISNUMVISUAL" val="0"/>
  <p:tag name="KSO_WM_UNIT_DIAGRAM_ISREFERUNIT" val="0"/>
  <p:tag name="KSO_WM_UNIT_HIGHLIGHT" val="0"/>
  <p:tag name="KSO_WM_UNIT_ID" val="_17**"/>
  <p:tag name="KSO_WM_UNIT_LAYERLEVEL" val="1"/>
</p:tagLst>
</file>

<file path=ppt/tags/tag134.xml><?xml version="1.0" encoding="utf-8"?>
<p:tagLst xmlns:p="http://schemas.openxmlformats.org/presentationml/2006/main">
  <p:tag name="KSO_WM_BEAUTIFY_FLAG" val="#wm#"/>
  <p:tag name="KSO_WM_SLIDE_BACKGROUND_TYPE" val="navigation"/>
  <p:tag name="KSO_WM_SLIDE_BK_DARK_LIGHT" val="1"/>
  <p:tag name="KSO_WM_TAG_VERSION" val="1.0"/>
  <p:tag name="KSO_WM_UNIT_COMPATIBLE" val="0"/>
  <p:tag name="KSO_WM_UNIT_DIAGRAM_ISNUMVISUAL" val="0"/>
  <p:tag name="KSO_WM_UNIT_DIAGRAM_ISREFERUNIT" val="0"/>
  <p:tag name="KSO_WM_UNIT_HIGHLIGHT" val="0"/>
  <p:tag name="KSO_WM_UNIT_ID" val="_17*i*2"/>
  <p:tag name="KSO_WM_UNIT_INDEX" val="2"/>
  <p:tag name="KSO_WM_UNIT_LAYERLEVEL" val="1"/>
  <p:tag name="KSO_WM_UNIT_TYPE" val="i"/>
</p:tagLst>
</file>

<file path=ppt/tags/tag135.xml><?xml version="1.0" encoding="utf-8"?>
<p:tagLst xmlns:p="http://schemas.openxmlformats.org/presentationml/2006/main">
  <p:tag name="KSO_WM_BEAUTIFY_FLAG" val="#wm#"/>
  <p:tag name="KSO_WM_SLIDE_BACKGROUND_TYPE" val="navigation"/>
  <p:tag name="KSO_WM_SLIDE_BK_DARK_LIGHT" val="1"/>
  <p:tag name="KSO_WM_TAG_VERSION" val="1.0"/>
  <p:tag name="KSO_WM_UNIT_COMPATIBLE" val="0"/>
  <p:tag name="KSO_WM_UNIT_DIAGRAM_ISNUMVISUAL" val="0"/>
  <p:tag name="KSO_WM_UNIT_DIAGRAM_ISREFERUNIT" val="0"/>
  <p:tag name="KSO_WM_UNIT_HIGHLIGHT" val="0"/>
  <p:tag name="KSO_WM_UNIT_ID" val="_17**"/>
  <p:tag name="KSO_WM_UNIT_LAYERLEVEL" val="1"/>
</p:tagLst>
</file>

<file path=ppt/tags/tag136.xml><?xml version="1.0" encoding="utf-8"?>
<p:tagLst xmlns:p="http://schemas.openxmlformats.org/presentationml/2006/main">
  <p:tag name="KSO_WM_BEAUTIFY_FLAG" val="#wm#"/>
  <p:tag name="KSO_WM_SLIDE_BACKGROUND_TYPE" val="navigation"/>
  <p:tag name="KSO_WM_SLIDE_BK_DARK_LIGHT" val="1"/>
  <p:tag name="KSO_WM_TAG_VERSION" val="1.0"/>
  <p:tag name="KSO_WM_UNIT_COMPATIBLE" val="0"/>
  <p:tag name="KSO_WM_UNIT_DIAGRAM_ISNUMVISUAL" val="0"/>
  <p:tag name="KSO_WM_UNIT_DIAGRAM_ISREFERUNIT" val="0"/>
  <p:tag name="KSO_WM_UNIT_HIGHLIGHT" val="0"/>
  <p:tag name="KSO_WM_UNIT_ID" val="_17**"/>
  <p:tag name="KSO_WM_UNIT_LAYERLEVEL" val="1"/>
</p:tagLst>
</file>

<file path=ppt/tags/tag137.xml><?xml version="1.0" encoding="utf-8"?>
<p:tagLst xmlns:p="http://schemas.openxmlformats.org/presentationml/2006/main">
  <p:tag name="KSO_WM_BEAUTIFY_FLAG" val="#wm#"/>
  <p:tag name="KSO_WM_SLIDE_BACKGROUND_TYPE" val="navigation"/>
  <p:tag name="KSO_WM_SLIDE_BK_DARK_LIGHT" val="1"/>
  <p:tag name="KSO_WM_TAG_VERSION" val="1.0"/>
  <p:tag name="KSO_WM_UNIT_COMPATIBLE" val="0"/>
  <p:tag name="KSO_WM_UNIT_DIAGRAM_ISNUMVISUAL" val="0"/>
  <p:tag name="KSO_WM_UNIT_DIAGRAM_ISREFERUNIT" val="0"/>
  <p:tag name="KSO_WM_UNIT_HIGHLIGHT" val="0"/>
  <p:tag name="KSO_WM_UNIT_ID" val="_17**"/>
  <p:tag name="KSO_WM_UNIT_LAYERLEVEL" val="1"/>
</p:tagLst>
</file>

<file path=ppt/tags/tag138.xml><?xml version="1.0" encoding="utf-8"?>
<p:tagLst xmlns:p="http://schemas.openxmlformats.org/presentationml/2006/main">
  <p:tag name="KSO_WM_BEAUTIFY_FLAG" val="#wm#"/>
  <p:tag name="KSO_WM_SLIDE_BACKGROUND_TYPE" val="navigation"/>
  <p:tag name="KSO_WM_SLIDE_BK_DARK_LIGHT" val="1"/>
  <p:tag name="KSO_WM_TAG_VERSION" val="1.0"/>
  <p:tag name="KSO_WM_UNIT_COMPATIBLE" val="0"/>
  <p:tag name="KSO_WM_UNIT_DIAGRAM_ISNUMVISUAL" val="0"/>
  <p:tag name="KSO_WM_UNIT_DIAGRAM_ISREFERUNIT" val="0"/>
  <p:tag name="KSO_WM_UNIT_HIGHLIGHT" val="0"/>
  <p:tag name="KSO_WM_UNIT_ID" val="_17**"/>
  <p:tag name="KSO_WM_UNIT_LAYERLEVEL" val="1"/>
</p:tagLst>
</file>

<file path=ppt/tags/tag139.xml><?xml version="1.0" encoding="utf-8"?>
<p:tagLst xmlns:p="http://schemas.openxmlformats.org/presentationml/2006/main">
  <p:tag name="KSO_WM_BEAUTIFY_FLAG" val="#wm#"/>
  <p:tag name="KSO_WM_SLIDE_BACKGROUND_TYPE" val="navigation"/>
  <p:tag name="KSO_WM_SLIDE_BK_DARK_LIGHT" val="1"/>
  <p:tag name="KSO_WM_TAG_VERSION" val="1.0"/>
  <p:tag name="KSO_WM_UNIT_COMPATIBLE" val="0"/>
  <p:tag name="KSO_WM_UNIT_DIAGRAM_ISNUMVISUAL" val="0"/>
  <p:tag name="KSO_WM_UNIT_DIAGRAM_ISREFERUNIT" val="0"/>
  <p:tag name="KSO_WM_UNIT_HIGHLIGHT" val="0"/>
  <p:tag name="KSO_WM_UNIT_ID" val="_17**"/>
  <p:tag name="KSO_WM_UNIT_LAYERLEVEL" val="1"/>
</p:tagLst>
</file>

<file path=ppt/tags/tag1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40.xml><?xml version="1.0" encoding="utf-8"?>
<p:tagLst xmlns:p="http://schemas.openxmlformats.org/presentationml/2006/main">
  <p:tag name="KSO_WM_BEAUTIFY_FLAG" val="#wm#"/>
  <p:tag name="KSO_WM_SLIDE_BACKGROUND_TYPE" val="navigation"/>
  <p:tag name="KSO_WM_SLIDE_BK_DARK_LIGHT" val="1"/>
  <p:tag name="KSO_WM_TAG_VERSION" val="1.0"/>
  <p:tag name="KSO_WM_UNIT_COMPATIBLE" val="0"/>
  <p:tag name="KSO_WM_UNIT_DIAGRAM_ISNUMVISUAL" val="0"/>
  <p:tag name="KSO_WM_UNIT_DIAGRAM_ISREFERUNIT" val="0"/>
  <p:tag name="KSO_WM_UNIT_HIGHLIGHT" val="0"/>
  <p:tag name="KSO_WM_UNIT_ID" val="_17**"/>
  <p:tag name="KSO_WM_UNIT_LAYERLEVEL" val="1"/>
</p:tagLst>
</file>

<file path=ppt/tags/tag141.xml><?xml version="1.0" encoding="utf-8"?>
<p:tagLst xmlns:p="http://schemas.openxmlformats.org/presentationml/2006/main">
  <p:tag name="KSO_WM_BEAUTIFY_FLAG" val="#wm#"/>
  <p:tag name="KSO_WM_SLIDE_BACKGROUND_TYPE" val="navigation"/>
  <p:tag name="KSO_WM_SLIDE_BK_DARK_LIGHT" val="1"/>
  <p:tag name="KSO_WM_TAG_VERSION" val="1.0"/>
  <p:tag name="KSO_WM_UNIT_COMPATIBLE" val="0"/>
  <p:tag name="KSO_WM_UNIT_DIAGRAM_ISNUMVISUAL" val="0"/>
  <p:tag name="KSO_WM_UNIT_DIAGRAM_ISREFERUNIT" val="0"/>
  <p:tag name="KSO_WM_UNIT_HIGHLIGHT" val="0"/>
  <p:tag name="KSO_WM_UNIT_ID" val="_17**"/>
  <p:tag name="KSO_WM_UNIT_LAYERLEVEL" val="1"/>
</p:tagLst>
</file>

<file path=ppt/tags/tag142.xml><?xml version="1.0" encoding="utf-8"?>
<p:tagLst xmlns:p="http://schemas.openxmlformats.org/presentationml/2006/main">
  <p:tag name="KSO_WM_BEAUTIFY_FLAG" val="#wm#"/>
  <p:tag name="KSO_WM_SLIDE_BACKGROUND_TYPE" val="navigation"/>
  <p:tag name="KSO_WM_SLIDE_BK_DARK_LIGHT" val="1"/>
  <p:tag name="KSO_WM_TAG_VERSION" val="1.0"/>
  <p:tag name="KSO_WM_UNIT_COMPATIBLE" val="0"/>
  <p:tag name="KSO_WM_UNIT_DIAGRAM_ISNUMVISUAL" val="0"/>
  <p:tag name="KSO_WM_UNIT_DIAGRAM_ISREFERUNIT" val="0"/>
  <p:tag name="KSO_WM_UNIT_HIGHLIGHT" val="0"/>
  <p:tag name="KSO_WM_UNIT_ID" val="_17**"/>
  <p:tag name="KSO_WM_UNIT_LAYERLEVEL" val="1"/>
</p:tagLst>
</file>

<file path=ppt/tags/tag143.xml><?xml version="1.0" encoding="utf-8"?>
<p:tagLst xmlns:p="http://schemas.openxmlformats.org/presentationml/2006/main">
  <p:tag name="KSO_WM_BEAUTIFY_FLAG" val="#wm#"/>
  <p:tag name="KSO_WM_SLIDE_BACKGROUND_TYPE" val="belt"/>
  <p:tag name="KSO_WM_SLIDE_BK_DARK_LIGHT" val="1"/>
  <p:tag name="KSO_WM_TAG_VERSION" val="1.0"/>
  <p:tag name="KSO_WM_UNIT_BK_DARK_LIGHT" val="1"/>
  <p:tag name="KSO_WM_UNIT_COMPATIBLE" val="0"/>
  <p:tag name="KSO_WM_UNIT_DIAGRAM_ISNUMVISUAL" val="0"/>
  <p:tag name="KSO_WM_UNIT_DIAGRAM_ISREFERUNIT" val="0"/>
  <p:tag name="KSO_WM_UNIT_HIGHLIGHT" val="0"/>
  <p:tag name="KSO_WM_UNIT_ID" val="_18*i*1"/>
  <p:tag name="KSO_WM_UNIT_INDEX" val="1"/>
  <p:tag name="KSO_WM_UNIT_LAYERLEVEL" val="1"/>
  <p:tag name="KSO_WM_UNIT_SUBTYPE" val="h"/>
  <p:tag name="KSO_WM_UNIT_TYPE" val="i"/>
</p:tagLst>
</file>

<file path=ppt/tags/tag144.xml><?xml version="1.0" encoding="utf-8"?>
<p:tagLst xmlns:p="http://schemas.openxmlformats.org/presentationml/2006/main">
  <p:tag name="KSO_WM_BEAUTIFY_FLAG" val="#wm#"/>
  <p:tag name="KSO_WM_SLIDE_BACKGROUND_TYPE" val="belt"/>
  <p:tag name="KSO_WM_SLIDE_BK_DARK_LIGHT" val="1"/>
  <p:tag name="KSO_WM_TAG_VERSION" val="1.0"/>
  <p:tag name="KSO_WM_UNIT_COMPATIBLE" val="0"/>
  <p:tag name="KSO_WM_UNIT_DIAGRAM_ISNUMVISUAL" val="0"/>
  <p:tag name="KSO_WM_UNIT_DIAGRAM_ISREFERUNIT" val="0"/>
  <p:tag name="KSO_WM_UNIT_HIGHLIGHT" val="0"/>
  <p:tag name="KSO_WM_UNIT_ID" val="_18*i*2"/>
  <p:tag name="KSO_WM_UNIT_INDEX" val="2"/>
  <p:tag name="KSO_WM_UNIT_LAYERLEVEL" val="1"/>
  <p:tag name="KSO_WM_UNIT_TYPE" val="i"/>
</p:tagLst>
</file>

<file path=ppt/tags/tag145.xml><?xml version="1.0" encoding="utf-8"?>
<p:tagLst xmlns:p="http://schemas.openxmlformats.org/presentationml/2006/main">
  <p:tag name="KSO_WM_BEAUTIFY_FLAG" val="#wm#"/>
  <p:tag name="KSO_WM_SLIDE_BACKGROUND_TYPE" val="belt"/>
  <p:tag name="KSO_WM_SLIDE_BK_DARK_LIGHT" val="1"/>
  <p:tag name="KSO_WM_TAG_VERSION" val="1.0"/>
  <p:tag name="KSO_WM_UNIT_COMPATIBLE" val="0"/>
  <p:tag name="KSO_WM_UNIT_DIAGRAM_ISNUMVISUAL" val="0"/>
  <p:tag name="KSO_WM_UNIT_DIAGRAM_ISREFERUNIT" val="0"/>
  <p:tag name="KSO_WM_UNIT_HIGHLIGHT" val="0"/>
  <p:tag name="KSO_WM_UNIT_ID" val="_18*i*3"/>
  <p:tag name="KSO_WM_UNIT_INDEX" val="3"/>
  <p:tag name="KSO_WM_UNIT_LAYERLEVEL" val="1"/>
  <p:tag name="KSO_WM_UNIT_TYPE" val="i"/>
</p:tagLst>
</file>

<file path=ppt/tags/tag146.xml><?xml version="1.0" encoding="utf-8"?>
<p:tagLst xmlns:p="http://schemas.openxmlformats.org/presentationml/2006/main">
  <p:tag name="KSO_WM_BEAUTIFY_FLAG" val="#wm#"/>
  <p:tag name="KSO_WM_SLIDE_BACKGROUND_TYPE" val="belt"/>
  <p:tag name="KSO_WM_SLIDE_BK_DARK_LIGHT" val="1"/>
  <p:tag name="KSO_WM_TAG_VERSION" val="1.0"/>
  <p:tag name="KSO_WM_UNIT_COMPATIBLE" val="0"/>
  <p:tag name="KSO_WM_UNIT_DIAGRAM_ISNUMVISUAL" val="0"/>
  <p:tag name="KSO_WM_UNIT_DIAGRAM_ISREFERUNIT" val="0"/>
  <p:tag name="KSO_WM_UNIT_HIGHLIGHT" val="0"/>
  <p:tag name="KSO_WM_UNIT_ID" val="_18**"/>
  <p:tag name="KSO_WM_UNIT_LAYERLEVEL" val="1"/>
</p:tagLst>
</file>

<file path=ppt/tags/tag147.xml><?xml version="1.0" encoding="utf-8"?>
<p:tagLst xmlns:p="http://schemas.openxmlformats.org/presentationml/2006/main">
  <p:tag name="KSO_WM_BEAUTIFY_FLAG" val="#wm#"/>
  <p:tag name="KSO_WM_SLIDE_BACKGROUND_TYPE" val="belt"/>
  <p:tag name="KSO_WM_SLIDE_BK_DARK_LIGHT" val="1"/>
  <p:tag name="KSO_WM_TAG_VERSION" val="1.0"/>
  <p:tag name="KSO_WM_UNIT_COMPATIBLE" val="0"/>
  <p:tag name="KSO_WM_UNIT_DIAGRAM_ISNUMVISUAL" val="0"/>
  <p:tag name="KSO_WM_UNIT_DIAGRAM_ISREFERUNIT" val="0"/>
  <p:tag name="KSO_WM_UNIT_HIGHLIGHT" val="0"/>
  <p:tag name="KSO_WM_UNIT_ID" val="_18**"/>
  <p:tag name="KSO_WM_UNIT_LAYERLEVEL" val="1"/>
</p:tagLst>
</file>

<file path=ppt/tags/tag148.xml><?xml version="1.0" encoding="utf-8"?>
<p:tagLst xmlns:p="http://schemas.openxmlformats.org/presentationml/2006/main">
  <p:tag name="KSO_WM_BEAUTIFY_FLAG" val="#wm#"/>
  <p:tag name="KSO_WM_SLIDE_BACKGROUND_TYPE" val="belt"/>
  <p:tag name="KSO_WM_SLIDE_BK_DARK_LIGHT" val="1"/>
  <p:tag name="KSO_WM_TAG_VERSION" val="1.0"/>
  <p:tag name="KSO_WM_UNIT_COMPATIBLE" val="0"/>
  <p:tag name="KSO_WM_UNIT_DIAGRAM_ISNUMVISUAL" val="0"/>
  <p:tag name="KSO_WM_UNIT_DIAGRAM_ISREFERUNIT" val="0"/>
  <p:tag name="KSO_WM_UNIT_HIGHLIGHT" val="0"/>
  <p:tag name="KSO_WM_UNIT_ID" val="_18**"/>
  <p:tag name="KSO_WM_UNIT_LAYERLEVEL" val="1"/>
</p:tagLst>
</file>

<file path=ppt/tags/tag149.xml><?xml version="1.0" encoding="utf-8"?>
<p:tagLst xmlns:p="http://schemas.openxmlformats.org/presentationml/2006/main">
  <p:tag name="KSO_WM_BEAUTIFY_FLAG" val="#wm#"/>
  <p:tag name="KSO_WM_SLIDE_BACKGROUND_TYPE" val="belt"/>
  <p:tag name="KSO_WM_SLIDE_BK_DARK_LIGHT" val="1"/>
  <p:tag name="KSO_WM_TAG_VERSION" val="1.0"/>
  <p:tag name="KSO_WM_UNIT_COMPATIBLE" val="0"/>
  <p:tag name="KSO_WM_UNIT_DIAGRAM_ISNUMVISUAL" val="0"/>
  <p:tag name="KSO_WM_UNIT_DIAGRAM_ISREFERUNIT" val="0"/>
  <p:tag name="KSO_WM_UNIT_HIGHLIGHT" val="0"/>
  <p:tag name="KSO_WM_UNIT_ID" val="_18**"/>
  <p:tag name="KSO_WM_UNIT_LAYERLEVEL" val="1"/>
</p:tagLst>
</file>

<file path=ppt/tags/tag1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50.xml><?xml version="1.0" encoding="utf-8"?>
<p:tagLst xmlns:p="http://schemas.openxmlformats.org/presentationml/2006/main">
  <p:tag name="KSO_WM_BEAUTIFY_FLAG" val="#wm#"/>
  <p:tag name="KSO_WM_SLIDE_BACKGROUND_TYPE" val="belt"/>
  <p:tag name="KSO_WM_SLIDE_BK_DARK_LIGHT" val="1"/>
  <p:tag name="KSO_WM_TAG_VERSION" val="1.0"/>
  <p:tag name="KSO_WM_UNIT_COMPATIBLE" val="0"/>
  <p:tag name="KSO_WM_UNIT_DIAGRAM_ISNUMVISUAL" val="0"/>
  <p:tag name="KSO_WM_UNIT_DIAGRAM_ISREFERUNIT" val="0"/>
  <p:tag name="KSO_WM_UNIT_HIGHLIGHT" val="0"/>
  <p:tag name="KSO_WM_UNIT_ID" val="_18**"/>
  <p:tag name="KSO_WM_UNIT_LAYERLEVEL" val="1"/>
</p:tagLst>
</file>

<file path=ppt/tags/tag151.xml><?xml version="1.0" encoding="utf-8"?>
<p:tagLst xmlns:p="http://schemas.openxmlformats.org/presentationml/2006/main">
  <p:tag name="KSO_WM_BEAUTIFY_FLAG" val="#wm#"/>
  <p:tag name="KSO_WM_TAG_VERSION" val="1.0"/>
  <p:tag name="KSO_WM_TEMPLATE_CATEGORY" val="custom"/>
  <p:tag name="KSO_WM_TEMPLATE_INDEX" val="20200221"/>
  <p:tag name="KSO_WM_UNIT_COMPATIBLE" val="0"/>
  <p:tag name="KSO_WM_UNIT_DIAGRAM_ISNUMVISUAL" val="0"/>
  <p:tag name="KSO_WM_UNIT_DIAGRAM_ISREFERUNIT" val="0"/>
  <p:tag name="KSO_WM_UNIT_HIGHLIGHT" val="0"/>
  <p:tag name="KSO_WM_UNIT_ID" val="_0**"/>
  <p:tag name="KSO_WM_UNIT_LAYERLEVEL" val="1"/>
</p:tagLst>
</file>

<file path=ppt/tags/tag152.xml><?xml version="1.0" encoding="utf-8"?>
<p:tagLst xmlns:p="http://schemas.openxmlformats.org/presentationml/2006/main">
  <p:tag name="KSO_WM_BEAUTIFY_FLAG" val="#wm#"/>
  <p:tag name="KSO_WM_TAG_VERSION" val="1.0"/>
  <p:tag name="KSO_WM_TEMPLATE_CATEGORY" val="custom"/>
  <p:tag name="KSO_WM_TEMPLATE_INDEX" val="20200221"/>
  <p:tag name="KSO_WM_UNIT_COMPATIBLE" val="0"/>
  <p:tag name="KSO_WM_UNIT_DIAGRAM_ISNUMVISUAL" val="0"/>
  <p:tag name="KSO_WM_UNIT_DIAGRAM_ISREFERUNIT" val="0"/>
  <p:tag name="KSO_WM_UNIT_HIGHLIGHT" val="0"/>
  <p:tag name="KSO_WM_UNIT_ID" val="_0**"/>
  <p:tag name="KSO_WM_UNIT_LAYERLEVEL" val="1"/>
</p:tagLst>
</file>

<file path=ppt/tags/tag15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15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15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156.xml><?xml version="1.0" encoding="utf-8"?>
<p:tagLst xmlns:p="http://schemas.openxmlformats.org/presentationml/2006/main">
  <p:tag name="KSO_WM_BEAUTIFY_FLAG" val="#wm#"/>
  <p:tag name="KSO_WM_TAG_VERSION" val="1.0"/>
  <p:tag name="KSO_WM_TEMPLATE_CATEGORY" val="custom"/>
  <p:tag name="KSO_WM_TEMPLATE_COLOR_TYPE" val="1"/>
  <p:tag name="KSO_WM_TEMPLATE_INDEX" val="20200221"/>
  <p:tag name="KSO_WM_TEMPLATE_MASTER_THUMB_INDEX" val="12"/>
  <p:tag name="KSO_WM_TEMPLATE_MASTER_TYPE" val="1"/>
  <p:tag name="KSO_WM_TEMPLATE_SUBCATEGORY" val="17"/>
  <p:tag name="KSO_WM_TEMPLATE_THUMBS_INDEX" val="1、4、9、10、11、12、13、14、15、17"/>
  <p:tag name="KSO_WM_UNIT_SHOW_EDIT_AREA_INDICATION" val="0"/>
</p:tagLst>
</file>

<file path=ppt/tags/tag157.xml><?xml version="1.0" encoding="utf-8"?>
<p:tagLst xmlns:p="http://schemas.openxmlformats.org/presentationml/2006/main">
  <p:tag name="KSO_WM_BEAUTIFY_FLAG" val="#wm#"/>
  <p:tag name="KSO_WM_TEMPLATE_CATEGORY" val="custom"/>
  <p:tag name="KSO_WM_TEMPLATE_INDEX" val="20200221"/>
</p:tagLst>
</file>

<file path=ppt/tags/tag158.xml><?xml version="1.0" encoding="utf-8"?>
<p:tagLst xmlns:p="http://schemas.openxmlformats.org/presentationml/2006/main">
  <p:tag name="KSO_WM_BEAUTIFY_FLAG" val="#wm#"/>
  <p:tag name="KSO_WM_SLIDE_BACKGROUND_TYPE" val="general"/>
  <p:tag name="KSO_WM_SLIDE_BK_DARK_LIGHT" val="1"/>
  <p:tag name="KSO_WM_TAG_VERSION" val="1.0"/>
  <p:tag name="KSO_WM_UNIT_COMPATIBLE" val="0"/>
  <p:tag name="KSO_WM_UNIT_DIAGRAM_ISNUMVISUAL" val="0"/>
  <p:tag name="KSO_WM_UNIT_DIAGRAM_ISREFERUNIT" val="0"/>
  <p:tag name="KSO_WM_UNIT_FILL_FORE_SCHEMECOLOR_INDEX" val="5"/>
  <p:tag name="KSO_WM_UNIT_FILL_FORE_SCHEMECOLOR_INDEX_BRIGHTNESS" val="0"/>
  <p:tag name="KSO_WM_UNIT_FILL_TYPE" val="1"/>
  <p:tag name="KSO_WM_UNIT_HIGHLIGHT" val="0"/>
  <p:tag name="KSO_WM_UNIT_ID" val="_12**"/>
  <p:tag name="KSO_WM_UNIT_LAYERLEVEL" val="1"/>
  <p:tag name="KSO_WM_UNIT_TEXT_FILL_FORE_SCHEMECOLOR_INDEX" val="2"/>
  <p:tag name="KSO_WM_UNIT_TEXT_FILL_FORE_SCHEMECOLOR_INDEX_BRIGHTNESS" val="0"/>
  <p:tag name="KSO_WM_UNIT_TEXT_FILL_TYPE" val="1"/>
  <p:tag name="KSO_WM_UNIT_TYPE" val="i"/>
</p:tagLst>
</file>

<file path=ppt/tags/tag159.xml><?xml version="1.0" encoding="utf-8"?>
<p:tagLst xmlns:p="http://schemas.openxmlformats.org/presentationml/2006/main">
  <p:tag name="KSO_WM_BEAUTIFY_FLAG" val="#wm#"/>
  <p:tag name="KSO_WM_SLIDE_BACKGROUND_TYPE" val="general"/>
  <p:tag name="KSO_WM_SLIDE_BK_DARK_LIGHT" val="1"/>
  <p:tag name="KSO_WM_TAG_VERSION" val="1.0"/>
  <p:tag name="KSO_WM_UNIT_COMPATIBLE" val="0"/>
  <p:tag name="KSO_WM_UNIT_DIAGRAM_ISNUMVISUAL" val="0"/>
  <p:tag name="KSO_WM_UNIT_DIAGRAM_ISREFERUNIT" val="0"/>
  <p:tag name="KSO_WM_UNIT_FILL_FORE_SCHEMECOLOR_INDEX" val="5"/>
  <p:tag name="KSO_WM_UNIT_FILL_FORE_SCHEMECOLOR_INDEX_BRIGHTNESS" val="0"/>
  <p:tag name="KSO_WM_UNIT_FILL_TYPE" val="1"/>
  <p:tag name="KSO_WM_UNIT_HIGHLIGHT" val="0"/>
  <p:tag name="KSO_WM_UNIT_ID" val="_12**"/>
  <p:tag name="KSO_WM_UNIT_LAYERLEVEL" val="1"/>
  <p:tag name="KSO_WM_UNIT_TEXT_FILL_FORE_SCHEMECOLOR_INDEX" val="2"/>
  <p:tag name="KSO_WM_UNIT_TEXT_FILL_FORE_SCHEMECOLOR_INDEX_BRIGHTNESS" val="0"/>
  <p:tag name="KSO_WM_UNIT_TEXT_FILL_TYPE" val="1"/>
  <p:tag name="KSO_WM_UNIT_TYPE" val="i"/>
</p:tagLst>
</file>

<file path=ppt/tags/tag1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60.xml><?xml version="1.0" encoding="utf-8"?>
<p:tagLst xmlns:p="http://schemas.openxmlformats.org/presentationml/2006/main">
  <p:tag name="KSO_WM_BEAUTIFY_FLAG" val="#wm#"/>
  <p:tag name="KSO_WM_TAG_VERSION" val="1.0"/>
  <p:tag name="KSO_WM_TEMPLATE_CATEGORY" val="diagram"/>
  <p:tag name="KSO_WM_TEMPLATE_INDEX" val="20220058"/>
  <p:tag name="KSO_WM_UNIT_BLOCK" val="0"/>
  <p:tag name="KSO_WM_UNIT_COMPATIBLE" val="0"/>
  <p:tag name="KSO_WM_UNIT_DEC_AREA_ID" val="401453a90b9f4fd5b1215058b8a2f2e8"/>
  <p:tag name="KSO_WM_UNIT_DECORATE_INFO" val="{&quot;ReferentInfo&quot;:{&quot;Id&quot;:&quot;2d2094633d9c481aa0d84a95a0159686&quot;,&quot;X&quot;:{&quot;Pos&quot;:1},&quot;Y&quot;:{&quot;Pos&quot;:2}},&quot;DecorateInfoX&quot;:{&quot;Pos&quot;:1,&quot;IsAbs&quot;:true},&quot;DecorateInfoY&quot;:{&quot;Pos&quot;:0,&quot;IsAbs&quot;:true},&quot;DecorateInfoW&quot;:{&quot;IsAbs&quot;:true},&quot;DecorateInfoH&quot;:{&quot;IsAbs&quot;:true},&quot;whChangeMode&quot;:0}"/>
  <p:tag name="KSO_WM_UNIT_DIAGRAM_ISNUMVISUAL" val="0"/>
  <p:tag name="KSO_WM_UNIT_DIAGRAM_ISREFERUNIT" val="0"/>
  <p:tag name="KSO_WM_UNIT_HIGHLIGHT" val="0"/>
  <p:tag name="KSO_WM_UNIT_ID" val="diagram20220058_1*i*1"/>
  <p:tag name="KSO_WM_UNIT_INDEX" val="1"/>
  <p:tag name="KSO_WM_UNIT_LAYERLEVEL" val="1"/>
  <p:tag name="KSO_WM_UNIT_LINE_FILL_TYPE" val="2"/>
  <p:tag name="KSO_WM_UNIT_LINE_FORE_SCHEMECOLOR_INDEX" val="5"/>
  <p:tag name="KSO_WM_UNIT_LINE_FORE_SCHEMECOLOR_INDEX_BRIGHTNESS" val="0"/>
  <p:tag name="KSO_WM_UNIT_SM_LIMIT_TYPE" val="0"/>
  <p:tag name="KSO_WM_UNIT_TYPE" val="i"/>
  <p:tag name="WM_BEAUTIFY_ZORDER_FLAG_TAG" val="1"/>
</p:tagLst>
</file>

<file path=ppt/tags/tag161.xml><?xml version="1.0" encoding="utf-8"?>
<p:tagLst xmlns:p="http://schemas.openxmlformats.org/presentationml/2006/main">
  <p:tag name="KSO_WM_BEAUTIFY_FLAG" val="#wm#"/>
  <p:tag name="KSO_WM_TAG_VERSION" val="1.0"/>
  <p:tag name="KSO_WM_TEMPLATE_CATEGORY" val="diagram"/>
  <p:tag name="KSO_WM_TEMPLATE_INDEX" val="20220058"/>
  <p:tag name="KSO_WM_UNIT_BLOCK" val="0"/>
  <p:tag name="KSO_WM_UNIT_COMPATIBLE" val="0"/>
  <p:tag name="KSO_WM_UNIT_DEC_AREA_ID" val="2d2094633d9c481aa0d84a95a015968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DIAGRAM_ISNUMVISUAL" val="0"/>
  <p:tag name="KSO_WM_UNIT_DIAGRAM_ISREFERUNIT" val="0"/>
  <p:tag name="KSO_WM_UNIT_HIGHLIGHT" val="0"/>
  <p:tag name="KSO_WM_UNIT_ID" val="diagram20220058_1*a*1"/>
  <p:tag name="KSO_WM_UNIT_INDEX" val="1"/>
  <p:tag name="KSO_WM_UNIT_ISCONTENTSTITLE" val="0"/>
  <p:tag name="KSO_WM_UNIT_ISNUMDGMTITLE" val="0"/>
  <p:tag name="KSO_WM_UNIT_LAYERLEVEL" val="1"/>
  <p:tag name="KSO_WM_UNIT_NOCLEAR" val="0"/>
  <p:tag name="KSO_WM_UNIT_PRESET_TEXT" val="线型上下导航版"/>
  <p:tag name="KSO_WM_UNIT_SM_LIMIT_TYPE" val="2"/>
  <p:tag name="KSO_WM_UNIT_TEXT_FILL_FORE_SCHEMECOLOR_INDEX" val="13"/>
  <p:tag name="KSO_WM_UNIT_TEXT_FILL_FORE_SCHEMECOLOR_INDEX_BRIGHTNESS" val="0"/>
  <p:tag name="KSO_WM_UNIT_TEXT_FILL_TYPE" val="1"/>
  <p:tag name="KSO_WM_UNIT_TYPE" val="a"/>
  <p:tag name="KSO_WM_UNIT_VALUE" val="27"/>
  <p:tag name="WM_BEAUTIFY_ZORDER_FLAG_TAG" val="2"/>
</p:tagLst>
</file>

<file path=ppt/tags/tag162.xml><?xml version="1.0" encoding="utf-8"?>
<p:tagLst xmlns:p="http://schemas.openxmlformats.org/presentationml/2006/main">
  <p:tag name="KSO_WM_ASSEMBLE_CHIP_INDEX" val="53f115901fe44f3787d5c3752471e8b4"/>
  <p:tag name="KSO_WM_BEAUTIFY_FLAG" val="#wm#"/>
  <p:tag name="KSO_WM_CHIP_FILLAREA_FILL_RULE" val="{&quot;fill_align&quot;:&quot;cm&quot;,&quot;fill_mode&quot;:&quot;full&quot;,&quot;sacle_strategy&quot;:&quot;smart&quot;}"/>
  <p:tag name="KSO_WM_CHIP_GROUPID" val="5e6b05596848fb12bee65ac8"/>
  <p:tag name="KSO_WM_CHIP_XID" val="5e6b05596848fb12bee65aca"/>
  <p:tag name="KSO_WM_TAG_VERSION" val="1.0"/>
  <p:tag name="KSO_WM_TEMPLATE_ASSEMBLE_GROUPID" val="60656f644054ed1e2fb8092e"/>
  <p:tag name="KSO_WM_TEMPLATE_ASSEMBLE_XID" val="60656f644054ed1e2fb8092e"/>
  <p:tag name="KSO_WM_TEMPLATE_CATEGORY" val="diagram"/>
  <p:tag name="KSO_WM_TEMPLATE_INDEX" val="20212843"/>
  <p:tag name="KSO_WM_UNIT_BLOCK" val="0"/>
  <p:tag name="KSO_WM_UNIT_COMPATIBLE" val="0"/>
  <p:tag name="KSO_WM_UNIT_DEC_AREA_ID" val="8cb1ccbfd41a4f08aa021a2337e676da"/>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DEFAULT_FONT" val="14;20;2"/>
  <p:tag name="KSO_WM_UNIT_DIAGRAM_ISNUMVISUAL" val="0"/>
  <p:tag name="KSO_WM_UNIT_DIAGRAM_ISREFERUNIT" val="0"/>
  <p:tag name="KSO_WM_UNIT_HIGHLIGHT" val="0"/>
  <p:tag name="KSO_WM_UNIT_ID" val="diagram20212843_1*f*1"/>
  <p:tag name="KSO_WM_UNIT_INDEX" val="1"/>
  <p:tag name="KSO_WM_UNIT_LAYERLEVEL" val="1"/>
  <p:tag name="KSO_WM_UNIT_NOCLEAR" val="0"/>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雨露滋养。恰如其分的表达观点，往往事半功倍。当您的内容到达这个限度时，或许已经不纯粹作用于演示，极大可能运用于阅读领域；无论是传播观点、知识分享还是汇报工作，内容的详尽固然重要，但请一定注意信息框架的清晰，这样才能使内容层次分明，页面简洁易读。如果您的内容确实非常重要又难以精简，也请使用分段处理，对内容进行简单的梳理和提炼，这样会使逻辑框架相对清晰。为了能让您有更直观的字数感受，并进一步方便使用，我们设置了文本的最大限度，当您输入的文字到这里时，已濒临页面容纳内容的上限，若还有更多内容，请酌情缩小字号，但我们不建议您的文本字号小于14磅，请您务必注意。单击此处添加正文，文字是您思想的提炼，为了演示发布的良好效果，请言简意赅的阐述您的观点。您的内容已经简明扼要，字字珠玑，但信息却千丝万缕、错综复杂。"/>
  <p:tag name="KSO_WM_UNIT_SHOW_EDIT_AREA_INDICATION" val="1"/>
  <p:tag name="KSO_WM_UNIT_SM_LIMIT_TYPE" val="2"/>
  <p:tag name="KSO_WM_UNIT_SUBTYPE" val="a"/>
  <p:tag name="KSO_WM_UNIT_SUPPORT_UNIT_TYPE" val="[&quot;l&quot;,&quot;m&quot;,&quot;n&quot;,&quot;o&quot;,&quot;p&quot;,&quot;q&quot;,&quot;r&quot;,&quot;δ&quot;,&quot;ε&quot;,&quot;ζ&quot;,&quot;η&quot;,&quot;d&quot;,&quot;α&quot;,&quot;β&quot;,&quot;θ&quot;]"/>
  <p:tag name="KSO_WM_UNIT_TEXT_FILL_FORE_SCHEMECOLOR_INDEX" val="13"/>
  <p:tag name="KSO_WM_UNIT_TEXT_FILL_FORE_SCHEMECOLOR_INDEX_BRIGHTNESS" val="0.25"/>
  <p:tag name="KSO_WM_UNIT_TEXT_FILL_TYPE" val="1"/>
  <p:tag name="KSO_WM_UNIT_TEXT_SUBTYPE" val="a"/>
  <p:tag name="KSO_WM_UNIT_TYPE" val="f"/>
  <p:tag name="KSO_WM_UNIT_VALUE" val="576"/>
  <p:tag name="WM_BEAUTIFY_ZORDER_FLAG_TAG" val="3"/>
</p:tagLst>
</file>

<file path=ppt/tags/tag163.xml><?xml version="1.0" encoding="utf-8"?>
<p:tagLst xmlns:p="http://schemas.openxmlformats.org/presentationml/2006/main">
  <p:tag name="KSO_WM_BEAUTIFY_FLAG" val="#wm#"/>
  <p:tag name="KSO_WM_SLIDE_BACKGROUND" val="[&quot;general&quot;]"/>
  <p:tag name="KSO_WM_SLIDE_BACKGROUND_TYPE" val="general"/>
  <p:tag name="KSO_WM_SLIDE_BK_DARK_LIGHT" val="1"/>
  <p:tag name="KSO_WM_SLIDE_ID" val="diagram20220058_1"/>
  <p:tag name="KSO_WM_SLIDE_INDEX" val="1"/>
  <p:tag name="KSO_WM_SLIDE_ITEM_CNT" val="0"/>
  <p:tag name="KSO_WM_SLIDE_LAYOUT" val="a_d"/>
  <p:tag name="KSO_WM_SLIDE_LAYOUT_CNT" val="1_1"/>
  <p:tag name="KSO_WM_SLIDE_LAYOUT_INFO" val="{&quot;backgroundInfo&quot;:[{&quot;bottom&quot;:0,&quot;bottomAbs&quot;:false,&quot;left&quot;:0,&quot;leftAbs&quot;:false,&quot;right&quot;:0,&quot;rightAbs&quot;:false,&quot;top&quot;:0,&quot;topAbs&quot;:false,&quot;type&quot;:&quot;general&quot;}],&quot;id&quot;:&quot;2023-09-25T15:11:16&quot;,&quot;maxSize&quot;:{&quot;size1&quot;:20},&quot;minSize&quot;:{&quot;size1&quot;:11.2},&quot;normalSize&quot;:{&quot;size1&quot;:11.2},&quot;subLayout&quot;:[{&quot;id&quot;:&quot;2023-09-25T15:11:16&quot;,&quot;margin&quot;:{&quot;bottom&quot;:0.025999998673796654,&quot;left&quot;:1.2699999809265137,&quot;right&quot;:1.2699999809265137,&quot;top&quot;:0.4230000376701355},&quot;type&quot;:0},{&quot;id&quot;:&quot;2023-09-25T15:11:16&quot;,&quot;margin&quot;:{&quot;bottom&quot;:0.847000002861023,&quot;left&quot;:1.2699999809265137,&quot;right&quot;:1.2699999809265137,&quot;top&quot;:1.2699999809265137},&quot;type&quot;:0}],&quot;type&quot;:0}"/>
  <p:tag name="KSO_WM_SLIDE_LAYOUTTYPE" val="topbottom"/>
  <p:tag name="KSO_WM_SLIDE_POSITION" val="36*12"/>
  <p:tag name="KSO_WM_SLIDE_RATIO" val="1.777778"/>
  <p:tag name="KSO_WM_SLIDE_SIZE" val="888*504"/>
  <p:tag name="KSO_WM_SLIDE_SUBTYPE" val="picTxt"/>
  <p:tag name="KSO_WM_SLIDE_TYPE" val="text"/>
  <p:tag name="KSO_WM_TAG_VERSION" val="1.0"/>
  <p:tag name="KSO_WM_TEMPLATE_CATEGORY" val="diagram"/>
  <p:tag name="KSO_WM_TEMPLATE_COLOR_TYPE" val="0"/>
  <p:tag name="KSO_WM_TEMPLATE_INDEX" val="20220058"/>
  <p:tag name="KSO_WM_TEMPLATE_MASTER_TYPE" val="0"/>
  <p:tag name="KSO_WM_TEMPLATE_SUBCATEGORY" val="25"/>
</p:tagLst>
</file>

<file path=ppt/tags/tag164.xml><?xml version="1.0" encoding="utf-8"?>
<p:tagLst xmlns:p="http://schemas.openxmlformats.org/presentationml/2006/main">
  <p:tag name="KSO_WM_BEAUTIFY_FLAG" val="#wm#"/>
  <p:tag name="KSO_WM_TEMPLATE_CATEGORY" val="diagram"/>
  <p:tag name="KSO_WM_TEMPLATE_INDEX" val="20220058"/>
</p:tagLst>
</file>

<file path=ppt/tags/tag165.xml><?xml version="1.0" encoding="utf-8"?>
<p:tagLst xmlns:p="http://schemas.openxmlformats.org/presentationml/2006/main">
  <p:tag name="KSO_WM_BEAUTIFY_FLAG" val="#wm#"/>
  <p:tag name="KSO_WM_SLIDE_BACKGROUND_TYPE" val="general"/>
  <p:tag name="KSO_WM_SLIDE_BK_DARK_LIGHT" val="1"/>
  <p:tag name="KSO_WM_TAG_VERSION" val="1.0"/>
  <p:tag name="KSO_WM_UNIT_COMPATIBLE" val="0"/>
  <p:tag name="KSO_WM_UNIT_DIAGRAM_ISNUMVISUAL" val="0"/>
  <p:tag name="KSO_WM_UNIT_DIAGRAM_ISREFERUNIT" val="0"/>
  <p:tag name="KSO_WM_UNIT_FILL_FORE_SCHEMECOLOR_INDEX" val="5"/>
  <p:tag name="KSO_WM_UNIT_FILL_FORE_SCHEMECOLOR_INDEX_BRIGHTNESS" val="0"/>
  <p:tag name="KSO_WM_UNIT_FILL_TYPE" val="1"/>
  <p:tag name="KSO_WM_UNIT_HIGHLIGHT" val="0"/>
  <p:tag name="KSO_WM_UNIT_ID" val="_12**"/>
  <p:tag name="KSO_WM_UNIT_LAYERLEVEL" val="1"/>
  <p:tag name="KSO_WM_UNIT_TEXT_FILL_FORE_SCHEMECOLOR_INDEX" val="2"/>
  <p:tag name="KSO_WM_UNIT_TEXT_FILL_FORE_SCHEMECOLOR_INDEX_BRIGHTNESS" val="0"/>
  <p:tag name="KSO_WM_UNIT_TEXT_FILL_TYPE" val="1"/>
  <p:tag name="KSO_WM_UNIT_TYPE" val="i"/>
</p:tagLst>
</file>

<file path=ppt/tags/tag166.xml><?xml version="1.0" encoding="utf-8"?>
<p:tagLst xmlns:p="http://schemas.openxmlformats.org/presentationml/2006/main">
  <p:tag name="KSO_WM_BEAUTIFY_FLAG" val="#wm#"/>
  <p:tag name="KSO_WM_SLIDE_BACKGROUND_TYPE" val="general"/>
  <p:tag name="KSO_WM_SLIDE_BK_DARK_LIGHT" val="1"/>
  <p:tag name="KSO_WM_TAG_VERSION" val="1.0"/>
  <p:tag name="KSO_WM_UNIT_COMPATIBLE" val="0"/>
  <p:tag name="KSO_WM_UNIT_DIAGRAM_ISNUMVISUAL" val="0"/>
  <p:tag name="KSO_WM_UNIT_DIAGRAM_ISREFERUNIT" val="0"/>
  <p:tag name="KSO_WM_UNIT_FILL_FORE_SCHEMECOLOR_INDEX" val="5"/>
  <p:tag name="KSO_WM_UNIT_FILL_FORE_SCHEMECOLOR_INDEX_BRIGHTNESS" val="0"/>
  <p:tag name="KSO_WM_UNIT_FILL_TYPE" val="1"/>
  <p:tag name="KSO_WM_UNIT_HIGHLIGHT" val="0"/>
  <p:tag name="KSO_WM_UNIT_ID" val="_12**"/>
  <p:tag name="KSO_WM_UNIT_LAYERLEVEL" val="1"/>
  <p:tag name="KSO_WM_UNIT_TEXT_FILL_FORE_SCHEMECOLOR_INDEX" val="2"/>
  <p:tag name="KSO_WM_UNIT_TEXT_FILL_FORE_SCHEMECOLOR_INDEX_BRIGHTNESS" val="0"/>
  <p:tag name="KSO_WM_UNIT_TEXT_FILL_TYPE" val="1"/>
  <p:tag name="KSO_WM_UNIT_TYPE" val="i"/>
</p:tagLst>
</file>

<file path=ppt/tags/tag167.xml><?xml version="1.0" encoding="utf-8"?>
<p:tagLst xmlns:p="http://schemas.openxmlformats.org/presentationml/2006/main">
  <p:tag name="KSO_WM_BEAUTIFY_FLAG" val="#wm#"/>
  <p:tag name="KSO_WM_TAG_VERSION" val="1.0"/>
  <p:tag name="KSO_WM_TEMPLATE_CATEGORY" val="diagram"/>
  <p:tag name="KSO_WM_TEMPLATE_INDEX" val="20220058"/>
  <p:tag name="KSO_WM_UNIT_BLOCK" val="0"/>
  <p:tag name="KSO_WM_UNIT_COMPATIBLE" val="0"/>
  <p:tag name="KSO_WM_UNIT_DEC_AREA_ID" val="401453a90b9f4fd5b1215058b8a2f2e8"/>
  <p:tag name="KSO_WM_UNIT_DECORATE_INFO" val="{&quot;ReferentInfo&quot;:{&quot;Id&quot;:&quot;2d2094633d9c481aa0d84a95a0159686&quot;,&quot;X&quot;:{&quot;Pos&quot;:1},&quot;Y&quot;:{&quot;Pos&quot;:2}},&quot;DecorateInfoX&quot;:{&quot;Pos&quot;:1,&quot;IsAbs&quot;:true},&quot;DecorateInfoY&quot;:{&quot;Pos&quot;:0,&quot;IsAbs&quot;:true},&quot;DecorateInfoW&quot;:{&quot;IsAbs&quot;:true},&quot;DecorateInfoH&quot;:{&quot;IsAbs&quot;:true},&quot;whChangeMode&quot;:0}"/>
  <p:tag name="KSO_WM_UNIT_DIAGRAM_ISNUMVISUAL" val="0"/>
  <p:tag name="KSO_WM_UNIT_DIAGRAM_ISREFERUNIT" val="0"/>
  <p:tag name="KSO_WM_UNIT_HIGHLIGHT" val="0"/>
  <p:tag name="KSO_WM_UNIT_ID" val="diagram20220058_1*i*1"/>
  <p:tag name="KSO_WM_UNIT_INDEX" val="1"/>
  <p:tag name="KSO_WM_UNIT_LAYERLEVEL" val="1"/>
  <p:tag name="KSO_WM_UNIT_LINE_FILL_TYPE" val="2"/>
  <p:tag name="KSO_WM_UNIT_LINE_FORE_SCHEMECOLOR_INDEX" val="5"/>
  <p:tag name="KSO_WM_UNIT_LINE_FORE_SCHEMECOLOR_INDEX_BRIGHTNESS" val="0"/>
  <p:tag name="KSO_WM_UNIT_SM_LIMIT_TYPE" val="0"/>
  <p:tag name="KSO_WM_UNIT_TYPE" val="i"/>
  <p:tag name="WM_BEAUTIFY_ZORDER_FLAG_TAG" val="1"/>
</p:tagLst>
</file>

<file path=ppt/tags/tag168.xml><?xml version="1.0" encoding="utf-8"?>
<p:tagLst xmlns:p="http://schemas.openxmlformats.org/presentationml/2006/main">
  <p:tag name="KSO_WM_BEAUTIFY_FLAG" val="#wm#"/>
  <p:tag name="KSO_WM_TAG_VERSION" val="1.0"/>
  <p:tag name="KSO_WM_TEMPLATE_CATEGORY" val="diagram"/>
  <p:tag name="KSO_WM_TEMPLATE_INDEX" val="20220058"/>
  <p:tag name="KSO_WM_UNIT_BLOCK" val="0"/>
  <p:tag name="KSO_WM_UNIT_COMPATIBLE" val="0"/>
  <p:tag name="KSO_WM_UNIT_DEC_AREA_ID" val="2d2094633d9c481aa0d84a95a015968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DIAGRAM_ISNUMVISUAL" val="0"/>
  <p:tag name="KSO_WM_UNIT_DIAGRAM_ISREFERUNIT" val="0"/>
  <p:tag name="KSO_WM_UNIT_HIGHLIGHT" val="0"/>
  <p:tag name="KSO_WM_UNIT_ID" val="diagram20220058_1*a*1"/>
  <p:tag name="KSO_WM_UNIT_INDEX" val="1"/>
  <p:tag name="KSO_WM_UNIT_ISCONTENTSTITLE" val="0"/>
  <p:tag name="KSO_WM_UNIT_ISNUMDGMTITLE" val="0"/>
  <p:tag name="KSO_WM_UNIT_LAYERLEVEL" val="1"/>
  <p:tag name="KSO_WM_UNIT_NOCLEAR" val="0"/>
  <p:tag name="KSO_WM_UNIT_PRESET_TEXT" val="线型上下导航版"/>
  <p:tag name="KSO_WM_UNIT_SM_LIMIT_TYPE" val="2"/>
  <p:tag name="KSO_WM_UNIT_TEXT_FILL_FORE_SCHEMECOLOR_INDEX" val="13"/>
  <p:tag name="KSO_WM_UNIT_TEXT_FILL_FORE_SCHEMECOLOR_INDEX_BRIGHTNESS" val="0"/>
  <p:tag name="KSO_WM_UNIT_TEXT_FILL_TYPE" val="1"/>
  <p:tag name="KSO_WM_UNIT_TYPE" val="a"/>
  <p:tag name="KSO_WM_UNIT_VALUE" val="27"/>
  <p:tag name="WM_BEAUTIFY_ZORDER_FLAG_TAG" val="2"/>
</p:tagLst>
</file>

<file path=ppt/tags/tag169.xml><?xml version="1.0" encoding="utf-8"?>
<p:tagLst xmlns:p="http://schemas.openxmlformats.org/presentationml/2006/main">
  <p:tag name="KSO_WM_BEAUTIFY_FLAG" val="#wm#"/>
  <p:tag name="KSO_WM_CHIP_GROUPID" val="5ef20c07a491bb0086638b14"/>
  <p:tag name="KSO_WM_CHIP_XID" val="5ef20c07a491bb0086638b15"/>
  <p:tag name="KSO_WM_TAG_VERSION" val="1.0"/>
  <p:tag name="KSO_WM_TEMPLATE_ASSEMBLE_GROUPID" val="60656e7a4054ed1e2fb7f9a0"/>
  <p:tag name="KSO_WM_TEMPLATE_ASSEMBLE_XID" val="60656e7a4054ed1e2fb7f9a0"/>
  <p:tag name="KSO_WM_TEMPLATE_CATEGORY" val="diagram"/>
  <p:tag name="KSO_WM_TEMPLATE_INDEX" val="20208604"/>
  <p:tag name="KSO_WM_UNIT_BLOCK" val="0"/>
  <p:tag name="KSO_WM_UNIT_COMPATIBLE" val="0"/>
  <p:tag name="KSO_WM_UNIT_DEC_AREA_ID" val="65248d0e2eac4a16859a1c0559d33ac9"/>
  <p:tag name="KSO_WM_UNIT_DECORATE_INFO" val="{&quot;ReferentInfo&quot;:{&quot;Id&quot;:&quot;slide&quot;,&quot;X&quot;:{&quot;Pos&quot;:1},&quot;Y&quot;:{&quot;Pos&quot;:1}},&quot;DecorateInfoX&quot;:{&quot;Pos&quot;:1,&quot;IsAbs&quot;:true},&quot;DecorateInfoY&quot;:{&quot;Pos&quot;:1,&quot;IsAbs&quot;:true},&quot;DecorateInfoW&quot;:{&quot;IsAbs&quot;:true},&quot;DecorateInfoH&quot;:{&quot;IsAbs&quot;:true},&quot;whChangeMode&quot;:0}"/>
  <p:tag name="KSO_WM_UNIT_DIAGRAM_ISNUMVISUAL" val="0"/>
  <p:tag name="KSO_WM_UNIT_DIAGRAM_ISREFERUNIT" val="0"/>
  <p:tag name="KSO_WM_UNIT_HIGHLIGHT" val="0"/>
  <p:tag name="KSO_WM_UNIT_ID" val="diagram20208604_1*i*2"/>
  <p:tag name="KSO_WM_UNIT_INDEX" val="2"/>
  <p:tag name="KSO_WM_UNIT_LAYERLEVEL" val="1"/>
  <p:tag name="KSO_WM_UNIT_LINE_FILL_TYPE" val="2"/>
  <p:tag name="KSO_WM_UNIT_LINE_FORE_SCHEMECOLOR_INDEX" val="10"/>
  <p:tag name="KSO_WM_UNIT_LINE_FORE_SCHEMECOLOR_INDEX_BRIGHTNESS" val="0"/>
  <p:tag name="KSO_WM_UNIT_SM_LIMIT_TYPE" val="1"/>
  <p:tag name="KSO_WM_UNIT_TYPE" val="i"/>
  <p:tag name="WM_BEAUTIFY_ZORDER_FLAG_TAG" val="4"/>
</p:tagLst>
</file>

<file path=ppt/tags/tag1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70.xml><?xml version="1.0" encoding="utf-8"?>
<p:tagLst xmlns:p="http://schemas.openxmlformats.org/presentationml/2006/main">
  <p:tag name="KSO_WM_BEAUTIFY_FLAG" val="#wm#"/>
  <p:tag name="KSO_WM_CHIP_GROUPID" val="5ef20c07a491bb0086638b14"/>
  <p:tag name="KSO_WM_CHIP_XID" val="5ef20c07a491bb0086638b15"/>
  <p:tag name="KSO_WM_TAG_VERSION" val="1.0"/>
  <p:tag name="KSO_WM_TEMPLATE_ASSEMBLE_GROUPID" val="60656e7a4054ed1e2fb7f9a0"/>
  <p:tag name="KSO_WM_TEMPLATE_ASSEMBLE_XID" val="60656e7a4054ed1e2fb7f9a0"/>
  <p:tag name="KSO_WM_TEMPLATE_CATEGORY" val="diagram"/>
  <p:tag name="KSO_WM_TEMPLATE_INDEX" val="20208604"/>
  <p:tag name="KSO_WM_UNIT_BLOCK" val="0"/>
  <p:tag name="KSO_WM_UNIT_COMPATIBLE" val="0"/>
  <p:tag name="KSO_WM_UNIT_DEC_AREA_ID" val="d26b32aaa4d84b0dbd1030a6cabd7a68"/>
  <p:tag name="KSO_WM_UNIT_DECORATE_INFO" val="{&quot;ReferentInfo&quot;:{&quot;Id&quot;:&quot;slide&quot;,&quot;X&quot;:{&quot;Pos&quot;:1},&quot;Y&quot;:{&quot;Pos&quot;:1}},&quot;DecorateInfoX&quot;:{&quot;Pos&quot;:1,&quot;IsAbs&quot;:true},&quot;DecorateInfoY&quot;:{&quot;Pos&quot;:1,&quot;IsAbs&quot;:true},&quot;DecorateInfoW&quot;:{&quot;IsAbs&quot;:true},&quot;DecorateInfoH&quot;:{&quot;IsAbs&quot;:true},&quot;whChangeMode&quot;:0}"/>
  <p:tag name="KSO_WM_UNIT_DIAGRAM_ISNUMVISUAL" val="0"/>
  <p:tag name="KSO_WM_UNIT_DIAGRAM_ISREFERUNIT" val="0"/>
  <p:tag name="KSO_WM_UNIT_HIGHLIGHT" val="0"/>
  <p:tag name="KSO_WM_UNIT_ID" val="diagram20208604_1*i*3"/>
  <p:tag name="KSO_WM_UNIT_INDEX" val="3"/>
  <p:tag name="KSO_WM_UNIT_LAYERLEVEL" val="1"/>
  <p:tag name="KSO_WM_UNIT_LINE_FILL_TYPE" val="2"/>
  <p:tag name="KSO_WM_UNIT_LINE_FORE_SCHEMECOLOR_INDEX" val="10"/>
  <p:tag name="KSO_WM_UNIT_LINE_FORE_SCHEMECOLOR_INDEX_BRIGHTNESS" val="0"/>
  <p:tag name="KSO_WM_UNIT_SM_LIMIT_TYPE" val="1"/>
  <p:tag name="KSO_WM_UNIT_TYPE" val="i"/>
  <p:tag name="WM_BEAUTIFY_ZORDER_FLAG_TAG" val="5"/>
</p:tagLst>
</file>

<file path=ppt/tags/tag171.xml><?xml version="1.0" encoding="utf-8"?>
<p:tagLst xmlns:p="http://schemas.openxmlformats.org/presentationml/2006/main">
  <p:tag name="KSO_WM_BEAUTIFY_FLAG" val="#wm#"/>
  <p:tag name="KSO_WM_CHIP_GROUPID" val="5ef20c07a491bb0086638b14"/>
  <p:tag name="KSO_WM_CHIP_XID" val="5ef20c07a491bb0086638b15"/>
  <p:tag name="KSO_WM_TAG_VERSION" val="1.0"/>
  <p:tag name="KSO_WM_TEMPLATE_ASSEMBLE_GROUPID" val="60656e7a4054ed1e2fb7f9a0"/>
  <p:tag name="KSO_WM_TEMPLATE_ASSEMBLE_XID" val="60656e7a4054ed1e2fb7f9a0"/>
  <p:tag name="KSO_WM_TEMPLATE_CATEGORY" val="diagram"/>
  <p:tag name="KSO_WM_TEMPLATE_INDEX" val="20208604"/>
  <p:tag name="KSO_WM_UNIT_BLOCK" val="0"/>
  <p:tag name="KSO_WM_UNIT_COMPATIBLE" val="0"/>
  <p:tag name="KSO_WM_UNIT_DEC_AREA_ID" val="808fb1adb4d744cc9d369074d0507e4f"/>
  <p:tag name="KSO_WM_UNIT_DECORATE_INFO" val="{&quot;ReferentInfo&quot;:{&quot;Id&quot;:&quot;slide&quot;,&quot;X&quot;:{&quot;Pos&quot;:1},&quot;Y&quot;:{&quot;Pos&quot;:1}},&quot;DecorateInfoX&quot;:{&quot;Pos&quot;:1,&quot;IsAbs&quot;:true},&quot;DecorateInfoY&quot;:{&quot;Pos&quot;:1,&quot;IsAbs&quot;:true},&quot;DecorateInfoW&quot;:{&quot;IsAbs&quot;:true},&quot;DecorateInfoH&quot;:{&quot;IsAbs&quot;:true},&quot;whChangeMode&quot;:0}"/>
  <p:tag name="KSO_WM_UNIT_DIAGRAM_ISNUMVISUAL" val="0"/>
  <p:tag name="KSO_WM_UNIT_DIAGRAM_ISREFERUNIT" val="0"/>
  <p:tag name="KSO_WM_UNIT_HIGHLIGHT" val="0"/>
  <p:tag name="KSO_WM_UNIT_ID" val="diagram20208604_1*i*4"/>
  <p:tag name="KSO_WM_UNIT_INDEX" val="4"/>
  <p:tag name="KSO_WM_UNIT_LAYERLEVEL" val="1"/>
  <p:tag name="KSO_WM_UNIT_LINE_FILL_TYPE" val="2"/>
  <p:tag name="KSO_WM_UNIT_LINE_FORE_SCHEMECOLOR_INDEX" val="10"/>
  <p:tag name="KSO_WM_UNIT_LINE_FORE_SCHEMECOLOR_INDEX_BRIGHTNESS" val="0"/>
  <p:tag name="KSO_WM_UNIT_SM_LIMIT_TYPE" val="1"/>
  <p:tag name="KSO_WM_UNIT_TYPE" val="i"/>
  <p:tag name="WM_BEAUTIFY_ZORDER_FLAG_TAG" val="6"/>
</p:tagLst>
</file>

<file path=ppt/tags/tag172.xml><?xml version="1.0" encoding="utf-8"?>
<p:tagLst xmlns:p="http://schemas.openxmlformats.org/presentationml/2006/main">
  <p:tag name="KSO_WM_BEAUTIFY_FLAG" val="#wm#"/>
  <p:tag name="KSO_WM_CHIP_GROUPID" val="5ef20c07a491bb0086638b14"/>
  <p:tag name="KSO_WM_CHIP_XID" val="5ef20c07a491bb0086638b15"/>
  <p:tag name="KSO_WM_TAG_VERSION" val="1.0"/>
  <p:tag name="KSO_WM_TEMPLATE_ASSEMBLE_GROUPID" val="60656e7a4054ed1e2fb7f9a0"/>
  <p:tag name="KSO_WM_TEMPLATE_ASSEMBLE_XID" val="60656e7a4054ed1e2fb7f9a0"/>
  <p:tag name="KSO_WM_TEMPLATE_CATEGORY" val="diagram"/>
  <p:tag name="KSO_WM_TEMPLATE_INDEX" val="20208604"/>
  <p:tag name="KSO_WM_UNIT_BLOCK" val="0"/>
  <p:tag name="KSO_WM_UNIT_COMPATIBLE" val="0"/>
  <p:tag name="KSO_WM_UNIT_DEC_AREA_ID" val="060ccbb9a83241f2a52575c4e4f76136"/>
  <p:tag name="KSO_WM_UNIT_DECORATE_INFO" val="{&quot;ReferentInfo&quot;:{&quot;Id&quot;:&quot;slide&quot;,&quot;X&quot;:{&quot;Pos&quot;:1},&quot;Y&quot;:{&quot;Pos&quot;:1}},&quot;DecorateInfoX&quot;:{&quot;Pos&quot;:1,&quot;IsAbs&quot;:true},&quot;DecorateInfoY&quot;:{&quot;Pos&quot;:1,&quot;IsAbs&quot;:true},&quot;DecorateInfoW&quot;:{&quot;IsAbs&quot;:true},&quot;DecorateInfoH&quot;:{&quot;IsAbs&quot;:true},&quot;whChangeMode&quot;:0}"/>
  <p:tag name="KSO_WM_UNIT_DIAGRAM_ISNUMVISUAL" val="0"/>
  <p:tag name="KSO_WM_UNIT_DIAGRAM_ISREFERUNIT" val="0"/>
  <p:tag name="KSO_WM_UNIT_HIGHLIGHT" val="0"/>
  <p:tag name="KSO_WM_UNIT_ID" val="diagram20208604_1*i*5"/>
  <p:tag name="KSO_WM_UNIT_INDEX" val="5"/>
  <p:tag name="KSO_WM_UNIT_LAYERLEVEL" val="1"/>
  <p:tag name="KSO_WM_UNIT_LINE_FILL_TYPE" val="2"/>
  <p:tag name="KSO_WM_UNIT_LINE_FORE_SCHEMECOLOR_INDEX" val="10"/>
  <p:tag name="KSO_WM_UNIT_LINE_FORE_SCHEMECOLOR_INDEX_BRIGHTNESS" val="0"/>
  <p:tag name="KSO_WM_UNIT_SM_LIMIT_TYPE" val="1"/>
  <p:tag name="KSO_WM_UNIT_TYPE" val="i"/>
  <p:tag name="WM_BEAUTIFY_ZORDER_FLAG_TAG" val="7"/>
</p:tagLst>
</file>

<file path=ppt/tags/tag173.xml><?xml version="1.0" encoding="utf-8"?>
<p:tagLst xmlns:p="http://schemas.openxmlformats.org/presentationml/2006/main">
  <p:tag name="KSO_WM_ASSEMBLE_CHIP_INDEX" val="ff7d2160ef064691979e787d147d2e44"/>
  <p:tag name="KSO_WM_BEAUTIFY_FLAG" val="#wm#"/>
  <p:tag name="KSO_WM_CHIP_FILLAREA_FILL_RULE" val="{&quot;fill_align&quot;:&quot;cm&quot;,&quot;fill_mode&quot;:&quot;full&quot;,&quot;sacle_strategy&quot;:&quot;smart&quot;}"/>
  <p:tag name="KSO_WM_CHIP_GROUPID" val="5e6b05596848fb12bee65ac8"/>
  <p:tag name="KSO_WM_CHIP_XID" val="5e6b05596848fb12bee65aca"/>
  <p:tag name="KSO_WM_TAG_VERSION" val="1.0"/>
  <p:tag name="KSO_WM_TEMPLATE_ASSEMBLE_GROUPID" val="60656e7a4054ed1e2fb7f9a0"/>
  <p:tag name="KSO_WM_TEMPLATE_ASSEMBLE_XID" val="60656e7a4054ed1e2fb7f9a0"/>
  <p:tag name="KSO_WM_TEMPLATE_CATEGORY" val="diagram"/>
  <p:tag name="KSO_WM_TEMPLATE_INDEX" val="20208604"/>
  <p:tag name="KSO_WM_UNIT_BLOCK" val="0"/>
  <p:tag name="KSO_WM_UNIT_COMPATIBLE" val="0"/>
  <p:tag name="KSO_WM_UNIT_DEC_AREA_ID" val="5557aaf2e9bc4b2499ccf5d271336ab4"/>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DEFAULT_FONT" val="14;20;2"/>
  <p:tag name="KSO_WM_UNIT_DIAGRAM_ISNUMVISUAL" val="0"/>
  <p:tag name="KSO_WM_UNIT_DIAGRAM_ISREFERUNIT" val="0"/>
  <p:tag name="KSO_WM_UNIT_HIGHLIGHT" val="0"/>
  <p:tag name="KSO_WM_UNIT_ID" val="diagram20208604_1*f*1"/>
  <p:tag name="KSO_WM_UNIT_INDEX" val="1"/>
  <p:tag name="KSO_WM_UNIT_LAYERLEVEL" val="1"/>
  <p:tag name="KSO_WM_UNIT_NOCLEAR" val="0"/>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雨露滋养。恰如其分的表达观点，往往事半功倍。当您的内容到达这个限度时，或许已经不纯粹作用于演示，极大可能运用于阅读领域；无论是传播观点、知识分享还是汇报工作，内容的详尽固然重要，但请一定注意信息框架的清晰，这样才能使内容层次分明，页面简洁易读。如果您的内容确实非常重要又难以精简，也请使用分段处理，对内容进行简单的梳理和提炼，这样会使逻辑框架相对清晰。为了能让您有更直观的字数感受，并进一步方便使用，我们设置了文本的最大限度，当您输入的文字到这里时，已濒临页面容纳内容的上限，若还有更多内容，请酌情缩小字号，但我们不建议您的文本字号小于14磅，请您务必注意。单击此处添加正文，文字是您思想的提炼，为了演示发布的良好效果，请言简意赅的阐述您的观点。您的内容已经简明扼要，字字珠玑，但信息却千丝万缕、错综复杂，需要用更多的文字来表述；但请您尽可能提炼思想的精髓。"/>
  <p:tag name="KSO_WM_UNIT_SHOW_EDIT_AREA_INDICATION" val="1"/>
  <p:tag name="KSO_WM_UNIT_SM_LIMIT_TYPE" val="2"/>
  <p:tag name="KSO_WM_UNIT_SUBTYPE" val="a"/>
  <p:tag name="KSO_WM_UNIT_SUPPORT_UNIT_TYPE" val="[&quot;l&quot;,&quot;m&quot;,&quot;n&quot;,&quot;o&quot;,&quot;p&quot;,&quot;q&quot;,&quot;r&quot;,&quot;δ&quot;,&quot;ε&quot;,&quot;ζ&quot;,&quot;η&quot;,&quot;d&quot;,&quot;α&quot;,&quot;β&quot;,&quot;θ&quot;]"/>
  <p:tag name="KSO_WM_UNIT_TEXT_FILL_FORE_SCHEMECOLOR_INDEX" val="13"/>
  <p:tag name="KSO_WM_UNIT_TEXT_FILL_FORE_SCHEMECOLOR_INDEX_BRIGHTNESS" val="0.25"/>
  <p:tag name="KSO_WM_UNIT_TEXT_FILL_TYPE" val="1"/>
  <p:tag name="KSO_WM_UNIT_TEXT_SUBTYPE" val="a"/>
  <p:tag name="KSO_WM_UNIT_TYPE" val="f"/>
  <p:tag name="KSO_WM_UNIT_VALUE" val="588"/>
  <p:tag name="WM_BEAUTIFY_ZORDER_FLAG_TAG" val="8"/>
</p:tagLst>
</file>

<file path=ppt/tags/tag174.xml><?xml version="1.0" encoding="utf-8"?>
<p:tagLst xmlns:p="http://schemas.openxmlformats.org/presentationml/2006/main">
  <p:tag name="KSO_WM_BEAUTIFY_FLAG" val="#wm#"/>
  <p:tag name="KSO_WM_SLIDE_BACKGROUND" val="[&quot;general&quot;]"/>
  <p:tag name="KSO_WM_SLIDE_BACKGROUND_TYPE" val="general"/>
  <p:tag name="KSO_WM_SLIDE_BK_DARK_LIGHT" val="1"/>
  <p:tag name="KSO_WM_SLIDE_ID" val="diagram20220058_1"/>
  <p:tag name="KSO_WM_SLIDE_INDEX" val="1"/>
  <p:tag name="KSO_WM_SLIDE_ITEM_CNT" val="0"/>
  <p:tag name="KSO_WM_SLIDE_LAYOUT" val="a_d"/>
  <p:tag name="KSO_WM_SLIDE_LAYOUT_CNT" val="1_1"/>
  <p:tag name="KSO_WM_SLIDE_LAYOUT_INFO" val="{&quot;backgroundInfo&quot;:[{&quot;bottom&quot;:0,&quot;bottomAbs&quot;:false,&quot;left&quot;:0,&quot;leftAbs&quot;:false,&quot;right&quot;:0,&quot;rightAbs&quot;:false,&quot;top&quot;:0,&quot;topAbs&quot;:false,&quot;type&quot;:&quot;general&quot;}],&quot;id&quot;:&quot;2023-09-25T15:11:16&quot;,&quot;maxSize&quot;:{&quot;size1&quot;:20},&quot;minSize&quot;:{&quot;size1&quot;:11.2},&quot;normalSize&quot;:{&quot;size1&quot;:11.2},&quot;subLayout&quot;:[{&quot;id&quot;:&quot;2023-09-25T15:11:16&quot;,&quot;margin&quot;:{&quot;bottom&quot;:0.025999998673796654,&quot;left&quot;:1.2699999809265137,&quot;right&quot;:1.2699999809265137,&quot;top&quot;:0.4230000376701355},&quot;type&quot;:0},{&quot;id&quot;:&quot;2023-09-25T15:11:16&quot;,&quot;margin&quot;:{&quot;bottom&quot;:0.847000002861023,&quot;left&quot;:1.2699999809265137,&quot;right&quot;:1.2699999809265137,&quot;top&quot;:1.2699999809265137},&quot;type&quot;:0}],&quot;type&quot;:0}"/>
  <p:tag name="KSO_WM_SLIDE_LAYOUTTYPE" val="topbottom"/>
  <p:tag name="KSO_WM_SLIDE_POSITION" val="36*12"/>
  <p:tag name="KSO_WM_SLIDE_RATIO" val="1.777778"/>
  <p:tag name="KSO_WM_SLIDE_SIZE" val="888*504"/>
  <p:tag name="KSO_WM_SLIDE_SUBTYPE" val="picTxt"/>
  <p:tag name="KSO_WM_SLIDE_TYPE" val="text"/>
  <p:tag name="KSO_WM_TAG_VERSION" val="1.0"/>
  <p:tag name="KSO_WM_TEMPLATE_CATEGORY" val="diagram"/>
  <p:tag name="KSO_WM_TEMPLATE_COLOR_TYPE" val="0"/>
  <p:tag name="KSO_WM_TEMPLATE_INDEX" val="20220058"/>
  <p:tag name="KSO_WM_TEMPLATE_MASTER_TYPE" val="0"/>
  <p:tag name="KSO_WM_TEMPLATE_SUBCATEGORY" val="25"/>
</p:tagLst>
</file>

<file path=ppt/tags/tag175.xml><?xml version="1.0" encoding="utf-8"?>
<p:tagLst xmlns:p="http://schemas.openxmlformats.org/presentationml/2006/main">
  <p:tag name="KSO_WM_BEAUTIFY_FLAG" val="#wm#"/>
  <p:tag name="KSO_WM_SLIDE_BACKGROUND_TYPE" val="general"/>
  <p:tag name="KSO_WM_SLIDE_BK_DARK_LIGHT" val="1"/>
  <p:tag name="KSO_WM_TAG_VERSION" val="1.0"/>
  <p:tag name="KSO_WM_UNIT_COMPATIBLE" val="0"/>
  <p:tag name="KSO_WM_UNIT_DIAGRAM_ISNUMVISUAL" val="0"/>
  <p:tag name="KSO_WM_UNIT_DIAGRAM_ISREFERUNIT" val="0"/>
  <p:tag name="KSO_WM_UNIT_FILL_FORE_SCHEMECOLOR_INDEX" val="5"/>
  <p:tag name="KSO_WM_UNIT_FILL_FORE_SCHEMECOLOR_INDEX_BRIGHTNESS" val="0"/>
  <p:tag name="KSO_WM_UNIT_FILL_TYPE" val="1"/>
  <p:tag name="KSO_WM_UNIT_HIGHLIGHT" val="0"/>
  <p:tag name="KSO_WM_UNIT_ID" val="_12**"/>
  <p:tag name="KSO_WM_UNIT_LAYERLEVEL" val="1"/>
  <p:tag name="KSO_WM_UNIT_TEXT_FILL_FORE_SCHEMECOLOR_INDEX" val="2"/>
  <p:tag name="KSO_WM_UNIT_TEXT_FILL_FORE_SCHEMECOLOR_INDEX_BRIGHTNESS" val="0"/>
  <p:tag name="KSO_WM_UNIT_TEXT_FILL_TYPE" val="1"/>
  <p:tag name="KSO_WM_UNIT_TYPE" val="i"/>
</p:tagLst>
</file>

<file path=ppt/tags/tag176.xml><?xml version="1.0" encoding="utf-8"?>
<p:tagLst xmlns:p="http://schemas.openxmlformats.org/presentationml/2006/main">
  <p:tag name="KSO_WM_BEAUTIFY_FLAG" val="#wm#"/>
  <p:tag name="KSO_WM_SLIDE_BACKGROUND_TYPE" val="general"/>
  <p:tag name="KSO_WM_SLIDE_BK_DARK_LIGHT" val="1"/>
  <p:tag name="KSO_WM_TAG_VERSION" val="1.0"/>
  <p:tag name="KSO_WM_UNIT_COMPATIBLE" val="0"/>
  <p:tag name="KSO_WM_UNIT_DIAGRAM_ISNUMVISUAL" val="0"/>
  <p:tag name="KSO_WM_UNIT_DIAGRAM_ISREFERUNIT" val="0"/>
  <p:tag name="KSO_WM_UNIT_FILL_FORE_SCHEMECOLOR_INDEX" val="5"/>
  <p:tag name="KSO_WM_UNIT_FILL_FORE_SCHEMECOLOR_INDEX_BRIGHTNESS" val="0"/>
  <p:tag name="KSO_WM_UNIT_FILL_TYPE" val="1"/>
  <p:tag name="KSO_WM_UNIT_HIGHLIGHT" val="0"/>
  <p:tag name="KSO_WM_UNIT_ID" val="_12**"/>
  <p:tag name="KSO_WM_UNIT_LAYERLEVEL" val="1"/>
  <p:tag name="KSO_WM_UNIT_TEXT_FILL_FORE_SCHEMECOLOR_INDEX" val="2"/>
  <p:tag name="KSO_WM_UNIT_TEXT_FILL_FORE_SCHEMECOLOR_INDEX_BRIGHTNESS" val="0"/>
  <p:tag name="KSO_WM_UNIT_TEXT_FILL_TYPE" val="1"/>
  <p:tag name="KSO_WM_UNIT_TYPE" val="i"/>
</p:tagLst>
</file>

<file path=ppt/tags/tag177.xml><?xml version="1.0" encoding="utf-8"?>
<p:tagLst xmlns:p="http://schemas.openxmlformats.org/presentationml/2006/main">
  <p:tag name="KSO_WM_BEAUTIFY_FLAG" val="#wm#"/>
  <p:tag name="KSO_WM_TAG_VERSION" val="1.0"/>
  <p:tag name="KSO_WM_TEMPLATE_CATEGORY" val="diagram"/>
  <p:tag name="KSO_WM_TEMPLATE_INDEX" val="20220058"/>
  <p:tag name="KSO_WM_UNIT_BLOCK" val="0"/>
  <p:tag name="KSO_WM_UNIT_COMPATIBLE" val="0"/>
  <p:tag name="KSO_WM_UNIT_DEC_AREA_ID" val="d9af724aacd940ba88587c69c6737586"/>
  <p:tag name="KSO_WM_UNIT_DECORATE_INFO" val="{&quot;ReferentInfo&quot;:{&quot;Id&quot;:&quot;22f7d0e2fc6540148a36099908562f0b;590ceab586f14f20999948c865f9646b&quot;,&quot;X&quot;:{&quot;Pos&quot;:1},&quot;Y&quot;:{&quot;Pos&quot;:2}},&quot;DecorateInfoX&quot;:{&quot;Pos&quot;:1,&quot;IsAbs&quot;:true},&quot;DecorateInfoY&quot;:{&quot;Pos&quot;:0,&quot;IsAbs&quot;:true},&quot;DecorateInfoW&quot;:{&quot;IsAbs&quot;:true},&quot;DecorateInfoH&quot;:{&quot;IsAbs&quot;:true},&quot;whChangeMode&quot;:0}"/>
  <p:tag name="KSO_WM_UNIT_DIAGRAM_ISNUMVISUAL" val="0"/>
  <p:tag name="KSO_WM_UNIT_DIAGRAM_ISREFERUNIT" val="0"/>
  <p:tag name="KSO_WM_UNIT_HIGHLIGHT" val="0"/>
  <p:tag name="KSO_WM_UNIT_ID" val="diagram20220058_2*i*1"/>
  <p:tag name="KSO_WM_UNIT_INDEX" val="1"/>
  <p:tag name="KSO_WM_UNIT_LAYERLEVEL" val="1"/>
  <p:tag name="KSO_WM_UNIT_LINE_FILL_TYPE" val="2"/>
  <p:tag name="KSO_WM_UNIT_LINE_FORE_SCHEMECOLOR_INDEX" val="5"/>
  <p:tag name="KSO_WM_UNIT_LINE_FORE_SCHEMECOLOR_INDEX_BRIGHTNESS" val="0"/>
  <p:tag name="KSO_WM_UNIT_SM_LIMIT_TYPE" val="0"/>
  <p:tag name="KSO_WM_UNIT_TYPE" val="i"/>
  <p:tag name="WM_BEAUTIFY_ZORDER_FLAG_TAG" val="1"/>
</p:tagLst>
</file>

<file path=ppt/tags/tag178.xml><?xml version="1.0" encoding="utf-8"?>
<p:tagLst xmlns:p="http://schemas.openxmlformats.org/presentationml/2006/main">
  <p:tag name="KSO_WM_BEAUTIFY_FLAG" val="#wm#"/>
  <p:tag name="KSO_WM_TAG_VERSION" val="1.0"/>
  <p:tag name="KSO_WM_TEMPLATE_CATEGORY" val="diagram"/>
  <p:tag name="KSO_WM_TEMPLATE_INDEX" val="20220058"/>
  <p:tag name="KSO_WM_UNIT_BLOCK" val="0"/>
  <p:tag name="KSO_WM_UNIT_COMPATIBLE" val="0"/>
  <p:tag name="KSO_WM_UNIT_DEC_AREA_ID" val="22f7d0e2fc6540148a36099908562f0b"/>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DIAGRAM_ISNUMVISUAL" val="0"/>
  <p:tag name="KSO_WM_UNIT_DIAGRAM_ISREFERUNIT" val="0"/>
  <p:tag name="KSO_WM_UNIT_HIGHLIGHT" val="0"/>
  <p:tag name="KSO_WM_UNIT_ID" val="diagram20220058_2*a*1"/>
  <p:tag name="KSO_WM_UNIT_INDEX" val="1"/>
  <p:tag name="KSO_WM_UNIT_ISCONTENTSTITLE" val="0"/>
  <p:tag name="KSO_WM_UNIT_ISNUMDGMTITLE" val="0"/>
  <p:tag name="KSO_WM_UNIT_LAYERLEVEL" val="1"/>
  <p:tag name="KSO_WM_UNIT_NOCLEAR" val="0"/>
  <p:tag name="KSO_WM_UNIT_PRESET_TEXT" val="线型上下导航版"/>
  <p:tag name="KSO_WM_UNIT_SM_LIMIT_TYPE" val="2"/>
  <p:tag name="KSO_WM_UNIT_TEXT_FILL_FORE_SCHEMECOLOR_INDEX" val="13"/>
  <p:tag name="KSO_WM_UNIT_TEXT_FILL_FORE_SCHEMECOLOR_INDEX_BRIGHTNESS" val="0"/>
  <p:tag name="KSO_WM_UNIT_TEXT_FILL_TYPE" val="1"/>
  <p:tag name="KSO_WM_UNIT_TYPE" val="a"/>
  <p:tag name="KSO_WM_UNIT_VALUE" val="27"/>
  <p:tag name="WM_BEAUTIFY_ZORDER_FLAG_TAG" val="2"/>
</p:tagLst>
</file>

<file path=ppt/tags/tag179.xml><?xml version="1.0" encoding="utf-8"?>
<p:tagLst xmlns:p="http://schemas.openxmlformats.org/presentationml/2006/main">
  <p:tag name="KSO_WM_BEAUTIFY_FLAG" val="#wm#"/>
  <p:tag name="KSO_WM_CHIP_GROUPID" val="5ef20c07a491bb0086638b14"/>
  <p:tag name="KSO_WM_CHIP_XID" val="5ef20c07a491bb0086638b15"/>
  <p:tag name="KSO_WM_TAG_VERSION" val="1.0"/>
  <p:tag name="KSO_WM_TEMPLATE_ASSEMBLE_GROUPID" val="60656e7a4054ed1e2fb7f9a0"/>
  <p:tag name="KSO_WM_TEMPLATE_ASSEMBLE_XID" val="60656e7a4054ed1e2fb7f9a0"/>
  <p:tag name="KSO_WM_TEMPLATE_CATEGORY" val="diagram"/>
  <p:tag name="KSO_WM_TEMPLATE_INDEX" val="20208604"/>
  <p:tag name="KSO_WM_UNIT_BLOCK" val="0"/>
  <p:tag name="KSO_WM_UNIT_COMPATIBLE" val="0"/>
  <p:tag name="KSO_WM_UNIT_DEC_AREA_ID" val="65248d0e2eac4a16859a1c0559d33ac9"/>
  <p:tag name="KSO_WM_UNIT_DECORATE_INFO" val="{&quot;ReferentInfo&quot;:{&quot;Id&quot;:&quot;slide&quot;,&quot;X&quot;:{&quot;Pos&quot;:1},&quot;Y&quot;:{&quot;Pos&quot;:1}},&quot;DecorateInfoX&quot;:{&quot;Pos&quot;:1,&quot;IsAbs&quot;:true},&quot;DecorateInfoY&quot;:{&quot;Pos&quot;:1,&quot;IsAbs&quot;:true},&quot;DecorateInfoW&quot;:{&quot;IsAbs&quot;:true},&quot;DecorateInfoH&quot;:{&quot;IsAbs&quot;:true},&quot;whChangeMode&quot;:0}"/>
  <p:tag name="KSO_WM_UNIT_DIAGRAM_ISNUMVISUAL" val="0"/>
  <p:tag name="KSO_WM_UNIT_DIAGRAM_ISREFERUNIT" val="0"/>
  <p:tag name="KSO_WM_UNIT_HIGHLIGHT" val="0"/>
  <p:tag name="KSO_WM_UNIT_ID" val="diagram20208604_1*i*2"/>
  <p:tag name="KSO_WM_UNIT_INDEX" val="2"/>
  <p:tag name="KSO_WM_UNIT_LAYERLEVEL" val="1"/>
  <p:tag name="KSO_WM_UNIT_LINE_FILL_TYPE" val="2"/>
  <p:tag name="KSO_WM_UNIT_LINE_FORE_SCHEMECOLOR_INDEX" val="10"/>
  <p:tag name="KSO_WM_UNIT_LINE_FORE_SCHEMECOLOR_INDEX_BRIGHTNESS" val="0"/>
  <p:tag name="KSO_WM_UNIT_SM_LIMIT_TYPE" val="1"/>
  <p:tag name="KSO_WM_UNIT_TYPE" val="i"/>
  <p:tag name="WM_BEAUTIFY_ZORDER_FLAG_TAG" val="5"/>
</p:tagLst>
</file>

<file path=ppt/tags/tag1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80.xml><?xml version="1.0" encoding="utf-8"?>
<p:tagLst xmlns:p="http://schemas.openxmlformats.org/presentationml/2006/main">
  <p:tag name="KSO_WM_BEAUTIFY_FLAG" val="#wm#"/>
  <p:tag name="KSO_WM_CHIP_GROUPID" val="5ef20c07a491bb0086638b14"/>
  <p:tag name="KSO_WM_CHIP_XID" val="5ef20c07a491bb0086638b15"/>
  <p:tag name="KSO_WM_TAG_VERSION" val="1.0"/>
  <p:tag name="KSO_WM_TEMPLATE_ASSEMBLE_GROUPID" val="60656e7a4054ed1e2fb7f9a0"/>
  <p:tag name="KSO_WM_TEMPLATE_ASSEMBLE_XID" val="60656e7a4054ed1e2fb7f9a0"/>
  <p:tag name="KSO_WM_TEMPLATE_CATEGORY" val="diagram"/>
  <p:tag name="KSO_WM_TEMPLATE_INDEX" val="20208604"/>
  <p:tag name="KSO_WM_UNIT_BLOCK" val="0"/>
  <p:tag name="KSO_WM_UNIT_COMPATIBLE" val="0"/>
  <p:tag name="KSO_WM_UNIT_DEC_AREA_ID" val="d26b32aaa4d84b0dbd1030a6cabd7a68"/>
  <p:tag name="KSO_WM_UNIT_DECORATE_INFO" val="{&quot;ReferentInfo&quot;:{&quot;Id&quot;:&quot;slide&quot;,&quot;X&quot;:{&quot;Pos&quot;:1},&quot;Y&quot;:{&quot;Pos&quot;:1}},&quot;DecorateInfoX&quot;:{&quot;Pos&quot;:1,&quot;IsAbs&quot;:true},&quot;DecorateInfoY&quot;:{&quot;Pos&quot;:1,&quot;IsAbs&quot;:true},&quot;DecorateInfoW&quot;:{&quot;IsAbs&quot;:true},&quot;DecorateInfoH&quot;:{&quot;IsAbs&quot;:true},&quot;whChangeMode&quot;:0}"/>
  <p:tag name="KSO_WM_UNIT_DIAGRAM_ISNUMVISUAL" val="0"/>
  <p:tag name="KSO_WM_UNIT_DIAGRAM_ISREFERUNIT" val="0"/>
  <p:tag name="KSO_WM_UNIT_HIGHLIGHT" val="0"/>
  <p:tag name="KSO_WM_UNIT_ID" val="diagram20208604_1*i*3"/>
  <p:tag name="KSO_WM_UNIT_INDEX" val="3"/>
  <p:tag name="KSO_WM_UNIT_LAYERLEVEL" val="1"/>
  <p:tag name="KSO_WM_UNIT_LINE_FILL_TYPE" val="2"/>
  <p:tag name="KSO_WM_UNIT_LINE_FORE_SCHEMECOLOR_INDEX" val="10"/>
  <p:tag name="KSO_WM_UNIT_LINE_FORE_SCHEMECOLOR_INDEX_BRIGHTNESS" val="0"/>
  <p:tag name="KSO_WM_UNIT_SM_LIMIT_TYPE" val="1"/>
  <p:tag name="KSO_WM_UNIT_TYPE" val="i"/>
  <p:tag name="WM_BEAUTIFY_ZORDER_FLAG_TAG" val="6"/>
</p:tagLst>
</file>

<file path=ppt/tags/tag181.xml><?xml version="1.0" encoding="utf-8"?>
<p:tagLst xmlns:p="http://schemas.openxmlformats.org/presentationml/2006/main">
  <p:tag name="KSO_WM_BEAUTIFY_FLAG" val="#wm#"/>
  <p:tag name="KSO_WM_CHIP_GROUPID" val="5ef20c07a491bb0086638b14"/>
  <p:tag name="KSO_WM_CHIP_XID" val="5ef20c07a491bb0086638b15"/>
  <p:tag name="KSO_WM_TAG_VERSION" val="1.0"/>
  <p:tag name="KSO_WM_TEMPLATE_ASSEMBLE_GROUPID" val="60656e7a4054ed1e2fb7f9a0"/>
  <p:tag name="KSO_WM_TEMPLATE_ASSEMBLE_XID" val="60656e7a4054ed1e2fb7f9a0"/>
  <p:tag name="KSO_WM_TEMPLATE_CATEGORY" val="diagram"/>
  <p:tag name="KSO_WM_TEMPLATE_INDEX" val="20208604"/>
  <p:tag name="KSO_WM_UNIT_BLOCK" val="0"/>
  <p:tag name="KSO_WM_UNIT_COMPATIBLE" val="0"/>
  <p:tag name="KSO_WM_UNIT_DEC_AREA_ID" val="808fb1adb4d744cc9d369074d0507e4f"/>
  <p:tag name="KSO_WM_UNIT_DECORATE_INFO" val="{&quot;ReferentInfo&quot;:{&quot;Id&quot;:&quot;slide&quot;,&quot;X&quot;:{&quot;Pos&quot;:1},&quot;Y&quot;:{&quot;Pos&quot;:1}},&quot;DecorateInfoX&quot;:{&quot;Pos&quot;:1,&quot;IsAbs&quot;:true},&quot;DecorateInfoY&quot;:{&quot;Pos&quot;:1,&quot;IsAbs&quot;:true},&quot;DecorateInfoW&quot;:{&quot;IsAbs&quot;:true},&quot;DecorateInfoH&quot;:{&quot;IsAbs&quot;:true},&quot;whChangeMode&quot;:0}"/>
  <p:tag name="KSO_WM_UNIT_DIAGRAM_ISNUMVISUAL" val="0"/>
  <p:tag name="KSO_WM_UNIT_DIAGRAM_ISREFERUNIT" val="0"/>
  <p:tag name="KSO_WM_UNIT_HIGHLIGHT" val="0"/>
  <p:tag name="KSO_WM_UNIT_ID" val="diagram20208604_1*i*4"/>
  <p:tag name="KSO_WM_UNIT_INDEX" val="4"/>
  <p:tag name="KSO_WM_UNIT_LAYERLEVEL" val="1"/>
  <p:tag name="KSO_WM_UNIT_LINE_FILL_TYPE" val="2"/>
  <p:tag name="KSO_WM_UNIT_LINE_FORE_SCHEMECOLOR_INDEX" val="10"/>
  <p:tag name="KSO_WM_UNIT_LINE_FORE_SCHEMECOLOR_INDEX_BRIGHTNESS" val="0"/>
  <p:tag name="KSO_WM_UNIT_SM_LIMIT_TYPE" val="1"/>
  <p:tag name="KSO_WM_UNIT_TYPE" val="i"/>
  <p:tag name="WM_BEAUTIFY_ZORDER_FLAG_TAG" val="7"/>
</p:tagLst>
</file>

<file path=ppt/tags/tag182.xml><?xml version="1.0" encoding="utf-8"?>
<p:tagLst xmlns:p="http://schemas.openxmlformats.org/presentationml/2006/main">
  <p:tag name="KSO_WM_BEAUTIFY_FLAG" val="#wm#"/>
  <p:tag name="KSO_WM_CHIP_GROUPID" val="5ef20c07a491bb0086638b14"/>
  <p:tag name="KSO_WM_CHIP_XID" val="5ef20c07a491bb0086638b15"/>
  <p:tag name="KSO_WM_TAG_VERSION" val="1.0"/>
  <p:tag name="KSO_WM_TEMPLATE_ASSEMBLE_GROUPID" val="60656e7a4054ed1e2fb7f9a0"/>
  <p:tag name="KSO_WM_TEMPLATE_ASSEMBLE_XID" val="60656e7a4054ed1e2fb7f9a0"/>
  <p:tag name="KSO_WM_TEMPLATE_CATEGORY" val="diagram"/>
  <p:tag name="KSO_WM_TEMPLATE_INDEX" val="20208604"/>
  <p:tag name="KSO_WM_UNIT_BLOCK" val="0"/>
  <p:tag name="KSO_WM_UNIT_COMPATIBLE" val="0"/>
  <p:tag name="KSO_WM_UNIT_DEC_AREA_ID" val="060ccbb9a83241f2a52575c4e4f76136"/>
  <p:tag name="KSO_WM_UNIT_DECORATE_INFO" val="{&quot;ReferentInfo&quot;:{&quot;Id&quot;:&quot;slide&quot;,&quot;X&quot;:{&quot;Pos&quot;:1},&quot;Y&quot;:{&quot;Pos&quot;:1}},&quot;DecorateInfoX&quot;:{&quot;Pos&quot;:1,&quot;IsAbs&quot;:true},&quot;DecorateInfoY&quot;:{&quot;Pos&quot;:1,&quot;IsAbs&quot;:true},&quot;DecorateInfoW&quot;:{&quot;IsAbs&quot;:true},&quot;DecorateInfoH&quot;:{&quot;IsAbs&quot;:true},&quot;whChangeMode&quot;:0}"/>
  <p:tag name="KSO_WM_UNIT_DIAGRAM_ISNUMVISUAL" val="0"/>
  <p:tag name="KSO_WM_UNIT_DIAGRAM_ISREFERUNIT" val="0"/>
  <p:tag name="KSO_WM_UNIT_HIGHLIGHT" val="0"/>
  <p:tag name="KSO_WM_UNIT_ID" val="diagram20208604_1*i*5"/>
  <p:tag name="KSO_WM_UNIT_INDEX" val="5"/>
  <p:tag name="KSO_WM_UNIT_LAYERLEVEL" val="1"/>
  <p:tag name="KSO_WM_UNIT_LINE_FILL_TYPE" val="2"/>
  <p:tag name="KSO_WM_UNIT_LINE_FORE_SCHEMECOLOR_INDEX" val="10"/>
  <p:tag name="KSO_WM_UNIT_LINE_FORE_SCHEMECOLOR_INDEX_BRIGHTNESS" val="0"/>
  <p:tag name="KSO_WM_UNIT_SM_LIMIT_TYPE" val="1"/>
  <p:tag name="KSO_WM_UNIT_TYPE" val="i"/>
  <p:tag name="WM_BEAUTIFY_ZORDER_FLAG_TAG" val="8"/>
</p:tagLst>
</file>

<file path=ppt/tags/tag183.xml><?xml version="1.0" encoding="utf-8"?>
<p:tagLst xmlns:p="http://schemas.openxmlformats.org/presentationml/2006/main">
  <p:tag name="KSO_WM_ASSEMBLE_CHIP_INDEX" val="ff7d2160ef064691979e787d147d2e44"/>
  <p:tag name="KSO_WM_BEAUTIFY_FLAG" val="#wm#"/>
  <p:tag name="KSO_WM_CHIP_FILLAREA_FILL_RULE" val="{&quot;fill_align&quot;:&quot;cm&quot;,&quot;fill_mode&quot;:&quot;full&quot;,&quot;sacle_strategy&quot;:&quot;smart&quot;}"/>
  <p:tag name="KSO_WM_CHIP_GROUPID" val="5e6b05596848fb12bee65ac8"/>
  <p:tag name="KSO_WM_CHIP_XID" val="5e6b05596848fb12bee65aca"/>
  <p:tag name="KSO_WM_TAG_VERSION" val="1.0"/>
  <p:tag name="KSO_WM_TEMPLATE_ASSEMBLE_GROUPID" val="60656e7a4054ed1e2fb7f9a0"/>
  <p:tag name="KSO_WM_TEMPLATE_ASSEMBLE_XID" val="60656e7a4054ed1e2fb7f9a0"/>
  <p:tag name="KSO_WM_TEMPLATE_CATEGORY" val="diagram"/>
  <p:tag name="KSO_WM_TEMPLATE_INDEX" val="20208604"/>
  <p:tag name="KSO_WM_UNIT_BLOCK" val="0"/>
  <p:tag name="KSO_WM_UNIT_COMPATIBLE" val="0"/>
  <p:tag name="KSO_WM_UNIT_DEC_AREA_ID" val="5557aaf2e9bc4b2499ccf5d271336ab4"/>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DEFAULT_FONT" val="14;20;2"/>
  <p:tag name="KSO_WM_UNIT_DIAGRAM_ISNUMVISUAL" val="0"/>
  <p:tag name="KSO_WM_UNIT_DIAGRAM_ISREFERUNIT" val="0"/>
  <p:tag name="KSO_WM_UNIT_HIGHLIGHT" val="0"/>
  <p:tag name="KSO_WM_UNIT_ID" val="diagram20208604_1*f*1"/>
  <p:tag name="KSO_WM_UNIT_INDEX" val="1"/>
  <p:tag name="KSO_WM_UNIT_LAYERLEVEL" val="1"/>
  <p:tag name="KSO_WM_UNIT_NOCLEAR" val="0"/>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雨露滋养。恰如其分的表达观点，往往事半功倍。当您的内容到达这个限度时，或许已经不纯粹作用于演示，极大可能运用于阅读领域；无论是传播观点、知识分享还是汇报工作，内容的详尽固然重要，但请一定注意信息框架的清晰，这样才能使内容层次分明，页面简洁易读。如果您的内容确实非常重要又难以精简，也请使用分段处理，对内容进行简单的梳理和提炼，这样会使逻辑框架相对清晰。为了能让您有更直观的字数感受，并进一步方便使用，我们设置了文本的最大限度，当您输入的文字到这里时，已濒临页面容纳内容的上限，若还有更多内容，请酌情缩小字号，但我们不建议您的文本字号小于14磅，请您务必注意。单击此处添加正文，文字是您思想的提炼，为了演示发布的良好效果，请言简意赅的阐述您的观点。您的内容已经简明扼要，字字珠玑，但信息却千丝万缕、错综复杂，需要用更多的文字来表述；但请您尽可能提炼思想的精髓。"/>
  <p:tag name="KSO_WM_UNIT_SHOW_EDIT_AREA_INDICATION" val="1"/>
  <p:tag name="KSO_WM_UNIT_SM_LIMIT_TYPE" val="2"/>
  <p:tag name="KSO_WM_UNIT_SUBTYPE" val="a"/>
  <p:tag name="KSO_WM_UNIT_SUPPORT_UNIT_TYPE" val="[&quot;l&quot;,&quot;m&quot;,&quot;n&quot;,&quot;o&quot;,&quot;p&quot;,&quot;q&quot;,&quot;r&quot;,&quot;δ&quot;,&quot;ε&quot;,&quot;ζ&quot;,&quot;η&quot;,&quot;d&quot;,&quot;α&quot;,&quot;β&quot;,&quot;θ&quot;]"/>
  <p:tag name="KSO_WM_UNIT_TEXT_FILL_FORE_SCHEMECOLOR_INDEX" val="13"/>
  <p:tag name="KSO_WM_UNIT_TEXT_FILL_FORE_SCHEMECOLOR_INDEX_BRIGHTNESS" val="0.25"/>
  <p:tag name="KSO_WM_UNIT_TEXT_FILL_TYPE" val="1"/>
  <p:tag name="KSO_WM_UNIT_TEXT_SUBTYPE" val="a"/>
  <p:tag name="KSO_WM_UNIT_TYPE" val="f"/>
  <p:tag name="KSO_WM_UNIT_VALUE" val="588"/>
  <p:tag name="WM_BEAUTIFY_ZORDER_FLAG_TAG" val="9"/>
</p:tagLst>
</file>

<file path=ppt/tags/tag184.xml><?xml version="1.0" encoding="utf-8"?>
<p:tagLst xmlns:p="http://schemas.openxmlformats.org/presentationml/2006/main">
  <p:tag name="KSO_WM_BEAUTIFY_FLAG" val="#wm#"/>
  <p:tag name="KSO_WM_SLIDE_BACKGROUND" val="[&quot;general&quot;]"/>
  <p:tag name="KSO_WM_SLIDE_BACKGROUND_TYPE" val="general"/>
  <p:tag name="KSO_WM_SLIDE_BK_DARK_LIGHT" val="1"/>
  <p:tag name="KSO_WM_SLIDE_ID" val="diagram20220058_2"/>
  <p:tag name="KSO_WM_SLIDE_INDEX" val="2"/>
  <p:tag name="KSO_WM_SLIDE_ITEM_CNT" val="0"/>
  <p:tag name="KSO_WM_SLIDE_LAYOUT" val="a_b_d"/>
  <p:tag name="KSO_WM_SLIDE_LAYOUT_CNT" val="1_1_1"/>
  <p:tag name="KSO_WM_SLIDE_LAYOUT_INFO" val="{&quot;backgroundInfo&quot;:[{&quot;bottom&quot;:0,&quot;bottomAbs&quot;:false,&quot;left&quot;:0,&quot;leftAbs&quot;:false,&quot;right&quot;:0,&quot;rightAbs&quot;:false,&quot;top&quot;:0,&quot;topAbs&quot;:false,&quot;type&quot;:&quot;general&quot;}],&quot;id&quot;:&quot;2023-09-25T15:11:16&quot;,&quot;maxSize&quot;:{&quot;size1&quot;:31.1},&quot;minSize&quot;:{&quot;size1&quot;:17.8},&quot;normalSize&quot;:{&quot;size1&quot;:17.8},&quot;subLayout&quot;:[{&quot;id&quot;:&quot;2023-09-25T15:11:16&quot;,&quot;maxSize&quot;:{&quot;size1&quot;:100},&quot;minSize&quot;:{&quot;size1&quot;:61.7},&quot;normalSize&quot;:{&quot;size1&quot;:61.7},&quot;subLayout&quot;:[{&quot;id&quot;:&quot;2023-09-25T15:11:16&quot;,&quot;margin&quot;:{&quot;bottom&quot;:0,&quot;left&quot;:1.2699999809265137,&quot;right&quot;:1.2699999809265137,&quot;top&quot;:0.4230000376701355},&quot;type&quot;:0},{&quot;id&quot;:&quot;2023-09-25T15:11:16&quot;,&quot;margin&quot;:{&quot;bottom&quot;:0.025999998673796654,&quot;left&quot;:1.2699999809265137,&quot;right&quot;:1.2699999809265137,&quot;top&quot;:0.025999998673796654},&quot;type&quot;:0}],&quot;type&quot;:0},{&quot;id&quot;:&quot;2023-09-25T15:11:16&quot;,&quot;margin&quot;:{&quot;bottom&quot;:0.847000002861023,&quot;left&quot;:1.2699999809265137,&quot;right&quot;:1.2699999809265137,&quot;top&quot;:1.2699999809265137},&quot;type&quot;:0}],&quot;type&quot;:0}"/>
  <p:tag name="KSO_WM_SLIDE_LAYOUTTYPE" val="topbottom"/>
  <p:tag name="KSO_WM_SLIDE_POSITION" val="36*12"/>
  <p:tag name="KSO_WM_SLIDE_RATIO" val="1.777778"/>
  <p:tag name="KSO_WM_SLIDE_SIZE" val="888*504"/>
  <p:tag name="KSO_WM_SLIDE_SUBTYPE" val="picTxt"/>
  <p:tag name="KSO_WM_SLIDE_TYPE" val="text"/>
  <p:tag name="KSO_WM_TAG_VERSION" val="1.0"/>
  <p:tag name="KSO_WM_TEMPLATE_CATEGORY" val="diagram"/>
  <p:tag name="KSO_WM_TEMPLATE_COLOR_TYPE" val="0"/>
  <p:tag name="KSO_WM_TEMPLATE_INDEX" val="20220058"/>
  <p:tag name="KSO_WM_TEMPLATE_MASTER_TYPE" val="0"/>
  <p:tag name="KSO_WM_TEMPLATE_SUBCATEGORY" val="25"/>
</p:tagLst>
</file>

<file path=ppt/tags/tag185.xml><?xml version="1.0" encoding="utf-8"?>
<p:tagLst xmlns:p="http://schemas.openxmlformats.org/presentationml/2006/main">
  <p:tag name="KSO_WM_BEAUTIFY_FLAG" val="#wm#"/>
  <p:tag name="KSO_WM_SLIDE_BACKGROUND_TYPE" val="general"/>
  <p:tag name="KSO_WM_SLIDE_BK_DARK_LIGHT" val="1"/>
  <p:tag name="KSO_WM_TAG_VERSION" val="1.0"/>
  <p:tag name="KSO_WM_UNIT_COMPATIBLE" val="0"/>
  <p:tag name="KSO_WM_UNIT_DIAGRAM_ISNUMVISUAL" val="0"/>
  <p:tag name="KSO_WM_UNIT_DIAGRAM_ISREFERUNIT" val="0"/>
  <p:tag name="KSO_WM_UNIT_FILL_FORE_SCHEMECOLOR_INDEX" val="5"/>
  <p:tag name="KSO_WM_UNIT_FILL_FORE_SCHEMECOLOR_INDEX_BRIGHTNESS" val="0"/>
  <p:tag name="KSO_WM_UNIT_FILL_TYPE" val="1"/>
  <p:tag name="KSO_WM_UNIT_HIGHLIGHT" val="0"/>
  <p:tag name="KSO_WM_UNIT_ID" val="_12**"/>
  <p:tag name="KSO_WM_UNIT_LAYERLEVEL" val="1"/>
  <p:tag name="KSO_WM_UNIT_TEXT_FILL_FORE_SCHEMECOLOR_INDEX" val="2"/>
  <p:tag name="KSO_WM_UNIT_TEXT_FILL_FORE_SCHEMECOLOR_INDEX_BRIGHTNESS" val="0"/>
  <p:tag name="KSO_WM_UNIT_TEXT_FILL_TYPE" val="1"/>
  <p:tag name="KSO_WM_UNIT_TYPE" val="i"/>
</p:tagLst>
</file>

<file path=ppt/tags/tag186.xml><?xml version="1.0" encoding="utf-8"?>
<p:tagLst xmlns:p="http://schemas.openxmlformats.org/presentationml/2006/main">
  <p:tag name="KSO_WM_BEAUTIFY_FLAG" val="#wm#"/>
  <p:tag name="KSO_WM_SLIDE_BACKGROUND_TYPE" val="general"/>
  <p:tag name="KSO_WM_SLIDE_BK_DARK_LIGHT" val="1"/>
  <p:tag name="KSO_WM_TAG_VERSION" val="1.0"/>
  <p:tag name="KSO_WM_UNIT_COMPATIBLE" val="0"/>
  <p:tag name="KSO_WM_UNIT_DIAGRAM_ISNUMVISUAL" val="0"/>
  <p:tag name="KSO_WM_UNIT_DIAGRAM_ISREFERUNIT" val="0"/>
  <p:tag name="KSO_WM_UNIT_FILL_FORE_SCHEMECOLOR_INDEX" val="5"/>
  <p:tag name="KSO_WM_UNIT_FILL_FORE_SCHEMECOLOR_INDEX_BRIGHTNESS" val="0"/>
  <p:tag name="KSO_WM_UNIT_FILL_TYPE" val="1"/>
  <p:tag name="KSO_WM_UNIT_HIGHLIGHT" val="0"/>
  <p:tag name="KSO_WM_UNIT_ID" val="_12**"/>
  <p:tag name="KSO_WM_UNIT_LAYERLEVEL" val="1"/>
  <p:tag name="KSO_WM_UNIT_TEXT_FILL_FORE_SCHEMECOLOR_INDEX" val="2"/>
  <p:tag name="KSO_WM_UNIT_TEXT_FILL_FORE_SCHEMECOLOR_INDEX_BRIGHTNESS" val="0"/>
  <p:tag name="KSO_WM_UNIT_TEXT_FILL_TYPE" val="1"/>
  <p:tag name="KSO_WM_UNIT_TYPE" val="i"/>
</p:tagLst>
</file>

<file path=ppt/tags/tag187.xml><?xml version="1.0" encoding="utf-8"?>
<p:tagLst xmlns:p="http://schemas.openxmlformats.org/presentationml/2006/main">
  <p:tag name="KSO_WM_BEAUTIFY_FLAG" val="#wm#"/>
  <p:tag name="KSO_WM_TAG_VERSION" val="1.0"/>
  <p:tag name="KSO_WM_TEMPLATE_CATEGORY" val="diagram"/>
  <p:tag name="KSO_WM_TEMPLATE_INDEX" val="20220058"/>
  <p:tag name="KSO_WM_UNIT_BLOCK" val="0"/>
  <p:tag name="KSO_WM_UNIT_COMPATIBLE" val="0"/>
  <p:tag name="KSO_WM_UNIT_DEC_AREA_ID" val="d9af724aacd940ba88587c69c6737586"/>
  <p:tag name="KSO_WM_UNIT_DECORATE_INFO" val="{&quot;ReferentInfo&quot;:{&quot;Id&quot;:&quot;22f7d0e2fc6540148a36099908562f0b;590ceab586f14f20999948c865f9646b&quot;,&quot;X&quot;:{&quot;Pos&quot;:1},&quot;Y&quot;:{&quot;Pos&quot;:2}},&quot;DecorateInfoX&quot;:{&quot;Pos&quot;:1,&quot;IsAbs&quot;:true},&quot;DecorateInfoY&quot;:{&quot;Pos&quot;:0,&quot;IsAbs&quot;:true},&quot;DecorateInfoW&quot;:{&quot;IsAbs&quot;:true},&quot;DecorateInfoH&quot;:{&quot;IsAbs&quot;:true},&quot;whChangeMode&quot;:0}"/>
  <p:tag name="KSO_WM_UNIT_DIAGRAM_ISNUMVISUAL" val="0"/>
  <p:tag name="KSO_WM_UNIT_DIAGRAM_ISREFERUNIT" val="0"/>
  <p:tag name="KSO_WM_UNIT_HIGHLIGHT" val="0"/>
  <p:tag name="KSO_WM_UNIT_ID" val="diagram20220058_2*i*1"/>
  <p:tag name="KSO_WM_UNIT_INDEX" val="1"/>
  <p:tag name="KSO_WM_UNIT_LAYERLEVEL" val="1"/>
  <p:tag name="KSO_WM_UNIT_LINE_FILL_TYPE" val="2"/>
  <p:tag name="KSO_WM_UNIT_LINE_FORE_SCHEMECOLOR_INDEX" val="5"/>
  <p:tag name="KSO_WM_UNIT_LINE_FORE_SCHEMECOLOR_INDEX_BRIGHTNESS" val="0"/>
  <p:tag name="KSO_WM_UNIT_SM_LIMIT_TYPE" val="0"/>
  <p:tag name="KSO_WM_UNIT_TYPE" val="i"/>
  <p:tag name="WM_BEAUTIFY_ZORDER_FLAG_TAG" val="1"/>
</p:tagLst>
</file>

<file path=ppt/tags/tag188.xml><?xml version="1.0" encoding="utf-8"?>
<p:tagLst xmlns:p="http://schemas.openxmlformats.org/presentationml/2006/main">
  <p:tag name="KSO_WM_BEAUTIFY_FLAG" val="#wm#"/>
  <p:tag name="KSO_WM_TAG_VERSION" val="1.0"/>
  <p:tag name="KSO_WM_TEMPLATE_CATEGORY" val="diagram"/>
  <p:tag name="KSO_WM_TEMPLATE_INDEX" val="20220058"/>
  <p:tag name="KSO_WM_UNIT_BLOCK" val="0"/>
  <p:tag name="KSO_WM_UNIT_COMPATIBLE" val="0"/>
  <p:tag name="KSO_WM_UNIT_DEC_AREA_ID" val="22f7d0e2fc6540148a36099908562f0b"/>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DIAGRAM_ISNUMVISUAL" val="0"/>
  <p:tag name="KSO_WM_UNIT_DIAGRAM_ISREFERUNIT" val="0"/>
  <p:tag name="KSO_WM_UNIT_HIGHLIGHT" val="0"/>
  <p:tag name="KSO_WM_UNIT_ID" val="diagram20220058_2*a*1"/>
  <p:tag name="KSO_WM_UNIT_INDEX" val="1"/>
  <p:tag name="KSO_WM_UNIT_ISCONTENTSTITLE" val="0"/>
  <p:tag name="KSO_WM_UNIT_ISNUMDGMTITLE" val="0"/>
  <p:tag name="KSO_WM_UNIT_LAYERLEVEL" val="1"/>
  <p:tag name="KSO_WM_UNIT_NOCLEAR" val="0"/>
  <p:tag name="KSO_WM_UNIT_PRESET_TEXT" val="线型上下导航版"/>
  <p:tag name="KSO_WM_UNIT_SM_LIMIT_TYPE" val="2"/>
  <p:tag name="KSO_WM_UNIT_TEXT_FILL_FORE_SCHEMECOLOR_INDEX" val="13"/>
  <p:tag name="KSO_WM_UNIT_TEXT_FILL_FORE_SCHEMECOLOR_INDEX_BRIGHTNESS" val="0"/>
  <p:tag name="KSO_WM_UNIT_TEXT_FILL_TYPE" val="1"/>
  <p:tag name="KSO_WM_UNIT_TYPE" val="a"/>
  <p:tag name="KSO_WM_UNIT_VALUE" val="27"/>
  <p:tag name="WM_BEAUTIFY_ZORDER_FLAG_TAG" val="2"/>
</p:tagLst>
</file>

<file path=ppt/tags/tag189.xml><?xml version="1.0" encoding="utf-8"?>
<p:tagLst xmlns:p="http://schemas.openxmlformats.org/presentationml/2006/main">
  <p:tag name="KSO_WM_BEAUTIFY_FLAG" val="#wm#"/>
  <p:tag name="KSO_WM_CHIP_GROUPID" val="5ef20c07a491bb0086638b14"/>
  <p:tag name="KSO_WM_CHIP_XID" val="5ef20c07a491bb0086638b15"/>
  <p:tag name="KSO_WM_TAG_VERSION" val="1.0"/>
  <p:tag name="KSO_WM_TEMPLATE_ASSEMBLE_GROUPID" val="60656e7a4054ed1e2fb7f9a0"/>
  <p:tag name="KSO_WM_TEMPLATE_ASSEMBLE_XID" val="60656e7a4054ed1e2fb7f9a0"/>
  <p:tag name="KSO_WM_TEMPLATE_CATEGORY" val="diagram"/>
  <p:tag name="KSO_WM_TEMPLATE_INDEX" val="20208604"/>
  <p:tag name="KSO_WM_UNIT_BLOCK" val="0"/>
  <p:tag name="KSO_WM_UNIT_COMPATIBLE" val="0"/>
  <p:tag name="KSO_WM_UNIT_DEC_AREA_ID" val="65248d0e2eac4a16859a1c0559d33ac9"/>
  <p:tag name="KSO_WM_UNIT_DECORATE_INFO" val="{&quot;ReferentInfo&quot;:{&quot;Id&quot;:&quot;slide&quot;,&quot;X&quot;:{&quot;Pos&quot;:1},&quot;Y&quot;:{&quot;Pos&quot;:1}},&quot;DecorateInfoX&quot;:{&quot;Pos&quot;:1,&quot;IsAbs&quot;:true},&quot;DecorateInfoY&quot;:{&quot;Pos&quot;:1,&quot;IsAbs&quot;:true},&quot;DecorateInfoW&quot;:{&quot;IsAbs&quot;:true},&quot;DecorateInfoH&quot;:{&quot;IsAbs&quot;:true},&quot;whChangeMode&quot;:0}"/>
  <p:tag name="KSO_WM_UNIT_DIAGRAM_ISNUMVISUAL" val="0"/>
  <p:tag name="KSO_WM_UNIT_DIAGRAM_ISREFERUNIT" val="0"/>
  <p:tag name="KSO_WM_UNIT_HIGHLIGHT" val="0"/>
  <p:tag name="KSO_WM_UNIT_ID" val="diagram20208604_1*i*2"/>
  <p:tag name="KSO_WM_UNIT_INDEX" val="2"/>
  <p:tag name="KSO_WM_UNIT_LAYERLEVEL" val="1"/>
  <p:tag name="KSO_WM_UNIT_LINE_FILL_TYPE" val="2"/>
  <p:tag name="KSO_WM_UNIT_LINE_FORE_SCHEMECOLOR_INDEX" val="10"/>
  <p:tag name="KSO_WM_UNIT_LINE_FORE_SCHEMECOLOR_INDEX_BRIGHTNESS" val="0"/>
  <p:tag name="KSO_WM_UNIT_SM_LIMIT_TYPE" val="1"/>
  <p:tag name="KSO_WM_UNIT_TYPE" val="i"/>
  <p:tag name="WM_BEAUTIFY_ZORDER_FLAG_TAG" val="5"/>
</p:tagLst>
</file>

<file path=ppt/tags/tag1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90.xml><?xml version="1.0" encoding="utf-8"?>
<p:tagLst xmlns:p="http://schemas.openxmlformats.org/presentationml/2006/main">
  <p:tag name="KSO_WM_BEAUTIFY_FLAG" val="#wm#"/>
  <p:tag name="KSO_WM_CHIP_GROUPID" val="5ef20c07a491bb0086638b14"/>
  <p:tag name="KSO_WM_CHIP_XID" val="5ef20c07a491bb0086638b15"/>
  <p:tag name="KSO_WM_TAG_VERSION" val="1.0"/>
  <p:tag name="KSO_WM_TEMPLATE_ASSEMBLE_GROUPID" val="60656e7a4054ed1e2fb7f9a0"/>
  <p:tag name="KSO_WM_TEMPLATE_ASSEMBLE_XID" val="60656e7a4054ed1e2fb7f9a0"/>
  <p:tag name="KSO_WM_TEMPLATE_CATEGORY" val="diagram"/>
  <p:tag name="KSO_WM_TEMPLATE_INDEX" val="20208604"/>
  <p:tag name="KSO_WM_UNIT_BLOCK" val="0"/>
  <p:tag name="KSO_WM_UNIT_COMPATIBLE" val="0"/>
  <p:tag name="KSO_WM_UNIT_DEC_AREA_ID" val="d26b32aaa4d84b0dbd1030a6cabd7a68"/>
  <p:tag name="KSO_WM_UNIT_DECORATE_INFO" val="{&quot;ReferentInfo&quot;:{&quot;Id&quot;:&quot;slide&quot;,&quot;X&quot;:{&quot;Pos&quot;:1},&quot;Y&quot;:{&quot;Pos&quot;:1}},&quot;DecorateInfoX&quot;:{&quot;Pos&quot;:1,&quot;IsAbs&quot;:true},&quot;DecorateInfoY&quot;:{&quot;Pos&quot;:1,&quot;IsAbs&quot;:true},&quot;DecorateInfoW&quot;:{&quot;IsAbs&quot;:true},&quot;DecorateInfoH&quot;:{&quot;IsAbs&quot;:true},&quot;whChangeMode&quot;:0}"/>
  <p:tag name="KSO_WM_UNIT_DIAGRAM_ISNUMVISUAL" val="0"/>
  <p:tag name="KSO_WM_UNIT_DIAGRAM_ISREFERUNIT" val="0"/>
  <p:tag name="KSO_WM_UNIT_HIGHLIGHT" val="0"/>
  <p:tag name="KSO_WM_UNIT_ID" val="diagram20208604_1*i*3"/>
  <p:tag name="KSO_WM_UNIT_INDEX" val="3"/>
  <p:tag name="KSO_WM_UNIT_LAYERLEVEL" val="1"/>
  <p:tag name="KSO_WM_UNIT_LINE_FILL_TYPE" val="2"/>
  <p:tag name="KSO_WM_UNIT_LINE_FORE_SCHEMECOLOR_INDEX" val="10"/>
  <p:tag name="KSO_WM_UNIT_LINE_FORE_SCHEMECOLOR_INDEX_BRIGHTNESS" val="0"/>
  <p:tag name="KSO_WM_UNIT_SM_LIMIT_TYPE" val="1"/>
  <p:tag name="KSO_WM_UNIT_TYPE" val="i"/>
  <p:tag name="WM_BEAUTIFY_ZORDER_FLAG_TAG" val="6"/>
</p:tagLst>
</file>

<file path=ppt/tags/tag191.xml><?xml version="1.0" encoding="utf-8"?>
<p:tagLst xmlns:p="http://schemas.openxmlformats.org/presentationml/2006/main">
  <p:tag name="KSO_WM_BEAUTIFY_FLAG" val="#wm#"/>
  <p:tag name="KSO_WM_CHIP_GROUPID" val="5ef20c07a491bb0086638b14"/>
  <p:tag name="KSO_WM_CHIP_XID" val="5ef20c07a491bb0086638b15"/>
  <p:tag name="KSO_WM_TAG_VERSION" val="1.0"/>
  <p:tag name="KSO_WM_TEMPLATE_ASSEMBLE_GROUPID" val="60656e7a4054ed1e2fb7f9a0"/>
  <p:tag name="KSO_WM_TEMPLATE_ASSEMBLE_XID" val="60656e7a4054ed1e2fb7f9a0"/>
  <p:tag name="KSO_WM_TEMPLATE_CATEGORY" val="diagram"/>
  <p:tag name="KSO_WM_TEMPLATE_INDEX" val="20208604"/>
  <p:tag name="KSO_WM_UNIT_BLOCK" val="0"/>
  <p:tag name="KSO_WM_UNIT_COMPATIBLE" val="0"/>
  <p:tag name="KSO_WM_UNIT_DEC_AREA_ID" val="808fb1adb4d744cc9d369074d0507e4f"/>
  <p:tag name="KSO_WM_UNIT_DECORATE_INFO" val="{&quot;ReferentInfo&quot;:{&quot;Id&quot;:&quot;slide&quot;,&quot;X&quot;:{&quot;Pos&quot;:1},&quot;Y&quot;:{&quot;Pos&quot;:1}},&quot;DecorateInfoX&quot;:{&quot;Pos&quot;:1,&quot;IsAbs&quot;:true},&quot;DecorateInfoY&quot;:{&quot;Pos&quot;:1,&quot;IsAbs&quot;:true},&quot;DecorateInfoW&quot;:{&quot;IsAbs&quot;:true},&quot;DecorateInfoH&quot;:{&quot;IsAbs&quot;:true},&quot;whChangeMode&quot;:0}"/>
  <p:tag name="KSO_WM_UNIT_DIAGRAM_ISNUMVISUAL" val="0"/>
  <p:tag name="KSO_WM_UNIT_DIAGRAM_ISREFERUNIT" val="0"/>
  <p:tag name="KSO_WM_UNIT_HIGHLIGHT" val="0"/>
  <p:tag name="KSO_WM_UNIT_ID" val="diagram20208604_1*i*4"/>
  <p:tag name="KSO_WM_UNIT_INDEX" val="4"/>
  <p:tag name="KSO_WM_UNIT_LAYERLEVEL" val="1"/>
  <p:tag name="KSO_WM_UNIT_LINE_FILL_TYPE" val="2"/>
  <p:tag name="KSO_WM_UNIT_LINE_FORE_SCHEMECOLOR_INDEX" val="10"/>
  <p:tag name="KSO_WM_UNIT_LINE_FORE_SCHEMECOLOR_INDEX_BRIGHTNESS" val="0"/>
  <p:tag name="KSO_WM_UNIT_SM_LIMIT_TYPE" val="1"/>
  <p:tag name="KSO_WM_UNIT_TYPE" val="i"/>
  <p:tag name="WM_BEAUTIFY_ZORDER_FLAG_TAG" val="7"/>
</p:tagLst>
</file>

<file path=ppt/tags/tag192.xml><?xml version="1.0" encoding="utf-8"?>
<p:tagLst xmlns:p="http://schemas.openxmlformats.org/presentationml/2006/main">
  <p:tag name="KSO_WM_BEAUTIFY_FLAG" val="#wm#"/>
  <p:tag name="KSO_WM_CHIP_GROUPID" val="5ef20c07a491bb0086638b14"/>
  <p:tag name="KSO_WM_CHIP_XID" val="5ef20c07a491bb0086638b15"/>
  <p:tag name="KSO_WM_TAG_VERSION" val="1.0"/>
  <p:tag name="KSO_WM_TEMPLATE_ASSEMBLE_GROUPID" val="60656e7a4054ed1e2fb7f9a0"/>
  <p:tag name="KSO_WM_TEMPLATE_ASSEMBLE_XID" val="60656e7a4054ed1e2fb7f9a0"/>
  <p:tag name="KSO_WM_TEMPLATE_CATEGORY" val="diagram"/>
  <p:tag name="KSO_WM_TEMPLATE_INDEX" val="20208604"/>
  <p:tag name="KSO_WM_UNIT_BLOCK" val="0"/>
  <p:tag name="KSO_WM_UNIT_COMPATIBLE" val="0"/>
  <p:tag name="KSO_WM_UNIT_DEC_AREA_ID" val="060ccbb9a83241f2a52575c4e4f76136"/>
  <p:tag name="KSO_WM_UNIT_DECORATE_INFO" val="{&quot;ReferentInfo&quot;:{&quot;Id&quot;:&quot;slide&quot;,&quot;X&quot;:{&quot;Pos&quot;:1},&quot;Y&quot;:{&quot;Pos&quot;:1}},&quot;DecorateInfoX&quot;:{&quot;Pos&quot;:1,&quot;IsAbs&quot;:true},&quot;DecorateInfoY&quot;:{&quot;Pos&quot;:1,&quot;IsAbs&quot;:true},&quot;DecorateInfoW&quot;:{&quot;IsAbs&quot;:true},&quot;DecorateInfoH&quot;:{&quot;IsAbs&quot;:true},&quot;whChangeMode&quot;:0}"/>
  <p:tag name="KSO_WM_UNIT_DIAGRAM_ISNUMVISUAL" val="0"/>
  <p:tag name="KSO_WM_UNIT_DIAGRAM_ISREFERUNIT" val="0"/>
  <p:tag name="KSO_WM_UNIT_HIGHLIGHT" val="0"/>
  <p:tag name="KSO_WM_UNIT_ID" val="diagram20208604_1*i*5"/>
  <p:tag name="KSO_WM_UNIT_INDEX" val="5"/>
  <p:tag name="KSO_WM_UNIT_LAYERLEVEL" val="1"/>
  <p:tag name="KSO_WM_UNIT_LINE_FILL_TYPE" val="2"/>
  <p:tag name="KSO_WM_UNIT_LINE_FORE_SCHEMECOLOR_INDEX" val="10"/>
  <p:tag name="KSO_WM_UNIT_LINE_FORE_SCHEMECOLOR_INDEX_BRIGHTNESS" val="0"/>
  <p:tag name="KSO_WM_UNIT_SM_LIMIT_TYPE" val="1"/>
  <p:tag name="KSO_WM_UNIT_TYPE" val="i"/>
  <p:tag name="WM_BEAUTIFY_ZORDER_FLAG_TAG" val="8"/>
</p:tagLst>
</file>

<file path=ppt/tags/tag193.xml><?xml version="1.0" encoding="utf-8"?>
<p:tagLst xmlns:p="http://schemas.openxmlformats.org/presentationml/2006/main">
  <p:tag name="KSO_WM_ASSEMBLE_CHIP_INDEX" val="ff7d2160ef064691979e787d147d2e44"/>
  <p:tag name="KSO_WM_BEAUTIFY_FLAG" val="#wm#"/>
  <p:tag name="KSO_WM_CHIP_FILLAREA_FILL_RULE" val="{&quot;fill_align&quot;:&quot;cm&quot;,&quot;fill_mode&quot;:&quot;full&quot;,&quot;sacle_strategy&quot;:&quot;smart&quot;}"/>
  <p:tag name="KSO_WM_CHIP_GROUPID" val="5e6b05596848fb12bee65ac8"/>
  <p:tag name="KSO_WM_CHIP_XID" val="5e6b05596848fb12bee65aca"/>
  <p:tag name="KSO_WM_TAG_VERSION" val="1.0"/>
  <p:tag name="KSO_WM_TEMPLATE_ASSEMBLE_GROUPID" val="60656e7a4054ed1e2fb7f9a0"/>
  <p:tag name="KSO_WM_TEMPLATE_ASSEMBLE_XID" val="60656e7a4054ed1e2fb7f9a0"/>
  <p:tag name="KSO_WM_TEMPLATE_CATEGORY" val="diagram"/>
  <p:tag name="KSO_WM_TEMPLATE_INDEX" val="20208604"/>
  <p:tag name="KSO_WM_UNIT_BLOCK" val="0"/>
  <p:tag name="KSO_WM_UNIT_COMPATIBLE" val="0"/>
  <p:tag name="KSO_WM_UNIT_DEC_AREA_ID" val="5557aaf2e9bc4b2499ccf5d271336ab4"/>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DEFAULT_FONT" val="14;20;2"/>
  <p:tag name="KSO_WM_UNIT_DIAGRAM_ISNUMVISUAL" val="0"/>
  <p:tag name="KSO_WM_UNIT_DIAGRAM_ISREFERUNIT" val="0"/>
  <p:tag name="KSO_WM_UNIT_HIGHLIGHT" val="0"/>
  <p:tag name="KSO_WM_UNIT_ID" val="diagram20208604_1*f*1"/>
  <p:tag name="KSO_WM_UNIT_INDEX" val="1"/>
  <p:tag name="KSO_WM_UNIT_LAYERLEVEL" val="1"/>
  <p:tag name="KSO_WM_UNIT_NOCLEAR" val="0"/>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雨露滋养。恰如其分的表达观点，往往事半功倍。当您的内容到达这个限度时，或许已经不纯粹作用于演示，极大可能运用于阅读领域；无论是传播观点、知识分享还是汇报工作，内容的详尽固然重要，但请一定注意信息框架的清晰，这样才能使内容层次分明，页面简洁易读。如果您的内容确实非常重要又难以精简，也请使用分段处理，对内容进行简单的梳理和提炼，这样会使逻辑框架相对清晰。为了能让您有更直观的字数感受，并进一步方便使用，我们设置了文本的最大限度，当您输入的文字到这里时，已濒临页面容纳内容的上限，若还有更多内容，请酌情缩小字号，但我们不建议您的文本字号小于14磅，请您务必注意。单击此处添加正文，文字是您思想的提炼，为了演示发布的良好效果，请言简意赅的阐述您的观点。您的内容已经简明扼要，字字珠玑，但信息却千丝万缕、错综复杂，需要用更多的文字来表述；但请您尽可能提炼思想的精髓。"/>
  <p:tag name="KSO_WM_UNIT_SHOW_EDIT_AREA_INDICATION" val="1"/>
  <p:tag name="KSO_WM_UNIT_SM_LIMIT_TYPE" val="2"/>
  <p:tag name="KSO_WM_UNIT_SUBTYPE" val="a"/>
  <p:tag name="KSO_WM_UNIT_SUPPORT_UNIT_TYPE" val="[&quot;l&quot;,&quot;m&quot;,&quot;n&quot;,&quot;o&quot;,&quot;p&quot;,&quot;q&quot;,&quot;r&quot;,&quot;δ&quot;,&quot;ε&quot;,&quot;ζ&quot;,&quot;η&quot;,&quot;d&quot;,&quot;α&quot;,&quot;β&quot;,&quot;θ&quot;]"/>
  <p:tag name="KSO_WM_UNIT_TEXT_FILL_FORE_SCHEMECOLOR_INDEX" val="13"/>
  <p:tag name="KSO_WM_UNIT_TEXT_FILL_FORE_SCHEMECOLOR_INDEX_BRIGHTNESS" val="0.25"/>
  <p:tag name="KSO_WM_UNIT_TEXT_FILL_TYPE" val="1"/>
  <p:tag name="KSO_WM_UNIT_TEXT_SUBTYPE" val="a"/>
  <p:tag name="KSO_WM_UNIT_TYPE" val="f"/>
  <p:tag name="KSO_WM_UNIT_VALUE" val="588"/>
  <p:tag name="WM_BEAUTIFY_ZORDER_FLAG_TAG" val="9"/>
</p:tagLst>
</file>

<file path=ppt/tags/tag194.xml><?xml version="1.0" encoding="utf-8"?>
<p:tagLst xmlns:p="http://schemas.openxmlformats.org/presentationml/2006/main">
  <p:tag name="KSO_WM_BEAUTIFY_FLAG" val="#wm#"/>
  <p:tag name="KSO_WM_SLIDE_BACKGROUND" val="[&quot;general&quot;]"/>
  <p:tag name="KSO_WM_SLIDE_BACKGROUND_TYPE" val="general"/>
  <p:tag name="KSO_WM_SLIDE_BK_DARK_LIGHT" val="1"/>
  <p:tag name="KSO_WM_SLIDE_ID" val="diagram20220058_2"/>
  <p:tag name="KSO_WM_SLIDE_INDEX" val="2"/>
  <p:tag name="KSO_WM_SLIDE_ITEM_CNT" val="0"/>
  <p:tag name="KSO_WM_SLIDE_LAYOUT" val="a_b_d"/>
  <p:tag name="KSO_WM_SLIDE_LAYOUT_CNT" val="1_1_1"/>
  <p:tag name="KSO_WM_SLIDE_LAYOUT_INFO" val="{&quot;backgroundInfo&quot;:[{&quot;bottom&quot;:0,&quot;bottomAbs&quot;:false,&quot;left&quot;:0,&quot;leftAbs&quot;:false,&quot;right&quot;:0,&quot;rightAbs&quot;:false,&quot;top&quot;:0,&quot;topAbs&quot;:false,&quot;type&quot;:&quot;general&quot;}],&quot;id&quot;:&quot;2023-09-25T15:11:16&quot;,&quot;maxSize&quot;:{&quot;size1&quot;:31.1},&quot;minSize&quot;:{&quot;size1&quot;:17.8},&quot;normalSize&quot;:{&quot;size1&quot;:17.8},&quot;subLayout&quot;:[{&quot;id&quot;:&quot;2023-09-25T15:11:16&quot;,&quot;maxSize&quot;:{&quot;size1&quot;:100},&quot;minSize&quot;:{&quot;size1&quot;:61.7},&quot;normalSize&quot;:{&quot;size1&quot;:61.7},&quot;subLayout&quot;:[{&quot;id&quot;:&quot;2023-09-25T15:11:16&quot;,&quot;margin&quot;:{&quot;bottom&quot;:0,&quot;left&quot;:1.2699999809265137,&quot;right&quot;:1.2699999809265137,&quot;top&quot;:0.4230000376701355},&quot;type&quot;:0},{&quot;id&quot;:&quot;2023-09-25T15:11:16&quot;,&quot;margin&quot;:{&quot;bottom&quot;:0.025999998673796654,&quot;left&quot;:1.2699999809265137,&quot;right&quot;:1.2699999809265137,&quot;top&quot;:0.025999998673796654},&quot;type&quot;:0}],&quot;type&quot;:0},{&quot;id&quot;:&quot;2023-09-25T15:11:16&quot;,&quot;margin&quot;:{&quot;bottom&quot;:0.847000002861023,&quot;left&quot;:1.2699999809265137,&quot;right&quot;:1.2699999809265137,&quot;top&quot;:1.2699999809265137},&quot;type&quot;:0}],&quot;type&quot;:0}"/>
  <p:tag name="KSO_WM_SLIDE_LAYOUTTYPE" val="topbottom"/>
  <p:tag name="KSO_WM_SLIDE_POSITION" val="36*12"/>
  <p:tag name="KSO_WM_SLIDE_RATIO" val="1.777778"/>
  <p:tag name="KSO_WM_SLIDE_SIZE" val="888*504"/>
  <p:tag name="KSO_WM_SLIDE_SUBTYPE" val="picTxt"/>
  <p:tag name="KSO_WM_SLIDE_TYPE" val="text"/>
  <p:tag name="KSO_WM_TAG_VERSION" val="1.0"/>
  <p:tag name="KSO_WM_TEMPLATE_CATEGORY" val="diagram"/>
  <p:tag name="KSO_WM_TEMPLATE_COLOR_TYPE" val="0"/>
  <p:tag name="KSO_WM_TEMPLATE_INDEX" val="20220058"/>
  <p:tag name="KSO_WM_TEMPLATE_MASTER_TYPE" val="0"/>
  <p:tag name="KSO_WM_TEMPLATE_SUBCATEGORY" val="25"/>
</p:tagLst>
</file>

<file path=ppt/tags/tag195.xml><?xml version="1.0" encoding="utf-8"?>
<p:tagLst xmlns:p="http://schemas.openxmlformats.org/presentationml/2006/main">
  <p:tag name="KSO_WM_BEAUTIFY_FLAG" val="#wm#"/>
  <p:tag name="KSO_WM_SLIDE_BACKGROUND_TYPE" val="general"/>
  <p:tag name="KSO_WM_SLIDE_BK_DARK_LIGHT" val="1"/>
  <p:tag name="KSO_WM_TAG_VERSION" val="1.0"/>
  <p:tag name="KSO_WM_UNIT_COMPATIBLE" val="0"/>
  <p:tag name="KSO_WM_UNIT_DIAGRAM_ISNUMVISUAL" val="0"/>
  <p:tag name="KSO_WM_UNIT_DIAGRAM_ISREFERUNIT" val="0"/>
  <p:tag name="KSO_WM_UNIT_FILL_FORE_SCHEMECOLOR_INDEX" val="5"/>
  <p:tag name="KSO_WM_UNIT_FILL_FORE_SCHEMECOLOR_INDEX_BRIGHTNESS" val="0"/>
  <p:tag name="KSO_WM_UNIT_FILL_TYPE" val="1"/>
  <p:tag name="KSO_WM_UNIT_HIGHLIGHT" val="0"/>
  <p:tag name="KSO_WM_UNIT_ID" val="_12**"/>
  <p:tag name="KSO_WM_UNIT_LAYERLEVEL" val="1"/>
  <p:tag name="KSO_WM_UNIT_TEXT_FILL_FORE_SCHEMECOLOR_INDEX" val="2"/>
  <p:tag name="KSO_WM_UNIT_TEXT_FILL_FORE_SCHEMECOLOR_INDEX_BRIGHTNESS" val="0"/>
  <p:tag name="KSO_WM_UNIT_TEXT_FILL_TYPE" val="1"/>
  <p:tag name="KSO_WM_UNIT_TYPE" val="i"/>
</p:tagLst>
</file>

<file path=ppt/tags/tag196.xml><?xml version="1.0" encoding="utf-8"?>
<p:tagLst xmlns:p="http://schemas.openxmlformats.org/presentationml/2006/main">
  <p:tag name="KSO_WM_BEAUTIFY_FLAG" val="#wm#"/>
  <p:tag name="KSO_WM_SLIDE_BACKGROUND_TYPE" val="general"/>
  <p:tag name="KSO_WM_SLIDE_BK_DARK_LIGHT" val="1"/>
  <p:tag name="KSO_WM_TAG_VERSION" val="1.0"/>
  <p:tag name="KSO_WM_UNIT_COMPATIBLE" val="0"/>
  <p:tag name="KSO_WM_UNIT_DIAGRAM_ISNUMVISUAL" val="0"/>
  <p:tag name="KSO_WM_UNIT_DIAGRAM_ISREFERUNIT" val="0"/>
  <p:tag name="KSO_WM_UNIT_FILL_FORE_SCHEMECOLOR_INDEX" val="5"/>
  <p:tag name="KSO_WM_UNIT_FILL_FORE_SCHEMECOLOR_INDEX_BRIGHTNESS" val="0"/>
  <p:tag name="KSO_WM_UNIT_FILL_TYPE" val="1"/>
  <p:tag name="KSO_WM_UNIT_HIGHLIGHT" val="0"/>
  <p:tag name="KSO_WM_UNIT_ID" val="_12**"/>
  <p:tag name="KSO_WM_UNIT_LAYERLEVEL" val="1"/>
  <p:tag name="KSO_WM_UNIT_TEXT_FILL_FORE_SCHEMECOLOR_INDEX" val="2"/>
  <p:tag name="KSO_WM_UNIT_TEXT_FILL_FORE_SCHEMECOLOR_INDEX_BRIGHTNESS" val="0"/>
  <p:tag name="KSO_WM_UNIT_TEXT_FILL_TYPE" val="1"/>
  <p:tag name="KSO_WM_UNIT_TYPE" val="i"/>
</p:tagLst>
</file>

<file path=ppt/tags/tag197.xml><?xml version="1.0" encoding="utf-8"?>
<p:tagLst xmlns:p="http://schemas.openxmlformats.org/presentationml/2006/main">
  <p:tag name="KSO_WM_BEAUTIFY_FLAG" val="#wm#"/>
  <p:tag name="KSO_WM_TAG_VERSION" val="1.0"/>
  <p:tag name="KSO_WM_TEMPLATE_CATEGORY" val="diagram"/>
  <p:tag name="KSO_WM_TEMPLATE_INDEX" val="20220058"/>
  <p:tag name="KSO_WM_UNIT_BLOCK" val="0"/>
  <p:tag name="KSO_WM_UNIT_COMPATIBLE" val="0"/>
  <p:tag name="KSO_WM_UNIT_DEC_AREA_ID" val="d9af724aacd940ba88587c69c6737586"/>
  <p:tag name="KSO_WM_UNIT_DECORATE_INFO" val="{&quot;ReferentInfo&quot;:{&quot;Id&quot;:&quot;22f7d0e2fc6540148a36099908562f0b;590ceab586f14f20999948c865f9646b&quot;,&quot;X&quot;:{&quot;Pos&quot;:1},&quot;Y&quot;:{&quot;Pos&quot;:2}},&quot;DecorateInfoX&quot;:{&quot;Pos&quot;:1,&quot;IsAbs&quot;:true},&quot;DecorateInfoY&quot;:{&quot;Pos&quot;:0,&quot;IsAbs&quot;:true},&quot;DecorateInfoW&quot;:{&quot;IsAbs&quot;:true},&quot;DecorateInfoH&quot;:{&quot;IsAbs&quot;:true},&quot;whChangeMode&quot;:0}"/>
  <p:tag name="KSO_WM_UNIT_DIAGRAM_ISNUMVISUAL" val="0"/>
  <p:tag name="KSO_WM_UNIT_DIAGRAM_ISREFERUNIT" val="0"/>
  <p:tag name="KSO_WM_UNIT_HIGHLIGHT" val="0"/>
  <p:tag name="KSO_WM_UNIT_ID" val="diagram20220058_2*i*1"/>
  <p:tag name="KSO_WM_UNIT_INDEX" val="1"/>
  <p:tag name="KSO_WM_UNIT_LAYERLEVEL" val="1"/>
  <p:tag name="KSO_WM_UNIT_LINE_FILL_TYPE" val="2"/>
  <p:tag name="KSO_WM_UNIT_LINE_FORE_SCHEMECOLOR_INDEX" val="5"/>
  <p:tag name="KSO_WM_UNIT_LINE_FORE_SCHEMECOLOR_INDEX_BRIGHTNESS" val="0"/>
  <p:tag name="KSO_WM_UNIT_SM_LIMIT_TYPE" val="0"/>
  <p:tag name="KSO_WM_UNIT_TYPE" val="i"/>
  <p:tag name="WM_BEAUTIFY_ZORDER_FLAG_TAG" val="1"/>
</p:tagLst>
</file>

<file path=ppt/tags/tag198.xml><?xml version="1.0" encoding="utf-8"?>
<p:tagLst xmlns:p="http://schemas.openxmlformats.org/presentationml/2006/main">
  <p:tag name="KSO_WM_BEAUTIFY_FLAG" val="#wm#"/>
  <p:tag name="KSO_WM_TAG_VERSION" val="1.0"/>
  <p:tag name="KSO_WM_TEMPLATE_CATEGORY" val="diagram"/>
  <p:tag name="KSO_WM_TEMPLATE_INDEX" val="20220058"/>
  <p:tag name="KSO_WM_UNIT_BLOCK" val="0"/>
  <p:tag name="KSO_WM_UNIT_COMPATIBLE" val="0"/>
  <p:tag name="KSO_WM_UNIT_DEC_AREA_ID" val="22f7d0e2fc6540148a36099908562f0b"/>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DIAGRAM_ISNUMVISUAL" val="0"/>
  <p:tag name="KSO_WM_UNIT_DIAGRAM_ISREFERUNIT" val="0"/>
  <p:tag name="KSO_WM_UNIT_HIGHLIGHT" val="0"/>
  <p:tag name="KSO_WM_UNIT_ID" val="diagram20220058_2*a*1"/>
  <p:tag name="KSO_WM_UNIT_INDEX" val="1"/>
  <p:tag name="KSO_WM_UNIT_ISCONTENTSTITLE" val="0"/>
  <p:tag name="KSO_WM_UNIT_ISNUMDGMTITLE" val="0"/>
  <p:tag name="KSO_WM_UNIT_LAYERLEVEL" val="1"/>
  <p:tag name="KSO_WM_UNIT_NOCLEAR" val="0"/>
  <p:tag name="KSO_WM_UNIT_PRESET_TEXT" val="线型上下导航版"/>
  <p:tag name="KSO_WM_UNIT_SM_LIMIT_TYPE" val="2"/>
  <p:tag name="KSO_WM_UNIT_TEXT_FILL_FORE_SCHEMECOLOR_INDEX" val="13"/>
  <p:tag name="KSO_WM_UNIT_TEXT_FILL_FORE_SCHEMECOLOR_INDEX_BRIGHTNESS" val="0"/>
  <p:tag name="KSO_WM_UNIT_TEXT_FILL_TYPE" val="1"/>
  <p:tag name="KSO_WM_UNIT_TYPE" val="a"/>
  <p:tag name="KSO_WM_UNIT_VALUE" val="27"/>
  <p:tag name="WM_BEAUTIFY_ZORDER_FLAG_TAG" val="2"/>
</p:tagLst>
</file>

<file path=ppt/tags/tag199.xml><?xml version="1.0" encoding="utf-8"?>
<p:tagLst xmlns:p="http://schemas.openxmlformats.org/presentationml/2006/main">
  <p:tag name="KSO_WM_ASSEMBLE_CHIP_INDEX" val="dc8ab5172452436899286f2808371cac"/>
  <p:tag name="KSO_WM_BEAUTIFY_FLAG" val="#wm#"/>
  <p:tag name="KSO_WM_CHIP_FILLAREA_FILL_RULE" val="{&quot;fill_align&quot;:&quot;lm&quot;,&quot;fill_mode&quot;:&quot;full&quot;,&quot;sacle_strategy&quot;:&quot;smart&quot;}"/>
  <p:tag name="KSO_WM_CHIP_GROUPID" val="5e6b05596848fb12bee65ac8"/>
  <p:tag name="KSO_WM_CHIP_XID" val="5e6b05596848fb12bee65aca"/>
  <p:tag name="KSO_WM_TAG_VERSION" val="1.0"/>
  <p:tag name="KSO_WM_TEMPLATE_ASSEMBLE_GROUPID" val="6130c4e08b5cc6c91112a571"/>
  <p:tag name="KSO_WM_TEMPLATE_ASSEMBLE_XID" val="6130c4e08b5cc6c91112a571"/>
  <p:tag name="KSO_WM_TEMPLATE_CATEGORY" val="diagram"/>
  <p:tag name="KSO_WM_TEMPLATE_INDEX" val="20207315"/>
  <p:tag name="KSO_WM_UNIT_BLOCK" val="0"/>
  <p:tag name="KSO_WM_UNIT_COMPATIBLE" val="0"/>
  <p:tag name="KSO_WM_UNIT_DEC_AREA_ID" val="3462bde237c543c58b90892aede91ea7"/>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DEFAULT_FONT" val="14;20;2"/>
  <p:tag name="KSO_WM_UNIT_DIAGRAM_ISNUMVISUAL" val="0"/>
  <p:tag name="KSO_WM_UNIT_DIAGRAM_ISREFERUNIT" val="0"/>
  <p:tag name="KSO_WM_UNIT_HIGHLIGHT" val="0"/>
  <p:tag name="KSO_WM_UNIT_ID" val="diagram20207315_1*f*1"/>
  <p:tag name="KSO_WM_UNIT_INDEX" val="1"/>
  <p:tag name="KSO_WM_UNIT_LAYERLEVEL" val="1"/>
  <p:tag name="KSO_WM_UNIT_NOCLEAR" val="0"/>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雨露滋养。恰如其分的表达观点，往往事半功倍。当您的内容到达这个限度时，或许已经不纯粹作用于演示，极大可能运用于阅读领域；无论是传播观点、知识分享还是汇报工作，内容的详尽固然重要，但请一定注意信息框架的清晰。"/>
  <p:tag name="KSO_WM_UNIT_SHOW_EDIT_AREA_INDICATION" val="1"/>
  <p:tag name="KSO_WM_UNIT_SM_LIMIT_TYPE" val="2"/>
  <p:tag name="KSO_WM_UNIT_SUBTYPE" val="a"/>
  <p:tag name="KSO_WM_UNIT_TEXT_FILL_FORE_SCHEMECOLOR_INDEX" val="13"/>
  <p:tag name="KSO_WM_UNIT_TEXT_FILL_FORE_SCHEMECOLOR_INDEX_BRIGHTNESS" val="0.25"/>
  <p:tag name="KSO_WM_UNIT_TEXT_FILL_TYPE" val="1"/>
  <p:tag name="KSO_WM_UNIT_TEXT_SUBTYPE" val="a"/>
  <p:tag name="KSO_WM_UNIT_TYPE" val="f"/>
  <p:tag name="KSO_WM_UNIT_VALUE" val="290"/>
  <p:tag name="WM_BEAUTIFY_ZORDER_FLAG_TAG" val="5"/>
</p:tagLst>
</file>

<file path=ppt/tags/tag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2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200.xml><?xml version="1.0" encoding="utf-8"?>
<p:tagLst xmlns:p="http://schemas.openxmlformats.org/presentationml/2006/main">
  <p:tag name="KSO_WM_BEAUTIFY_FLAG" val="#wm#"/>
  <p:tag name="KSO_WM_SLIDE_BACKGROUND" val="[&quot;general&quot;]"/>
  <p:tag name="KSO_WM_SLIDE_BACKGROUND_TYPE" val="general"/>
  <p:tag name="KSO_WM_SLIDE_BK_DARK_LIGHT" val="1"/>
  <p:tag name="KSO_WM_SLIDE_ID" val="diagram20220058_2"/>
  <p:tag name="KSO_WM_SLIDE_INDEX" val="2"/>
  <p:tag name="KSO_WM_SLIDE_ITEM_CNT" val="0"/>
  <p:tag name="KSO_WM_SLIDE_LAYOUT" val="a_b_d"/>
  <p:tag name="KSO_WM_SLIDE_LAYOUT_CNT" val="1_1_1"/>
  <p:tag name="KSO_WM_SLIDE_LAYOUT_INFO" val="{&quot;backgroundInfo&quot;:[{&quot;bottom&quot;:0,&quot;bottomAbs&quot;:false,&quot;left&quot;:0,&quot;leftAbs&quot;:false,&quot;right&quot;:0,&quot;rightAbs&quot;:false,&quot;top&quot;:0,&quot;topAbs&quot;:false,&quot;type&quot;:&quot;general&quot;}],&quot;id&quot;:&quot;2023-09-25T15:11:16&quot;,&quot;maxSize&quot;:{&quot;size1&quot;:31.1},&quot;minSize&quot;:{&quot;size1&quot;:17.8},&quot;normalSize&quot;:{&quot;size1&quot;:17.8},&quot;subLayout&quot;:[{&quot;id&quot;:&quot;2023-09-25T15:11:16&quot;,&quot;maxSize&quot;:{&quot;size1&quot;:100},&quot;minSize&quot;:{&quot;size1&quot;:61.7},&quot;normalSize&quot;:{&quot;size1&quot;:61.7},&quot;subLayout&quot;:[{&quot;id&quot;:&quot;2023-09-25T15:11:16&quot;,&quot;margin&quot;:{&quot;bottom&quot;:0,&quot;left&quot;:1.2699999809265137,&quot;right&quot;:1.2699999809265137,&quot;top&quot;:0.4230000376701355},&quot;type&quot;:0},{&quot;id&quot;:&quot;2023-09-25T15:11:16&quot;,&quot;margin&quot;:{&quot;bottom&quot;:0.025999998673796654,&quot;left&quot;:1.2699999809265137,&quot;right&quot;:1.2699999809265137,&quot;top&quot;:0.025999998673796654},&quot;type&quot;:0}],&quot;type&quot;:0},{&quot;id&quot;:&quot;2023-09-25T15:11:16&quot;,&quot;margin&quot;:{&quot;bottom&quot;:0.847000002861023,&quot;left&quot;:1.2699999809265137,&quot;right&quot;:1.2699999809265137,&quot;top&quot;:1.2699999809265137},&quot;type&quot;:0}],&quot;type&quot;:0}"/>
  <p:tag name="KSO_WM_SLIDE_LAYOUTTYPE" val="topbottom"/>
  <p:tag name="KSO_WM_SLIDE_POSITION" val="36*12"/>
  <p:tag name="KSO_WM_SLIDE_RATIO" val="1.777778"/>
  <p:tag name="KSO_WM_SLIDE_SIZE" val="888*504"/>
  <p:tag name="KSO_WM_SLIDE_SUBTYPE" val="picTxt"/>
  <p:tag name="KSO_WM_SLIDE_TYPE" val="text"/>
  <p:tag name="KSO_WM_TAG_VERSION" val="1.0"/>
  <p:tag name="KSO_WM_TEMPLATE_CATEGORY" val="diagram"/>
  <p:tag name="KSO_WM_TEMPLATE_COLOR_TYPE" val="0"/>
  <p:tag name="KSO_WM_TEMPLATE_INDEX" val="20220058"/>
  <p:tag name="KSO_WM_TEMPLATE_MASTER_TYPE" val="0"/>
  <p:tag name="KSO_WM_TEMPLATE_SUBCATEGORY" val="25"/>
</p:tagLst>
</file>

<file path=ppt/tags/tag201.xml><?xml version="1.0" encoding="utf-8"?>
<p:tagLst xmlns:p="http://schemas.openxmlformats.org/presentationml/2006/main">
  <p:tag name="KSO_WM_BEAUTIFY_FLAG" val="#wm#"/>
  <p:tag name="KSO_WM_SLIDE_BACKGROUND_TYPE" val="general"/>
  <p:tag name="KSO_WM_SLIDE_BK_DARK_LIGHT" val="1"/>
  <p:tag name="KSO_WM_TAG_VERSION" val="1.0"/>
  <p:tag name="KSO_WM_UNIT_COMPATIBLE" val="0"/>
  <p:tag name="KSO_WM_UNIT_DIAGRAM_ISNUMVISUAL" val="0"/>
  <p:tag name="KSO_WM_UNIT_DIAGRAM_ISREFERUNIT" val="0"/>
  <p:tag name="KSO_WM_UNIT_FILL_FORE_SCHEMECOLOR_INDEX" val="5"/>
  <p:tag name="KSO_WM_UNIT_FILL_FORE_SCHEMECOLOR_INDEX_BRIGHTNESS" val="0"/>
  <p:tag name="KSO_WM_UNIT_FILL_TYPE" val="1"/>
  <p:tag name="KSO_WM_UNIT_HIGHLIGHT" val="0"/>
  <p:tag name="KSO_WM_UNIT_ID" val="_12**"/>
  <p:tag name="KSO_WM_UNIT_LAYERLEVEL" val="1"/>
  <p:tag name="KSO_WM_UNIT_TEXT_FILL_FORE_SCHEMECOLOR_INDEX" val="2"/>
  <p:tag name="KSO_WM_UNIT_TEXT_FILL_FORE_SCHEMECOLOR_INDEX_BRIGHTNESS" val="0"/>
  <p:tag name="KSO_WM_UNIT_TEXT_FILL_TYPE" val="1"/>
  <p:tag name="KSO_WM_UNIT_TYPE" val="i"/>
</p:tagLst>
</file>

<file path=ppt/tags/tag202.xml><?xml version="1.0" encoding="utf-8"?>
<p:tagLst xmlns:p="http://schemas.openxmlformats.org/presentationml/2006/main">
  <p:tag name="KSO_WM_BEAUTIFY_FLAG" val="#wm#"/>
  <p:tag name="KSO_WM_SLIDE_BACKGROUND_TYPE" val="general"/>
  <p:tag name="KSO_WM_SLIDE_BK_DARK_LIGHT" val="1"/>
  <p:tag name="KSO_WM_TAG_VERSION" val="1.0"/>
  <p:tag name="KSO_WM_UNIT_COMPATIBLE" val="0"/>
  <p:tag name="KSO_WM_UNIT_DIAGRAM_ISNUMVISUAL" val="0"/>
  <p:tag name="KSO_WM_UNIT_DIAGRAM_ISREFERUNIT" val="0"/>
  <p:tag name="KSO_WM_UNIT_FILL_FORE_SCHEMECOLOR_INDEX" val="5"/>
  <p:tag name="KSO_WM_UNIT_FILL_FORE_SCHEMECOLOR_INDEX_BRIGHTNESS" val="0"/>
  <p:tag name="KSO_WM_UNIT_FILL_TYPE" val="1"/>
  <p:tag name="KSO_WM_UNIT_HIGHLIGHT" val="0"/>
  <p:tag name="KSO_WM_UNIT_ID" val="_12**"/>
  <p:tag name="KSO_WM_UNIT_LAYERLEVEL" val="1"/>
  <p:tag name="KSO_WM_UNIT_TEXT_FILL_FORE_SCHEMECOLOR_INDEX" val="2"/>
  <p:tag name="KSO_WM_UNIT_TEXT_FILL_FORE_SCHEMECOLOR_INDEX_BRIGHTNESS" val="0"/>
  <p:tag name="KSO_WM_UNIT_TEXT_FILL_TYPE" val="1"/>
  <p:tag name="KSO_WM_UNIT_TYPE" val="i"/>
</p:tagLst>
</file>

<file path=ppt/tags/tag203.xml><?xml version="1.0" encoding="utf-8"?>
<p:tagLst xmlns:p="http://schemas.openxmlformats.org/presentationml/2006/main">
  <p:tag name="KSO_WM_BEAUTIFY_FLAG" val="#wm#"/>
  <p:tag name="KSO_WM_TAG_VERSION" val="1.0"/>
  <p:tag name="KSO_WM_TEMPLATE_CATEGORY" val="diagram"/>
  <p:tag name="KSO_WM_TEMPLATE_INDEX" val="20220058"/>
  <p:tag name="KSO_WM_UNIT_BLOCK" val="0"/>
  <p:tag name="KSO_WM_UNIT_COMPATIBLE" val="0"/>
  <p:tag name="KSO_WM_UNIT_DEC_AREA_ID" val="d9af724aacd940ba88587c69c6737586"/>
  <p:tag name="KSO_WM_UNIT_DECORATE_INFO" val="{&quot;ReferentInfo&quot;:{&quot;Id&quot;:&quot;22f7d0e2fc6540148a36099908562f0b;590ceab586f14f20999948c865f9646b&quot;,&quot;X&quot;:{&quot;Pos&quot;:1},&quot;Y&quot;:{&quot;Pos&quot;:2}},&quot;DecorateInfoX&quot;:{&quot;Pos&quot;:1,&quot;IsAbs&quot;:true},&quot;DecorateInfoY&quot;:{&quot;Pos&quot;:0,&quot;IsAbs&quot;:true},&quot;DecorateInfoW&quot;:{&quot;IsAbs&quot;:true},&quot;DecorateInfoH&quot;:{&quot;IsAbs&quot;:true},&quot;whChangeMode&quot;:0}"/>
  <p:tag name="KSO_WM_UNIT_DIAGRAM_ISNUMVISUAL" val="0"/>
  <p:tag name="KSO_WM_UNIT_DIAGRAM_ISREFERUNIT" val="0"/>
  <p:tag name="KSO_WM_UNIT_HIGHLIGHT" val="0"/>
  <p:tag name="KSO_WM_UNIT_ID" val="diagram20220058_2*i*1"/>
  <p:tag name="KSO_WM_UNIT_INDEX" val="1"/>
  <p:tag name="KSO_WM_UNIT_LAYERLEVEL" val="1"/>
  <p:tag name="KSO_WM_UNIT_LINE_FILL_TYPE" val="2"/>
  <p:tag name="KSO_WM_UNIT_LINE_FORE_SCHEMECOLOR_INDEX" val="5"/>
  <p:tag name="KSO_WM_UNIT_LINE_FORE_SCHEMECOLOR_INDEX_BRIGHTNESS" val="0"/>
  <p:tag name="KSO_WM_UNIT_SM_LIMIT_TYPE" val="0"/>
  <p:tag name="KSO_WM_UNIT_TYPE" val="i"/>
  <p:tag name="WM_BEAUTIFY_ZORDER_FLAG_TAG" val="1"/>
</p:tagLst>
</file>

<file path=ppt/tags/tag204.xml><?xml version="1.0" encoding="utf-8"?>
<p:tagLst xmlns:p="http://schemas.openxmlformats.org/presentationml/2006/main">
  <p:tag name="KSO_WM_ASSEMBLE_CHIP_INDEX" val="dc8ab5172452436899286f2808371cac"/>
  <p:tag name="KSO_WM_BEAUTIFY_FLAG" val="#wm#"/>
  <p:tag name="KSO_WM_CHIP_FILLAREA_FILL_RULE" val="{&quot;fill_align&quot;:&quot;lm&quot;,&quot;fill_mode&quot;:&quot;full&quot;,&quot;sacle_strategy&quot;:&quot;smart&quot;}"/>
  <p:tag name="KSO_WM_CHIP_GROUPID" val="5e6b05596848fb12bee65ac8"/>
  <p:tag name="KSO_WM_CHIP_XID" val="5e6b05596848fb12bee65aca"/>
  <p:tag name="KSO_WM_TAG_VERSION" val="1.0"/>
  <p:tag name="KSO_WM_TEMPLATE_ASSEMBLE_GROUPID" val="6130c4e08b5cc6c91112a571"/>
  <p:tag name="KSO_WM_TEMPLATE_ASSEMBLE_XID" val="6130c4e08b5cc6c91112a571"/>
  <p:tag name="KSO_WM_TEMPLATE_CATEGORY" val="diagram"/>
  <p:tag name="KSO_WM_TEMPLATE_INDEX" val="20207315"/>
  <p:tag name="KSO_WM_UNIT_BLOCK" val="0"/>
  <p:tag name="KSO_WM_UNIT_COMPATIBLE" val="0"/>
  <p:tag name="KSO_WM_UNIT_DEC_AREA_ID" val="3462bde237c543c58b90892aede91ea7"/>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DEFAULT_FONT" val="14;20;2"/>
  <p:tag name="KSO_WM_UNIT_DIAGRAM_ISNUMVISUAL" val="0"/>
  <p:tag name="KSO_WM_UNIT_DIAGRAM_ISREFERUNIT" val="0"/>
  <p:tag name="KSO_WM_UNIT_HIGHLIGHT" val="0"/>
  <p:tag name="KSO_WM_UNIT_ID" val="diagram20207315_1*f*1"/>
  <p:tag name="KSO_WM_UNIT_INDEX" val="1"/>
  <p:tag name="KSO_WM_UNIT_LAYERLEVEL" val="1"/>
  <p:tag name="KSO_WM_UNIT_NOCLEAR" val="0"/>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雨露滋养。恰如其分的表达观点，往往事半功倍。当您的内容到达这个限度时，或许已经不纯粹作用于演示，极大可能运用于阅读领域；无论是传播观点、知识分享还是汇报工作，内容的详尽固然重要，但请一定注意信息框架的清晰。"/>
  <p:tag name="KSO_WM_UNIT_SHOW_EDIT_AREA_INDICATION" val="1"/>
  <p:tag name="KSO_WM_UNIT_SM_LIMIT_TYPE" val="2"/>
  <p:tag name="KSO_WM_UNIT_SUBTYPE" val="a"/>
  <p:tag name="KSO_WM_UNIT_TEXT_FILL_FORE_SCHEMECOLOR_INDEX" val="13"/>
  <p:tag name="KSO_WM_UNIT_TEXT_FILL_FORE_SCHEMECOLOR_INDEX_BRIGHTNESS" val="0.25"/>
  <p:tag name="KSO_WM_UNIT_TEXT_FILL_TYPE" val="1"/>
  <p:tag name="KSO_WM_UNIT_TEXT_SUBTYPE" val="a"/>
  <p:tag name="KSO_WM_UNIT_TYPE" val="f"/>
  <p:tag name="KSO_WM_UNIT_VALUE" val="290"/>
  <p:tag name="WM_BEAUTIFY_ZORDER_FLAG_TAG" val="5"/>
</p:tagLst>
</file>

<file path=ppt/tags/tag205.xml><?xml version="1.0" encoding="utf-8"?>
<p:tagLst xmlns:p="http://schemas.openxmlformats.org/presentationml/2006/main">
  <p:tag name="KSO_WM_BEAUTIFY_FLAG" val="#wm#"/>
  <p:tag name="KSO_WM_SLIDE_BACKGROUND" val="[&quot;general&quot;]"/>
  <p:tag name="KSO_WM_SLIDE_BACKGROUND_TYPE" val="general"/>
  <p:tag name="KSO_WM_SLIDE_BK_DARK_LIGHT" val="1"/>
  <p:tag name="KSO_WM_SLIDE_ID" val="diagram20220058_2"/>
  <p:tag name="KSO_WM_SLIDE_INDEX" val="2"/>
  <p:tag name="KSO_WM_SLIDE_ITEM_CNT" val="0"/>
  <p:tag name="KSO_WM_SLIDE_LAYOUT" val="a_b_d"/>
  <p:tag name="KSO_WM_SLIDE_LAYOUT_CNT" val="1_1_1"/>
  <p:tag name="KSO_WM_SLIDE_LAYOUT_INFO" val="{&quot;backgroundInfo&quot;:[{&quot;bottom&quot;:0,&quot;bottomAbs&quot;:false,&quot;left&quot;:0,&quot;leftAbs&quot;:false,&quot;right&quot;:0,&quot;rightAbs&quot;:false,&quot;top&quot;:0,&quot;topAbs&quot;:false,&quot;type&quot;:&quot;general&quot;}],&quot;id&quot;:&quot;2023-09-25T15:11:16&quot;,&quot;maxSize&quot;:{&quot;size1&quot;:31.1},&quot;minSize&quot;:{&quot;size1&quot;:17.8},&quot;normalSize&quot;:{&quot;size1&quot;:17.8},&quot;subLayout&quot;:[{&quot;id&quot;:&quot;2023-09-25T15:11:16&quot;,&quot;maxSize&quot;:{&quot;size1&quot;:100},&quot;minSize&quot;:{&quot;size1&quot;:61.7},&quot;normalSize&quot;:{&quot;size1&quot;:61.7},&quot;subLayout&quot;:[{&quot;id&quot;:&quot;2023-09-25T15:11:16&quot;,&quot;margin&quot;:{&quot;bottom&quot;:0,&quot;left&quot;:1.2699999809265137,&quot;right&quot;:1.2699999809265137,&quot;top&quot;:0.4230000376701355},&quot;type&quot;:0},{&quot;id&quot;:&quot;2023-09-25T15:11:16&quot;,&quot;margin&quot;:{&quot;bottom&quot;:0.025999998673796654,&quot;left&quot;:1.2699999809265137,&quot;right&quot;:1.2699999809265137,&quot;top&quot;:0.025999998673796654},&quot;type&quot;:0}],&quot;type&quot;:0},{&quot;id&quot;:&quot;2023-09-25T15:11:16&quot;,&quot;margin&quot;:{&quot;bottom&quot;:0.847000002861023,&quot;left&quot;:1.2699999809265137,&quot;right&quot;:1.2699999809265137,&quot;top&quot;:1.2699999809265137},&quot;type&quot;:0}],&quot;type&quot;:0}"/>
  <p:tag name="KSO_WM_SLIDE_LAYOUTTYPE" val="topbottom"/>
  <p:tag name="KSO_WM_SLIDE_POSITION" val="36*12"/>
  <p:tag name="KSO_WM_SLIDE_RATIO" val="1.777778"/>
  <p:tag name="KSO_WM_SLIDE_SIZE" val="888*504"/>
  <p:tag name="KSO_WM_SLIDE_SUBTYPE" val="picTxt"/>
  <p:tag name="KSO_WM_SLIDE_TYPE" val="text"/>
  <p:tag name="KSO_WM_TAG_VERSION" val="1.0"/>
  <p:tag name="KSO_WM_TEMPLATE_CATEGORY" val="diagram"/>
  <p:tag name="KSO_WM_TEMPLATE_COLOR_TYPE" val="0"/>
  <p:tag name="KSO_WM_TEMPLATE_INDEX" val="20220058"/>
  <p:tag name="KSO_WM_TEMPLATE_MASTER_TYPE" val="0"/>
  <p:tag name="KSO_WM_TEMPLATE_SUBCATEGORY" val="25"/>
</p:tagLst>
</file>

<file path=ppt/tags/tag206.xml><?xml version="1.0" encoding="utf-8"?>
<p:tagLst xmlns:p="http://schemas.openxmlformats.org/presentationml/2006/main">
  <p:tag name="KSO_WM_BEAUTIFY_FLAG" val="#wm#"/>
  <p:tag name="KSO_WM_SLIDE_BACKGROUND_TYPE" val="general"/>
  <p:tag name="KSO_WM_SLIDE_BK_DARK_LIGHT" val="1"/>
  <p:tag name="KSO_WM_TAG_VERSION" val="1.0"/>
  <p:tag name="KSO_WM_UNIT_COMPATIBLE" val="0"/>
  <p:tag name="KSO_WM_UNIT_DIAGRAM_ISNUMVISUAL" val="0"/>
  <p:tag name="KSO_WM_UNIT_DIAGRAM_ISREFERUNIT" val="0"/>
  <p:tag name="KSO_WM_UNIT_FILL_FORE_SCHEMECOLOR_INDEX" val="5"/>
  <p:tag name="KSO_WM_UNIT_FILL_FORE_SCHEMECOLOR_INDEX_BRIGHTNESS" val="0"/>
  <p:tag name="KSO_WM_UNIT_FILL_TYPE" val="1"/>
  <p:tag name="KSO_WM_UNIT_HIGHLIGHT" val="0"/>
  <p:tag name="KSO_WM_UNIT_ID" val="_12**"/>
  <p:tag name="KSO_WM_UNIT_LAYERLEVEL" val="1"/>
  <p:tag name="KSO_WM_UNIT_TEXT_FILL_FORE_SCHEMECOLOR_INDEX" val="2"/>
  <p:tag name="KSO_WM_UNIT_TEXT_FILL_FORE_SCHEMECOLOR_INDEX_BRIGHTNESS" val="0"/>
  <p:tag name="KSO_WM_UNIT_TEXT_FILL_TYPE" val="1"/>
  <p:tag name="KSO_WM_UNIT_TYPE" val="i"/>
</p:tagLst>
</file>

<file path=ppt/tags/tag207.xml><?xml version="1.0" encoding="utf-8"?>
<p:tagLst xmlns:p="http://schemas.openxmlformats.org/presentationml/2006/main">
  <p:tag name="KSO_WM_BEAUTIFY_FLAG" val="#wm#"/>
  <p:tag name="KSO_WM_SLIDE_BACKGROUND_TYPE" val="general"/>
  <p:tag name="KSO_WM_SLIDE_BK_DARK_LIGHT" val="1"/>
  <p:tag name="KSO_WM_TAG_VERSION" val="1.0"/>
  <p:tag name="KSO_WM_UNIT_COMPATIBLE" val="0"/>
  <p:tag name="KSO_WM_UNIT_DIAGRAM_ISNUMVISUAL" val="0"/>
  <p:tag name="KSO_WM_UNIT_DIAGRAM_ISREFERUNIT" val="0"/>
  <p:tag name="KSO_WM_UNIT_FILL_FORE_SCHEMECOLOR_INDEX" val="5"/>
  <p:tag name="KSO_WM_UNIT_FILL_FORE_SCHEMECOLOR_INDEX_BRIGHTNESS" val="0"/>
  <p:tag name="KSO_WM_UNIT_FILL_TYPE" val="1"/>
  <p:tag name="KSO_WM_UNIT_HIGHLIGHT" val="0"/>
  <p:tag name="KSO_WM_UNIT_ID" val="_12**"/>
  <p:tag name="KSO_WM_UNIT_LAYERLEVEL" val="1"/>
  <p:tag name="KSO_WM_UNIT_TEXT_FILL_FORE_SCHEMECOLOR_INDEX" val="2"/>
  <p:tag name="KSO_WM_UNIT_TEXT_FILL_FORE_SCHEMECOLOR_INDEX_BRIGHTNESS" val="0"/>
  <p:tag name="KSO_WM_UNIT_TEXT_FILL_TYPE" val="1"/>
  <p:tag name="KSO_WM_UNIT_TYPE" val="i"/>
</p:tagLst>
</file>

<file path=ppt/tags/tag208.xml><?xml version="1.0" encoding="utf-8"?>
<p:tagLst xmlns:p="http://schemas.openxmlformats.org/presentationml/2006/main">
  <p:tag name="KSO_WM_BEAUTIFY_FLAG" val="#wm#"/>
  <p:tag name="KSO_WM_TAG_VERSION" val="1.0"/>
  <p:tag name="KSO_WM_TEMPLATE_CATEGORY" val="diagram"/>
  <p:tag name="KSO_WM_TEMPLATE_INDEX" val="20220058"/>
  <p:tag name="KSO_WM_UNIT_BLOCK" val="0"/>
  <p:tag name="KSO_WM_UNIT_COMPATIBLE" val="0"/>
  <p:tag name="KSO_WM_UNIT_DEC_AREA_ID" val="401453a90b9f4fd5b1215058b8a2f2e8"/>
  <p:tag name="KSO_WM_UNIT_DECORATE_INFO" val="{&quot;ReferentInfo&quot;:{&quot;Id&quot;:&quot;2d2094633d9c481aa0d84a95a0159686&quot;,&quot;X&quot;:{&quot;Pos&quot;:1},&quot;Y&quot;:{&quot;Pos&quot;:2}},&quot;DecorateInfoX&quot;:{&quot;Pos&quot;:1,&quot;IsAbs&quot;:true},&quot;DecorateInfoY&quot;:{&quot;Pos&quot;:0,&quot;IsAbs&quot;:true},&quot;DecorateInfoW&quot;:{&quot;IsAbs&quot;:true},&quot;DecorateInfoH&quot;:{&quot;IsAbs&quot;:true},&quot;whChangeMode&quot;:0}"/>
  <p:tag name="KSO_WM_UNIT_DIAGRAM_ISNUMVISUAL" val="0"/>
  <p:tag name="KSO_WM_UNIT_DIAGRAM_ISREFERUNIT" val="0"/>
  <p:tag name="KSO_WM_UNIT_HIGHLIGHT" val="0"/>
  <p:tag name="KSO_WM_UNIT_ID" val="diagram20220058_1*i*1"/>
  <p:tag name="KSO_WM_UNIT_INDEX" val="1"/>
  <p:tag name="KSO_WM_UNIT_LAYERLEVEL" val="1"/>
  <p:tag name="KSO_WM_UNIT_LINE_FILL_TYPE" val="2"/>
  <p:tag name="KSO_WM_UNIT_LINE_FORE_SCHEMECOLOR_INDEX" val="5"/>
  <p:tag name="KSO_WM_UNIT_LINE_FORE_SCHEMECOLOR_INDEX_BRIGHTNESS" val="0"/>
  <p:tag name="KSO_WM_UNIT_SM_LIMIT_TYPE" val="0"/>
  <p:tag name="KSO_WM_UNIT_TYPE" val="i"/>
</p:tagLst>
</file>

<file path=ppt/tags/tag209.xml><?xml version="1.0" encoding="utf-8"?>
<p:tagLst xmlns:p="http://schemas.openxmlformats.org/presentationml/2006/main">
  <p:tag name="KSO_WM_BEAUTIFY_FLAG" val="#wm#"/>
  <p:tag name="KSO_WM_TAG_VERSION" val="1.0"/>
  <p:tag name="KSO_WM_TEMPLATE_CATEGORY" val="diagram"/>
  <p:tag name="KSO_WM_TEMPLATE_INDEX" val="20220058"/>
  <p:tag name="KSO_WM_UNIT_BLOCK" val="0"/>
  <p:tag name="KSO_WM_UNIT_COMPATIBLE" val="0"/>
  <p:tag name="KSO_WM_UNIT_DEC_AREA_ID" val="2d2094633d9c481aa0d84a95a015968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DIAGRAM_ISNUMVISUAL" val="0"/>
  <p:tag name="KSO_WM_UNIT_DIAGRAM_ISREFERUNIT" val="0"/>
  <p:tag name="KSO_WM_UNIT_HIGHLIGHT" val="0"/>
  <p:tag name="KSO_WM_UNIT_ID" val="diagram20220058_1*a*1"/>
  <p:tag name="KSO_WM_UNIT_INDEX" val="1"/>
  <p:tag name="KSO_WM_UNIT_ISCONTENTSTITLE" val="0"/>
  <p:tag name="KSO_WM_UNIT_ISNUMDGMTITLE" val="0"/>
  <p:tag name="KSO_WM_UNIT_LAYERLEVEL" val="1"/>
  <p:tag name="KSO_WM_UNIT_NOCLEAR" val="0"/>
  <p:tag name="KSO_WM_UNIT_PRESET_TEXT" val="线型上下导航版"/>
  <p:tag name="KSO_WM_UNIT_SM_LIMIT_TYPE" val="2"/>
  <p:tag name="KSO_WM_UNIT_TEXT_FILL_FORE_SCHEMECOLOR_INDEX" val="13"/>
  <p:tag name="KSO_WM_UNIT_TEXT_FILL_FORE_SCHEMECOLOR_INDEX_BRIGHTNESS" val="0"/>
  <p:tag name="KSO_WM_UNIT_TEXT_FILL_TYPE" val="1"/>
  <p:tag name="KSO_WM_UNIT_TYPE" val="a"/>
  <p:tag name="KSO_WM_UNIT_VALUE" val="27"/>
</p:tagLst>
</file>

<file path=ppt/tags/tag2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210.xml><?xml version="1.0" encoding="utf-8"?>
<p:tagLst xmlns:p="http://schemas.openxmlformats.org/presentationml/2006/main">
  <p:tag name="KSO_WM_BEAUTIFY_FLAG" val="#wm#"/>
  <p:tag name="KSO_WM_DIAGRAM_GROUP_CODE" val="n1-1"/>
  <p:tag name="KSO_WM_TAG_VERSION" val="1.0"/>
  <p:tag name="KSO_WM_TEMPLATE_CATEGORY" val="diagram"/>
  <p:tag name="KSO_WM_TEMPLATE_INDEX" val="20205924"/>
  <p:tag name="KSO_WM_UNIT_COMPATIBLE" val="0"/>
  <p:tag name="KSO_WM_UNIT_DIAGRAM_ISNUMVISUAL" val="0"/>
  <p:tag name="KSO_WM_UNIT_DIAGRAM_ISREFERUNIT" val="0"/>
  <p:tag name="KSO_WM_UNIT_FILL_FORE_SCHEMECOLOR_INDEX" val="5"/>
  <p:tag name="KSO_WM_UNIT_FILL_FORE_SCHEMECOLOR_INDEX_BRIGHTNESS" val="0"/>
  <p:tag name="KSO_WM_UNIT_FILL_TYPE" val="1"/>
  <p:tag name="KSO_WM_UNIT_HIGHLIGHT" val="0"/>
  <p:tag name="KSO_WM_UNIT_ID" val="diagram20205924_2*n_h_i*1_1_1"/>
  <p:tag name="KSO_WM_UNIT_INDEX" val="1_1_1"/>
  <p:tag name="KSO_WM_UNIT_LAYERLEVEL" val="1_1_1"/>
  <p:tag name="KSO_WM_UNIT_TEXT_FILL_FORE_SCHEMECOLOR_INDEX" val="2"/>
  <p:tag name="KSO_WM_UNIT_TEXT_FILL_FORE_SCHEMECOLOR_INDEX_BRIGHTNESS" val="0"/>
  <p:tag name="KSO_WM_UNIT_TEXT_FILL_TYPE" val="1"/>
  <p:tag name="KSO_WM_UNIT_TYPE" val="n_h_i"/>
</p:tagLst>
</file>

<file path=ppt/tags/tag211.xml><?xml version="1.0" encoding="utf-8"?>
<p:tagLst xmlns:p="http://schemas.openxmlformats.org/presentationml/2006/main">
  <p:tag name="KSO_WM_BEAUTIFY_FLAG" val="#wm#"/>
  <p:tag name="KSO_WM_DIAGRAM_GROUP_CODE" val="n1-1"/>
  <p:tag name="KSO_WM_TAG_VERSION" val="1.0"/>
  <p:tag name="KSO_WM_TEMPLATE_CATEGORY" val="diagram"/>
  <p:tag name="KSO_WM_TEMPLATE_INDEX" val="20205924"/>
  <p:tag name="KSO_WM_UNIT_COMPATIBLE" val="0"/>
  <p:tag name="KSO_WM_UNIT_DIAGRAM_ISNUMVISUAL" val="0"/>
  <p:tag name="KSO_WM_UNIT_DIAGRAM_ISREFERUNIT" val="0"/>
  <p:tag name="KSO_WM_UNIT_HIGHLIGHT" val="0"/>
  <p:tag name="KSO_WM_UNIT_ID" val="diagram20205924_2*n_h_h_i*1_2_1_1"/>
  <p:tag name="KSO_WM_UNIT_INDEX" val="1_2_1_1"/>
  <p:tag name="KSO_WM_UNIT_LAYERLEVEL" val="1_1_1_1"/>
  <p:tag name="KSO_WM_UNIT_LINE_FILL_TYPE" val="2"/>
  <p:tag name="KSO_WM_UNIT_LINE_FORE_SCHEMECOLOR_INDEX" val="14"/>
  <p:tag name="KSO_WM_UNIT_LINE_FORE_SCHEMECOLOR_INDEX_BRIGHTNESS" val="-0.35"/>
  <p:tag name="KSO_WM_UNIT_TYPE" val="n_h_h_i"/>
</p:tagLst>
</file>

<file path=ppt/tags/tag212.xml><?xml version="1.0" encoding="utf-8"?>
<p:tagLst xmlns:p="http://schemas.openxmlformats.org/presentationml/2006/main">
  <p:tag name="KSO_WM_BEAUTIFY_FLAG" val="#wm#"/>
  <p:tag name="KSO_WM_DIAGRAM_GROUP_CODE" val="n1-1"/>
  <p:tag name="KSO_WM_TAG_VERSION" val="1.0"/>
  <p:tag name="KSO_WM_TEMPLATE_CATEGORY" val="diagram"/>
  <p:tag name="KSO_WM_TEMPLATE_INDEX" val="20205924"/>
  <p:tag name="KSO_WM_UNIT_COMPATIBLE" val="0"/>
  <p:tag name="KSO_WM_UNIT_DIAGRAM_ISNUMVISUAL" val="0"/>
  <p:tag name="KSO_WM_UNIT_DIAGRAM_ISREFERUNIT" val="0"/>
  <p:tag name="KSO_WM_UNIT_FILL_FORE_SCHEMECOLOR_INDEX" val="5"/>
  <p:tag name="KSO_WM_UNIT_FILL_FORE_SCHEMECOLOR_INDEX_BRIGHTNESS" val="0"/>
  <p:tag name="KSO_WM_UNIT_FILL_TYPE" val="1"/>
  <p:tag name="KSO_WM_UNIT_HIGHLIGHT" val="0"/>
  <p:tag name="KSO_WM_UNIT_ID" val="diagram20205924_2*n_h_h_i*1_2_1_3"/>
  <p:tag name="KSO_WM_UNIT_INDEX" val="1_2_1_3"/>
  <p:tag name="KSO_WM_UNIT_LAYERLEVEL" val="1_1_1_1"/>
  <p:tag name="KSO_WM_UNIT_TEXT_FILL_FORE_SCHEMECOLOR_INDEX" val="2"/>
  <p:tag name="KSO_WM_UNIT_TEXT_FILL_FORE_SCHEMECOLOR_INDEX_BRIGHTNESS" val="0"/>
  <p:tag name="KSO_WM_UNIT_TEXT_FILL_TYPE" val="1"/>
  <p:tag name="KSO_WM_UNIT_TYPE" val="n_h_h_i"/>
</p:tagLst>
</file>

<file path=ppt/tags/tag213.xml><?xml version="1.0" encoding="utf-8"?>
<p:tagLst xmlns:p="http://schemas.openxmlformats.org/presentationml/2006/main">
  <p:tag name="KSO_WM_BEAUTIFY_FLAG" val="#wm#"/>
  <p:tag name="KSO_WM_DIAGRAM_GROUP_CODE" val="n1-1"/>
  <p:tag name="KSO_WM_TAG_VERSION" val="1.0"/>
  <p:tag name="KSO_WM_TEMPLATE_CATEGORY" val="diagram"/>
  <p:tag name="KSO_WM_TEMPLATE_INDEX" val="20205924"/>
  <p:tag name="KSO_WM_UNIT_COMPATIBLE" val="0"/>
  <p:tag name="KSO_WM_UNIT_DIAGRAM_ISNUMVISUAL" val="0"/>
  <p:tag name="KSO_WM_UNIT_DIAGRAM_ISREFERUNIT" val="0"/>
  <p:tag name="KSO_WM_UNIT_HIGHLIGHT" val="0"/>
  <p:tag name="KSO_WM_UNIT_ID" val="diagram20205924_2*n_h_h_f*1_2_1_1"/>
  <p:tag name="KSO_WM_UNIT_INDEX" val="1_2_1_1"/>
  <p:tag name="KSO_WM_UNIT_LAYERLEVEL" val="1_1_1_1"/>
  <p:tag name="KSO_WM_UNIT_NOCLEAR" val="0"/>
  <p:tag name="KSO_WM_UNIT_PRESET_TEXT" val="点击此处添加正文，请您尽可能简单的去阐述您的观点。"/>
  <p:tag name="KSO_WM_UNIT_SUBTYPE" val="a"/>
  <p:tag name="KSO_WM_UNIT_TEXT_FILL_FORE_SCHEMECOLOR_INDEX" val="13"/>
  <p:tag name="KSO_WM_UNIT_TEXT_FILL_FORE_SCHEMECOLOR_INDEX_BRIGHTNESS" val="0.25"/>
  <p:tag name="KSO_WM_UNIT_TEXT_FILL_TYPE" val="1"/>
  <p:tag name="KSO_WM_UNIT_TYPE" val="n_h_h_f"/>
</p:tagLst>
</file>

<file path=ppt/tags/tag214.xml><?xml version="1.0" encoding="utf-8"?>
<p:tagLst xmlns:p="http://schemas.openxmlformats.org/presentationml/2006/main">
  <p:tag name="KSO_WM_BEAUTIFY_FLAG" val="#wm#"/>
  <p:tag name="KSO_WM_DIAGRAM_GROUP_CODE" val="n1-1"/>
  <p:tag name="KSO_WM_TAG_VERSION" val="1.0"/>
  <p:tag name="KSO_WM_TEMPLATE_CATEGORY" val="diagram"/>
  <p:tag name="KSO_WM_TEMPLATE_INDEX" val="20205924"/>
  <p:tag name="KSO_WM_UNIT_COMPATIBLE" val="0"/>
  <p:tag name="KSO_WM_UNIT_DIAGRAM_ISNUMVISUAL" val="0"/>
  <p:tag name="KSO_WM_UNIT_DIAGRAM_ISREFERUNIT" val="0"/>
  <p:tag name="KSO_WM_UNIT_FILL_FORE_SCHEMECOLOR_INDEX" val="5"/>
  <p:tag name="KSO_WM_UNIT_FILL_FORE_SCHEMECOLOR_INDEX_BRIGHTNESS" val="0"/>
  <p:tag name="KSO_WM_UNIT_FILL_TYPE" val="1"/>
  <p:tag name="KSO_WM_UNIT_HIGHLIGHT" val="0"/>
  <p:tag name="KSO_WM_UNIT_ID" val="diagram20205924_2*n_h_h_i*1_2_1_4"/>
  <p:tag name="KSO_WM_UNIT_INDEX" val="1_2_1_4"/>
  <p:tag name="KSO_WM_UNIT_LAYERLEVEL" val="1_1_1_1"/>
  <p:tag name="KSO_WM_UNIT_TEXT_FILL_FORE_SCHEMECOLOR_INDEX" val="2"/>
  <p:tag name="KSO_WM_UNIT_TEXT_FILL_FORE_SCHEMECOLOR_INDEX_BRIGHTNESS" val="0"/>
  <p:tag name="KSO_WM_UNIT_TEXT_FILL_TYPE" val="1"/>
  <p:tag name="KSO_WM_UNIT_TYPE" val="n_h_h_i"/>
</p:tagLst>
</file>

<file path=ppt/tags/tag215.xml><?xml version="1.0" encoding="utf-8"?>
<p:tagLst xmlns:p="http://schemas.openxmlformats.org/presentationml/2006/main">
  <p:tag name="KSO_WM_BEAUTIFY_FLAG" val="#wm#"/>
  <p:tag name="KSO_WM_DIAGRAM_GROUP_CODE" val="n1-1"/>
  <p:tag name="KSO_WM_TAG_VERSION" val="1.0"/>
  <p:tag name="KSO_WM_TEMPLATE_CATEGORY" val="diagram"/>
  <p:tag name="KSO_WM_TEMPLATE_INDEX" val="20205924"/>
  <p:tag name="KSO_WM_UNIT_COMPATIBLE" val="0"/>
  <p:tag name="KSO_WM_UNIT_DIAGRAM_ISNUMVISUAL" val="0"/>
  <p:tag name="KSO_WM_UNIT_DIAGRAM_ISREFERUNIT" val="0"/>
  <p:tag name="KSO_WM_UNIT_HIGHLIGHT" val="0"/>
  <p:tag name="KSO_WM_UNIT_ID" val="diagram20205924_2*n_h_h_i*1_2_1_2"/>
  <p:tag name="KSO_WM_UNIT_INDEX" val="1_2_1_2"/>
  <p:tag name="KSO_WM_UNIT_LAYERLEVEL" val="1_1_1_1"/>
  <p:tag name="KSO_WM_UNIT_SUBTYPE" val="d"/>
  <p:tag name="KSO_WM_UNIT_TEXT_FILL_FORE_SCHEMECOLOR_INDEX" val="14"/>
  <p:tag name="KSO_WM_UNIT_TEXT_FILL_FORE_SCHEMECOLOR_INDEX_BRIGHTNESS" val="0"/>
  <p:tag name="KSO_WM_UNIT_TEXT_FILL_TYPE" val="1"/>
  <p:tag name="KSO_WM_UNIT_TYPE" val="n_h_h_i"/>
</p:tagLst>
</file>

<file path=ppt/tags/tag216.xml><?xml version="1.0" encoding="utf-8"?>
<p:tagLst xmlns:p="http://schemas.openxmlformats.org/presentationml/2006/main">
  <p:tag name="KSO_WM_BEAUTIFY_FLAG" val="#wm#"/>
  <p:tag name="KSO_WM_DIAGRAM_GROUP_CODE" val="n1-1"/>
  <p:tag name="KSO_WM_TAG_VERSION" val="1.0"/>
  <p:tag name="KSO_WM_TEMPLATE_CATEGORY" val="diagram"/>
  <p:tag name="KSO_WM_TEMPLATE_INDEX" val="20205924"/>
  <p:tag name="KSO_WM_UNIT_COMPATIBLE" val="0"/>
  <p:tag name="KSO_WM_UNIT_DIAGRAM_ISNUMVISUAL" val="0"/>
  <p:tag name="KSO_WM_UNIT_DIAGRAM_ISREFERUNIT" val="0"/>
  <p:tag name="KSO_WM_UNIT_FILL_FORE_SCHEMECOLOR_INDEX" val="6"/>
  <p:tag name="KSO_WM_UNIT_FILL_FORE_SCHEMECOLOR_INDEX_BRIGHTNESS" val="0"/>
  <p:tag name="KSO_WM_UNIT_FILL_TYPE" val="1"/>
  <p:tag name="KSO_WM_UNIT_HIGHLIGHT" val="0"/>
  <p:tag name="KSO_WM_UNIT_ID" val="diagram20205924_2*n_h_h_i*1_2_2_1"/>
  <p:tag name="KSO_WM_UNIT_INDEX" val="1_2_2_1"/>
  <p:tag name="KSO_WM_UNIT_LAYERLEVEL" val="1_1_1_1"/>
  <p:tag name="KSO_WM_UNIT_TEXT_FILL_FORE_SCHEMECOLOR_INDEX" val="2"/>
  <p:tag name="KSO_WM_UNIT_TEXT_FILL_FORE_SCHEMECOLOR_INDEX_BRIGHTNESS" val="0"/>
  <p:tag name="KSO_WM_UNIT_TEXT_FILL_TYPE" val="1"/>
  <p:tag name="KSO_WM_UNIT_TYPE" val="n_h_h_i"/>
</p:tagLst>
</file>

<file path=ppt/tags/tag217.xml><?xml version="1.0" encoding="utf-8"?>
<p:tagLst xmlns:p="http://schemas.openxmlformats.org/presentationml/2006/main">
  <p:tag name="KSO_WM_BEAUTIFY_FLAG" val="#wm#"/>
  <p:tag name="KSO_WM_DIAGRAM_GROUP_CODE" val="n1-1"/>
  <p:tag name="KSO_WM_TAG_VERSION" val="1.0"/>
  <p:tag name="KSO_WM_TEMPLATE_CATEGORY" val="diagram"/>
  <p:tag name="KSO_WM_TEMPLATE_INDEX" val="20205924"/>
  <p:tag name="KSO_WM_UNIT_COMPATIBLE" val="0"/>
  <p:tag name="KSO_WM_UNIT_DIAGRAM_ISNUMVISUAL" val="0"/>
  <p:tag name="KSO_WM_UNIT_DIAGRAM_ISREFERUNIT" val="0"/>
  <p:tag name="KSO_WM_UNIT_HIGHLIGHT" val="0"/>
  <p:tag name="KSO_WM_UNIT_ID" val="diagram20205924_2*n_h_h_f*1_2_2_1"/>
  <p:tag name="KSO_WM_UNIT_INDEX" val="1_2_2_1"/>
  <p:tag name="KSO_WM_UNIT_LAYERLEVEL" val="1_1_1_1"/>
  <p:tag name="KSO_WM_UNIT_NOCLEAR" val="0"/>
  <p:tag name="KSO_WM_UNIT_PRESET_TEXT" val="点击此处添加正文，请您尽可能简单的去阐述您的观点。"/>
  <p:tag name="KSO_WM_UNIT_SUBTYPE" val="a"/>
  <p:tag name="KSO_WM_UNIT_TEXT_FILL_FORE_SCHEMECOLOR_INDEX" val="13"/>
  <p:tag name="KSO_WM_UNIT_TEXT_FILL_FORE_SCHEMECOLOR_INDEX_BRIGHTNESS" val="0.25"/>
  <p:tag name="KSO_WM_UNIT_TEXT_FILL_TYPE" val="1"/>
  <p:tag name="KSO_WM_UNIT_TYPE" val="n_h_h_f"/>
</p:tagLst>
</file>

<file path=ppt/tags/tag218.xml><?xml version="1.0" encoding="utf-8"?>
<p:tagLst xmlns:p="http://schemas.openxmlformats.org/presentationml/2006/main">
  <p:tag name="KSO_WM_BEAUTIFY_FLAG" val="#wm#"/>
  <p:tag name="KSO_WM_DIAGRAM_GROUP_CODE" val="n1-1"/>
  <p:tag name="KSO_WM_TAG_VERSION" val="1.0"/>
  <p:tag name="KSO_WM_TEMPLATE_CATEGORY" val="diagram"/>
  <p:tag name="KSO_WM_TEMPLATE_INDEX" val="20205924"/>
  <p:tag name="KSO_WM_UNIT_COMPATIBLE" val="0"/>
  <p:tag name="KSO_WM_UNIT_DIAGRAM_ISNUMVISUAL" val="0"/>
  <p:tag name="KSO_WM_UNIT_DIAGRAM_ISREFERUNIT" val="0"/>
  <p:tag name="KSO_WM_UNIT_FILL_FORE_SCHEMECOLOR_INDEX" val="6"/>
  <p:tag name="KSO_WM_UNIT_FILL_FORE_SCHEMECOLOR_INDEX_BRIGHTNESS" val="0"/>
  <p:tag name="KSO_WM_UNIT_FILL_TYPE" val="1"/>
  <p:tag name="KSO_WM_UNIT_HIGHLIGHT" val="0"/>
  <p:tag name="KSO_WM_UNIT_ID" val="diagram20205924_2*n_h_h_i*1_2_2_3"/>
  <p:tag name="KSO_WM_UNIT_INDEX" val="1_2_2_3"/>
  <p:tag name="KSO_WM_UNIT_LAYERLEVEL" val="1_1_1_1"/>
  <p:tag name="KSO_WM_UNIT_TEXT_FILL_FORE_SCHEMECOLOR_INDEX" val="2"/>
  <p:tag name="KSO_WM_UNIT_TEXT_FILL_FORE_SCHEMECOLOR_INDEX_BRIGHTNESS" val="0"/>
  <p:tag name="KSO_WM_UNIT_TEXT_FILL_TYPE" val="1"/>
  <p:tag name="KSO_WM_UNIT_TYPE" val="n_h_h_i"/>
</p:tagLst>
</file>

<file path=ppt/tags/tag219.xml><?xml version="1.0" encoding="utf-8"?>
<p:tagLst xmlns:p="http://schemas.openxmlformats.org/presentationml/2006/main">
  <p:tag name="KSO_WM_BEAUTIFY_FLAG" val="#wm#"/>
  <p:tag name="KSO_WM_DIAGRAM_GROUP_CODE" val="n1-1"/>
  <p:tag name="KSO_WM_TAG_VERSION" val="1.0"/>
  <p:tag name="KSO_WM_TEMPLATE_CATEGORY" val="diagram"/>
  <p:tag name="KSO_WM_TEMPLATE_INDEX" val="20205924"/>
  <p:tag name="KSO_WM_UNIT_COMPATIBLE" val="0"/>
  <p:tag name="KSO_WM_UNIT_DIAGRAM_ISNUMVISUAL" val="0"/>
  <p:tag name="KSO_WM_UNIT_DIAGRAM_ISREFERUNIT" val="0"/>
  <p:tag name="KSO_WM_UNIT_HIGHLIGHT" val="0"/>
  <p:tag name="KSO_WM_UNIT_ID" val="diagram20205924_2*n_h_h_i*1_2_2_2"/>
  <p:tag name="KSO_WM_UNIT_INDEX" val="1_2_2_2"/>
  <p:tag name="KSO_WM_UNIT_LAYERLEVEL" val="1_1_1_1"/>
  <p:tag name="KSO_WM_UNIT_SUBTYPE" val="d"/>
  <p:tag name="KSO_WM_UNIT_TEXT_FILL_FORE_SCHEMECOLOR_INDEX" val="14"/>
  <p:tag name="KSO_WM_UNIT_TEXT_FILL_FORE_SCHEMECOLOR_INDEX_BRIGHTNESS" val="0"/>
  <p:tag name="KSO_WM_UNIT_TEXT_FILL_TYPE" val="1"/>
  <p:tag name="KSO_WM_UNIT_TYPE" val="n_h_h_i"/>
</p:tagLst>
</file>

<file path=ppt/tags/tag2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220.xml><?xml version="1.0" encoding="utf-8"?>
<p:tagLst xmlns:p="http://schemas.openxmlformats.org/presentationml/2006/main">
  <p:tag name="KSO_WM_BEAUTIFY_FLAG" val="#wm#"/>
  <p:tag name="KSO_WM_DIAGRAM_GROUP_CODE" val="n1-1"/>
  <p:tag name="KSO_WM_TAG_VERSION" val="1.0"/>
  <p:tag name="KSO_WM_TEMPLATE_CATEGORY" val="diagram"/>
  <p:tag name="KSO_WM_TEMPLATE_INDEX" val="20205924"/>
  <p:tag name="KSO_WM_UNIT_COMPATIBLE" val="0"/>
  <p:tag name="KSO_WM_UNIT_DIAGRAM_ISNUMVISUAL" val="0"/>
  <p:tag name="KSO_WM_UNIT_DIAGRAM_ISREFERUNIT" val="0"/>
  <p:tag name="KSO_WM_UNIT_FILL_FORE_SCHEMECOLOR_INDEX" val="7"/>
  <p:tag name="KSO_WM_UNIT_FILL_FORE_SCHEMECOLOR_INDEX_BRIGHTNESS" val="0"/>
  <p:tag name="KSO_WM_UNIT_FILL_TYPE" val="1"/>
  <p:tag name="KSO_WM_UNIT_HIGHLIGHT" val="0"/>
  <p:tag name="KSO_WM_UNIT_ID" val="diagram20205924_2*n_h_h_i*1_2_3_1"/>
  <p:tag name="KSO_WM_UNIT_INDEX" val="1_2_3_1"/>
  <p:tag name="KSO_WM_UNIT_LAYERLEVEL" val="1_1_1_1"/>
  <p:tag name="KSO_WM_UNIT_TEXT_FILL_FORE_SCHEMECOLOR_INDEX" val="2"/>
  <p:tag name="KSO_WM_UNIT_TEXT_FILL_FORE_SCHEMECOLOR_INDEX_BRIGHTNESS" val="0"/>
  <p:tag name="KSO_WM_UNIT_TEXT_FILL_TYPE" val="1"/>
  <p:tag name="KSO_WM_UNIT_TYPE" val="n_h_h_i"/>
</p:tagLst>
</file>

<file path=ppt/tags/tag221.xml><?xml version="1.0" encoding="utf-8"?>
<p:tagLst xmlns:p="http://schemas.openxmlformats.org/presentationml/2006/main">
  <p:tag name="KSO_WM_BEAUTIFY_FLAG" val="#wm#"/>
  <p:tag name="KSO_WM_DIAGRAM_GROUP_CODE" val="n1-1"/>
  <p:tag name="KSO_WM_TAG_VERSION" val="1.0"/>
  <p:tag name="KSO_WM_TEMPLATE_CATEGORY" val="diagram"/>
  <p:tag name="KSO_WM_TEMPLATE_INDEX" val="20205924"/>
  <p:tag name="KSO_WM_UNIT_COMPATIBLE" val="0"/>
  <p:tag name="KSO_WM_UNIT_DIAGRAM_ISNUMVISUAL" val="0"/>
  <p:tag name="KSO_WM_UNIT_DIAGRAM_ISREFERUNIT" val="0"/>
  <p:tag name="KSO_WM_UNIT_HIGHLIGHT" val="0"/>
  <p:tag name="KSO_WM_UNIT_ID" val="diagram20205924_2*n_h_h_f*1_2_3_1"/>
  <p:tag name="KSO_WM_UNIT_INDEX" val="1_2_3_1"/>
  <p:tag name="KSO_WM_UNIT_LAYERLEVEL" val="1_1_1_1"/>
  <p:tag name="KSO_WM_UNIT_NOCLEAR" val="0"/>
  <p:tag name="KSO_WM_UNIT_PRESET_TEXT" val="点击此处添加正文，请您尽可能简单的去阐述您的观点。"/>
  <p:tag name="KSO_WM_UNIT_SUBTYPE" val="a"/>
  <p:tag name="KSO_WM_UNIT_TEXT_FILL_FORE_SCHEMECOLOR_INDEX" val="13"/>
  <p:tag name="KSO_WM_UNIT_TEXT_FILL_FORE_SCHEMECOLOR_INDEX_BRIGHTNESS" val="0.25"/>
  <p:tag name="KSO_WM_UNIT_TEXT_FILL_TYPE" val="1"/>
  <p:tag name="KSO_WM_UNIT_TYPE" val="n_h_h_f"/>
</p:tagLst>
</file>

<file path=ppt/tags/tag222.xml><?xml version="1.0" encoding="utf-8"?>
<p:tagLst xmlns:p="http://schemas.openxmlformats.org/presentationml/2006/main">
  <p:tag name="KSO_WM_BEAUTIFY_FLAG" val="#wm#"/>
  <p:tag name="KSO_WM_DIAGRAM_GROUP_CODE" val="n1-1"/>
  <p:tag name="KSO_WM_TAG_VERSION" val="1.0"/>
  <p:tag name="KSO_WM_TEMPLATE_CATEGORY" val="diagram"/>
  <p:tag name="KSO_WM_TEMPLATE_INDEX" val="20205924"/>
  <p:tag name="KSO_WM_UNIT_COMPATIBLE" val="0"/>
  <p:tag name="KSO_WM_UNIT_DIAGRAM_ISNUMVISUAL" val="0"/>
  <p:tag name="KSO_WM_UNIT_DIAGRAM_ISREFERUNIT" val="0"/>
  <p:tag name="KSO_WM_UNIT_FILL_FORE_SCHEMECOLOR_INDEX" val="7"/>
  <p:tag name="KSO_WM_UNIT_FILL_FORE_SCHEMECOLOR_INDEX_BRIGHTNESS" val="0"/>
  <p:tag name="KSO_WM_UNIT_FILL_TYPE" val="1"/>
  <p:tag name="KSO_WM_UNIT_HIGHLIGHT" val="0"/>
  <p:tag name="KSO_WM_UNIT_ID" val="diagram20205924_2*n_h_h_i*1_2_3_3"/>
  <p:tag name="KSO_WM_UNIT_INDEX" val="1_2_3_3"/>
  <p:tag name="KSO_WM_UNIT_LAYERLEVEL" val="1_1_1_1"/>
  <p:tag name="KSO_WM_UNIT_TEXT_FILL_FORE_SCHEMECOLOR_INDEX" val="2"/>
  <p:tag name="KSO_WM_UNIT_TEXT_FILL_FORE_SCHEMECOLOR_INDEX_BRIGHTNESS" val="0"/>
  <p:tag name="KSO_WM_UNIT_TEXT_FILL_TYPE" val="1"/>
  <p:tag name="KSO_WM_UNIT_TYPE" val="n_h_h_i"/>
</p:tagLst>
</file>

<file path=ppt/tags/tag223.xml><?xml version="1.0" encoding="utf-8"?>
<p:tagLst xmlns:p="http://schemas.openxmlformats.org/presentationml/2006/main">
  <p:tag name="KSO_WM_BEAUTIFY_FLAG" val="#wm#"/>
  <p:tag name="KSO_WM_DIAGRAM_GROUP_CODE" val="n1-1"/>
  <p:tag name="KSO_WM_TAG_VERSION" val="1.0"/>
  <p:tag name="KSO_WM_TEMPLATE_CATEGORY" val="diagram"/>
  <p:tag name="KSO_WM_TEMPLATE_INDEX" val="20205924"/>
  <p:tag name="KSO_WM_UNIT_COMPATIBLE" val="0"/>
  <p:tag name="KSO_WM_UNIT_DIAGRAM_ISNUMVISUAL" val="0"/>
  <p:tag name="KSO_WM_UNIT_DIAGRAM_ISREFERUNIT" val="0"/>
  <p:tag name="KSO_WM_UNIT_HIGHLIGHT" val="0"/>
  <p:tag name="KSO_WM_UNIT_ID" val="diagram20205924_2*n_h_h_i*1_2_3_2"/>
  <p:tag name="KSO_WM_UNIT_INDEX" val="1_2_3_2"/>
  <p:tag name="KSO_WM_UNIT_LAYERLEVEL" val="1_1_1_1"/>
  <p:tag name="KSO_WM_UNIT_SUBTYPE" val="d"/>
  <p:tag name="KSO_WM_UNIT_TEXT_FILL_FORE_SCHEMECOLOR_INDEX" val="14"/>
  <p:tag name="KSO_WM_UNIT_TEXT_FILL_FORE_SCHEMECOLOR_INDEX_BRIGHTNESS" val="0"/>
  <p:tag name="KSO_WM_UNIT_TEXT_FILL_TYPE" val="1"/>
  <p:tag name="KSO_WM_UNIT_TYPE" val="n_h_h_i"/>
</p:tagLst>
</file>

<file path=ppt/tags/tag224.xml><?xml version="1.0" encoding="utf-8"?>
<p:tagLst xmlns:p="http://schemas.openxmlformats.org/presentationml/2006/main">
  <p:tag name="KSO_WM_BEAUTIFY_FLAG" val="#wm#"/>
  <p:tag name="KSO_WM_DIAGRAM_GROUP_CODE" val="n1-1"/>
  <p:tag name="KSO_WM_TAG_VERSION" val="1.0"/>
  <p:tag name="KSO_WM_TEMPLATE_CATEGORY" val="diagram"/>
  <p:tag name="KSO_WM_TEMPLATE_INDEX" val="20205924"/>
  <p:tag name="KSO_WM_UNIT_COMPATIBLE" val="0"/>
  <p:tag name="KSO_WM_UNIT_DIAGRAM_ISNUMVISUAL" val="0"/>
  <p:tag name="KSO_WM_UNIT_DIAGRAM_ISREFERUNIT" val="0"/>
  <p:tag name="KSO_WM_UNIT_HIGHLIGHT" val="0"/>
  <p:tag name="KSO_WM_UNIT_ID" val="diagram20205924_2*n_h_h_i*1_2_2_4"/>
  <p:tag name="KSO_WM_UNIT_INDEX" val="1_2_2_4"/>
  <p:tag name="KSO_WM_UNIT_LAYERLEVEL" val="1_1_1_1"/>
  <p:tag name="KSO_WM_UNIT_LINE_FILL_TYPE" val="2"/>
  <p:tag name="KSO_WM_UNIT_LINE_FORE_SCHEMECOLOR_INDEX" val="14"/>
  <p:tag name="KSO_WM_UNIT_LINE_FORE_SCHEMECOLOR_INDEX_BRIGHTNESS" val="-0.35"/>
  <p:tag name="KSO_WM_UNIT_TYPE" val="n_h_h_i"/>
</p:tagLst>
</file>

<file path=ppt/tags/tag225.xml><?xml version="1.0" encoding="utf-8"?>
<p:tagLst xmlns:p="http://schemas.openxmlformats.org/presentationml/2006/main">
  <p:tag name="KSO_WM_BEAUTIFY_FLAG" val="#wm#"/>
  <p:tag name="KSO_WM_DIAGRAM_GROUP_CODE" val="n1-1"/>
  <p:tag name="KSO_WM_TAG_VERSION" val="1.0"/>
  <p:tag name="KSO_WM_TEMPLATE_CATEGORY" val="diagram"/>
  <p:tag name="KSO_WM_TEMPLATE_INDEX" val="20205924"/>
  <p:tag name="KSO_WM_UNIT_COMPATIBLE" val="0"/>
  <p:tag name="KSO_WM_UNIT_DIAGRAM_ISNUMVISUAL" val="0"/>
  <p:tag name="KSO_WM_UNIT_DIAGRAM_ISREFERUNIT" val="0"/>
  <p:tag name="KSO_WM_UNIT_HIGHLIGHT" val="0"/>
  <p:tag name="KSO_WM_UNIT_ID" val="diagram20205924_2*n_h_h_i*1_2_3_4"/>
  <p:tag name="KSO_WM_UNIT_INDEX" val="1_2_3_4"/>
  <p:tag name="KSO_WM_UNIT_LAYERLEVEL" val="1_1_1_1"/>
  <p:tag name="KSO_WM_UNIT_LINE_FILL_TYPE" val="2"/>
  <p:tag name="KSO_WM_UNIT_LINE_FORE_SCHEMECOLOR_INDEX" val="14"/>
  <p:tag name="KSO_WM_UNIT_LINE_FORE_SCHEMECOLOR_INDEX_BRIGHTNESS" val="-0.35"/>
  <p:tag name="KSO_WM_UNIT_TYPE" val="n_h_h_i"/>
</p:tagLst>
</file>

<file path=ppt/tags/tag226.xml><?xml version="1.0" encoding="utf-8"?>
<p:tagLst xmlns:p="http://schemas.openxmlformats.org/presentationml/2006/main">
  <p:tag name="KSO_WM_BEAUTIFY_FLAG" val="#wm#"/>
  <p:tag name="KSO_WM_DIAGRAM_GROUP_CODE" val="n1-1"/>
  <p:tag name="KSO_WM_TAG_VERSION" val="1.0"/>
  <p:tag name="KSO_WM_TEMPLATE_CATEGORY" val="diagram"/>
  <p:tag name="KSO_WM_TEMPLATE_INDEX" val="20205924"/>
  <p:tag name="KSO_WM_UNIT_COMPATIBLE" val="0"/>
  <p:tag name="KSO_WM_UNIT_DIAGRAM_ISNUMVISUAL" val="0"/>
  <p:tag name="KSO_WM_UNIT_DIAGRAM_ISREFERUNIT" val="0"/>
  <p:tag name="KSO_WM_UNIT_HIGHLIGHT" val="0"/>
  <p:tag name="KSO_WM_UNIT_ID" val="diagram20205924_2*n_h_a*1_1_1"/>
  <p:tag name="KSO_WM_UNIT_INDEX" val="1_1_1"/>
  <p:tag name="KSO_WM_UNIT_ISCONTENTSTITLE" val="0"/>
  <p:tag name="KSO_WM_UNIT_ISNUMDGMTITLE" val="0"/>
  <p:tag name="KSO_WM_UNIT_LAYERLEVEL" val="1_1_1"/>
  <p:tag name="KSO_WM_UNIT_NOCLEAR" val="0"/>
  <p:tag name="KSO_WM_UNIT_PRESET_TEXT" val="点击输&#13;入内容"/>
  <p:tag name="KSO_WM_UNIT_TEXT_FILL_FORE_SCHEMECOLOR_INDEX" val="14"/>
  <p:tag name="KSO_WM_UNIT_TEXT_FILL_FORE_SCHEMECOLOR_INDEX_BRIGHTNESS" val="0"/>
  <p:tag name="KSO_WM_UNIT_TEXT_FILL_TYPE" val="1"/>
  <p:tag name="KSO_WM_UNIT_TYPE" val="n_h_a"/>
  <p:tag name="KSO_WM_UNIT_VALUE" val="6"/>
</p:tagLst>
</file>

<file path=ppt/tags/tag227.xml><?xml version="1.0" encoding="utf-8"?>
<p:tagLst xmlns:p="http://schemas.openxmlformats.org/presentationml/2006/main">
  <p:tag name="KSO_WM_BEAUTIFY_FLAG" val="#wm#"/>
  <p:tag name="KSO_WM_SLIDE_BACKGROUND" val="[&quot;general&quot;]"/>
  <p:tag name="KSO_WM_SLIDE_BACKGROUND_TYPE" val="general"/>
  <p:tag name="KSO_WM_SLIDE_BK_DARK_LIGHT" val="1"/>
  <p:tag name="KSO_WM_SLIDE_ID" val="diagram20220058_1"/>
  <p:tag name="KSO_WM_SLIDE_INDEX" val="1"/>
  <p:tag name="KSO_WM_SLIDE_ITEM_CNT" val="0"/>
  <p:tag name="KSO_WM_SLIDE_LAYOUT" val="a_d"/>
  <p:tag name="KSO_WM_SLIDE_LAYOUT_CNT" val="1_1"/>
  <p:tag name="KSO_WM_SLIDE_LAYOUT_INFO" val="{&quot;backgroundInfo&quot;:[{&quot;bottom&quot;:0,&quot;bottomAbs&quot;:false,&quot;left&quot;:0,&quot;leftAbs&quot;:false,&quot;right&quot;:0,&quot;rightAbs&quot;:false,&quot;top&quot;:0,&quot;topAbs&quot;:false,&quot;type&quot;:&quot;general&quot;}],&quot;id&quot;:&quot;2023-09-25T15:11:16&quot;,&quot;maxSize&quot;:{&quot;size1&quot;:20},&quot;minSize&quot;:{&quot;size1&quot;:11.2},&quot;normalSize&quot;:{&quot;size1&quot;:11.2},&quot;subLayout&quot;:[{&quot;id&quot;:&quot;2023-09-25T15:11:16&quot;,&quot;margin&quot;:{&quot;bottom&quot;:0.025999998673796654,&quot;left&quot;:1.2699999809265137,&quot;right&quot;:1.2699999809265137,&quot;top&quot;:0.4230000376701355},&quot;type&quot;:0},{&quot;id&quot;:&quot;2023-09-25T15:11:16&quot;,&quot;margin&quot;:{&quot;bottom&quot;:0.847000002861023,&quot;left&quot;:1.2699999809265137,&quot;right&quot;:1.2699999809265137,&quot;top&quot;:1.2699999809265137},&quot;type&quot;:0}],&quot;type&quot;:0}"/>
  <p:tag name="KSO_WM_SLIDE_LAYOUTTYPE" val="topbottom"/>
  <p:tag name="KSO_WM_SLIDE_POSITION" val="36*12"/>
  <p:tag name="KSO_WM_SLIDE_RATIO" val="1.777778"/>
  <p:tag name="KSO_WM_SLIDE_SIZE" val="888*504"/>
  <p:tag name="KSO_WM_SLIDE_SUBTYPE" val="picTxt"/>
  <p:tag name="KSO_WM_SLIDE_TYPE" val="text"/>
  <p:tag name="KSO_WM_TAG_VERSION" val="1.0"/>
  <p:tag name="KSO_WM_TEMPLATE_CATEGORY" val="diagram"/>
  <p:tag name="KSO_WM_TEMPLATE_COLOR_TYPE" val="0"/>
  <p:tag name="KSO_WM_TEMPLATE_INDEX" val="20220058"/>
  <p:tag name="KSO_WM_TEMPLATE_MASTER_TYPE" val="0"/>
  <p:tag name="KSO_WM_TEMPLATE_SUBCATEGORY" val="25"/>
</p:tagLst>
</file>

<file path=ppt/tags/tag228.xml><?xml version="1.0" encoding="utf-8"?>
<p:tagLst xmlns:p="http://schemas.openxmlformats.org/presentationml/2006/main">
  <p:tag name="KSO_WM_BEAUTIFY_FLAG" val="#wm#"/>
  <p:tag name="KSO_WM_SLIDE_BACKGROUND_TYPE" val="general"/>
  <p:tag name="KSO_WM_SLIDE_BK_DARK_LIGHT" val="1"/>
  <p:tag name="KSO_WM_TAG_VERSION" val="1.0"/>
  <p:tag name="KSO_WM_UNIT_COMPATIBLE" val="0"/>
  <p:tag name="KSO_WM_UNIT_DIAGRAM_ISNUMVISUAL" val="0"/>
  <p:tag name="KSO_WM_UNIT_DIAGRAM_ISREFERUNIT" val="0"/>
  <p:tag name="KSO_WM_UNIT_FILL_FORE_SCHEMECOLOR_INDEX" val="5"/>
  <p:tag name="KSO_WM_UNIT_FILL_FORE_SCHEMECOLOR_INDEX_BRIGHTNESS" val="0"/>
  <p:tag name="KSO_WM_UNIT_FILL_TYPE" val="1"/>
  <p:tag name="KSO_WM_UNIT_HIGHLIGHT" val="0"/>
  <p:tag name="KSO_WM_UNIT_ID" val="_12**"/>
  <p:tag name="KSO_WM_UNIT_LAYERLEVEL" val="1"/>
  <p:tag name="KSO_WM_UNIT_TEXT_FILL_FORE_SCHEMECOLOR_INDEX" val="2"/>
  <p:tag name="KSO_WM_UNIT_TEXT_FILL_FORE_SCHEMECOLOR_INDEX_BRIGHTNESS" val="0"/>
  <p:tag name="KSO_WM_UNIT_TEXT_FILL_TYPE" val="1"/>
  <p:tag name="KSO_WM_UNIT_TYPE" val="i"/>
</p:tagLst>
</file>

<file path=ppt/tags/tag229.xml><?xml version="1.0" encoding="utf-8"?>
<p:tagLst xmlns:p="http://schemas.openxmlformats.org/presentationml/2006/main">
  <p:tag name="KSO_WM_BEAUTIFY_FLAG" val="#wm#"/>
  <p:tag name="KSO_WM_SLIDE_BACKGROUND_TYPE" val="general"/>
  <p:tag name="KSO_WM_SLIDE_BK_DARK_LIGHT" val="1"/>
  <p:tag name="KSO_WM_TAG_VERSION" val="1.0"/>
  <p:tag name="KSO_WM_UNIT_COMPATIBLE" val="0"/>
  <p:tag name="KSO_WM_UNIT_DIAGRAM_ISNUMVISUAL" val="0"/>
  <p:tag name="KSO_WM_UNIT_DIAGRAM_ISREFERUNIT" val="0"/>
  <p:tag name="KSO_WM_UNIT_FILL_FORE_SCHEMECOLOR_INDEX" val="5"/>
  <p:tag name="KSO_WM_UNIT_FILL_FORE_SCHEMECOLOR_INDEX_BRIGHTNESS" val="0"/>
  <p:tag name="KSO_WM_UNIT_FILL_TYPE" val="1"/>
  <p:tag name="KSO_WM_UNIT_HIGHLIGHT" val="0"/>
  <p:tag name="KSO_WM_UNIT_ID" val="_12**"/>
  <p:tag name="KSO_WM_UNIT_LAYERLEVEL" val="1"/>
  <p:tag name="KSO_WM_UNIT_TEXT_FILL_FORE_SCHEMECOLOR_INDEX" val="2"/>
  <p:tag name="KSO_WM_UNIT_TEXT_FILL_FORE_SCHEMECOLOR_INDEX_BRIGHTNESS" val="0"/>
  <p:tag name="KSO_WM_UNIT_TEXT_FILL_TYPE" val="1"/>
  <p:tag name="KSO_WM_UNIT_TYPE" val="i"/>
</p:tagLst>
</file>

<file path=ppt/tags/tag2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 name="PA" val="v3.0.1"/>
</p:tagLst>
</file>

<file path=ppt/tags/tag230.xml><?xml version="1.0" encoding="utf-8"?>
<p:tagLst xmlns:p="http://schemas.openxmlformats.org/presentationml/2006/main">
  <p:tag name="KSO_WM_BEAUTIFY_FLAG" val="#wm#"/>
  <p:tag name="KSO_WM_TAG_VERSION" val="1.0"/>
  <p:tag name="KSO_WM_TEMPLATE_CATEGORY" val="diagram"/>
  <p:tag name="KSO_WM_TEMPLATE_INDEX" val="20220058"/>
  <p:tag name="KSO_WM_UNIT_BLOCK" val="0"/>
  <p:tag name="KSO_WM_UNIT_COMPATIBLE" val="0"/>
  <p:tag name="KSO_WM_UNIT_DEC_AREA_ID" val="d9af724aacd940ba88587c69c6737586"/>
  <p:tag name="KSO_WM_UNIT_DECORATE_INFO" val="{&quot;ReferentInfo&quot;:{&quot;Id&quot;:&quot;22f7d0e2fc6540148a36099908562f0b;590ceab586f14f20999948c865f9646b&quot;,&quot;X&quot;:{&quot;Pos&quot;:1},&quot;Y&quot;:{&quot;Pos&quot;:2}},&quot;DecorateInfoX&quot;:{&quot;Pos&quot;:1,&quot;IsAbs&quot;:true},&quot;DecorateInfoY&quot;:{&quot;Pos&quot;:0,&quot;IsAbs&quot;:true},&quot;DecorateInfoW&quot;:{&quot;IsAbs&quot;:true},&quot;DecorateInfoH&quot;:{&quot;IsAbs&quot;:true},&quot;whChangeMode&quot;:0}"/>
  <p:tag name="KSO_WM_UNIT_DIAGRAM_ISNUMVISUAL" val="0"/>
  <p:tag name="KSO_WM_UNIT_DIAGRAM_ISREFERUNIT" val="0"/>
  <p:tag name="KSO_WM_UNIT_HIGHLIGHT" val="0"/>
  <p:tag name="KSO_WM_UNIT_ID" val="diagram20220058_2*i*1"/>
  <p:tag name="KSO_WM_UNIT_INDEX" val="1"/>
  <p:tag name="KSO_WM_UNIT_LAYERLEVEL" val="1"/>
  <p:tag name="KSO_WM_UNIT_LINE_FILL_TYPE" val="2"/>
  <p:tag name="KSO_WM_UNIT_LINE_FORE_SCHEMECOLOR_INDEX" val="5"/>
  <p:tag name="KSO_WM_UNIT_LINE_FORE_SCHEMECOLOR_INDEX_BRIGHTNESS" val="0"/>
  <p:tag name="KSO_WM_UNIT_SM_LIMIT_TYPE" val="0"/>
  <p:tag name="KSO_WM_UNIT_TYPE" val="i"/>
  <p:tag name="WM_BEAUTIFY_ZORDER_FLAG_TAG" val="1"/>
</p:tagLst>
</file>

<file path=ppt/tags/tag231.xml><?xml version="1.0" encoding="utf-8"?>
<p:tagLst xmlns:p="http://schemas.openxmlformats.org/presentationml/2006/main">
  <p:tag name="KSO_WM_BEAUTIFY_FLAG" val="#wm#"/>
  <p:tag name="KSO_WM_TAG_VERSION" val="1.0"/>
  <p:tag name="KSO_WM_TEMPLATE_CATEGORY" val="diagram"/>
  <p:tag name="KSO_WM_TEMPLATE_INDEX" val="20220058"/>
  <p:tag name="KSO_WM_UNIT_BLOCK" val="0"/>
  <p:tag name="KSO_WM_UNIT_COMPATIBLE" val="0"/>
  <p:tag name="KSO_WM_UNIT_DEC_AREA_ID" val="22f7d0e2fc6540148a36099908562f0b"/>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DIAGRAM_ISNUMVISUAL" val="0"/>
  <p:tag name="KSO_WM_UNIT_DIAGRAM_ISREFERUNIT" val="0"/>
  <p:tag name="KSO_WM_UNIT_HIGHLIGHT" val="0"/>
  <p:tag name="KSO_WM_UNIT_ID" val="diagram20220058_2*a*1"/>
  <p:tag name="KSO_WM_UNIT_INDEX" val="1"/>
  <p:tag name="KSO_WM_UNIT_ISCONTENTSTITLE" val="0"/>
  <p:tag name="KSO_WM_UNIT_ISNUMDGMTITLE" val="0"/>
  <p:tag name="KSO_WM_UNIT_LAYERLEVEL" val="1"/>
  <p:tag name="KSO_WM_UNIT_NOCLEAR" val="0"/>
  <p:tag name="KSO_WM_UNIT_PRESET_TEXT" val="线型上下导航版"/>
  <p:tag name="KSO_WM_UNIT_SM_LIMIT_TYPE" val="2"/>
  <p:tag name="KSO_WM_UNIT_TEXT_FILL_FORE_SCHEMECOLOR_INDEX" val="13"/>
  <p:tag name="KSO_WM_UNIT_TEXT_FILL_FORE_SCHEMECOLOR_INDEX_BRIGHTNESS" val="0"/>
  <p:tag name="KSO_WM_UNIT_TEXT_FILL_TYPE" val="1"/>
  <p:tag name="KSO_WM_UNIT_TYPE" val="a"/>
  <p:tag name="KSO_WM_UNIT_VALUE" val="27"/>
  <p:tag name="WM_BEAUTIFY_ZORDER_FLAG_TAG" val="2"/>
</p:tagLst>
</file>

<file path=ppt/tags/tag232.xml><?xml version="1.0" encoding="utf-8"?>
<p:tagLst xmlns:p="http://schemas.openxmlformats.org/presentationml/2006/main">
  <p:tag name="KSO_WM_BEAUTIFY_FLAG" val="#wm#"/>
  <p:tag name="KSO_WM_TAG_VERSION" val="1.0"/>
  <p:tag name="KSO_WM_TEMPLATE_CATEGORY" val="diagram"/>
  <p:tag name="KSO_WM_TEMPLATE_INDEX" val="20220058"/>
  <p:tag name="KSO_WM_UNIT_BLOCK" val="0"/>
  <p:tag name="KSO_WM_UNIT_COMPATIBLE" val="0"/>
  <p:tag name="KSO_WM_UNIT_DEC_AREA_ID" val="590ceab586f14f20999948c865f9646b"/>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DIAGRAM_ISNUMVISUAL" val="0"/>
  <p:tag name="KSO_WM_UNIT_DIAGRAM_ISREFERUNIT" val="0"/>
  <p:tag name="KSO_WM_UNIT_HIGHLIGHT" val="0"/>
  <p:tag name="KSO_WM_UNIT_ID" val="diagram20220058_2*b*1"/>
  <p:tag name="KSO_WM_UNIT_INDEX" val="1"/>
  <p:tag name="KSO_WM_UNIT_ISCONTENTSTITLE" val="0"/>
  <p:tag name="KSO_WM_UNIT_ISNUMDGMTITLE" val="0"/>
  <p:tag name="KSO_WM_UNIT_LAYERLEVEL" val="1"/>
  <p:tag name="KSO_WM_UNIT_NOCLEAR" val="0"/>
  <p:tag name="KSO_WM_UNIT_PRESET_TEXT" val="单击此处添加文本具体内容，简明扼要的阐述您的观点。"/>
  <p:tag name="KSO_WM_UNIT_SM_LIMIT_TYPE" val="2"/>
  <p:tag name="KSO_WM_UNIT_TEXT_FILL_FORE_SCHEMECOLOR_INDEX" val="13"/>
  <p:tag name="KSO_WM_UNIT_TEXT_FILL_FORE_SCHEMECOLOR_INDEX_BRIGHTNESS" val="0"/>
  <p:tag name="KSO_WM_UNIT_TEXT_FILL_TYPE" val="1"/>
  <p:tag name="KSO_WM_UNIT_TYPE" val="b"/>
  <p:tag name="KSO_WM_UNIT_VALUE" val="49"/>
  <p:tag name="WM_BEAUTIFY_ZORDER_FLAG_TAG" val="3"/>
</p:tagLst>
</file>

<file path=ppt/tags/tag233.xml><?xml version="1.0" encoding="utf-8"?>
<p:tagLst xmlns:p="http://schemas.openxmlformats.org/presentationml/2006/main">
  <p:tag name="KSO_WM_ASSEMBLE_CHIP_INDEX" val="dc8ab5172452436899286f2808371cac"/>
  <p:tag name="KSO_WM_BEAUTIFY_FLAG" val="#wm#"/>
  <p:tag name="KSO_WM_CHIP_FILLAREA_FILL_RULE" val="{&quot;fill_align&quot;:&quot;lm&quot;,&quot;fill_mode&quot;:&quot;full&quot;,&quot;sacle_strategy&quot;:&quot;smart&quot;}"/>
  <p:tag name="KSO_WM_CHIP_GROUPID" val="5e6b05596848fb12bee65ac8"/>
  <p:tag name="KSO_WM_CHIP_XID" val="5e6b05596848fb12bee65aca"/>
  <p:tag name="KSO_WM_TAG_VERSION" val="1.0"/>
  <p:tag name="KSO_WM_TEMPLATE_ASSEMBLE_GROUPID" val="6130c4e08b5cc6c91112a571"/>
  <p:tag name="KSO_WM_TEMPLATE_ASSEMBLE_XID" val="6130c4e08b5cc6c91112a571"/>
  <p:tag name="KSO_WM_TEMPLATE_CATEGORY" val="diagram"/>
  <p:tag name="KSO_WM_TEMPLATE_INDEX" val="20207315"/>
  <p:tag name="KSO_WM_UNIT_BLOCK" val="0"/>
  <p:tag name="KSO_WM_UNIT_COMPATIBLE" val="0"/>
  <p:tag name="KSO_WM_UNIT_DEC_AREA_ID" val="3462bde237c543c58b90892aede91ea7"/>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DEFAULT_FONT" val="14;20;2"/>
  <p:tag name="KSO_WM_UNIT_DIAGRAM_ISNUMVISUAL" val="0"/>
  <p:tag name="KSO_WM_UNIT_DIAGRAM_ISREFERUNIT" val="0"/>
  <p:tag name="KSO_WM_UNIT_HIGHLIGHT" val="0"/>
  <p:tag name="KSO_WM_UNIT_ID" val="diagram20207315_1*f*1"/>
  <p:tag name="KSO_WM_UNIT_INDEX" val="1"/>
  <p:tag name="KSO_WM_UNIT_LAYERLEVEL" val="1"/>
  <p:tag name="KSO_WM_UNIT_NOCLEAR" val="0"/>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雨露滋养。恰如其分的表达观点，往往事半功倍。当您的内容到达这个限度时，或许已经不纯粹作用于演示，极大可能运用于阅读领域；无论是传播观点、知识分享还是汇报工作，内容的详尽固然重要，但请一定注意信息框架的清晰。"/>
  <p:tag name="KSO_WM_UNIT_SHOW_EDIT_AREA_INDICATION" val="1"/>
  <p:tag name="KSO_WM_UNIT_SM_LIMIT_TYPE" val="2"/>
  <p:tag name="KSO_WM_UNIT_SUBTYPE" val="a"/>
  <p:tag name="KSO_WM_UNIT_TEXT_FILL_FORE_SCHEMECOLOR_INDEX" val="13"/>
  <p:tag name="KSO_WM_UNIT_TEXT_FILL_FORE_SCHEMECOLOR_INDEX_BRIGHTNESS" val="0.25"/>
  <p:tag name="KSO_WM_UNIT_TEXT_FILL_TYPE" val="1"/>
  <p:tag name="KSO_WM_UNIT_TEXT_SUBTYPE" val="a"/>
  <p:tag name="KSO_WM_UNIT_TYPE" val="f"/>
  <p:tag name="KSO_WM_UNIT_VALUE" val="290"/>
  <p:tag name="WM_BEAUTIFY_ZORDER_FLAG_TAG" val="5"/>
</p:tagLst>
</file>

<file path=ppt/tags/tag234.xml><?xml version="1.0" encoding="utf-8"?>
<p:tagLst xmlns:p="http://schemas.openxmlformats.org/presentationml/2006/main">
  <p:tag name="KSO_WM_BEAUTIFY_FLAG" val="#wm#"/>
  <p:tag name="KSO_WM_SLIDE_BACKGROUND" val="[&quot;general&quot;]"/>
  <p:tag name="KSO_WM_SLIDE_BACKGROUND_TYPE" val="general"/>
  <p:tag name="KSO_WM_SLIDE_BK_DARK_LIGHT" val="1"/>
  <p:tag name="KSO_WM_SLIDE_ID" val="diagram20220058_2"/>
  <p:tag name="KSO_WM_SLIDE_INDEX" val="2"/>
  <p:tag name="KSO_WM_SLIDE_ITEM_CNT" val="0"/>
  <p:tag name="KSO_WM_SLIDE_LAYOUT" val="a_b_d"/>
  <p:tag name="KSO_WM_SLIDE_LAYOUT_CNT" val="1_1_1"/>
  <p:tag name="KSO_WM_SLIDE_LAYOUT_INFO" val="{&quot;backgroundInfo&quot;:[{&quot;bottom&quot;:0,&quot;bottomAbs&quot;:false,&quot;left&quot;:0,&quot;leftAbs&quot;:false,&quot;right&quot;:0,&quot;rightAbs&quot;:false,&quot;top&quot;:0,&quot;topAbs&quot;:false,&quot;type&quot;:&quot;general&quot;}],&quot;id&quot;:&quot;2023-09-25T15:11:16&quot;,&quot;maxSize&quot;:{&quot;size1&quot;:31.1},&quot;minSize&quot;:{&quot;size1&quot;:17.8},&quot;normalSize&quot;:{&quot;size1&quot;:17.8},&quot;subLayout&quot;:[{&quot;id&quot;:&quot;2023-09-25T15:11:16&quot;,&quot;maxSize&quot;:{&quot;size1&quot;:100},&quot;minSize&quot;:{&quot;size1&quot;:61.7},&quot;normalSize&quot;:{&quot;size1&quot;:61.7},&quot;subLayout&quot;:[{&quot;id&quot;:&quot;2023-09-25T15:11:16&quot;,&quot;margin&quot;:{&quot;bottom&quot;:0,&quot;left&quot;:1.2699999809265137,&quot;right&quot;:1.2699999809265137,&quot;top&quot;:0.4230000376701355},&quot;type&quot;:0},{&quot;id&quot;:&quot;2023-09-25T15:11:16&quot;,&quot;margin&quot;:{&quot;bottom&quot;:0.025999998673796654,&quot;left&quot;:1.2699999809265137,&quot;right&quot;:1.2699999809265137,&quot;top&quot;:0.025999998673796654},&quot;type&quot;:0}],&quot;type&quot;:0},{&quot;id&quot;:&quot;2023-09-25T15:11:16&quot;,&quot;margin&quot;:{&quot;bottom&quot;:0.847000002861023,&quot;left&quot;:1.2699999809265137,&quot;right&quot;:1.2699999809265137,&quot;top&quot;:1.2699999809265137},&quot;type&quot;:0}],&quot;type&quot;:0}"/>
  <p:tag name="KSO_WM_SLIDE_LAYOUTTYPE" val="topbottom"/>
  <p:tag name="KSO_WM_SLIDE_POSITION" val="36*12"/>
  <p:tag name="KSO_WM_SLIDE_RATIO" val="1.777778"/>
  <p:tag name="KSO_WM_SLIDE_SIZE" val="888*504"/>
  <p:tag name="KSO_WM_SLIDE_SUBTYPE" val="picTxt"/>
  <p:tag name="KSO_WM_SLIDE_TYPE" val="text"/>
  <p:tag name="KSO_WM_TAG_VERSION" val="1.0"/>
  <p:tag name="KSO_WM_TEMPLATE_CATEGORY" val="diagram"/>
  <p:tag name="KSO_WM_TEMPLATE_COLOR_TYPE" val="0"/>
  <p:tag name="KSO_WM_TEMPLATE_INDEX" val="20220058"/>
  <p:tag name="KSO_WM_TEMPLATE_MASTER_TYPE" val="0"/>
  <p:tag name="KSO_WM_TEMPLATE_SUBCATEGORY" val="25"/>
</p:tagLst>
</file>

<file path=ppt/tags/tag235.xml><?xml version="1.0" encoding="utf-8"?>
<p:tagLst xmlns:p="http://schemas.openxmlformats.org/presentationml/2006/main">
  <p:tag name="KSO_WM_BEAUTIFY_FLAG" val="#wm#"/>
  <p:tag name="KSO_WM_SLIDE_BACKGROUND_TYPE" val="general"/>
  <p:tag name="KSO_WM_SLIDE_BK_DARK_LIGHT" val="1"/>
  <p:tag name="KSO_WM_TAG_VERSION" val="1.0"/>
  <p:tag name="KSO_WM_UNIT_COMPATIBLE" val="0"/>
  <p:tag name="KSO_WM_UNIT_DIAGRAM_ISNUMVISUAL" val="0"/>
  <p:tag name="KSO_WM_UNIT_DIAGRAM_ISREFERUNIT" val="0"/>
  <p:tag name="KSO_WM_UNIT_FILL_FORE_SCHEMECOLOR_INDEX" val="5"/>
  <p:tag name="KSO_WM_UNIT_FILL_FORE_SCHEMECOLOR_INDEX_BRIGHTNESS" val="0"/>
  <p:tag name="KSO_WM_UNIT_FILL_TYPE" val="1"/>
  <p:tag name="KSO_WM_UNIT_HIGHLIGHT" val="0"/>
  <p:tag name="KSO_WM_UNIT_ID" val="_12**"/>
  <p:tag name="KSO_WM_UNIT_LAYERLEVEL" val="1"/>
  <p:tag name="KSO_WM_UNIT_TEXT_FILL_FORE_SCHEMECOLOR_INDEX" val="2"/>
  <p:tag name="KSO_WM_UNIT_TEXT_FILL_FORE_SCHEMECOLOR_INDEX_BRIGHTNESS" val="0"/>
  <p:tag name="KSO_WM_UNIT_TEXT_FILL_TYPE" val="1"/>
  <p:tag name="KSO_WM_UNIT_TYPE" val="i"/>
</p:tagLst>
</file>

<file path=ppt/tags/tag236.xml><?xml version="1.0" encoding="utf-8"?>
<p:tagLst xmlns:p="http://schemas.openxmlformats.org/presentationml/2006/main">
  <p:tag name="KSO_WM_BEAUTIFY_FLAG" val="#wm#"/>
  <p:tag name="KSO_WM_SLIDE_BACKGROUND_TYPE" val="general"/>
  <p:tag name="KSO_WM_SLIDE_BK_DARK_LIGHT" val="1"/>
  <p:tag name="KSO_WM_TAG_VERSION" val="1.0"/>
  <p:tag name="KSO_WM_UNIT_COMPATIBLE" val="0"/>
  <p:tag name="KSO_WM_UNIT_DIAGRAM_ISNUMVISUAL" val="0"/>
  <p:tag name="KSO_WM_UNIT_DIAGRAM_ISREFERUNIT" val="0"/>
  <p:tag name="KSO_WM_UNIT_FILL_FORE_SCHEMECOLOR_INDEX" val="5"/>
  <p:tag name="KSO_WM_UNIT_FILL_FORE_SCHEMECOLOR_INDEX_BRIGHTNESS" val="0"/>
  <p:tag name="KSO_WM_UNIT_FILL_TYPE" val="1"/>
  <p:tag name="KSO_WM_UNIT_HIGHLIGHT" val="0"/>
  <p:tag name="KSO_WM_UNIT_ID" val="_12**"/>
  <p:tag name="KSO_WM_UNIT_LAYERLEVEL" val="1"/>
  <p:tag name="KSO_WM_UNIT_TEXT_FILL_FORE_SCHEMECOLOR_INDEX" val="2"/>
  <p:tag name="KSO_WM_UNIT_TEXT_FILL_FORE_SCHEMECOLOR_INDEX_BRIGHTNESS" val="0"/>
  <p:tag name="KSO_WM_UNIT_TEXT_FILL_TYPE" val="1"/>
  <p:tag name="KSO_WM_UNIT_TYPE" val="i"/>
</p:tagLst>
</file>

<file path=ppt/tags/tag237.xml><?xml version="1.0" encoding="utf-8"?>
<p:tagLst xmlns:p="http://schemas.openxmlformats.org/presentationml/2006/main">
  <p:tag name="KSO_WM_BEAUTIFY_FLAG" val="#wm#"/>
  <p:tag name="KSO_WM_TAG_VERSION" val="1.0"/>
  <p:tag name="KSO_WM_TEMPLATE_CATEGORY" val="diagram"/>
  <p:tag name="KSO_WM_TEMPLATE_INDEX" val="20220058"/>
  <p:tag name="KSO_WM_UNIT_BLOCK" val="0"/>
  <p:tag name="KSO_WM_UNIT_COMPATIBLE" val="0"/>
  <p:tag name="KSO_WM_UNIT_DEC_AREA_ID" val="401453a90b9f4fd5b1215058b8a2f2e8"/>
  <p:tag name="KSO_WM_UNIT_DECORATE_INFO" val="{&quot;ReferentInfo&quot;:{&quot;Id&quot;:&quot;2d2094633d9c481aa0d84a95a0159686&quot;,&quot;X&quot;:{&quot;Pos&quot;:1},&quot;Y&quot;:{&quot;Pos&quot;:2}},&quot;DecorateInfoX&quot;:{&quot;Pos&quot;:1,&quot;IsAbs&quot;:true},&quot;DecorateInfoY&quot;:{&quot;Pos&quot;:0,&quot;IsAbs&quot;:true},&quot;DecorateInfoW&quot;:{&quot;IsAbs&quot;:true},&quot;DecorateInfoH&quot;:{&quot;IsAbs&quot;:true},&quot;whChangeMode&quot;:0}"/>
  <p:tag name="KSO_WM_UNIT_DIAGRAM_ISNUMVISUAL" val="0"/>
  <p:tag name="KSO_WM_UNIT_DIAGRAM_ISREFERUNIT" val="0"/>
  <p:tag name="KSO_WM_UNIT_HIGHLIGHT" val="0"/>
  <p:tag name="KSO_WM_UNIT_ID" val="diagram20220058_1*i*1"/>
  <p:tag name="KSO_WM_UNIT_INDEX" val="1"/>
  <p:tag name="KSO_WM_UNIT_LAYERLEVEL" val="1"/>
  <p:tag name="KSO_WM_UNIT_LINE_FILL_TYPE" val="2"/>
  <p:tag name="KSO_WM_UNIT_LINE_FORE_SCHEMECOLOR_INDEX" val="5"/>
  <p:tag name="KSO_WM_UNIT_LINE_FORE_SCHEMECOLOR_INDEX_BRIGHTNESS" val="0"/>
  <p:tag name="KSO_WM_UNIT_SM_LIMIT_TYPE" val="0"/>
  <p:tag name="KSO_WM_UNIT_TYPE" val="i"/>
  <p:tag name="WM_BEAUTIFY_ZORDER_FLAG_TAG" val="1"/>
</p:tagLst>
</file>

<file path=ppt/tags/tag238.xml><?xml version="1.0" encoding="utf-8"?>
<p:tagLst xmlns:p="http://schemas.openxmlformats.org/presentationml/2006/main">
  <p:tag name="KSO_WM_BEAUTIFY_FLAG" val="#wm#"/>
  <p:tag name="KSO_WM_TAG_VERSION" val="1.0"/>
  <p:tag name="KSO_WM_TEMPLATE_CATEGORY" val="diagram"/>
  <p:tag name="KSO_WM_TEMPLATE_INDEX" val="20220058"/>
  <p:tag name="KSO_WM_UNIT_BLOCK" val="0"/>
  <p:tag name="KSO_WM_UNIT_COMPATIBLE" val="0"/>
  <p:tag name="KSO_WM_UNIT_DEC_AREA_ID" val="2d2094633d9c481aa0d84a95a015968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DIAGRAM_ISNUMVISUAL" val="0"/>
  <p:tag name="KSO_WM_UNIT_DIAGRAM_ISREFERUNIT" val="0"/>
  <p:tag name="KSO_WM_UNIT_HIGHLIGHT" val="0"/>
  <p:tag name="KSO_WM_UNIT_ID" val="diagram20220058_1*a*1"/>
  <p:tag name="KSO_WM_UNIT_INDEX" val="1"/>
  <p:tag name="KSO_WM_UNIT_ISCONTENTSTITLE" val="0"/>
  <p:tag name="KSO_WM_UNIT_ISNUMDGMTITLE" val="0"/>
  <p:tag name="KSO_WM_UNIT_LAYERLEVEL" val="1"/>
  <p:tag name="KSO_WM_UNIT_NOCLEAR" val="0"/>
  <p:tag name="KSO_WM_UNIT_PRESET_TEXT" val="线型上下导航版"/>
  <p:tag name="KSO_WM_UNIT_SM_LIMIT_TYPE" val="2"/>
  <p:tag name="KSO_WM_UNIT_TEXT_FILL_FORE_SCHEMECOLOR_INDEX" val="13"/>
  <p:tag name="KSO_WM_UNIT_TEXT_FILL_FORE_SCHEMECOLOR_INDEX_BRIGHTNESS" val="0"/>
  <p:tag name="KSO_WM_UNIT_TEXT_FILL_TYPE" val="1"/>
  <p:tag name="KSO_WM_UNIT_TYPE" val="a"/>
  <p:tag name="KSO_WM_UNIT_VALUE" val="27"/>
  <p:tag name="WM_BEAUTIFY_ZORDER_FLAG_TAG" val="2"/>
</p:tagLst>
</file>

<file path=ppt/tags/tag239.xml><?xml version="1.0" encoding="utf-8"?>
<p:tagLst xmlns:p="http://schemas.openxmlformats.org/presentationml/2006/main">
  <p:tag name="KSO_WM_ASSEMBLE_CHIP_INDEX" val="dc8ab5172452436899286f2808371cac"/>
  <p:tag name="KSO_WM_BEAUTIFY_FLAG" val="#wm#"/>
  <p:tag name="KSO_WM_CHIP_FILLAREA_FILL_RULE" val="{&quot;fill_align&quot;:&quot;lm&quot;,&quot;fill_mode&quot;:&quot;full&quot;,&quot;sacle_strategy&quot;:&quot;smart&quot;}"/>
  <p:tag name="KSO_WM_CHIP_GROUPID" val="5e6b05596848fb12bee65ac8"/>
  <p:tag name="KSO_WM_CHIP_XID" val="5e6b05596848fb12bee65aca"/>
  <p:tag name="KSO_WM_TAG_VERSION" val="1.0"/>
  <p:tag name="KSO_WM_TEMPLATE_ASSEMBLE_GROUPID" val="6130c4e08b5cc6c91112a571"/>
  <p:tag name="KSO_WM_TEMPLATE_ASSEMBLE_XID" val="6130c4e08b5cc6c91112a571"/>
  <p:tag name="KSO_WM_TEMPLATE_CATEGORY" val="diagram"/>
  <p:tag name="KSO_WM_TEMPLATE_INDEX" val="20207315"/>
  <p:tag name="KSO_WM_UNIT_BLOCK" val="0"/>
  <p:tag name="KSO_WM_UNIT_COMPATIBLE" val="0"/>
  <p:tag name="KSO_WM_UNIT_DEC_AREA_ID" val="3462bde237c543c58b90892aede91ea7"/>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DEFAULT_FONT" val="14;20;2"/>
  <p:tag name="KSO_WM_UNIT_DIAGRAM_ISNUMVISUAL" val="0"/>
  <p:tag name="KSO_WM_UNIT_DIAGRAM_ISREFERUNIT" val="0"/>
  <p:tag name="KSO_WM_UNIT_HIGHLIGHT" val="0"/>
  <p:tag name="KSO_WM_UNIT_ID" val="diagram20207315_1*f*1"/>
  <p:tag name="KSO_WM_UNIT_INDEX" val="1"/>
  <p:tag name="KSO_WM_UNIT_LAYERLEVEL" val="1"/>
  <p:tag name="KSO_WM_UNIT_NOCLEAR" val="0"/>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雨露滋养。恰如其分的表达观点，往往事半功倍。当您的内容到达这个限度时，或许已经不纯粹作用于演示，极大可能运用于阅读领域；无论是传播观点、知识分享还是汇报工作，内容的详尽固然重要，但请一定注意信息框架的清晰。"/>
  <p:tag name="KSO_WM_UNIT_SHOW_EDIT_AREA_INDICATION" val="1"/>
  <p:tag name="KSO_WM_UNIT_SM_LIMIT_TYPE" val="2"/>
  <p:tag name="KSO_WM_UNIT_SUBTYPE" val="a"/>
  <p:tag name="KSO_WM_UNIT_TEXT_FILL_FORE_SCHEMECOLOR_INDEX" val="13"/>
  <p:tag name="KSO_WM_UNIT_TEXT_FILL_FORE_SCHEMECOLOR_INDEX_BRIGHTNESS" val="0.25"/>
  <p:tag name="KSO_WM_UNIT_TEXT_FILL_TYPE" val="1"/>
  <p:tag name="KSO_WM_UNIT_TEXT_SUBTYPE" val="a"/>
  <p:tag name="KSO_WM_UNIT_TYPE" val="f"/>
  <p:tag name="KSO_WM_UNIT_VALUE" val="290"/>
  <p:tag name="WM_BEAUTIFY_ZORDER_FLAG_TAG" val="4"/>
</p:tagLst>
</file>

<file path=ppt/tags/tag2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240.xml><?xml version="1.0" encoding="utf-8"?>
<p:tagLst xmlns:p="http://schemas.openxmlformats.org/presentationml/2006/main">
  <p:tag name="KSO_WM_BEAUTIFY_FLAG" val="#wm#"/>
  <p:tag name="KSO_WM_SLIDE_BACKGROUND" val="[&quot;general&quot;]"/>
  <p:tag name="KSO_WM_SLIDE_BACKGROUND_TYPE" val="general"/>
  <p:tag name="KSO_WM_SLIDE_BK_DARK_LIGHT" val="1"/>
  <p:tag name="KSO_WM_SLIDE_ID" val="diagram20220058_1"/>
  <p:tag name="KSO_WM_SLIDE_INDEX" val="1"/>
  <p:tag name="KSO_WM_SLIDE_ITEM_CNT" val="0"/>
  <p:tag name="KSO_WM_SLIDE_LAYOUT" val="a_d"/>
  <p:tag name="KSO_WM_SLIDE_LAYOUT_CNT" val="1_1"/>
  <p:tag name="KSO_WM_SLIDE_LAYOUT_INFO" val="{&quot;backgroundInfo&quot;:[{&quot;bottom&quot;:0,&quot;bottomAbs&quot;:false,&quot;left&quot;:0,&quot;leftAbs&quot;:false,&quot;right&quot;:0,&quot;rightAbs&quot;:false,&quot;top&quot;:0,&quot;topAbs&quot;:false,&quot;type&quot;:&quot;general&quot;}],&quot;id&quot;:&quot;2023-09-25T15:11:16&quot;,&quot;maxSize&quot;:{&quot;size1&quot;:20},&quot;minSize&quot;:{&quot;size1&quot;:11.2},&quot;normalSize&quot;:{&quot;size1&quot;:11.2},&quot;subLayout&quot;:[{&quot;id&quot;:&quot;2023-09-25T15:11:16&quot;,&quot;margin&quot;:{&quot;bottom&quot;:0.025999998673796654,&quot;left&quot;:1.2699999809265137,&quot;right&quot;:1.2699999809265137,&quot;top&quot;:0.4230000376701355},&quot;type&quot;:0},{&quot;id&quot;:&quot;2023-09-25T15:11:16&quot;,&quot;margin&quot;:{&quot;bottom&quot;:0.847000002861023,&quot;left&quot;:1.2699999809265137,&quot;right&quot;:1.2699999809265137,&quot;top&quot;:1.2699999809265137},&quot;type&quot;:0}],&quot;type&quot;:0}"/>
  <p:tag name="KSO_WM_SLIDE_LAYOUTTYPE" val="topbottom"/>
  <p:tag name="KSO_WM_SLIDE_POSITION" val="36*12"/>
  <p:tag name="KSO_WM_SLIDE_RATIO" val="1.777778"/>
  <p:tag name="KSO_WM_SLIDE_SIZE" val="888*504"/>
  <p:tag name="KSO_WM_SLIDE_SUBTYPE" val="picTxt"/>
  <p:tag name="KSO_WM_SLIDE_TYPE" val="text"/>
  <p:tag name="KSO_WM_TAG_VERSION" val="1.0"/>
  <p:tag name="KSO_WM_TEMPLATE_CATEGORY" val="diagram"/>
  <p:tag name="KSO_WM_TEMPLATE_COLOR_TYPE" val="0"/>
  <p:tag name="KSO_WM_TEMPLATE_INDEX" val="20220058"/>
  <p:tag name="KSO_WM_TEMPLATE_MASTER_TYPE" val="0"/>
  <p:tag name="KSO_WM_TEMPLATE_SUBCATEGORY" val="25"/>
</p:tagLst>
</file>

<file path=ppt/tags/tag241.xml><?xml version="1.0" encoding="utf-8"?>
<p:tagLst xmlns:p="http://schemas.openxmlformats.org/presentationml/2006/main">
  <p:tag name="KSO_WM_BEAUTIFY_FLAG" val="#wm#"/>
  <p:tag name="KSO_WM_SLIDE_BACKGROUND_TYPE" val="general"/>
  <p:tag name="KSO_WM_SLIDE_BK_DARK_LIGHT" val="1"/>
  <p:tag name="KSO_WM_TAG_VERSION" val="1.0"/>
  <p:tag name="KSO_WM_UNIT_COMPATIBLE" val="0"/>
  <p:tag name="KSO_WM_UNIT_DIAGRAM_ISNUMVISUAL" val="0"/>
  <p:tag name="KSO_WM_UNIT_DIAGRAM_ISREFERUNIT" val="0"/>
  <p:tag name="KSO_WM_UNIT_FILL_FORE_SCHEMECOLOR_INDEX" val="5"/>
  <p:tag name="KSO_WM_UNIT_FILL_FORE_SCHEMECOLOR_INDEX_BRIGHTNESS" val="0"/>
  <p:tag name="KSO_WM_UNIT_FILL_TYPE" val="1"/>
  <p:tag name="KSO_WM_UNIT_HIGHLIGHT" val="0"/>
  <p:tag name="KSO_WM_UNIT_ID" val="_12**"/>
  <p:tag name="KSO_WM_UNIT_LAYERLEVEL" val="1"/>
  <p:tag name="KSO_WM_UNIT_TEXT_FILL_FORE_SCHEMECOLOR_INDEX" val="2"/>
  <p:tag name="KSO_WM_UNIT_TEXT_FILL_FORE_SCHEMECOLOR_INDEX_BRIGHTNESS" val="0"/>
  <p:tag name="KSO_WM_UNIT_TEXT_FILL_TYPE" val="1"/>
  <p:tag name="KSO_WM_UNIT_TYPE" val="i"/>
</p:tagLst>
</file>

<file path=ppt/tags/tag242.xml><?xml version="1.0" encoding="utf-8"?>
<p:tagLst xmlns:p="http://schemas.openxmlformats.org/presentationml/2006/main">
  <p:tag name="KSO_WM_BEAUTIFY_FLAG" val="#wm#"/>
  <p:tag name="KSO_WM_SLIDE_BACKGROUND_TYPE" val="general"/>
  <p:tag name="KSO_WM_SLIDE_BK_DARK_LIGHT" val="1"/>
  <p:tag name="KSO_WM_TAG_VERSION" val="1.0"/>
  <p:tag name="KSO_WM_UNIT_COMPATIBLE" val="0"/>
  <p:tag name="KSO_WM_UNIT_DIAGRAM_ISNUMVISUAL" val="0"/>
  <p:tag name="KSO_WM_UNIT_DIAGRAM_ISREFERUNIT" val="0"/>
  <p:tag name="KSO_WM_UNIT_FILL_FORE_SCHEMECOLOR_INDEX" val="5"/>
  <p:tag name="KSO_WM_UNIT_FILL_FORE_SCHEMECOLOR_INDEX_BRIGHTNESS" val="0"/>
  <p:tag name="KSO_WM_UNIT_FILL_TYPE" val="1"/>
  <p:tag name="KSO_WM_UNIT_HIGHLIGHT" val="0"/>
  <p:tag name="KSO_WM_UNIT_ID" val="_12**"/>
  <p:tag name="KSO_WM_UNIT_LAYERLEVEL" val="1"/>
  <p:tag name="KSO_WM_UNIT_TEXT_FILL_FORE_SCHEMECOLOR_INDEX" val="2"/>
  <p:tag name="KSO_WM_UNIT_TEXT_FILL_FORE_SCHEMECOLOR_INDEX_BRIGHTNESS" val="0"/>
  <p:tag name="KSO_WM_UNIT_TEXT_FILL_TYPE" val="1"/>
  <p:tag name="KSO_WM_UNIT_TYPE" val="i"/>
</p:tagLst>
</file>

<file path=ppt/tags/tag243.xml><?xml version="1.0" encoding="utf-8"?>
<p:tagLst xmlns:p="http://schemas.openxmlformats.org/presentationml/2006/main">
  <p:tag name="KSO_WM_BEAUTIFY_FLAG" val="#wm#"/>
  <p:tag name="KSO_WM_TAG_VERSION" val="1.0"/>
  <p:tag name="KSO_WM_TEMPLATE_CATEGORY" val="diagram"/>
  <p:tag name="KSO_WM_TEMPLATE_INDEX" val="20220058"/>
  <p:tag name="KSO_WM_UNIT_BLOCK" val="0"/>
  <p:tag name="KSO_WM_UNIT_COMPATIBLE" val="0"/>
  <p:tag name="KSO_WM_UNIT_DEC_AREA_ID" val="d9af724aacd940ba88587c69c6737586"/>
  <p:tag name="KSO_WM_UNIT_DECORATE_INFO" val="{&quot;ReferentInfo&quot;:{&quot;Id&quot;:&quot;22f7d0e2fc6540148a36099908562f0b;590ceab586f14f20999948c865f9646b&quot;,&quot;X&quot;:{&quot;Pos&quot;:1},&quot;Y&quot;:{&quot;Pos&quot;:2}},&quot;DecorateInfoX&quot;:{&quot;Pos&quot;:1,&quot;IsAbs&quot;:true},&quot;DecorateInfoY&quot;:{&quot;Pos&quot;:0,&quot;IsAbs&quot;:true},&quot;DecorateInfoW&quot;:{&quot;IsAbs&quot;:true},&quot;DecorateInfoH&quot;:{&quot;IsAbs&quot;:true},&quot;whChangeMode&quot;:0}"/>
  <p:tag name="KSO_WM_UNIT_DIAGRAM_ISNUMVISUAL" val="0"/>
  <p:tag name="KSO_WM_UNIT_DIAGRAM_ISREFERUNIT" val="0"/>
  <p:tag name="KSO_WM_UNIT_HIGHLIGHT" val="0"/>
  <p:tag name="KSO_WM_UNIT_ID" val="diagram20220058_2*i*1"/>
  <p:tag name="KSO_WM_UNIT_INDEX" val="1"/>
  <p:tag name="KSO_WM_UNIT_LAYERLEVEL" val="1"/>
  <p:tag name="KSO_WM_UNIT_LINE_FILL_TYPE" val="2"/>
  <p:tag name="KSO_WM_UNIT_LINE_FORE_SCHEMECOLOR_INDEX" val="5"/>
  <p:tag name="KSO_WM_UNIT_LINE_FORE_SCHEMECOLOR_INDEX_BRIGHTNESS" val="0"/>
  <p:tag name="KSO_WM_UNIT_SM_LIMIT_TYPE" val="0"/>
  <p:tag name="KSO_WM_UNIT_TYPE" val="i"/>
  <p:tag name="WM_BEAUTIFY_ZORDER_FLAG_TAG" val="1"/>
</p:tagLst>
</file>

<file path=ppt/tags/tag244.xml><?xml version="1.0" encoding="utf-8"?>
<p:tagLst xmlns:p="http://schemas.openxmlformats.org/presentationml/2006/main">
  <p:tag name="KSO_WM_BEAUTIFY_FLAG" val="#wm#"/>
  <p:tag name="KSO_WM_TAG_VERSION" val="1.0"/>
  <p:tag name="KSO_WM_TEMPLATE_CATEGORY" val="diagram"/>
  <p:tag name="KSO_WM_TEMPLATE_INDEX" val="20220058"/>
  <p:tag name="KSO_WM_UNIT_BLOCK" val="0"/>
  <p:tag name="KSO_WM_UNIT_COMPATIBLE" val="0"/>
  <p:tag name="KSO_WM_UNIT_DEC_AREA_ID" val="22f7d0e2fc6540148a36099908562f0b"/>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DIAGRAM_ISNUMVISUAL" val="0"/>
  <p:tag name="KSO_WM_UNIT_DIAGRAM_ISREFERUNIT" val="0"/>
  <p:tag name="KSO_WM_UNIT_HIGHLIGHT" val="0"/>
  <p:tag name="KSO_WM_UNIT_ID" val="diagram20220058_2*a*1"/>
  <p:tag name="KSO_WM_UNIT_INDEX" val="1"/>
  <p:tag name="KSO_WM_UNIT_ISCONTENTSTITLE" val="0"/>
  <p:tag name="KSO_WM_UNIT_ISNUMDGMTITLE" val="0"/>
  <p:tag name="KSO_WM_UNIT_LAYERLEVEL" val="1"/>
  <p:tag name="KSO_WM_UNIT_NOCLEAR" val="0"/>
  <p:tag name="KSO_WM_UNIT_PRESET_TEXT" val="线型上下导航版"/>
  <p:tag name="KSO_WM_UNIT_SM_LIMIT_TYPE" val="2"/>
  <p:tag name="KSO_WM_UNIT_TEXT_FILL_FORE_SCHEMECOLOR_INDEX" val="13"/>
  <p:tag name="KSO_WM_UNIT_TEXT_FILL_FORE_SCHEMECOLOR_INDEX_BRIGHTNESS" val="0"/>
  <p:tag name="KSO_WM_UNIT_TEXT_FILL_TYPE" val="1"/>
  <p:tag name="KSO_WM_UNIT_TYPE" val="a"/>
  <p:tag name="KSO_WM_UNIT_VALUE" val="27"/>
  <p:tag name="WM_BEAUTIFY_ZORDER_FLAG_TAG" val="2"/>
</p:tagLst>
</file>

<file path=ppt/tags/tag245.xml><?xml version="1.0" encoding="utf-8"?>
<p:tagLst xmlns:p="http://schemas.openxmlformats.org/presentationml/2006/main">
  <p:tag name="KSO_WM_BEAUTIFY_FLAG" val="#wm#"/>
  <p:tag name="KSO_WM_TAG_VERSION" val="1.0"/>
  <p:tag name="KSO_WM_TEMPLATE_CATEGORY" val="diagram"/>
  <p:tag name="KSO_WM_TEMPLATE_INDEX" val="20220058"/>
  <p:tag name="KSO_WM_UNIT_BLOCK" val="0"/>
  <p:tag name="KSO_WM_UNIT_COMPATIBLE" val="0"/>
  <p:tag name="KSO_WM_UNIT_DEC_AREA_ID" val="590ceab586f14f20999948c865f9646b"/>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DIAGRAM_ISNUMVISUAL" val="0"/>
  <p:tag name="KSO_WM_UNIT_DIAGRAM_ISREFERUNIT" val="0"/>
  <p:tag name="KSO_WM_UNIT_HIGHLIGHT" val="0"/>
  <p:tag name="KSO_WM_UNIT_ID" val="diagram20220058_2*b*1"/>
  <p:tag name="KSO_WM_UNIT_INDEX" val="1"/>
  <p:tag name="KSO_WM_UNIT_ISCONTENTSTITLE" val="0"/>
  <p:tag name="KSO_WM_UNIT_ISNUMDGMTITLE" val="0"/>
  <p:tag name="KSO_WM_UNIT_LAYERLEVEL" val="1"/>
  <p:tag name="KSO_WM_UNIT_NOCLEAR" val="0"/>
  <p:tag name="KSO_WM_UNIT_PRESET_TEXT" val="单击此处添加文本具体内容，简明扼要的阐述您的观点。"/>
  <p:tag name="KSO_WM_UNIT_SM_LIMIT_TYPE" val="2"/>
  <p:tag name="KSO_WM_UNIT_TEXT_FILL_FORE_SCHEMECOLOR_INDEX" val="13"/>
  <p:tag name="KSO_WM_UNIT_TEXT_FILL_FORE_SCHEMECOLOR_INDEX_BRIGHTNESS" val="0"/>
  <p:tag name="KSO_WM_UNIT_TEXT_FILL_TYPE" val="1"/>
  <p:tag name="KSO_WM_UNIT_TYPE" val="b"/>
  <p:tag name="KSO_WM_UNIT_VALUE" val="49"/>
  <p:tag name="WM_BEAUTIFY_ZORDER_FLAG_TAG" val="3"/>
</p:tagLst>
</file>

<file path=ppt/tags/tag246.xml><?xml version="1.0" encoding="utf-8"?>
<p:tagLst xmlns:p="http://schemas.openxmlformats.org/presentationml/2006/main">
  <p:tag name="KSO_WM_ASSEMBLE_CHIP_INDEX" val="dc8ab5172452436899286f2808371cac"/>
  <p:tag name="KSO_WM_BEAUTIFY_FLAG" val="#wm#"/>
  <p:tag name="KSO_WM_CHIP_FILLAREA_FILL_RULE" val="{&quot;fill_align&quot;:&quot;lm&quot;,&quot;fill_mode&quot;:&quot;full&quot;,&quot;sacle_strategy&quot;:&quot;smart&quot;}"/>
  <p:tag name="KSO_WM_CHIP_GROUPID" val="5e6b05596848fb12bee65ac8"/>
  <p:tag name="KSO_WM_CHIP_XID" val="5e6b05596848fb12bee65aca"/>
  <p:tag name="KSO_WM_TAG_VERSION" val="1.0"/>
  <p:tag name="KSO_WM_TEMPLATE_ASSEMBLE_GROUPID" val="6130c4e08b5cc6c91112a571"/>
  <p:tag name="KSO_WM_TEMPLATE_ASSEMBLE_XID" val="6130c4e08b5cc6c91112a571"/>
  <p:tag name="KSO_WM_TEMPLATE_CATEGORY" val="diagram"/>
  <p:tag name="KSO_WM_TEMPLATE_INDEX" val="20207315"/>
  <p:tag name="KSO_WM_UNIT_BLOCK" val="0"/>
  <p:tag name="KSO_WM_UNIT_COMPATIBLE" val="0"/>
  <p:tag name="KSO_WM_UNIT_DEC_AREA_ID" val="3462bde237c543c58b90892aede91ea7"/>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DEFAULT_FONT" val="14;20;2"/>
  <p:tag name="KSO_WM_UNIT_DIAGRAM_ISNUMVISUAL" val="0"/>
  <p:tag name="KSO_WM_UNIT_DIAGRAM_ISREFERUNIT" val="0"/>
  <p:tag name="KSO_WM_UNIT_HIGHLIGHT" val="0"/>
  <p:tag name="KSO_WM_UNIT_ID" val="diagram20207315_1*f*1"/>
  <p:tag name="KSO_WM_UNIT_INDEX" val="1"/>
  <p:tag name="KSO_WM_UNIT_LAYERLEVEL" val="1"/>
  <p:tag name="KSO_WM_UNIT_NOCLEAR" val="0"/>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雨露滋养。恰如其分的表达观点，往往事半功倍。当您的内容到达这个限度时，或许已经不纯粹作用于演示，极大可能运用于阅读领域；无论是传播观点、知识分享还是汇报工作，内容的详尽固然重要，但请一定注意信息框架的清晰。"/>
  <p:tag name="KSO_WM_UNIT_SHOW_EDIT_AREA_INDICATION" val="1"/>
  <p:tag name="KSO_WM_UNIT_SM_LIMIT_TYPE" val="2"/>
  <p:tag name="KSO_WM_UNIT_SUBTYPE" val="a"/>
  <p:tag name="KSO_WM_UNIT_TEXT_FILL_FORE_SCHEMECOLOR_INDEX" val="13"/>
  <p:tag name="KSO_WM_UNIT_TEXT_FILL_FORE_SCHEMECOLOR_INDEX_BRIGHTNESS" val="0.25"/>
  <p:tag name="KSO_WM_UNIT_TEXT_FILL_TYPE" val="1"/>
  <p:tag name="KSO_WM_UNIT_TEXT_SUBTYPE" val="a"/>
  <p:tag name="KSO_WM_UNIT_TYPE" val="f"/>
  <p:tag name="KSO_WM_UNIT_VALUE" val="290"/>
  <p:tag name="WM_BEAUTIFY_ZORDER_FLAG_TAG" val="5"/>
</p:tagLst>
</file>

<file path=ppt/tags/tag247.xml><?xml version="1.0" encoding="utf-8"?>
<p:tagLst xmlns:p="http://schemas.openxmlformats.org/presentationml/2006/main">
  <p:tag name="KSO_WM_BEAUTIFY_FLAG" val="#wm#"/>
  <p:tag name="KSO_WM_SLIDE_BACKGROUND" val="[&quot;general&quot;]"/>
  <p:tag name="KSO_WM_SLIDE_BACKGROUND_TYPE" val="general"/>
  <p:tag name="KSO_WM_SLIDE_BK_DARK_LIGHT" val="1"/>
  <p:tag name="KSO_WM_SLIDE_ID" val="diagram20220058_2"/>
  <p:tag name="KSO_WM_SLIDE_INDEX" val="2"/>
  <p:tag name="KSO_WM_SLIDE_ITEM_CNT" val="0"/>
  <p:tag name="KSO_WM_SLIDE_LAYOUT" val="a_b_d"/>
  <p:tag name="KSO_WM_SLIDE_LAYOUT_CNT" val="1_1_1"/>
  <p:tag name="KSO_WM_SLIDE_LAYOUT_INFO" val="{&quot;backgroundInfo&quot;:[{&quot;bottom&quot;:0,&quot;bottomAbs&quot;:false,&quot;left&quot;:0,&quot;leftAbs&quot;:false,&quot;right&quot;:0,&quot;rightAbs&quot;:false,&quot;top&quot;:0,&quot;topAbs&quot;:false,&quot;type&quot;:&quot;general&quot;}],&quot;id&quot;:&quot;2023-09-25T15:11:16&quot;,&quot;maxSize&quot;:{&quot;size1&quot;:31.1},&quot;minSize&quot;:{&quot;size1&quot;:17.8},&quot;normalSize&quot;:{&quot;size1&quot;:17.8},&quot;subLayout&quot;:[{&quot;id&quot;:&quot;2023-09-25T15:11:16&quot;,&quot;maxSize&quot;:{&quot;size1&quot;:100},&quot;minSize&quot;:{&quot;size1&quot;:61.7},&quot;normalSize&quot;:{&quot;size1&quot;:61.7},&quot;subLayout&quot;:[{&quot;id&quot;:&quot;2023-09-25T15:11:16&quot;,&quot;margin&quot;:{&quot;bottom&quot;:0,&quot;left&quot;:1.2699999809265137,&quot;right&quot;:1.2699999809265137,&quot;top&quot;:0.4230000376701355},&quot;type&quot;:0},{&quot;id&quot;:&quot;2023-09-25T15:11:16&quot;,&quot;margin&quot;:{&quot;bottom&quot;:0.025999998673796654,&quot;left&quot;:1.2699999809265137,&quot;right&quot;:1.2699999809265137,&quot;top&quot;:0.025999998673796654},&quot;type&quot;:0}],&quot;type&quot;:0},{&quot;id&quot;:&quot;2023-09-25T15:11:16&quot;,&quot;margin&quot;:{&quot;bottom&quot;:0.847000002861023,&quot;left&quot;:1.2699999809265137,&quot;right&quot;:1.2699999809265137,&quot;top&quot;:1.2699999809265137},&quot;type&quot;:0}],&quot;type&quot;:0}"/>
  <p:tag name="KSO_WM_SLIDE_LAYOUTTYPE" val="topbottom"/>
  <p:tag name="KSO_WM_SLIDE_POSITION" val="36*12"/>
  <p:tag name="KSO_WM_SLIDE_RATIO" val="1.777778"/>
  <p:tag name="KSO_WM_SLIDE_SIZE" val="888*504"/>
  <p:tag name="KSO_WM_SLIDE_SUBTYPE" val="picTxt"/>
  <p:tag name="KSO_WM_SLIDE_TYPE" val="text"/>
  <p:tag name="KSO_WM_TAG_VERSION" val="1.0"/>
  <p:tag name="KSO_WM_TEMPLATE_CATEGORY" val="diagram"/>
  <p:tag name="KSO_WM_TEMPLATE_COLOR_TYPE" val="0"/>
  <p:tag name="KSO_WM_TEMPLATE_INDEX" val="20220058"/>
  <p:tag name="KSO_WM_TEMPLATE_MASTER_TYPE" val="0"/>
  <p:tag name="KSO_WM_TEMPLATE_SUBCATEGORY" val="25"/>
</p:tagLst>
</file>

<file path=ppt/tags/tag248.xml><?xml version="1.0" encoding="utf-8"?>
<p:tagLst xmlns:p="http://schemas.openxmlformats.org/presentationml/2006/main">
  <p:tag name="KSO_WM_BEAUTIFY_FLAG" val="#wm#"/>
  <p:tag name="KSO_WM_SLIDE_BACKGROUND_TYPE" val="general"/>
  <p:tag name="KSO_WM_SLIDE_BK_DARK_LIGHT" val="1"/>
  <p:tag name="KSO_WM_TAG_VERSION" val="1.0"/>
  <p:tag name="KSO_WM_UNIT_COMPATIBLE" val="0"/>
  <p:tag name="KSO_WM_UNIT_DIAGRAM_ISNUMVISUAL" val="0"/>
  <p:tag name="KSO_WM_UNIT_DIAGRAM_ISREFERUNIT" val="0"/>
  <p:tag name="KSO_WM_UNIT_FILL_FORE_SCHEMECOLOR_INDEX" val="5"/>
  <p:tag name="KSO_WM_UNIT_FILL_FORE_SCHEMECOLOR_INDEX_BRIGHTNESS" val="0"/>
  <p:tag name="KSO_WM_UNIT_FILL_TYPE" val="1"/>
  <p:tag name="KSO_WM_UNIT_HIGHLIGHT" val="0"/>
  <p:tag name="KSO_WM_UNIT_ID" val="_12**"/>
  <p:tag name="KSO_WM_UNIT_LAYERLEVEL" val="1"/>
  <p:tag name="KSO_WM_UNIT_TEXT_FILL_FORE_SCHEMECOLOR_INDEX" val="2"/>
  <p:tag name="KSO_WM_UNIT_TEXT_FILL_FORE_SCHEMECOLOR_INDEX_BRIGHTNESS" val="0"/>
  <p:tag name="KSO_WM_UNIT_TEXT_FILL_TYPE" val="1"/>
  <p:tag name="KSO_WM_UNIT_TYPE" val="i"/>
</p:tagLst>
</file>

<file path=ppt/tags/tag249.xml><?xml version="1.0" encoding="utf-8"?>
<p:tagLst xmlns:p="http://schemas.openxmlformats.org/presentationml/2006/main">
  <p:tag name="KSO_WM_BEAUTIFY_FLAG" val="#wm#"/>
  <p:tag name="KSO_WM_SLIDE_BACKGROUND_TYPE" val="general"/>
  <p:tag name="KSO_WM_SLIDE_BK_DARK_LIGHT" val="1"/>
  <p:tag name="KSO_WM_TAG_VERSION" val="1.0"/>
  <p:tag name="KSO_WM_UNIT_COMPATIBLE" val="0"/>
  <p:tag name="KSO_WM_UNIT_DIAGRAM_ISNUMVISUAL" val="0"/>
  <p:tag name="KSO_WM_UNIT_DIAGRAM_ISREFERUNIT" val="0"/>
  <p:tag name="KSO_WM_UNIT_FILL_FORE_SCHEMECOLOR_INDEX" val="5"/>
  <p:tag name="KSO_WM_UNIT_FILL_FORE_SCHEMECOLOR_INDEX_BRIGHTNESS" val="0"/>
  <p:tag name="KSO_WM_UNIT_FILL_TYPE" val="1"/>
  <p:tag name="KSO_WM_UNIT_HIGHLIGHT" val="0"/>
  <p:tag name="KSO_WM_UNIT_ID" val="_12**"/>
  <p:tag name="KSO_WM_UNIT_LAYERLEVEL" val="1"/>
  <p:tag name="KSO_WM_UNIT_TEXT_FILL_FORE_SCHEMECOLOR_INDEX" val="2"/>
  <p:tag name="KSO_WM_UNIT_TEXT_FILL_FORE_SCHEMECOLOR_INDEX_BRIGHTNESS" val="0"/>
  <p:tag name="KSO_WM_UNIT_TEXT_FILL_TYPE" val="1"/>
  <p:tag name="KSO_WM_UNIT_TYPE" val="i"/>
</p:tagLst>
</file>

<file path=ppt/tags/tag2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250.xml><?xml version="1.0" encoding="utf-8"?>
<p:tagLst xmlns:p="http://schemas.openxmlformats.org/presentationml/2006/main">
  <p:tag name="KSO_WM_BEAUTIFY_FLAG" val="#wm#"/>
  <p:tag name="KSO_WM_TAG_VERSION" val="1.0"/>
  <p:tag name="KSO_WM_TEMPLATE_CATEGORY" val="diagram"/>
  <p:tag name="KSO_WM_TEMPLATE_INDEX" val="20220058"/>
  <p:tag name="KSO_WM_UNIT_BLOCK" val="0"/>
  <p:tag name="KSO_WM_UNIT_COMPATIBLE" val="0"/>
  <p:tag name="KSO_WM_UNIT_DEC_AREA_ID" val="d9af724aacd940ba88587c69c6737586"/>
  <p:tag name="KSO_WM_UNIT_DECORATE_INFO" val="{&quot;ReferentInfo&quot;:{&quot;Id&quot;:&quot;22f7d0e2fc6540148a36099908562f0b;590ceab586f14f20999948c865f9646b&quot;,&quot;X&quot;:{&quot;Pos&quot;:1},&quot;Y&quot;:{&quot;Pos&quot;:2}},&quot;DecorateInfoX&quot;:{&quot;Pos&quot;:1,&quot;IsAbs&quot;:true},&quot;DecorateInfoY&quot;:{&quot;Pos&quot;:0,&quot;IsAbs&quot;:true},&quot;DecorateInfoW&quot;:{&quot;IsAbs&quot;:true},&quot;DecorateInfoH&quot;:{&quot;IsAbs&quot;:true},&quot;whChangeMode&quot;:0}"/>
  <p:tag name="KSO_WM_UNIT_DIAGRAM_ISNUMVISUAL" val="0"/>
  <p:tag name="KSO_WM_UNIT_DIAGRAM_ISREFERUNIT" val="0"/>
  <p:tag name="KSO_WM_UNIT_HIGHLIGHT" val="0"/>
  <p:tag name="KSO_WM_UNIT_ID" val="diagram20220058_2*i*1"/>
  <p:tag name="KSO_WM_UNIT_INDEX" val="1"/>
  <p:tag name="KSO_WM_UNIT_LAYERLEVEL" val="1"/>
  <p:tag name="KSO_WM_UNIT_LINE_FILL_TYPE" val="2"/>
  <p:tag name="KSO_WM_UNIT_LINE_FORE_SCHEMECOLOR_INDEX" val="5"/>
  <p:tag name="KSO_WM_UNIT_LINE_FORE_SCHEMECOLOR_INDEX_BRIGHTNESS" val="0"/>
  <p:tag name="KSO_WM_UNIT_SM_LIMIT_TYPE" val="0"/>
  <p:tag name="KSO_WM_UNIT_TYPE" val="i"/>
  <p:tag name="WM_BEAUTIFY_ZORDER_FLAG_TAG" val="1"/>
</p:tagLst>
</file>

<file path=ppt/tags/tag251.xml><?xml version="1.0" encoding="utf-8"?>
<p:tagLst xmlns:p="http://schemas.openxmlformats.org/presentationml/2006/main">
  <p:tag name="KSO_WM_BEAUTIFY_FLAG" val="#wm#"/>
  <p:tag name="KSO_WM_TAG_VERSION" val="1.0"/>
  <p:tag name="KSO_WM_TEMPLATE_CATEGORY" val="diagram"/>
  <p:tag name="KSO_WM_TEMPLATE_INDEX" val="20220058"/>
  <p:tag name="KSO_WM_UNIT_BLOCK" val="0"/>
  <p:tag name="KSO_WM_UNIT_COMPATIBLE" val="0"/>
  <p:tag name="KSO_WM_UNIT_DEC_AREA_ID" val="22f7d0e2fc6540148a36099908562f0b"/>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DIAGRAM_ISNUMVISUAL" val="0"/>
  <p:tag name="KSO_WM_UNIT_DIAGRAM_ISREFERUNIT" val="0"/>
  <p:tag name="KSO_WM_UNIT_HIGHLIGHT" val="0"/>
  <p:tag name="KSO_WM_UNIT_ID" val="diagram20220058_2*a*1"/>
  <p:tag name="KSO_WM_UNIT_INDEX" val="1"/>
  <p:tag name="KSO_WM_UNIT_ISCONTENTSTITLE" val="0"/>
  <p:tag name="KSO_WM_UNIT_ISNUMDGMTITLE" val="0"/>
  <p:tag name="KSO_WM_UNIT_LAYERLEVEL" val="1"/>
  <p:tag name="KSO_WM_UNIT_NOCLEAR" val="0"/>
  <p:tag name="KSO_WM_UNIT_PRESET_TEXT" val="线型上下导航版"/>
  <p:tag name="KSO_WM_UNIT_SM_LIMIT_TYPE" val="2"/>
  <p:tag name="KSO_WM_UNIT_TEXT_FILL_FORE_SCHEMECOLOR_INDEX" val="13"/>
  <p:tag name="KSO_WM_UNIT_TEXT_FILL_FORE_SCHEMECOLOR_INDEX_BRIGHTNESS" val="0"/>
  <p:tag name="KSO_WM_UNIT_TEXT_FILL_TYPE" val="1"/>
  <p:tag name="KSO_WM_UNIT_TYPE" val="a"/>
  <p:tag name="KSO_WM_UNIT_VALUE" val="27"/>
  <p:tag name="WM_BEAUTIFY_ZORDER_FLAG_TAG" val="2"/>
</p:tagLst>
</file>

<file path=ppt/tags/tag252.xml><?xml version="1.0" encoding="utf-8"?>
<p:tagLst xmlns:p="http://schemas.openxmlformats.org/presentationml/2006/main">
  <p:tag name="KSO_WM_ASSEMBLE_CHIP_INDEX" val="53f115901fe44f3787d5c3752471e8b4"/>
  <p:tag name="KSO_WM_BEAUTIFY_FLAG" val="#wm#"/>
  <p:tag name="KSO_WM_CHIP_FILLAREA_FILL_RULE" val="{&quot;fill_align&quot;:&quot;cm&quot;,&quot;fill_mode&quot;:&quot;full&quot;,&quot;sacle_strategy&quot;:&quot;smart&quot;}"/>
  <p:tag name="KSO_WM_CHIP_GROUPID" val="5e6b05596848fb12bee65ac8"/>
  <p:tag name="KSO_WM_CHIP_XID" val="5e6b05596848fb12bee65aca"/>
  <p:tag name="KSO_WM_TAG_VERSION" val="1.0"/>
  <p:tag name="KSO_WM_TEMPLATE_ASSEMBLE_GROUPID" val="60656f644054ed1e2fb8092e"/>
  <p:tag name="KSO_WM_TEMPLATE_ASSEMBLE_XID" val="60656f644054ed1e2fb8092e"/>
  <p:tag name="KSO_WM_TEMPLATE_CATEGORY" val="diagram"/>
  <p:tag name="KSO_WM_TEMPLATE_INDEX" val="20212843"/>
  <p:tag name="KSO_WM_UNIT_BLOCK" val="0"/>
  <p:tag name="KSO_WM_UNIT_COMPATIBLE" val="0"/>
  <p:tag name="KSO_WM_UNIT_DEC_AREA_ID" val="8cb1ccbfd41a4f08aa021a2337e676da"/>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DEFAULT_FONT" val="14;20;2"/>
  <p:tag name="KSO_WM_UNIT_DIAGRAM_ISNUMVISUAL" val="0"/>
  <p:tag name="KSO_WM_UNIT_DIAGRAM_ISREFERUNIT" val="0"/>
  <p:tag name="KSO_WM_UNIT_HIGHLIGHT" val="0"/>
  <p:tag name="KSO_WM_UNIT_ID" val="diagram20212843_1*f*1"/>
  <p:tag name="KSO_WM_UNIT_INDEX" val="1"/>
  <p:tag name="KSO_WM_UNIT_LAYERLEVEL" val="1"/>
  <p:tag name="KSO_WM_UNIT_NOCLEAR" val="0"/>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雨露滋养。恰如其分的表达观点，往往事半功倍。当您的内容到达这个限度时，或许已经不纯粹作用于演示，极大可能运用于阅读领域；无论是传播观点、知识分享还是汇报工作，内容的详尽固然重要，但请一定注意信息框架的清晰，这样才能使内容层次分明，页面简洁易读。如果您的内容确实非常重要又难以精简，也请使用分段处理，对内容进行简单的梳理和提炼，这样会使逻辑框架相对清晰。为了能让您有更直观的字数感受，并进一步方便使用，我们设置了文本的最大限度，当您输入的文字到这里时，已濒临页面容纳内容的上限，若还有更多内容，请酌情缩小字号，但我们不建议您的文本字号小于14磅，请您务必注意。单击此处添加正文，文字是您思想的提炼，为了演示发布的良好效果，请言简意赅的阐述您的观点。您的内容已经简明扼要，字字珠玑，但信息却千丝万缕、错综复杂。"/>
  <p:tag name="KSO_WM_UNIT_SHOW_EDIT_AREA_INDICATION" val="1"/>
  <p:tag name="KSO_WM_UNIT_SM_LIMIT_TYPE" val="2"/>
  <p:tag name="KSO_WM_UNIT_SUBTYPE" val="a"/>
  <p:tag name="KSO_WM_UNIT_SUPPORT_UNIT_TYPE" val="[&quot;l&quot;,&quot;m&quot;,&quot;n&quot;,&quot;o&quot;,&quot;p&quot;,&quot;q&quot;,&quot;r&quot;,&quot;δ&quot;,&quot;ε&quot;,&quot;ζ&quot;,&quot;η&quot;,&quot;d&quot;,&quot;α&quot;,&quot;β&quot;,&quot;θ&quot;]"/>
  <p:tag name="KSO_WM_UNIT_TEXT_FILL_FORE_SCHEMECOLOR_INDEX" val="13"/>
  <p:tag name="KSO_WM_UNIT_TEXT_FILL_FORE_SCHEMECOLOR_INDEX_BRIGHTNESS" val="0.25"/>
  <p:tag name="KSO_WM_UNIT_TEXT_FILL_TYPE" val="1"/>
  <p:tag name="KSO_WM_UNIT_TEXT_SUBTYPE" val="a"/>
  <p:tag name="KSO_WM_UNIT_TYPE" val="f"/>
  <p:tag name="KSO_WM_UNIT_VALUE" val="576"/>
  <p:tag name="WM_BEAUTIFY_ZORDER_FLAG_TAG" val="4"/>
</p:tagLst>
</file>

<file path=ppt/tags/tag253.xml><?xml version="1.0" encoding="utf-8"?>
<p:tagLst xmlns:p="http://schemas.openxmlformats.org/presentationml/2006/main">
  <p:tag name="KSO_WM_BEAUTIFY_FLAG" val="#wm#"/>
  <p:tag name="KSO_WM_SLIDE_BACKGROUND" val="[&quot;general&quot;]"/>
  <p:tag name="KSO_WM_SLIDE_BACKGROUND_TYPE" val="general"/>
  <p:tag name="KSO_WM_SLIDE_BK_DARK_LIGHT" val="1"/>
  <p:tag name="KSO_WM_SLIDE_ID" val="diagram20220058_2"/>
  <p:tag name="KSO_WM_SLIDE_INDEX" val="2"/>
  <p:tag name="KSO_WM_SLIDE_ITEM_CNT" val="0"/>
  <p:tag name="KSO_WM_SLIDE_LAYOUT" val="a_b_d"/>
  <p:tag name="KSO_WM_SLIDE_LAYOUT_CNT" val="1_1_1"/>
  <p:tag name="KSO_WM_SLIDE_LAYOUT_INFO" val="{&quot;backgroundInfo&quot;:[{&quot;bottom&quot;:0,&quot;bottomAbs&quot;:false,&quot;left&quot;:0,&quot;leftAbs&quot;:false,&quot;right&quot;:0,&quot;rightAbs&quot;:false,&quot;top&quot;:0,&quot;topAbs&quot;:false,&quot;type&quot;:&quot;general&quot;}],&quot;id&quot;:&quot;2023-09-25T15:11:16&quot;,&quot;maxSize&quot;:{&quot;size1&quot;:31.1},&quot;minSize&quot;:{&quot;size1&quot;:17.8},&quot;normalSize&quot;:{&quot;size1&quot;:17.8},&quot;subLayout&quot;:[{&quot;id&quot;:&quot;2023-09-25T15:11:16&quot;,&quot;maxSize&quot;:{&quot;size1&quot;:100},&quot;minSize&quot;:{&quot;size1&quot;:61.7},&quot;normalSize&quot;:{&quot;size1&quot;:61.7},&quot;subLayout&quot;:[{&quot;id&quot;:&quot;2023-09-25T15:11:16&quot;,&quot;margin&quot;:{&quot;bottom&quot;:0,&quot;left&quot;:1.2699999809265137,&quot;right&quot;:1.2699999809265137,&quot;top&quot;:0.4230000376701355},&quot;type&quot;:0},{&quot;id&quot;:&quot;2023-09-25T15:11:16&quot;,&quot;margin&quot;:{&quot;bottom&quot;:0.025999998673796654,&quot;left&quot;:1.2699999809265137,&quot;right&quot;:1.2699999809265137,&quot;top&quot;:0.025999998673796654},&quot;type&quot;:0}],&quot;type&quot;:0},{&quot;id&quot;:&quot;2023-09-25T15:11:16&quot;,&quot;margin&quot;:{&quot;bottom&quot;:0.847000002861023,&quot;left&quot;:1.2699999809265137,&quot;right&quot;:1.2699999809265137,&quot;top&quot;:1.2699999809265137},&quot;type&quot;:0}],&quot;type&quot;:0}"/>
  <p:tag name="KSO_WM_SLIDE_LAYOUTTYPE" val="topbottom"/>
  <p:tag name="KSO_WM_SLIDE_POSITION" val="36*12"/>
  <p:tag name="KSO_WM_SLIDE_RATIO" val="1.777778"/>
  <p:tag name="KSO_WM_SLIDE_SIZE" val="888*504"/>
  <p:tag name="KSO_WM_SLIDE_SUBTYPE" val="picTxt"/>
  <p:tag name="KSO_WM_SLIDE_TYPE" val="text"/>
  <p:tag name="KSO_WM_TAG_VERSION" val="1.0"/>
  <p:tag name="KSO_WM_TEMPLATE_CATEGORY" val="diagram"/>
  <p:tag name="KSO_WM_TEMPLATE_COLOR_TYPE" val="0"/>
  <p:tag name="KSO_WM_TEMPLATE_INDEX" val="20220058"/>
  <p:tag name="KSO_WM_TEMPLATE_MASTER_TYPE" val="0"/>
  <p:tag name="KSO_WM_TEMPLATE_SUBCATEGORY" val="25"/>
</p:tagLst>
</file>

<file path=ppt/tags/tag254.xml><?xml version="1.0" encoding="utf-8"?>
<p:tagLst xmlns:p="http://schemas.openxmlformats.org/presentationml/2006/main">
  <p:tag name="KSO_WM_BEAUTIFY_FLAG" val="#wm#"/>
  <p:tag name="KSO_WM_SLIDE_BACKGROUND_TYPE" val="general"/>
  <p:tag name="KSO_WM_SLIDE_BK_DARK_LIGHT" val="1"/>
  <p:tag name="KSO_WM_TAG_VERSION" val="1.0"/>
  <p:tag name="KSO_WM_UNIT_COMPATIBLE" val="0"/>
  <p:tag name="KSO_WM_UNIT_DIAGRAM_ISNUMVISUAL" val="0"/>
  <p:tag name="KSO_WM_UNIT_DIAGRAM_ISREFERUNIT" val="0"/>
  <p:tag name="KSO_WM_UNIT_FILL_FORE_SCHEMECOLOR_INDEX" val="5"/>
  <p:tag name="KSO_WM_UNIT_FILL_FORE_SCHEMECOLOR_INDEX_BRIGHTNESS" val="0"/>
  <p:tag name="KSO_WM_UNIT_FILL_TYPE" val="1"/>
  <p:tag name="KSO_WM_UNIT_HIGHLIGHT" val="0"/>
  <p:tag name="KSO_WM_UNIT_ID" val="_12**"/>
  <p:tag name="KSO_WM_UNIT_LAYERLEVEL" val="1"/>
  <p:tag name="KSO_WM_UNIT_TEXT_FILL_FORE_SCHEMECOLOR_INDEX" val="2"/>
  <p:tag name="KSO_WM_UNIT_TEXT_FILL_FORE_SCHEMECOLOR_INDEX_BRIGHTNESS" val="0"/>
  <p:tag name="KSO_WM_UNIT_TEXT_FILL_TYPE" val="1"/>
  <p:tag name="KSO_WM_UNIT_TYPE" val="i"/>
</p:tagLst>
</file>

<file path=ppt/tags/tag255.xml><?xml version="1.0" encoding="utf-8"?>
<p:tagLst xmlns:p="http://schemas.openxmlformats.org/presentationml/2006/main">
  <p:tag name="KSO_WM_BEAUTIFY_FLAG" val="#wm#"/>
  <p:tag name="KSO_WM_SLIDE_BACKGROUND_TYPE" val="general"/>
  <p:tag name="KSO_WM_SLIDE_BK_DARK_LIGHT" val="1"/>
  <p:tag name="KSO_WM_TAG_VERSION" val="1.0"/>
  <p:tag name="KSO_WM_UNIT_COMPATIBLE" val="0"/>
  <p:tag name="KSO_WM_UNIT_DIAGRAM_ISNUMVISUAL" val="0"/>
  <p:tag name="KSO_WM_UNIT_DIAGRAM_ISREFERUNIT" val="0"/>
  <p:tag name="KSO_WM_UNIT_FILL_FORE_SCHEMECOLOR_INDEX" val="5"/>
  <p:tag name="KSO_WM_UNIT_FILL_FORE_SCHEMECOLOR_INDEX_BRIGHTNESS" val="0"/>
  <p:tag name="KSO_WM_UNIT_FILL_TYPE" val="1"/>
  <p:tag name="KSO_WM_UNIT_HIGHLIGHT" val="0"/>
  <p:tag name="KSO_WM_UNIT_ID" val="_12**"/>
  <p:tag name="KSO_WM_UNIT_LAYERLEVEL" val="1"/>
  <p:tag name="KSO_WM_UNIT_TEXT_FILL_FORE_SCHEMECOLOR_INDEX" val="2"/>
  <p:tag name="KSO_WM_UNIT_TEXT_FILL_FORE_SCHEMECOLOR_INDEX_BRIGHTNESS" val="0"/>
  <p:tag name="KSO_WM_UNIT_TEXT_FILL_TYPE" val="1"/>
  <p:tag name="KSO_WM_UNIT_TYPE" val="i"/>
</p:tagLst>
</file>

<file path=ppt/tags/tag256.xml><?xml version="1.0" encoding="utf-8"?>
<p:tagLst xmlns:p="http://schemas.openxmlformats.org/presentationml/2006/main">
  <p:tag name="KSO_WM_BEAUTIFY_FLAG" val="#wm#"/>
  <p:tag name="KSO_WM_TAG_VERSION" val="1.0"/>
  <p:tag name="KSO_WM_TEMPLATE_CATEGORY" val="diagram"/>
  <p:tag name="KSO_WM_TEMPLATE_INDEX" val="20220058"/>
  <p:tag name="KSO_WM_UNIT_BLOCK" val="0"/>
  <p:tag name="KSO_WM_UNIT_COMPATIBLE" val="0"/>
  <p:tag name="KSO_WM_UNIT_DEC_AREA_ID" val="d9af724aacd940ba88587c69c6737586"/>
  <p:tag name="KSO_WM_UNIT_DECORATE_INFO" val="{&quot;ReferentInfo&quot;:{&quot;Id&quot;:&quot;22f7d0e2fc6540148a36099908562f0b;590ceab586f14f20999948c865f9646b&quot;,&quot;X&quot;:{&quot;Pos&quot;:1},&quot;Y&quot;:{&quot;Pos&quot;:2}},&quot;DecorateInfoX&quot;:{&quot;Pos&quot;:1,&quot;IsAbs&quot;:true},&quot;DecorateInfoY&quot;:{&quot;Pos&quot;:0,&quot;IsAbs&quot;:true},&quot;DecorateInfoW&quot;:{&quot;IsAbs&quot;:true},&quot;DecorateInfoH&quot;:{&quot;IsAbs&quot;:true},&quot;whChangeMode&quot;:0}"/>
  <p:tag name="KSO_WM_UNIT_DIAGRAM_ISNUMVISUAL" val="0"/>
  <p:tag name="KSO_WM_UNIT_DIAGRAM_ISREFERUNIT" val="0"/>
  <p:tag name="KSO_WM_UNIT_HIGHLIGHT" val="0"/>
  <p:tag name="KSO_WM_UNIT_ID" val="diagram20220058_2*i*1"/>
  <p:tag name="KSO_WM_UNIT_INDEX" val="1"/>
  <p:tag name="KSO_WM_UNIT_LAYERLEVEL" val="1"/>
  <p:tag name="KSO_WM_UNIT_LINE_FILL_TYPE" val="2"/>
  <p:tag name="KSO_WM_UNIT_LINE_FORE_SCHEMECOLOR_INDEX" val="5"/>
  <p:tag name="KSO_WM_UNIT_LINE_FORE_SCHEMECOLOR_INDEX_BRIGHTNESS" val="0"/>
  <p:tag name="KSO_WM_UNIT_SM_LIMIT_TYPE" val="0"/>
  <p:tag name="KSO_WM_UNIT_TYPE" val="i"/>
</p:tagLst>
</file>

<file path=ppt/tags/tag257.xml><?xml version="1.0" encoding="utf-8"?>
<p:tagLst xmlns:p="http://schemas.openxmlformats.org/presentationml/2006/main">
  <p:tag name="KSO_WM_BEAUTIFY_FLAG" val="#wm#"/>
  <p:tag name="KSO_WM_TAG_VERSION" val="1.0"/>
  <p:tag name="KSO_WM_TEMPLATE_CATEGORY" val="diagram"/>
  <p:tag name="KSO_WM_TEMPLATE_INDEX" val="20220058"/>
  <p:tag name="KSO_WM_UNIT_BLOCK" val="0"/>
  <p:tag name="KSO_WM_UNIT_COMPATIBLE" val="0"/>
  <p:tag name="KSO_WM_UNIT_DEC_AREA_ID" val="22f7d0e2fc6540148a36099908562f0b"/>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DIAGRAM_ISNUMVISUAL" val="0"/>
  <p:tag name="KSO_WM_UNIT_DIAGRAM_ISREFERUNIT" val="0"/>
  <p:tag name="KSO_WM_UNIT_HIGHLIGHT" val="0"/>
  <p:tag name="KSO_WM_UNIT_ID" val="diagram20220058_2*a*1"/>
  <p:tag name="KSO_WM_UNIT_INDEX" val="1"/>
  <p:tag name="KSO_WM_UNIT_ISCONTENTSTITLE" val="0"/>
  <p:tag name="KSO_WM_UNIT_ISNUMDGMTITLE" val="0"/>
  <p:tag name="KSO_WM_UNIT_LAYERLEVEL" val="1"/>
  <p:tag name="KSO_WM_UNIT_NOCLEAR" val="0"/>
  <p:tag name="KSO_WM_UNIT_PRESET_TEXT" val="线型上下导航版"/>
  <p:tag name="KSO_WM_UNIT_SM_LIMIT_TYPE" val="2"/>
  <p:tag name="KSO_WM_UNIT_TEXT_FILL_FORE_SCHEMECOLOR_INDEX" val="13"/>
  <p:tag name="KSO_WM_UNIT_TEXT_FILL_FORE_SCHEMECOLOR_INDEX_BRIGHTNESS" val="0"/>
  <p:tag name="KSO_WM_UNIT_TEXT_FILL_TYPE" val="1"/>
  <p:tag name="KSO_WM_UNIT_TYPE" val="a"/>
  <p:tag name="KSO_WM_UNIT_VALUE" val="27"/>
</p:tagLst>
</file>

<file path=ppt/tags/tag258.xml><?xml version="1.0" encoding="utf-8"?>
<p:tagLst xmlns:p="http://schemas.openxmlformats.org/presentationml/2006/main">
  <p:tag name="KSO_WM_ASSEMBLE_CHIP_INDEX" val="9d4536e12a9d45e587387ffab50eac57"/>
  <p:tag name="KSO_WM_BEAUTIFY_FLAG" val="#wm#"/>
  <p:tag name="KSO_WM_CHIP_GROUPID" val="60b9e79ad573a1aeab43c0e7"/>
  <p:tag name="KSO_WM_CHIP_XID" val="60b9e79ad573a1aeab43c0e8"/>
  <p:tag name="KSO_WM_DIAGRAM_GROUP_CODE" val="l1-1"/>
  <p:tag name="KSO_WM_TAG_VERSION" val="1.0"/>
  <p:tag name="KSO_WM_TEMPLATE_CATEGORY" val="diagram"/>
  <p:tag name="KSO_WM_TEMPLATE_INDEX" val="20219129"/>
  <p:tag name="KSO_WM_UNIT_COMPATIBLE" val="0"/>
  <p:tag name="KSO_WM_UNIT_DIAGRAM_ISNUMVISUAL" val="0"/>
  <p:tag name="KSO_WM_UNIT_DIAGRAM_ISREFERUNIT" val="0"/>
  <p:tag name="KSO_WM_UNIT_FILL_FORE_SCHEMECOLOR_INDEX" val="5"/>
  <p:tag name="KSO_WM_UNIT_FILL_FORE_SCHEMECOLOR_INDEX_BRIGHTNESS" val="0"/>
  <p:tag name="KSO_WM_UNIT_FILL_TYPE" val="1"/>
  <p:tag name="KSO_WM_UNIT_HIGHLIGHT" val="0"/>
  <p:tag name="KSO_WM_UNIT_ID" val="diagram20219129_4*l_h_i*1_1_1"/>
  <p:tag name="KSO_WM_UNIT_INDEX" val="1_1_1"/>
  <p:tag name="KSO_WM_UNIT_LAYERLEVEL" val="1_1_1"/>
  <p:tag name="KSO_WM_UNIT_TYPE" val="l_h_i"/>
  <p:tag name="KSO_WM_UNIT_VALUE" val="4"/>
</p:tagLst>
</file>

<file path=ppt/tags/tag259.xml><?xml version="1.0" encoding="utf-8"?>
<p:tagLst xmlns:p="http://schemas.openxmlformats.org/presentationml/2006/main">
  <p:tag name="KSO_WM_ASSEMBLE_CHIP_INDEX" val="9d4536e12a9d45e587387ffab50eac57"/>
  <p:tag name="KSO_WM_BEAUTIFY_FLAG" val="#wm#"/>
  <p:tag name="KSO_WM_CHIP_GROUPID" val="60b9e79ad573a1aeab43c0e7"/>
  <p:tag name="KSO_WM_CHIP_XID" val="60b9e79ad573a1aeab43c0e8"/>
  <p:tag name="KSO_WM_DIAGRAM_GROUP_CODE" val="l1-1"/>
  <p:tag name="KSO_WM_TAG_VERSION" val="1.0"/>
  <p:tag name="KSO_WM_TEMPLATE_CATEGORY" val="diagram"/>
  <p:tag name="KSO_WM_TEMPLATE_INDEX" val="20219129"/>
  <p:tag name="KSO_WM_UNIT_COMPATIBLE" val="0"/>
  <p:tag name="KSO_WM_UNIT_DIAGRAM_ISNUMVISUAL" val="0"/>
  <p:tag name="KSO_WM_UNIT_DIAGRAM_ISREFERUNIT" val="0"/>
  <p:tag name="KSO_WM_UNIT_HIGHLIGHT" val="0"/>
  <p:tag name="KSO_WM_UNIT_ID" val="diagram20219129_4*l_h_f*1_1_1"/>
  <p:tag name="KSO_WM_UNIT_INDEX" val="1_1_1"/>
  <p:tag name="KSO_WM_UNIT_LAYERLEVEL" val="1_1_1"/>
  <p:tag name="KSO_WM_UNIT_NOCLEAR" val="0"/>
  <p:tag name="KSO_WM_UNIT_PRESET_TEXT" val="在此输入正文准确理解你所传达的意思在此输入正文在此输入正文"/>
  <p:tag name="KSO_WM_UNIT_SUBTYPE" val="a"/>
  <p:tag name="KSO_WM_UNIT_TEXT_FILL_FORE_SCHEMECOLOR_INDEX" val="13"/>
  <p:tag name="KSO_WM_UNIT_TEXT_FILL_FORE_SCHEMECOLOR_INDEX_BRIGHTNESS" val="0.25"/>
  <p:tag name="KSO_WM_UNIT_TEXT_FILL_TYPE" val="1"/>
  <p:tag name="KSO_WM_UNIT_TYPE" val="l_h_f"/>
  <p:tag name="KSO_WM_UNIT_VALUE" val="69"/>
</p:tagLst>
</file>

<file path=ppt/tags/tag2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260.xml><?xml version="1.0" encoding="utf-8"?>
<p:tagLst xmlns:p="http://schemas.openxmlformats.org/presentationml/2006/main">
  <p:tag name="KSO_WM_ASSEMBLE_CHIP_INDEX" val="9d4536e12a9d45e587387ffab50eac57"/>
  <p:tag name="KSO_WM_BEAUTIFY_FLAG" val="#wm#"/>
  <p:tag name="KSO_WM_CHIP_GROUPID" val="60b9e79ad573a1aeab43c0e7"/>
  <p:tag name="KSO_WM_CHIP_XID" val="60b9e79ad573a1aeab43c0e8"/>
  <p:tag name="KSO_WM_DIAGRAM_GROUP_CODE" val="l1-1"/>
  <p:tag name="KSO_WM_TAG_VERSION" val="1.0"/>
  <p:tag name="KSO_WM_TEMPLATE_CATEGORY" val="diagram"/>
  <p:tag name="KSO_WM_TEMPLATE_INDEX" val="20219129"/>
  <p:tag name="KSO_WM_UNIT_COMPATIBLE" val="0"/>
  <p:tag name="KSO_WM_UNIT_DIAGRAM_ISNUMVISUAL" val="0"/>
  <p:tag name="KSO_WM_UNIT_DIAGRAM_ISREFERUNIT" val="0"/>
  <p:tag name="KSO_WM_UNIT_HIGHLIGHT" val="0"/>
  <p:tag name="KSO_WM_UNIT_ID" val="diagram20219129_4*l_h_i*1_1_2"/>
  <p:tag name="KSO_WM_UNIT_INDEX" val="1_1_2"/>
  <p:tag name="KSO_WM_UNIT_LAYERLEVEL" val="1_1_1"/>
  <p:tag name="KSO_WM_UNIT_SUBTYPE" val="d"/>
  <p:tag name="KSO_WM_UNIT_TEXT_FILL_FORE_SCHEMECOLOR_INDEX" val="14"/>
  <p:tag name="KSO_WM_UNIT_TEXT_FILL_FORE_SCHEMECOLOR_INDEX_BRIGHTNESS" val="0"/>
  <p:tag name="KSO_WM_UNIT_TEXT_FILL_TYPE" val="1"/>
  <p:tag name="KSO_WM_UNIT_TYPE" val="l_h_i"/>
  <p:tag name="KSO_WM_UNIT_VALUE" val="1"/>
</p:tagLst>
</file>

<file path=ppt/tags/tag261.xml><?xml version="1.0" encoding="utf-8"?>
<p:tagLst xmlns:p="http://schemas.openxmlformats.org/presentationml/2006/main">
  <p:tag name="KSO_WM_ASSEMBLE_CHIP_INDEX" val="9d4536e12a9d45e587387ffab50eac57"/>
  <p:tag name="KSO_WM_BEAUTIFY_FLAG" val="#wm#"/>
  <p:tag name="KSO_WM_CHIP_GROUPID" val="60b9e79ad573a1aeab43c0e7"/>
  <p:tag name="KSO_WM_CHIP_XID" val="60b9e79ad573a1aeab43c0e8"/>
  <p:tag name="KSO_WM_DIAGRAM_GROUP_CODE" val="l1-1"/>
  <p:tag name="KSO_WM_TAG_VERSION" val="1.0"/>
  <p:tag name="KSO_WM_TEMPLATE_CATEGORY" val="diagram"/>
  <p:tag name="KSO_WM_TEMPLATE_INDEX" val="20219129"/>
  <p:tag name="KSO_WM_UNIT_COMPATIBLE" val="0"/>
  <p:tag name="KSO_WM_UNIT_DIAGRAM_ISNUMVISUAL" val="0"/>
  <p:tag name="KSO_WM_UNIT_DIAGRAM_ISREFERUNIT" val="0"/>
  <p:tag name="KSO_WM_UNIT_FILL_FORE_SCHEMECOLOR_INDEX" val="6"/>
  <p:tag name="KSO_WM_UNIT_FILL_FORE_SCHEMECOLOR_INDEX_BRIGHTNESS" val="0"/>
  <p:tag name="KSO_WM_UNIT_FILL_TYPE" val="1"/>
  <p:tag name="KSO_WM_UNIT_HIGHLIGHT" val="0"/>
  <p:tag name="KSO_WM_UNIT_ID" val="diagram20219129_4*l_h_i*1_2_1"/>
  <p:tag name="KSO_WM_UNIT_INDEX" val="1_2_1"/>
  <p:tag name="KSO_WM_UNIT_LAYERLEVEL" val="1_1_1"/>
  <p:tag name="KSO_WM_UNIT_TYPE" val="l_h_i"/>
  <p:tag name="KSO_WM_UNIT_VALUE" val="4"/>
</p:tagLst>
</file>

<file path=ppt/tags/tag262.xml><?xml version="1.0" encoding="utf-8"?>
<p:tagLst xmlns:p="http://schemas.openxmlformats.org/presentationml/2006/main">
  <p:tag name="KSO_WM_ASSEMBLE_CHIP_INDEX" val="9d4536e12a9d45e587387ffab50eac57"/>
  <p:tag name="KSO_WM_BEAUTIFY_FLAG" val="#wm#"/>
  <p:tag name="KSO_WM_CHIP_GROUPID" val="60b9e79ad573a1aeab43c0e7"/>
  <p:tag name="KSO_WM_CHIP_XID" val="60b9e79ad573a1aeab43c0e8"/>
  <p:tag name="KSO_WM_DIAGRAM_GROUP_CODE" val="l1-1"/>
  <p:tag name="KSO_WM_TAG_VERSION" val="1.0"/>
  <p:tag name="KSO_WM_TEMPLATE_CATEGORY" val="diagram"/>
  <p:tag name="KSO_WM_TEMPLATE_INDEX" val="20219129"/>
  <p:tag name="KSO_WM_UNIT_COMPATIBLE" val="0"/>
  <p:tag name="KSO_WM_UNIT_DIAGRAM_ISNUMVISUAL" val="0"/>
  <p:tag name="KSO_WM_UNIT_DIAGRAM_ISREFERUNIT" val="0"/>
  <p:tag name="KSO_WM_UNIT_HIGHLIGHT" val="0"/>
  <p:tag name="KSO_WM_UNIT_ID" val="diagram20219129_4*l_h_f*1_2_1"/>
  <p:tag name="KSO_WM_UNIT_INDEX" val="1_2_1"/>
  <p:tag name="KSO_WM_UNIT_LAYERLEVEL" val="1_1_1"/>
  <p:tag name="KSO_WM_UNIT_NOCLEAR" val="0"/>
  <p:tag name="KSO_WM_UNIT_PRESET_TEXT" val="在此输入正文准确理解你所传达的意思在此输入正文在此输入正文"/>
  <p:tag name="KSO_WM_UNIT_SUBTYPE" val="a"/>
  <p:tag name="KSO_WM_UNIT_TEXT_FILL_FORE_SCHEMECOLOR_INDEX" val="13"/>
  <p:tag name="KSO_WM_UNIT_TEXT_FILL_FORE_SCHEMECOLOR_INDEX_BRIGHTNESS" val="0.25"/>
  <p:tag name="KSO_WM_UNIT_TEXT_FILL_TYPE" val="1"/>
  <p:tag name="KSO_WM_UNIT_TYPE" val="l_h_f"/>
  <p:tag name="KSO_WM_UNIT_VALUE" val="69"/>
</p:tagLst>
</file>

<file path=ppt/tags/tag263.xml><?xml version="1.0" encoding="utf-8"?>
<p:tagLst xmlns:p="http://schemas.openxmlformats.org/presentationml/2006/main">
  <p:tag name="KSO_WM_ASSEMBLE_CHIP_INDEX" val="9d4536e12a9d45e587387ffab50eac57"/>
  <p:tag name="KSO_WM_BEAUTIFY_FLAG" val="#wm#"/>
  <p:tag name="KSO_WM_CHIP_GROUPID" val="60b9e79ad573a1aeab43c0e7"/>
  <p:tag name="KSO_WM_CHIP_XID" val="60b9e79ad573a1aeab43c0e8"/>
  <p:tag name="KSO_WM_DIAGRAM_GROUP_CODE" val="l1-1"/>
  <p:tag name="KSO_WM_TAG_VERSION" val="1.0"/>
  <p:tag name="KSO_WM_TEMPLATE_CATEGORY" val="diagram"/>
  <p:tag name="KSO_WM_TEMPLATE_INDEX" val="20219129"/>
  <p:tag name="KSO_WM_UNIT_COMPATIBLE" val="0"/>
  <p:tag name="KSO_WM_UNIT_DIAGRAM_ISNUMVISUAL" val="0"/>
  <p:tag name="KSO_WM_UNIT_DIAGRAM_ISREFERUNIT" val="0"/>
  <p:tag name="KSO_WM_UNIT_HIGHLIGHT" val="0"/>
  <p:tag name="KSO_WM_UNIT_ID" val="diagram20219129_4*l_h_i*1_2_2"/>
  <p:tag name="KSO_WM_UNIT_INDEX" val="1_2_2"/>
  <p:tag name="KSO_WM_UNIT_LAYERLEVEL" val="1_1_1"/>
  <p:tag name="KSO_WM_UNIT_SUBTYPE" val="d"/>
  <p:tag name="KSO_WM_UNIT_TEXT_FILL_FORE_SCHEMECOLOR_INDEX" val="14"/>
  <p:tag name="KSO_WM_UNIT_TEXT_FILL_FORE_SCHEMECOLOR_INDEX_BRIGHTNESS" val="0"/>
  <p:tag name="KSO_WM_UNIT_TEXT_FILL_TYPE" val="1"/>
  <p:tag name="KSO_WM_UNIT_TYPE" val="l_h_i"/>
  <p:tag name="KSO_WM_UNIT_VALUE" val="1"/>
</p:tagLst>
</file>

<file path=ppt/tags/tag264.xml><?xml version="1.0" encoding="utf-8"?>
<p:tagLst xmlns:p="http://schemas.openxmlformats.org/presentationml/2006/main">
  <p:tag name="KSO_WM_ASSEMBLE_CHIP_INDEX" val="9d4536e12a9d45e587387ffab50eac57"/>
  <p:tag name="KSO_WM_BEAUTIFY_FLAG" val="#wm#"/>
  <p:tag name="KSO_WM_CHIP_GROUPID" val="60b9e79ad573a1aeab43c0e7"/>
  <p:tag name="KSO_WM_CHIP_XID" val="60b9e79ad573a1aeab43c0e8"/>
  <p:tag name="KSO_WM_DIAGRAM_GROUP_CODE" val="l1-1"/>
  <p:tag name="KSO_WM_TAG_VERSION" val="1.0"/>
  <p:tag name="KSO_WM_TEMPLATE_CATEGORY" val="diagram"/>
  <p:tag name="KSO_WM_TEMPLATE_INDEX" val="20219129"/>
  <p:tag name="KSO_WM_UNIT_COMPATIBLE" val="0"/>
  <p:tag name="KSO_WM_UNIT_DIAGRAM_ISNUMVISUAL" val="0"/>
  <p:tag name="KSO_WM_UNIT_DIAGRAM_ISREFERUNIT" val="0"/>
  <p:tag name="KSO_WM_UNIT_FILL_FORE_SCHEMECOLOR_INDEX" val="7"/>
  <p:tag name="KSO_WM_UNIT_FILL_FORE_SCHEMECOLOR_INDEX_BRIGHTNESS" val="0"/>
  <p:tag name="KSO_WM_UNIT_FILL_TYPE" val="1"/>
  <p:tag name="KSO_WM_UNIT_HIGHLIGHT" val="0"/>
  <p:tag name="KSO_WM_UNIT_ID" val="diagram20219129_4*l_h_i*1_3_1"/>
  <p:tag name="KSO_WM_UNIT_INDEX" val="1_3_1"/>
  <p:tag name="KSO_WM_UNIT_LAYERLEVEL" val="1_1_1"/>
  <p:tag name="KSO_WM_UNIT_TYPE" val="l_h_i"/>
  <p:tag name="KSO_WM_UNIT_VALUE" val="4"/>
</p:tagLst>
</file>

<file path=ppt/tags/tag265.xml><?xml version="1.0" encoding="utf-8"?>
<p:tagLst xmlns:p="http://schemas.openxmlformats.org/presentationml/2006/main">
  <p:tag name="KSO_WM_ASSEMBLE_CHIP_INDEX" val="9d4536e12a9d45e587387ffab50eac57"/>
  <p:tag name="KSO_WM_BEAUTIFY_FLAG" val="#wm#"/>
  <p:tag name="KSO_WM_CHIP_GROUPID" val="60b9e79ad573a1aeab43c0e7"/>
  <p:tag name="KSO_WM_CHIP_XID" val="60b9e79ad573a1aeab43c0e8"/>
  <p:tag name="KSO_WM_DIAGRAM_GROUP_CODE" val="l1-1"/>
  <p:tag name="KSO_WM_TAG_VERSION" val="1.0"/>
  <p:tag name="KSO_WM_TEMPLATE_CATEGORY" val="diagram"/>
  <p:tag name="KSO_WM_TEMPLATE_INDEX" val="20219129"/>
  <p:tag name="KSO_WM_UNIT_COMPATIBLE" val="0"/>
  <p:tag name="KSO_WM_UNIT_DIAGRAM_ISNUMVISUAL" val="0"/>
  <p:tag name="KSO_WM_UNIT_DIAGRAM_ISREFERUNIT" val="0"/>
  <p:tag name="KSO_WM_UNIT_HIGHLIGHT" val="0"/>
  <p:tag name="KSO_WM_UNIT_ID" val="diagram20219129_4*l_h_f*1_3_1"/>
  <p:tag name="KSO_WM_UNIT_INDEX" val="1_3_1"/>
  <p:tag name="KSO_WM_UNIT_LAYERLEVEL" val="1_1_1"/>
  <p:tag name="KSO_WM_UNIT_NOCLEAR" val="0"/>
  <p:tag name="KSO_WM_UNIT_PRESET_TEXT" val="在此输入正文准确理解你所传达的意思在此输入正文在此输入正文"/>
  <p:tag name="KSO_WM_UNIT_SUBTYPE" val="a"/>
  <p:tag name="KSO_WM_UNIT_TEXT_FILL_FORE_SCHEMECOLOR_INDEX" val="13"/>
  <p:tag name="KSO_WM_UNIT_TEXT_FILL_FORE_SCHEMECOLOR_INDEX_BRIGHTNESS" val="0.25"/>
  <p:tag name="KSO_WM_UNIT_TEXT_FILL_TYPE" val="1"/>
  <p:tag name="KSO_WM_UNIT_TYPE" val="l_h_f"/>
  <p:tag name="KSO_WM_UNIT_VALUE" val="69"/>
</p:tagLst>
</file>

<file path=ppt/tags/tag266.xml><?xml version="1.0" encoding="utf-8"?>
<p:tagLst xmlns:p="http://schemas.openxmlformats.org/presentationml/2006/main">
  <p:tag name="KSO_WM_ASSEMBLE_CHIP_INDEX" val="9d4536e12a9d45e587387ffab50eac57"/>
  <p:tag name="KSO_WM_BEAUTIFY_FLAG" val="#wm#"/>
  <p:tag name="KSO_WM_CHIP_GROUPID" val="60b9e79ad573a1aeab43c0e7"/>
  <p:tag name="KSO_WM_CHIP_XID" val="60b9e79ad573a1aeab43c0e8"/>
  <p:tag name="KSO_WM_DIAGRAM_GROUP_CODE" val="l1-1"/>
  <p:tag name="KSO_WM_TAG_VERSION" val="1.0"/>
  <p:tag name="KSO_WM_TEMPLATE_CATEGORY" val="diagram"/>
  <p:tag name="KSO_WM_TEMPLATE_INDEX" val="20219129"/>
  <p:tag name="KSO_WM_UNIT_COMPATIBLE" val="0"/>
  <p:tag name="KSO_WM_UNIT_DIAGRAM_ISNUMVISUAL" val="0"/>
  <p:tag name="KSO_WM_UNIT_DIAGRAM_ISREFERUNIT" val="0"/>
  <p:tag name="KSO_WM_UNIT_HIGHLIGHT" val="0"/>
  <p:tag name="KSO_WM_UNIT_ID" val="diagram20219129_4*l_h_i*1_3_2"/>
  <p:tag name="KSO_WM_UNIT_INDEX" val="1_3_2"/>
  <p:tag name="KSO_WM_UNIT_LAYERLEVEL" val="1_1_1"/>
  <p:tag name="KSO_WM_UNIT_SUBTYPE" val="d"/>
  <p:tag name="KSO_WM_UNIT_TEXT_FILL_FORE_SCHEMECOLOR_INDEX" val="14"/>
  <p:tag name="KSO_WM_UNIT_TEXT_FILL_FORE_SCHEMECOLOR_INDEX_BRIGHTNESS" val="0"/>
  <p:tag name="KSO_WM_UNIT_TEXT_FILL_TYPE" val="1"/>
  <p:tag name="KSO_WM_UNIT_TYPE" val="l_h_i"/>
  <p:tag name="KSO_WM_UNIT_VALUE" val="1"/>
</p:tagLst>
</file>

<file path=ppt/tags/tag267.xml><?xml version="1.0" encoding="utf-8"?>
<p:tagLst xmlns:p="http://schemas.openxmlformats.org/presentationml/2006/main">
  <p:tag name="KSO_WM_ASSEMBLE_CHIP_INDEX" val="9d4536e12a9d45e587387ffab50eac57"/>
  <p:tag name="KSO_WM_BEAUTIFY_FLAG" val="#wm#"/>
  <p:tag name="KSO_WM_CHIP_GROUPID" val="60b9e79ad573a1aeab43c0e7"/>
  <p:tag name="KSO_WM_CHIP_XID" val="60b9e79ad573a1aeab43c0e8"/>
  <p:tag name="KSO_WM_DIAGRAM_GROUP_CODE" val="l1-1"/>
  <p:tag name="KSO_WM_TAG_VERSION" val="1.0"/>
  <p:tag name="KSO_WM_TEMPLATE_CATEGORY" val="diagram"/>
  <p:tag name="KSO_WM_TEMPLATE_INDEX" val="20219129"/>
  <p:tag name="KSO_WM_UNIT_COMPATIBLE" val="0"/>
  <p:tag name="KSO_WM_UNIT_DIAGRAM_ISNUMVISUAL" val="0"/>
  <p:tag name="KSO_WM_UNIT_DIAGRAM_ISREFERUNIT" val="0"/>
  <p:tag name="KSO_WM_UNIT_FILL_FORE_SCHEMECOLOR_INDEX" val="8"/>
  <p:tag name="KSO_WM_UNIT_FILL_FORE_SCHEMECOLOR_INDEX_BRIGHTNESS" val="0"/>
  <p:tag name="KSO_WM_UNIT_FILL_TYPE" val="1"/>
  <p:tag name="KSO_WM_UNIT_HIGHLIGHT" val="0"/>
  <p:tag name="KSO_WM_UNIT_ID" val="diagram20219129_4*l_h_i*1_4_1"/>
  <p:tag name="KSO_WM_UNIT_INDEX" val="1_4_1"/>
  <p:tag name="KSO_WM_UNIT_LAYERLEVEL" val="1_1_1"/>
  <p:tag name="KSO_WM_UNIT_TYPE" val="l_h_i"/>
  <p:tag name="KSO_WM_UNIT_VALUE" val="4"/>
</p:tagLst>
</file>

<file path=ppt/tags/tag268.xml><?xml version="1.0" encoding="utf-8"?>
<p:tagLst xmlns:p="http://schemas.openxmlformats.org/presentationml/2006/main">
  <p:tag name="KSO_WM_ASSEMBLE_CHIP_INDEX" val="9d4536e12a9d45e587387ffab50eac57"/>
  <p:tag name="KSO_WM_BEAUTIFY_FLAG" val="#wm#"/>
  <p:tag name="KSO_WM_CHIP_GROUPID" val="60b9e79ad573a1aeab43c0e7"/>
  <p:tag name="KSO_WM_CHIP_XID" val="60b9e79ad573a1aeab43c0e8"/>
  <p:tag name="KSO_WM_DIAGRAM_GROUP_CODE" val="l1-1"/>
  <p:tag name="KSO_WM_TAG_VERSION" val="1.0"/>
  <p:tag name="KSO_WM_TEMPLATE_CATEGORY" val="diagram"/>
  <p:tag name="KSO_WM_TEMPLATE_INDEX" val="20219129"/>
  <p:tag name="KSO_WM_UNIT_COMPATIBLE" val="0"/>
  <p:tag name="KSO_WM_UNIT_DIAGRAM_ISNUMVISUAL" val="0"/>
  <p:tag name="KSO_WM_UNIT_DIAGRAM_ISREFERUNIT" val="0"/>
  <p:tag name="KSO_WM_UNIT_HIGHLIGHT" val="0"/>
  <p:tag name="KSO_WM_UNIT_ID" val="diagram20219129_4*l_h_f*1_4_1"/>
  <p:tag name="KSO_WM_UNIT_INDEX" val="1_4_1"/>
  <p:tag name="KSO_WM_UNIT_LAYERLEVEL" val="1_1_1"/>
  <p:tag name="KSO_WM_UNIT_NOCLEAR" val="0"/>
  <p:tag name="KSO_WM_UNIT_PRESET_TEXT" val="在此输入正文准确理解你所传达的意思在此输入正文在此输入正文"/>
  <p:tag name="KSO_WM_UNIT_SUBTYPE" val="a"/>
  <p:tag name="KSO_WM_UNIT_TEXT_FILL_FORE_SCHEMECOLOR_INDEX" val="13"/>
  <p:tag name="KSO_WM_UNIT_TEXT_FILL_FORE_SCHEMECOLOR_INDEX_BRIGHTNESS" val="0.25"/>
  <p:tag name="KSO_WM_UNIT_TEXT_FILL_TYPE" val="1"/>
  <p:tag name="KSO_WM_UNIT_TYPE" val="l_h_f"/>
  <p:tag name="KSO_WM_UNIT_VALUE" val="69"/>
</p:tagLst>
</file>

<file path=ppt/tags/tag269.xml><?xml version="1.0" encoding="utf-8"?>
<p:tagLst xmlns:p="http://schemas.openxmlformats.org/presentationml/2006/main">
  <p:tag name="KSO_WM_ASSEMBLE_CHIP_INDEX" val="9d4536e12a9d45e587387ffab50eac57"/>
  <p:tag name="KSO_WM_BEAUTIFY_FLAG" val="#wm#"/>
  <p:tag name="KSO_WM_CHIP_GROUPID" val="60b9e79ad573a1aeab43c0e7"/>
  <p:tag name="KSO_WM_CHIP_XID" val="60b9e79ad573a1aeab43c0e8"/>
  <p:tag name="KSO_WM_DIAGRAM_GROUP_CODE" val="l1-1"/>
  <p:tag name="KSO_WM_TAG_VERSION" val="1.0"/>
  <p:tag name="KSO_WM_TEMPLATE_CATEGORY" val="diagram"/>
  <p:tag name="KSO_WM_TEMPLATE_INDEX" val="20219129"/>
  <p:tag name="KSO_WM_UNIT_COMPATIBLE" val="0"/>
  <p:tag name="KSO_WM_UNIT_DIAGRAM_ISNUMVISUAL" val="0"/>
  <p:tag name="KSO_WM_UNIT_DIAGRAM_ISREFERUNIT" val="0"/>
  <p:tag name="KSO_WM_UNIT_HIGHLIGHT" val="0"/>
  <p:tag name="KSO_WM_UNIT_ID" val="diagram20219129_4*l_h_i*1_4_2"/>
  <p:tag name="KSO_WM_UNIT_INDEX" val="1_4_2"/>
  <p:tag name="KSO_WM_UNIT_LAYERLEVEL" val="1_1_1"/>
  <p:tag name="KSO_WM_UNIT_SUBTYPE" val="d"/>
  <p:tag name="KSO_WM_UNIT_TEXT_FILL_FORE_SCHEMECOLOR_INDEX" val="14"/>
  <p:tag name="KSO_WM_UNIT_TEXT_FILL_FORE_SCHEMECOLOR_INDEX_BRIGHTNESS" val="0"/>
  <p:tag name="KSO_WM_UNIT_TEXT_FILL_TYPE" val="1"/>
  <p:tag name="KSO_WM_UNIT_TYPE" val="l_h_i"/>
  <p:tag name="KSO_WM_UNIT_VALUE" val="1"/>
</p:tagLst>
</file>

<file path=ppt/tags/tag2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270.xml><?xml version="1.0" encoding="utf-8"?>
<p:tagLst xmlns:p="http://schemas.openxmlformats.org/presentationml/2006/main">
  <p:tag name="KSO_WM_ASSEMBLE_CHIP_INDEX" val="9d4536e12a9d45e587387ffab50eac57"/>
  <p:tag name="KSO_WM_BEAUTIFY_FLAG" val="#wm#"/>
  <p:tag name="KSO_WM_CHIP_GROUPID" val="60b9e79ad573a1aeab43c0e7"/>
  <p:tag name="KSO_WM_CHIP_XID" val="60b9e79ad573a1aeab43c0e8"/>
  <p:tag name="KSO_WM_DIAGRAM_GROUP_CODE" val="l1-1"/>
  <p:tag name="KSO_WM_TAG_VERSION" val="1.0"/>
  <p:tag name="KSO_WM_TEMPLATE_CATEGORY" val="diagram"/>
  <p:tag name="KSO_WM_TEMPLATE_INDEX" val="20219129"/>
  <p:tag name="KSO_WM_UNIT_COMPATIBLE" val="0"/>
  <p:tag name="KSO_WM_UNIT_DIAGRAM_ISNUMVISUAL" val="0"/>
  <p:tag name="KSO_WM_UNIT_DIAGRAM_ISREFERUNIT" val="0"/>
  <p:tag name="KSO_WM_UNIT_FILL_FORE_SCHEMECOLOR_INDEX" val="9"/>
  <p:tag name="KSO_WM_UNIT_FILL_FORE_SCHEMECOLOR_INDEX_BRIGHTNESS" val="0"/>
  <p:tag name="KSO_WM_UNIT_FILL_TYPE" val="1"/>
  <p:tag name="KSO_WM_UNIT_HIGHLIGHT" val="0"/>
  <p:tag name="KSO_WM_UNIT_ID" val="diagram20219129_4*l_h_i*1_5_1"/>
  <p:tag name="KSO_WM_UNIT_INDEX" val="1_5_1"/>
  <p:tag name="KSO_WM_UNIT_LAYERLEVEL" val="1_1_1"/>
  <p:tag name="KSO_WM_UNIT_TYPE" val="l_h_i"/>
  <p:tag name="KSO_WM_UNIT_VALUE" val="4"/>
</p:tagLst>
</file>

<file path=ppt/tags/tag271.xml><?xml version="1.0" encoding="utf-8"?>
<p:tagLst xmlns:p="http://schemas.openxmlformats.org/presentationml/2006/main">
  <p:tag name="KSO_WM_ASSEMBLE_CHIP_INDEX" val="9d4536e12a9d45e587387ffab50eac57"/>
  <p:tag name="KSO_WM_BEAUTIFY_FLAG" val="#wm#"/>
  <p:tag name="KSO_WM_CHIP_GROUPID" val="60b9e79ad573a1aeab43c0e7"/>
  <p:tag name="KSO_WM_CHIP_XID" val="60b9e79ad573a1aeab43c0e8"/>
  <p:tag name="KSO_WM_DIAGRAM_GROUP_CODE" val="l1-1"/>
  <p:tag name="KSO_WM_TAG_VERSION" val="1.0"/>
  <p:tag name="KSO_WM_TEMPLATE_CATEGORY" val="diagram"/>
  <p:tag name="KSO_WM_TEMPLATE_INDEX" val="20219129"/>
  <p:tag name="KSO_WM_UNIT_COMPATIBLE" val="0"/>
  <p:tag name="KSO_WM_UNIT_DIAGRAM_ISNUMVISUAL" val="0"/>
  <p:tag name="KSO_WM_UNIT_DIAGRAM_ISREFERUNIT" val="0"/>
  <p:tag name="KSO_WM_UNIT_HIGHLIGHT" val="0"/>
  <p:tag name="KSO_WM_UNIT_ID" val="diagram20219129_4*l_h_f*1_5_1"/>
  <p:tag name="KSO_WM_UNIT_INDEX" val="1_5_1"/>
  <p:tag name="KSO_WM_UNIT_LAYERLEVEL" val="1_1_1"/>
  <p:tag name="KSO_WM_UNIT_NOCLEAR" val="0"/>
  <p:tag name="KSO_WM_UNIT_PRESET_TEXT" val="在此输入正文准确理解你所传达的意思在此输入正文在此输入正文"/>
  <p:tag name="KSO_WM_UNIT_SUBTYPE" val="a"/>
  <p:tag name="KSO_WM_UNIT_TEXT_FILL_FORE_SCHEMECOLOR_INDEX" val="13"/>
  <p:tag name="KSO_WM_UNIT_TEXT_FILL_FORE_SCHEMECOLOR_INDEX_BRIGHTNESS" val="0.25"/>
  <p:tag name="KSO_WM_UNIT_TEXT_FILL_TYPE" val="1"/>
  <p:tag name="KSO_WM_UNIT_TYPE" val="l_h_f"/>
  <p:tag name="KSO_WM_UNIT_VALUE" val="69"/>
</p:tagLst>
</file>

<file path=ppt/tags/tag272.xml><?xml version="1.0" encoding="utf-8"?>
<p:tagLst xmlns:p="http://schemas.openxmlformats.org/presentationml/2006/main">
  <p:tag name="KSO_WM_ASSEMBLE_CHIP_INDEX" val="9d4536e12a9d45e587387ffab50eac57"/>
  <p:tag name="KSO_WM_BEAUTIFY_FLAG" val="#wm#"/>
  <p:tag name="KSO_WM_CHIP_GROUPID" val="60b9e79ad573a1aeab43c0e7"/>
  <p:tag name="KSO_WM_CHIP_XID" val="60b9e79ad573a1aeab43c0e8"/>
  <p:tag name="KSO_WM_DIAGRAM_GROUP_CODE" val="l1-1"/>
  <p:tag name="KSO_WM_TAG_VERSION" val="1.0"/>
  <p:tag name="KSO_WM_TEMPLATE_CATEGORY" val="diagram"/>
  <p:tag name="KSO_WM_TEMPLATE_INDEX" val="20219129"/>
  <p:tag name="KSO_WM_UNIT_COMPATIBLE" val="0"/>
  <p:tag name="KSO_WM_UNIT_DIAGRAM_ISNUMVISUAL" val="0"/>
  <p:tag name="KSO_WM_UNIT_DIAGRAM_ISREFERUNIT" val="0"/>
  <p:tag name="KSO_WM_UNIT_HIGHLIGHT" val="0"/>
  <p:tag name="KSO_WM_UNIT_ID" val="diagram20219129_4*l_h_i*1_5_2"/>
  <p:tag name="KSO_WM_UNIT_INDEX" val="1_5_2"/>
  <p:tag name="KSO_WM_UNIT_LAYERLEVEL" val="1_1_1"/>
  <p:tag name="KSO_WM_UNIT_SUBTYPE" val="d"/>
  <p:tag name="KSO_WM_UNIT_TEXT_FILL_FORE_SCHEMECOLOR_INDEX" val="14"/>
  <p:tag name="KSO_WM_UNIT_TEXT_FILL_FORE_SCHEMECOLOR_INDEX_BRIGHTNESS" val="0"/>
  <p:tag name="KSO_WM_UNIT_TEXT_FILL_TYPE" val="1"/>
  <p:tag name="KSO_WM_UNIT_TYPE" val="l_h_i"/>
  <p:tag name="KSO_WM_UNIT_VALUE" val="1"/>
</p:tagLst>
</file>

<file path=ppt/tags/tag273.xml><?xml version="1.0" encoding="utf-8"?>
<p:tagLst xmlns:p="http://schemas.openxmlformats.org/presentationml/2006/main">
  <p:tag name="KSO_WM_BEAUTIFY_FLAG" val="#wm#"/>
  <p:tag name="KSO_WM_SLIDE_BACKGROUND" val="[&quot;general&quot;]"/>
  <p:tag name="KSO_WM_SLIDE_BACKGROUND_TYPE" val="general"/>
  <p:tag name="KSO_WM_SLIDE_BK_DARK_LIGHT" val="1"/>
  <p:tag name="KSO_WM_SLIDE_ID" val="diagram20220058_2"/>
  <p:tag name="KSO_WM_SLIDE_INDEX" val="2"/>
  <p:tag name="KSO_WM_SLIDE_ITEM_CNT" val="0"/>
  <p:tag name="KSO_WM_SLIDE_LAYOUT" val="a_b_d"/>
  <p:tag name="KSO_WM_SLIDE_LAYOUT_CNT" val="1_1_1"/>
  <p:tag name="KSO_WM_SLIDE_LAYOUT_INFO" val="{&quot;backgroundInfo&quot;:[{&quot;bottom&quot;:0,&quot;bottomAbs&quot;:false,&quot;left&quot;:0,&quot;leftAbs&quot;:false,&quot;right&quot;:0,&quot;rightAbs&quot;:false,&quot;top&quot;:0,&quot;topAbs&quot;:false,&quot;type&quot;:&quot;general&quot;}],&quot;id&quot;:&quot;2023-09-25T15:11:17&quot;,&quot;maxSize&quot;:{&quot;size1&quot;:31.1},&quot;minSize&quot;:{&quot;size1&quot;:17.8},&quot;normalSize&quot;:{&quot;size1&quot;:17.8},&quot;subLayout&quot;:[{&quot;id&quot;:&quot;2023-09-25T15:11:17&quot;,&quot;maxSize&quot;:{&quot;size1&quot;:100},&quot;minSize&quot;:{&quot;size1&quot;:61.7},&quot;normalSize&quot;:{&quot;size1&quot;:61.7},&quot;subLayout&quot;:[{&quot;id&quot;:&quot;2023-09-25T15:11:17&quot;,&quot;margin&quot;:{&quot;bottom&quot;:0,&quot;left&quot;:1.2699999809265137,&quot;right&quot;:1.2699999809265137,&quot;top&quot;:0.4230000376701355},&quot;type&quot;:0},{&quot;id&quot;:&quot;2023-09-25T15:11:17&quot;,&quot;margin&quot;:{&quot;bottom&quot;:0.025999998673796654,&quot;left&quot;:1.2699999809265137,&quot;right&quot;:1.2699999809265137,&quot;top&quot;:0.025999998673796654},&quot;type&quot;:0}],&quot;type&quot;:0},{&quot;id&quot;:&quot;2023-09-25T15:11:17&quot;,&quot;margin&quot;:{&quot;bottom&quot;:0.847000002861023,&quot;left&quot;:1.2699999809265137,&quot;right&quot;:1.2699999809265137,&quot;top&quot;:1.2699999809265137},&quot;type&quot;:0}],&quot;type&quot;:0}"/>
  <p:tag name="KSO_WM_SLIDE_LAYOUTTYPE" val="topbottom"/>
  <p:tag name="KSO_WM_SLIDE_POSITION" val="36*12"/>
  <p:tag name="KSO_WM_SLIDE_RATIO" val="1.777778"/>
  <p:tag name="KSO_WM_SLIDE_SIZE" val="888*504"/>
  <p:tag name="KSO_WM_SLIDE_SUBTYPE" val="picTxt"/>
  <p:tag name="KSO_WM_SLIDE_TYPE" val="text"/>
  <p:tag name="KSO_WM_TAG_VERSION" val="1.0"/>
  <p:tag name="KSO_WM_TEMPLATE_CATEGORY" val="diagram"/>
  <p:tag name="KSO_WM_TEMPLATE_COLOR_TYPE" val="0"/>
  <p:tag name="KSO_WM_TEMPLATE_INDEX" val="20220058"/>
  <p:tag name="KSO_WM_TEMPLATE_MASTER_TYPE" val="0"/>
  <p:tag name="KSO_WM_TEMPLATE_SUBCATEGORY" val="25"/>
</p:tagLst>
</file>

<file path=ppt/tags/tag274.xml><?xml version="1.0" encoding="utf-8"?>
<p:tagLst xmlns:p="http://schemas.openxmlformats.org/presentationml/2006/main">
  <p:tag name="KSO_WM_BEAUTIFY_FLAG" val="#wm#"/>
  <p:tag name="KSO_WM_SLIDE_BACKGROUND_TYPE" val="general"/>
  <p:tag name="KSO_WM_SLIDE_BK_DARK_LIGHT" val="1"/>
  <p:tag name="KSO_WM_TAG_VERSION" val="1.0"/>
  <p:tag name="KSO_WM_UNIT_COMPATIBLE" val="0"/>
  <p:tag name="KSO_WM_UNIT_DIAGRAM_ISNUMVISUAL" val="0"/>
  <p:tag name="KSO_WM_UNIT_DIAGRAM_ISREFERUNIT" val="0"/>
  <p:tag name="KSO_WM_UNIT_FILL_FORE_SCHEMECOLOR_INDEX" val="5"/>
  <p:tag name="KSO_WM_UNIT_FILL_FORE_SCHEMECOLOR_INDEX_BRIGHTNESS" val="0"/>
  <p:tag name="KSO_WM_UNIT_FILL_TYPE" val="1"/>
  <p:tag name="KSO_WM_UNIT_HIGHLIGHT" val="0"/>
  <p:tag name="KSO_WM_UNIT_ID" val="_12**"/>
  <p:tag name="KSO_WM_UNIT_LAYERLEVEL" val="1"/>
  <p:tag name="KSO_WM_UNIT_TEXT_FILL_FORE_SCHEMECOLOR_INDEX" val="2"/>
  <p:tag name="KSO_WM_UNIT_TEXT_FILL_FORE_SCHEMECOLOR_INDEX_BRIGHTNESS" val="0"/>
  <p:tag name="KSO_WM_UNIT_TEXT_FILL_TYPE" val="1"/>
  <p:tag name="KSO_WM_UNIT_TYPE" val="i"/>
</p:tagLst>
</file>

<file path=ppt/tags/tag275.xml><?xml version="1.0" encoding="utf-8"?>
<p:tagLst xmlns:p="http://schemas.openxmlformats.org/presentationml/2006/main">
  <p:tag name="KSO_WM_BEAUTIFY_FLAG" val="#wm#"/>
  <p:tag name="KSO_WM_SLIDE_BACKGROUND_TYPE" val="general"/>
  <p:tag name="KSO_WM_SLIDE_BK_DARK_LIGHT" val="1"/>
  <p:tag name="KSO_WM_TAG_VERSION" val="1.0"/>
  <p:tag name="KSO_WM_UNIT_COMPATIBLE" val="0"/>
  <p:tag name="KSO_WM_UNIT_DIAGRAM_ISNUMVISUAL" val="0"/>
  <p:tag name="KSO_WM_UNIT_DIAGRAM_ISREFERUNIT" val="0"/>
  <p:tag name="KSO_WM_UNIT_FILL_FORE_SCHEMECOLOR_INDEX" val="5"/>
  <p:tag name="KSO_WM_UNIT_FILL_FORE_SCHEMECOLOR_INDEX_BRIGHTNESS" val="0"/>
  <p:tag name="KSO_WM_UNIT_FILL_TYPE" val="1"/>
  <p:tag name="KSO_WM_UNIT_HIGHLIGHT" val="0"/>
  <p:tag name="KSO_WM_UNIT_ID" val="_12**"/>
  <p:tag name="KSO_WM_UNIT_LAYERLEVEL" val="1"/>
  <p:tag name="KSO_WM_UNIT_TEXT_FILL_FORE_SCHEMECOLOR_INDEX" val="2"/>
  <p:tag name="KSO_WM_UNIT_TEXT_FILL_FORE_SCHEMECOLOR_INDEX_BRIGHTNESS" val="0"/>
  <p:tag name="KSO_WM_UNIT_TEXT_FILL_TYPE" val="1"/>
  <p:tag name="KSO_WM_UNIT_TYPE" val="i"/>
</p:tagLst>
</file>

<file path=ppt/tags/tag276.xml><?xml version="1.0" encoding="utf-8"?>
<p:tagLst xmlns:p="http://schemas.openxmlformats.org/presentationml/2006/main">
  <p:tag name="KSO_WM_BEAUTIFY_FLAG" val="#wm#"/>
  <p:tag name="KSO_WM_TAG_VERSION" val="1.0"/>
  <p:tag name="KSO_WM_TEMPLATE_CATEGORY" val="diagram"/>
  <p:tag name="KSO_WM_TEMPLATE_INDEX" val="20220058"/>
  <p:tag name="KSO_WM_UNIT_BLOCK" val="0"/>
  <p:tag name="KSO_WM_UNIT_COMPATIBLE" val="0"/>
  <p:tag name="KSO_WM_UNIT_DEC_AREA_ID" val="d9af724aacd940ba88587c69c6737586"/>
  <p:tag name="KSO_WM_UNIT_DECORATE_INFO" val="{&quot;ReferentInfo&quot;:{&quot;Id&quot;:&quot;22f7d0e2fc6540148a36099908562f0b;590ceab586f14f20999948c865f9646b&quot;,&quot;X&quot;:{&quot;Pos&quot;:1},&quot;Y&quot;:{&quot;Pos&quot;:2}},&quot;DecorateInfoX&quot;:{&quot;Pos&quot;:1,&quot;IsAbs&quot;:true},&quot;DecorateInfoY&quot;:{&quot;Pos&quot;:0,&quot;IsAbs&quot;:true},&quot;DecorateInfoW&quot;:{&quot;IsAbs&quot;:true},&quot;DecorateInfoH&quot;:{&quot;IsAbs&quot;:true},&quot;whChangeMode&quot;:0}"/>
  <p:tag name="KSO_WM_UNIT_DIAGRAM_ISNUMVISUAL" val="0"/>
  <p:tag name="KSO_WM_UNIT_DIAGRAM_ISREFERUNIT" val="0"/>
  <p:tag name="KSO_WM_UNIT_HIGHLIGHT" val="0"/>
  <p:tag name="KSO_WM_UNIT_ID" val="diagram20220058_2*i*1"/>
  <p:tag name="KSO_WM_UNIT_INDEX" val="1"/>
  <p:tag name="KSO_WM_UNIT_LAYERLEVEL" val="1"/>
  <p:tag name="KSO_WM_UNIT_LINE_FILL_TYPE" val="2"/>
  <p:tag name="KSO_WM_UNIT_LINE_FORE_SCHEMECOLOR_INDEX" val="5"/>
  <p:tag name="KSO_WM_UNIT_LINE_FORE_SCHEMECOLOR_INDEX_BRIGHTNESS" val="0"/>
  <p:tag name="KSO_WM_UNIT_SM_LIMIT_TYPE" val="0"/>
  <p:tag name="KSO_WM_UNIT_TYPE" val="i"/>
</p:tagLst>
</file>

<file path=ppt/tags/tag277.xml><?xml version="1.0" encoding="utf-8"?>
<p:tagLst xmlns:p="http://schemas.openxmlformats.org/presentationml/2006/main">
  <p:tag name="KSO_WM_BEAUTIFY_FLAG" val="#wm#"/>
  <p:tag name="KSO_WM_TAG_VERSION" val="1.0"/>
  <p:tag name="KSO_WM_TEMPLATE_CATEGORY" val="diagram"/>
  <p:tag name="KSO_WM_TEMPLATE_INDEX" val="20220058"/>
  <p:tag name="KSO_WM_UNIT_BLOCK" val="0"/>
  <p:tag name="KSO_WM_UNIT_COMPATIBLE" val="0"/>
  <p:tag name="KSO_WM_UNIT_DEC_AREA_ID" val="22f7d0e2fc6540148a36099908562f0b"/>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DIAGRAM_ISNUMVISUAL" val="0"/>
  <p:tag name="KSO_WM_UNIT_DIAGRAM_ISREFERUNIT" val="0"/>
  <p:tag name="KSO_WM_UNIT_HIGHLIGHT" val="0"/>
  <p:tag name="KSO_WM_UNIT_ID" val="diagram20220058_2*a*1"/>
  <p:tag name="KSO_WM_UNIT_INDEX" val="1"/>
  <p:tag name="KSO_WM_UNIT_ISCONTENTSTITLE" val="0"/>
  <p:tag name="KSO_WM_UNIT_ISNUMDGMTITLE" val="0"/>
  <p:tag name="KSO_WM_UNIT_LAYERLEVEL" val="1"/>
  <p:tag name="KSO_WM_UNIT_NOCLEAR" val="0"/>
  <p:tag name="KSO_WM_UNIT_PRESET_TEXT" val="线型上下导航版"/>
  <p:tag name="KSO_WM_UNIT_SM_LIMIT_TYPE" val="2"/>
  <p:tag name="KSO_WM_UNIT_TEXT_FILL_FORE_SCHEMECOLOR_INDEX" val="13"/>
  <p:tag name="KSO_WM_UNIT_TEXT_FILL_FORE_SCHEMECOLOR_INDEX_BRIGHTNESS" val="0"/>
  <p:tag name="KSO_WM_UNIT_TEXT_FILL_TYPE" val="1"/>
  <p:tag name="KSO_WM_UNIT_TYPE" val="a"/>
  <p:tag name="KSO_WM_UNIT_VALUE" val="27"/>
</p:tagLst>
</file>

<file path=ppt/tags/tag278.xml><?xml version="1.0" encoding="utf-8"?>
<p:tagLst xmlns:p="http://schemas.openxmlformats.org/presentationml/2006/main">
  <p:tag name="KSO_WM_BEAUTIFY_FLAG" val="#wm#"/>
  <p:tag name="KSO_WM_TAG_VERSION" val="1.0"/>
  <p:tag name="KSO_WM_TEMPLATE_CATEGORY" val="diagram"/>
  <p:tag name="KSO_WM_TEMPLATE_INDEX" val="20220058"/>
  <p:tag name="KSO_WM_UNIT_BLOCK" val="0"/>
  <p:tag name="KSO_WM_UNIT_COMPATIBLE" val="0"/>
  <p:tag name="KSO_WM_UNIT_DEC_AREA_ID" val="590ceab586f14f20999948c865f9646b"/>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DIAGRAM_ISNUMVISUAL" val="0"/>
  <p:tag name="KSO_WM_UNIT_DIAGRAM_ISREFERUNIT" val="0"/>
  <p:tag name="KSO_WM_UNIT_HIGHLIGHT" val="0"/>
  <p:tag name="KSO_WM_UNIT_ID" val="diagram20220058_2*b*1"/>
  <p:tag name="KSO_WM_UNIT_INDEX" val="1"/>
  <p:tag name="KSO_WM_UNIT_ISCONTENTSTITLE" val="0"/>
  <p:tag name="KSO_WM_UNIT_ISNUMDGMTITLE" val="0"/>
  <p:tag name="KSO_WM_UNIT_LAYERLEVEL" val="1"/>
  <p:tag name="KSO_WM_UNIT_NOCLEAR" val="0"/>
  <p:tag name="KSO_WM_UNIT_PRESET_TEXT" val="单击此处添加文本具体内容，简明扼要的阐述您的观点。"/>
  <p:tag name="KSO_WM_UNIT_SM_LIMIT_TYPE" val="2"/>
  <p:tag name="KSO_WM_UNIT_TEXT_FILL_FORE_SCHEMECOLOR_INDEX" val="13"/>
  <p:tag name="KSO_WM_UNIT_TEXT_FILL_FORE_SCHEMECOLOR_INDEX_BRIGHTNESS" val="0"/>
  <p:tag name="KSO_WM_UNIT_TEXT_FILL_TYPE" val="1"/>
  <p:tag name="KSO_WM_UNIT_TYPE" val="b"/>
  <p:tag name="KSO_WM_UNIT_VALUE" val="49"/>
</p:tagLst>
</file>

<file path=ppt/tags/tag279.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216423"/>
  <p:tag name="KSO_WM_UNIT_COMPATIBLE" val="0"/>
  <p:tag name="KSO_WM_UNIT_DIAGRAM_ISNUMVISUAL" val="0"/>
  <p:tag name="KSO_WM_UNIT_DIAGRAM_ISREFERUNIT" val="0"/>
  <p:tag name="KSO_WM_UNIT_FILL_FORE_SCHEMECOLOR_INDEX" val="6"/>
  <p:tag name="KSO_WM_UNIT_FILL_FORE_SCHEMECOLOR_INDEX_BRIGHTNESS" val="0"/>
  <p:tag name="KSO_WM_UNIT_FILL_TYPE" val="1"/>
  <p:tag name="KSO_WM_UNIT_HIGHLIGHT" val="0"/>
  <p:tag name="KSO_WM_UNIT_ID" val="diagram20216423_1*l_h_x*1_1_1"/>
  <p:tag name="KSO_WM_UNIT_INDEX" val="1_1_1"/>
  <p:tag name="KSO_WM_UNIT_LAYERLEVEL" val="1_1_1"/>
  <p:tag name="KSO_WM_UNIT_NOCLEAR" val="0"/>
  <p:tag name="KSO_WM_UNIT_TYPE" val="l_h_x"/>
  <p:tag name="KSO_WM_UNIT_VALUE" val="130*159"/>
</p:tagLst>
</file>

<file path=ppt/tags/tag2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280.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216423"/>
  <p:tag name="KSO_WM_UNIT_COMPATIBLE" val="0"/>
  <p:tag name="KSO_WM_UNIT_DIAGRAM_ISNUMVISUAL" val="0"/>
  <p:tag name="KSO_WM_UNIT_DIAGRAM_ISREFERUNIT" val="0"/>
  <p:tag name="KSO_WM_UNIT_FILL_FORE_SCHEMECOLOR_INDEX" val="9"/>
  <p:tag name="KSO_WM_UNIT_FILL_FORE_SCHEMECOLOR_INDEX_BRIGHTNESS" val="0"/>
  <p:tag name="KSO_WM_UNIT_FILL_TYPE" val="1"/>
  <p:tag name="KSO_WM_UNIT_HIGHLIGHT" val="0"/>
  <p:tag name="KSO_WM_UNIT_ID" val="diagram20216423_1*l_h_x*1_2_1"/>
  <p:tag name="KSO_WM_UNIT_INDEX" val="1_2_1"/>
  <p:tag name="KSO_WM_UNIT_LAYERLEVEL" val="1_1_1"/>
  <p:tag name="KSO_WM_UNIT_NOCLEAR" val="0"/>
  <p:tag name="KSO_WM_UNIT_TYPE" val="l_h_x"/>
  <p:tag name="KSO_WM_UNIT_VALUE" val="144*159"/>
</p:tagLst>
</file>

<file path=ppt/tags/tag281.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216423"/>
  <p:tag name="KSO_WM_UNIT_COMPATIBLE" val="0"/>
  <p:tag name="KSO_WM_UNIT_DIAGRAM_ISNUMVISUAL" val="0"/>
  <p:tag name="KSO_WM_UNIT_DIAGRAM_ISREFERUNIT" val="0"/>
  <p:tag name="KSO_WM_UNIT_HIGHLIGHT" val="0"/>
  <p:tag name="KSO_WM_UNIT_ID" val="diagram20216423_1*l_h_a*1_1_1"/>
  <p:tag name="KSO_WM_UNIT_INDEX" val="1_1_1"/>
  <p:tag name="KSO_WM_UNIT_ISCONTENTSTITLE" val="0"/>
  <p:tag name="KSO_WM_UNIT_ISNUMDGMTITLE" val="0"/>
  <p:tag name="KSO_WM_UNIT_LAYERLEVEL" val="1_1_1"/>
  <p:tag name="KSO_WM_UNIT_NOCLEAR" val="0"/>
  <p:tag name="KSO_WM_UNIT_PRESET_TEXT" val="添加标题"/>
  <p:tag name="KSO_WM_UNIT_TEXT_FILL_FORE_SCHEMECOLOR_INDEX" val="6"/>
  <p:tag name="KSO_WM_UNIT_TEXT_FILL_FORE_SCHEMECOLOR_INDEX_BRIGHTNESS" val="0"/>
  <p:tag name="KSO_WM_UNIT_TEXT_FILL_TYPE" val="1"/>
  <p:tag name="KSO_WM_UNIT_TYPE" val="l_h_a"/>
</p:tagLst>
</file>

<file path=ppt/tags/tag282.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216423"/>
  <p:tag name="KSO_WM_UNIT_COMPATIBLE" val="0"/>
  <p:tag name="KSO_WM_UNIT_DIAGRAM_ISNUMVISUAL" val="0"/>
  <p:tag name="KSO_WM_UNIT_DIAGRAM_ISREFERUNIT" val="0"/>
  <p:tag name="KSO_WM_UNIT_HIGHLIGHT" val="0"/>
  <p:tag name="KSO_WM_UNIT_ID" val="diagram20216423_1*l_h_a*1_2_1"/>
  <p:tag name="KSO_WM_UNIT_INDEX" val="1_2_1"/>
  <p:tag name="KSO_WM_UNIT_ISCONTENTSTITLE" val="0"/>
  <p:tag name="KSO_WM_UNIT_ISNUMDGMTITLE" val="0"/>
  <p:tag name="KSO_WM_UNIT_LAYERLEVEL" val="1_1_1"/>
  <p:tag name="KSO_WM_UNIT_NOCLEAR" val="0"/>
  <p:tag name="KSO_WM_UNIT_PRESET_TEXT" val="添加标题"/>
  <p:tag name="KSO_WM_UNIT_TEXT_FILL_FORE_SCHEMECOLOR_INDEX" val="9"/>
  <p:tag name="KSO_WM_UNIT_TEXT_FILL_FORE_SCHEMECOLOR_INDEX_BRIGHTNESS" val="0"/>
  <p:tag name="KSO_WM_UNIT_TEXT_FILL_TYPE" val="1"/>
  <p:tag name="KSO_WM_UNIT_TYPE" val="l_h_a"/>
  <p:tag name="KSO_WM_UNIT_VALUE" val="15"/>
</p:tagLst>
</file>

<file path=ppt/tags/tag283.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216423"/>
  <p:tag name="KSO_WM_UNIT_COMPATIBLE" val="0"/>
  <p:tag name="KSO_WM_UNIT_DIAGRAM_ISNUMVISUAL" val="0"/>
  <p:tag name="KSO_WM_UNIT_DIAGRAM_ISREFERUNIT" val="0"/>
  <p:tag name="KSO_WM_UNIT_HIGHLIGHT" val="0"/>
  <p:tag name="KSO_WM_UNIT_ID" val="diagram20216423_1*l_h_f*1_2_1"/>
  <p:tag name="KSO_WM_UNIT_INDEX" val="1_2_1"/>
  <p:tag name="KSO_WM_UNIT_LAYERLEVEL" val="1_1_1"/>
  <p:tag name="KSO_WM_UNIT_NOCLEAR" val="0"/>
  <p:tag name="KSO_WM_UNIT_PRESET_TEXT" val="单击此处添加文本具体内容，简明扼要的阐述您的观点。"/>
  <p:tag name="KSO_WM_UNIT_SUBTYPE" val="a"/>
  <p:tag name="KSO_WM_UNIT_TEXT_FILL_FORE_SCHEMECOLOR_INDEX" val="13"/>
  <p:tag name="KSO_WM_UNIT_TEXT_FILL_FORE_SCHEMECOLOR_INDEX_BRIGHTNESS" val="0.5"/>
  <p:tag name="KSO_WM_UNIT_TEXT_FILL_TYPE" val="1"/>
  <p:tag name="KSO_WM_UNIT_TYPE" val="l_h_f"/>
  <p:tag name="KSO_WM_UNIT_VALUE" val="44"/>
</p:tagLst>
</file>

<file path=ppt/tags/tag284.xml><?xml version="1.0" encoding="utf-8"?>
<p:tagLst xmlns:p="http://schemas.openxmlformats.org/presentationml/2006/main">
  <p:tag name="KSO_WM_BEAUTIFY_FLAG" val="#wm#"/>
  <p:tag name="KSO_WM_SLIDE_BACKGROUND" val="[&quot;general&quot;]"/>
  <p:tag name="KSO_WM_SLIDE_BACKGROUND_TYPE" val="general"/>
  <p:tag name="KSO_WM_SLIDE_BK_DARK_LIGHT" val="1"/>
  <p:tag name="KSO_WM_SLIDE_ID" val="diagram20220058_2"/>
  <p:tag name="KSO_WM_SLIDE_INDEX" val="2"/>
  <p:tag name="KSO_WM_SLIDE_ITEM_CNT" val="0"/>
  <p:tag name="KSO_WM_SLIDE_LAYOUT" val="a_b_d"/>
  <p:tag name="KSO_WM_SLIDE_LAYOUT_CNT" val="1_1_1"/>
  <p:tag name="KSO_WM_SLIDE_LAYOUT_INFO" val="{&quot;backgroundInfo&quot;:[{&quot;bottom&quot;:0,&quot;bottomAbs&quot;:false,&quot;left&quot;:0,&quot;leftAbs&quot;:false,&quot;right&quot;:0,&quot;rightAbs&quot;:false,&quot;top&quot;:0,&quot;topAbs&quot;:false,&quot;type&quot;:&quot;general&quot;}],&quot;id&quot;:&quot;2023-09-25T15:11:17&quot;,&quot;maxSize&quot;:{&quot;size1&quot;:31.1},&quot;minSize&quot;:{&quot;size1&quot;:17.8},&quot;normalSize&quot;:{&quot;size1&quot;:17.8},&quot;subLayout&quot;:[{&quot;id&quot;:&quot;2023-09-25T15:11:17&quot;,&quot;maxSize&quot;:{&quot;size1&quot;:100},&quot;minSize&quot;:{&quot;size1&quot;:61.7},&quot;normalSize&quot;:{&quot;size1&quot;:61.7},&quot;subLayout&quot;:[{&quot;id&quot;:&quot;2023-09-25T15:11:17&quot;,&quot;margin&quot;:{&quot;bottom&quot;:0,&quot;left&quot;:1.2699999809265137,&quot;right&quot;:1.2699999809265137,&quot;top&quot;:0.4230000376701355},&quot;type&quot;:0},{&quot;id&quot;:&quot;2023-09-25T15:11:17&quot;,&quot;margin&quot;:{&quot;bottom&quot;:0.025999998673796654,&quot;left&quot;:1.2699999809265137,&quot;right&quot;:1.2699999809265137,&quot;top&quot;:0.025999998673796654},&quot;type&quot;:0}],&quot;type&quot;:0},{&quot;id&quot;:&quot;2023-09-25T15:11:17&quot;,&quot;margin&quot;:{&quot;bottom&quot;:0.847000002861023,&quot;left&quot;:1.2699999809265137,&quot;right&quot;:1.2699999809265137,&quot;top&quot;:1.2699999809265137},&quot;type&quot;:0}],&quot;type&quot;:0}"/>
  <p:tag name="KSO_WM_SLIDE_LAYOUTTYPE" val="topbottom"/>
  <p:tag name="KSO_WM_SLIDE_POSITION" val="36*12"/>
  <p:tag name="KSO_WM_SLIDE_RATIO" val="1.777778"/>
  <p:tag name="KSO_WM_SLIDE_SIZE" val="888*504"/>
  <p:tag name="KSO_WM_SLIDE_SUBTYPE" val="picTxt"/>
  <p:tag name="KSO_WM_SLIDE_TYPE" val="text"/>
  <p:tag name="KSO_WM_TAG_VERSION" val="1.0"/>
  <p:tag name="KSO_WM_TEMPLATE_CATEGORY" val="diagram"/>
  <p:tag name="KSO_WM_TEMPLATE_COLOR_TYPE" val="0"/>
  <p:tag name="KSO_WM_TEMPLATE_INDEX" val="20220058"/>
  <p:tag name="KSO_WM_TEMPLATE_MASTER_TYPE" val="0"/>
  <p:tag name="KSO_WM_TEMPLATE_SUBCATEGORY" val="25"/>
</p:tagLst>
</file>

<file path=ppt/tags/tag285.xml><?xml version="1.0" encoding="utf-8"?>
<p:tagLst xmlns:p="http://schemas.openxmlformats.org/presentationml/2006/main">
  <p:tag name="KSO_WM_BEAUTIFY_FLAG" val="#wm#"/>
  <p:tag name="KSO_WM_SLIDE_BACKGROUND_TYPE" val="general"/>
  <p:tag name="KSO_WM_SLIDE_BK_DARK_LIGHT" val="1"/>
  <p:tag name="KSO_WM_TAG_VERSION" val="1.0"/>
  <p:tag name="KSO_WM_UNIT_COMPATIBLE" val="0"/>
  <p:tag name="KSO_WM_UNIT_DIAGRAM_ISNUMVISUAL" val="0"/>
  <p:tag name="KSO_WM_UNIT_DIAGRAM_ISREFERUNIT" val="0"/>
  <p:tag name="KSO_WM_UNIT_FILL_FORE_SCHEMECOLOR_INDEX" val="5"/>
  <p:tag name="KSO_WM_UNIT_FILL_FORE_SCHEMECOLOR_INDEX_BRIGHTNESS" val="0"/>
  <p:tag name="KSO_WM_UNIT_FILL_TYPE" val="1"/>
  <p:tag name="KSO_WM_UNIT_HIGHLIGHT" val="0"/>
  <p:tag name="KSO_WM_UNIT_ID" val="_12**"/>
  <p:tag name="KSO_WM_UNIT_LAYERLEVEL" val="1"/>
  <p:tag name="KSO_WM_UNIT_TEXT_FILL_FORE_SCHEMECOLOR_INDEX" val="2"/>
  <p:tag name="KSO_WM_UNIT_TEXT_FILL_FORE_SCHEMECOLOR_INDEX_BRIGHTNESS" val="0"/>
  <p:tag name="KSO_WM_UNIT_TEXT_FILL_TYPE" val="1"/>
  <p:tag name="KSO_WM_UNIT_TYPE" val="i"/>
</p:tagLst>
</file>

<file path=ppt/tags/tag286.xml><?xml version="1.0" encoding="utf-8"?>
<p:tagLst xmlns:p="http://schemas.openxmlformats.org/presentationml/2006/main">
  <p:tag name="KSO_WM_BEAUTIFY_FLAG" val="#wm#"/>
  <p:tag name="KSO_WM_SLIDE_BACKGROUND_TYPE" val="general"/>
  <p:tag name="KSO_WM_SLIDE_BK_DARK_LIGHT" val="1"/>
  <p:tag name="KSO_WM_TAG_VERSION" val="1.0"/>
  <p:tag name="KSO_WM_UNIT_COMPATIBLE" val="0"/>
  <p:tag name="KSO_WM_UNIT_DIAGRAM_ISNUMVISUAL" val="0"/>
  <p:tag name="KSO_WM_UNIT_DIAGRAM_ISREFERUNIT" val="0"/>
  <p:tag name="KSO_WM_UNIT_FILL_FORE_SCHEMECOLOR_INDEX" val="5"/>
  <p:tag name="KSO_WM_UNIT_FILL_FORE_SCHEMECOLOR_INDEX_BRIGHTNESS" val="0"/>
  <p:tag name="KSO_WM_UNIT_FILL_TYPE" val="1"/>
  <p:tag name="KSO_WM_UNIT_HIGHLIGHT" val="0"/>
  <p:tag name="KSO_WM_UNIT_ID" val="_12**"/>
  <p:tag name="KSO_WM_UNIT_LAYERLEVEL" val="1"/>
  <p:tag name="KSO_WM_UNIT_TEXT_FILL_FORE_SCHEMECOLOR_INDEX" val="2"/>
  <p:tag name="KSO_WM_UNIT_TEXT_FILL_FORE_SCHEMECOLOR_INDEX_BRIGHTNESS" val="0"/>
  <p:tag name="KSO_WM_UNIT_TEXT_FILL_TYPE" val="1"/>
  <p:tag name="KSO_WM_UNIT_TYPE" val="i"/>
</p:tagLst>
</file>

<file path=ppt/tags/tag287.xml><?xml version="1.0" encoding="utf-8"?>
<p:tagLst xmlns:p="http://schemas.openxmlformats.org/presentationml/2006/main">
  <p:tag name="KSO_WM_BEAUTIFY_FLAG" val="#wm#"/>
  <p:tag name="KSO_WM_TAG_VERSION" val="1.0"/>
  <p:tag name="KSO_WM_TEMPLATE_CATEGORY" val="diagram"/>
  <p:tag name="KSO_WM_TEMPLATE_INDEX" val="20220058"/>
  <p:tag name="KSO_WM_UNIT_BLOCK" val="0"/>
  <p:tag name="KSO_WM_UNIT_COMPATIBLE" val="0"/>
  <p:tag name="KSO_WM_UNIT_DEC_AREA_ID" val="d9af724aacd940ba88587c69c6737586"/>
  <p:tag name="KSO_WM_UNIT_DECORATE_INFO" val="{&quot;ReferentInfo&quot;:{&quot;Id&quot;:&quot;22f7d0e2fc6540148a36099908562f0b;590ceab586f14f20999948c865f9646b&quot;,&quot;X&quot;:{&quot;Pos&quot;:1},&quot;Y&quot;:{&quot;Pos&quot;:2}},&quot;DecorateInfoX&quot;:{&quot;Pos&quot;:1,&quot;IsAbs&quot;:true},&quot;DecorateInfoY&quot;:{&quot;Pos&quot;:0,&quot;IsAbs&quot;:true},&quot;DecorateInfoW&quot;:{&quot;IsAbs&quot;:true},&quot;DecorateInfoH&quot;:{&quot;IsAbs&quot;:true},&quot;whChangeMode&quot;:0}"/>
  <p:tag name="KSO_WM_UNIT_DIAGRAM_ISNUMVISUAL" val="0"/>
  <p:tag name="KSO_WM_UNIT_DIAGRAM_ISREFERUNIT" val="0"/>
  <p:tag name="KSO_WM_UNIT_HIGHLIGHT" val="0"/>
  <p:tag name="KSO_WM_UNIT_ID" val="diagram20220058_2*i*1"/>
  <p:tag name="KSO_WM_UNIT_INDEX" val="1"/>
  <p:tag name="KSO_WM_UNIT_LAYERLEVEL" val="1"/>
  <p:tag name="KSO_WM_UNIT_LINE_FILL_TYPE" val="2"/>
  <p:tag name="KSO_WM_UNIT_LINE_FORE_SCHEMECOLOR_INDEX" val="5"/>
  <p:tag name="KSO_WM_UNIT_LINE_FORE_SCHEMECOLOR_INDEX_BRIGHTNESS" val="0"/>
  <p:tag name="KSO_WM_UNIT_SM_LIMIT_TYPE" val="0"/>
  <p:tag name="KSO_WM_UNIT_TYPE" val="i"/>
  <p:tag name="WM_BEAUTIFY_ZORDER_FLAG_TAG" val="1"/>
</p:tagLst>
</file>

<file path=ppt/tags/tag288.xml><?xml version="1.0" encoding="utf-8"?>
<p:tagLst xmlns:p="http://schemas.openxmlformats.org/presentationml/2006/main">
  <p:tag name="KSO_WM_BEAUTIFY_FLAG" val="#wm#"/>
  <p:tag name="KSO_WM_TAG_VERSION" val="1.0"/>
  <p:tag name="KSO_WM_TEMPLATE_CATEGORY" val="diagram"/>
  <p:tag name="KSO_WM_TEMPLATE_INDEX" val="20220058"/>
  <p:tag name="KSO_WM_UNIT_BLOCK" val="0"/>
  <p:tag name="KSO_WM_UNIT_COMPATIBLE" val="0"/>
  <p:tag name="KSO_WM_UNIT_DEC_AREA_ID" val="22f7d0e2fc6540148a36099908562f0b"/>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DIAGRAM_ISNUMVISUAL" val="0"/>
  <p:tag name="KSO_WM_UNIT_DIAGRAM_ISREFERUNIT" val="0"/>
  <p:tag name="KSO_WM_UNIT_HIGHLIGHT" val="0"/>
  <p:tag name="KSO_WM_UNIT_ID" val="diagram20220058_2*a*1"/>
  <p:tag name="KSO_WM_UNIT_INDEX" val="1"/>
  <p:tag name="KSO_WM_UNIT_ISCONTENTSTITLE" val="0"/>
  <p:tag name="KSO_WM_UNIT_ISNUMDGMTITLE" val="0"/>
  <p:tag name="KSO_WM_UNIT_LAYERLEVEL" val="1"/>
  <p:tag name="KSO_WM_UNIT_NOCLEAR" val="0"/>
  <p:tag name="KSO_WM_UNIT_PRESET_TEXT" val="线型上下导航版"/>
  <p:tag name="KSO_WM_UNIT_SM_LIMIT_TYPE" val="2"/>
  <p:tag name="KSO_WM_UNIT_TEXT_FILL_FORE_SCHEMECOLOR_INDEX" val="13"/>
  <p:tag name="KSO_WM_UNIT_TEXT_FILL_FORE_SCHEMECOLOR_INDEX_BRIGHTNESS" val="0"/>
  <p:tag name="KSO_WM_UNIT_TEXT_FILL_TYPE" val="1"/>
  <p:tag name="KSO_WM_UNIT_TYPE" val="a"/>
  <p:tag name="KSO_WM_UNIT_VALUE" val="27"/>
  <p:tag name="WM_BEAUTIFY_ZORDER_FLAG_TAG" val="2"/>
</p:tagLst>
</file>

<file path=ppt/tags/tag289.xml><?xml version="1.0" encoding="utf-8"?>
<p:tagLst xmlns:p="http://schemas.openxmlformats.org/presentationml/2006/main">
  <p:tag name="KSO_WM_BEAUTIFY_FLAG" val="#wm#"/>
  <p:tag name="KSO_WM_TAG_VERSION" val="1.0"/>
  <p:tag name="KSO_WM_TEMPLATE_CATEGORY" val="diagram"/>
  <p:tag name="KSO_WM_TEMPLATE_INDEX" val="20220058"/>
  <p:tag name="KSO_WM_UNIT_BLOCK" val="0"/>
  <p:tag name="KSO_WM_UNIT_COMPATIBLE" val="0"/>
  <p:tag name="KSO_WM_UNIT_DEC_AREA_ID" val="590ceab586f14f20999948c865f9646b"/>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DIAGRAM_ISNUMVISUAL" val="0"/>
  <p:tag name="KSO_WM_UNIT_DIAGRAM_ISREFERUNIT" val="0"/>
  <p:tag name="KSO_WM_UNIT_HIGHLIGHT" val="0"/>
  <p:tag name="KSO_WM_UNIT_ID" val="diagram20220058_2*b*1"/>
  <p:tag name="KSO_WM_UNIT_INDEX" val="1"/>
  <p:tag name="KSO_WM_UNIT_ISCONTENTSTITLE" val="0"/>
  <p:tag name="KSO_WM_UNIT_ISNUMDGMTITLE" val="0"/>
  <p:tag name="KSO_WM_UNIT_LAYERLEVEL" val="1"/>
  <p:tag name="KSO_WM_UNIT_NOCLEAR" val="0"/>
  <p:tag name="KSO_WM_UNIT_PRESET_TEXT" val="单击此处添加文本具体内容，简明扼要的阐述您的观点。"/>
  <p:tag name="KSO_WM_UNIT_SM_LIMIT_TYPE" val="2"/>
  <p:tag name="KSO_WM_UNIT_TEXT_FILL_FORE_SCHEMECOLOR_INDEX" val="13"/>
  <p:tag name="KSO_WM_UNIT_TEXT_FILL_FORE_SCHEMECOLOR_INDEX_BRIGHTNESS" val="0"/>
  <p:tag name="KSO_WM_UNIT_TEXT_FILL_TYPE" val="1"/>
  <p:tag name="KSO_WM_UNIT_TYPE" val="b"/>
  <p:tag name="KSO_WM_UNIT_VALUE" val="49"/>
  <p:tag name="WM_BEAUTIFY_ZORDER_FLAG_TAG" val="3"/>
</p:tagLst>
</file>

<file path=ppt/tags/tag2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90.xml><?xml version="1.0" encoding="utf-8"?>
<p:tagLst xmlns:p="http://schemas.openxmlformats.org/presentationml/2006/main">
  <p:tag name="KSO_WM_ASSEMBLE_CHIP_INDEX" val="dc8ab5172452436899286f2808371cac"/>
  <p:tag name="KSO_WM_BEAUTIFY_FLAG" val="#wm#"/>
  <p:tag name="KSO_WM_CHIP_FILLAREA_FILL_RULE" val="{&quot;fill_align&quot;:&quot;lm&quot;,&quot;fill_mode&quot;:&quot;full&quot;,&quot;sacle_strategy&quot;:&quot;smart&quot;}"/>
  <p:tag name="KSO_WM_CHIP_GROUPID" val="5e6b05596848fb12bee65ac8"/>
  <p:tag name="KSO_WM_CHIP_XID" val="5e6b05596848fb12bee65aca"/>
  <p:tag name="KSO_WM_TAG_VERSION" val="1.0"/>
  <p:tag name="KSO_WM_TEMPLATE_ASSEMBLE_GROUPID" val="6130c4e08b5cc6c91112a571"/>
  <p:tag name="KSO_WM_TEMPLATE_ASSEMBLE_XID" val="6130c4e08b5cc6c91112a571"/>
  <p:tag name="KSO_WM_TEMPLATE_CATEGORY" val="diagram"/>
  <p:tag name="KSO_WM_TEMPLATE_INDEX" val="20207315"/>
  <p:tag name="KSO_WM_UNIT_BLOCK" val="0"/>
  <p:tag name="KSO_WM_UNIT_COMPATIBLE" val="0"/>
  <p:tag name="KSO_WM_UNIT_DEC_AREA_ID" val="3462bde237c543c58b90892aede91ea7"/>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DEFAULT_FONT" val="14;20;2"/>
  <p:tag name="KSO_WM_UNIT_DIAGRAM_ISNUMVISUAL" val="0"/>
  <p:tag name="KSO_WM_UNIT_DIAGRAM_ISREFERUNIT" val="0"/>
  <p:tag name="KSO_WM_UNIT_HIGHLIGHT" val="0"/>
  <p:tag name="KSO_WM_UNIT_ID" val="diagram20207315_1*f*1"/>
  <p:tag name="KSO_WM_UNIT_INDEX" val="1"/>
  <p:tag name="KSO_WM_UNIT_LAYERLEVEL" val="1"/>
  <p:tag name="KSO_WM_UNIT_NOCLEAR" val="0"/>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雨露滋养。恰如其分的表达观点，往往事半功倍。当您的内容到达这个限度时，或许已经不纯粹作用于演示，极大可能运用于阅读领域；无论是传播观点、知识分享还是汇报工作，内容的详尽固然重要，但请一定注意信息框架的清晰。"/>
  <p:tag name="KSO_WM_UNIT_SHOW_EDIT_AREA_INDICATION" val="1"/>
  <p:tag name="KSO_WM_UNIT_SM_LIMIT_TYPE" val="2"/>
  <p:tag name="KSO_WM_UNIT_SUBTYPE" val="a"/>
  <p:tag name="KSO_WM_UNIT_TEXT_FILL_FORE_SCHEMECOLOR_INDEX" val="13"/>
  <p:tag name="KSO_WM_UNIT_TEXT_FILL_FORE_SCHEMECOLOR_INDEX_BRIGHTNESS" val="0.25"/>
  <p:tag name="KSO_WM_UNIT_TEXT_FILL_TYPE" val="1"/>
  <p:tag name="KSO_WM_UNIT_TEXT_SUBTYPE" val="a"/>
  <p:tag name="KSO_WM_UNIT_TYPE" val="f"/>
  <p:tag name="KSO_WM_UNIT_VALUE" val="290"/>
  <p:tag name="WM_BEAUTIFY_ZORDER_FLAG_TAG" val="5"/>
</p:tagLst>
</file>

<file path=ppt/tags/tag291.xml><?xml version="1.0" encoding="utf-8"?>
<p:tagLst xmlns:p="http://schemas.openxmlformats.org/presentationml/2006/main">
  <p:tag name="KSO_WM_BEAUTIFY_FLAG" val="#wm#"/>
  <p:tag name="KSO_WM_SLIDE_BACKGROUND" val="[&quot;general&quot;]"/>
  <p:tag name="KSO_WM_SLIDE_BACKGROUND_TYPE" val="general"/>
  <p:tag name="KSO_WM_SLIDE_BK_DARK_LIGHT" val="1"/>
  <p:tag name="KSO_WM_SLIDE_ID" val="diagram20220058_2"/>
  <p:tag name="KSO_WM_SLIDE_INDEX" val="2"/>
  <p:tag name="KSO_WM_SLIDE_ITEM_CNT" val="0"/>
  <p:tag name="KSO_WM_SLIDE_LAYOUT" val="a_b_d"/>
  <p:tag name="KSO_WM_SLIDE_LAYOUT_CNT" val="1_1_1"/>
  <p:tag name="KSO_WM_SLIDE_LAYOUT_INFO" val="{&quot;backgroundInfo&quot;:[{&quot;bottom&quot;:0,&quot;bottomAbs&quot;:false,&quot;left&quot;:0,&quot;leftAbs&quot;:false,&quot;right&quot;:0,&quot;rightAbs&quot;:false,&quot;top&quot;:0,&quot;topAbs&quot;:false,&quot;type&quot;:&quot;general&quot;}],&quot;id&quot;:&quot;2023-09-25T15:11:17&quot;,&quot;maxSize&quot;:{&quot;size1&quot;:31.1},&quot;minSize&quot;:{&quot;size1&quot;:17.8},&quot;normalSize&quot;:{&quot;size1&quot;:17.8},&quot;subLayout&quot;:[{&quot;id&quot;:&quot;2023-09-25T15:11:17&quot;,&quot;maxSize&quot;:{&quot;size1&quot;:100},&quot;minSize&quot;:{&quot;size1&quot;:61.7},&quot;normalSize&quot;:{&quot;size1&quot;:61.7},&quot;subLayout&quot;:[{&quot;id&quot;:&quot;2023-09-25T15:11:17&quot;,&quot;margin&quot;:{&quot;bottom&quot;:0,&quot;left&quot;:1.2699999809265137,&quot;right&quot;:1.2699999809265137,&quot;top&quot;:0.4230000376701355},&quot;type&quot;:0},{&quot;id&quot;:&quot;2023-09-25T15:11:17&quot;,&quot;margin&quot;:{&quot;bottom&quot;:0.025999998673796654,&quot;left&quot;:1.2699999809265137,&quot;right&quot;:1.2699999809265137,&quot;top&quot;:0.025999998673796654},&quot;type&quot;:0}],&quot;type&quot;:0},{&quot;id&quot;:&quot;2023-09-25T15:11:17&quot;,&quot;margin&quot;:{&quot;bottom&quot;:0.847000002861023,&quot;left&quot;:1.2699999809265137,&quot;right&quot;:1.2699999809265137,&quot;top&quot;:1.2699999809265137},&quot;type&quot;:0}],&quot;type&quot;:0}"/>
  <p:tag name="KSO_WM_SLIDE_LAYOUTTYPE" val="topbottom"/>
  <p:tag name="KSO_WM_SLIDE_POSITION" val="36*12"/>
  <p:tag name="KSO_WM_SLIDE_RATIO" val="1.777778"/>
  <p:tag name="KSO_WM_SLIDE_SIZE" val="888*504"/>
  <p:tag name="KSO_WM_SLIDE_SUBTYPE" val="picTxt"/>
  <p:tag name="KSO_WM_SLIDE_TYPE" val="text"/>
  <p:tag name="KSO_WM_TAG_VERSION" val="1.0"/>
  <p:tag name="KSO_WM_TEMPLATE_CATEGORY" val="diagram"/>
  <p:tag name="KSO_WM_TEMPLATE_COLOR_TYPE" val="0"/>
  <p:tag name="KSO_WM_TEMPLATE_INDEX" val="20220058"/>
  <p:tag name="KSO_WM_TEMPLATE_MASTER_TYPE" val="0"/>
  <p:tag name="KSO_WM_TEMPLATE_SUBCATEGORY" val="25"/>
</p:tagLst>
</file>

<file path=ppt/tags/tag292.xml><?xml version="1.0" encoding="utf-8"?>
<p:tagLst xmlns:p="http://schemas.openxmlformats.org/presentationml/2006/main">
  <p:tag name="KSO_WM_BEAUTIFY_FLAG" val="#wm#"/>
  <p:tag name="KSO_WM_SLIDE_BACKGROUND_TYPE" val="general"/>
  <p:tag name="KSO_WM_SLIDE_BK_DARK_LIGHT" val="1"/>
  <p:tag name="KSO_WM_TAG_VERSION" val="1.0"/>
  <p:tag name="KSO_WM_UNIT_COMPATIBLE" val="0"/>
  <p:tag name="KSO_WM_UNIT_DIAGRAM_ISNUMVISUAL" val="0"/>
  <p:tag name="KSO_WM_UNIT_DIAGRAM_ISREFERUNIT" val="0"/>
  <p:tag name="KSO_WM_UNIT_FILL_FORE_SCHEMECOLOR_INDEX" val="5"/>
  <p:tag name="KSO_WM_UNIT_FILL_FORE_SCHEMECOLOR_INDEX_BRIGHTNESS" val="0"/>
  <p:tag name="KSO_WM_UNIT_FILL_TYPE" val="1"/>
  <p:tag name="KSO_WM_UNIT_HIGHLIGHT" val="0"/>
  <p:tag name="KSO_WM_UNIT_ID" val="_12**"/>
  <p:tag name="KSO_WM_UNIT_LAYERLEVEL" val="1"/>
  <p:tag name="KSO_WM_UNIT_TEXT_FILL_FORE_SCHEMECOLOR_INDEX" val="2"/>
  <p:tag name="KSO_WM_UNIT_TEXT_FILL_FORE_SCHEMECOLOR_INDEX_BRIGHTNESS" val="0"/>
  <p:tag name="KSO_WM_UNIT_TEXT_FILL_TYPE" val="1"/>
  <p:tag name="KSO_WM_UNIT_TYPE" val="i"/>
</p:tagLst>
</file>

<file path=ppt/tags/tag293.xml><?xml version="1.0" encoding="utf-8"?>
<p:tagLst xmlns:p="http://schemas.openxmlformats.org/presentationml/2006/main">
  <p:tag name="KSO_WM_BEAUTIFY_FLAG" val="#wm#"/>
  <p:tag name="KSO_WM_SLIDE_BACKGROUND_TYPE" val="general"/>
  <p:tag name="KSO_WM_SLIDE_BK_DARK_LIGHT" val="1"/>
  <p:tag name="KSO_WM_TAG_VERSION" val="1.0"/>
  <p:tag name="KSO_WM_UNIT_COMPATIBLE" val="0"/>
  <p:tag name="KSO_WM_UNIT_DIAGRAM_ISNUMVISUAL" val="0"/>
  <p:tag name="KSO_WM_UNIT_DIAGRAM_ISREFERUNIT" val="0"/>
  <p:tag name="KSO_WM_UNIT_FILL_FORE_SCHEMECOLOR_INDEX" val="5"/>
  <p:tag name="KSO_WM_UNIT_FILL_FORE_SCHEMECOLOR_INDEX_BRIGHTNESS" val="0"/>
  <p:tag name="KSO_WM_UNIT_FILL_TYPE" val="1"/>
  <p:tag name="KSO_WM_UNIT_HIGHLIGHT" val="0"/>
  <p:tag name="KSO_WM_UNIT_ID" val="_12**"/>
  <p:tag name="KSO_WM_UNIT_LAYERLEVEL" val="1"/>
  <p:tag name="KSO_WM_UNIT_TEXT_FILL_FORE_SCHEMECOLOR_INDEX" val="2"/>
  <p:tag name="KSO_WM_UNIT_TEXT_FILL_FORE_SCHEMECOLOR_INDEX_BRIGHTNESS" val="0"/>
  <p:tag name="KSO_WM_UNIT_TEXT_FILL_TYPE" val="1"/>
  <p:tag name="KSO_WM_UNIT_TYPE" val="i"/>
</p:tagLst>
</file>

<file path=ppt/tags/tag294.xml><?xml version="1.0" encoding="utf-8"?>
<p:tagLst xmlns:p="http://schemas.openxmlformats.org/presentationml/2006/main">
  <p:tag name="KSO_WM_BEAUTIFY_FLAG" val="#wm#"/>
  <p:tag name="KSO_WM_TAG_VERSION" val="1.0"/>
  <p:tag name="KSO_WM_TEMPLATE_CATEGORY" val="diagram"/>
  <p:tag name="KSO_WM_TEMPLATE_INDEX" val="20220058"/>
  <p:tag name="KSO_WM_UNIT_BLOCK" val="0"/>
  <p:tag name="KSO_WM_UNIT_COMPATIBLE" val="0"/>
  <p:tag name="KSO_WM_UNIT_DEC_AREA_ID" val="d9af724aacd940ba88587c69c6737586"/>
  <p:tag name="KSO_WM_UNIT_DECORATE_INFO" val="{&quot;ReferentInfo&quot;:{&quot;Id&quot;:&quot;22f7d0e2fc6540148a36099908562f0b;590ceab586f14f20999948c865f9646b&quot;,&quot;X&quot;:{&quot;Pos&quot;:1},&quot;Y&quot;:{&quot;Pos&quot;:2}},&quot;DecorateInfoX&quot;:{&quot;Pos&quot;:1,&quot;IsAbs&quot;:true},&quot;DecorateInfoY&quot;:{&quot;Pos&quot;:0,&quot;IsAbs&quot;:true},&quot;DecorateInfoW&quot;:{&quot;IsAbs&quot;:true},&quot;DecorateInfoH&quot;:{&quot;IsAbs&quot;:true},&quot;whChangeMode&quot;:0}"/>
  <p:tag name="KSO_WM_UNIT_DIAGRAM_ISNUMVISUAL" val="0"/>
  <p:tag name="KSO_WM_UNIT_DIAGRAM_ISREFERUNIT" val="0"/>
  <p:tag name="KSO_WM_UNIT_HIGHLIGHT" val="0"/>
  <p:tag name="KSO_WM_UNIT_ID" val="diagram20220058_2*i*1"/>
  <p:tag name="KSO_WM_UNIT_INDEX" val="1"/>
  <p:tag name="KSO_WM_UNIT_LAYERLEVEL" val="1"/>
  <p:tag name="KSO_WM_UNIT_LINE_FILL_TYPE" val="2"/>
  <p:tag name="KSO_WM_UNIT_LINE_FORE_SCHEMECOLOR_INDEX" val="5"/>
  <p:tag name="KSO_WM_UNIT_LINE_FORE_SCHEMECOLOR_INDEX_BRIGHTNESS" val="0"/>
  <p:tag name="KSO_WM_UNIT_SM_LIMIT_TYPE" val="0"/>
  <p:tag name="KSO_WM_UNIT_TYPE" val="i"/>
  <p:tag name="WM_BEAUTIFY_ZORDER_FLAG_TAG" val="1"/>
</p:tagLst>
</file>

<file path=ppt/tags/tag295.xml><?xml version="1.0" encoding="utf-8"?>
<p:tagLst xmlns:p="http://schemas.openxmlformats.org/presentationml/2006/main">
  <p:tag name="KSO_WM_BEAUTIFY_FLAG" val="#wm#"/>
  <p:tag name="KSO_WM_TAG_VERSION" val="1.0"/>
  <p:tag name="KSO_WM_TEMPLATE_CATEGORY" val="diagram"/>
  <p:tag name="KSO_WM_TEMPLATE_INDEX" val="20220058"/>
  <p:tag name="KSO_WM_UNIT_BLOCK" val="0"/>
  <p:tag name="KSO_WM_UNIT_COMPATIBLE" val="0"/>
  <p:tag name="KSO_WM_UNIT_DEC_AREA_ID" val="22f7d0e2fc6540148a36099908562f0b"/>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DIAGRAM_ISNUMVISUAL" val="0"/>
  <p:tag name="KSO_WM_UNIT_DIAGRAM_ISREFERUNIT" val="0"/>
  <p:tag name="KSO_WM_UNIT_HIGHLIGHT" val="0"/>
  <p:tag name="KSO_WM_UNIT_ID" val="diagram20220058_2*a*1"/>
  <p:tag name="KSO_WM_UNIT_INDEX" val="1"/>
  <p:tag name="KSO_WM_UNIT_ISCONTENTSTITLE" val="0"/>
  <p:tag name="KSO_WM_UNIT_ISNUMDGMTITLE" val="0"/>
  <p:tag name="KSO_WM_UNIT_LAYERLEVEL" val="1"/>
  <p:tag name="KSO_WM_UNIT_NOCLEAR" val="0"/>
  <p:tag name="KSO_WM_UNIT_PRESET_TEXT" val="线型上下导航版"/>
  <p:tag name="KSO_WM_UNIT_SM_LIMIT_TYPE" val="2"/>
  <p:tag name="KSO_WM_UNIT_TEXT_FILL_FORE_SCHEMECOLOR_INDEX" val="13"/>
  <p:tag name="KSO_WM_UNIT_TEXT_FILL_FORE_SCHEMECOLOR_INDEX_BRIGHTNESS" val="0"/>
  <p:tag name="KSO_WM_UNIT_TEXT_FILL_TYPE" val="1"/>
  <p:tag name="KSO_WM_UNIT_TYPE" val="a"/>
  <p:tag name="KSO_WM_UNIT_VALUE" val="27"/>
  <p:tag name="WM_BEAUTIFY_ZORDER_FLAG_TAG" val="2"/>
</p:tagLst>
</file>

<file path=ppt/tags/tag296.xml><?xml version="1.0" encoding="utf-8"?>
<p:tagLst xmlns:p="http://schemas.openxmlformats.org/presentationml/2006/main">
  <p:tag name="KSO_WM_BEAUTIFY_FLAG" val="#wm#"/>
  <p:tag name="KSO_WM_TAG_VERSION" val="1.0"/>
  <p:tag name="KSO_WM_TEMPLATE_CATEGORY" val="diagram"/>
  <p:tag name="KSO_WM_TEMPLATE_INDEX" val="20220058"/>
  <p:tag name="KSO_WM_UNIT_BLOCK" val="0"/>
  <p:tag name="KSO_WM_UNIT_COMPATIBLE" val="0"/>
  <p:tag name="KSO_WM_UNIT_DEC_AREA_ID" val="590ceab586f14f20999948c865f9646b"/>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DIAGRAM_ISNUMVISUAL" val="0"/>
  <p:tag name="KSO_WM_UNIT_DIAGRAM_ISREFERUNIT" val="0"/>
  <p:tag name="KSO_WM_UNIT_HIGHLIGHT" val="0"/>
  <p:tag name="KSO_WM_UNIT_ID" val="diagram20220058_2*b*1"/>
  <p:tag name="KSO_WM_UNIT_INDEX" val="1"/>
  <p:tag name="KSO_WM_UNIT_ISCONTENTSTITLE" val="0"/>
  <p:tag name="KSO_WM_UNIT_ISNUMDGMTITLE" val="0"/>
  <p:tag name="KSO_WM_UNIT_LAYERLEVEL" val="1"/>
  <p:tag name="KSO_WM_UNIT_NOCLEAR" val="0"/>
  <p:tag name="KSO_WM_UNIT_PRESET_TEXT" val="单击此处添加文本具体内容，简明扼要的阐述您的观点。"/>
  <p:tag name="KSO_WM_UNIT_SM_LIMIT_TYPE" val="2"/>
  <p:tag name="KSO_WM_UNIT_TEXT_FILL_FORE_SCHEMECOLOR_INDEX" val="13"/>
  <p:tag name="KSO_WM_UNIT_TEXT_FILL_FORE_SCHEMECOLOR_INDEX_BRIGHTNESS" val="0"/>
  <p:tag name="KSO_WM_UNIT_TEXT_FILL_TYPE" val="1"/>
  <p:tag name="KSO_WM_UNIT_TYPE" val="b"/>
  <p:tag name="KSO_WM_UNIT_VALUE" val="49"/>
  <p:tag name="WM_BEAUTIFY_ZORDER_FLAG_TAG" val="3"/>
</p:tagLst>
</file>

<file path=ppt/tags/tag297.xml><?xml version="1.0" encoding="utf-8"?>
<p:tagLst xmlns:p="http://schemas.openxmlformats.org/presentationml/2006/main">
  <p:tag name="KSO_WM_ASSEMBLE_CHIP_INDEX" val="dc8ab5172452436899286f2808371cac"/>
  <p:tag name="KSO_WM_BEAUTIFY_FLAG" val="#wm#"/>
  <p:tag name="KSO_WM_CHIP_FILLAREA_FILL_RULE" val="{&quot;fill_align&quot;:&quot;lm&quot;,&quot;fill_mode&quot;:&quot;full&quot;,&quot;sacle_strategy&quot;:&quot;smart&quot;}"/>
  <p:tag name="KSO_WM_CHIP_GROUPID" val="5e6b05596848fb12bee65ac8"/>
  <p:tag name="KSO_WM_CHIP_XID" val="5e6b05596848fb12bee65aca"/>
  <p:tag name="KSO_WM_TAG_VERSION" val="1.0"/>
  <p:tag name="KSO_WM_TEMPLATE_ASSEMBLE_GROUPID" val="6130c4e08b5cc6c91112a571"/>
  <p:tag name="KSO_WM_TEMPLATE_ASSEMBLE_XID" val="6130c4e08b5cc6c91112a571"/>
  <p:tag name="KSO_WM_TEMPLATE_CATEGORY" val="diagram"/>
  <p:tag name="KSO_WM_TEMPLATE_INDEX" val="20207315"/>
  <p:tag name="KSO_WM_UNIT_BLOCK" val="0"/>
  <p:tag name="KSO_WM_UNIT_COMPATIBLE" val="0"/>
  <p:tag name="KSO_WM_UNIT_DEC_AREA_ID" val="3462bde237c543c58b90892aede91ea7"/>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DEFAULT_FONT" val="14;20;2"/>
  <p:tag name="KSO_WM_UNIT_DIAGRAM_ISNUMVISUAL" val="0"/>
  <p:tag name="KSO_WM_UNIT_DIAGRAM_ISREFERUNIT" val="0"/>
  <p:tag name="KSO_WM_UNIT_HIGHLIGHT" val="0"/>
  <p:tag name="KSO_WM_UNIT_ID" val="diagram20207315_1*f*1"/>
  <p:tag name="KSO_WM_UNIT_INDEX" val="1"/>
  <p:tag name="KSO_WM_UNIT_LAYERLEVEL" val="1"/>
  <p:tag name="KSO_WM_UNIT_NOCLEAR" val="0"/>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雨露滋养。恰如其分的表达观点，往往事半功倍。当您的内容到达这个限度时，或许已经不纯粹作用于演示，极大可能运用于阅读领域；无论是传播观点、知识分享还是汇报工作，内容的详尽固然重要，但请一定注意信息框架的清晰。"/>
  <p:tag name="KSO_WM_UNIT_SHOW_EDIT_AREA_INDICATION" val="1"/>
  <p:tag name="KSO_WM_UNIT_SM_LIMIT_TYPE" val="2"/>
  <p:tag name="KSO_WM_UNIT_SUBTYPE" val="a"/>
  <p:tag name="KSO_WM_UNIT_TEXT_FILL_FORE_SCHEMECOLOR_INDEX" val="13"/>
  <p:tag name="KSO_WM_UNIT_TEXT_FILL_FORE_SCHEMECOLOR_INDEX_BRIGHTNESS" val="0.25"/>
  <p:tag name="KSO_WM_UNIT_TEXT_FILL_TYPE" val="1"/>
  <p:tag name="KSO_WM_UNIT_TEXT_SUBTYPE" val="a"/>
  <p:tag name="KSO_WM_UNIT_TYPE" val="f"/>
  <p:tag name="KSO_WM_UNIT_VALUE" val="290"/>
  <p:tag name="WM_BEAUTIFY_ZORDER_FLAG_TAG" val="5"/>
</p:tagLst>
</file>

<file path=ppt/tags/tag298.xml><?xml version="1.0" encoding="utf-8"?>
<p:tagLst xmlns:p="http://schemas.openxmlformats.org/presentationml/2006/main">
  <p:tag name="KSO_WM_BEAUTIFY_FLAG" val="#wm#"/>
  <p:tag name="KSO_WM_SLIDE_BACKGROUND" val="[&quot;general&quot;]"/>
  <p:tag name="KSO_WM_SLIDE_BACKGROUND_TYPE" val="general"/>
  <p:tag name="KSO_WM_SLIDE_BK_DARK_LIGHT" val="1"/>
  <p:tag name="KSO_WM_SLIDE_ID" val="diagram20220058_2"/>
  <p:tag name="KSO_WM_SLIDE_INDEX" val="2"/>
  <p:tag name="KSO_WM_SLIDE_ITEM_CNT" val="0"/>
  <p:tag name="KSO_WM_SLIDE_LAYOUT" val="a_b_d"/>
  <p:tag name="KSO_WM_SLIDE_LAYOUT_CNT" val="1_1_1"/>
  <p:tag name="KSO_WM_SLIDE_LAYOUT_INFO" val="{&quot;backgroundInfo&quot;:[{&quot;bottom&quot;:0,&quot;bottomAbs&quot;:false,&quot;left&quot;:0,&quot;leftAbs&quot;:false,&quot;right&quot;:0,&quot;rightAbs&quot;:false,&quot;top&quot;:0,&quot;topAbs&quot;:false,&quot;type&quot;:&quot;general&quot;}],&quot;id&quot;:&quot;2023-09-25T15:11:17&quot;,&quot;maxSize&quot;:{&quot;size1&quot;:31.1},&quot;minSize&quot;:{&quot;size1&quot;:17.8},&quot;normalSize&quot;:{&quot;size1&quot;:17.8},&quot;subLayout&quot;:[{&quot;id&quot;:&quot;2023-09-25T15:11:17&quot;,&quot;maxSize&quot;:{&quot;size1&quot;:100},&quot;minSize&quot;:{&quot;size1&quot;:61.7},&quot;normalSize&quot;:{&quot;size1&quot;:61.7},&quot;subLayout&quot;:[{&quot;id&quot;:&quot;2023-09-25T15:11:17&quot;,&quot;margin&quot;:{&quot;bottom&quot;:0,&quot;left&quot;:1.2699999809265137,&quot;right&quot;:1.2699999809265137,&quot;top&quot;:0.4230000376701355},&quot;type&quot;:0},{&quot;id&quot;:&quot;2023-09-25T15:11:17&quot;,&quot;margin&quot;:{&quot;bottom&quot;:0.025999998673796654,&quot;left&quot;:1.2699999809265137,&quot;right&quot;:1.2699999809265137,&quot;top&quot;:0.025999998673796654},&quot;type&quot;:0}],&quot;type&quot;:0},{&quot;id&quot;:&quot;2023-09-25T15:11:17&quot;,&quot;margin&quot;:{&quot;bottom&quot;:0.847000002861023,&quot;left&quot;:1.2699999809265137,&quot;right&quot;:1.2699999809265137,&quot;top&quot;:1.2699999809265137},&quot;type&quot;:0}],&quot;type&quot;:0}"/>
  <p:tag name="KSO_WM_SLIDE_LAYOUTTYPE" val="topbottom"/>
  <p:tag name="KSO_WM_SLIDE_POSITION" val="36*12"/>
  <p:tag name="KSO_WM_SLIDE_RATIO" val="1.777778"/>
  <p:tag name="KSO_WM_SLIDE_SIZE" val="888*504"/>
  <p:tag name="KSO_WM_SLIDE_SUBTYPE" val="picTxt"/>
  <p:tag name="KSO_WM_SLIDE_TYPE" val="text"/>
  <p:tag name="KSO_WM_TAG_VERSION" val="1.0"/>
  <p:tag name="KSO_WM_TEMPLATE_CATEGORY" val="diagram"/>
  <p:tag name="KSO_WM_TEMPLATE_COLOR_TYPE" val="0"/>
  <p:tag name="KSO_WM_TEMPLATE_INDEX" val="20220058"/>
  <p:tag name="KSO_WM_TEMPLATE_MASTER_TYPE" val="0"/>
  <p:tag name="KSO_WM_TEMPLATE_SUBCATEGORY" val="25"/>
</p:tagLst>
</file>

<file path=ppt/tags/tag299.xml><?xml version="1.0" encoding="utf-8"?>
<p:tagLst xmlns:p="http://schemas.openxmlformats.org/presentationml/2006/main">
  <p:tag name="KSO_WM_BEAUTIFY_FLAG" val="#wm#"/>
  <p:tag name="KSO_WM_SLIDE_BACKGROUND_TYPE" val="general"/>
  <p:tag name="KSO_WM_SLIDE_BK_DARK_LIGHT" val="1"/>
  <p:tag name="KSO_WM_TAG_VERSION" val="1.0"/>
  <p:tag name="KSO_WM_UNIT_COMPATIBLE" val="0"/>
  <p:tag name="KSO_WM_UNIT_DIAGRAM_ISNUMVISUAL" val="0"/>
  <p:tag name="KSO_WM_UNIT_DIAGRAM_ISREFERUNIT" val="0"/>
  <p:tag name="KSO_WM_UNIT_FILL_FORE_SCHEMECOLOR_INDEX" val="5"/>
  <p:tag name="KSO_WM_UNIT_FILL_FORE_SCHEMECOLOR_INDEX_BRIGHTNESS" val="0"/>
  <p:tag name="KSO_WM_UNIT_FILL_TYPE" val="1"/>
  <p:tag name="KSO_WM_UNIT_HIGHLIGHT" val="0"/>
  <p:tag name="KSO_WM_UNIT_ID" val="_12**"/>
  <p:tag name="KSO_WM_UNIT_LAYERLEVEL" val="1"/>
  <p:tag name="KSO_WM_UNIT_TEXT_FILL_FORE_SCHEMECOLOR_INDEX" val="2"/>
  <p:tag name="KSO_WM_UNIT_TEXT_FILL_FORE_SCHEMECOLOR_INDEX_BRIGHTNESS" val="0"/>
  <p:tag name="KSO_WM_UNIT_TEXT_FILL_TYPE" val="1"/>
  <p:tag name="KSO_WM_UNIT_TYPE" val="i"/>
</p:tagLst>
</file>

<file path=ppt/tags/tag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3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300.xml><?xml version="1.0" encoding="utf-8"?>
<p:tagLst xmlns:p="http://schemas.openxmlformats.org/presentationml/2006/main">
  <p:tag name="KSO_WM_BEAUTIFY_FLAG" val="#wm#"/>
  <p:tag name="KSO_WM_SLIDE_BACKGROUND_TYPE" val="general"/>
  <p:tag name="KSO_WM_SLIDE_BK_DARK_LIGHT" val="1"/>
  <p:tag name="KSO_WM_TAG_VERSION" val="1.0"/>
  <p:tag name="KSO_WM_UNIT_COMPATIBLE" val="0"/>
  <p:tag name="KSO_WM_UNIT_DIAGRAM_ISNUMVISUAL" val="0"/>
  <p:tag name="KSO_WM_UNIT_DIAGRAM_ISREFERUNIT" val="0"/>
  <p:tag name="KSO_WM_UNIT_FILL_FORE_SCHEMECOLOR_INDEX" val="5"/>
  <p:tag name="KSO_WM_UNIT_FILL_FORE_SCHEMECOLOR_INDEX_BRIGHTNESS" val="0"/>
  <p:tag name="KSO_WM_UNIT_FILL_TYPE" val="1"/>
  <p:tag name="KSO_WM_UNIT_HIGHLIGHT" val="0"/>
  <p:tag name="KSO_WM_UNIT_ID" val="_12**"/>
  <p:tag name="KSO_WM_UNIT_LAYERLEVEL" val="1"/>
  <p:tag name="KSO_WM_UNIT_TEXT_FILL_FORE_SCHEMECOLOR_INDEX" val="2"/>
  <p:tag name="KSO_WM_UNIT_TEXT_FILL_FORE_SCHEMECOLOR_INDEX_BRIGHTNESS" val="0"/>
  <p:tag name="KSO_WM_UNIT_TEXT_FILL_TYPE" val="1"/>
  <p:tag name="KSO_WM_UNIT_TYPE" val="i"/>
</p:tagLst>
</file>

<file path=ppt/tags/tag301.xml><?xml version="1.0" encoding="utf-8"?>
<p:tagLst xmlns:p="http://schemas.openxmlformats.org/presentationml/2006/main">
  <p:tag name="KSO_WM_BEAUTIFY_FLAG" val="#wm#"/>
  <p:tag name="KSO_WM_TAG_VERSION" val="1.0"/>
  <p:tag name="KSO_WM_TEMPLATE_CATEGORY" val="diagram"/>
  <p:tag name="KSO_WM_TEMPLATE_INDEX" val="20220058"/>
  <p:tag name="KSO_WM_UNIT_BLOCK" val="0"/>
  <p:tag name="KSO_WM_UNIT_COMPATIBLE" val="0"/>
  <p:tag name="KSO_WM_UNIT_DEC_AREA_ID" val="d9af724aacd940ba88587c69c6737586"/>
  <p:tag name="KSO_WM_UNIT_DECORATE_INFO" val="{&quot;ReferentInfo&quot;:{&quot;Id&quot;:&quot;22f7d0e2fc6540148a36099908562f0b;590ceab586f14f20999948c865f9646b&quot;,&quot;X&quot;:{&quot;Pos&quot;:1},&quot;Y&quot;:{&quot;Pos&quot;:2}},&quot;DecorateInfoX&quot;:{&quot;Pos&quot;:1,&quot;IsAbs&quot;:true},&quot;DecorateInfoY&quot;:{&quot;Pos&quot;:0,&quot;IsAbs&quot;:true},&quot;DecorateInfoW&quot;:{&quot;IsAbs&quot;:true},&quot;DecorateInfoH&quot;:{&quot;IsAbs&quot;:true},&quot;whChangeMode&quot;:0}"/>
  <p:tag name="KSO_WM_UNIT_DIAGRAM_ISNUMVISUAL" val="0"/>
  <p:tag name="KSO_WM_UNIT_DIAGRAM_ISREFERUNIT" val="0"/>
  <p:tag name="KSO_WM_UNIT_HIGHLIGHT" val="0"/>
  <p:tag name="KSO_WM_UNIT_ID" val="diagram20220058_2*i*1"/>
  <p:tag name="KSO_WM_UNIT_INDEX" val="1"/>
  <p:tag name="KSO_WM_UNIT_LAYERLEVEL" val="1"/>
  <p:tag name="KSO_WM_UNIT_LINE_FILL_TYPE" val="2"/>
  <p:tag name="KSO_WM_UNIT_LINE_FORE_SCHEMECOLOR_INDEX" val="5"/>
  <p:tag name="KSO_WM_UNIT_LINE_FORE_SCHEMECOLOR_INDEX_BRIGHTNESS" val="0"/>
  <p:tag name="KSO_WM_UNIT_SM_LIMIT_TYPE" val="0"/>
  <p:tag name="KSO_WM_UNIT_TYPE" val="i"/>
  <p:tag name="WM_BEAUTIFY_ZORDER_FLAG_TAG" val="1"/>
</p:tagLst>
</file>

<file path=ppt/tags/tag302.xml><?xml version="1.0" encoding="utf-8"?>
<p:tagLst xmlns:p="http://schemas.openxmlformats.org/presentationml/2006/main">
  <p:tag name="KSO_WM_BEAUTIFY_FLAG" val="#wm#"/>
  <p:tag name="KSO_WM_TAG_VERSION" val="1.0"/>
  <p:tag name="KSO_WM_TEMPLATE_CATEGORY" val="diagram"/>
  <p:tag name="KSO_WM_TEMPLATE_INDEX" val="20220058"/>
  <p:tag name="KSO_WM_UNIT_BLOCK" val="0"/>
  <p:tag name="KSO_WM_UNIT_COMPATIBLE" val="0"/>
  <p:tag name="KSO_WM_UNIT_DEC_AREA_ID" val="22f7d0e2fc6540148a36099908562f0b"/>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DIAGRAM_ISNUMVISUAL" val="0"/>
  <p:tag name="KSO_WM_UNIT_DIAGRAM_ISREFERUNIT" val="0"/>
  <p:tag name="KSO_WM_UNIT_HIGHLIGHT" val="0"/>
  <p:tag name="KSO_WM_UNIT_ID" val="diagram20220058_2*a*1"/>
  <p:tag name="KSO_WM_UNIT_INDEX" val="1"/>
  <p:tag name="KSO_WM_UNIT_ISCONTENTSTITLE" val="0"/>
  <p:tag name="KSO_WM_UNIT_ISNUMDGMTITLE" val="0"/>
  <p:tag name="KSO_WM_UNIT_LAYERLEVEL" val="1"/>
  <p:tag name="KSO_WM_UNIT_NOCLEAR" val="0"/>
  <p:tag name="KSO_WM_UNIT_PRESET_TEXT" val="线型上下导航版"/>
  <p:tag name="KSO_WM_UNIT_SM_LIMIT_TYPE" val="2"/>
  <p:tag name="KSO_WM_UNIT_TEXT_FILL_FORE_SCHEMECOLOR_INDEX" val="13"/>
  <p:tag name="KSO_WM_UNIT_TEXT_FILL_FORE_SCHEMECOLOR_INDEX_BRIGHTNESS" val="0"/>
  <p:tag name="KSO_WM_UNIT_TEXT_FILL_TYPE" val="1"/>
  <p:tag name="KSO_WM_UNIT_TYPE" val="a"/>
  <p:tag name="KSO_WM_UNIT_VALUE" val="27"/>
  <p:tag name="WM_BEAUTIFY_ZORDER_FLAG_TAG" val="2"/>
</p:tagLst>
</file>

<file path=ppt/tags/tag303.xml><?xml version="1.0" encoding="utf-8"?>
<p:tagLst xmlns:p="http://schemas.openxmlformats.org/presentationml/2006/main">
  <p:tag name="KSO_WM_BEAUTIFY_FLAG" val="#wm#"/>
  <p:tag name="KSO_WM_TAG_VERSION" val="1.0"/>
  <p:tag name="KSO_WM_TEMPLATE_CATEGORY" val="diagram"/>
  <p:tag name="KSO_WM_TEMPLATE_INDEX" val="20220058"/>
  <p:tag name="KSO_WM_UNIT_BLOCK" val="0"/>
  <p:tag name="KSO_WM_UNIT_COMPATIBLE" val="0"/>
  <p:tag name="KSO_WM_UNIT_DEC_AREA_ID" val="590ceab586f14f20999948c865f9646b"/>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DIAGRAM_ISNUMVISUAL" val="0"/>
  <p:tag name="KSO_WM_UNIT_DIAGRAM_ISREFERUNIT" val="0"/>
  <p:tag name="KSO_WM_UNIT_HIGHLIGHT" val="0"/>
  <p:tag name="KSO_WM_UNIT_ID" val="diagram20220058_2*b*1"/>
  <p:tag name="KSO_WM_UNIT_INDEX" val="1"/>
  <p:tag name="KSO_WM_UNIT_ISCONTENTSTITLE" val="0"/>
  <p:tag name="KSO_WM_UNIT_ISNUMDGMTITLE" val="0"/>
  <p:tag name="KSO_WM_UNIT_LAYERLEVEL" val="1"/>
  <p:tag name="KSO_WM_UNIT_NOCLEAR" val="0"/>
  <p:tag name="KSO_WM_UNIT_PRESET_TEXT" val="单击此处添加文本具体内容，简明扼要的阐述您的观点。"/>
  <p:tag name="KSO_WM_UNIT_SM_LIMIT_TYPE" val="2"/>
  <p:tag name="KSO_WM_UNIT_TEXT_FILL_FORE_SCHEMECOLOR_INDEX" val="13"/>
  <p:tag name="KSO_WM_UNIT_TEXT_FILL_FORE_SCHEMECOLOR_INDEX_BRIGHTNESS" val="0"/>
  <p:tag name="KSO_WM_UNIT_TEXT_FILL_TYPE" val="1"/>
  <p:tag name="KSO_WM_UNIT_TYPE" val="b"/>
  <p:tag name="KSO_WM_UNIT_VALUE" val="49"/>
  <p:tag name="WM_BEAUTIFY_ZORDER_FLAG_TAG" val="3"/>
</p:tagLst>
</file>

<file path=ppt/tags/tag304.xml><?xml version="1.0" encoding="utf-8"?>
<p:tagLst xmlns:p="http://schemas.openxmlformats.org/presentationml/2006/main">
  <p:tag name="KSO_WM_ASSEMBLE_CHIP_INDEX" val="dc8ab5172452436899286f2808371cac"/>
  <p:tag name="KSO_WM_BEAUTIFY_FLAG" val="#wm#"/>
  <p:tag name="KSO_WM_CHIP_FILLAREA_FILL_RULE" val="{&quot;fill_align&quot;:&quot;lm&quot;,&quot;fill_mode&quot;:&quot;full&quot;,&quot;sacle_strategy&quot;:&quot;smart&quot;}"/>
  <p:tag name="KSO_WM_CHIP_GROUPID" val="5e6b05596848fb12bee65ac8"/>
  <p:tag name="KSO_WM_CHIP_XID" val="5e6b05596848fb12bee65aca"/>
  <p:tag name="KSO_WM_TAG_VERSION" val="1.0"/>
  <p:tag name="KSO_WM_TEMPLATE_ASSEMBLE_GROUPID" val="6130c4e08b5cc6c91112a571"/>
  <p:tag name="KSO_WM_TEMPLATE_ASSEMBLE_XID" val="6130c4e08b5cc6c91112a571"/>
  <p:tag name="KSO_WM_TEMPLATE_CATEGORY" val="diagram"/>
  <p:tag name="KSO_WM_TEMPLATE_INDEX" val="20207315"/>
  <p:tag name="KSO_WM_UNIT_BLOCK" val="0"/>
  <p:tag name="KSO_WM_UNIT_COMPATIBLE" val="0"/>
  <p:tag name="KSO_WM_UNIT_DEC_AREA_ID" val="3462bde237c543c58b90892aede91ea7"/>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DEFAULT_FONT" val="14;20;2"/>
  <p:tag name="KSO_WM_UNIT_DIAGRAM_ISNUMVISUAL" val="0"/>
  <p:tag name="KSO_WM_UNIT_DIAGRAM_ISREFERUNIT" val="0"/>
  <p:tag name="KSO_WM_UNIT_HIGHLIGHT" val="0"/>
  <p:tag name="KSO_WM_UNIT_ID" val="diagram20207315_1*f*1"/>
  <p:tag name="KSO_WM_UNIT_INDEX" val="1"/>
  <p:tag name="KSO_WM_UNIT_LAYERLEVEL" val="1"/>
  <p:tag name="KSO_WM_UNIT_NOCLEAR" val="0"/>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雨露滋养。恰如其分的表达观点，往往事半功倍。当您的内容到达这个限度时，或许已经不纯粹作用于演示，极大可能运用于阅读领域；无论是传播观点、知识分享还是汇报工作，内容的详尽固然重要，但请一定注意信息框架的清晰。"/>
  <p:tag name="KSO_WM_UNIT_SHOW_EDIT_AREA_INDICATION" val="1"/>
  <p:tag name="KSO_WM_UNIT_SM_LIMIT_TYPE" val="2"/>
  <p:tag name="KSO_WM_UNIT_SUBTYPE" val="a"/>
  <p:tag name="KSO_WM_UNIT_TEXT_FILL_FORE_SCHEMECOLOR_INDEX" val="13"/>
  <p:tag name="KSO_WM_UNIT_TEXT_FILL_FORE_SCHEMECOLOR_INDEX_BRIGHTNESS" val="0.25"/>
  <p:tag name="KSO_WM_UNIT_TEXT_FILL_TYPE" val="1"/>
  <p:tag name="KSO_WM_UNIT_TEXT_SUBTYPE" val="a"/>
  <p:tag name="KSO_WM_UNIT_TYPE" val="f"/>
  <p:tag name="KSO_WM_UNIT_VALUE" val="290"/>
  <p:tag name="WM_BEAUTIFY_ZORDER_FLAG_TAG" val="5"/>
</p:tagLst>
</file>

<file path=ppt/tags/tag305.xml><?xml version="1.0" encoding="utf-8"?>
<p:tagLst xmlns:p="http://schemas.openxmlformats.org/presentationml/2006/main">
  <p:tag name="KSO_WM_BEAUTIFY_FLAG" val="#wm#"/>
  <p:tag name="KSO_WM_SLIDE_BACKGROUND" val="[&quot;general&quot;]"/>
  <p:tag name="KSO_WM_SLIDE_BACKGROUND_TYPE" val="general"/>
  <p:tag name="KSO_WM_SLIDE_BK_DARK_LIGHT" val="1"/>
  <p:tag name="KSO_WM_SLIDE_ID" val="diagram20220058_2"/>
  <p:tag name="KSO_WM_SLIDE_INDEX" val="2"/>
  <p:tag name="KSO_WM_SLIDE_ITEM_CNT" val="0"/>
  <p:tag name="KSO_WM_SLIDE_LAYOUT" val="a_b_d"/>
  <p:tag name="KSO_WM_SLIDE_LAYOUT_CNT" val="1_1_1"/>
  <p:tag name="KSO_WM_SLIDE_LAYOUT_INFO" val="{&quot;backgroundInfo&quot;:[{&quot;bottom&quot;:0,&quot;bottomAbs&quot;:false,&quot;left&quot;:0,&quot;leftAbs&quot;:false,&quot;right&quot;:0,&quot;rightAbs&quot;:false,&quot;top&quot;:0,&quot;topAbs&quot;:false,&quot;type&quot;:&quot;general&quot;}],&quot;id&quot;:&quot;2023-09-25T15:11:17&quot;,&quot;maxSize&quot;:{&quot;size1&quot;:31.1},&quot;minSize&quot;:{&quot;size1&quot;:17.8},&quot;normalSize&quot;:{&quot;size1&quot;:17.8},&quot;subLayout&quot;:[{&quot;id&quot;:&quot;2023-09-25T15:11:17&quot;,&quot;maxSize&quot;:{&quot;size1&quot;:100},&quot;minSize&quot;:{&quot;size1&quot;:61.7},&quot;normalSize&quot;:{&quot;size1&quot;:61.7},&quot;subLayout&quot;:[{&quot;id&quot;:&quot;2023-09-25T15:11:17&quot;,&quot;margin&quot;:{&quot;bottom&quot;:0,&quot;left&quot;:1.2699999809265137,&quot;right&quot;:1.2699999809265137,&quot;top&quot;:0.4230000376701355},&quot;type&quot;:0},{&quot;id&quot;:&quot;2023-09-25T15:11:17&quot;,&quot;margin&quot;:{&quot;bottom&quot;:0.025999998673796654,&quot;left&quot;:1.2699999809265137,&quot;right&quot;:1.2699999809265137,&quot;top&quot;:0.025999998673796654},&quot;type&quot;:0}],&quot;type&quot;:0},{&quot;id&quot;:&quot;2023-09-25T15:11:17&quot;,&quot;margin&quot;:{&quot;bottom&quot;:0.847000002861023,&quot;left&quot;:1.2699999809265137,&quot;right&quot;:1.2699999809265137,&quot;top&quot;:1.2699999809265137},&quot;type&quot;:0}],&quot;type&quot;:0}"/>
  <p:tag name="KSO_WM_SLIDE_LAYOUTTYPE" val="topbottom"/>
  <p:tag name="KSO_WM_SLIDE_POSITION" val="36*12"/>
  <p:tag name="KSO_WM_SLIDE_RATIO" val="1.777778"/>
  <p:tag name="KSO_WM_SLIDE_SIZE" val="888*504"/>
  <p:tag name="KSO_WM_SLIDE_SUBTYPE" val="picTxt"/>
  <p:tag name="KSO_WM_SLIDE_TYPE" val="text"/>
  <p:tag name="KSO_WM_TAG_VERSION" val="1.0"/>
  <p:tag name="KSO_WM_TEMPLATE_CATEGORY" val="diagram"/>
  <p:tag name="KSO_WM_TEMPLATE_COLOR_TYPE" val="0"/>
  <p:tag name="KSO_WM_TEMPLATE_INDEX" val="20220058"/>
  <p:tag name="KSO_WM_TEMPLATE_MASTER_TYPE" val="0"/>
  <p:tag name="KSO_WM_TEMPLATE_SUBCATEGORY" val="25"/>
</p:tagLst>
</file>

<file path=ppt/tags/tag306.xml><?xml version="1.0" encoding="utf-8"?>
<p:tagLst xmlns:p="http://schemas.openxmlformats.org/presentationml/2006/main">
  <p:tag name="KSO_WM_BEAUTIFY_FLAG" val="#wm#"/>
  <p:tag name="KSO_WM_SLIDE_BACKGROUND_TYPE" val="general"/>
  <p:tag name="KSO_WM_SLIDE_BK_DARK_LIGHT" val="1"/>
  <p:tag name="KSO_WM_TAG_VERSION" val="1.0"/>
  <p:tag name="KSO_WM_UNIT_COMPATIBLE" val="0"/>
  <p:tag name="KSO_WM_UNIT_DIAGRAM_ISNUMVISUAL" val="0"/>
  <p:tag name="KSO_WM_UNIT_DIAGRAM_ISREFERUNIT" val="0"/>
  <p:tag name="KSO_WM_UNIT_FILL_FORE_SCHEMECOLOR_INDEX" val="5"/>
  <p:tag name="KSO_WM_UNIT_FILL_FORE_SCHEMECOLOR_INDEX_BRIGHTNESS" val="0"/>
  <p:tag name="KSO_WM_UNIT_FILL_TYPE" val="1"/>
  <p:tag name="KSO_WM_UNIT_HIGHLIGHT" val="0"/>
  <p:tag name="KSO_WM_UNIT_ID" val="_12**"/>
  <p:tag name="KSO_WM_UNIT_LAYERLEVEL" val="1"/>
  <p:tag name="KSO_WM_UNIT_TEXT_FILL_FORE_SCHEMECOLOR_INDEX" val="2"/>
  <p:tag name="KSO_WM_UNIT_TEXT_FILL_FORE_SCHEMECOLOR_INDEX_BRIGHTNESS" val="0"/>
  <p:tag name="KSO_WM_UNIT_TEXT_FILL_TYPE" val="1"/>
  <p:tag name="KSO_WM_UNIT_TYPE" val="i"/>
</p:tagLst>
</file>

<file path=ppt/tags/tag307.xml><?xml version="1.0" encoding="utf-8"?>
<p:tagLst xmlns:p="http://schemas.openxmlformats.org/presentationml/2006/main">
  <p:tag name="KSO_WM_BEAUTIFY_FLAG" val="#wm#"/>
  <p:tag name="KSO_WM_SLIDE_BACKGROUND_TYPE" val="general"/>
  <p:tag name="KSO_WM_SLIDE_BK_DARK_LIGHT" val="1"/>
  <p:tag name="KSO_WM_TAG_VERSION" val="1.0"/>
  <p:tag name="KSO_WM_UNIT_COMPATIBLE" val="0"/>
  <p:tag name="KSO_WM_UNIT_DIAGRAM_ISNUMVISUAL" val="0"/>
  <p:tag name="KSO_WM_UNIT_DIAGRAM_ISREFERUNIT" val="0"/>
  <p:tag name="KSO_WM_UNIT_FILL_FORE_SCHEMECOLOR_INDEX" val="5"/>
  <p:tag name="KSO_WM_UNIT_FILL_FORE_SCHEMECOLOR_INDEX_BRIGHTNESS" val="0"/>
  <p:tag name="KSO_WM_UNIT_FILL_TYPE" val="1"/>
  <p:tag name="KSO_WM_UNIT_HIGHLIGHT" val="0"/>
  <p:tag name="KSO_WM_UNIT_ID" val="_12**"/>
  <p:tag name="KSO_WM_UNIT_LAYERLEVEL" val="1"/>
  <p:tag name="KSO_WM_UNIT_TEXT_FILL_FORE_SCHEMECOLOR_INDEX" val="2"/>
  <p:tag name="KSO_WM_UNIT_TEXT_FILL_FORE_SCHEMECOLOR_INDEX_BRIGHTNESS" val="0"/>
  <p:tag name="KSO_WM_UNIT_TEXT_FILL_TYPE" val="1"/>
  <p:tag name="KSO_WM_UNIT_TYPE" val="i"/>
</p:tagLst>
</file>

<file path=ppt/tags/tag308.xml><?xml version="1.0" encoding="utf-8"?>
<p:tagLst xmlns:p="http://schemas.openxmlformats.org/presentationml/2006/main">
  <p:tag name="KSO_WM_BEAUTIFY_FLAG" val="#wm#"/>
  <p:tag name="KSO_WM_TAG_VERSION" val="1.0"/>
  <p:tag name="KSO_WM_TEMPLATE_CATEGORY" val="diagram"/>
  <p:tag name="KSO_WM_TEMPLATE_INDEX" val="20220058"/>
  <p:tag name="KSO_WM_UNIT_BLOCK" val="0"/>
  <p:tag name="KSO_WM_UNIT_COMPATIBLE" val="0"/>
  <p:tag name="KSO_WM_UNIT_DEC_AREA_ID" val="d9af724aacd940ba88587c69c6737586"/>
  <p:tag name="KSO_WM_UNIT_DECORATE_INFO" val="{&quot;ReferentInfo&quot;:{&quot;Id&quot;:&quot;22f7d0e2fc6540148a36099908562f0b;590ceab586f14f20999948c865f9646b&quot;,&quot;X&quot;:{&quot;Pos&quot;:1},&quot;Y&quot;:{&quot;Pos&quot;:2}},&quot;DecorateInfoX&quot;:{&quot;Pos&quot;:1,&quot;IsAbs&quot;:true},&quot;DecorateInfoY&quot;:{&quot;Pos&quot;:0,&quot;IsAbs&quot;:true},&quot;DecorateInfoW&quot;:{&quot;IsAbs&quot;:true},&quot;DecorateInfoH&quot;:{&quot;IsAbs&quot;:true},&quot;whChangeMode&quot;:0}"/>
  <p:tag name="KSO_WM_UNIT_DIAGRAM_ISNUMVISUAL" val="0"/>
  <p:tag name="KSO_WM_UNIT_DIAGRAM_ISREFERUNIT" val="0"/>
  <p:tag name="KSO_WM_UNIT_HIGHLIGHT" val="0"/>
  <p:tag name="KSO_WM_UNIT_ID" val="diagram20220058_2*i*1"/>
  <p:tag name="KSO_WM_UNIT_INDEX" val="1"/>
  <p:tag name="KSO_WM_UNIT_LAYERLEVEL" val="1"/>
  <p:tag name="KSO_WM_UNIT_LINE_FILL_TYPE" val="2"/>
  <p:tag name="KSO_WM_UNIT_LINE_FORE_SCHEMECOLOR_INDEX" val="5"/>
  <p:tag name="KSO_WM_UNIT_LINE_FORE_SCHEMECOLOR_INDEX_BRIGHTNESS" val="0"/>
  <p:tag name="KSO_WM_UNIT_SM_LIMIT_TYPE" val="0"/>
  <p:tag name="KSO_WM_UNIT_TYPE" val="i"/>
  <p:tag name="WM_BEAUTIFY_ZORDER_FLAG_TAG" val="1"/>
</p:tagLst>
</file>

<file path=ppt/tags/tag309.xml><?xml version="1.0" encoding="utf-8"?>
<p:tagLst xmlns:p="http://schemas.openxmlformats.org/presentationml/2006/main">
  <p:tag name="KSO_WM_BEAUTIFY_FLAG" val="#wm#"/>
  <p:tag name="KSO_WM_TAG_VERSION" val="1.0"/>
  <p:tag name="KSO_WM_TEMPLATE_CATEGORY" val="diagram"/>
  <p:tag name="KSO_WM_TEMPLATE_INDEX" val="20220058"/>
  <p:tag name="KSO_WM_UNIT_BLOCK" val="0"/>
  <p:tag name="KSO_WM_UNIT_COMPATIBLE" val="0"/>
  <p:tag name="KSO_WM_UNIT_DEC_AREA_ID" val="22f7d0e2fc6540148a36099908562f0b"/>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DIAGRAM_ISNUMVISUAL" val="0"/>
  <p:tag name="KSO_WM_UNIT_DIAGRAM_ISREFERUNIT" val="0"/>
  <p:tag name="KSO_WM_UNIT_HIGHLIGHT" val="0"/>
  <p:tag name="KSO_WM_UNIT_ID" val="diagram20220058_2*a*1"/>
  <p:tag name="KSO_WM_UNIT_INDEX" val="1"/>
  <p:tag name="KSO_WM_UNIT_ISCONTENTSTITLE" val="0"/>
  <p:tag name="KSO_WM_UNIT_ISNUMDGMTITLE" val="0"/>
  <p:tag name="KSO_WM_UNIT_LAYERLEVEL" val="1"/>
  <p:tag name="KSO_WM_UNIT_NOCLEAR" val="0"/>
  <p:tag name="KSO_WM_UNIT_PRESET_TEXT" val="线型上下导航版"/>
  <p:tag name="KSO_WM_UNIT_SM_LIMIT_TYPE" val="2"/>
  <p:tag name="KSO_WM_UNIT_TEXT_FILL_FORE_SCHEMECOLOR_INDEX" val="13"/>
  <p:tag name="KSO_WM_UNIT_TEXT_FILL_FORE_SCHEMECOLOR_INDEX_BRIGHTNESS" val="0"/>
  <p:tag name="KSO_WM_UNIT_TEXT_FILL_TYPE" val="1"/>
  <p:tag name="KSO_WM_UNIT_TYPE" val="a"/>
  <p:tag name="KSO_WM_UNIT_VALUE" val="27"/>
  <p:tag name="WM_BEAUTIFY_ZORDER_FLAG_TAG" val="2"/>
</p:tagLst>
</file>

<file path=ppt/tags/tag3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310.xml><?xml version="1.0" encoding="utf-8"?>
<p:tagLst xmlns:p="http://schemas.openxmlformats.org/presentationml/2006/main">
  <p:tag name="KSO_WM_BEAUTIFY_FLAG" val="#wm#"/>
  <p:tag name="KSO_WM_TAG_VERSION" val="1.0"/>
  <p:tag name="KSO_WM_TEMPLATE_CATEGORY" val="diagram"/>
  <p:tag name="KSO_WM_TEMPLATE_INDEX" val="20220058"/>
  <p:tag name="KSO_WM_UNIT_BLOCK" val="0"/>
  <p:tag name="KSO_WM_UNIT_COMPATIBLE" val="0"/>
  <p:tag name="KSO_WM_UNIT_DEC_AREA_ID" val="590ceab586f14f20999948c865f9646b"/>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DIAGRAM_ISNUMVISUAL" val="0"/>
  <p:tag name="KSO_WM_UNIT_DIAGRAM_ISREFERUNIT" val="0"/>
  <p:tag name="KSO_WM_UNIT_HIGHLIGHT" val="0"/>
  <p:tag name="KSO_WM_UNIT_ID" val="diagram20220058_2*b*1"/>
  <p:tag name="KSO_WM_UNIT_INDEX" val="1"/>
  <p:tag name="KSO_WM_UNIT_ISCONTENTSTITLE" val="0"/>
  <p:tag name="KSO_WM_UNIT_ISNUMDGMTITLE" val="0"/>
  <p:tag name="KSO_WM_UNIT_LAYERLEVEL" val="1"/>
  <p:tag name="KSO_WM_UNIT_NOCLEAR" val="0"/>
  <p:tag name="KSO_WM_UNIT_PRESET_TEXT" val="单击此处添加文本具体内容，简明扼要的阐述您的观点。"/>
  <p:tag name="KSO_WM_UNIT_SM_LIMIT_TYPE" val="2"/>
  <p:tag name="KSO_WM_UNIT_TEXT_FILL_FORE_SCHEMECOLOR_INDEX" val="13"/>
  <p:tag name="KSO_WM_UNIT_TEXT_FILL_FORE_SCHEMECOLOR_INDEX_BRIGHTNESS" val="0"/>
  <p:tag name="KSO_WM_UNIT_TEXT_FILL_TYPE" val="1"/>
  <p:tag name="KSO_WM_UNIT_TYPE" val="b"/>
  <p:tag name="KSO_WM_UNIT_VALUE" val="49"/>
  <p:tag name="WM_BEAUTIFY_ZORDER_FLAG_TAG" val="3"/>
</p:tagLst>
</file>

<file path=ppt/tags/tag311.xml><?xml version="1.0" encoding="utf-8"?>
<p:tagLst xmlns:p="http://schemas.openxmlformats.org/presentationml/2006/main">
  <p:tag name="KSO_WM_BEAUTIFY_FLAG" val="#wm#"/>
  <p:tag name="KSO_WM_CHIP_GROUPID" val="5ef20c07a491bb0086638b14"/>
  <p:tag name="KSO_WM_CHIP_XID" val="5ef20c07a491bb0086638b15"/>
  <p:tag name="KSO_WM_TAG_VERSION" val="1.0"/>
  <p:tag name="KSO_WM_TEMPLATE_ASSEMBLE_GROUPID" val="60656e7a4054ed1e2fb7f9a0"/>
  <p:tag name="KSO_WM_TEMPLATE_ASSEMBLE_XID" val="60656e7a4054ed1e2fb7f9a0"/>
  <p:tag name="KSO_WM_TEMPLATE_CATEGORY" val="diagram"/>
  <p:tag name="KSO_WM_TEMPLATE_INDEX" val="20208604"/>
  <p:tag name="KSO_WM_UNIT_BLOCK" val="0"/>
  <p:tag name="KSO_WM_UNIT_COMPATIBLE" val="0"/>
  <p:tag name="KSO_WM_UNIT_DEC_AREA_ID" val="65248d0e2eac4a16859a1c0559d33ac9"/>
  <p:tag name="KSO_WM_UNIT_DECORATE_INFO" val="{&quot;ReferentInfo&quot;:{&quot;Id&quot;:&quot;slide&quot;,&quot;X&quot;:{&quot;Pos&quot;:1},&quot;Y&quot;:{&quot;Pos&quot;:1}},&quot;DecorateInfoX&quot;:{&quot;Pos&quot;:1,&quot;IsAbs&quot;:true},&quot;DecorateInfoY&quot;:{&quot;Pos&quot;:1,&quot;IsAbs&quot;:true},&quot;DecorateInfoW&quot;:{&quot;IsAbs&quot;:true},&quot;DecorateInfoH&quot;:{&quot;IsAbs&quot;:true},&quot;whChangeMode&quot;:0}"/>
  <p:tag name="KSO_WM_UNIT_DIAGRAM_ISNUMVISUAL" val="0"/>
  <p:tag name="KSO_WM_UNIT_DIAGRAM_ISREFERUNIT" val="0"/>
  <p:tag name="KSO_WM_UNIT_HIGHLIGHT" val="0"/>
  <p:tag name="KSO_WM_UNIT_ID" val="diagram20208604_1*i*2"/>
  <p:tag name="KSO_WM_UNIT_INDEX" val="2"/>
  <p:tag name="KSO_WM_UNIT_LAYERLEVEL" val="1"/>
  <p:tag name="KSO_WM_UNIT_LINE_FILL_TYPE" val="2"/>
  <p:tag name="KSO_WM_UNIT_LINE_FORE_SCHEMECOLOR_INDEX" val="10"/>
  <p:tag name="KSO_WM_UNIT_LINE_FORE_SCHEMECOLOR_INDEX_BRIGHTNESS" val="0"/>
  <p:tag name="KSO_WM_UNIT_SM_LIMIT_TYPE" val="1"/>
  <p:tag name="KSO_WM_UNIT_TYPE" val="i"/>
  <p:tag name="WM_BEAUTIFY_ZORDER_FLAG_TAG" val="5"/>
</p:tagLst>
</file>

<file path=ppt/tags/tag312.xml><?xml version="1.0" encoding="utf-8"?>
<p:tagLst xmlns:p="http://schemas.openxmlformats.org/presentationml/2006/main">
  <p:tag name="KSO_WM_BEAUTIFY_FLAG" val="#wm#"/>
  <p:tag name="KSO_WM_CHIP_GROUPID" val="5ef20c07a491bb0086638b14"/>
  <p:tag name="KSO_WM_CHIP_XID" val="5ef20c07a491bb0086638b15"/>
  <p:tag name="KSO_WM_TAG_VERSION" val="1.0"/>
  <p:tag name="KSO_WM_TEMPLATE_ASSEMBLE_GROUPID" val="60656e7a4054ed1e2fb7f9a0"/>
  <p:tag name="KSO_WM_TEMPLATE_ASSEMBLE_XID" val="60656e7a4054ed1e2fb7f9a0"/>
  <p:tag name="KSO_WM_TEMPLATE_CATEGORY" val="diagram"/>
  <p:tag name="KSO_WM_TEMPLATE_INDEX" val="20208604"/>
  <p:tag name="KSO_WM_UNIT_BLOCK" val="0"/>
  <p:tag name="KSO_WM_UNIT_COMPATIBLE" val="0"/>
  <p:tag name="KSO_WM_UNIT_DEC_AREA_ID" val="d26b32aaa4d84b0dbd1030a6cabd7a68"/>
  <p:tag name="KSO_WM_UNIT_DECORATE_INFO" val="{&quot;ReferentInfo&quot;:{&quot;Id&quot;:&quot;slide&quot;,&quot;X&quot;:{&quot;Pos&quot;:1},&quot;Y&quot;:{&quot;Pos&quot;:1}},&quot;DecorateInfoX&quot;:{&quot;Pos&quot;:1,&quot;IsAbs&quot;:true},&quot;DecorateInfoY&quot;:{&quot;Pos&quot;:1,&quot;IsAbs&quot;:true},&quot;DecorateInfoW&quot;:{&quot;IsAbs&quot;:true},&quot;DecorateInfoH&quot;:{&quot;IsAbs&quot;:true},&quot;whChangeMode&quot;:0}"/>
  <p:tag name="KSO_WM_UNIT_DIAGRAM_ISNUMVISUAL" val="0"/>
  <p:tag name="KSO_WM_UNIT_DIAGRAM_ISREFERUNIT" val="0"/>
  <p:tag name="KSO_WM_UNIT_HIGHLIGHT" val="0"/>
  <p:tag name="KSO_WM_UNIT_ID" val="diagram20208604_1*i*3"/>
  <p:tag name="KSO_WM_UNIT_INDEX" val="3"/>
  <p:tag name="KSO_WM_UNIT_LAYERLEVEL" val="1"/>
  <p:tag name="KSO_WM_UNIT_LINE_FILL_TYPE" val="2"/>
  <p:tag name="KSO_WM_UNIT_LINE_FORE_SCHEMECOLOR_INDEX" val="10"/>
  <p:tag name="KSO_WM_UNIT_LINE_FORE_SCHEMECOLOR_INDEX_BRIGHTNESS" val="0"/>
  <p:tag name="KSO_WM_UNIT_SM_LIMIT_TYPE" val="1"/>
  <p:tag name="KSO_WM_UNIT_TYPE" val="i"/>
  <p:tag name="WM_BEAUTIFY_ZORDER_FLAG_TAG" val="6"/>
</p:tagLst>
</file>

<file path=ppt/tags/tag313.xml><?xml version="1.0" encoding="utf-8"?>
<p:tagLst xmlns:p="http://schemas.openxmlformats.org/presentationml/2006/main">
  <p:tag name="KSO_WM_BEAUTIFY_FLAG" val="#wm#"/>
  <p:tag name="KSO_WM_CHIP_GROUPID" val="5ef20c07a491bb0086638b14"/>
  <p:tag name="KSO_WM_CHIP_XID" val="5ef20c07a491bb0086638b15"/>
  <p:tag name="KSO_WM_TAG_VERSION" val="1.0"/>
  <p:tag name="KSO_WM_TEMPLATE_ASSEMBLE_GROUPID" val="60656e7a4054ed1e2fb7f9a0"/>
  <p:tag name="KSO_WM_TEMPLATE_ASSEMBLE_XID" val="60656e7a4054ed1e2fb7f9a0"/>
  <p:tag name="KSO_WM_TEMPLATE_CATEGORY" val="diagram"/>
  <p:tag name="KSO_WM_TEMPLATE_INDEX" val="20208604"/>
  <p:tag name="KSO_WM_UNIT_BLOCK" val="0"/>
  <p:tag name="KSO_WM_UNIT_COMPATIBLE" val="0"/>
  <p:tag name="KSO_WM_UNIT_DEC_AREA_ID" val="808fb1adb4d744cc9d369074d0507e4f"/>
  <p:tag name="KSO_WM_UNIT_DECORATE_INFO" val="{&quot;ReferentInfo&quot;:{&quot;Id&quot;:&quot;slide&quot;,&quot;X&quot;:{&quot;Pos&quot;:1},&quot;Y&quot;:{&quot;Pos&quot;:1}},&quot;DecorateInfoX&quot;:{&quot;Pos&quot;:1,&quot;IsAbs&quot;:true},&quot;DecorateInfoY&quot;:{&quot;Pos&quot;:1,&quot;IsAbs&quot;:true},&quot;DecorateInfoW&quot;:{&quot;IsAbs&quot;:true},&quot;DecorateInfoH&quot;:{&quot;IsAbs&quot;:true},&quot;whChangeMode&quot;:0}"/>
  <p:tag name="KSO_WM_UNIT_DIAGRAM_ISNUMVISUAL" val="0"/>
  <p:tag name="KSO_WM_UNIT_DIAGRAM_ISREFERUNIT" val="0"/>
  <p:tag name="KSO_WM_UNIT_HIGHLIGHT" val="0"/>
  <p:tag name="KSO_WM_UNIT_ID" val="diagram20208604_1*i*4"/>
  <p:tag name="KSO_WM_UNIT_INDEX" val="4"/>
  <p:tag name="KSO_WM_UNIT_LAYERLEVEL" val="1"/>
  <p:tag name="KSO_WM_UNIT_LINE_FILL_TYPE" val="2"/>
  <p:tag name="KSO_WM_UNIT_LINE_FORE_SCHEMECOLOR_INDEX" val="10"/>
  <p:tag name="KSO_WM_UNIT_LINE_FORE_SCHEMECOLOR_INDEX_BRIGHTNESS" val="0"/>
  <p:tag name="KSO_WM_UNIT_SM_LIMIT_TYPE" val="1"/>
  <p:tag name="KSO_WM_UNIT_TYPE" val="i"/>
  <p:tag name="WM_BEAUTIFY_ZORDER_FLAG_TAG" val="7"/>
</p:tagLst>
</file>

<file path=ppt/tags/tag314.xml><?xml version="1.0" encoding="utf-8"?>
<p:tagLst xmlns:p="http://schemas.openxmlformats.org/presentationml/2006/main">
  <p:tag name="KSO_WM_BEAUTIFY_FLAG" val="#wm#"/>
  <p:tag name="KSO_WM_CHIP_GROUPID" val="5ef20c07a491bb0086638b14"/>
  <p:tag name="KSO_WM_CHIP_XID" val="5ef20c07a491bb0086638b15"/>
  <p:tag name="KSO_WM_TAG_VERSION" val="1.0"/>
  <p:tag name="KSO_WM_TEMPLATE_ASSEMBLE_GROUPID" val="60656e7a4054ed1e2fb7f9a0"/>
  <p:tag name="KSO_WM_TEMPLATE_ASSEMBLE_XID" val="60656e7a4054ed1e2fb7f9a0"/>
  <p:tag name="KSO_WM_TEMPLATE_CATEGORY" val="diagram"/>
  <p:tag name="KSO_WM_TEMPLATE_INDEX" val="20208604"/>
  <p:tag name="KSO_WM_UNIT_BLOCK" val="0"/>
  <p:tag name="KSO_WM_UNIT_COMPATIBLE" val="0"/>
  <p:tag name="KSO_WM_UNIT_DEC_AREA_ID" val="060ccbb9a83241f2a52575c4e4f76136"/>
  <p:tag name="KSO_WM_UNIT_DECORATE_INFO" val="{&quot;ReferentInfo&quot;:{&quot;Id&quot;:&quot;slide&quot;,&quot;X&quot;:{&quot;Pos&quot;:1},&quot;Y&quot;:{&quot;Pos&quot;:1}},&quot;DecorateInfoX&quot;:{&quot;Pos&quot;:1,&quot;IsAbs&quot;:true},&quot;DecorateInfoY&quot;:{&quot;Pos&quot;:1,&quot;IsAbs&quot;:true},&quot;DecorateInfoW&quot;:{&quot;IsAbs&quot;:true},&quot;DecorateInfoH&quot;:{&quot;IsAbs&quot;:true},&quot;whChangeMode&quot;:0}"/>
  <p:tag name="KSO_WM_UNIT_DIAGRAM_ISNUMVISUAL" val="0"/>
  <p:tag name="KSO_WM_UNIT_DIAGRAM_ISREFERUNIT" val="0"/>
  <p:tag name="KSO_WM_UNIT_HIGHLIGHT" val="0"/>
  <p:tag name="KSO_WM_UNIT_ID" val="diagram20208604_1*i*5"/>
  <p:tag name="KSO_WM_UNIT_INDEX" val="5"/>
  <p:tag name="KSO_WM_UNIT_LAYERLEVEL" val="1"/>
  <p:tag name="KSO_WM_UNIT_LINE_FILL_TYPE" val="2"/>
  <p:tag name="KSO_WM_UNIT_LINE_FORE_SCHEMECOLOR_INDEX" val="10"/>
  <p:tag name="KSO_WM_UNIT_LINE_FORE_SCHEMECOLOR_INDEX_BRIGHTNESS" val="0"/>
  <p:tag name="KSO_WM_UNIT_SM_LIMIT_TYPE" val="1"/>
  <p:tag name="KSO_WM_UNIT_TYPE" val="i"/>
  <p:tag name="WM_BEAUTIFY_ZORDER_FLAG_TAG" val="8"/>
</p:tagLst>
</file>

<file path=ppt/tags/tag315.xml><?xml version="1.0" encoding="utf-8"?>
<p:tagLst xmlns:p="http://schemas.openxmlformats.org/presentationml/2006/main">
  <p:tag name="KSO_WM_ASSEMBLE_CHIP_INDEX" val="ff7d2160ef064691979e787d147d2e44"/>
  <p:tag name="KSO_WM_BEAUTIFY_FLAG" val="#wm#"/>
  <p:tag name="KSO_WM_CHIP_FILLAREA_FILL_RULE" val="{&quot;fill_align&quot;:&quot;cm&quot;,&quot;fill_mode&quot;:&quot;full&quot;,&quot;sacle_strategy&quot;:&quot;smart&quot;}"/>
  <p:tag name="KSO_WM_CHIP_GROUPID" val="5e6b05596848fb12bee65ac8"/>
  <p:tag name="KSO_WM_CHIP_XID" val="5e6b05596848fb12bee65aca"/>
  <p:tag name="KSO_WM_TAG_VERSION" val="1.0"/>
  <p:tag name="KSO_WM_TEMPLATE_ASSEMBLE_GROUPID" val="60656e7a4054ed1e2fb7f9a0"/>
  <p:tag name="KSO_WM_TEMPLATE_ASSEMBLE_XID" val="60656e7a4054ed1e2fb7f9a0"/>
  <p:tag name="KSO_WM_TEMPLATE_CATEGORY" val="diagram"/>
  <p:tag name="KSO_WM_TEMPLATE_INDEX" val="20208604"/>
  <p:tag name="KSO_WM_UNIT_BLOCK" val="0"/>
  <p:tag name="KSO_WM_UNIT_COMPATIBLE" val="0"/>
  <p:tag name="KSO_WM_UNIT_DEC_AREA_ID" val="5557aaf2e9bc4b2499ccf5d271336ab4"/>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DEFAULT_FONT" val="14;20;2"/>
  <p:tag name="KSO_WM_UNIT_DIAGRAM_ISNUMVISUAL" val="0"/>
  <p:tag name="KSO_WM_UNIT_DIAGRAM_ISREFERUNIT" val="0"/>
  <p:tag name="KSO_WM_UNIT_HIGHLIGHT" val="0"/>
  <p:tag name="KSO_WM_UNIT_ID" val="diagram20208604_1*f*1"/>
  <p:tag name="KSO_WM_UNIT_INDEX" val="1"/>
  <p:tag name="KSO_WM_UNIT_LAYERLEVEL" val="1"/>
  <p:tag name="KSO_WM_UNIT_NOCLEAR" val="0"/>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雨露滋养。恰如其分的表达观点，往往事半功倍。当您的内容到达这个限度时，或许已经不纯粹作用于演示，极大可能运用于阅读领域；无论是传播观点、知识分享还是汇报工作，内容的详尽固然重要，但请一定注意信息框架的清晰，这样才能使内容层次分明，页面简洁易读。如果您的内容确实非常重要又难以精简，也请使用分段处理，对内容进行简单的梳理和提炼，这样会使逻辑框架相对清晰。为了能让您有更直观的字数感受，并进一步方便使用，我们设置了文本的最大限度，当您输入的文字到这里时，已濒临页面容纳内容的上限，若还有更多内容，请酌情缩小字号，但我们不建议您的文本字号小于14磅，请您务必注意。单击此处添加正文，文字是您思想的提炼，为了演示发布的良好效果，请言简意赅的阐述您的观点。您的内容已经简明扼要，字字珠玑，但信息却千丝万缕、错综复杂，需要用更多的文字来表述；但请您尽可能提炼思想的精髓。"/>
  <p:tag name="KSO_WM_UNIT_SHOW_EDIT_AREA_INDICATION" val="1"/>
  <p:tag name="KSO_WM_UNIT_SM_LIMIT_TYPE" val="2"/>
  <p:tag name="KSO_WM_UNIT_SUBTYPE" val="a"/>
  <p:tag name="KSO_WM_UNIT_SUPPORT_UNIT_TYPE" val="[&quot;l&quot;,&quot;m&quot;,&quot;n&quot;,&quot;o&quot;,&quot;p&quot;,&quot;q&quot;,&quot;r&quot;,&quot;δ&quot;,&quot;ε&quot;,&quot;ζ&quot;,&quot;η&quot;,&quot;d&quot;,&quot;α&quot;,&quot;β&quot;,&quot;θ&quot;]"/>
  <p:tag name="KSO_WM_UNIT_TEXT_FILL_FORE_SCHEMECOLOR_INDEX" val="13"/>
  <p:tag name="KSO_WM_UNIT_TEXT_FILL_FORE_SCHEMECOLOR_INDEX_BRIGHTNESS" val="0.25"/>
  <p:tag name="KSO_WM_UNIT_TEXT_FILL_TYPE" val="1"/>
  <p:tag name="KSO_WM_UNIT_TEXT_SUBTYPE" val="a"/>
  <p:tag name="KSO_WM_UNIT_TYPE" val="f"/>
  <p:tag name="KSO_WM_UNIT_VALUE" val="588"/>
  <p:tag name="WM_BEAUTIFY_ZORDER_FLAG_TAG" val="9"/>
</p:tagLst>
</file>

<file path=ppt/tags/tag316.xml><?xml version="1.0" encoding="utf-8"?>
<p:tagLst xmlns:p="http://schemas.openxmlformats.org/presentationml/2006/main">
  <p:tag name="KSO_WM_BEAUTIFY_FLAG" val="#wm#"/>
  <p:tag name="KSO_WM_SLIDE_BACKGROUND" val="[&quot;general&quot;]"/>
  <p:tag name="KSO_WM_SLIDE_BACKGROUND_TYPE" val="general"/>
  <p:tag name="KSO_WM_SLIDE_BK_DARK_LIGHT" val="1"/>
  <p:tag name="KSO_WM_SLIDE_ID" val="diagram20220058_2"/>
  <p:tag name="KSO_WM_SLIDE_INDEX" val="2"/>
  <p:tag name="KSO_WM_SLIDE_ITEM_CNT" val="0"/>
  <p:tag name="KSO_WM_SLIDE_LAYOUT" val="a_b_d"/>
  <p:tag name="KSO_WM_SLIDE_LAYOUT_CNT" val="1_1_1"/>
  <p:tag name="KSO_WM_SLIDE_LAYOUT_INFO" val="{&quot;backgroundInfo&quot;:[{&quot;bottom&quot;:0,&quot;bottomAbs&quot;:false,&quot;left&quot;:0,&quot;leftAbs&quot;:false,&quot;right&quot;:0,&quot;rightAbs&quot;:false,&quot;top&quot;:0,&quot;topAbs&quot;:false,&quot;type&quot;:&quot;general&quot;}],&quot;id&quot;:&quot;2023-09-25T15:11:17&quot;,&quot;maxSize&quot;:{&quot;size1&quot;:31.1},&quot;minSize&quot;:{&quot;size1&quot;:17.8},&quot;normalSize&quot;:{&quot;size1&quot;:17.8},&quot;subLayout&quot;:[{&quot;id&quot;:&quot;2023-09-25T15:11:17&quot;,&quot;maxSize&quot;:{&quot;size1&quot;:100},&quot;minSize&quot;:{&quot;size1&quot;:61.7},&quot;normalSize&quot;:{&quot;size1&quot;:61.7},&quot;subLayout&quot;:[{&quot;id&quot;:&quot;2023-09-25T15:11:17&quot;,&quot;margin&quot;:{&quot;bottom&quot;:0,&quot;left&quot;:1.2699999809265137,&quot;right&quot;:1.2699999809265137,&quot;top&quot;:0.4230000376701355},&quot;type&quot;:0},{&quot;id&quot;:&quot;2023-09-25T15:11:17&quot;,&quot;margin&quot;:{&quot;bottom&quot;:0.025999998673796654,&quot;left&quot;:1.2699999809265137,&quot;right&quot;:1.2699999809265137,&quot;top&quot;:0.025999998673796654},&quot;type&quot;:0}],&quot;type&quot;:0},{&quot;id&quot;:&quot;2023-09-25T15:11:17&quot;,&quot;margin&quot;:{&quot;bottom&quot;:0.847000002861023,&quot;left&quot;:1.2699999809265137,&quot;right&quot;:1.2699999809265137,&quot;top&quot;:1.2699999809265137},&quot;type&quot;:0}],&quot;type&quot;:0}"/>
  <p:tag name="KSO_WM_SLIDE_LAYOUTTYPE" val="topbottom"/>
  <p:tag name="KSO_WM_SLIDE_POSITION" val="36*12"/>
  <p:tag name="KSO_WM_SLIDE_RATIO" val="1.777778"/>
  <p:tag name="KSO_WM_SLIDE_SIZE" val="888*504"/>
  <p:tag name="KSO_WM_SLIDE_SUBTYPE" val="picTxt"/>
  <p:tag name="KSO_WM_SLIDE_TYPE" val="text"/>
  <p:tag name="KSO_WM_TAG_VERSION" val="1.0"/>
  <p:tag name="KSO_WM_TEMPLATE_CATEGORY" val="diagram"/>
  <p:tag name="KSO_WM_TEMPLATE_COLOR_TYPE" val="0"/>
  <p:tag name="KSO_WM_TEMPLATE_INDEX" val="20220058"/>
  <p:tag name="KSO_WM_TEMPLATE_MASTER_TYPE" val="0"/>
  <p:tag name="KSO_WM_TEMPLATE_SUBCATEGORY" val="25"/>
</p:tagLst>
</file>

<file path=ppt/tags/tag317.xml><?xml version="1.0" encoding="utf-8"?>
<p:tagLst xmlns:p="http://schemas.openxmlformats.org/presentationml/2006/main">
  <p:tag name="KSO_WM_BEAUTIFY_FLAG" val="#wm#"/>
  <p:tag name="KSO_WM_SLIDE_BACKGROUND_TYPE" val="general"/>
  <p:tag name="KSO_WM_SLIDE_BK_DARK_LIGHT" val="1"/>
  <p:tag name="KSO_WM_TAG_VERSION" val="1.0"/>
  <p:tag name="KSO_WM_UNIT_COMPATIBLE" val="0"/>
  <p:tag name="KSO_WM_UNIT_DIAGRAM_ISNUMVISUAL" val="0"/>
  <p:tag name="KSO_WM_UNIT_DIAGRAM_ISREFERUNIT" val="0"/>
  <p:tag name="KSO_WM_UNIT_FILL_FORE_SCHEMECOLOR_INDEX" val="5"/>
  <p:tag name="KSO_WM_UNIT_FILL_FORE_SCHEMECOLOR_INDEX_BRIGHTNESS" val="0"/>
  <p:tag name="KSO_WM_UNIT_FILL_TYPE" val="1"/>
  <p:tag name="KSO_WM_UNIT_HIGHLIGHT" val="0"/>
  <p:tag name="KSO_WM_UNIT_ID" val="_12**"/>
  <p:tag name="KSO_WM_UNIT_LAYERLEVEL" val="1"/>
  <p:tag name="KSO_WM_UNIT_TEXT_FILL_FORE_SCHEMECOLOR_INDEX" val="2"/>
  <p:tag name="KSO_WM_UNIT_TEXT_FILL_FORE_SCHEMECOLOR_INDEX_BRIGHTNESS" val="0"/>
  <p:tag name="KSO_WM_UNIT_TEXT_FILL_TYPE" val="1"/>
  <p:tag name="KSO_WM_UNIT_TYPE" val="i"/>
</p:tagLst>
</file>

<file path=ppt/tags/tag318.xml><?xml version="1.0" encoding="utf-8"?>
<p:tagLst xmlns:p="http://schemas.openxmlformats.org/presentationml/2006/main">
  <p:tag name="KSO_WM_BEAUTIFY_FLAG" val="#wm#"/>
  <p:tag name="KSO_WM_SLIDE_BACKGROUND_TYPE" val="general"/>
  <p:tag name="KSO_WM_SLIDE_BK_DARK_LIGHT" val="1"/>
  <p:tag name="KSO_WM_TAG_VERSION" val="1.0"/>
  <p:tag name="KSO_WM_UNIT_COMPATIBLE" val="0"/>
  <p:tag name="KSO_WM_UNIT_DIAGRAM_ISNUMVISUAL" val="0"/>
  <p:tag name="KSO_WM_UNIT_DIAGRAM_ISREFERUNIT" val="0"/>
  <p:tag name="KSO_WM_UNIT_FILL_FORE_SCHEMECOLOR_INDEX" val="5"/>
  <p:tag name="KSO_WM_UNIT_FILL_FORE_SCHEMECOLOR_INDEX_BRIGHTNESS" val="0"/>
  <p:tag name="KSO_WM_UNIT_FILL_TYPE" val="1"/>
  <p:tag name="KSO_WM_UNIT_HIGHLIGHT" val="0"/>
  <p:tag name="KSO_WM_UNIT_ID" val="_12**"/>
  <p:tag name="KSO_WM_UNIT_LAYERLEVEL" val="1"/>
  <p:tag name="KSO_WM_UNIT_TEXT_FILL_FORE_SCHEMECOLOR_INDEX" val="2"/>
  <p:tag name="KSO_WM_UNIT_TEXT_FILL_FORE_SCHEMECOLOR_INDEX_BRIGHTNESS" val="0"/>
  <p:tag name="KSO_WM_UNIT_TEXT_FILL_TYPE" val="1"/>
  <p:tag name="KSO_WM_UNIT_TYPE" val="i"/>
</p:tagLst>
</file>

<file path=ppt/tags/tag319.xml><?xml version="1.0" encoding="utf-8"?>
<p:tagLst xmlns:p="http://schemas.openxmlformats.org/presentationml/2006/main">
  <p:tag name="KSO_WM_BEAUTIFY_FLAG" val="#wm#"/>
  <p:tag name="KSO_WM_TAG_VERSION" val="1.0"/>
  <p:tag name="KSO_WM_TEMPLATE_CATEGORY" val="diagram"/>
  <p:tag name="KSO_WM_TEMPLATE_INDEX" val="20220058"/>
  <p:tag name="KSO_WM_UNIT_BLOCK" val="0"/>
  <p:tag name="KSO_WM_UNIT_COMPATIBLE" val="0"/>
  <p:tag name="KSO_WM_UNIT_DEC_AREA_ID" val="d9af724aacd940ba88587c69c6737586"/>
  <p:tag name="KSO_WM_UNIT_DECORATE_INFO" val="{&quot;ReferentInfo&quot;:{&quot;Id&quot;:&quot;22f7d0e2fc6540148a36099908562f0b;590ceab586f14f20999948c865f9646b&quot;,&quot;X&quot;:{&quot;Pos&quot;:1},&quot;Y&quot;:{&quot;Pos&quot;:2}},&quot;DecorateInfoX&quot;:{&quot;Pos&quot;:1,&quot;IsAbs&quot;:true},&quot;DecorateInfoY&quot;:{&quot;Pos&quot;:0,&quot;IsAbs&quot;:true},&quot;DecorateInfoW&quot;:{&quot;IsAbs&quot;:true},&quot;DecorateInfoH&quot;:{&quot;IsAbs&quot;:true},&quot;whChangeMode&quot;:0}"/>
  <p:tag name="KSO_WM_UNIT_DIAGRAM_ISNUMVISUAL" val="0"/>
  <p:tag name="KSO_WM_UNIT_DIAGRAM_ISREFERUNIT" val="0"/>
  <p:tag name="KSO_WM_UNIT_HIGHLIGHT" val="0"/>
  <p:tag name="KSO_WM_UNIT_ID" val="diagram20220058_2*i*1"/>
  <p:tag name="KSO_WM_UNIT_INDEX" val="1"/>
  <p:tag name="KSO_WM_UNIT_LAYERLEVEL" val="1"/>
  <p:tag name="KSO_WM_UNIT_LINE_FILL_TYPE" val="2"/>
  <p:tag name="KSO_WM_UNIT_LINE_FORE_SCHEMECOLOR_INDEX" val="5"/>
  <p:tag name="KSO_WM_UNIT_LINE_FORE_SCHEMECOLOR_INDEX_BRIGHTNESS" val="0"/>
  <p:tag name="KSO_WM_UNIT_SM_LIMIT_TYPE" val="0"/>
  <p:tag name="KSO_WM_UNIT_TYPE" val="i"/>
  <p:tag name="WM_BEAUTIFY_ZORDER_FLAG_TAG" val="1"/>
</p:tagLst>
</file>

<file path=ppt/tags/tag3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320.xml><?xml version="1.0" encoding="utf-8"?>
<p:tagLst xmlns:p="http://schemas.openxmlformats.org/presentationml/2006/main">
  <p:tag name="KSO_WM_BEAUTIFY_FLAG" val="#wm#"/>
  <p:tag name="KSO_WM_TAG_VERSION" val="1.0"/>
  <p:tag name="KSO_WM_TEMPLATE_CATEGORY" val="diagram"/>
  <p:tag name="KSO_WM_TEMPLATE_INDEX" val="20220058"/>
  <p:tag name="KSO_WM_UNIT_BLOCK" val="0"/>
  <p:tag name="KSO_WM_UNIT_COMPATIBLE" val="0"/>
  <p:tag name="KSO_WM_UNIT_DEC_AREA_ID" val="22f7d0e2fc6540148a36099908562f0b"/>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DIAGRAM_ISNUMVISUAL" val="0"/>
  <p:tag name="KSO_WM_UNIT_DIAGRAM_ISREFERUNIT" val="0"/>
  <p:tag name="KSO_WM_UNIT_HIGHLIGHT" val="0"/>
  <p:tag name="KSO_WM_UNIT_ID" val="diagram20220058_2*a*1"/>
  <p:tag name="KSO_WM_UNIT_INDEX" val="1"/>
  <p:tag name="KSO_WM_UNIT_ISCONTENTSTITLE" val="0"/>
  <p:tag name="KSO_WM_UNIT_ISNUMDGMTITLE" val="0"/>
  <p:tag name="KSO_WM_UNIT_LAYERLEVEL" val="1"/>
  <p:tag name="KSO_WM_UNIT_NOCLEAR" val="0"/>
  <p:tag name="KSO_WM_UNIT_PRESET_TEXT" val="线型上下导航版"/>
  <p:tag name="KSO_WM_UNIT_SM_LIMIT_TYPE" val="2"/>
  <p:tag name="KSO_WM_UNIT_TEXT_FILL_FORE_SCHEMECOLOR_INDEX" val="13"/>
  <p:tag name="KSO_WM_UNIT_TEXT_FILL_FORE_SCHEMECOLOR_INDEX_BRIGHTNESS" val="0"/>
  <p:tag name="KSO_WM_UNIT_TEXT_FILL_TYPE" val="1"/>
  <p:tag name="KSO_WM_UNIT_TYPE" val="a"/>
  <p:tag name="KSO_WM_UNIT_VALUE" val="27"/>
  <p:tag name="WM_BEAUTIFY_ZORDER_FLAG_TAG" val="2"/>
</p:tagLst>
</file>

<file path=ppt/tags/tag321.xml><?xml version="1.0" encoding="utf-8"?>
<p:tagLst xmlns:p="http://schemas.openxmlformats.org/presentationml/2006/main">
  <p:tag name="KSO_WM_BEAUTIFY_FLAG" val="#wm#"/>
  <p:tag name="KSO_WM_TAG_VERSION" val="1.0"/>
  <p:tag name="KSO_WM_TEMPLATE_CATEGORY" val="diagram"/>
  <p:tag name="KSO_WM_TEMPLATE_INDEX" val="20220058"/>
  <p:tag name="KSO_WM_UNIT_BLOCK" val="0"/>
  <p:tag name="KSO_WM_UNIT_COMPATIBLE" val="0"/>
  <p:tag name="KSO_WM_UNIT_DEC_AREA_ID" val="590ceab586f14f20999948c865f9646b"/>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DIAGRAM_ISNUMVISUAL" val="0"/>
  <p:tag name="KSO_WM_UNIT_DIAGRAM_ISREFERUNIT" val="0"/>
  <p:tag name="KSO_WM_UNIT_HIGHLIGHT" val="0"/>
  <p:tag name="KSO_WM_UNIT_ID" val="diagram20220058_2*b*1"/>
  <p:tag name="KSO_WM_UNIT_INDEX" val="1"/>
  <p:tag name="KSO_WM_UNIT_ISCONTENTSTITLE" val="0"/>
  <p:tag name="KSO_WM_UNIT_ISNUMDGMTITLE" val="0"/>
  <p:tag name="KSO_WM_UNIT_LAYERLEVEL" val="1"/>
  <p:tag name="KSO_WM_UNIT_NOCLEAR" val="0"/>
  <p:tag name="KSO_WM_UNIT_PRESET_TEXT" val="单击此处添加文本具体内容，简明扼要的阐述您的观点。"/>
  <p:tag name="KSO_WM_UNIT_SM_LIMIT_TYPE" val="2"/>
  <p:tag name="KSO_WM_UNIT_TEXT_FILL_FORE_SCHEMECOLOR_INDEX" val="13"/>
  <p:tag name="KSO_WM_UNIT_TEXT_FILL_FORE_SCHEMECOLOR_INDEX_BRIGHTNESS" val="0"/>
  <p:tag name="KSO_WM_UNIT_TEXT_FILL_TYPE" val="1"/>
  <p:tag name="KSO_WM_UNIT_TYPE" val="b"/>
  <p:tag name="KSO_WM_UNIT_VALUE" val="49"/>
  <p:tag name="WM_BEAUTIFY_ZORDER_FLAG_TAG" val="3"/>
</p:tagLst>
</file>

<file path=ppt/tags/tag322.xml><?xml version="1.0" encoding="utf-8"?>
<p:tagLst xmlns:p="http://schemas.openxmlformats.org/presentationml/2006/main">
  <p:tag name="KSO_WM_ASSEMBLE_CHIP_INDEX" val="dc8ab5172452436899286f2808371cac"/>
  <p:tag name="KSO_WM_BEAUTIFY_FLAG" val="#wm#"/>
  <p:tag name="KSO_WM_CHIP_FILLAREA_FILL_RULE" val="{&quot;fill_align&quot;:&quot;lm&quot;,&quot;fill_mode&quot;:&quot;full&quot;,&quot;sacle_strategy&quot;:&quot;smart&quot;}"/>
  <p:tag name="KSO_WM_CHIP_GROUPID" val="5e6b05596848fb12bee65ac8"/>
  <p:tag name="KSO_WM_CHIP_XID" val="5e6b05596848fb12bee65aca"/>
  <p:tag name="KSO_WM_TAG_VERSION" val="1.0"/>
  <p:tag name="KSO_WM_TEMPLATE_ASSEMBLE_GROUPID" val="6130c4e08b5cc6c91112a571"/>
  <p:tag name="KSO_WM_TEMPLATE_ASSEMBLE_XID" val="6130c4e08b5cc6c91112a571"/>
  <p:tag name="KSO_WM_TEMPLATE_CATEGORY" val="diagram"/>
  <p:tag name="KSO_WM_TEMPLATE_INDEX" val="20207315"/>
  <p:tag name="KSO_WM_UNIT_BLOCK" val="0"/>
  <p:tag name="KSO_WM_UNIT_COMPATIBLE" val="0"/>
  <p:tag name="KSO_WM_UNIT_DEC_AREA_ID" val="3462bde237c543c58b90892aede91ea7"/>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DEFAULT_FONT" val="14;20;2"/>
  <p:tag name="KSO_WM_UNIT_DIAGRAM_ISNUMVISUAL" val="0"/>
  <p:tag name="KSO_WM_UNIT_DIAGRAM_ISREFERUNIT" val="0"/>
  <p:tag name="KSO_WM_UNIT_HIGHLIGHT" val="0"/>
  <p:tag name="KSO_WM_UNIT_ID" val="diagram20207315_1*f*1"/>
  <p:tag name="KSO_WM_UNIT_INDEX" val="1"/>
  <p:tag name="KSO_WM_UNIT_LAYERLEVEL" val="1"/>
  <p:tag name="KSO_WM_UNIT_NOCLEAR" val="0"/>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雨露滋养。恰如其分的表达观点，往往事半功倍。当您的内容到达这个限度时，或许已经不纯粹作用于演示，极大可能运用于阅读领域；无论是传播观点、知识分享还是汇报工作，内容的详尽固然重要，但请一定注意信息框架的清晰。"/>
  <p:tag name="KSO_WM_UNIT_SHOW_EDIT_AREA_INDICATION" val="1"/>
  <p:tag name="KSO_WM_UNIT_SM_LIMIT_TYPE" val="2"/>
  <p:tag name="KSO_WM_UNIT_SUBTYPE" val="a"/>
  <p:tag name="KSO_WM_UNIT_TEXT_FILL_FORE_SCHEMECOLOR_INDEX" val="13"/>
  <p:tag name="KSO_WM_UNIT_TEXT_FILL_FORE_SCHEMECOLOR_INDEX_BRIGHTNESS" val="0.25"/>
  <p:tag name="KSO_WM_UNIT_TEXT_FILL_TYPE" val="1"/>
  <p:tag name="KSO_WM_UNIT_TEXT_SUBTYPE" val="a"/>
  <p:tag name="KSO_WM_UNIT_TYPE" val="f"/>
  <p:tag name="KSO_WM_UNIT_VALUE" val="290"/>
  <p:tag name="WM_BEAUTIFY_ZORDER_FLAG_TAG" val="5"/>
</p:tagLst>
</file>

<file path=ppt/tags/tag323.xml><?xml version="1.0" encoding="utf-8"?>
<p:tagLst xmlns:p="http://schemas.openxmlformats.org/presentationml/2006/main">
  <p:tag name="KSO_WM_BEAUTIFY_FLAG" val="#wm#"/>
  <p:tag name="KSO_WM_SLIDE_BACKGROUND" val="[&quot;general&quot;]"/>
  <p:tag name="KSO_WM_SLIDE_BACKGROUND_TYPE" val="general"/>
  <p:tag name="KSO_WM_SLIDE_BK_DARK_LIGHT" val="1"/>
  <p:tag name="KSO_WM_SLIDE_ID" val="diagram20220058_2"/>
  <p:tag name="KSO_WM_SLIDE_INDEX" val="2"/>
  <p:tag name="KSO_WM_SLIDE_ITEM_CNT" val="0"/>
  <p:tag name="KSO_WM_SLIDE_LAYOUT" val="a_b_d"/>
  <p:tag name="KSO_WM_SLIDE_LAYOUT_CNT" val="1_1_1"/>
  <p:tag name="KSO_WM_SLIDE_LAYOUT_INFO" val="{&quot;backgroundInfo&quot;:[{&quot;bottom&quot;:0,&quot;bottomAbs&quot;:false,&quot;left&quot;:0,&quot;leftAbs&quot;:false,&quot;right&quot;:0,&quot;rightAbs&quot;:false,&quot;top&quot;:0,&quot;topAbs&quot;:false,&quot;type&quot;:&quot;general&quot;}],&quot;id&quot;:&quot;2023-09-25T15:11:17&quot;,&quot;maxSize&quot;:{&quot;size1&quot;:31.1},&quot;minSize&quot;:{&quot;size1&quot;:17.8},&quot;normalSize&quot;:{&quot;size1&quot;:17.8},&quot;subLayout&quot;:[{&quot;id&quot;:&quot;2023-09-25T15:11:17&quot;,&quot;maxSize&quot;:{&quot;size1&quot;:100},&quot;minSize&quot;:{&quot;size1&quot;:61.7},&quot;normalSize&quot;:{&quot;size1&quot;:61.7},&quot;subLayout&quot;:[{&quot;id&quot;:&quot;2023-09-25T15:11:17&quot;,&quot;margin&quot;:{&quot;bottom&quot;:0,&quot;left&quot;:1.2699999809265137,&quot;right&quot;:1.2699999809265137,&quot;top&quot;:0.4230000376701355},&quot;type&quot;:0},{&quot;id&quot;:&quot;2023-09-25T15:11:17&quot;,&quot;margin&quot;:{&quot;bottom&quot;:0.025999998673796654,&quot;left&quot;:1.2699999809265137,&quot;right&quot;:1.2699999809265137,&quot;top&quot;:0.025999998673796654},&quot;type&quot;:0}],&quot;type&quot;:0},{&quot;id&quot;:&quot;2023-09-25T15:11:17&quot;,&quot;margin&quot;:{&quot;bottom&quot;:0.847000002861023,&quot;left&quot;:1.2699999809265137,&quot;right&quot;:1.2699999809265137,&quot;top&quot;:1.2699999809265137},&quot;type&quot;:0}],&quot;type&quot;:0}"/>
  <p:tag name="KSO_WM_SLIDE_LAYOUTTYPE" val="topbottom"/>
  <p:tag name="KSO_WM_SLIDE_POSITION" val="36*12"/>
  <p:tag name="KSO_WM_SLIDE_RATIO" val="1.777778"/>
  <p:tag name="KSO_WM_SLIDE_SIZE" val="888*504"/>
  <p:tag name="KSO_WM_SLIDE_SUBTYPE" val="picTxt"/>
  <p:tag name="KSO_WM_SLIDE_TYPE" val="text"/>
  <p:tag name="KSO_WM_TAG_VERSION" val="1.0"/>
  <p:tag name="KSO_WM_TEMPLATE_CATEGORY" val="diagram"/>
  <p:tag name="KSO_WM_TEMPLATE_COLOR_TYPE" val="0"/>
  <p:tag name="KSO_WM_TEMPLATE_INDEX" val="20220058"/>
  <p:tag name="KSO_WM_TEMPLATE_MASTER_TYPE" val="0"/>
  <p:tag name="KSO_WM_TEMPLATE_SUBCATEGORY" val="25"/>
</p:tagLst>
</file>

<file path=ppt/tags/tag324.xml><?xml version="1.0" encoding="utf-8"?>
<p:tagLst xmlns:p="http://schemas.openxmlformats.org/presentationml/2006/main">
  <p:tag name="KSO_WM_BEAUTIFY_FLAG" val="#wm#"/>
  <p:tag name="KSO_WM_SLIDE_BACKGROUND_TYPE" val="general"/>
  <p:tag name="KSO_WM_SLIDE_BK_DARK_LIGHT" val="1"/>
  <p:tag name="KSO_WM_TAG_VERSION" val="1.0"/>
  <p:tag name="KSO_WM_UNIT_COMPATIBLE" val="0"/>
  <p:tag name="KSO_WM_UNIT_DIAGRAM_ISNUMVISUAL" val="0"/>
  <p:tag name="KSO_WM_UNIT_DIAGRAM_ISREFERUNIT" val="0"/>
  <p:tag name="KSO_WM_UNIT_FILL_FORE_SCHEMECOLOR_INDEX" val="5"/>
  <p:tag name="KSO_WM_UNIT_FILL_FORE_SCHEMECOLOR_INDEX_BRIGHTNESS" val="0"/>
  <p:tag name="KSO_WM_UNIT_FILL_TYPE" val="1"/>
  <p:tag name="KSO_WM_UNIT_HIGHLIGHT" val="0"/>
  <p:tag name="KSO_WM_UNIT_ID" val="_12**"/>
  <p:tag name="KSO_WM_UNIT_LAYERLEVEL" val="1"/>
  <p:tag name="KSO_WM_UNIT_TEXT_FILL_FORE_SCHEMECOLOR_INDEX" val="2"/>
  <p:tag name="KSO_WM_UNIT_TEXT_FILL_FORE_SCHEMECOLOR_INDEX_BRIGHTNESS" val="0"/>
  <p:tag name="KSO_WM_UNIT_TEXT_FILL_TYPE" val="1"/>
  <p:tag name="KSO_WM_UNIT_TYPE" val="i"/>
</p:tagLst>
</file>

<file path=ppt/tags/tag325.xml><?xml version="1.0" encoding="utf-8"?>
<p:tagLst xmlns:p="http://schemas.openxmlformats.org/presentationml/2006/main">
  <p:tag name="KSO_WM_BEAUTIFY_FLAG" val="#wm#"/>
  <p:tag name="KSO_WM_SLIDE_BACKGROUND_TYPE" val="general"/>
  <p:tag name="KSO_WM_SLIDE_BK_DARK_LIGHT" val="1"/>
  <p:tag name="KSO_WM_TAG_VERSION" val="1.0"/>
  <p:tag name="KSO_WM_UNIT_COMPATIBLE" val="0"/>
  <p:tag name="KSO_WM_UNIT_DIAGRAM_ISNUMVISUAL" val="0"/>
  <p:tag name="KSO_WM_UNIT_DIAGRAM_ISREFERUNIT" val="0"/>
  <p:tag name="KSO_WM_UNIT_FILL_FORE_SCHEMECOLOR_INDEX" val="5"/>
  <p:tag name="KSO_WM_UNIT_FILL_FORE_SCHEMECOLOR_INDEX_BRIGHTNESS" val="0"/>
  <p:tag name="KSO_WM_UNIT_FILL_TYPE" val="1"/>
  <p:tag name="KSO_WM_UNIT_HIGHLIGHT" val="0"/>
  <p:tag name="KSO_WM_UNIT_ID" val="_12**"/>
  <p:tag name="KSO_WM_UNIT_LAYERLEVEL" val="1"/>
  <p:tag name="KSO_WM_UNIT_TEXT_FILL_FORE_SCHEMECOLOR_INDEX" val="2"/>
  <p:tag name="KSO_WM_UNIT_TEXT_FILL_FORE_SCHEMECOLOR_INDEX_BRIGHTNESS" val="0"/>
  <p:tag name="KSO_WM_UNIT_TEXT_FILL_TYPE" val="1"/>
  <p:tag name="KSO_WM_UNIT_TYPE" val="i"/>
</p:tagLst>
</file>

<file path=ppt/tags/tag326.xml><?xml version="1.0" encoding="utf-8"?>
<p:tagLst xmlns:p="http://schemas.openxmlformats.org/presentationml/2006/main">
  <p:tag name="KSO_WM_BEAUTIFY_FLAG" val="#wm#"/>
  <p:tag name="KSO_WM_TAG_VERSION" val="1.0"/>
  <p:tag name="KSO_WM_TEMPLATE_CATEGORY" val="diagram"/>
  <p:tag name="KSO_WM_TEMPLATE_INDEX" val="20220058"/>
  <p:tag name="KSO_WM_UNIT_BLOCK" val="0"/>
  <p:tag name="KSO_WM_UNIT_COMPATIBLE" val="0"/>
  <p:tag name="KSO_WM_UNIT_DEC_AREA_ID" val="d9af724aacd940ba88587c69c6737586"/>
  <p:tag name="KSO_WM_UNIT_DECORATE_INFO" val="{&quot;ReferentInfo&quot;:{&quot;Id&quot;:&quot;22f7d0e2fc6540148a36099908562f0b;590ceab586f14f20999948c865f9646b&quot;,&quot;X&quot;:{&quot;Pos&quot;:1},&quot;Y&quot;:{&quot;Pos&quot;:2}},&quot;DecorateInfoX&quot;:{&quot;Pos&quot;:1,&quot;IsAbs&quot;:true},&quot;DecorateInfoY&quot;:{&quot;Pos&quot;:0,&quot;IsAbs&quot;:true},&quot;DecorateInfoW&quot;:{&quot;IsAbs&quot;:true},&quot;DecorateInfoH&quot;:{&quot;IsAbs&quot;:true},&quot;whChangeMode&quot;:0}"/>
  <p:tag name="KSO_WM_UNIT_DIAGRAM_ISNUMVISUAL" val="0"/>
  <p:tag name="KSO_WM_UNIT_DIAGRAM_ISREFERUNIT" val="0"/>
  <p:tag name="KSO_WM_UNIT_HIGHLIGHT" val="0"/>
  <p:tag name="KSO_WM_UNIT_ID" val="diagram20220058_2*i*1"/>
  <p:tag name="KSO_WM_UNIT_INDEX" val="1"/>
  <p:tag name="KSO_WM_UNIT_LAYERLEVEL" val="1"/>
  <p:tag name="KSO_WM_UNIT_LINE_FILL_TYPE" val="2"/>
  <p:tag name="KSO_WM_UNIT_LINE_FORE_SCHEMECOLOR_INDEX" val="5"/>
  <p:tag name="KSO_WM_UNIT_LINE_FORE_SCHEMECOLOR_INDEX_BRIGHTNESS" val="0"/>
  <p:tag name="KSO_WM_UNIT_SM_LIMIT_TYPE" val="0"/>
  <p:tag name="KSO_WM_UNIT_TYPE" val="i"/>
  <p:tag name="WM_BEAUTIFY_ZORDER_FLAG_TAG" val="1"/>
</p:tagLst>
</file>

<file path=ppt/tags/tag327.xml><?xml version="1.0" encoding="utf-8"?>
<p:tagLst xmlns:p="http://schemas.openxmlformats.org/presentationml/2006/main">
  <p:tag name="KSO_WM_BEAUTIFY_FLAG" val="#wm#"/>
  <p:tag name="KSO_WM_TAG_VERSION" val="1.0"/>
  <p:tag name="KSO_WM_TEMPLATE_CATEGORY" val="diagram"/>
  <p:tag name="KSO_WM_TEMPLATE_INDEX" val="20220058"/>
  <p:tag name="KSO_WM_UNIT_BLOCK" val="0"/>
  <p:tag name="KSO_WM_UNIT_COMPATIBLE" val="0"/>
  <p:tag name="KSO_WM_UNIT_DEC_AREA_ID" val="22f7d0e2fc6540148a36099908562f0b"/>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DIAGRAM_ISNUMVISUAL" val="0"/>
  <p:tag name="KSO_WM_UNIT_DIAGRAM_ISREFERUNIT" val="0"/>
  <p:tag name="KSO_WM_UNIT_HIGHLIGHT" val="0"/>
  <p:tag name="KSO_WM_UNIT_ID" val="diagram20220058_2*a*1"/>
  <p:tag name="KSO_WM_UNIT_INDEX" val="1"/>
  <p:tag name="KSO_WM_UNIT_ISCONTENTSTITLE" val="0"/>
  <p:tag name="KSO_WM_UNIT_ISNUMDGMTITLE" val="0"/>
  <p:tag name="KSO_WM_UNIT_LAYERLEVEL" val="1"/>
  <p:tag name="KSO_WM_UNIT_NOCLEAR" val="0"/>
  <p:tag name="KSO_WM_UNIT_PRESET_TEXT" val="线型上下导航版"/>
  <p:tag name="KSO_WM_UNIT_SM_LIMIT_TYPE" val="2"/>
  <p:tag name="KSO_WM_UNIT_TEXT_FILL_FORE_SCHEMECOLOR_INDEX" val="13"/>
  <p:tag name="KSO_WM_UNIT_TEXT_FILL_FORE_SCHEMECOLOR_INDEX_BRIGHTNESS" val="0"/>
  <p:tag name="KSO_WM_UNIT_TEXT_FILL_TYPE" val="1"/>
  <p:tag name="KSO_WM_UNIT_TYPE" val="a"/>
  <p:tag name="KSO_WM_UNIT_VALUE" val="27"/>
  <p:tag name="WM_BEAUTIFY_ZORDER_FLAG_TAG" val="2"/>
</p:tagLst>
</file>

<file path=ppt/tags/tag328.xml><?xml version="1.0" encoding="utf-8"?>
<p:tagLst xmlns:p="http://schemas.openxmlformats.org/presentationml/2006/main">
  <p:tag name="KSO_WM_BEAUTIFY_FLAG" val="#wm#"/>
  <p:tag name="KSO_WM_TAG_VERSION" val="1.0"/>
  <p:tag name="KSO_WM_TEMPLATE_CATEGORY" val="diagram"/>
  <p:tag name="KSO_WM_TEMPLATE_INDEX" val="20220058"/>
  <p:tag name="KSO_WM_UNIT_BLOCK" val="0"/>
  <p:tag name="KSO_WM_UNIT_COMPATIBLE" val="0"/>
  <p:tag name="KSO_WM_UNIT_DEC_AREA_ID" val="590ceab586f14f20999948c865f9646b"/>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DIAGRAM_ISNUMVISUAL" val="0"/>
  <p:tag name="KSO_WM_UNIT_DIAGRAM_ISREFERUNIT" val="0"/>
  <p:tag name="KSO_WM_UNIT_HIGHLIGHT" val="0"/>
  <p:tag name="KSO_WM_UNIT_ID" val="diagram20220058_2*b*1"/>
  <p:tag name="KSO_WM_UNIT_INDEX" val="1"/>
  <p:tag name="KSO_WM_UNIT_ISCONTENTSTITLE" val="0"/>
  <p:tag name="KSO_WM_UNIT_ISNUMDGMTITLE" val="0"/>
  <p:tag name="KSO_WM_UNIT_LAYERLEVEL" val="1"/>
  <p:tag name="KSO_WM_UNIT_NOCLEAR" val="0"/>
  <p:tag name="KSO_WM_UNIT_PRESET_TEXT" val="单击此处添加文本具体内容，简明扼要的阐述您的观点。"/>
  <p:tag name="KSO_WM_UNIT_SM_LIMIT_TYPE" val="2"/>
  <p:tag name="KSO_WM_UNIT_TEXT_FILL_FORE_SCHEMECOLOR_INDEX" val="13"/>
  <p:tag name="KSO_WM_UNIT_TEXT_FILL_FORE_SCHEMECOLOR_INDEX_BRIGHTNESS" val="0"/>
  <p:tag name="KSO_WM_UNIT_TEXT_FILL_TYPE" val="1"/>
  <p:tag name="KSO_WM_UNIT_TYPE" val="b"/>
  <p:tag name="KSO_WM_UNIT_VALUE" val="49"/>
  <p:tag name="WM_BEAUTIFY_ZORDER_FLAG_TAG" val="3"/>
</p:tagLst>
</file>

<file path=ppt/tags/tag329.xml><?xml version="1.0" encoding="utf-8"?>
<p:tagLst xmlns:p="http://schemas.openxmlformats.org/presentationml/2006/main">
  <p:tag name="KSO_WM_ASSEMBLE_CHIP_INDEX" val="dc8ab5172452436899286f2808371cac"/>
  <p:tag name="KSO_WM_BEAUTIFY_FLAG" val="#wm#"/>
  <p:tag name="KSO_WM_CHIP_FILLAREA_FILL_RULE" val="{&quot;fill_align&quot;:&quot;lm&quot;,&quot;fill_mode&quot;:&quot;full&quot;,&quot;sacle_strategy&quot;:&quot;smart&quot;}"/>
  <p:tag name="KSO_WM_CHIP_GROUPID" val="5e6b05596848fb12bee65ac8"/>
  <p:tag name="KSO_WM_CHIP_XID" val="5e6b05596848fb12bee65aca"/>
  <p:tag name="KSO_WM_TAG_VERSION" val="1.0"/>
  <p:tag name="KSO_WM_TEMPLATE_ASSEMBLE_GROUPID" val="6130c4e08b5cc6c91112a571"/>
  <p:tag name="KSO_WM_TEMPLATE_ASSEMBLE_XID" val="6130c4e08b5cc6c91112a571"/>
  <p:tag name="KSO_WM_TEMPLATE_CATEGORY" val="diagram"/>
  <p:tag name="KSO_WM_TEMPLATE_INDEX" val="20207315"/>
  <p:tag name="KSO_WM_UNIT_BLOCK" val="0"/>
  <p:tag name="KSO_WM_UNIT_COMPATIBLE" val="0"/>
  <p:tag name="KSO_WM_UNIT_DEC_AREA_ID" val="3462bde237c543c58b90892aede91ea7"/>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DEFAULT_FONT" val="14;20;2"/>
  <p:tag name="KSO_WM_UNIT_DIAGRAM_ISNUMVISUAL" val="0"/>
  <p:tag name="KSO_WM_UNIT_DIAGRAM_ISREFERUNIT" val="0"/>
  <p:tag name="KSO_WM_UNIT_HIGHLIGHT" val="0"/>
  <p:tag name="KSO_WM_UNIT_ID" val="diagram20207315_1*f*1"/>
  <p:tag name="KSO_WM_UNIT_INDEX" val="1"/>
  <p:tag name="KSO_WM_UNIT_LAYERLEVEL" val="1"/>
  <p:tag name="KSO_WM_UNIT_NOCLEAR" val="0"/>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雨露滋养。恰如其分的表达观点，往往事半功倍。当您的内容到达这个限度时，或许已经不纯粹作用于演示，极大可能运用于阅读领域；无论是传播观点、知识分享还是汇报工作，内容的详尽固然重要，但请一定注意信息框架的清晰。"/>
  <p:tag name="KSO_WM_UNIT_SHOW_EDIT_AREA_INDICATION" val="1"/>
  <p:tag name="KSO_WM_UNIT_SM_LIMIT_TYPE" val="2"/>
  <p:tag name="KSO_WM_UNIT_SUBTYPE" val="a"/>
  <p:tag name="KSO_WM_UNIT_TEXT_FILL_FORE_SCHEMECOLOR_INDEX" val="13"/>
  <p:tag name="KSO_WM_UNIT_TEXT_FILL_FORE_SCHEMECOLOR_INDEX_BRIGHTNESS" val="0.25"/>
  <p:tag name="KSO_WM_UNIT_TEXT_FILL_TYPE" val="1"/>
  <p:tag name="KSO_WM_UNIT_TEXT_SUBTYPE" val="a"/>
  <p:tag name="KSO_WM_UNIT_TYPE" val="f"/>
  <p:tag name="KSO_WM_UNIT_VALUE" val="290"/>
  <p:tag name="WM_BEAUTIFY_ZORDER_FLAG_TAG" val="5"/>
</p:tagLst>
</file>

<file path=ppt/tags/tag3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330.xml><?xml version="1.0" encoding="utf-8"?>
<p:tagLst xmlns:p="http://schemas.openxmlformats.org/presentationml/2006/main">
  <p:tag name="KSO_WM_BEAUTIFY_FLAG" val="#wm#"/>
  <p:tag name="KSO_WM_SLIDE_BACKGROUND" val="[&quot;general&quot;]"/>
  <p:tag name="KSO_WM_SLIDE_BACKGROUND_TYPE" val="general"/>
  <p:tag name="KSO_WM_SLIDE_BK_DARK_LIGHT" val="1"/>
  <p:tag name="KSO_WM_SLIDE_ID" val="diagram20220058_2"/>
  <p:tag name="KSO_WM_SLIDE_INDEX" val="2"/>
  <p:tag name="KSO_WM_SLIDE_ITEM_CNT" val="0"/>
  <p:tag name="KSO_WM_SLIDE_LAYOUT" val="a_b_d"/>
  <p:tag name="KSO_WM_SLIDE_LAYOUT_CNT" val="1_1_1"/>
  <p:tag name="KSO_WM_SLIDE_LAYOUT_INFO" val="{&quot;backgroundInfo&quot;:[{&quot;bottom&quot;:0,&quot;bottomAbs&quot;:false,&quot;left&quot;:0,&quot;leftAbs&quot;:false,&quot;right&quot;:0,&quot;rightAbs&quot;:false,&quot;top&quot;:0,&quot;topAbs&quot;:false,&quot;type&quot;:&quot;general&quot;}],&quot;id&quot;:&quot;2023-09-25T15:11:17&quot;,&quot;maxSize&quot;:{&quot;size1&quot;:31.1},&quot;minSize&quot;:{&quot;size1&quot;:17.8},&quot;normalSize&quot;:{&quot;size1&quot;:17.8},&quot;subLayout&quot;:[{&quot;id&quot;:&quot;2023-09-25T15:11:17&quot;,&quot;maxSize&quot;:{&quot;size1&quot;:100},&quot;minSize&quot;:{&quot;size1&quot;:61.7},&quot;normalSize&quot;:{&quot;size1&quot;:61.7},&quot;subLayout&quot;:[{&quot;id&quot;:&quot;2023-09-25T15:11:17&quot;,&quot;margin&quot;:{&quot;bottom&quot;:0,&quot;left&quot;:1.2699999809265137,&quot;right&quot;:1.2699999809265137,&quot;top&quot;:0.4230000376701355},&quot;type&quot;:0},{&quot;id&quot;:&quot;2023-09-25T15:11:17&quot;,&quot;margin&quot;:{&quot;bottom&quot;:0.025999998673796654,&quot;left&quot;:1.2699999809265137,&quot;right&quot;:1.2699999809265137,&quot;top&quot;:0.025999998673796654},&quot;type&quot;:0}],&quot;type&quot;:0},{&quot;id&quot;:&quot;2023-09-25T15:11:17&quot;,&quot;margin&quot;:{&quot;bottom&quot;:0.847000002861023,&quot;left&quot;:1.2699999809265137,&quot;right&quot;:1.2699999809265137,&quot;top&quot;:1.2699999809265137},&quot;type&quot;:0}],&quot;type&quot;:0}"/>
  <p:tag name="KSO_WM_SLIDE_LAYOUTTYPE" val="topbottom"/>
  <p:tag name="KSO_WM_SLIDE_POSITION" val="36*12"/>
  <p:tag name="KSO_WM_SLIDE_RATIO" val="1.777778"/>
  <p:tag name="KSO_WM_SLIDE_SIZE" val="888*504"/>
  <p:tag name="KSO_WM_SLIDE_SUBTYPE" val="picTxt"/>
  <p:tag name="KSO_WM_SLIDE_TYPE" val="text"/>
  <p:tag name="KSO_WM_TAG_VERSION" val="1.0"/>
  <p:tag name="KSO_WM_TEMPLATE_CATEGORY" val="diagram"/>
  <p:tag name="KSO_WM_TEMPLATE_COLOR_TYPE" val="0"/>
  <p:tag name="KSO_WM_TEMPLATE_INDEX" val="20220058"/>
  <p:tag name="KSO_WM_TEMPLATE_MASTER_TYPE" val="0"/>
  <p:tag name="KSO_WM_TEMPLATE_SUBCATEGORY" val="25"/>
</p:tagLst>
</file>

<file path=ppt/tags/tag331.xml><?xml version="1.0" encoding="utf-8"?>
<p:tagLst xmlns:p="http://schemas.openxmlformats.org/presentationml/2006/main">
  <p:tag name="KSO_WM_BEAUTIFY_FLAG" val="#wm#"/>
  <p:tag name="KSO_WM_SLIDE_BACKGROUND_TYPE" val="general"/>
  <p:tag name="KSO_WM_SLIDE_BK_DARK_LIGHT" val="1"/>
  <p:tag name="KSO_WM_TAG_VERSION" val="1.0"/>
  <p:tag name="KSO_WM_UNIT_COMPATIBLE" val="0"/>
  <p:tag name="KSO_WM_UNIT_DIAGRAM_ISNUMVISUAL" val="0"/>
  <p:tag name="KSO_WM_UNIT_DIAGRAM_ISREFERUNIT" val="0"/>
  <p:tag name="KSO_WM_UNIT_FILL_FORE_SCHEMECOLOR_INDEX" val="5"/>
  <p:tag name="KSO_WM_UNIT_FILL_FORE_SCHEMECOLOR_INDEX_BRIGHTNESS" val="0"/>
  <p:tag name="KSO_WM_UNIT_FILL_TYPE" val="1"/>
  <p:tag name="KSO_WM_UNIT_HIGHLIGHT" val="0"/>
  <p:tag name="KSO_WM_UNIT_ID" val="_12**"/>
  <p:tag name="KSO_WM_UNIT_LAYERLEVEL" val="1"/>
  <p:tag name="KSO_WM_UNIT_TEXT_FILL_FORE_SCHEMECOLOR_INDEX" val="2"/>
  <p:tag name="KSO_WM_UNIT_TEXT_FILL_FORE_SCHEMECOLOR_INDEX_BRIGHTNESS" val="0"/>
  <p:tag name="KSO_WM_UNIT_TEXT_FILL_TYPE" val="1"/>
  <p:tag name="KSO_WM_UNIT_TYPE" val="i"/>
</p:tagLst>
</file>

<file path=ppt/tags/tag332.xml><?xml version="1.0" encoding="utf-8"?>
<p:tagLst xmlns:p="http://schemas.openxmlformats.org/presentationml/2006/main">
  <p:tag name="KSO_WM_BEAUTIFY_FLAG" val="#wm#"/>
  <p:tag name="KSO_WM_SLIDE_BACKGROUND_TYPE" val="general"/>
  <p:tag name="KSO_WM_SLIDE_BK_DARK_LIGHT" val="1"/>
  <p:tag name="KSO_WM_TAG_VERSION" val="1.0"/>
  <p:tag name="KSO_WM_UNIT_COMPATIBLE" val="0"/>
  <p:tag name="KSO_WM_UNIT_DIAGRAM_ISNUMVISUAL" val="0"/>
  <p:tag name="KSO_WM_UNIT_DIAGRAM_ISREFERUNIT" val="0"/>
  <p:tag name="KSO_WM_UNIT_FILL_FORE_SCHEMECOLOR_INDEX" val="5"/>
  <p:tag name="KSO_WM_UNIT_FILL_FORE_SCHEMECOLOR_INDEX_BRIGHTNESS" val="0"/>
  <p:tag name="KSO_WM_UNIT_FILL_TYPE" val="1"/>
  <p:tag name="KSO_WM_UNIT_HIGHLIGHT" val="0"/>
  <p:tag name="KSO_WM_UNIT_ID" val="_12**"/>
  <p:tag name="KSO_WM_UNIT_LAYERLEVEL" val="1"/>
  <p:tag name="KSO_WM_UNIT_TEXT_FILL_FORE_SCHEMECOLOR_INDEX" val="2"/>
  <p:tag name="KSO_WM_UNIT_TEXT_FILL_FORE_SCHEMECOLOR_INDEX_BRIGHTNESS" val="0"/>
  <p:tag name="KSO_WM_UNIT_TEXT_FILL_TYPE" val="1"/>
  <p:tag name="KSO_WM_UNIT_TYPE" val="i"/>
</p:tagLst>
</file>

<file path=ppt/tags/tag333.xml><?xml version="1.0" encoding="utf-8"?>
<p:tagLst xmlns:p="http://schemas.openxmlformats.org/presentationml/2006/main">
  <p:tag name="KSO_WM_BEAUTIFY_FLAG" val="#wm#"/>
  <p:tag name="KSO_WM_TAG_VERSION" val="1.0"/>
  <p:tag name="KSO_WM_TEMPLATE_CATEGORY" val="diagram"/>
  <p:tag name="KSO_WM_TEMPLATE_INDEX" val="20220058"/>
  <p:tag name="KSO_WM_UNIT_BLOCK" val="0"/>
  <p:tag name="KSO_WM_UNIT_COMPATIBLE" val="0"/>
  <p:tag name="KSO_WM_UNIT_DEC_AREA_ID" val="d9af724aacd940ba88587c69c6737586"/>
  <p:tag name="KSO_WM_UNIT_DECORATE_INFO" val="{&quot;ReferentInfo&quot;:{&quot;Id&quot;:&quot;22f7d0e2fc6540148a36099908562f0b;590ceab586f14f20999948c865f9646b&quot;,&quot;X&quot;:{&quot;Pos&quot;:1},&quot;Y&quot;:{&quot;Pos&quot;:2}},&quot;DecorateInfoX&quot;:{&quot;Pos&quot;:1,&quot;IsAbs&quot;:true},&quot;DecorateInfoY&quot;:{&quot;Pos&quot;:0,&quot;IsAbs&quot;:true},&quot;DecorateInfoW&quot;:{&quot;IsAbs&quot;:true},&quot;DecorateInfoH&quot;:{&quot;IsAbs&quot;:true},&quot;whChangeMode&quot;:0}"/>
  <p:tag name="KSO_WM_UNIT_DIAGRAM_ISNUMVISUAL" val="0"/>
  <p:tag name="KSO_WM_UNIT_DIAGRAM_ISREFERUNIT" val="0"/>
  <p:tag name="KSO_WM_UNIT_HIGHLIGHT" val="0"/>
  <p:tag name="KSO_WM_UNIT_ID" val="diagram20220058_2*i*1"/>
  <p:tag name="KSO_WM_UNIT_INDEX" val="1"/>
  <p:tag name="KSO_WM_UNIT_LAYERLEVEL" val="1"/>
  <p:tag name="KSO_WM_UNIT_LINE_FILL_TYPE" val="2"/>
  <p:tag name="KSO_WM_UNIT_LINE_FORE_SCHEMECOLOR_INDEX" val="5"/>
  <p:tag name="KSO_WM_UNIT_LINE_FORE_SCHEMECOLOR_INDEX_BRIGHTNESS" val="0"/>
  <p:tag name="KSO_WM_UNIT_SM_LIMIT_TYPE" val="0"/>
  <p:tag name="KSO_WM_UNIT_TYPE" val="i"/>
  <p:tag name="WM_BEAUTIFY_ZORDER_FLAG_TAG" val="1"/>
</p:tagLst>
</file>

<file path=ppt/tags/tag334.xml><?xml version="1.0" encoding="utf-8"?>
<p:tagLst xmlns:p="http://schemas.openxmlformats.org/presentationml/2006/main">
  <p:tag name="KSO_WM_BEAUTIFY_FLAG" val="#wm#"/>
  <p:tag name="KSO_WM_TAG_VERSION" val="1.0"/>
  <p:tag name="KSO_WM_TEMPLATE_CATEGORY" val="diagram"/>
  <p:tag name="KSO_WM_TEMPLATE_INDEX" val="20220058"/>
  <p:tag name="KSO_WM_UNIT_BLOCK" val="0"/>
  <p:tag name="KSO_WM_UNIT_COMPATIBLE" val="0"/>
  <p:tag name="KSO_WM_UNIT_DEC_AREA_ID" val="22f7d0e2fc6540148a36099908562f0b"/>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DIAGRAM_ISNUMVISUAL" val="0"/>
  <p:tag name="KSO_WM_UNIT_DIAGRAM_ISREFERUNIT" val="0"/>
  <p:tag name="KSO_WM_UNIT_HIGHLIGHT" val="0"/>
  <p:tag name="KSO_WM_UNIT_ID" val="diagram20220058_2*a*1"/>
  <p:tag name="KSO_WM_UNIT_INDEX" val="1"/>
  <p:tag name="KSO_WM_UNIT_ISCONTENTSTITLE" val="0"/>
  <p:tag name="KSO_WM_UNIT_ISNUMDGMTITLE" val="0"/>
  <p:tag name="KSO_WM_UNIT_LAYERLEVEL" val="1"/>
  <p:tag name="KSO_WM_UNIT_NOCLEAR" val="0"/>
  <p:tag name="KSO_WM_UNIT_PRESET_TEXT" val="线型上下导航版"/>
  <p:tag name="KSO_WM_UNIT_SM_LIMIT_TYPE" val="2"/>
  <p:tag name="KSO_WM_UNIT_TEXT_FILL_FORE_SCHEMECOLOR_INDEX" val="13"/>
  <p:tag name="KSO_WM_UNIT_TEXT_FILL_FORE_SCHEMECOLOR_INDEX_BRIGHTNESS" val="0"/>
  <p:tag name="KSO_WM_UNIT_TEXT_FILL_TYPE" val="1"/>
  <p:tag name="KSO_WM_UNIT_TYPE" val="a"/>
  <p:tag name="KSO_WM_UNIT_VALUE" val="27"/>
  <p:tag name="WM_BEAUTIFY_ZORDER_FLAG_TAG" val="2"/>
</p:tagLst>
</file>

<file path=ppt/tags/tag335.xml><?xml version="1.0" encoding="utf-8"?>
<p:tagLst xmlns:p="http://schemas.openxmlformats.org/presentationml/2006/main">
  <p:tag name="KSO_WM_BEAUTIFY_FLAG" val="#wm#"/>
  <p:tag name="KSO_WM_TAG_VERSION" val="1.0"/>
  <p:tag name="KSO_WM_TEMPLATE_CATEGORY" val="diagram"/>
  <p:tag name="KSO_WM_TEMPLATE_INDEX" val="20220058"/>
  <p:tag name="KSO_WM_UNIT_BLOCK" val="0"/>
  <p:tag name="KSO_WM_UNIT_COMPATIBLE" val="0"/>
  <p:tag name="KSO_WM_UNIT_DEC_AREA_ID" val="590ceab586f14f20999948c865f9646b"/>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DIAGRAM_ISNUMVISUAL" val="0"/>
  <p:tag name="KSO_WM_UNIT_DIAGRAM_ISREFERUNIT" val="0"/>
  <p:tag name="KSO_WM_UNIT_HIGHLIGHT" val="0"/>
  <p:tag name="KSO_WM_UNIT_ID" val="diagram20220058_2*b*1"/>
  <p:tag name="KSO_WM_UNIT_INDEX" val="1"/>
  <p:tag name="KSO_WM_UNIT_ISCONTENTSTITLE" val="0"/>
  <p:tag name="KSO_WM_UNIT_ISNUMDGMTITLE" val="0"/>
  <p:tag name="KSO_WM_UNIT_LAYERLEVEL" val="1"/>
  <p:tag name="KSO_WM_UNIT_NOCLEAR" val="0"/>
  <p:tag name="KSO_WM_UNIT_PRESET_TEXT" val="单击此处添加文本具体内容，简明扼要的阐述您的观点。"/>
  <p:tag name="KSO_WM_UNIT_SM_LIMIT_TYPE" val="2"/>
  <p:tag name="KSO_WM_UNIT_TEXT_FILL_FORE_SCHEMECOLOR_INDEX" val="13"/>
  <p:tag name="KSO_WM_UNIT_TEXT_FILL_FORE_SCHEMECOLOR_INDEX_BRIGHTNESS" val="0"/>
  <p:tag name="KSO_WM_UNIT_TEXT_FILL_TYPE" val="1"/>
  <p:tag name="KSO_WM_UNIT_TYPE" val="b"/>
  <p:tag name="KSO_WM_UNIT_VALUE" val="49"/>
  <p:tag name="WM_BEAUTIFY_ZORDER_FLAG_TAG" val="3"/>
</p:tagLst>
</file>

<file path=ppt/tags/tag336.xml><?xml version="1.0" encoding="utf-8"?>
<p:tagLst xmlns:p="http://schemas.openxmlformats.org/presentationml/2006/main">
  <p:tag name="KSO_WM_ASSEMBLE_CHIP_INDEX" val="dc8ab5172452436899286f2808371cac"/>
  <p:tag name="KSO_WM_BEAUTIFY_FLAG" val="#wm#"/>
  <p:tag name="KSO_WM_CHIP_FILLAREA_FILL_RULE" val="{&quot;fill_align&quot;:&quot;lm&quot;,&quot;fill_mode&quot;:&quot;full&quot;,&quot;sacle_strategy&quot;:&quot;smart&quot;}"/>
  <p:tag name="KSO_WM_CHIP_GROUPID" val="5e6b05596848fb12bee65ac8"/>
  <p:tag name="KSO_WM_CHIP_XID" val="5e6b05596848fb12bee65aca"/>
  <p:tag name="KSO_WM_TAG_VERSION" val="1.0"/>
  <p:tag name="KSO_WM_TEMPLATE_ASSEMBLE_GROUPID" val="6130c4e08b5cc6c91112a571"/>
  <p:tag name="KSO_WM_TEMPLATE_ASSEMBLE_XID" val="6130c4e08b5cc6c91112a571"/>
  <p:tag name="KSO_WM_TEMPLATE_CATEGORY" val="diagram"/>
  <p:tag name="KSO_WM_TEMPLATE_INDEX" val="20207315"/>
  <p:tag name="KSO_WM_UNIT_BLOCK" val="0"/>
  <p:tag name="KSO_WM_UNIT_COMPATIBLE" val="0"/>
  <p:tag name="KSO_WM_UNIT_DEC_AREA_ID" val="3462bde237c543c58b90892aede91ea7"/>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DEFAULT_FONT" val="14;20;2"/>
  <p:tag name="KSO_WM_UNIT_DIAGRAM_ISNUMVISUAL" val="0"/>
  <p:tag name="KSO_WM_UNIT_DIAGRAM_ISREFERUNIT" val="0"/>
  <p:tag name="KSO_WM_UNIT_HIGHLIGHT" val="0"/>
  <p:tag name="KSO_WM_UNIT_ID" val="diagram20207315_1*f*1"/>
  <p:tag name="KSO_WM_UNIT_INDEX" val="1"/>
  <p:tag name="KSO_WM_UNIT_LAYERLEVEL" val="1"/>
  <p:tag name="KSO_WM_UNIT_NOCLEAR" val="0"/>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雨露滋养。恰如其分的表达观点，往往事半功倍。当您的内容到达这个限度时，或许已经不纯粹作用于演示，极大可能运用于阅读领域；无论是传播观点、知识分享还是汇报工作，内容的详尽固然重要，但请一定注意信息框架的清晰。"/>
  <p:tag name="KSO_WM_UNIT_SHOW_EDIT_AREA_INDICATION" val="1"/>
  <p:tag name="KSO_WM_UNIT_SM_LIMIT_TYPE" val="2"/>
  <p:tag name="KSO_WM_UNIT_SUBTYPE" val="a"/>
  <p:tag name="KSO_WM_UNIT_TEXT_FILL_FORE_SCHEMECOLOR_INDEX" val="13"/>
  <p:tag name="KSO_WM_UNIT_TEXT_FILL_FORE_SCHEMECOLOR_INDEX_BRIGHTNESS" val="0.25"/>
  <p:tag name="KSO_WM_UNIT_TEXT_FILL_TYPE" val="1"/>
  <p:tag name="KSO_WM_UNIT_TEXT_SUBTYPE" val="a"/>
  <p:tag name="KSO_WM_UNIT_TYPE" val="f"/>
  <p:tag name="KSO_WM_UNIT_VALUE" val="290"/>
  <p:tag name="WM_BEAUTIFY_ZORDER_FLAG_TAG" val="5"/>
</p:tagLst>
</file>

<file path=ppt/tags/tag337.xml><?xml version="1.0" encoding="utf-8"?>
<p:tagLst xmlns:p="http://schemas.openxmlformats.org/presentationml/2006/main">
  <p:tag name="KSO_WM_BEAUTIFY_FLAG" val="#wm#"/>
  <p:tag name="KSO_WM_SLIDE_BACKGROUND" val="[&quot;general&quot;]"/>
  <p:tag name="KSO_WM_SLIDE_BACKGROUND_TYPE" val="general"/>
  <p:tag name="KSO_WM_SLIDE_BK_DARK_LIGHT" val="1"/>
  <p:tag name="KSO_WM_SLIDE_ID" val="diagram20220058_2"/>
  <p:tag name="KSO_WM_SLIDE_INDEX" val="2"/>
  <p:tag name="KSO_WM_SLIDE_ITEM_CNT" val="0"/>
  <p:tag name="KSO_WM_SLIDE_LAYOUT" val="a_b_d"/>
  <p:tag name="KSO_WM_SLIDE_LAYOUT_CNT" val="1_1_1"/>
  <p:tag name="KSO_WM_SLIDE_LAYOUT_INFO" val="{&quot;backgroundInfo&quot;:[{&quot;bottom&quot;:0,&quot;bottomAbs&quot;:false,&quot;left&quot;:0,&quot;leftAbs&quot;:false,&quot;right&quot;:0,&quot;rightAbs&quot;:false,&quot;top&quot;:0,&quot;topAbs&quot;:false,&quot;type&quot;:&quot;general&quot;}],&quot;id&quot;:&quot;2023-09-25T15:11:17&quot;,&quot;maxSize&quot;:{&quot;size1&quot;:31.1},&quot;minSize&quot;:{&quot;size1&quot;:17.8},&quot;normalSize&quot;:{&quot;size1&quot;:17.8},&quot;subLayout&quot;:[{&quot;id&quot;:&quot;2023-09-25T15:11:17&quot;,&quot;maxSize&quot;:{&quot;size1&quot;:100},&quot;minSize&quot;:{&quot;size1&quot;:61.7},&quot;normalSize&quot;:{&quot;size1&quot;:61.7},&quot;subLayout&quot;:[{&quot;id&quot;:&quot;2023-09-25T15:11:17&quot;,&quot;margin&quot;:{&quot;bottom&quot;:0,&quot;left&quot;:1.2699999809265137,&quot;right&quot;:1.2699999809265137,&quot;top&quot;:0.4230000376701355},&quot;type&quot;:0},{&quot;id&quot;:&quot;2023-09-25T15:11:17&quot;,&quot;margin&quot;:{&quot;bottom&quot;:0.025999998673796654,&quot;left&quot;:1.2699999809265137,&quot;right&quot;:1.2699999809265137,&quot;top&quot;:0.025999998673796654},&quot;type&quot;:0}],&quot;type&quot;:0},{&quot;id&quot;:&quot;2023-09-25T15:11:17&quot;,&quot;margin&quot;:{&quot;bottom&quot;:0.847000002861023,&quot;left&quot;:1.2699999809265137,&quot;right&quot;:1.2699999809265137,&quot;top&quot;:1.2699999809265137},&quot;type&quot;:0}],&quot;type&quot;:0}"/>
  <p:tag name="KSO_WM_SLIDE_LAYOUTTYPE" val="topbottom"/>
  <p:tag name="KSO_WM_SLIDE_POSITION" val="36*12"/>
  <p:tag name="KSO_WM_SLIDE_RATIO" val="1.777778"/>
  <p:tag name="KSO_WM_SLIDE_SIZE" val="888*504"/>
  <p:tag name="KSO_WM_SLIDE_SUBTYPE" val="picTxt"/>
  <p:tag name="KSO_WM_SLIDE_TYPE" val="text"/>
  <p:tag name="KSO_WM_TAG_VERSION" val="1.0"/>
  <p:tag name="KSO_WM_TEMPLATE_CATEGORY" val="diagram"/>
  <p:tag name="KSO_WM_TEMPLATE_COLOR_TYPE" val="0"/>
  <p:tag name="KSO_WM_TEMPLATE_INDEX" val="20220058"/>
  <p:tag name="KSO_WM_TEMPLATE_MASTER_TYPE" val="0"/>
  <p:tag name="KSO_WM_TEMPLATE_SUBCATEGORY" val="25"/>
</p:tagLst>
</file>

<file path=ppt/tags/tag338.xml><?xml version="1.0" encoding="utf-8"?>
<p:tagLst xmlns:p="http://schemas.openxmlformats.org/presentationml/2006/main">
  <p:tag name="KSO_WM_BEAUTIFY_FLAG" val="#wm#"/>
  <p:tag name="KSO_WM_SLIDE_BACKGROUND_TYPE" val="general"/>
  <p:tag name="KSO_WM_SLIDE_BK_DARK_LIGHT" val="1"/>
  <p:tag name="KSO_WM_TAG_VERSION" val="1.0"/>
  <p:tag name="KSO_WM_UNIT_COMPATIBLE" val="0"/>
  <p:tag name="KSO_WM_UNIT_DIAGRAM_ISNUMVISUAL" val="0"/>
  <p:tag name="KSO_WM_UNIT_DIAGRAM_ISREFERUNIT" val="0"/>
  <p:tag name="KSO_WM_UNIT_FILL_FORE_SCHEMECOLOR_INDEX" val="5"/>
  <p:tag name="KSO_WM_UNIT_FILL_FORE_SCHEMECOLOR_INDEX_BRIGHTNESS" val="0"/>
  <p:tag name="KSO_WM_UNIT_FILL_TYPE" val="1"/>
  <p:tag name="KSO_WM_UNIT_HIGHLIGHT" val="0"/>
  <p:tag name="KSO_WM_UNIT_ID" val="_12**"/>
  <p:tag name="KSO_WM_UNIT_LAYERLEVEL" val="1"/>
  <p:tag name="KSO_WM_UNIT_TEXT_FILL_FORE_SCHEMECOLOR_INDEX" val="2"/>
  <p:tag name="KSO_WM_UNIT_TEXT_FILL_FORE_SCHEMECOLOR_INDEX_BRIGHTNESS" val="0"/>
  <p:tag name="KSO_WM_UNIT_TEXT_FILL_TYPE" val="1"/>
  <p:tag name="KSO_WM_UNIT_TYPE" val="i"/>
</p:tagLst>
</file>

<file path=ppt/tags/tag339.xml><?xml version="1.0" encoding="utf-8"?>
<p:tagLst xmlns:p="http://schemas.openxmlformats.org/presentationml/2006/main">
  <p:tag name="KSO_WM_BEAUTIFY_FLAG" val="#wm#"/>
  <p:tag name="KSO_WM_SLIDE_BACKGROUND_TYPE" val="general"/>
  <p:tag name="KSO_WM_SLIDE_BK_DARK_LIGHT" val="1"/>
  <p:tag name="KSO_WM_TAG_VERSION" val="1.0"/>
  <p:tag name="KSO_WM_UNIT_COMPATIBLE" val="0"/>
  <p:tag name="KSO_WM_UNIT_DIAGRAM_ISNUMVISUAL" val="0"/>
  <p:tag name="KSO_WM_UNIT_DIAGRAM_ISREFERUNIT" val="0"/>
  <p:tag name="KSO_WM_UNIT_FILL_FORE_SCHEMECOLOR_INDEX" val="5"/>
  <p:tag name="KSO_WM_UNIT_FILL_FORE_SCHEMECOLOR_INDEX_BRIGHTNESS" val="0"/>
  <p:tag name="KSO_WM_UNIT_FILL_TYPE" val="1"/>
  <p:tag name="KSO_WM_UNIT_HIGHLIGHT" val="0"/>
  <p:tag name="KSO_WM_UNIT_ID" val="_12**"/>
  <p:tag name="KSO_WM_UNIT_LAYERLEVEL" val="1"/>
  <p:tag name="KSO_WM_UNIT_TEXT_FILL_FORE_SCHEMECOLOR_INDEX" val="2"/>
  <p:tag name="KSO_WM_UNIT_TEXT_FILL_FORE_SCHEMECOLOR_INDEX_BRIGHTNESS" val="0"/>
  <p:tag name="KSO_WM_UNIT_TEXT_FILL_TYPE" val="1"/>
  <p:tag name="KSO_WM_UNIT_TYPE" val="i"/>
</p:tagLst>
</file>

<file path=ppt/tags/tag3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340.xml><?xml version="1.0" encoding="utf-8"?>
<p:tagLst xmlns:p="http://schemas.openxmlformats.org/presentationml/2006/main">
  <p:tag name="KSO_WM_BEAUTIFY_FLAG" val="#wm#"/>
  <p:tag name="KSO_WM_TAG_VERSION" val="1.0"/>
  <p:tag name="KSO_WM_TEMPLATE_CATEGORY" val="diagram"/>
  <p:tag name="KSO_WM_TEMPLATE_INDEX" val="20220058"/>
  <p:tag name="KSO_WM_UNIT_BLOCK" val="0"/>
  <p:tag name="KSO_WM_UNIT_COMPATIBLE" val="0"/>
  <p:tag name="KSO_WM_UNIT_DEC_AREA_ID" val="d9af724aacd940ba88587c69c6737586"/>
  <p:tag name="KSO_WM_UNIT_DECORATE_INFO" val="{&quot;ReferentInfo&quot;:{&quot;Id&quot;:&quot;22f7d0e2fc6540148a36099908562f0b;590ceab586f14f20999948c865f9646b&quot;,&quot;X&quot;:{&quot;Pos&quot;:1},&quot;Y&quot;:{&quot;Pos&quot;:2}},&quot;DecorateInfoX&quot;:{&quot;Pos&quot;:1,&quot;IsAbs&quot;:true},&quot;DecorateInfoY&quot;:{&quot;Pos&quot;:0,&quot;IsAbs&quot;:true},&quot;DecorateInfoW&quot;:{&quot;IsAbs&quot;:true},&quot;DecorateInfoH&quot;:{&quot;IsAbs&quot;:true},&quot;whChangeMode&quot;:0}"/>
  <p:tag name="KSO_WM_UNIT_DIAGRAM_ISNUMVISUAL" val="0"/>
  <p:tag name="KSO_WM_UNIT_DIAGRAM_ISREFERUNIT" val="0"/>
  <p:tag name="KSO_WM_UNIT_HIGHLIGHT" val="0"/>
  <p:tag name="KSO_WM_UNIT_ID" val="diagram20220058_2*i*1"/>
  <p:tag name="KSO_WM_UNIT_INDEX" val="1"/>
  <p:tag name="KSO_WM_UNIT_LAYERLEVEL" val="1"/>
  <p:tag name="KSO_WM_UNIT_LINE_FILL_TYPE" val="2"/>
  <p:tag name="KSO_WM_UNIT_LINE_FORE_SCHEMECOLOR_INDEX" val="5"/>
  <p:tag name="KSO_WM_UNIT_LINE_FORE_SCHEMECOLOR_INDEX_BRIGHTNESS" val="0"/>
  <p:tag name="KSO_WM_UNIT_SM_LIMIT_TYPE" val="0"/>
  <p:tag name="KSO_WM_UNIT_TYPE" val="i"/>
</p:tagLst>
</file>

<file path=ppt/tags/tag341.xml><?xml version="1.0" encoding="utf-8"?>
<p:tagLst xmlns:p="http://schemas.openxmlformats.org/presentationml/2006/main">
  <p:tag name="KSO_WM_BEAUTIFY_FLAG" val="#wm#"/>
  <p:tag name="KSO_WM_TAG_VERSION" val="1.0"/>
  <p:tag name="KSO_WM_TEMPLATE_CATEGORY" val="diagram"/>
  <p:tag name="KSO_WM_TEMPLATE_INDEX" val="20220058"/>
  <p:tag name="KSO_WM_UNIT_BLOCK" val="0"/>
  <p:tag name="KSO_WM_UNIT_COMPATIBLE" val="0"/>
  <p:tag name="KSO_WM_UNIT_DEC_AREA_ID" val="22f7d0e2fc6540148a36099908562f0b"/>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DIAGRAM_ISNUMVISUAL" val="0"/>
  <p:tag name="KSO_WM_UNIT_DIAGRAM_ISREFERUNIT" val="0"/>
  <p:tag name="KSO_WM_UNIT_HIGHLIGHT" val="0"/>
  <p:tag name="KSO_WM_UNIT_ID" val="diagram20220058_2*a*1"/>
  <p:tag name="KSO_WM_UNIT_INDEX" val="1"/>
  <p:tag name="KSO_WM_UNIT_ISCONTENTSTITLE" val="0"/>
  <p:tag name="KSO_WM_UNIT_ISNUMDGMTITLE" val="0"/>
  <p:tag name="KSO_WM_UNIT_LAYERLEVEL" val="1"/>
  <p:tag name="KSO_WM_UNIT_NOCLEAR" val="0"/>
  <p:tag name="KSO_WM_UNIT_PRESET_TEXT" val="线型上下导航版"/>
  <p:tag name="KSO_WM_UNIT_SM_LIMIT_TYPE" val="2"/>
  <p:tag name="KSO_WM_UNIT_TEXT_FILL_FORE_SCHEMECOLOR_INDEX" val="13"/>
  <p:tag name="KSO_WM_UNIT_TEXT_FILL_FORE_SCHEMECOLOR_INDEX_BRIGHTNESS" val="0"/>
  <p:tag name="KSO_WM_UNIT_TEXT_FILL_TYPE" val="1"/>
  <p:tag name="KSO_WM_UNIT_TYPE" val="a"/>
  <p:tag name="KSO_WM_UNIT_VALUE" val="27"/>
</p:tagLst>
</file>

<file path=ppt/tags/tag342.xml><?xml version="1.0" encoding="utf-8"?>
<p:tagLst xmlns:p="http://schemas.openxmlformats.org/presentationml/2006/main">
  <p:tag name="KSO_WM_BEAUTIFY_FLAG" val="#wm#"/>
  <p:tag name="KSO_WM_TAG_VERSION" val="1.0"/>
  <p:tag name="KSO_WM_TEMPLATE_CATEGORY" val="diagram"/>
  <p:tag name="KSO_WM_TEMPLATE_INDEX" val="20220058"/>
  <p:tag name="KSO_WM_UNIT_BLOCK" val="0"/>
  <p:tag name="KSO_WM_UNIT_COMPATIBLE" val="0"/>
  <p:tag name="KSO_WM_UNIT_DEC_AREA_ID" val="590ceab586f14f20999948c865f9646b"/>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DIAGRAM_ISNUMVISUAL" val="0"/>
  <p:tag name="KSO_WM_UNIT_DIAGRAM_ISREFERUNIT" val="0"/>
  <p:tag name="KSO_WM_UNIT_HIGHLIGHT" val="0"/>
  <p:tag name="KSO_WM_UNIT_ID" val="diagram20220058_2*b*1"/>
  <p:tag name="KSO_WM_UNIT_INDEX" val="1"/>
  <p:tag name="KSO_WM_UNIT_ISCONTENTSTITLE" val="0"/>
  <p:tag name="KSO_WM_UNIT_ISNUMDGMTITLE" val="0"/>
  <p:tag name="KSO_WM_UNIT_LAYERLEVEL" val="1"/>
  <p:tag name="KSO_WM_UNIT_NOCLEAR" val="0"/>
  <p:tag name="KSO_WM_UNIT_PRESET_TEXT" val="单击此处添加文本具体内容，简明扼要的阐述您的观点。"/>
  <p:tag name="KSO_WM_UNIT_SM_LIMIT_TYPE" val="2"/>
  <p:tag name="KSO_WM_UNIT_TEXT_FILL_FORE_SCHEMECOLOR_INDEX" val="13"/>
  <p:tag name="KSO_WM_UNIT_TEXT_FILL_FORE_SCHEMECOLOR_INDEX_BRIGHTNESS" val="0"/>
  <p:tag name="KSO_WM_UNIT_TEXT_FILL_TYPE" val="1"/>
  <p:tag name="KSO_WM_UNIT_TYPE" val="b"/>
  <p:tag name="KSO_WM_UNIT_VALUE" val="49"/>
</p:tagLst>
</file>

<file path=ppt/tags/tag343.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HIGHLIGHT" val="0"/>
  <p:tag name="KSO_WM_UNIT_ID" val="diagram20206947_4*m_h_i*1_2_1"/>
  <p:tag name="KSO_WM_UNIT_INDEX" val="1_2_1"/>
  <p:tag name="KSO_WM_UNIT_LAYERLEVEL" val="1_1_1"/>
  <p:tag name="KSO_WM_UNIT_LINE_FILL_TYPE" val="2"/>
  <p:tag name="KSO_WM_UNIT_LINE_FORE_SCHEMECOLOR_INDEX" val="6"/>
  <p:tag name="KSO_WM_UNIT_LINE_FORE_SCHEMECOLOR_INDEX_BRIGHTNESS" val="0.4"/>
  <p:tag name="KSO_WM_UNIT_TEXT_FILL_FORE_SCHEMECOLOR_INDEX" val="6"/>
  <p:tag name="KSO_WM_UNIT_TEXT_FILL_FORE_SCHEMECOLOR_INDEX_BRIGHTNESS" val="0"/>
  <p:tag name="KSO_WM_UNIT_TEXT_FILL_TYPE" val="1"/>
  <p:tag name="KSO_WM_UNIT_TYPE" val="m_h_i"/>
</p:tagLst>
</file>

<file path=ppt/tags/tag344.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6"/>
  <p:tag name="KSO_WM_UNIT_FILL_FORE_SCHEMECOLOR_INDEX_BRIGHTNESS" val="0"/>
  <p:tag name="KSO_WM_UNIT_FILL_TYPE" val="1"/>
  <p:tag name="KSO_WM_UNIT_HIGHLIGHT" val="0"/>
  <p:tag name="KSO_WM_UNIT_ID" val="diagram20206947_4*m_h_i*1_2_15"/>
  <p:tag name="KSO_WM_UNIT_INDEX" val="1_2_15"/>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345.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6"/>
  <p:tag name="KSO_WM_UNIT_FILL_FORE_SCHEMECOLOR_INDEX_BRIGHTNESS" val="0"/>
  <p:tag name="KSO_WM_UNIT_FILL_TYPE" val="1"/>
  <p:tag name="KSO_WM_UNIT_HIGHLIGHT" val="0"/>
  <p:tag name="KSO_WM_UNIT_ID" val="diagram20206947_4*m_h_i*1_2_85"/>
  <p:tag name="KSO_WM_UNIT_INDEX" val="1_2_85"/>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346.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6"/>
  <p:tag name="KSO_WM_UNIT_FILL_FORE_SCHEMECOLOR_INDEX_BRIGHTNESS" val="0"/>
  <p:tag name="KSO_WM_UNIT_FILL_TYPE" val="1"/>
  <p:tag name="KSO_WM_UNIT_HIGHLIGHT" val="0"/>
  <p:tag name="KSO_WM_UNIT_ID" val="diagram20206947_4*m_h_i*1_2_61"/>
  <p:tag name="KSO_WM_UNIT_INDEX" val="1_2_61"/>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347.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6"/>
  <p:tag name="KSO_WM_UNIT_FILL_FORE_SCHEMECOLOR_INDEX_BRIGHTNESS" val="0"/>
  <p:tag name="KSO_WM_UNIT_FILL_TYPE" val="1"/>
  <p:tag name="KSO_WM_UNIT_HIGHLIGHT" val="0"/>
  <p:tag name="KSO_WM_UNIT_ID" val="diagram20206947_4*m_h_i*1_2_89"/>
  <p:tag name="KSO_WM_UNIT_INDEX" val="1_2_89"/>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348.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6"/>
  <p:tag name="KSO_WM_UNIT_FILL_FORE_SCHEMECOLOR_INDEX_BRIGHTNESS" val="0"/>
  <p:tag name="KSO_WM_UNIT_FILL_TYPE" val="1"/>
  <p:tag name="KSO_WM_UNIT_HIGHLIGHT" val="0"/>
  <p:tag name="KSO_WM_UNIT_ID" val="diagram20206947_4*m_h_i*1_2_20"/>
  <p:tag name="KSO_WM_UNIT_INDEX" val="1_2_20"/>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349.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6"/>
  <p:tag name="KSO_WM_UNIT_FILL_FORE_SCHEMECOLOR_INDEX_BRIGHTNESS" val="0"/>
  <p:tag name="KSO_WM_UNIT_FILL_TYPE" val="1"/>
  <p:tag name="KSO_WM_UNIT_HIGHLIGHT" val="0"/>
  <p:tag name="KSO_WM_UNIT_ID" val="diagram20206947_4*m_h_i*1_2_42"/>
  <p:tag name="KSO_WM_UNIT_INDEX" val="1_2_42"/>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3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350.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6"/>
  <p:tag name="KSO_WM_UNIT_FILL_FORE_SCHEMECOLOR_INDEX_BRIGHTNESS" val="0"/>
  <p:tag name="KSO_WM_UNIT_FILL_TYPE" val="1"/>
  <p:tag name="KSO_WM_UNIT_HIGHLIGHT" val="0"/>
  <p:tag name="KSO_WM_UNIT_ID" val="diagram20206947_4*m_h_i*1_2_63"/>
  <p:tag name="KSO_WM_UNIT_INDEX" val="1_2_63"/>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351.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6"/>
  <p:tag name="KSO_WM_UNIT_FILL_FORE_SCHEMECOLOR_INDEX_BRIGHTNESS" val="0"/>
  <p:tag name="KSO_WM_UNIT_FILL_TYPE" val="1"/>
  <p:tag name="KSO_WM_UNIT_HIGHLIGHT" val="0"/>
  <p:tag name="KSO_WM_UNIT_ID" val="diagram20206947_4*m_h_i*1_2_90"/>
  <p:tag name="KSO_WM_UNIT_INDEX" val="1_2_90"/>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352.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6"/>
  <p:tag name="KSO_WM_UNIT_FILL_FORE_SCHEMECOLOR_INDEX_BRIGHTNESS" val="0"/>
  <p:tag name="KSO_WM_UNIT_FILL_TYPE" val="1"/>
  <p:tag name="KSO_WM_UNIT_HIGHLIGHT" val="0"/>
  <p:tag name="KSO_WM_UNIT_ID" val="diagram20206947_4*m_h_i*1_2_72"/>
  <p:tag name="KSO_WM_UNIT_INDEX" val="1_2_72"/>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353.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6"/>
  <p:tag name="KSO_WM_UNIT_FILL_FORE_SCHEMECOLOR_INDEX_BRIGHTNESS" val="0"/>
  <p:tag name="KSO_WM_UNIT_FILL_TYPE" val="1"/>
  <p:tag name="KSO_WM_UNIT_HIGHLIGHT" val="0"/>
  <p:tag name="KSO_WM_UNIT_ID" val="diagram20206947_4*m_h_i*1_2_52"/>
  <p:tag name="KSO_WM_UNIT_INDEX" val="1_2_52"/>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354.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6"/>
  <p:tag name="KSO_WM_UNIT_FILL_FORE_SCHEMECOLOR_INDEX_BRIGHTNESS" val="0"/>
  <p:tag name="KSO_WM_UNIT_FILL_TYPE" val="1"/>
  <p:tag name="KSO_WM_UNIT_HIGHLIGHT" val="0"/>
  <p:tag name="KSO_WM_UNIT_ID" val="diagram20206947_4*m_h_i*1_2_7"/>
  <p:tag name="KSO_WM_UNIT_INDEX" val="1_2_7"/>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355.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6"/>
  <p:tag name="KSO_WM_UNIT_FILL_FORE_SCHEMECOLOR_INDEX_BRIGHTNESS" val="0"/>
  <p:tag name="KSO_WM_UNIT_FILL_TYPE" val="1"/>
  <p:tag name="KSO_WM_UNIT_HIGHLIGHT" val="0"/>
  <p:tag name="KSO_WM_UNIT_ID" val="diagram20206947_4*m_h_i*1_2_26"/>
  <p:tag name="KSO_WM_UNIT_INDEX" val="1_2_26"/>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356.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6"/>
  <p:tag name="KSO_WM_UNIT_FILL_FORE_SCHEMECOLOR_INDEX_BRIGHTNESS" val="0"/>
  <p:tag name="KSO_WM_UNIT_FILL_TYPE" val="1"/>
  <p:tag name="KSO_WM_UNIT_HIGHLIGHT" val="0"/>
  <p:tag name="KSO_WM_UNIT_ID" val="diagram20206947_4*m_h_i*1_2_46"/>
  <p:tag name="KSO_WM_UNIT_INDEX" val="1_2_46"/>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357.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6"/>
  <p:tag name="KSO_WM_UNIT_FILL_FORE_SCHEMECOLOR_INDEX_BRIGHTNESS" val="0"/>
  <p:tag name="KSO_WM_UNIT_FILL_TYPE" val="1"/>
  <p:tag name="KSO_WM_UNIT_HIGHLIGHT" val="0"/>
  <p:tag name="KSO_WM_UNIT_ID" val="diagram20206947_4*m_h_i*1_2_65"/>
  <p:tag name="KSO_WM_UNIT_INDEX" val="1_2_65"/>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358.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6"/>
  <p:tag name="KSO_WM_UNIT_FILL_FORE_SCHEMECOLOR_INDEX_BRIGHTNESS" val="0"/>
  <p:tag name="KSO_WM_UNIT_FILL_TYPE" val="1"/>
  <p:tag name="KSO_WM_UNIT_HIGHLIGHT" val="0"/>
  <p:tag name="KSO_WM_UNIT_ID" val="diagram20206947_4*m_h_i*1_2_83"/>
  <p:tag name="KSO_WM_UNIT_INDEX" val="1_2_83"/>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359.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6"/>
  <p:tag name="KSO_WM_UNIT_FILL_FORE_SCHEMECOLOR_INDEX_BRIGHTNESS" val="0"/>
  <p:tag name="KSO_WM_UNIT_FILL_TYPE" val="1"/>
  <p:tag name="KSO_WM_UNIT_HIGHLIGHT" val="0"/>
  <p:tag name="KSO_WM_UNIT_ID" val="diagram20206947_4*m_h_i*1_2_14"/>
  <p:tag name="KSO_WM_UNIT_INDEX" val="1_2_14"/>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3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360.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6"/>
  <p:tag name="KSO_WM_UNIT_FILL_FORE_SCHEMECOLOR_INDEX_BRIGHTNESS" val="0"/>
  <p:tag name="KSO_WM_UNIT_FILL_TYPE" val="1"/>
  <p:tag name="KSO_WM_UNIT_HIGHLIGHT" val="0"/>
  <p:tag name="KSO_WM_UNIT_ID" val="diagram20206947_4*m_h_i*1_2_74"/>
  <p:tag name="KSO_WM_UNIT_INDEX" val="1_2_74"/>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361.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6"/>
  <p:tag name="KSO_WM_UNIT_FILL_FORE_SCHEMECOLOR_INDEX_BRIGHTNESS" val="0"/>
  <p:tag name="KSO_WM_UNIT_FILL_TYPE" val="1"/>
  <p:tag name="KSO_WM_UNIT_HIGHLIGHT" val="0"/>
  <p:tag name="KSO_WM_UNIT_ID" val="diagram20206947_4*m_h_i*1_2_56"/>
  <p:tag name="KSO_WM_UNIT_INDEX" val="1_2_56"/>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362.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6"/>
  <p:tag name="KSO_WM_UNIT_FILL_FORE_SCHEMECOLOR_INDEX_BRIGHTNESS" val="0"/>
  <p:tag name="KSO_WM_UNIT_FILL_TYPE" val="1"/>
  <p:tag name="KSO_WM_UNIT_HIGHLIGHT" val="0"/>
  <p:tag name="KSO_WM_UNIT_ID" val="diagram20206947_4*m_h_i*1_2_32"/>
  <p:tag name="KSO_WM_UNIT_INDEX" val="1_2_32"/>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363.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6"/>
  <p:tag name="KSO_WM_UNIT_FILL_FORE_SCHEMECOLOR_INDEX_BRIGHTNESS" val="0"/>
  <p:tag name="KSO_WM_UNIT_FILL_TYPE" val="1"/>
  <p:tag name="KSO_WM_UNIT_HIGHLIGHT" val="0"/>
  <p:tag name="KSO_WM_UNIT_ID" val="diagram20206947_4*m_h_i*1_2_50"/>
  <p:tag name="KSO_WM_UNIT_INDEX" val="1_2_50"/>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364.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6"/>
  <p:tag name="KSO_WM_UNIT_FILL_FORE_SCHEMECOLOR_INDEX_BRIGHTNESS" val="0"/>
  <p:tag name="KSO_WM_UNIT_FILL_TYPE" val="1"/>
  <p:tag name="KSO_WM_UNIT_HIGHLIGHT" val="0"/>
  <p:tag name="KSO_WM_UNIT_ID" val="diagram20206947_4*m_h_i*1_2_68"/>
  <p:tag name="KSO_WM_UNIT_INDEX" val="1_2_68"/>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365.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6"/>
  <p:tag name="KSO_WM_UNIT_FILL_FORE_SCHEMECOLOR_INDEX_BRIGHTNESS" val="0"/>
  <p:tag name="KSO_WM_UNIT_FILL_TYPE" val="1"/>
  <p:tag name="KSO_WM_UNIT_HIGHLIGHT" val="0"/>
  <p:tag name="KSO_WM_UNIT_ID" val="diagram20206947_4*m_h_i*1_2_84"/>
  <p:tag name="KSO_WM_UNIT_INDEX" val="1_2_84"/>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366.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6"/>
  <p:tag name="KSO_WM_UNIT_FILL_FORE_SCHEMECOLOR_INDEX_BRIGHTNESS" val="0"/>
  <p:tag name="KSO_WM_UNIT_FILL_TYPE" val="1"/>
  <p:tag name="KSO_WM_UNIT_HIGHLIGHT" val="0"/>
  <p:tag name="KSO_WM_UNIT_ID" val="diagram20206947_4*m_h_i*1_2_21"/>
  <p:tag name="KSO_WM_UNIT_INDEX" val="1_2_21"/>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367.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6"/>
  <p:tag name="KSO_WM_UNIT_FILL_FORE_SCHEMECOLOR_INDEX_BRIGHTNESS" val="0"/>
  <p:tag name="KSO_WM_UNIT_FILL_TYPE" val="1"/>
  <p:tag name="KSO_WM_UNIT_HIGHLIGHT" val="0"/>
  <p:tag name="KSO_WM_UNIT_ID" val="diagram20206947_4*m_h_i*1_2_76"/>
  <p:tag name="KSO_WM_UNIT_INDEX" val="1_2_76"/>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368.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6"/>
  <p:tag name="KSO_WM_UNIT_FILL_FORE_SCHEMECOLOR_INDEX_BRIGHTNESS" val="0"/>
  <p:tag name="KSO_WM_UNIT_FILL_TYPE" val="1"/>
  <p:tag name="KSO_WM_UNIT_HIGHLIGHT" val="0"/>
  <p:tag name="KSO_WM_UNIT_ID" val="diagram20206947_4*m_h_i*1_2_22"/>
  <p:tag name="KSO_WM_UNIT_INDEX" val="1_2_22"/>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369.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6"/>
  <p:tag name="KSO_WM_UNIT_FILL_FORE_SCHEMECOLOR_INDEX_BRIGHTNESS" val="0"/>
  <p:tag name="KSO_WM_UNIT_FILL_TYPE" val="1"/>
  <p:tag name="KSO_WM_UNIT_HIGHLIGHT" val="0"/>
  <p:tag name="KSO_WM_UNIT_ID" val="diagram20206947_4*m_h_i*1_2_38"/>
  <p:tag name="KSO_WM_UNIT_INDEX" val="1_2_38"/>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3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370.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6"/>
  <p:tag name="KSO_WM_UNIT_FILL_FORE_SCHEMECOLOR_INDEX_BRIGHTNESS" val="0"/>
  <p:tag name="KSO_WM_UNIT_FILL_TYPE" val="1"/>
  <p:tag name="KSO_WM_UNIT_HIGHLIGHT" val="0"/>
  <p:tag name="KSO_WM_UNIT_ID" val="diagram20206947_4*m_h_i*1_2_54"/>
  <p:tag name="KSO_WM_UNIT_INDEX" val="1_2_54"/>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371.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6"/>
  <p:tag name="KSO_WM_UNIT_FILL_FORE_SCHEMECOLOR_INDEX_BRIGHTNESS" val="0"/>
  <p:tag name="KSO_WM_UNIT_FILL_TYPE" val="1"/>
  <p:tag name="KSO_WM_UNIT_HIGHLIGHT" val="0"/>
  <p:tag name="KSO_WM_UNIT_ID" val="diagram20206947_4*m_h_i*1_2_70"/>
  <p:tag name="KSO_WM_UNIT_INDEX" val="1_2_70"/>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372.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6"/>
  <p:tag name="KSO_WM_UNIT_FILL_FORE_SCHEMECOLOR_INDEX_BRIGHTNESS" val="0"/>
  <p:tag name="KSO_WM_UNIT_FILL_TYPE" val="1"/>
  <p:tag name="KSO_WM_UNIT_HIGHLIGHT" val="0"/>
  <p:tag name="KSO_WM_UNIT_ID" val="diagram20206947_4*m_h_i*1_2_28"/>
  <p:tag name="KSO_WM_UNIT_INDEX" val="1_2_28"/>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373.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6"/>
  <p:tag name="KSO_WM_UNIT_FILL_FORE_SCHEMECOLOR_INDEX_BRIGHTNESS" val="0"/>
  <p:tag name="KSO_WM_UNIT_FILL_TYPE" val="1"/>
  <p:tag name="KSO_WM_UNIT_HIGHLIGHT" val="0"/>
  <p:tag name="KSO_WM_UNIT_ID" val="diagram20206947_4*m_h_i*1_2_78"/>
  <p:tag name="KSO_WM_UNIT_INDEX" val="1_2_78"/>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374.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6"/>
  <p:tag name="KSO_WM_UNIT_FILL_FORE_SCHEMECOLOR_INDEX_BRIGHTNESS" val="0"/>
  <p:tag name="KSO_WM_UNIT_FILL_TYPE" val="1"/>
  <p:tag name="KSO_WM_UNIT_HIGHLIGHT" val="0"/>
  <p:tag name="KSO_WM_UNIT_ID" val="diagram20206947_4*m_h_i*1_2_29"/>
  <p:tag name="KSO_WM_UNIT_INDEX" val="1_2_29"/>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375.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6"/>
  <p:tag name="KSO_WM_UNIT_FILL_FORE_SCHEMECOLOR_INDEX_BRIGHTNESS" val="0"/>
  <p:tag name="KSO_WM_UNIT_FILL_TYPE" val="1"/>
  <p:tag name="KSO_WM_UNIT_HIGHLIGHT" val="0"/>
  <p:tag name="KSO_WM_UNIT_ID" val="diagram20206947_4*m_h_i*1_2_43"/>
  <p:tag name="KSO_WM_UNIT_INDEX" val="1_2_43"/>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376.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6"/>
  <p:tag name="KSO_WM_UNIT_FILL_FORE_SCHEMECOLOR_INDEX_BRIGHTNESS" val="0"/>
  <p:tag name="KSO_WM_UNIT_FILL_TYPE" val="1"/>
  <p:tag name="KSO_WM_UNIT_HIGHLIGHT" val="0"/>
  <p:tag name="KSO_WM_UNIT_ID" val="diagram20206947_4*m_h_i*1_2_58"/>
  <p:tag name="KSO_WM_UNIT_INDEX" val="1_2_58"/>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377.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6"/>
  <p:tag name="KSO_WM_UNIT_FILL_FORE_SCHEMECOLOR_INDEX_BRIGHTNESS" val="0"/>
  <p:tag name="KSO_WM_UNIT_FILL_TYPE" val="1"/>
  <p:tag name="KSO_WM_UNIT_HIGHLIGHT" val="0"/>
  <p:tag name="KSO_WM_UNIT_ID" val="diagram20206947_4*m_h_i*1_2_86"/>
  <p:tag name="KSO_WM_UNIT_INDEX" val="1_2_86"/>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378.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6"/>
  <p:tag name="KSO_WM_UNIT_FILL_FORE_SCHEMECOLOR_INDEX_BRIGHTNESS" val="0"/>
  <p:tag name="KSO_WM_UNIT_FILL_TYPE" val="1"/>
  <p:tag name="KSO_WM_UNIT_HIGHLIGHT" val="0"/>
  <p:tag name="KSO_WM_UNIT_ID" val="diagram20206947_4*m_h_i*1_2_34"/>
  <p:tag name="KSO_WM_UNIT_INDEX" val="1_2_34"/>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379.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6"/>
  <p:tag name="KSO_WM_UNIT_FILL_FORE_SCHEMECOLOR_INDEX_BRIGHTNESS" val="0"/>
  <p:tag name="KSO_WM_UNIT_FILL_TYPE" val="1"/>
  <p:tag name="KSO_WM_UNIT_HIGHLIGHT" val="0"/>
  <p:tag name="KSO_WM_UNIT_ID" val="diagram20206947_4*m_h_i*1_2_8"/>
  <p:tag name="KSO_WM_UNIT_INDEX" val="1_2_8"/>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3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80.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6"/>
  <p:tag name="KSO_WM_UNIT_FILL_FORE_SCHEMECOLOR_INDEX_BRIGHTNESS" val="0"/>
  <p:tag name="KSO_WM_UNIT_FILL_TYPE" val="1"/>
  <p:tag name="KSO_WM_UNIT_HIGHLIGHT" val="0"/>
  <p:tag name="KSO_WM_UNIT_ID" val="diagram20206947_4*m_h_i*1_2_35"/>
  <p:tag name="KSO_WM_UNIT_INDEX" val="1_2_35"/>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381.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6"/>
  <p:tag name="KSO_WM_UNIT_FILL_FORE_SCHEMECOLOR_INDEX_BRIGHTNESS" val="0"/>
  <p:tag name="KSO_WM_UNIT_FILL_TYPE" val="1"/>
  <p:tag name="KSO_WM_UNIT_HIGHLIGHT" val="0"/>
  <p:tag name="KSO_WM_UNIT_ID" val="diagram20206947_4*m_h_i*1_2_48"/>
  <p:tag name="KSO_WM_UNIT_INDEX" val="1_2_48"/>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382.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6"/>
  <p:tag name="KSO_WM_UNIT_FILL_FORE_SCHEMECOLOR_INDEX_BRIGHTNESS" val="0"/>
  <p:tag name="KSO_WM_UNIT_FILL_TYPE" val="1"/>
  <p:tag name="KSO_WM_UNIT_HIGHLIGHT" val="0"/>
  <p:tag name="KSO_WM_UNIT_ID" val="diagram20206947_4*m_h_i*1_2_87"/>
  <p:tag name="KSO_WM_UNIT_INDEX" val="1_2_87"/>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383.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6"/>
  <p:tag name="KSO_WM_UNIT_FILL_FORE_SCHEMECOLOR_INDEX_BRIGHTNESS" val="0"/>
  <p:tag name="KSO_WM_UNIT_FILL_TYPE" val="1"/>
  <p:tag name="KSO_WM_UNIT_HIGHLIGHT" val="0"/>
  <p:tag name="KSO_WM_UNIT_ID" val="diagram20206947_4*m_h_i*1_2_4"/>
  <p:tag name="KSO_WM_UNIT_INDEX" val="1_2_4"/>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384.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6"/>
  <p:tag name="KSO_WM_UNIT_FILL_FORE_SCHEMECOLOR_INDEX_BRIGHTNESS" val="0"/>
  <p:tag name="KSO_WM_UNIT_FILL_TYPE" val="1"/>
  <p:tag name="KSO_WM_UNIT_HIGHLIGHT" val="0"/>
  <p:tag name="KSO_WM_UNIT_ID" val="diagram20206947_4*m_h_i*1_2_16"/>
  <p:tag name="KSO_WM_UNIT_INDEX" val="1_2_16"/>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385.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6"/>
  <p:tag name="KSO_WM_UNIT_FILL_FORE_SCHEMECOLOR_INDEX_BRIGHTNESS" val="0"/>
  <p:tag name="KSO_WM_UNIT_FILL_TYPE" val="1"/>
  <p:tag name="KSO_WM_UNIT_HIGHLIGHT" val="0"/>
  <p:tag name="KSO_WM_UNIT_ID" val="diagram20206947_4*m_h_i*1_2_40"/>
  <p:tag name="KSO_WM_UNIT_INDEX" val="1_2_40"/>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386.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6"/>
  <p:tag name="KSO_WM_UNIT_FILL_FORE_SCHEMECOLOR_INDEX_BRIGHTNESS" val="0"/>
  <p:tag name="KSO_WM_UNIT_FILL_TYPE" val="1"/>
  <p:tag name="KSO_WM_UNIT_HIGHLIGHT" val="0"/>
  <p:tag name="KSO_WM_UNIT_ID" val="diagram20206947_4*m_h_i*1_2_64"/>
  <p:tag name="KSO_WM_UNIT_INDEX" val="1_2_64"/>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387.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6"/>
  <p:tag name="KSO_WM_UNIT_FILL_FORE_SCHEMECOLOR_INDEX_BRIGHTNESS" val="0"/>
  <p:tag name="KSO_WM_UNIT_FILL_TYPE" val="1"/>
  <p:tag name="KSO_WM_UNIT_HIGHLIGHT" val="0"/>
  <p:tag name="KSO_WM_UNIT_ID" val="diagram20206947_4*m_h_i*1_2_88"/>
  <p:tag name="KSO_WM_UNIT_INDEX" val="1_2_88"/>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388.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6"/>
  <p:tag name="KSO_WM_UNIT_FILL_FORE_SCHEMECOLOR_INDEX_BRIGHTNESS" val="0"/>
  <p:tag name="KSO_WM_UNIT_FILL_TYPE" val="1"/>
  <p:tag name="KSO_WM_UNIT_HIGHLIGHT" val="0"/>
  <p:tag name="KSO_WM_UNIT_ID" val="diagram20206947_4*m_h_i*1_2_12"/>
  <p:tag name="KSO_WM_UNIT_INDEX" val="1_2_12"/>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389.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6"/>
  <p:tag name="KSO_WM_UNIT_FILL_FORE_SCHEMECOLOR_INDEX_BRIGHTNESS" val="0"/>
  <p:tag name="KSO_WM_UNIT_FILL_TYPE" val="1"/>
  <p:tag name="KSO_WM_UNIT_HIGHLIGHT" val="0"/>
  <p:tag name="KSO_WM_UNIT_ID" val="diagram20206947_4*m_h_i*1_2_23"/>
  <p:tag name="KSO_WM_UNIT_INDEX" val="1_2_23"/>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3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90.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13"/>
  <p:tag name="KSO_WM_UNIT_FILL_FORE_SCHEMECOLOR_INDEX_BRIGHTNESS" val="0.5"/>
  <p:tag name="KSO_WM_UNIT_FILL_TYPE" val="1"/>
  <p:tag name="KSO_WM_UNIT_HIGHLIGHT" val="0"/>
  <p:tag name="KSO_WM_UNIT_ID" val="diagram20206947_4*m_h_i*1_2_45"/>
  <p:tag name="KSO_WM_UNIT_INDEX" val="1_2_45"/>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391.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6"/>
  <p:tag name="KSO_WM_UNIT_FILL_FORE_SCHEMECOLOR_INDEX_BRIGHTNESS" val="0"/>
  <p:tag name="KSO_WM_UNIT_FILL_TYPE" val="1"/>
  <p:tag name="KSO_WM_UNIT_HIGHLIGHT" val="0"/>
  <p:tag name="KSO_WM_UNIT_ID" val="diagram20206947_4*m_h_i*1_2_67"/>
  <p:tag name="KSO_WM_UNIT_INDEX" val="1_2_67"/>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392.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6"/>
  <p:tag name="KSO_WM_UNIT_FILL_FORE_SCHEMECOLOR_INDEX_BRIGHTNESS" val="0"/>
  <p:tag name="KSO_WM_UNIT_FILL_TYPE" val="1"/>
  <p:tag name="KSO_WM_UNIT_HIGHLIGHT" val="0"/>
  <p:tag name="KSO_WM_UNIT_ID" val="diagram20206947_4*m_h_i*1_2_2"/>
  <p:tag name="KSO_WM_UNIT_INDEX" val="1_2_2"/>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393.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6"/>
  <p:tag name="KSO_WM_UNIT_FILL_FORE_SCHEMECOLOR_INDEX_BRIGHTNESS" val="0"/>
  <p:tag name="KSO_WM_UNIT_FILL_TYPE" val="1"/>
  <p:tag name="KSO_WM_UNIT_HIGHLIGHT" val="0"/>
  <p:tag name="KSO_WM_UNIT_ID" val="diagram20206947_4*m_h_i*1_2_3"/>
  <p:tag name="KSO_WM_UNIT_INDEX" val="1_2_3"/>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394.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6"/>
  <p:tag name="KSO_WM_UNIT_FILL_FORE_SCHEMECOLOR_INDEX_BRIGHTNESS" val="0"/>
  <p:tag name="KSO_WM_UNIT_FILL_TYPE" val="1"/>
  <p:tag name="KSO_WM_UNIT_HIGHLIGHT" val="0"/>
  <p:tag name="KSO_WM_UNIT_ID" val="diagram20206947_4*m_h_i*1_2_5"/>
  <p:tag name="KSO_WM_UNIT_INDEX" val="1_2_5"/>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395.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6"/>
  <p:tag name="KSO_WM_UNIT_FILL_FORE_SCHEMECOLOR_INDEX_BRIGHTNESS" val="0"/>
  <p:tag name="KSO_WM_UNIT_FILL_TYPE" val="1"/>
  <p:tag name="KSO_WM_UNIT_HIGHLIGHT" val="0"/>
  <p:tag name="KSO_WM_UNIT_ID" val="diagram20206947_4*m_h_i*1_2_9"/>
  <p:tag name="KSO_WM_UNIT_INDEX" val="1_2_9"/>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396.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6"/>
  <p:tag name="KSO_WM_UNIT_FILL_FORE_SCHEMECOLOR_INDEX_BRIGHTNESS" val="0"/>
  <p:tag name="KSO_WM_UNIT_FILL_TYPE" val="1"/>
  <p:tag name="KSO_WM_UNIT_HIGHLIGHT" val="0"/>
  <p:tag name="KSO_WM_UNIT_ID" val="diagram20206947_4*m_h_i*1_2_10"/>
  <p:tag name="KSO_WM_UNIT_INDEX" val="1_2_10"/>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397.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6"/>
  <p:tag name="KSO_WM_UNIT_FILL_FORE_SCHEMECOLOR_INDEX_BRIGHTNESS" val="0"/>
  <p:tag name="KSO_WM_UNIT_FILL_TYPE" val="1"/>
  <p:tag name="KSO_WM_UNIT_HIGHLIGHT" val="0"/>
  <p:tag name="KSO_WM_UNIT_ID" val="diagram20206947_4*m_h_i*1_2_11"/>
  <p:tag name="KSO_WM_UNIT_INDEX" val="1_2_11"/>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398.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6"/>
  <p:tag name="KSO_WM_UNIT_FILL_FORE_SCHEMECOLOR_INDEX_BRIGHTNESS" val="0"/>
  <p:tag name="KSO_WM_UNIT_FILL_TYPE" val="1"/>
  <p:tag name="KSO_WM_UNIT_HIGHLIGHT" val="0"/>
  <p:tag name="KSO_WM_UNIT_ID" val="diagram20206947_4*m_h_i*1_2_13"/>
  <p:tag name="KSO_WM_UNIT_INDEX" val="1_2_13"/>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399.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6"/>
  <p:tag name="KSO_WM_UNIT_FILL_FORE_SCHEMECOLOR_INDEX_BRIGHTNESS" val="0"/>
  <p:tag name="KSO_WM_UNIT_FILL_TYPE" val="1"/>
  <p:tag name="KSO_WM_UNIT_HIGHLIGHT" val="0"/>
  <p:tag name="KSO_WM_UNIT_ID" val="diagram20206947_4*m_h_i*1_2_17"/>
  <p:tag name="KSO_WM_UNIT_INDEX" val="1_2_17"/>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4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400.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6"/>
  <p:tag name="KSO_WM_UNIT_FILL_FORE_SCHEMECOLOR_INDEX_BRIGHTNESS" val="0"/>
  <p:tag name="KSO_WM_UNIT_FILL_TYPE" val="1"/>
  <p:tag name="KSO_WM_UNIT_HIGHLIGHT" val="0"/>
  <p:tag name="KSO_WM_UNIT_ID" val="diagram20206947_4*m_h_i*1_2_18"/>
  <p:tag name="KSO_WM_UNIT_INDEX" val="1_2_18"/>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401.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6"/>
  <p:tag name="KSO_WM_UNIT_FILL_FORE_SCHEMECOLOR_INDEX_BRIGHTNESS" val="0"/>
  <p:tag name="KSO_WM_UNIT_FILL_TYPE" val="1"/>
  <p:tag name="KSO_WM_UNIT_HIGHLIGHT" val="0"/>
  <p:tag name="KSO_WM_UNIT_ID" val="diagram20206947_4*m_h_i*1_2_19"/>
  <p:tag name="KSO_WM_UNIT_INDEX" val="1_2_19"/>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402.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6"/>
  <p:tag name="KSO_WM_UNIT_FILL_FORE_SCHEMECOLOR_INDEX_BRIGHTNESS" val="0"/>
  <p:tag name="KSO_WM_UNIT_FILL_TYPE" val="1"/>
  <p:tag name="KSO_WM_UNIT_HIGHLIGHT" val="0"/>
  <p:tag name="KSO_WM_UNIT_ID" val="diagram20206947_4*m_h_i*1_2_24"/>
  <p:tag name="KSO_WM_UNIT_INDEX" val="1_2_24"/>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403.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6"/>
  <p:tag name="KSO_WM_UNIT_FILL_FORE_SCHEMECOLOR_INDEX_BRIGHTNESS" val="0"/>
  <p:tag name="KSO_WM_UNIT_FILL_TYPE" val="1"/>
  <p:tag name="KSO_WM_UNIT_HIGHLIGHT" val="0"/>
  <p:tag name="KSO_WM_UNIT_ID" val="diagram20206947_4*m_h_i*1_2_25"/>
  <p:tag name="KSO_WM_UNIT_INDEX" val="1_2_25"/>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404.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6"/>
  <p:tag name="KSO_WM_UNIT_FILL_FORE_SCHEMECOLOR_INDEX_BRIGHTNESS" val="0"/>
  <p:tag name="KSO_WM_UNIT_FILL_TYPE" val="1"/>
  <p:tag name="KSO_WM_UNIT_HIGHLIGHT" val="0"/>
  <p:tag name="KSO_WM_UNIT_ID" val="diagram20206947_4*m_h_i*1_2_27"/>
  <p:tag name="KSO_WM_UNIT_INDEX" val="1_2_27"/>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405.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6"/>
  <p:tag name="KSO_WM_UNIT_FILL_FORE_SCHEMECOLOR_INDEX_BRIGHTNESS" val="0"/>
  <p:tag name="KSO_WM_UNIT_FILL_TYPE" val="1"/>
  <p:tag name="KSO_WM_UNIT_HIGHLIGHT" val="0"/>
  <p:tag name="KSO_WM_UNIT_ID" val="diagram20206947_4*m_h_i*1_2_30"/>
  <p:tag name="KSO_WM_UNIT_INDEX" val="1_2_30"/>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406.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6"/>
  <p:tag name="KSO_WM_UNIT_FILL_FORE_SCHEMECOLOR_INDEX_BRIGHTNESS" val="0"/>
  <p:tag name="KSO_WM_UNIT_FILL_TYPE" val="1"/>
  <p:tag name="KSO_WM_UNIT_HIGHLIGHT" val="0"/>
  <p:tag name="KSO_WM_UNIT_ID" val="diagram20206947_4*m_h_i*1_2_31"/>
  <p:tag name="KSO_WM_UNIT_INDEX" val="1_2_31"/>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407.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6"/>
  <p:tag name="KSO_WM_UNIT_FILL_FORE_SCHEMECOLOR_INDEX_BRIGHTNESS" val="0"/>
  <p:tag name="KSO_WM_UNIT_FILL_TYPE" val="1"/>
  <p:tag name="KSO_WM_UNIT_HIGHLIGHT" val="0"/>
  <p:tag name="KSO_WM_UNIT_ID" val="diagram20206947_4*m_h_i*1_2_33"/>
  <p:tag name="KSO_WM_UNIT_INDEX" val="1_2_33"/>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408.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6"/>
  <p:tag name="KSO_WM_UNIT_FILL_FORE_SCHEMECOLOR_INDEX_BRIGHTNESS" val="0"/>
  <p:tag name="KSO_WM_UNIT_FILL_TYPE" val="1"/>
  <p:tag name="KSO_WM_UNIT_HIGHLIGHT" val="0"/>
  <p:tag name="KSO_WM_UNIT_ID" val="diagram20206947_4*m_h_i*1_2_36"/>
  <p:tag name="KSO_WM_UNIT_INDEX" val="1_2_36"/>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409.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6"/>
  <p:tag name="KSO_WM_UNIT_FILL_FORE_SCHEMECOLOR_INDEX_BRIGHTNESS" val="0"/>
  <p:tag name="KSO_WM_UNIT_FILL_TYPE" val="1"/>
  <p:tag name="KSO_WM_UNIT_HIGHLIGHT" val="0"/>
  <p:tag name="KSO_WM_UNIT_ID" val="diagram20206947_4*m_h_i*1_2_37"/>
  <p:tag name="KSO_WM_UNIT_INDEX" val="1_2_37"/>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4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410.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6"/>
  <p:tag name="KSO_WM_UNIT_FILL_FORE_SCHEMECOLOR_INDEX_BRIGHTNESS" val="0"/>
  <p:tag name="KSO_WM_UNIT_FILL_TYPE" val="1"/>
  <p:tag name="KSO_WM_UNIT_HIGHLIGHT" val="0"/>
  <p:tag name="KSO_WM_UNIT_ID" val="diagram20206947_4*m_h_i*1_2_39"/>
  <p:tag name="KSO_WM_UNIT_INDEX" val="1_2_39"/>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411.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6"/>
  <p:tag name="KSO_WM_UNIT_FILL_FORE_SCHEMECOLOR_INDEX_BRIGHTNESS" val="0"/>
  <p:tag name="KSO_WM_UNIT_FILL_TYPE" val="1"/>
  <p:tag name="KSO_WM_UNIT_HIGHLIGHT" val="0"/>
  <p:tag name="KSO_WM_UNIT_ID" val="diagram20206947_4*m_h_i*1_2_41"/>
  <p:tag name="KSO_WM_UNIT_INDEX" val="1_2_41"/>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412.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6"/>
  <p:tag name="KSO_WM_UNIT_FILL_FORE_SCHEMECOLOR_INDEX_BRIGHTNESS" val="0"/>
  <p:tag name="KSO_WM_UNIT_FILL_TYPE" val="1"/>
  <p:tag name="KSO_WM_UNIT_HIGHLIGHT" val="0"/>
  <p:tag name="KSO_WM_UNIT_ID" val="diagram20206947_4*m_h_i*1_2_44"/>
  <p:tag name="KSO_WM_UNIT_INDEX" val="1_2_44"/>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413.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6"/>
  <p:tag name="KSO_WM_UNIT_FILL_FORE_SCHEMECOLOR_INDEX_BRIGHTNESS" val="0"/>
  <p:tag name="KSO_WM_UNIT_FILL_TYPE" val="1"/>
  <p:tag name="KSO_WM_UNIT_HIGHLIGHT" val="0"/>
  <p:tag name="KSO_WM_UNIT_ID" val="diagram20206947_4*m_h_i*1_2_47"/>
  <p:tag name="KSO_WM_UNIT_INDEX" val="1_2_47"/>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414.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6"/>
  <p:tag name="KSO_WM_UNIT_FILL_FORE_SCHEMECOLOR_INDEX_BRIGHTNESS" val="0"/>
  <p:tag name="KSO_WM_UNIT_FILL_TYPE" val="1"/>
  <p:tag name="KSO_WM_UNIT_HIGHLIGHT" val="0"/>
  <p:tag name="KSO_WM_UNIT_ID" val="diagram20206947_4*m_h_i*1_2_49"/>
  <p:tag name="KSO_WM_UNIT_INDEX" val="1_2_49"/>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415.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6"/>
  <p:tag name="KSO_WM_UNIT_FILL_FORE_SCHEMECOLOR_INDEX_BRIGHTNESS" val="0"/>
  <p:tag name="KSO_WM_UNIT_FILL_TYPE" val="1"/>
  <p:tag name="KSO_WM_UNIT_HIGHLIGHT" val="0"/>
  <p:tag name="KSO_WM_UNIT_ID" val="diagram20206947_4*m_h_i*1_2_51"/>
  <p:tag name="KSO_WM_UNIT_INDEX" val="1_2_51"/>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416.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6"/>
  <p:tag name="KSO_WM_UNIT_FILL_FORE_SCHEMECOLOR_INDEX_BRIGHTNESS" val="0"/>
  <p:tag name="KSO_WM_UNIT_FILL_TYPE" val="1"/>
  <p:tag name="KSO_WM_UNIT_HIGHLIGHT" val="0"/>
  <p:tag name="KSO_WM_UNIT_ID" val="diagram20206947_4*m_h_i*1_2_53"/>
  <p:tag name="KSO_WM_UNIT_INDEX" val="1_2_53"/>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417.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6"/>
  <p:tag name="KSO_WM_UNIT_FILL_FORE_SCHEMECOLOR_INDEX_BRIGHTNESS" val="0"/>
  <p:tag name="KSO_WM_UNIT_FILL_TYPE" val="1"/>
  <p:tag name="KSO_WM_UNIT_HIGHLIGHT" val="0"/>
  <p:tag name="KSO_WM_UNIT_ID" val="diagram20206947_4*m_h_i*1_2_55"/>
  <p:tag name="KSO_WM_UNIT_INDEX" val="1_2_55"/>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418.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6"/>
  <p:tag name="KSO_WM_UNIT_FILL_FORE_SCHEMECOLOR_INDEX_BRIGHTNESS" val="0"/>
  <p:tag name="KSO_WM_UNIT_FILL_TYPE" val="1"/>
  <p:tag name="KSO_WM_UNIT_HIGHLIGHT" val="0"/>
  <p:tag name="KSO_WM_UNIT_ID" val="diagram20206947_4*m_h_i*1_2_57"/>
  <p:tag name="KSO_WM_UNIT_INDEX" val="1_2_57"/>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419.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6"/>
  <p:tag name="KSO_WM_UNIT_FILL_FORE_SCHEMECOLOR_INDEX_BRIGHTNESS" val="0"/>
  <p:tag name="KSO_WM_UNIT_FILL_TYPE" val="1"/>
  <p:tag name="KSO_WM_UNIT_HIGHLIGHT" val="0"/>
  <p:tag name="KSO_WM_UNIT_ID" val="diagram20206947_4*m_h_i*1_2_59"/>
  <p:tag name="KSO_WM_UNIT_INDEX" val="1_2_59"/>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4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420.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6"/>
  <p:tag name="KSO_WM_UNIT_FILL_FORE_SCHEMECOLOR_INDEX_BRIGHTNESS" val="0"/>
  <p:tag name="KSO_WM_UNIT_FILL_TYPE" val="1"/>
  <p:tag name="KSO_WM_UNIT_HIGHLIGHT" val="0"/>
  <p:tag name="KSO_WM_UNIT_ID" val="diagram20206947_4*m_h_i*1_2_60"/>
  <p:tag name="KSO_WM_UNIT_INDEX" val="1_2_60"/>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421.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6"/>
  <p:tag name="KSO_WM_UNIT_FILL_FORE_SCHEMECOLOR_INDEX_BRIGHTNESS" val="0"/>
  <p:tag name="KSO_WM_UNIT_FILL_TYPE" val="1"/>
  <p:tag name="KSO_WM_UNIT_HIGHLIGHT" val="0"/>
  <p:tag name="KSO_WM_UNIT_ID" val="diagram20206947_4*m_h_i*1_2_62"/>
  <p:tag name="KSO_WM_UNIT_INDEX" val="1_2_62"/>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422.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6"/>
  <p:tag name="KSO_WM_UNIT_FILL_FORE_SCHEMECOLOR_INDEX_BRIGHTNESS" val="0"/>
  <p:tag name="KSO_WM_UNIT_FILL_TYPE" val="1"/>
  <p:tag name="KSO_WM_UNIT_HIGHLIGHT" val="0"/>
  <p:tag name="KSO_WM_UNIT_ID" val="diagram20206947_4*m_h_i*1_2_66"/>
  <p:tag name="KSO_WM_UNIT_INDEX" val="1_2_66"/>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423.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6"/>
  <p:tag name="KSO_WM_UNIT_FILL_FORE_SCHEMECOLOR_INDEX_BRIGHTNESS" val="0"/>
  <p:tag name="KSO_WM_UNIT_FILL_TYPE" val="1"/>
  <p:tag name="KSO_WM_UNIT_HIGHLIGHT" val="0"/>
  <p:tag name="KSO_WM_UNIT_ID" val="diagram20206947_4*m_h_i*1_2_69"/>
  <p:tag name="KSO_WM_UNIT_INDEX" val="1_2_69"/>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424.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6"/>
  <p:tag name="KSO_WM_UNIT_FILL_FORE_SCHEMECOLOR_INDEX_BRIGHTNESS" val="0"/>
  <p:tag name="KSO_WM_UNIT_FILL_TYPE" val="1"/>
  <p:tag name="KSO_WM_UNIT_HIGHLIGHT" val="0"/>
  <p:tag name="KSO_WM_UNIT_ID" val="diagram20206947_4*m_h_i*1_2_71"/>
  <p:tag name="KSO_WM_UNIT_INDEX" val="1_2_71"/>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425.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6"/>
  <p:tag name="KSO_WM_UNIT_FILL_FORE_SCHEMECOLOR_INDEX_BRIGHTNESS" val="0"/>
  <p:tag name="KSO_WM_UNIT_FILL_TYPE" val="1"/>
  <p:tag name="KSO_WM_UNIT_HIGHLIGHT" val="0"/>
  <p:tag name="KSO_WM_UNIT_ID" val="diagram20206947_4*m_h_i*1_2_73"/>
  <p:tag name="KSO_WM_UNIT_INDEX" val="1_2_73"/>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426.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6"/>
  <p:tag name="KSO_WM_UNIT_FILL_FORE_SCHEMECOLOR_INDEX_BRIGHTNESS" val="0"/>
  <p:tag name="KSO_WM_UNIT_FILL_TYPE" val="1"/>
  <p:tag name="KSO_WM_UNIT_HIGHLIGHT" val="0"/>
  <p:tag name="KSO_WM_UNIT_ID" val="diagram20206947_4*m_h_i*1_2_75"/>
  <p:tag name="KSO_WM_UNIT_INDEX" val="1_2_75"/>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427.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6"/>
  <p:tag name="KSO_WM_UNIT_FILL_FORE_SCHEMECOLOR_INDEX_BRIGHTNESS" val="0"/>
  <p:tag name="KSO_WM_UNIT_FILL_TYPE" val="1"/>
  <p:tag name="KSO_WM_UNIT_HIGHLIGHT" val="0"/>
  <p:tag name="KSO_WM_UNIT_ID" val="diagram20206947_4*m_h_i*1_2_77"/>
  <p:tag name="KSO_WM_UNIT_INDEX" val="1_2_77"/>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428.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6"/>
  <p:tag name="KSO_WM_UNIT_FILL_FORE_SCHEMECOLOR_INDEX_BRIGHTNESS" val="0"/>
  <p:tag name="KSO_WM_UNIT_FILL_TYPE" val="1"/>
  <p:tag name="KSO_WM_UNIT_HIGHLIGHT" val="0"/>
  <p:tag name="KSO_WM_UNIT_ID" val="diagram20206947_4*m_h_i*1_2_79"/>
  <p:tag name="KSO_WM_UNIT_INDEX" val="1_2_79"/>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429.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6"/>
  <p:tag name="KSO_WM_UNIT_FILL_FORE_SCHEMECOLOR_INDEX_BRIGHTNESS" val="0"/>
  <p:tag name="KSO_WM_UNIT_FILL_TYPE" val="1"/>
  <p:tag name="KSO_WM_UNIT_HIGHLIGHT" val="0"/>
  <p:tag name="KSO_WM_UNIT_ID" val="diagram20206947_4*m_h_i*1_2_80"/>
  <p:tag name="KSO_WM_UNIT_INDEX" val="1_2_80"/>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4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430.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6"/>
  <p:tag name="KSO_WM_UNIT_FILL_FORE_SCHEMECOLOR_INDEX_BRIGHTNESS" val="0"/>
  <p:tag name="KSO_WM_UNIT_FILL_TYPE" val="1"/>
  <p:tag name="KSO_WM_UNIT_HIGHLIGHT" val="0"/>
  <p:tag name="KSO_WM_UNIT_ID" val="diagram20206947_4*m_h_i*1_2_81"/>
  <p:tag name="KSO_WM_UNIT_INDEX" val="1_2_81"/>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431.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6"/>
  <p:tag name="KSO_WM_UNIT_FILL_FORE_SCHEMECOLOR_INDEX_BRIGHTNESS" val="0"/>
  <p:tag name="KSO_WM_UNIT_FILL_TYPE" val="1"/>
  <p:tag name="KSO_WM_UNIT_HIGHLIGHT" val="0"/>
  <p:tag name="KSO_WM_UNIT_ID" val="diagram20206947_4*m_h_i*1_2_82"/>
  <p:tag name="KSO_WM_UNIT_INDEX" val="1_2_82"/>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432.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6"/>
  <p:tag name="KSO_WM_UNIT_FILL_FORE_SCHEMECOLOR_INDEX_BRIGHTNESS" val="0"/>
  <p:tag name="KSO_WM_UNIT_FILL_TYPE" val="1"/>
  <p:tag name="KSO_WM_UNIT_HIGHLIGHT" val="0"/>
  <p:tag name="KSO_WM_UNIT_ID" val="diagram20206947_4*m_h_i*1_2_91"/>
  <p:tag name="KSO_WM_UNIT_INDEX" val="1_2_91"/>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433.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6"/>
  <p:tag name="KSO_WM_UNIT_FILL_FORE_SCHEMECOLOR_INDEX_BRIGHTNESS" val="0"/>
  <p:tag name="KSO_WM_UNIT_FILL_TYPE" val="1"/>
  <p:tag name="KSO_WM_UNIT_HIGHLIGHT" val="0"/>
  <p:tag name="KSO_WM_UNIT_ID" val="diagram20206947_4*m_h_i*1_2_92"/>
  <p:tag name="KSO_WM_UNIT_INDEX" val="1_2_92"/>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434.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6"/>
  <p:tag name="KSO_WM_UNIT_FILL_FORE_SCHEMECOLOR_INDEX_BRIGHTNESS" val="0"/>
  <p:tag name="KSO_WM_UNIT_FILL_TYPE" val="1"/>
  <p:tag name="KSO_WM_UNIT_HIGHLIGHT" val="0"/>
  <p:tag name="KSO_WM_UNIT_ID" val="diagram20206947_4*m_h_i*1_2_93"/>
  <p:tag name="KSO_WM_UNIT_INDEX" val="1_2_93"/>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435.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6"/>
  <p:tag name="KSO_WM_UNIT_FILL_FORE_SCHEMECOLOR_INDEX_BRIGHTNESS" val="0"/>
  <p:tag name="KSO_WM_UNIT_FILL_TYPE" val="1"/>
  <p:tag name="KSO_WM_UNIT_HIGHLIGHT" val="0"/>
  <p:tag name="KSO_WM_UNIT_ID" val="diagram20206947_4*m_h_i*1_2_94"/>
  <p:tag name="KSO_WM_UNIT_INDEX" val="1_2_94"/>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436.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6"/>
  <p:tag name="KSO_WM_UNIT_FILL_FORE_SCHEMECOLOR_INDEX_BRIGHTNESS" val="0"/>
  <p:tag name="KSO_WM_UNIT_FILL_TYPE" val="1"/>
  <p:tag name="KSO_WM_UNIT_HIGHLIGHT" val="0"/>
  <p:tag name="KSO_WM_UNIT_ID" val="diagram20206947_4*m_h_i*1_2_95"/>
  <p:tag name="KSO_WM_UNIT_INDEX" val="1_2_95"/>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437.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13"/>
  <p:tag name="KSO_WM_UNIT_FILL_FORE_SCHEMECOLOR_INDEX_BRIGHTNESS" val="0.5"/>
  <p:tag name="KSO_WM_UNIT_FILL_TYPE" val="1"/>
  <p:tag name="KSO_WM_UNIT_HIGHLIGHT" val="0"/>
  <p:tag name="KSO_WM_UNIT_ID" val="diagram20206947_4*m_h_i*1_2_96"/>
  <p:tag name="KSO_WM_UNIT_INDEX" val="1_2_96"/>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438.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HIGHLIGHT" val="0"/>
  <p:tag name="KSO_WM_UNIT_ID" val="diagram20206947_4*m_h_i*1_4_1"/>
  <p:tag name="KSO_WM_UNIT_INDEX" val="1_4_1"/>
  <p:tag name="KSO_WM_UNIT_LAYERLEVEL" val="1_1_1"/>
  <p:tag name="KSO_WM_UNIT_LINE_FILL_TYPE" val="2"/>
  <p:tag name="KSO_WM_UNIT_LINE_FORE_SCHEMECOLOR_INDEX" val="8"/>
  <p:tag name="KSO_WM_UNIT_LINE_FORE_SCHEMECOLOR_INDEX_BRIGHTNESS" val="0.4"/>
  <p:tag name="KSO_WM_UNIT_TEXT_FILL_FORE_SCHEMECOLOR_INDEX" val="8"/>
  <p:tag name="KSO_WM_UNIT_TEXT_FILL_FORE_SCHEMECOLOR_INDEX_BRIGHTNESS" val="0"/>
  <p:tag name="KSO_WM_UNIT_TEXT_FILL_TYPE" val="1"/>
  <p:tag name="KSO_WM_UNIT_TYPE" val="m_h_i"/>
</p:tagLst>
</file>

<file path=ppt/tags/tag439.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8"/>
  <p:tag name="KSO_WM_UNIT_FILL_FORE_SCHEMECOLOR_INDEX_BRIGHTNESS" val="0"/>
  <p:tag name="KSO_WM_UNIT_FILL_TYPE" val="1"/>
  <p:tag name="KSO_WM_UNIT_HIGHLIGHT" val="0"/>
  <p:tag name="KSO_WM_UNIT_ID" val="diagram20206947_4*m_h_i*1_4_15"/>
  <p:tag name="KSO_WM_UNIT_INDEX" val="1_4_15"/>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4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440.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8"/>
  <p:tag name="KSO_WM_UNIT_FILL_FORE_SCHEMECOLOR_INDEX_BRIGHTNESS" val="0"/>
  <p:tag name="KSO_WM_UNIT_FILL_TYPE" val="1"/>
  <p:tag name="KSO_WM_UNIT_HIGHLIGHT" val="0"/>
  <p:tag name="KSO_WM_UNIT_ID" val="diagram20206947_4*m_h_i*1_4_85"/>
  <p:tag name="KSO_WM_UNIT_INDEX" val="1_4_85"/>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441.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8"/>
  <p:tag name="KSO_WM_UNIT_FILL_FORE_SCHEMECOLOR_INDEX_BRIGHTNESS" val="0"/>
  <p:tag name="KSO_WM_UNIT_FILL_TYPE" val="1"/>
  <p:tag name="KSO_WM_UNIT_HIGHLIGHT" val="0"/>
  <p:tag name="KSO_WM_UNIT_ID" val="diagram20206947_4*m_h_i*1_4_61"/>
  <p:tag name="KSO_WM_UNIT_INDEX" val="1_4_61"/>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442.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8"/>
  <p:tag name="KSO_WM_UNIT_FILL_FORE_SCHEMECOLOR_INDEX_BRIGHTNESS" val="0"/>
  <p:tag name="KSO_WM_UNIT_FILL_TYPE" val="1"/>
  <p:tag name="KSO_WM_UNIT_HIGHLIGHT" val="0"/>
  <p:tag name="KSO_WM_UNIT_ID" val="diagram20206947_4*m_h_i*1_4_89"/>
  <p:tag name="KSO_WM_UNIT_INDEX" val="1_4_89"/>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443.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8"/>
  <p:tag name="KSO_WM_UNIT_FILL_FORE_SCHEMECOLOR_INDEX_BRIGHTNESS" val="0"/>
  <p:tag name="KSO_WM_UNIT_FILL_TYPE" val="1"/>
  <p:tag name="KSO_WM_UNIT_HIGHLIGHT" val="0"/>
  <p:tag name="KSO_WM_UNIT_ID" val="diagram20206947_4*m_h_i*1_4_20"/>
  <p:tag name="KSO_WM_UNIT_INDEX" val="1_4_20"/>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444.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8"/>
  <p:tag name="KSO_WM_UNIT_FILL_FORE_SCHEMECOLOR_INDEX_BRIGHTNESS" val="0"/>
  <p:tag name="KSO_WM_UNIT_FILL_TYPE" val="1"/>
  <p:tag name="KSO_WM_UNIT_HIGHLIGHT" val="0"/>
  <p:tag name="KSO_WM_UNIT_ID" val="diagram20206947_4*m_h_i*1_4_42"/>
  <p:tag name="KSO_WM_UNIT_INDEX" val="1_4_42"/>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445.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8"/>
  <p:tag name="KSO_WM_UNIT_FILL_FORE_SCHEMECOLOR_INDEX_BRIGHTNESS" val="0"/>
  <p:tag name="KSO_WM_UNIT_FILL_TYPE" val="1"/>
  <p:tag name="KSO_WM_UNIT_HIGHLIGHT" val="0"/>
  <p:tag name="KSO_WM_UNIT_ID" val="diagram20206947_4*m_h_i*1_4_63"/>
  <p:tag name="KSO_WM_UNIT_INDEX" val="1_4_63"/>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446.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8"/>
  <p:tag name="KSO_WM_UNIT_FILL_FORE_SCHEMECOLOR_INDEX_BRIGHTNESS" val="0"/>
  <p:tag name="KSO_WM_UNIT_FILL_TYPE" val="1"/>
  <p:tag name="KSO_WM_UNIT_HIGHLIGHT" val="0"/>
  <p:tag name="KSO_WM_UNIT_ID" val="diagram20206947_4*m_h_i*1_4_90"/>
  <p:tag name="KSO_WM_UNIT_INDEX" val="1_4_90"/>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447.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8"/>
  <p:tag name="KSO_WM_UNIT_FILL_FORE_SCHEMECOLOR_INDEX_BRIGHTNESS" val="0"/>
  <p:tag name="KSO_WM_UNIT_FILL_TYPE" val="1"/>
  <p:tag name="KSO_WM_UNIT_HIGHLIGHT" val="0"/>
  <p:tag name="KSO_WM_UNIT_ID" val="diagram20206947_4*m_h_i*1_4_72"/>
  <p:tag name="KSO_WM_UNIT_INDEX" val="1_4_72"/>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448.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8"/>
  <p:tag name="KSO_WM_UNIT_FILL_FORE_SCHEMECOLOR_INDEX_BRIGHTNESS" val="0"/>
  <p:tag name="KSO_WM_UNIT_FILL_TYPE" val="1"/>
  <p:tag name="KSO_WM_UNIT_HIGHLIGHT" val="0"/>
  <p:tag name="KSO_WM_UNIT_ID" val="diagram20206947_4*m_h_i*1_4_52"/>
  <p:tag name="KSO_WM_UNIT_INDEX" val="1_4_52"/>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449.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8"/>
  <p:tag name="KSO_WM_UNIT_FILL_FORE_SCHEMECOLOR_INDEX_BRIGHTNESS" val="0"/>
  <p:tag name="KSO_WM_UNIT_FILL_TYPE" val="1"/>
  <p:tag name="KSO_WM_UNIT_HIGHLIGHT" val="0"/>
  <p:tag name="KSO_WM_UNIT_ID" val="diagram20206947_4*m_h_i*1_4_7"/>
  <p:tag name="KSO_WM_UNIT_INDEX" val="1_4_7"/>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4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450.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8"/>
  <p:tag name="KSO_WM_UNIT_FILL_FORE_SCHEMECOLOR_INDEX_BRIGHTNESS" val="0"/>
  <p:tag name="KSO_WM_UNIT_FILL_TYPE" val="1"/>
  <p:tag name="KSO_WM_UNIT_HIGHLIGHT" val="0"/>
  <p:tag name="KSO_WM_UNIT_ID" val="diagram20206947_4*m_h_i*1_4_26"/>
  <p:tag name="KSO_WM_UNIT_INDEX" val="1_4_26"/>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451.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8"/>
  <p:tag name="KSO_WM_UNIT_FILL_FORE_SCHEMECOLOR_INDEX_BRIGHTNESS" val="0"/>
  <p:tag name="KSO_WM_UNIT_FILL_TYPE" val="1"/>
  <p:tag name="KSO_WM_UNIT_HIGHLIGHT" val="0"/>
  <p:tag name="KSO_WM_UNIT_ID" val="diagram20206947_4*m_h_i*1_4_46"/>
  <p:tag name="KSO_WM_UNIT_INDEX" val="1_4_46"/>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452.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8"/>
  <p:tag name="KSO_WM_UNIT_FILL_FORE_SCHEMECOLOR_INDEX_BRIGHTNESS" val="0"/>
  <p:tag name="KSO_WM_UNIT_FILL_TYPE" val="1"/>
  <p:tag name="KSO_WM_UNIT_HIGHLIGHT" val="0"/>
  <p:tag name="KSO_WM_UNIT_ID" val="diagram20206947_4*m_h_i*1_4_65"/>
  <p:tag name="KSO_WM_UNIT_INDEX" val="1_4_65"/>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453.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8"/>
  <p:tag name="KSO_WM_UNIT_FILL_FORE_SCHEMECOLOR_INDEX_BRIGHTNESS" val="0"/>
  <p:tag name="KSO_WM_UNIT_FILL_TYPE" val="1"/>
  <p:tag name="KSO_WM_UNIT_HIGHLIGHT" val="0"/>
  <p:tag name="KSO_WM_UNIT_ID" val="diagram20206947_4*m_h_i*1_4_83"/>
  <p:tag name="KSO_WM_UNIT_INDEX" val="1_4_83"/>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454.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8"/>
  <p:tag name="KSO_WM_UNIT_FILL_FORE_SCHEMECOLOR_INDEX_BRIGHTNESS" val="0"/>
  <p:tag name="KSO_WM_UNIT_FILL_TYPE" val="1"/>
  <p:tag name="KSO_WM_UNIT_HIGHLIGHT" val="0"/>
  <p:tag name="KSO_WM_UNIT_ID" val="diagram20206947_4*m_h_i*1_4_14"/>
  <p:tag name="KSO_WM_UNIT_INDEX" val="1_4_14"/>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455.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8"/>
  <p:tag name="KSO_WM_UNIT_FILL_FORE_SCHEMECOLOR_INDEX_BRIGHTNESS" val="0"/>
  <p:tag name="KSO_WM_UNIT_FILL_TYPE" val="1"/>
  <p:tag name="KSO_WM_UNIT_HIGHLIGHT" val="0"/>
  <p:tag name="KSO_WM_UNIT_ID" val="diagram20206947_4*m_h_i*1_4_74"/>
  <p:tag name="KSO_WM_UNIT_INDEX" val="1_4_74"/>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456.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8"/>
  <p:tag name="KSO_WM_UNIT_FILL_FORE_SCHEMECOLOR_INDEX_BRIGHTNESS" val="0"/>
  <p:tag name="KSO_WM_UNIT_FILL_TYPE" val="1"/>
  <p:tag name="KSO_WM_UNIT_HIGHLIGHT" val="0"/>
  <p:tag name="KSO_WM_UNIT_ID" val="diagram20206947_4*m_h_i*1_4_56"/>
  <p:tag name="KSO_WM_UNIT_INDEX" val="1_4_56"/>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457.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8"/>
  <p:tag name="KSO_WM_UNIT_FILL_FORE_SCHEMECOLOR_INDEX_BRIGHTNESS" val="0"/>
  <p:tag name="KSO_WM_UNIT_FILL_TYPE" val="1"/>
  <p:tag name="KSO_WM_UNIT_HIGHLIGHT" val="0"/>
  <p:tag name="KSO_WM_UNIT_ID" val="diagram20206947_4*m_h_i*1_4_32"/>
  <p:tag name="KSO_WM_UNIT_INDEX" val="1_4_32"/>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458.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8"/>
  <p:tag name="KSO_WM_UNIT_FILL_FORE_SCHEMECOLOR_INDEX_BRIGHTNESS" val="0"/>
  <p:tag name="KSO_WM_UNIT_FILL_TYPE" val="1"/>
  <p:tag name="KSO_WM_UNIT_HIGHLIGHT" val="0"/>
  <p:tag name="KSO_WM_UNIT_ID" val="diagram20206947_4*m_h_i*1_4_50"/>
  <p:tag name="KSO_WM_UNIT_INDEX" val="1_4_50"/>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459.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8"/>
  <p:tag name="KSO_WM_UNIT_FILL_FORE_SCHEMECOLOR_INDEX_BRIGHTNESS" val="0"/>
  <p:tag name="KSO_WM_UNIT_FILL_TYPE" val="1"/>
  <p:tag name="KSO_WM_UNIT_HIGHLIGHT" val="0"/>
  <p:tag name="KSO_WM_UNIT_ID" val="diagram20206947_4*m_h_i*1_4_68"/>
  <p:tag name="KSO_WM_UNIT_INDEX" val="1_4_68"/>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4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460.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8"/>
  <p:tag name="KSO_WM_UNIT_FILL_FORE_SCHEMECOLOR_INDEX_BRIGHTNESS" val="0"/>
  <p:tag name="KSO_WM_UNIT_FILL_TYPE" val="1"/>
  <p:tag name="KSO_WM_UNIT_HIGHLIGHT" val="0"/>
  <p:tag name="KSO_WM_UNIT_ID" val="diagram20206947_4*m_h_i*1_4_84"/>
  <p:tag name="KSO_WM_UNIT_INDEX" val="1_4_84"/>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461.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8"/>
  <p:tag name="KSO_WM_UNIT_FILL_FORE_SCHEMECOLOR_INDEX_BRIGHTNESS" val="0"/>
  <p:tag name="KSO_WM_UNIT_FILL_TYPE" val="1"/>
  <p:tag name="KSO_WM_UNIT_HIGHLIGHT" val="0"/>
  <p:tag name="KSO_WM_UNIT_ID" val="diagram20206947_4*m_h_i*1_4_21"/>
  <p:tag name="KSO_WM_UNIT_INDEX" val="1_4_21"/>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462.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8"/>
  <p:tag name="KSO_WM_UNIT_FILL_FORE_SCHEMECOLOR_INDEX_BRIGHTNESS" val="0"/>
  <p:tag name="KSO_WM_UNIT_FILL_TYPE" val="1"/>
  <p:tag name="KSO_WM_UNIT_HIGHLIGHT" val="0"/>
  <p:tag name="KSO_WM_UNIT_ID" val="diagram20206947_4*m_h_i*1_4_76"/>
  <p:tag name="KSO_WM_UNIT_INDEX" val="1_4_76"/>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463.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8"/>
  <p:tag name="KSO_WM_UNIT_FILL_FORE_SCHEMECOLOR_INDEX_BRIGHTNESS" val="0"/>
  <p:tag name="KSO_WM_UNIT_FILL_TYPE" val="1"/>
  <p:tag name="KSO_WM_UNIT_HIGHLIGHT" val="0"/>
  <p:tag name="KSO_WM_UNIT_ID" val="diagram20206947_4*m_h_i*1_4_22"/>
  <p:tag name="KSO_WM_UNIT_INDEX" val="1_4_22"/>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464.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8"/>
  <p:tag name="KSO_WM_UNIT_FILL_FORE_SCHEMECOLOR_INDEX_BRIGHTNESS" val="0"/>
  <p:tag name="KSO_WM_UNIT_FILL_TYPE" val="1"/>
  <p:tag name="KSO_WM_UNIT_HIGHLIGHT" val="0"/>
  <p:tag name="KSO_WM_UNIT_ID" val="diagram20206947_4*m_h_i*1_4_38"/>
  <p:tag name="KSO_WM_UNIT_INDEX" val="1_4_38"/>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465.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8"/>
  <p:tag name="KSO_WM_UNIT_FILL_FORE_SCHEMECOLOR_INDEX_BRIGHTNESS" val="0"/>
  <p:tag name="KSO_WM_UNIT_FILL_TYPE" val="1"/>
  <p:tag name="KSO_WM_UNIT_HIGHLIGHT" val="0"/>
  <p:tag name="KSO_WM_UNIT_ID" val="diagram20206947_4*m_h_i*1_4_54"/>
  <p:tag name="KSO_WM_UNIT_INDEX" val="1_4_54"/>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466.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8"/>
  <p:tag name="KSO_WM_UNIT_FILL_FORE_SCHEMECOLOR_INDEX_BRIGHTNESS" val="0"/>
  <p:tag name="KSO_WM_UNIT_FILL_TYPE" val="1"/>
  <p:tag name="KSO_WM_UNIT_HIGHLIGHT" val="0"/>
  <p:tag name="KSO_WM_UNIT_ID" val="diagram20206947_4*m_h_i*1_4_70"/>
  <p:tag name="KSO_WM_UNIT_INDEX" val="1_4_70"/>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467.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8"/>
  <p:tag name="KSO_WM_UNIT_FILL_FORE_SCHEMECOLOR_INDEX_BRIGHTNESS" val="0"/>
  <p:tag name="KSO_WM_UNIT_FILL_TYPE" val="1"/>
  <p:tag name="KSO_WM_UNIT_HIGHLIGHT" val="0"/>
  <p:tag name="KSO_WM_UNIT_ID" val="diagram20206947_4*m_h_i*1_4_28"/>
  <p:tag name="KSO_WM_UNIT_INDEX" val="1_4_28"/>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468.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8"/>
  <p:tag name="KSO_WM_UNIT_FILL_FORE_SCHEMECOLOR_INDEX_BRIGHTNESS" val="0"/>
  <p:tag name="KSO_WM_UNIT_FILL_TYPE" val="1"/>
  <p:tag name="KSO_WM_UNIT_HIGHLIGHT" val="0"/>
  <p:tag name="KSO_WM_UNIT_ID" val="diagram20206947_4*m_h_i*1_4_78"/>
  <p:tag name="KSO_WM_UNIT_INDEX" val="1_4_78"/>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469.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8"/>
  <p:tag name="KSO_WM_UNIT_FILL_FORE_SCHEMECOLOR_INDEX_BRIGHTNESS" val="0"/>
  <p:tag name="KSO_WM_UNIT_FILL_TYPE" val="1"/>
  <p:tag name="KSO_WM_UNIT_HIGHLIGHT" val="0"/>
  <p:tag name="KSO_WM_UNIT_ID" val="diagram20206947_4*m_h_i*1_4_29"/>
  <p:tag name="KSO_WM_UNIT_INDEX" val="1_4_29"/>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4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470.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8"/>
  <p:tag name="KSO_WM_UNIT_FILL_FORE_SCHEMECOLOR_INDEX_BRIGHTNESS" val="0"/>
  <p:tag name="KSO_WM_UNIT_FILL_TYPE" val="1"/>
  <p:tag name="KSO_WM_UNIT_HIGHLIGHT" val="0"/>
  <p:tag name="KSO_WM_UNIT_ID" val="diagram20206947_4*m_h_i*1_4_43"/>
  <p:tag name="KSO_WM_UNIT_INDEX" val="1_4_43"/>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471.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8"/>
  <p:tag name="KSO_WM_UNIT_FILL_FORE_SCHEMECOLOR_INDEX_BRIGHTNESS" val="0"/>
  <p:tag name="KSO_WM_UNIT_FILL_TYPE" val="1"/>
  <p:tag name="KSO_WM_UNIT_HIGHLIGHT" val="0"/>
  <p:tag name="KSO_WM_UNIT_ID" val="diagram20206947_4*m_h_i*1_4_58"/>
  <p:tag name="KSO_WM_UNIT_INDEX" val="1_4_58"/>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472.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8"/>
  <p:tag name="KSO_WM_UNIT_FILL_FORE_SCHEMECOLOR_INDEX_BRIGHTNESS" val="0"/>
  <p:tag name="KSO_WM_UNIT_FILL_TYPE" val="1"/>
  <p:tag name="KSO_WM_UNIT_HIGHLIGHT" val="0"/>
  <p:tag name="KSO_WM_UNIT_ID" val="diagram20206947_4*m_h_i*1_4_86"/>
  <p:tag name="KSO_WM_UNIT_INDEX" val="1_4_86"/>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473.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8"/>
  <p:tag name="KSO_WM_UNIT_FILL_FORE_SCHEMECOLOR_INDEX_BRIGHTNESS" val="0"/>
  <p:tag name="KSO_WM_UNIT_FILL_TYPE" val="1"/>
  <p:tag name="KSO_WM_UNIT_HIGHLIGHT" val="0"/>
  <p:tag name="KSO_WM_UNIT_ID" val="diagram20206947_4*m_h_i*1_4_34"/>
  <p:tag name="KSO_WM_UNIT_INDEX" val="1_4_34"/>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474.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8"/>
  <p:tag name="KSO_WM_UNIT_FILL_FORE_SCHEMECOLOR_INDEX_BRIGHTNESS" val="0"/>
  <p:tag name="KSO_WM_UNIT_FILL_TYPE" val="1"/>
  <p:tag name="KSO_WM_UNIT_HIGHLIGHT" val="0"/>
  <p:tag name="KSO_WM_UNIT_ID" val="diagram20206947_4*m_h_i*1_4_8"/>
  <p:tag name="KSO_WM_UNIT_INDEX" val="1_4_8"/>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475.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8"/>
  <p:tag name="KSO_WM_UNIT_FILL_FORE_SCHEMECOLOR_INDEX_BRIGHTNESS" val="0"/>
  <p:tag name="KSO_WM_UNIT_FILL_TYPE" val="1"/>
  <p:tag name="KSO_WM_UNIT_HIGHLIGHT" val="0"/>
  <p:tag name="KSO_WM_UNIT_ID" val="diagram20206947_4*m_h_i*1_4_35"/>
  <p:tag name="KSO_WM_UNIT_INDEX" val="1_4_35"/>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476.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8"/>
  <p:tag name="KSO_WM_UNIT_FILL_FORE_SCHEMECOLOR_INDEX_BRIGHTNESS" val="0"/>
  <p:tag name="KSO_WM_UNIT_FILL_TYPE" val="1"/>
  <p:tag name="KSO_WM_UNIT_HIGHLIGHT" val="0"/>
  <p:tag name="KSO_WM_UNIT_ID" val="diagram20206947_4*m_h_i*1_4_48"/>
  <p:tag name="KSO_WM_UNIT_INDEX" val="1_4_48"/>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477.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8"/>
  <p:tag name="KSO_WM_UNIT_FILL_FORE_SCHEMECOLOR_INDEX_BRIGHTNESS" val="0"/>
  <p:tag name="KSO_WM_UNIT_FILL_TYPE" val="1"/>
  <p:tag name="KSO_WM_UNIT_HIGHLIGHT" val="0"/>
  <p:tag name="KSO_WM_UNIT_ID" val="diagram20206947_4*m_h_i*1_4_87"/>
  <p:tag name="KSO_WM_UNIT_INDEX" val="1_4_87"/>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478.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8"/>
  <p:tag name="KSO_WM_UNIT_FILL_FORE_SCHEMECOLOR_INDEX_BRIGHTNESS" val="0"/>
  <p:tag name="KSO_WM_UNIT_FILL_TYPE" val="1"/>
  <p:tag name="KSO_WM_UNIT_HIGHLIGHT" val="0"/>
  <p:tag name="KSO_WM_UNIT_ID" val="diagram20206947_4*m_h_i*1_4_4"/>
  <p:tag name="KSO_WM_UNIT_INDEX" val="1_4_4"/>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479.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8"/>
  <p:tag name="KSO_WM_UNIT_FILL_FORE_SCHEMECOLOR_INDEX_BRIGHTNESS" val="0"/>
  <p:tag name="KSO_WM_UNIT_FILL_TYPE" val="1"/>
  <p:tag name="KSO_WM_UNIT_HIGHLIGHT" val="0"/>
  <p:tag name="KSO_WM_UNIT_ID" val="diagram20206947_4*m_h_i*1_4_16"/>
  <p:tag name="KSO_WM_UNIT_INDEX" val="1_4_16"/>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4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480.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8"/>
  <p:tag name="KSO_WM_UNIT_FILL_FORE_SCHEMECOLOR_INDEX_BRIGHTNESS" val="0"/>
  <p:tag name="KSO_WM_UNIT_FILL_TYPE" val="1"/>
  <p:tag name="KSO_WM_UNIT_HIGHLIGHT" val="0"/>
  <p:tag name="KSO_WM_UNIT_ID" val="diagram20206947_4*m_h_i*1_4_40"/>
  <p:tag name="KSO_WM_UNIT_INDEX" val="1_4_40"/>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481.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8"/>
  <p:tag name="KSO_WM_UNIT_FILL_FORE_SCHEMECOLOR_INDEX_BRIGHTNESS" val="0"/>
  <p:tag name="KSO_WM_UNIT_FILL_TYPE" val="1"/>
  <p:tag name="KSO_WM_UNIT_HIGHLIGHT" val="0"/>
  <p:tag name="KSO_WM_UNIT_ID" val="diagram20206947_4*m_h_i*1_4_64"/>
  <p:tag name="KSO_WM_UNIT_INDEX" val="1_4_64"/>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482.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8"/>
  <p:tag name="KSO_WM_UNIT_FILL_FORE_SCHEMECOLOR_INDEX_BRIGHTNESS" val="0"/>
  <p:tag name="KSO_WM_UNIT_FILL_TYPE" val="1"/>
  <p:tag name="KSO_WM_UNIT_HIGHLIGHT" val="0"/>
  <p:tag name="KSO_WM_UNIT_ID" val="diagram20206947_4*m_h_i*1_4_88"/>
  <p:tag name="KSO_WM_UNIT_INDEX" val="1_4_88"/>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483.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8"/>
  <p:tag name="KSO_WM_UNIT_FILL_FORE_SCHEMECOLOR_INDEX_BRIGHTNESS" val="0"/>
  <p:tag name="KSO_WM_UNIT_FILL_TYPE" val="1"/>
  <p:tag name="KSO_WM_UNIT_HIGHLIGHT" val="0"/>
  <p:tag name="KSO_WM_UNIT_ID" val="diagram20206947_4*m_h_i*1_4_12"/>
  <p:tag name="KSO_WM_UNIT_INDEX" val="1_4_12"/>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484.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8"/>
  <p:tag name="KSO_WM_UNIT_FILL_FORE_SCHEMECOLOR_INDEX_BRIGHTNESS" val="0"/>
  <p:tag name="KSO_WM_UNIT_FILL_TYPE" val="1"/>
  <p:tag name="KSO_WM_UNIT_HIGHLIGHT" val="0"/>
  <p:tag name="KSO_WM_UNIT_ID" val="diagram20206947_4*m_h_i*1_4_23"/>
  <p:tag name="KSO_WM_UNIT_INDEX" val="1_4_23"/>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485.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13"/>
  <p:tag name="KSO_WM_UNIT_FILL_FORE_SCHEMECOLOR_INDEX_BRIGHTNESS" val="0.5"/>
  <p:tag name="KSO_WM_UNIT_FILL_TYPE" val="1"/>
  <p:tag name="KSO_WM_UNIT_HIGHLIGHT" val="0"/>
  <p:tag name="KSO_WM_UNIT_ID" val="diagram20206947_4*m_h_i*1_4_45"/>
  <p:tag name="KSO_WM_UNIT_INDEX" val="1_4_45"/>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486.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8"/>
  <p:tag name="KSO_WM_UNIT_FILL_FORE_SCHEMECOLOR_INDEX_BRIGHTNESS" val="0"/>
  <p:tag name="KSO_WM_UNIT_FILL_TYPE" val="1"/>
  <p:tag name="KSO_WM_UNIT_HIGHLIGHT" val="0"/>
  <p:tag name="KSO_WM_UNIT_ID" val="diagram20206947_4*m_h_i*1_4_67"/>
  <p:tag name="KSO_WM_UNIT_INDEX" val="1_4_67"/>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487.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8"/>
  <p:tag name="KSO_WM_UNIT_FILL_FORE_SCHEMECOLOR_INDEX_BRIGHTNESS" val="0"/>
  <p:tag name="KSO_WM_UNIT_FILL_TYPE" val="1"/>
  <p:tag name="KSO_WM_UNIT_HIGHLIGHT" val="0"/>
  <p:tag name="KSO_WM_UNIT_ID" val="diagram20206947_4*m_h_i*1_4_2"/>
  <p:tag name="KSO_WM_UNIT_INDEX" val="1_4_2"/>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488.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8"/>
  <p:tag name="KSO_WM_UNIT_FILL_FORE_SCHEMECOLOR_INDEX_BRIGHTNESS" val="0"/>
  <p:tag name="KSO_WM_UNIT_FILL_TYPE" val="1"/>
  <p:tag name="KSO_WM_UNIT_HIGHLIGHT" val="0"/>
  <p:tag name="KSO_WM_UNIT_ID" val="diagram20206947_4*m_h_i*1_4_3"/>
  <p:tag name="KSO_WM_UNIT_INDEX" val="1_4_3"/>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489.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8"/>
  <p:tag name="KSO_WM_UNIT_FILL_FORE_SCHEMECOLOR_INDEX_BRIGHTNESS" val="0"/>
  <p:tag name="KSO_WM_UNIT_FILL_TYPE" val="1"/>
  <p:tag name="KSO_WM_UNIT_HIGHLIGHT" val="0"/>
  <p:tag name="KSO_WM_UNIT_ID" val="diagram20206947_4*m_h_i*1_4_5"/>
  <p:tag name="KSO_WM_UNIT_INDEX" val="1_4_5"/>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4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490.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8"/>
  <p:tag name="KSO_WM_UNIT_FILL_FORE_SCHEMECOLOR_INDEX_BRIGHTNESS" val="0"/>
  <p:tag name="KSO_WM_UNIT_FILL_TYPE" val="1"/>
  <p:tag name="KSO_WM_UNIT_HIGHLIGHT" val="0"/>
  <p:tag name="KSO_WM_UNIT_ID" val="diagram20206947_4*m_h_i*1_4_9"/>
  <p:tag name="KSO_WM_UNIT_INDEX" val="1_4_9"/>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491.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8"/>
  <p:tag name="KSO_WM_UNIT_FILL_FORE_SCHEMECOLOR_INDEX_BRIGHTNESS" val="0"/>
  <p:tag name="KSO_WM_UNIT_FILL_TYPE" val="1"/>
  <p:tag name="KSO_WM_UNIT_HIGHLIGHT" val="0"/>
  <p:tag name="KSO_WM_UNIT_ID" val="diagram20206947_4*m_h_i*1_4_10"/>
  <p:tag name="KSO_WM_UNIT_INDEX" val="1_4_10"/>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492.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8"/>
  <p:tag name="KSO_WM_UNIT_FILL_FORE_SCHEMECOLOR_INDEX_BRIGHTNESS" val="0"/>
  <p:tag name="KSO_WM_UNIT_FILL_TYPE" val="1"/>
  <p:tag name="KSO_WM_UNIT_HIGHLIGHT" val="0"/>
  <p:tag name="KSO_WM_UNIT_ID" val="diagram20206947_4*m_h_i*1_4_11"/>
  <p:tag name="KSO_WM_UNIT_INDEX" val="1_4_11"/>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493.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8"/>
  <p:tag name="KSO_WM_UNIT_FILL_FORE_SCHEMECOLOR_INDEX_BRIGHTNESS" val="0"/>
  <p:tag name="KSO_WM_UNIT_FILL_TYPE" val="1"/>
  <p:tag name="KSO_WM_UNIT_HIGHLIGHT" val="0"/>
  <p:tag name="KSO_WM_UNIT_ID" val="diagram20206947_4*m_h_i*1_4_13"/>
  <p:tag name="KSO_WM_UNIT_INDEX" val="1_4_13"/>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494.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8"/>
  <p:tag name="KSO_WM_UNIT_FILL_FORE_SCHEMECOLOR_INDEX_BRIGHTNESS" val="0"/>
  <p:tag name="KSO_WM_UNIT_FILL_TYPE" val="1"/>
  <p:tag name="KSO_WM_UNIT_HIGHLIGHT" val="0"/>
  <p:tag name="KSO_WM_UNIT_ID" val="diagram20206947_4*m_h_i*1_4_17"/>
  <p:tag name="KSO_WM_UNIT_INDEX" val="1_4_17"/>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495.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8"/>
  <p:tag name="KSO_WM_UNIT_FILL_FORE_SCHEMECOLOR_INDEX_BRIGHTNESS" val="0"/>
  <p:tag name="KSO_WM_UNIT_FILL_TYPE" val="1"/>
  <p:tag name="KSO_WM_UNIT_HIGHLIGHT" val="0"/>
  <p:tag name="KSO_WM_UNIT_ID" val="diagram20206947_4*m_h_i*1_4_18"/>
  <p:tag name="KSO_WM_UNIT_INDEX" val="1_4_18"/>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496.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8"/>
  <p:tag name="KSO_WM_UNIT_FILL_FORE_SCHEMECOLOR_INDEX_BRIGHTNESS" val="0"/>
  <p:tag name="KSO_WM_UNIT_FILL_TYPE" val="1"/>
  <p:tag name="KSO_WM_UNIT_HIGHLIGHT" val="0"/>
  <p:tag name="KSO_WM_UNIT_ID" val="diagram20206947_4*m_h_i*1_4_19"/>
  <p:tag name="KSO_WM_UNIT_INDEX" val="1_4_19"/>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497.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8"/>
  <p:tag name="KSO_WM_UNIT_FILL_FORE_SCHEMECOLOR_INDEX_BRIGHTNESS" val="0"/>
  <p:tag name="KSO_WM_UNIT_FILL_TYPE" val="1"/>
  <p:tag name="KSO_WM_UNIT_HIGHLIGHT" val="0"/>
  <p:tag name="KSO_WM_UNIT_ID" val="diagram20206947_4*m_h_i*1_4_24"/>
  <p:tag name="KSO_WM_UNIT_INDEX" val="1_4_24"/>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498.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8"/>
  <p:tag name="KSO_WM_UNIT_FILL_FORE_SCHEMECOLOR_INDEX_BRIGHTNESS" val="0"/>
  <p:tag name="KSO_WM_UNIT_FILL_TYPE" val="1"/>
  <p:tag name="KSO_WM_UNIT_HIGHLIGHT" val="0"/>
  <p:tag name="KSO_WM_UNIT_ID" val="diagram20206947_4*m_h_i*1_4_25"/>
  <p:tag name="KSO_WM_UNIT_INDEX" val="1_4_25"/>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499.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8"/>
  <p:tag name="KSO_WM_UNIT_FILL_FORE_SCHEMECOLOR_INDEX_BRIGHTNESS" val="0"/>
  <p:tag name="KSO_WM_UNIT_FILL_TYPE" val="1"/>
  <p:tag name="KSO_WM_UNIT_HIGHLIGHT" val="0"/>
  <p:tag name="KSO_WM_UNIT_ID" val="diagram20206947_4*m_h_i*1_4_27"/>
  <p:tag name="KSO_WM_UNIT_INDEX" val="1_4_27"/>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5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500.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8"/>
  <p:tag name="KSO_WM_UNIT_FILL_FORE_SCHEMECOLOR_INDEX_BRIGHTNESS" val="0"/>
  <p:tag name="KSO_WM_UNIT_FILL_TYPE" val="1"/>
  <p:tag name="KSO_WM_UNIT_HIGHLIGHT" val="0"/>
  <p:tag name="KSO_WM_UNIT_ID" val="diagram20206947_4*m_h_i*1_4_30"/>
  <p:tag name="KSO_WM_UNIT_INDEX" val="1_4_30"/>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501.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8"/>
  <p:tag name="KSO_WM_UNIT_FILL_FORE_SCHEMECOLOR_INDEX_BRIGHTNESS" val="0"/>
  <p:tag name="KSO_WM_UNIT_FILL_TYPE" val="1"/>
  <p:tag name="KSO_WM_UNIT_HIGHLIGHT" val="0"/>
  <p:tag name="KSO_WM_UNIT_ID" val="diagram20206947_4*m_h_i*1_4_31"/>
  <p:tag name="KSO_WM_UNIT_INDEX" val="1_4_31"/>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502.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8"/>
  <p:tag name="KSO_WM_UNIT_FILL_FORE_SCHEMECOLOR_INDEX_BRIGHTNESS" val="0"/>
  <p:tag name="KSO_WM_UNIT_FILL_TYPE" val="1"/>
  <p:tag name="KSO_WM_UNIT_HIGHLIGHT" val="0"/>
  <p:tag name="KSO_WM_UNIT_ID" val="diagram20206947_4*m_h_i*1_4_33"/>
  <p:tag name="KSO_WM_UNIT_INDEX" val="1_4_33"/>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503.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8"/>
  <p:tag name="KSO_WM_UNIT_FILL_FORE_SCHEMECOLOR_INDEX_BRIGHTNESS" val="0"/>
  <p:tag name="KSO_WM_UNIT_FILL_TYPE" val="1"/>
  <p:tag name="KSO_WM_UNIT_HIGHLIGHT" val="0"/>
  <p:tag name="KSO_WM_UNIT_ID" val="diagram20206947_4*m_h_i*1_4_36"/>
  <p:tag name="KSO_WM_UNIT_INDEX" val="1_4_36"/>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504.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8"/>
  <p:tag name="KSO_WM_UNIT_FILL_FORE_SCHEMECOLOR_INDEX_BRIGHTNESS" val="0"/>
  <p:tag name="KSO_WM_UNIT_FILL_TYPE" val="1"/>
  <p:tag name="KSO_WM_UNIT_HIGHLIGHT" val="0"/>
  <p:tag name="KSO_WM_UNIT_ID" val="diagram20206947_4*m_h_i*1_4_37"/>
  <p:tag name="KSO_WM_UNIT_INDEX" val="1_4_37"/>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505.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8"/>
  <p:tag name="KSO_WM_UNIT_FILL_FORE_SCHEMECOLOR_INDEX_BRIGHTNESS" val="0"/>
  <p:tag name="KSO_WM_UNIT_FILL_TYPE" val="1"/>
  <p:tag name="KSO_WM_UNIT_HIGHLIGHT" val="0"/>
  <p:tag name="KSO_WM_UNIT_ID" val="diagram20206947_4*m_h_i*1_4_39"/>
  <p:tag name="KSO_WM_UNIT_INDEX" val="1_4_39"/>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506.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8"/>
  <p:tag name="KSO_WM_UNIT_FILL_FORE_SCHEMECOLOR_INDEX_BRIGHTNESS" val="0"/>
  <p:tag name="KSO_WM_UNIT_FILL_TYPE" val="1"/>
  <p:tag name="KSO_WM_UNIT_HIGHLIGHT" val="0"/>
  <p:tag name="KSO_WM_UNIT_ID" val="diagram20206947_4*m_h_i*1_4_41"/>
  <p:tag name="KSO_WM_UNIT_INDEX" val="1_4_41"/>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507.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8"/>
  <p:tag name="KSO_WM_UNIT_FILL_FORE_SCHEMECOLOR_INDEX_BRIGHTNESS" val="0"/>
  <p:tag name="KSO_WM_UNIT_FILL_TYPE" val="1"/>
  <p:tag name="KSO_WM_UNIT_HIGHLIGHT" val="0"/>
  <p:tag name="KSO_WM_UNIT_ID" val="diagram20206947_4*m_h_i*1_4_44"/>
  <p:tag name="KSO_WM_UNIT_INDEX" val="1_4_44"/>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508.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8"/>
  <p:tag name="KSO_WM_UNIT_FILL_FORE_SCHEMECOLOR_INDEX_BRIGHTNESS" val="0"/>
  <p:tag name="KSO_WM_UNIT_FILL_TYPE" val="1"/>
  <p:tag name="KSO_WM_UNIT_HIGHLIGHT" val="0"/>
  <p:tag name="KSO_WM_UNIT_ID" val="diagram20206947_4*m_h_i*1_4_47"/>
  <p:tag name="KSO_WM_UNIT_INDEX" val="1_4_47"/>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509.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8"/>
  <p:tag name="KSO_WM_UNIT_FILL_FORE_SCHEMECOLOR_INDEX_BRIGHTNESS" val="0"/>
  <p:tag name="KSO_WM_UNIT_FILL_TYPE" val="1"/>
  <p:tag name="KSO_WM_UNIT_HIGHLIGHT" val="0"/>
  <p:tag name="KSO_WM_UNIT_ID" val="diagram20206947_4*m_h_i*1_4_49"/>
  <p:tag name="KSO_WM_UNIT_INDEX" val="1_4_49"/>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5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510.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8"/>
  <p:tag name="KSO_WM_UNIT_FILL_FORE_SCHEMECOLOR_INDEX_BRIGHTNESS" val="0"/>
  <p:tag name="KSO_WM_UNIT_FILL_TYPE" val="1"/>
  <p:tag name="KSO_WM_UNIT_HIGHLIGHT" val="0"/>
  <p:tag name="KSO_WM_UNIT_ID" val="diagram20206947_4*m_h_i*1_4_51"/>
  <p:tag name="KSO_WM_UNIT_INDEX" val="1_4_51"/>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511.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8"/>
  <p:tag name="KSO_WM_UNIT_FILL_FORE_SCHEMECOLOR_INDEX_BRIGHTNESS" val="0"/>
  <p:tag name="KSO_WM_UNIT_FILL_TYPE" val="1"/>
  <p:tag name="KSO_WM_UNIT_HIGHLIGHT" val="0"/>
  <p:tag name="KSO_WM_UNIT_ID" val="diagram20206947_4*m_h_i*1_4_53"/>
  <p:tag name="KSO_WM_UNIT_INDEX" val="1_4_53"/>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512.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8"/>
  <p:tag name="KSO_WM_UNIT_FILL_FORE_SCHEMECOLOR_INDEX_BRIGHTNESS" val="0"/>
  <p:tag name="KSO_WM_UNIT_FILL_TYPE" val="1"/>
  <p:tag name="KSO_WM_UNIT_HIGHLIGHT" val="0"/>
  <p:tag name="KSO_WM_UNIT_ID" val="diagram20206947_4*m_h_i*1_4_55"/>
  <p:tag name="KSO_WM_UNIT_INDEX" val="1_4_55"/>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513.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8"/>
  <p:tag name="KSO_WM_UNIT_FILL_FORE_SCHEMECOLOR_INDEX_BRIGHTNESS" val="0"/>
  <p:tag name="KSO_WM_UNIT_FILL_TYPE" val="1"/>
  <p:tag name="KSO_WM_UNIT_HIGHLIGHT" val="0"/>
  <p:tag name="KSO_WM_UNIT_ID" val="diagram20206947_4*m_h_i*1_4_57"/>
  <p:tag name="KSO_WM_UNIT_INDEX" val="1_4_57"/>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514.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8"/>
  <p:tag name="KSO_WM_UNIT_FILL_FORE_SCHEMECOLOR_INDEX_BRIGHTNESS" val="0"/>
  <p:tag name="KSO_WM_UNIT_FILL_TYPE" val="1"/>
  <p:tag name="KSO_WM_UNIT_HIGHLIGHT" val="0"/>
  <p:tag name="KSO_WM_UNIT_ID" val="diagram20206947_4*m_h_i*1_4_59"/>
  <p:tag name="KSO_WM_UNIT_INDEX" val="1_4_59"/>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515.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8"/>
  <p:tag name="KSO_WM_UNIT_FILL_FORE_SCHEMECOLOR_INDEX_BRIGHTNESS" val="0"/>
  <p:tag name="KSO_WM_UNIT_FILL_TYPE" val="1"/>
  <p:tag name="KSO_WM_UNIT_HIGHLIGHT" val="0"/>
  <p:tag name="KSO_WM_UNIT_ID" val="diagram20206947_4*m_h_i*1_4_60"/>
  <p:tag name="KSO_WM_UNIT_INDEX" val="1_4_60"/>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516.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8"/>
  <p:tag name="KSO_WM_UNIT_FILL_FORE_SCHEMECOLOR_INDEX_BRIGHTNESS" val="0"/>
  <p:tag name="KSO_WM_UNIT_FILL_TYPE" val="1"/>
  <p:tag name="KSO_WM_UNIT_HIGHLIGHT" val="0"/>
  <p:tag name="KSO_WM_UNIT_ID" val="diagram20206947_4*m_h_i*1_4_62"/>
  <p:tag name="KSO_WM_UNIT_INDEX" val="1_4_62"/>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517.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8"/>
  <p:tag name="KSO_WM_UNIT_FILL_FORE_SCHEMECOLOR_INDEX_BRIGHTNESS" val="0"/>
  <p:tag name="KSO_WM_UNIT_FILL_TYPE" val="1"/>
  <p:tag name="KSO_WM_UNIT_HIGHLIGHT" val="0"/>
  <p:tag name="KSO_WM_UNIT_ID" val="diagram20206947_4*m_h_i*1_4_66"/>
  <p:tag name="KSO_WM_UNIT_INDEX" val="1_4_66"/>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518.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8"/>
  <p:tag name="KSO_WM_UNIT_FILL_FORE_SCHEMECOLOR_INDEX_BRIGHTNESS" val="0"/>
  <p:tag name="KSO_WM_UNIT_FILL_TYPE" val="1"/>
  <p:tag name="KSO_WM_UNIT_HIGHLIGHT" val="0"/>
  <p:tag name="KSO_WM_UNIT_ID" val="diagram20206947_4*m_h_i*1_4_69"/>
  <p:tag name="KSO_WM_UNIT_INDEX" val="1_4_69"/>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519.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8"/>
  <p:tag name="KSO_WM_UNIT_FILL_FORE_SCHEMECOLOR_INDEX_BRIGHTNESS" val="0"/>
  <p:tag name="KSO_WM_UNIT_FILL_TYPE" val="1"/>
  <p:tag name="KSO_WM_UNIT_HIGHLIGHT" val="0"/>
  <p:tag name="KSO_WM_UNIT_ID" val="diagram20206947_4*m_h_i*1_4_71"/>
  <p:tag name="KSO_WM_UNIT_INDEX" val="1_4_71"/>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5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520.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8"/>
  <p:tag name="KSO_WM_UNIT_FILL_FORE_SCHEMECOLOR_INDEX_BRIGHTNESS" val="0"/>
  <p:tag name="KSO_WM_UNIT_FILL_TYPE" val="1"/>
  <p:tag name="KSO_WM_UNIT_HIGHLIGHT" val="0"/>
  <p:tag name="KSO_WM_UNIT_ID" val="diagram20206947_4*m_h_i*1_4_73"/>
  <p:tag name="KSO_WM_UNIT_INDEX" val="1_4_73"/>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521.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8"/>
  <p:tag name="KSO_WM_UNIT_FILL_FORE_SCHEMECOLOR_INDEX_BRIGHTNESS" val="0"/>
  <p:tag name="KSO_WM_UNIT_FILL_TYPE" val="1"/>
  <p:tag name="KSO_WM_UNIT_HIGHLIGHT" val="0"/>
  <p:tag name="KSO_WM_UNIT_ID" val="diagram20206947_4*m_h_i*1_4_75"/>
  <p:tag name="KSO_WM_UNIT_INDEX" val="1_4_75"/>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522.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8"/>
  <p:tag name="KSO_WM_UNIT_FILL_FORE_SCHEMECOLOR_INDEX_BRIGHTNESS" val="0"/>
  <p:tag name="KSO_WM_UNIT_FILL_TYPE" val="1"/>
  <p:tag name="KSO_WM_UNIT_HIGHLIGHT" val="0"/>
  <p:tag name="KSO_WM_UNIT_ID" val="diagram20206947_4*m_h_i*1_4_77"/>
  <p:tag name="KSO_WM_UNIT_INDEX" val="1_4_77"/>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523.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8"/>
  <p:tag name="KSO_WM_UNIT_FILL_FORE_SCHEMECOLOR_INDEX_BRIGHTNESS" val="0"/>
  <p:tag name="KSO_WM_UNIT_FILL_TYPE" val="1"/>
  <p:tag name="KSO_WM_UNIT_HIGHLIGHT" val="0"/>
  <p:tag name="KSO_WM_UNIT_ID" val="diagram20206947_4*m_h_i*1_4_79"/>
  <p:tag name="KSO_WM_UNIT_INDEX" val="1_4_79"/>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524.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8"/>
  <p:tag name="KSO_WM_UNIT_FILL_FORE_SCHEMECOLOR_INDEX_BRIGHTNESS" val="0"/>
  <p:tag name="KSO_WM_UNIT_FILL_TYPE" val="1"/>
  <p:tag name="KSO_WM_UNIT_HIGHLIGHT" val="0"/>
  <p:tag name="KSO_WM_UNIT_ID" val="diagram20206947_4*m_h_i*1_4_80"/>
  <p:tag name="KSO_WM_UNIT_INDEX" val="1_4_80"/>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525.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8"/>
  <p:tag name="KSO_WM_UNIT_FILL_FORE_SCHEMECOLOR_INDEX_BRIGHTNESS" val="0"/>
  <p:tag name="KSO_WM_UNIT_FILL_TYPE" val="1"/>
  <p:tag name="KSO_WM_UNIT_HIGHLIGHT" val="0"/>
  <p:tag name="KSO_WM_UNIT_ID" val="diagram20206947_4*m_h_i*1_4_81"/>
  <p:tag name="KSO_WM_UNIT_INDEX" val="1_4_81"/>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526.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8"/>
  <p:tag name="KSO_WM_UNIT_FILL_FORE_SCHEMECOLOR_INDEX_BRIGHTNESS" val="0"/>
  <p:tag name="KSO_WM_UNIT_FILL_TYPE" val="1"/>
  <p:tag name="KSO_WM_UNIT_HIGHLIGHT" val="0"/>
  <p:tag name="KSO_WM_UNIT_ID" val="diagram20206947_4*m_h_i*1_4_82"/>
  <p:tag name="KSO_WM_UNIT_INDEX" val="1_4_82"/>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527.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8"/>
  <p:tag name="KSO_WM_UNIT_FILL_FORE_SCHEMECOLOR_INDEX_BRIGHTNESS" val="0"/>
  <p:tag name="KSO_WM_UNIT_FILL_TYPE" val="1"/>
  <p:tag name="KSO_WM_UNIT_HIGHLIGHT" val="0"/>
  <p:tag name="KSO_WM_UNIT_ID" val="diagram20206947_4*m_h_i*1_4_91"/>
  <p:tag name="KSO_WM_UNIT_INDEX" val="1_4_91"/>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528.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8"/>
  <p:tag name="KSO_WM_UNIT_FILL_FORE_SCHEMECOLOR_INDEX_BRIGHTNESS" val="0"/>
  <p:tag name="KSO_WM_UNIT_FILL_TYPE" val="1"/>
  <p:tag name="KSO_WM_UNIT_HIGHLIGHT" val="0"/>
  <p:tag name="KSO_WM_UNIT_ID" val="diagram20206947_4*m_h_i*1_4_92"/>
  <p:tag name="KSO_WM_UNIT_INDEX" val="1_4_92"/>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529.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8"/>
  <p:tag name="KSO_WM_UNIT_FILL_FORE_SCHEMECOLOR_INDEX_BRIGHTNESS" val="0"/>
  <p:tag name="KSO_WM_UNIT_FILL_TYPE" val="1"/>
  <p:tag name="KSO_WM_UNIT_HIGHLIGHT" val="0"/>
  <p:tag name="KSO_WM_UNIT_ID" val="diagram20206947_4*m_h_i*1_4_93"/>
  <p:tag name="KSO_WM_UNIT_INDEX" val="1_4_93"/>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5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530.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8"/>
  <p:tag name="KSO_WM_UNIT_FILL_FORE_SCHEMECOLOR_INDEX_BRIGHTNESS" val="0"/>
  <p:tag name="KSO_WM_UNIT_FILL_TYPE" val="1"/>
  <p:tag name="KSO_WM_UNIT_HIGHLIGHT" val="0"/>
  <p:tag name="KSO_WM_UNIT_ID" val="diagram20206947_4*m_h_i*1_4_94"/>
  <p:tag name="KSO_WM_UNIT_INDEX" val="1_4_94"/>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531.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8"/>
  <p:tag name="KSO_WM_UNIT_FILL_FORE_SCHEMECOLOR_INDEX_BRIGHTNESS" val="0"/>
  <p:tag name="KSO_WM_UNIT_FILL_TYPE" val="1"/>
  <p:tag name="KSO_WM_UNIT_HIGHLIGHT" val="0"/>
  <p:tag name="KSO_WM_UNIT_ID" val="diagram20206947_4*m_h_i*1_4_95"/>
  <p:tag name="KSO_WM_UNIT_INDEX" val="1_4_95"/>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532.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13"/>
  <p:tag name="KSO_WM_UNIT_FILL_FORE_SCHEMECOLOR_INDEX_BRIGHTNESS" val="0.5"/>
  <p:tag name="KSO_WM_UNIT_FILL_TYPE" val="1"/>
  <p:tag name="KSO_WM_UNIT_HIGHLIGHT" val="0"/>
  <p:tag name="KSO_WM_UNIT_ID" val="diagram20206947_4*m_h_i*1_4_96"/>
  <p:tag name="KSO_WM_UNIT_INDEX" val="1_4_96"/>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533.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HIGHLIGHT" val="0"/>
  <p:tag name="KSO_WM_UNIT_ID" val="diagram20206947_4*m_h_i*1_1_1"/>
  <p:tag name="KSO_WM_UNIT_INDEX" val="1_1_1"/>
  <p:tag name="KSO_WM_UNIT_LAYERLEVEL" val="1_1_1"/>
  <p:tag name="KSO_WM_UNIT_LINE_FILL_TYPE" val="2"/>
  <p:tag name="KSO_WM_UNIT_LINE_FORE_SCHEMECOLOR_INDEX" val="5"/>
  <p:tag name="KSO_WM_UNIT_LINE_FORE_SCHEMECOLOR_INDEX_BRIGHTNESS" val="0.4"/>
  <p:tag name="KSO_WM_UNIT_TEXT_FILL_FORE_SCHEMECOLOR_INDEX" val="5"/>
  <p:tag name="KSO_WM_UNIT_TEXT_FILL_FORE_SCHEMECOLOR_INDEX_BRIGHTNESS" val="0"/>
  <p:tag name="KSO_WM_UNIT_TEXT_FILL_TYPE" val="1"/>
  <p:tag name="KSO_WM_UNIT_TYPE" val="m_h_i"/>
</p:tagLst>
</file>

<file path=ppt/tags/tag534.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5"/>
  <p:tag name="KSO_WM_UNIT_FILL_FORE_SCHEMECOLOR_INDEX_BRIGHTNESS" val="0"/>
  <p:tag name="KSO_WM_UNIT_FILL_TYPE" val="1"/>
  <p:tag name="KSO_WM_UNIT_HIGHLIGHT" val="0"/>
  <p:tag name="KSO_WM_UNIT_ID" val="diagram20206947_4*m_h_i*1_1_15"/>
  <p:tag name="KSO_WM_UNIT_INDEX" val="1_1_15"/>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535.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5"/>
  <p:tag name="KSO_WM_UNIT_FILL_FORE_SCHEMECOLOR_INDEX_BRIGHTNESS" val="0"/>
  <p:tag name="KSO_WM_UNIT_FILL_TYPE" val="1"/>
  <p:tag name="KSO_WM_UNIT_HIGHLIGHT" val="0"/>
  <p:tag name="KSO_WM_UNIT_ID" val="diagram20206947_4*m_h_i*1_1_85"/>
  <p:tag name="KSO_WM_UNIT_INDEX" val="1_1_85"/>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536.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5"/>
  <p:tag name="KSO_WM_UNIT_FILL_FORE_SCHEMECOLOR_INDEX_BRIGHTNESS" val="0"/>
  <p:tag name="KSO_WM_UNIT_FILL_TYPE" val="1"/>
  <p:tag name="KSO_WM_UNIT_HIGHLIGHT" val="0"/>
  <p:tag name="KSO_WM_UNIT_ID" val="diagram20206947_4*m_h_i*1_1_61"/>
  <p:tag name="KSO_WM_UNIT_INDEX" val="1_1_61"/>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537.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5"/>
  <p:tag name="KSO_WM_UNIT_FILL_FORE_SCHEMECOLOR_INDEX_BRIGHTNESS" val="0"/>
  <p:tag name="KSO_WM_UNIT_FILL_TYPE" val="1"/>
  <p:tag name="KSO_WM_UNIT_HIGHLIGHT" val="0"/>
  <p:tag name="KSO_WM_UNIT_ID" val="diagram20206947_4*m_h_i*1_1_89"/>
  <p:tag name="KSO_WM_UNIT_INDEX" val="1_1_89"/>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538.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5"/>
  <p:tag name="KSO_WM_UNIT_FILL_FORE_SCHEMECOLOR_INDEX_BRIGHTNESS" val="0"/>
  <p:tag name="KSO_WM_UNIT_FILL_TYPE" val="1"/>
  <p:tag name="KSO_WM_UNIT_HIGHLIGHT" val="0"/>
  <p:tag name="KSO_WM_UNIT_ID" val="diagram20206947_4*m_h_i*1_1_20"/>
  <p:tag name="KSO_WM_UNIT_INDEX" val="1_1_20"/>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539.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5"/>
  <p:tag name="KSO_WM_UNIT_FILL_FORE_SCHEMECOLOR_INDEX_BRIGHTNESS" val="0"/>
  <p:tag name="KSO_WM_UNIT_FILL_TYPE" val="1"/>
  <p:tag name="KSO_WM_UNIT_HIGHLIGHT" val="0"/>
  <p:tag name="KSO_WM_UNIT_ID" val="diagram20206947_4*m_h_i*1_1_42"/>
  <p:tag name="KSO_WM_UNIT_INDEX" val="1_1_42"/>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5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540.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5"/>
  <p:tag name="KSO_WM_UNIT_FILL_FORE_SCHEMECOLOR_INDEX_BRIGHTNESS" val="0"/>
  <p:tag name="KSO_WM_UNIT_FILL_TYPE" val="1"/>
  <p:tag name="KSO_WM_UNIT_HIGHLIGHT" val="0"/>
  <p:tag name="KSO_WM_UNIT_ID" val="diagram20206947_4*m_h_i*1_1_63"/>
  <p:tag name="KSO_WM_UNIT_INDEX" val="1_1_63"/>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541.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5"/>
  <p:tag name="KSO_WM_UNIT_FILL_FORE_SCHEMECOLOR_INDEX_BRIGHTNESS" val="0"/>
  <p:tag name="KSO_WM_UNIT_FILL_TYPE" val="1"/>
  <p:tag name="KSO_WM_UNIT_HIGHLIGHT" val="0"/>
  <p:tag name="KSO_WM_UNIT_ID" val="diagram20206947_4*m_h_i*1_1_90"/>
  <p:tag name="KSO_WM_UNIT_INDEX" val="1_1_90"/>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542.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5"/>
  <p:tag name="KSO_WM_UNIT_FILL_FORE_SCHEMECOLOR_INDEX_BRIGHTNESS" val="0"/>
  <p:tag name="KSO_WM_UNIT_FILL_TYPE" val="1"/>
  <p:tag name="KSO_WM_UNIT_HIGHLIGHT" val="0"/>
  <p:tag name="KSO_WM_UNIT_ID" val="diagram20206947_4*m_h_i*1_1_72"/>
  <p:tag name="KSO_WM_UNIT_INDEX" val="1_1_72"/>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543.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5"/>
  <p:tag name="KSO_WM_UNIT_FILL_FORE_SCHEMECOLOR_INDEX_BRIGHTNESS" val="0"/>
  <p:tag name="KSO_WM_UNIT_FILL_TYPE" val="1"/>
  <p:tag name="KSO_WM_UNIT_HIGHLIGHT" val="0"/>
  <p:tag name="KSO_WM_UNIT_ID" val="diagram20206947_4*m_h_i*1_1_52"/>
  <p:tag name="KSO_WM_UNIT_INDEX" val="1_1_52"/>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544.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5"/>
  <p:tag name="KSO_WM_UNIT_FILL_FORE_SCHEMECOLOR_INDEX_BRIGHTNESS" val="0"/>
  <p:tag name="KSO_WM_UNIT_FILL_TYPE" val="1"/>
  <p:tag name="KSO_WM_UNIT_HIGHLIGHT" val="0"/>
  <p:tag name="KSO_WM_UNIT_ID" val="diagram20206947_4*m_h_i*1_1_7"/>
  <p:tag name="KSO_WM_UNIT_INDEX" val="1_1_7"/>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545.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5"/>
  <p:tag name="KSO_WM_UNIT_FILL_FORE_SCHEMECOLOR_INDEX_BRIGHTNESS" val="0"/>
  <p:tag name="KSO_WM_UNIT_FILL_TYPE" val="1"/>
  <p:tag name="KSO_WM_UNIT_HIGHLIGHT" val="0"/>
  <p:tag name="KSO_WM_UNIT_ID" val="diagram20206947_4*m_h_i*1_1_26"/>
  <p:tag name="KSO_WM_UNIT_INDEX" val="1_1_26"/>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546.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5"/>
  <p:tag name="KSO_WM_UNIT_FILL_FORE_SCHEMECOLOR_INDEX_BRIGHTNESS" val="0"/>
  <p:tag name="KSO_WM_UNIT_FILL_TYPE" val="1"/>
  <p:tag name="KSO_WM_UNIT_HIGHLIGHT" val="0"/>
  <p:tag name="KSO_WM_UNIT_ID" val="diagram20206947_4*m_h_i*1_1_46"/>
  <p:tag name="KSO_WM_UNIT_INDEX" val="1_1_46"/>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547.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5"/>
  <p:tag name="KSO_WM_UNIT_FILL_FORE_SCHEMECOLOR_INDEX_BRIGHTNESS" val="0"/>
  <p:tag name="KSO_WM_UNIT_FILL_TYPE" val="1"/>
  <p:tag name="KSO_WM_UNIT_HIGHLIGHT" val="0"/>
  <p:tag name="KSO_WM_UNIT_ID" val="diagram20206947_4*m_h_i*1_1_65"/>
  <p:tag name="KSO_WM_UNIT_INDEX" val="1_1_65"/>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548.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5"/>
  <p:tag name="KSO_WM_UNIT_FILL_FORE_SCHEMECOLOR_INDEX_BRIGHTNESS" val="0"/>
  <p:tag name="KSO_WM_UNIT_FILL_TYPE" val="1"/>
  <p:tag name="KSO_WM_UNIT_HIGHLIGHT" val="0"/>
  <p:tag name="KSO_WM_UNIT_ID" val="diagram20206947_4*m_h_i*1_1_83"/>
  <p:tag name="KSO_WM_UNIT_INDEX" val="1_1_83"/>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549.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5"/>
  <p:tag name="KSO_WM_UNIT_FILL_FORE_SCHEMECOLOR_INDEX_BRIGHTNESS" val="0"/>
  <p:tag name="KSO_WM_UNIT_FILL_TYPE" val="1"/>
  <p:tag name="KSO_WM_UNIT_HIGHLIGHT" val="0"/>
  <p:tag name="KSO_WM_UNIT_ID" val="diagram20206947_4*m_h_i*1_1_14"/>
  <p:tag name="KSO_WM_UNIT_INDEX" val="1_1_14"/>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5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550.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5"/>
  <p:tag name="KSO_WM_UNIT_FILL_FORE_SCHEMECOLOR_INDEX_BRIGHTNESS" val="0"/>
  <p:tag name="KSO_WM_UNIT_FILL_TYPE" val="1"/>
  <p:tag name="KSO_WM_UNIT_HIGHLIGHT" val="0"/>
  <p:tag name="KSO_WM_UNIT_ID" val="diagram20206947_4*m_h_i*1_1_74"/>
  <p:tag name="KSO_WM_UNIT_INDEX" val="1_1_74"/>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551.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5"/>
  <p:tag name="KSO_WM_UNIT_FILL_FORE_SCHEMECOLOR_INDEX_BRIGHTNESS" val="0"/>
  <p:tag name="KSO_WM_UNIT_FILL_TYPE" val="1"/>
  <p:tag name="KSO_WM_UNIT_HIGHLIGHT" val="0"/>
  <p:tag name="KSO_WM_UNIT_ID" val="diagram20206947_4*m_h_i*1_1_56"/>
  <p:tag name="KSO_WM_UNIT_INDEX" val="1_1_56"/>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552.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5"/>
  <p:tag name="KSO_WM_UNIT_FILL_FORE_SCHEMECOLOR_INDEX_BRIGHTNESS" val="0"/>
  <p:tag name="KSO_WM_UNIT_FILL_TYPE" val="1"/>
  <p:tag name="KSO_WM_UNIT_HIGHLIGHT" val="0"/>
  <p:tag name="KSO_WM_UNIT_ID" val="diagram20206947_4*m_h_i*1_1_32"/>
  <p:tag name="KSO_WM_UNIT_INDEX" val="1_1_32"/>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553.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5"/>
  <p:tag name="KSO_WM_UNIT_FILL_FORE_SCHEMECOLOR_INDEX_BRIGHTNESS" val="0"/>
  <p:tag name="KSO_WM_UNIT_FILL_TYPE" val="1"/>
  <p:tag name="KSO_WM_UNIT_HIGHLIGHT" val="0"/>
  <p:tag name="KSO_WM_UNIT_ID" val="diagram20206947_4*m_h_i*1_1_50"/>
  <p:tag name="KSO_WM_UNIT_INDEX" val="1_1_50"/>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554.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5"/>
  <p:tag name="KSO_WM_UNIT_FILL_FORE_SCHEMECOLOR_INDEX_BRIGHTNESS" val="0"/>
  <p:tag name="KSO_WM_UNIT_FILL_TYPE" val="1"/>
  <p:tag name="KSO_WM_UNIT_HIGHLIGHT" val="0"/>
  <p:tag name="KSO_WM_UNIT_ID" val="diagram20206947_4*m_h_i*1_1_68"/>
  <p:tag name="KSO_WM_UNIT_INDEX" val="1_1_68"/>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555.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5"/>
  <p:tag name="KSO_WM_UNIT_FILL_FORE_SCHEMECOLOR_INDEX_BRIGHTNESS" val="0"/>
  <p:tag name="KSO_WM_UNIT_FILL_TYPE" val="1"/>
  <p:tag name="KSO_WM_UNIT_HIGHLIGHT" val="0"/>
  <p:tag name="KSO_WM_UNIT_ID" val="diagram20206947_4*m_h_i*1_1_84"/>
  <p:tag name="KSO_WM_UNIT_INDEX" val="1_1_84"/>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556.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5"/>
  <p:tag name="KSO_WM_UNIT_FILL_FORE_SCHEMECOLOR_INDEX_BRIGHTNESS" val="0"/>
  <p:tag name="KSO_WM_UNIT_FILL_TYPE" val="1"/>
  <p:tag name="KSO_WM_UNIT_HIGHLIGHT" val="0"/>
  <p:tag name="KSO_WM_UNIT_ID" val="diagram20206947_4*m_h_i*1_1_21"/>
  <p:tag name="KSO_WM_UNIT_INDEX" val="1_1_21"/>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557.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5"/>
  <p:tag name="KSO_WM_UNIT_FILL_FORE_SCHEMECOLOR_INDEX_BRIGHTNESS" val="0"/>
  <p:tag name="KSO_WM_UNIT_FILL_TYPE" val="1"/>
  <p:tag name="KSO_WM_UNIT_HIGHLIGHT" val="0"/>
  <p:tag name="KSO_WM_UNIT_ID" val="diagram20206947_4*m_h_i*1_1_76"/>
  <p:tag name="KSO_WM_UNIT_INDEX" val="1_1_76"/>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558.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5"/>
  <p:tag name="KSO_WM_UNIT_FILL_FORE_SCHEMECOLOR_INDEX_BRIGHTNESS" val="0"/>
  <p:tag name="KSO_WM_UNIT_FILL_TYPE" val="1"/>
  <p:tag name="KSO_WM_UNIT_HIGHLIGHT" val="0"/>
  <p:tag name="KSO_WM_UNIT_ID" val="diagram20206947_4*m_h_i*1_1_22"/>
  <p:tag name="KSO_WM_UNIT_INDEX" val="1_1_22"/>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559.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5"/>
  <p:tag name="KSO_WM_UNIT_FILL_FORE_SCHEMECOLOR_INDEX_BRIGHTNESS" val="0"/>
  <p:tag name="KSO_WM_UNIT_FILL_TYPE" val="1"/>
  <p:tag name="KSO_WM_UNIT_HIGHLIGHT" val="0"/>
  <p:tag name="KSO_WM_UNIT_ID" val="diagram20206947_4*m_h_i*1_1_38"/>
  <p:tag name="KSO_WM_UNIT_INDEX" val="1_1_38"/>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5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560.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5"/>
  <p:tag name="KSO_WM_UNIT_FILL_FORE_SCHEMECOLOR_INDEX_BRIGHTNESS" val="0"/>
  <p:tag name="KSO_WM_UNIT_FILL_TYPE" val="1"/>
  <p:tag name="KSO_WM_UNIT_HIGHLIGHT" val="0"/>
  <p:tag name="KSO_WM_UNIT_ID" val="diagram20206947_4*m_h_i*1_1_54"/>
  <p:tag name="KSO_WM_UNIT_INDEX" val="1_1_54"/>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561.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5"/>
  <p:tag name="KSO_WM_UNIT_FILL_FORE_SCHEMECOLOR_INDEX_BRIGHTNESS" val="0"/>
  <p:tag name="KSO_WM_UNIT_FILL_TYPE" val="1"/>
  <p:tag name="KSO_WM_UNIT_HIGHLIGHT" val="0"/>
  <p:tag name="KSO_WM_UNIT_ID" val="diagram20206947_4*m_h_i*1_1_70"/>
  <p:tag name="KSO_WM_UNIT_INDEX" val="1_1_70"/>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562.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5"/>
  <p:tag name="KSO_WM_UNIT_FILL_FORE_SCHEMECOLOR_INDEX_BRIGHTNESS" val="0"/>
  <p:tag name="KSO_WM_UNIT_FILL_TYPE" val="1"/>
  <p:tag name="KSO_WM_UNIT_HIGHLIGHT" val="0"/>
  <p:tag name="KSO_WM_UNIT_ID" val="diagram20206947_4*m_h_i*1_1_28"/>
  <p:tag name="KSO_WM_UNIT_INDEX" val="1_1_28"/>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563.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5"/>
  <p:tag name="KSO_WM_UNIT_FILL_FORE_SCHEMECOLOR_INDEX_BRIGHTNESS" val="0"/>
  <p:tag name="KSO_WM_UNIT_FILL_TYPE" val="1"/>
  <p:tag name="KSO_WM_UNIT_HIGHLIGHT" val="0"/>
  <p:tag name="KSO_WM_UNIT_ID" val="diagram20206947_4*m_h_i*1_1_78"/>
  <p:tag name="KSO_WM_UNIT_INDEX" val="1_1_78"/>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564.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5"/>
  <p:tag name="KSO_WM_UNIT_FILL_FORE_SCHEMECOLOR_INDEX_BRIGHTNESS" val="0"/>
  <p:tag name="KSO_WM_UNIT_FILL_TYPE" val="1"/>
  <p:tag name="KSO_WM_UNIT_HIGHLIGHT" val="0"/>
  <p:tag name="KSO_WM_UNIT_ID" val="diagram20206947_4*m_h_i*1_1_29"/>
  <p:tag name="KSO_WM_UNIT_INDEX" val="1_1_29"/>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565.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5"/>
  <p:tag name="KSO_WM_UNIT_FILL_FORE_SCHEMECOLOR_INDEX_BRIGHTNESS" val="0"/>
  <p:tag name="KSO_WM_UNIT_FILL_TYPE" val="1"/>
  <p:tag name="KSO_WM_UNIT_HIGHLIGHT" val="0"/>
  <p:tag name="KSO_WM_UNIT_ID" val="diagram20206947_4*m_h_i*1_1_43"/>
  <p:tag name="KSO_WM_UNIT_INDEX" val="1_1_43"/>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566.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5"/>
  <p:tag name="KSO_WM_UNIT_FILL_FORE_SCHEMECOLOR_INDEX_BRIGHTNESS" val="0"/>
  <p:tag name="KSO_WM_UNIT_FILL_TYPE" val="1"/>
  <p:tag name="KSO_WM_UNIT_HIGHLIGHT" val="0"/>
  <p:tag name="KSO_WM_UNIT_ID" val="diagram20206947_4*m_h_i*1_1_58"/>
  <p:tag name="KSO_WM_UNIT_INDEX" val="1_1_58"/>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567.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5"/>
  <p:tag name="KSO_WM_UNIT_FILL_FORE_SCHEMECOLOR_INDEX_BRIGHTNESS" val="0"/>
  <p:tag name="KSO_WM_UNIT_FILL_TYPE" val="1"/>
  <p:tag name="KSO_WM_UNIT_HIGHLIGHT" val="0"/>
  <p:tag name="KSO_WM_UNIT_ID" val="diagram20206947_4*m_h_i*1_1_86"/>
  <p:tag name="KSO_WM_UNIT_INDEX" val="1_1_86"/>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568.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5"/>
  <p:tag name="KSO_WM_UNIT_FILL_FORE_SCHEMECOLOR_INDEX_BRIGHTNESS" val="0"/>
  <p:tag name="KSO_WM_UNIT_FILL_TYPE" val="1"/>
  <p:tag name="KSO_WM_UNIT_HIGHLIGHT" val="0"/>
  <p:tag name="KSO_WM_UNIT_ID" val="diagram20206947_4*m_h_i*1_1_34"/>
  <p:tag name="KSO_WM_UNIT_INDEX" val="1_1_34"/>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569.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5"/>
  <p:tag name="KSO_WM_UNIT_FILL_FORE_SCHEMECOLOR_INDEX_BRIGHTNESS" val="0"/>
  <p:tag name="KSO_WM_UNIT_FILL_TYPE" val="1"/>
  <p:tag name="KSO_WM_UNIT_HIGHLIGHT" val="0"/>
  <p:tag name="KSO_WM_UNIT_ID" val="diagram20206947_4*m_h_i*1_1_8"/>
  <p:tag name="KSO_WM_UNIT_INDEX" val="1_1_8"/>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5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570.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5"/>
  <p:tag name="KSO_WM_UNIT_FILL_FORE_SCHEMECOLOR_INDEX_BRIGHTNESS" val="0"/>
  <p:tag name="KSO_WM_UNIT_FILL_TYPE" val="1"/>
  <p:tag name="KSO_WM_UNIT_HIGHLIGHT" val="0"/>
  <p:tag name="KSO_WM_UNIT_ID" val="diagram20206947_4*m_h_i*1_1_35"/>
  <p:tag name="KSO_WM_UNIT_INDEX" val="1_1_35"/>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571.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5"/>
  <p:tag name="KSO_WM_UNIT_FILL_FORE_SCHEMECOLOR_INDEX_BRIGHTNESS" val="0"/>
  <p:tag name="KSO_WM_UNIT_FILL_TYPE" val="1"/>
  <p:tag name="KSO_WM_UNIT_HIGHLIGHT" val="0"/>
  <p:tag name="KSO_WM_UNIT_ID" val="diagram20206947_4*m_h_i*1_1_48"/>
  <p:tag name="KSO_WM_UNIT_INDEX" val="1_1_48"/>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572.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5"/>
  <p:tag name="KSO_WM_UNIT_FILL_FORE_SCHEMECOLOR_INDEX_BRIGHTNESS" val="0"/>
  <p:tag name="KSO_WM_UNIT_FILL_TYPE" val="1"/>
  <p:tag name="KSO_WM_UNIT_HIGHLIGHT" val="0"/>
  <p:tag name="KSO_WM_UNIT_ID" val="diagram20206947_4*m_h_i*1_1_87"/>
  <p:tag name="KSO_WM_UNIT_INDEX" val="1_1_87"/>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573.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5"/>
  <p:tag name="KSO_WM_UNIT_FILL_FORE_SCHEMECOLOR_INDEX_BRIGHTNESS" val="0"/>
  <p:tag name="KSO_WM_UNIT_FILL_TYPE" val="1"/>
  <p:tag name="KSO_WM_UNIT_HIGHLIGHT" val="0"/>
  <p:tag name="KSO_WM_UNIT_ID" val="diagram20206947_4*m_h_i*1_1_4"/>
  <p:tag name="KSO_WM_UNIT_INDEX" val="1_1_4"/>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574.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5"/>
  <p:tag name="KSO_WM_UNIT_FILL_FORE_SCHEMECOLOR_INDEX_BRIGHTNESS" val="0"/>
  <p:tag name="KSO_WM_UNIT_FILL_TYPE" val="1"/>
  <p:tag name="KSO_WM_UNIT_HIGHLIGHT" val="0"/>
  <p:tag name="KSO_WM_UNIT_ID" val="diagram20206947_4*m_h_i*1_1_16"/>
  <p:tag name="KSO_WM_UNIT_INDEX" val="1_1_16"/>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575.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5"/>
  <p:tag name="KSO_WM_UNIT_FILL_FORE_SCHEMECOLOR_INDEX_BRIGHTNESS" val="0"/>
  <p:tag name="KSO_WM_UNIT_FILL_TYPE" val="1"/>
  <p:tag name="KSO_WM_UNIT_HIGHLIGHT" val="0"/>
  <p:tag name="KSO_WM_UNIT_ID" val="diagram20206947_4*m_h_i*1_1_40"/>
  <p:tag name="KSO_WM_UNIT_INDEX" val="1_1_40"/>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576.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5"/>
  <p:tag name="KSO_WM_UNIT_FILL_FORE_SCHEMECOLOR_INDEX_BRIGHTNESS" val="0"/>
  <p:tag name="KSO_WM_UNIT_FILL_TYPE" val="1"/>
  <p:tag name="KSO_WM_UNIT_HIGHLIGHT" val="0"/>
  <p:tag name="KSO_WM_UNIT_ID" val="diagram20206947_4*m_h_i*1_1_64"/>
  <p:tag name="KSO_WM_UNIT_INDEX" val="1_1_64"/>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577.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5"/>
  <p:tag name="KSO_WM_UNIT_FILL_FORE_SCHEMECOLOR_INDEX_BRIGHTNESS" val="0"/>
  <p:tag name="KSO_WM_UNIT_FILL_TYPE" val="1"/>
  <p:tag name="KSO_WM_UNIT_HIGHLIGHT" val="0"/>
  <p:tag name="KSO_WM_UNIT_ID" val="diagram20206947_4*m_h_i*1_1_88"/>
  <p:tag name="KSO_WM_UNIT_INDEX" val="1_1_88"/>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578.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5"/>
  <p:tag name="KSO_WM_UNIT_FILL_FORE_SCHEMECOLOR_INDEX_BRIGHTNESS" val="0"/>
  <p:tag name="KSO_WM_UNIT_FILL_TYPE" val="1"/>
  <p:tag name="KSO_WM_UNIT_HIGHLIGHT" val="0"/>
  <p:tag name="KSO_WM_UNIT_ID" val="diagram20206947_4*m_h_i*1_1_12"/>
  <p:tag name="KSO_WM_UNIT_INDEX" val="1_1_12"/>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579.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5"/>
  <p:tag name="KSO_WM_UNIT_FILL_FORE_SCHEMECOLOR_INDEX_BRIGHTNESS" val="0"/>
  <p:tag name="KSO_WM_UNIT_FILL_TYPE" val="1"/>
  <p:tag name="KSO_WM_UNIT_HIGHLIGHT" val="0"/>
  <p:tag name="KSO_WM_UNIT_ID" val="diagram20206947_4*m_h_i*1_1_23"/>
  <p:tag name="KSO_WM_UNIT_INDEX" val="1_1_23"/>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5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580.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13"/>
  <p:tag name="KSO_WM_UNIT_FILL_FORE_SCHEMECOLOR_INDEX_BRIGHTNESS" val="0.5"/>
  <p:tag name="KSO_WM_UNIT_FILL_TYPE" val="1"/>
  <p:tag name="KSO_WM_UNIT_HIGHLIGHT" val="0"/>
  <p:tag name="KSO_WM_UNIT_ID" val="diagram20206947_4*m_h_i*1_1_45"/>
  <p:tag name="KSO_WM_UNIT_INDEX" val="1_1_45"/>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581.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5"/>
  <p:tag name="KSO_WM_UNIT_FILL_FORE_SCHEMECOLOR_INDEX_BRIGHTNESS" val="0"/>
  <p:tag name="KSO_WM_UNIT_FILL_TYPE" val="1"/>
  <p:tag name="KSO_WM_UNIT_HIGHLIGHT" val="0"/>
  <p:tag name="KSO_WM_UNIT_ID" val="diagram20206947_4*m_h_i*1_1_67"/>
  <p:tag name="KSO_WM_UNIT_INDEX" val="1_1_67"/>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582.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5"/>
  <p:tag name="KSO_WM_UNIT_FILL_FORE_SCHEMECOLOR_INDEX_BRIGHTNESS" val="0"/>
  <p:tag name="KSO_WM_UNIT_FILL_TYPE" val="1"/>
  <p:tag name="KSO_WM_UNIT_HIGHLIGHT" val="0"/>
  <p:tag name="KSO_WM_UNIT_ID" val="diagram20206947_4*m_h_i*1_1_2"/>
  <p:tag name="KSO_WM_UNIT_INDEX" val="1_1_2"/>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583.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5"/>
  <p:tag name="KSO_WM_UNIT_FILL_FORE_SCHEMECOLOR_INDEX_BRIGHTNESS" val="0"/>
  <p:tag name="KSO_WM_UNIT_FILL_TYPE" val="1"/>
  <p:tag name="KSO_WM_UNIT_HIGHLIGHT" val="0"/>
  <p:tag name="KSO_WM_UNIT_ID" val="diagram20206947_4*m_h_i*1_1_3"/>
  <p:tag name="KSO_WM_UNIT_INDEX" val="1_1_3"/>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584.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5"/>
  <p:tag name="KSO_WM_UNIT_FILL_FORE_SCHEMECOLOR_INDEX_BRIGHTNESS" val="0"/>
  <p:tag name="KSO_WM_UNIT_FILL_TYPE" val="1"/>
  <p:tag name="KSO_WM_UNIT_HIGHLIGHT" val="0"/>
  <p:tag name="KSO_WM_UNIT_ID" val="diagram20206947_4*m_h_i*1_1_5"/>
  <p:tag name="KSO_WM_UNIT_INDEX" val="1_1_5"/>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585.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5"/>
  <p:tag name="KSO_WM_UNIT_FILL_FORE_SCHEMECOLOR_INDEX_BRIGHTNESS" val="0"/>
  <p:tag name="KSO_WM_UNIT_FILL_TYPE" val="1"/>
  <p:tag name="KSO_WM_UNIT_HIGHLIGHT" val="0"/>
  <p:tag name="KSO_WM_UNIT_ID" val="diagram20206947_4*m_h_i*1_1_9"/>
  <p:tag name="KSO_WM_UNIT_INDEX" val="1_1_9"/>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586.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5"/>
  <p:tag name="KSO_WM_UNIT_FILL_FORE_SCHEMECOLOR_INDEX_BRIGHTNESS" val="0"/>
  <p:tag name="KSO_WM_UNIT_FILL_TYPE" val="1"/>
  <p:tag name="KSO_WM_UNIT_HIGHLIGHT" val="0"/>
  <p:tag name="KSO_WM_UNIT_ID" val="diagram20206947_4*m_h_i*1_1_10"/>
  <p:tag name="KSO_WM_UNIT_INDEX" val="1_1_10"/>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587.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5"/>
  <p:tag name="KSO_WM_UNIT_FILL_FORE_SCHEMECOLOR_INDEX_BRIGHTNESS" val="0"/>
  <p:tag name="KSO_WM_UNIT_FILL_TYPE" val="1"/>
  <p:tag name="KSO_WM_UNIT_HIGHLIGHT" val="0"/>
  <p:tag name="KSO_WM_UNIT_ID" val="diagram20206947_4*m_h_i*1_1_11"/>
  <p:tag name="KSO_WM_UNIT_INDEX" val="1_1_11"/>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588.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5"/>
  <p:tag name="KSO_WM_UNIT_FILL_FORE_SCHEMECOLOR_INDEX_BRIGHTNESS" val="0"/>
  <p:tag name="KSO_WM_UNIT_FILL_TYPE" val="1"/>
  <p:tag name="KSO_WM_UNIT_HIGHLIGHT" val="0"/>
  <p:tag name="KSO_WM_UNIT_ID" val="diagram20206947_4*m_h_i*1_1_13"/>
  <p:tag name="KSO_WM_UNIT_INDEX" val="1_1_13"/>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589.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5"/>
  <p:tag name="KSO_WM_UNIT_FILL_FORE_SCHEMECOLOR_INDEX_BRIGHTNESS" val="0"/>
  <p:tag name="KSO_WM_UNIT_FILL_TYPE" val="1"/>
  <p:tag name="KSO_WM_UNIT_HIGHLIGHT" val="0"/>
  <p:tag name="KSO_WM_UNIT_ID" val="diagram20206947_4*m_h_i*1_1_17"/>
  <p:tag name="KSO_WM_UNIT_INDEX" val="1_1_17"/>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5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590.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5"/>
  <p:tag name="KSO_WM_UNIT_FILL_FORE_SCHEMECOLOR_INDEX_BRIGHTNESS" val="0"/>
  <p:tag name="KSO_WM_UNIT_FILL_TYPE" val="1"/>
  <p:tag name="KSO_WM_UNIT_HIGHLIGHT" val="0"/>
  <p:tag name="KSO_WM_UNIT_ID" val="diagram20206947_4*m_h_i*1_1_18"/>
  <p:tag name="KSO_WM_UNIT_INDEX" val="1_1_18"/>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591.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5"/>
  <p:tag name="KSO_WM_UNIT_FILL_FORE_SCHEMECOLOR_INDEX_BRIGHTNESS" val="0"/>
  <p:tag name="KSO_WM_UNIT_FILL_TYPE" val="1"/>
  <p:tag name="KSO_WM_UNIT_HIGHLIGHT" val="0"/>
  <p:tag name="KSO_WM_UNIT_ID" val="diagram20206947_4*m_h_i*1_1_19"/>
  <p:tag name="KSO_WM_UNIT_INDEX" val="1_1_19"/>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592.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5"/>
  <p:tag name="KSO_WM_UNIT_FILL_FORE_SCHEMECOLOR_INDEX_BRIGHTNESS" val="0"/>
  <p:tag name="KSO_WM_UNIT_FILL_TYPE" val="1"/>
  <p:tag name="KSO_WM_UNIT_HIGHLIGHT" val="0"/>
  <p:tag name="KSO_WM_UNIT_ID" val="diagram20206947_4*m_h_i*1_1_24"/>
  <p:tag name="KSO_WM_UNIT_INDEX" val="1_1_24"/>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593.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5"/>
  <p:tag name="KSO_WM_UNIT_FILL_FORE_SCHEMECOLOR_INDEX_BRIGHTNESS" val="0"/>
  <p:tag name="KSO_WM_UNIT_FILL_TYPE" val="1"/>
  <p:tag name="KSO_WM_UNIT_HIGHLIGHT" val="0"/>
  <p:tag name="KSO_WM_UNIT_ID" val="diagram20206947_4*m_h_i*1_1_25"/>
  <p:tag name="KSO_WM_UNIT_INDEX" val="1_1_25"/>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594.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5"/>
  <p:tag name="KSO_WM_UNIT_FILL_FORE_SCHEMECOLOR_INDEX_BRIGHTNESS" val="0"/>
  <p:tag name="KSO_WM_UNIT_FILL_TYPE" val="1"/>
  <p:tag name="KSO_WM_UNIT_HIGHLIGHT" val="0"/>
  <p:tag name="KSO_WM_UNIT_ID" val="diagram20206947_4*m_h_i*1_1_27"/>
  <p:tag name="KSO_WM_UNIT_INDEX" val="1_1_27"/>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595.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5"/>
  <p:tag name="KSO_WM_UNIT_FILL_FORE_SCHEMECOLOR_INDEX_BRIGHTNESS" val="0"/>
  <p:tag name="KSO_WM_UNIT_FILL_TYPE" val="1"/>
  <p:tag name="KSO_WM_UNIT_HIGHLIGHT" val="0"/>
  <p:tag name="KSO_WM_UNIT_ID" val="diagram20206947_4*m_h_i*1_1_30"/>
  <p:tag name="KSO_WM_UNIT_INDEX" val="1_1_30"/>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596.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5"/>
  <p:tag name="KSO_WM_UNIT_FILL_FORE_SCHEMECOLOR_INDEX_BRIGHTNESS" val="0"/>
  <p:tag name="KSO_WM_UNIT_FILL_TYPE" val="1"/>
  <p:tag name="KSO_WM_UNIT_HIGHLIGHT" val="0"/>
  <p:tag name="KSO_WM_UNIT_ID" val="diagram20206947_4*m_h_i*1_1_31"/>
  <p:tag name="KSO_WM_UNIT_INDEX" val="1_1_31"/>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597.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5"/>
  <p:tag name="KSO_WM_UNIT_FILL_FORE_SCHEMECOLOR_INDEX_BRIGHTNESS" val="0"/>
  <p:tag name="KSO_WM_UNIT_FILL_TYPE" val="1"/>
  <p:tag name="KSO_WM_UNIT_HIGHLIGHT" val="0"/>
  <p:tag name="KSO_WM_UNIT_ID" val="diagram20206947_4*m_h_i*1_1_33"/>
  <p:tag name="KSO_WM_UNIT_INDEX" val="1_1_33"/>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598.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5"/>
  <p:tag name="KSO_WM_UNIT_FILL_FORE_SCHEMECOLOR_INDEX_BRIGHTNESS" val="0"/>
  <p:tag name="KSO_WM_UNIT_FILL_TYPE" val="1"/>
  <p:tag name="KSO_WM_UNIT_HIGHLIGHT" val="0"/>
  <p:tag name="KSO_WM_UNIT_ID" val="diagram20206947_4*m_h_i*1_1_36"/>
  <p:tag name="KSO_WM_UNIT_INDEX" val="1_1_36"/>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599.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5"/>
  <p:tag name="KSO_WM_UNIT_FILL_FORE_SCHEMECOLOR_INDEX_BRIGHTNESS" val="0"/>
  <p:tag name="KSO_WM_UNIT_FILL_TYPE" val="1"/>
  <p:tag name="KSO_WM_UNIT_HIGHLIGHT" val="0"/>
  <p:tag name="KSO_WM_UNIT_ID" val="diagram20206947_4*m_h_i*1_1_37"/>
  <p:tag name="KSO_WM_UNIT_INDEX" val="1_1_37"/>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6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600.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5"/>
  <p:tag name="KSO_WM_UNIT_FILL_FORE_SCHEMECOLOR_INDEX_BRIGHTNESS" val="0"/>
  <p:tag name="KSO_WM_UNIT_FILL_TYPE" val="1"/>
  <p:tag name="KSO_WM_UNIT_HIGHLIGHT" val="0"/>
  <p:tag name="KSO_WM_UNIT_ID" val="diagram20206947_4*m_h_i*1_1_39"/>
  <p:tag name="KSO_WM_UNIT_INDEX" val="1_1_39"/>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601.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5"/>
  <p:tag name="KSO_WM_UNIT_FILL_FORE_SCHEMECOLOR_INDEX_BRIGHTNESS" val="0"/>
  <p:tag name="KSO_WM_UNIT_FILL_TYPE" val="1"/>
  <p:tag name="KSO_WM_UNIT_HIGHLIGHT" val="0"/>
  <p:tag name="KSO_WM_UNIT_ID" val="diagram20206947_4*m_h_i*1_1_41"/>
  <p:tag name="KSO_WM_UNIT_INDEX" val="1_1_41"/>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602.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5"/>
  <p:tag name="KSO_WM_UNIT_FILL_FORE_SCHEMECOLOR_INDEX_BRIGHTNESS" val="0"/>
  <p:tag name="KSO_WM_UNIT_FILL_TYPE" val="1"/>
  <p:tag name="KSO_WM_UNIT_HIGHLIGHT" val="0"/>
  <p:tag name="KSO_WM_UNIT_ID" val="diagram20206947_4*m_h_i*1_1_44"/>
  <p:tag name="KSO_WM_UNIT_INDEX" val="1_1_44"/>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603.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5"/>
  <p:tag name="KSO_WM_UNIT_FILL_FORE_SCHEMECOLOR_INDEX_BRIGHTNESS" val="0"/>
  <p:tag name="KSO_WM_UNIT_FILL_TYPE" val="1"/>
  <p:tag name="KSO_WM_UNIT_HIGHLIGHT" val="0"/>
  <p:tag name="KSO_WM_UNIT_ID" val="diagram20206947_4*m_h_i*1_1_47"/>
  <p:tag name="KSO_WM_UNIT_INDEX" val="1_1_47"/>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604.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5"/>
  <p:tag name="KSO_WM_UNIT_FILL_FORE_SCHEMECOLOR_INDEX_BRIGHTNESS" val="0"/>
  <p:tag name="KSO_WM_UNIT_FILL_TYPE" val="1"/>
  <p:tag name="KSO_WM_UNIT_HIGHLIGHT" val="0"/>
  <p:tag name="KSO_WM_UNIT_ID" val="diagram20206947_4*m_h_i*1_1_49"/>
  <p:tag name="KSO_WM_UNIT_INDEX" val="1_1_49"/>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605.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5"/>
  <p:tag name="KSO_WM_UNIT_FILL_FORE_SCHEMECOLOR_INDEX_BRIGHTNESS" val="0"/>
  <p:tag name="KSO_WM_UNIT_FILL_TYPE" val="1"/>
  <p:tag name="KSO_WM_UNIT_HIGHLIGHT" val="0"/>
  <p:tag name="KSO_WM_UNIT_ID" val="diagram20206947_4*m_h_i*1_1_51"/>
  <p:tag name="KSO_WM_UNIT_INDEX" val="1_1_51"/>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606.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5"/>
  <p:tag name="KSO_WM_UNIT_FILL_FORE_SCHEMECOLOR_INDEX_BRIGHTNESS" val="0"/>
  <p:tag name="KSO_WM_UNIT_FILL_TYPE" val="1"/>
  <p:tag name="KSO_WM_UNIT_HIGHLIGHT" val="0"/>
  <p:tag name="KSO_WM_UNIT_ID" val="diagram20206947_4*m_h_i*1_1_53"/>
  <p:tag name="KSO_WM_UNIT_INDEX" val="1_1_53"/>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607.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5"/>
  <p:tag name="KSO_WM_UNIT_FILL_FORE_SCHEMECOLOR_INDEX_BRIGHTNESS" val="0"/>
  <p:tag name="KSO_WM_UNIT_FILL_TYPE" val="1"/>
  <p:tag name="KSO_WM_UNIT_HIGHLIGHT" val="0"/>
  <p:tag name="KSO_WM_UNIT_ID" val="diagram20206947_4*m_h_i*1_1_55"/>
  <p:tag name="KSO_WM_UNIT_INDEX" val="1_1_55"/>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608.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5"/>
  <p:tag name="KSO_WM_UNIT_FILL_FORE_SCHEMECOLOR_INDEX_BRIGHTNESS" val="0"/>
  <p:tag name="KSO_WM_UNIT_FILL_TYPE" val="1"/>
  <p:tag name="KSO_WM_UNIT_HIGHLIGHT" val="0"/>
  <p:tag name="KSO_WM_UNIT_ID" val="diagram20206947_4*m_h_i*1_1_57"/>
  <p:tag name="KSO_WM_UNIT_INDEX" val="1_1_57"/>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609.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5"/>
  <p:tag name="KSO_WM_UNIT_FILL_FORE_SCHEMECOLOR_INDEX_BRIGHTNESS" val="0"/>
  <p:tag name="KSO_WM_UNIT_FILL_TYPE" val="1"/>
  <p:tag name="KSO_WM_UNIT_HIGHLIGHT" val="0"/>
  <p:tag name="KSO_WM_UNIT_ID" val="diagram20206947_4*m_h_i*1_1_59"/>
  <p:tag name="KSO_WM_UNIT_INDEX" val="1_1_59"/>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6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610.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5"/>
  <p:tag name="KSO_WM_UNIT_FILL_FORE_SCHEMECOLOR_INDEX_BRIGHTNESS" val="0"/>
  <p:tag name="KSO_WM_UNIT_FILL_TYPE" val="1"/>
  <p:tag name="KSO_WM_UNIT_HIGHLIGHT" val="0"/>
  <p:tag name="KSO_WM_UNIT_ID" val="diagram20206947_4*m_h_i*1_1_60"/>
  <p:tag name="KSO_WM_UNIT_INDEX" val="1_1_60"/>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611.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5"/>
  <p:tag name="KSO_WM_UNIT_FILL_FORE_SCHEMECOLOR_INDEX_BRIGHTNESS" val="0"/>
  <p:tag name="KSO_WM_UNIT_FILL_TYPE" val="1"/>
  <p:tag name="KSO_WM_UNIT_HIGHLIGHT" val="0"/>
  <p:tag name="KSO_WM_UNIT_ID" val="diagram20206947_4*m_h_i*1_1_62"/>
  <p:tag name="KSO_WM_UNIT_INDEX" val="1_1_62"/>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612.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5"/>
  <p:tag name="KSO_WM_UNIT_FILL_FORE_SCHEMECOLOR_INDEX_BRIGHTNESS" val="0"/>
  <p:tag name="KSO_WM_UNIT_FILL_TYPE" val="1"/>
  <p:tag name="KSO_WM_UNIT_HIGHLIGHT" val="0"/>
  <p:tag name="KSO_WM_UNIT_ID" val="diagram20206947_4*m_h_i*1_1_66"/>
  <p:tag name="KSO_WM_UNIT_INDEX" val="1_1_66"/>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613.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5"/>
  <p:tag name="KSO_WM_UNIT_FILL_FORE_SCHEMECOLOR_INDEX_BRIGHTNESS" val="0"/>
  <p:tag name="KSO_WM_UNIT_FILL_TYPE" val="1"/>
  <p:tag name="KSO_WM_UNIT_HIGHLIGHT" val="0"/>
  <p:tag name="KSO_WM_UNIT_ID" val="diagram20206947_4*m_h_i*1_1_69"/>
  <p:tag name="KSO_WM_UNIT_INDEX" val="1_1_69"/>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614.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5"/>
  <p:tag name="KSO_WM_UNIT_FILL_FORE_SCHEMECOLOR_INDEX_BRIGHTNESS" val="0"/>
  <p:tag name="KSO_WM_UNIT_FILL_TYPE" val="1"/>
  <p:tag name="KSO_WM_UNIT_HIGHLIGHT" val="0"/>
  <p:tag name="KSO_WM_UNIT_ID" val="diagram20206947_4*m_h_i*1_1_71"/>
  <p:tag name="KSO_WM_UNIT_INDEX" val="1_1_71"/>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615.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5"/>
  <p:tag name="KSO_WM_UNIT_FILL_FORE_SCHEMECOLOR_INDEX_BRIGHTNESS" val="0"/>
  <p:tag name="KSO_WM_UNIT_FILL_TYPE" val="1"/>
  <p:tag name="KSO_WM_UNIT_HIGHLIGHT" val="0"/>
  <p:tag name="KSO_WM_UNIT_ID" val="diagram20206947_4*m_h_i*1_1_73"/>
  <p:tag name="KSO_WM_UNIT_INDEX" val="1_1_73"/>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616.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5"/>
  <p:tag name="KSO_WM_UNIT_FILL_FORE_SCHEMECOLOR_INDEX_BRIGHTNESS" val="0"/>
  <p:tag name="KSO_WM_UNIT_FILL_TYPE" val="1"/>
  <p:tag name="KSO_WM_UNIT_HIGHLIGHT" val="0"/>
  <p:tag name="KSO_WM_UNIT_ID" val="diagram20206947_4*m_h_i*1_1_75"/>
  <p:tag name="KSO_WM_UNIT_INDEX" val="1_1_75"/>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617.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5"/>
  <p:tag name="KSO_WM_UNIT_FILL_FORE_SCHEMECOLOR_INDEX_BRIGHTNESS" val="0"/>
  <p:tag name="KSO_WM_UNIT_FILL_TYPE" val="1"/>
  <p:tag name="KSO_WM_UNIT_HIGHLIGHT" val="0"/>
  <p:tag name="KSO_WM_UNIT_ID" val="diagram20206947_4*m_h_i*1_1_77"/>
  <p:tag name="KSO_WM_UNIT_INDEX" val="1_1_77"/>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618.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5"/>
  <p:tag name="KSO_WM_UNIT_FILL_FORE_SCHEMECOLOR_INDEX_BRIGHTNESS" val="0"/>
  <p:tag name="KSO_WM_UNIT_FILL_TYPE" val="1"/>
  <p:tag name="KSO_WM_UNIT_HIGHLIGHT" val="0"/>
  <p:tag name="KSO_WM_UNIT_ID" val="diagram20206947_4*m_h_i*1_1_79"/>
  <p:tag name="KSO_WM_UNIT_INDEX" val="1_1_79"/>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619.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5"/>
  <p:tag name="KSO_WM_UNIT_FILL_FORE_SCHEMECOLOR_INDEX_BRIGHTNESS" val="0"/>
  <p:tag name="KSO_WM_UNIT_FILL_TYPE" val="1"/>
  <p:tag name="KSO_WM_UNIT_HIGHLIGHT" val="0"/>
  <p:tag name="KSO_WM_UNIT_ID" val="diagram20206947_4*m_h_i*1_1_80"/>
  <p:tag name="KSO_WM_UNIT_INDEX" val="1_1_80"/>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6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620.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5"/>
  <p:tag name="KSO_WM_UNIT_FILL_FORE_SCHEMECOLOR_INDEX_BRIGHTNESS" val="0"/>
  <p:tag name="KSO_WM_UNIT_FILL_TYPE" val="1"/>
  <p:tag name="KSO_WM_UNIT_HIGHLIGHT" val="0"/>
  <p:tag name="KSO_WM_UNIT_ID" val="diagram20206947_4*m_h_i*1_1_81"/>
  <p:tag name="KSO_WM_UNIT_INDEX" val="1_1_81"/>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621.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5"/>
  <p:tag name="KSO_WM_UNIT_FILL_FORE_SCHEMECOLOR_INDEX_BRIGHTNESS" val="0"/>
  <p:tag name="KSO_WM_UNIT_FILL_TYPE" val="1"/>
  <p:tag name="KSO_WM_UNIT_HIGHLIGHT" val="0"/>
  <p:tag name="KSO_WM_UNIT_ID" val="diagram20206947_4*m_h_i*1_1_82"/>
  <p:tag name="KSO_WM_UNIT_INDEX" val="1_1_82"/>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622.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5"/>
  <p:tag name="KSO_WM_UNIT_FILL_FORE_SCHEMECOLOR_INDEX_BRIGHTNESS" val="0"/>
  <p:tag name="KSO_WM_UNIT_FILL_TYPE" val="1"/>
  <p:tag name="KSO_WM_UNIT_HIGHLIGHT" val="0"/>
  <p:tag name="KSO_WM_UNIT_ID" val="diagram20206947_4*m_h_i*1_1_91"/>
  <p:tag name="KSO_WM_UNIT_INDEX" val="1_1_91"/>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623.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5"/>
  <p:tag name="KSO_WM_UNIT_FILL_FORE_SCHEMECOLOR_INDEX_BRIGHTNESS" val="0"/>
  <p:tag name="KSO_WM_UNIT_FILL_TYPE" val="1"/>
  <p:tag name="KSO_WM_UNIT_HIGHLIGHT" val="0"/>
  <p:tag name="KSO_WM_UNIT_ID" val="diagram20206947_4*m_h_i*1_1_92"/>
  <p:tag name="KSO_WM_UNIT_INDEX" val="1_1_92"/>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624.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5"/>
  <p:tag name="KSO_WM_UNIT_FILL_FORE_SCHEMECOLOR_INDEX_BRIGHTNESS" val="0"/>
  <p:tag name="KSO_WM_UNIT_FILL_TYPE" val="1"/>
  <p:tag name="KSO_WM_UNIT_HIGHLIGHT" val="0"/>
  <p:tag name="KSO_WM_UNIT_ID" val="diagram20206947_4*m_h_i*1_1_93"/>
  <p:tag name="KSO_WM_UNIT_INDEX" val="1_1_93"/>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625.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5"/>
  <p:tag name="KSO_WM_UNIT_FILL_FORE_SCHEMECOLOR_INDEX_BRIGHTNESS" val="0"/>
  <p:tag name="KSO_WM_UNIT_FILL_TYPE" val="1"/>
  <p:tag name="KSO_WM_UNIT_HIGHLIGHT" val="0"/>
  <p:tag name="KSO_WM_UNIT_ID" val="diagram20206947_4*m_h_i*1_1_94"/>
  <p:tag name="KSO_WM_UNIT_INDEX" val="1_1_94"/>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626.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5"/>
  <p:tag name="KSO_WM_UNIT_FILL_FORE_SCHEMECOLOR_INDEX_BRIGHTNESS" val="0"/>
  <p:tag name="KSO_WM_UNIT_FILL_TYPE" val="1"/>
  <p:tag name="KSO_WM_UNIT_HIGHLIGHT" val="0"/>
  <p:tag name="KSO_WM_UNIT_ID" val="diagram20206947_4*m_h_i*1_1_95"/>
  <p:tag name="KSO_WM_UNIT_INDEX" val="1_1_95"/>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627.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13"/>
  <p:tag name="KSO_WM_UNIT_FILL_FORE_SCHEMECOLOR_INDEX_BRIGHTNESS" val="0.5"/>
  <p:tag name="KSO_WM_UNIT_FILL_TYPE" val="1"/>
  <p:tag name="KSO_WM_UNIT_HIGHLIGHT" val="0"/>
  <p:tag name="KSO_WM_UNIT_ID" val="diagram20206947_4*m_h_i*1_1_96"/>
  <p:tag name="KSO_WM_UNIT_INDEX" val="1_1_96"/>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628.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HIGHLIGHT" val="0"/>
  <p:tag name="KSO_WM_UNIT_ID" val="diagram20206947_4*m_h_i*1_3_1"/>
  <p:tag name="KSO_WM_UNIT_INDEX" val="1_3_1"/>
  <p:tag name="KSO_WM_UNIT_LAYERLEVEL" val="1_1_1"/>
  <p:tag name="KSO_WM_UNIT_LINE_FILL_TYPE" val="2"/>
  <p:tag name="KSO_WM_UNIT_LINE_FORE_SCHEMECOLOR_INDEX" val="7"/>
  <p:tag name="KSO_WM_UNIT_LINE_FORE_SCHEMECOLOR_INDEX_BRIGHTNESS" val="0.4"/>
  <p:tag name="KSO_WM_UNIT_TEXT_FILL_FORE_SCHEMECOLOR_INDEX" val="7"/>
  <p:tag name="KSO_WM_UNIT_TEXT_FILL_FORE_SCHEMECOLOR_INDEX_BRIGHTNESS" val="0"/>
  <p:tag name="KSO_WM_UNIT_TEXT_FILL_TYPE" val="1"/>
  <p:tag name="KSO_WM_UNIT_TYPE" val="m_h_i"/>
</p:tagLst>
</file>

<file path=ppt/tags/tag629.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7"/>
  <p:tag name="KSO_WM_UNIT_FILL_FORE_SCHEMECOLOR_INDEX_BRIGHTNESS" val="0"/>
  <p:tag name="KSO_WM_UNIT_FILL_TYPE" val="1"/>
  <p:tag name="KSO_WM_UNIT_HIGHLIGHT" val="0"/>
  <p:tag name="KSO_WM_UNIT_ID" val="diagram20206947_4*m_h_i*1_3_15"/>
  <p:tag name="KSO_WM_UNIT_INDEX" val="1_3_15"/>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6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630.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7"/>
  <p:tag name="KSO_WM_UNIT_FILL_FORE_SCHEMECOLOR_INDEX_BRIGHTNESS" val="0"/>
  <p:tag name="KSO_WM_UNIT_FILL_TYPE" val="1"/>
  <p:tag name="KSO_WM_UNIT_HIGHLIGHT" val="0"/>
  <p:tag name="KSO_WM_UNIT_ID" val="diagram20206947_4*m_h_i*1_3_85"/>
  <p:tag name="KSO_WM_UNIT_INDEX" val="1_3_85"/>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631.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7"/>
  <p:tag name="KSO_WM_UNIT_FILL_FORE_SCHEMECOLOR_INDEX_BRIGHTNESS" val="0"/>
  <p:tag name="KSO_WM_UNIT_FILL_TYPE" val="1"/>
  <p:tag name="KSO_WM_UNIT_HIGHLIGHT" val="0"/>
  <p:tag name="KSO_WM_UNIT_ID" val="diagram20206947_4*m_h_i*1_3_61"/>
  <p:tag name="KSO_WM_UNIT_INDEX" val="1_3_61"/>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632.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7"/>
  <p:tag name="KSO_WM_UNIT_FILL_FORE_SCHEMECOLOR_INDEX_BRIGHTNESS" val="0"/>
  <p:tag name="KSO_WM_UNIT_FILL_TYPE" val="1"/>
  <p:tag name="KSO_WM_UNIT_HIGHLIGHT" val="0"/>
  <p:tag name="KSO_WM_UNIT_ID" val="diagram20206947_4*m_h_i*1_3_89"/>
  <p:tag name="KSO_WM_UNIT_INDEX" val="1_3_89"/>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633.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7"/>
  <p:tag name="KSO_WM_UNIT_FILL_FORE_SCHEMECOLOR_INDEX_BRIGHTNESS" val="0"/>
  <p:tag name="KSO_WM_UNIT_FILL_TYPE" val="1"/>
  <p:tag name="KSO_WM_UNIT_HIGHLIGHT" val="0"/>
  <p:tag name="KSO_WM_UNIT_ID" val="diagram20206947_4*m_h_i*1_3_20"/>
  <p:tag name="KSO_WM_UNIT_INDEX" val="1_3_20"/>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634.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7"/>
  <p:tag name="KSO_WM_UNIT_FILL_FORE_SCHEMECOLOR_INDEX_BRIGHTNESS" val="0"/>
  <p:tag name="KSO_WM_UNIT_FILL_TYPE" val="1"/>
  <p:tag name="KSO_WM_UNIT_HIGHLIGHT" val="0"/>
  <p:tag name="KSO_WM_UNIT_ID" val="diagram20206947_4*m_h_i*1_3_42"/>
  <p:tag name="KSO_WM_UNIT_INDEX" val="1_3_42"/>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635.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7"/>
  <p:tag name="KSO_WM_UNIT_FILL_FORE_SCHEMECOLOR_INDEX_BRIGHTNESS" val="0"/>
  <p:tag name="KSO_WM_UNIT_FILL_TYPE" val="1"/>
  <p:tag name="KSO_WM_UNIT_HIGHLIGHT" val="0"/>
  <p:tag name="KSO_WM_UNIT_ID" val="diagram20206947_4*m_h_i*1_3_63"/>
  <p:tag name="KSO_WM_UNIT_INDEX" val="1_3_63"/>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636.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7"/>
  <p:tag name="KSO_WM_UNIT_FILL_FORE_SCHEMECOLOR_INDEX_BRIGHTNESS" val="0"/>
  <p:tag name="KSO_WM_UNIT_FILL_TYPE" val="1"/>
  <p:tag name="KSO_WM_UNIT_HIGHLIGHT" val="0"/>
  <p:tag name="KSO_WM_UNIT_ID" val="diagram20206947_4*m_h_i*1_3_90"/>
  <p:tag name="KSO_WM_UNIT_INDEX" val="1_3_90"/>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637.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7"/>
  <p:tag name="KSO_WM_UNIT_FILL_FORE_SCHEMECOLOR_INDEX_BRIGHTNESS" val="0"/>
  <p:tag name="KSO_WM_UNIT_FILL_TYPE" val="1"/>
  <p:tag name="KSO_WM_UNIT_HIGHLIGHT" val="0"/>
  <p:tag name="KSO_WM_UNIT_ID" val="diagram20206947_4*m_h_i*1_3_72"/>
  <p:tag name="KSO_WM_UNIT_INDEX" val="1_3_72"/>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638.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7"/>
  <p:tag name="KSO_WM_UNIT_FILL_FORE_SCHEMECOLOR_INDEX_BRIGHTNESS" val="0"/>
  <p:tag name="KSO_WM_UNIT_FILL_TYPE" val="1"/>
  <p:tag name="KSO_WM_UNIT_HIGHLIGHT" val="0"/>
  <p:tag name="KSO_WM_UNIT_ID" val="diagram20206947_4*m_h_i*1_3_52"/>
  <p:tag name="KSO_WM_UNIT_INDEX" val="1_3_52"/>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639.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7"/>
  <p:tag name="KSO_WM_UNIT_FILL_FORE_SCHEMECOLOR_INDEX_BRIGHTNESS" val="0"/>
  <p:tag name="KSO_WM_UNIT_FILL_TYPE" val="1"/>
  <p:tag name="KSO_WM_UNIT_HIGHLIGHT" val="0"/>
  <p:tag name="KSO_WM_UNIT_ID" val="diagram20206947_4*m_h_i*1_3_7"/>
  <p:tag name="KSO_WM_UNIT_INDEX" val="1_3_7"/>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6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640.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7"/>
  <p:tag name="KSO_WM_UNIT_FILL_FORE_SCHEMECOLOR_INDEX_BRIGHTNESS" val="0"/>
  <p:tag name="KSO_WM_UNIT_FILL_TYPE" val="1"/>
  <p:tag name="KSO_WM_UNIT_HIGHLIGHT" val="0"/>
  <p:tag name="KSO_WM_UNIT_ID" val="diagram20206947_4*m_h_i*1_3_26"/>
  <p:tag name="KSO_WM_UNIT_INDEX" val="1_3_26"/>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641.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7"/>
  <p:tag name="KSO_WM_UNIT_FILL_FORE_SCHEMECOLOR_INDEX_BRIGHTNESS" val="0"/>
  <p:tag name="KSO_WM_UNIT_FILL_TYPE" val="1"/>
  <p:tag name="KSO_WM_UNIT_HIGHLIGHT" val="0"/>
  <p:tag name="KSO_WM_UNIT_ID" val="diagram20206947_4*m_h_i*1_3_46"/>
  <p:tag name="KSO_WM_UNIT_INDEX" val="1_3_46"/>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642.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7"/>
  <p:tag name="KSO_WM_UNIT_FILL_FORE_SCHEMECOLOR_INDEX_BRIGHTNESS" val="0"/>
  <p:tag name="KSO_WM_UNIT_FILL_TYPE" val="1"/>
  <p:tag name="KSO_WM_UNIT_HIGHLIGHT" val="0"/>
  <p:tag name="KSO_WM_UNIT_ID" val="diagram20206947_4*m_h_i*1_3_65"/>
  <p:tag name="KSO_WM_UNIT_INDEX" val="1_3_65"/>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643.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7"/>
  <p:tag name="KSO_WM_UNIT_FILL_FORE_SCHEMECOLOR_INDEX_BRIGHTNESS" val="0"/>
  <p:tag name="KSO_WM_UNIT_FILL_TYPE" val="1"/>
  <p:tag name="KSO_WM_UNIT_HIGHLIGHT" val="0"/>
  <p:tag name="KSO_WM_UNIT_ID" val="diagram20206947_4*m_h_i*1_3_83"/>
  <p:tag name="KSO_WM_UNIT_INDEX" val="1_3_83"/>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644.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7"/>
  <p:tag name="KSO_WM_UNIT_FILL_FORE_SCHEMECOLOR_INDEX_BRIGHTNESS" val="0"/>
  <p:tag name="KSO_WM_UNIT_FILL_TYPE" val="1"/>
  <p:tag name="KSO_WM_UNIT_HIGHLIGHT" val="0"/>
  <p:tag name="KSO_WM_UNIT_ID" val="diagram20206947_4*m_h_i*1_3_14"/>
  <p:tag name="KSO_WM_UNIT_INDEX" val="1_3_14"/>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645.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7"/>
  <p:tag name="KSO_WM_UNIT_FILL_FORE_SCHEMECOLOR_INDEX_BRIGHTNESS" val="0"/>
  <p:tag name="KSO_WM_UNIT_FILL_TYPE" val="1"/>
  <p:tag name="KSO_WM_UNIT_HIGHLIGHT" val="0"/>
  <p:tag name="KSO_WM_UNIT_ID" val="diagram20206947_4*m_h_i*1_3_74"/>
  <p:tag name="KSO_WM_UNIT_INDEX" val="1_3_74"/>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646.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7"/>
  <p:tag name="KSO_WM_UNIT_FILL_FORE_SCHEMECOLOR_INDEX_BRIGHTNESS" val="0"/>
  <p:tag name="KSO_WM_UNIT_FILL_TYPE" val="1"/>
  <p:tag name="KSO_WM_UNIT_HIGHLIGHT" val="0"/>
  <p:tag name="KSO_WM_UNIT_ID" val="diagram20206947_4*m_h_i*1_3_56"/>
  <p:tag name="KSO_WM_UNIT_INDEX" val="1_3_56"/>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647.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7"/>
  <p:tag name="KSO_WM_UNIT_FILL_FORE_SCHEMECOLOR_INDEX_BRIGHTNESS" val="0"/>
  <p:tag name="KSO_WM_UNIT_FILL_TYPE" val="1"/>
  <p:tag name="KSO_WM_UNIT_HIGHLIGHT" val="0"/>
  <p:tag name="KSO_WM_UNIT_ID" val="diagram20206947_4*m_h_i*1_3_32"/>
  <p:tag name="KSO_WM_UNIT_INDEX" val="1_3_32"/>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648.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7"/>
  <p:tag name="KSO_WM_UNIT_FILL_FORE_SCHEMECOLOR_INDEX_BRIGHTNESS" val="0"/>
  <p:tag name="KSO_WM_UNIT_FILL_TYPE" val="1"/>
  <p:tag name="KSO_WM_UNIT_HIGHLIGHT" val="0"/>
  <p:tag name="KSO_WM_UNIT_ID" val="diagram20206947_4*m_h_i*1_3_50"/>
  <p:tag name="KSO_WM_UNIT_INDEX" val="1_3_50"/>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649.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7"/>
  <p:tag name="KSO_WM_UNIT_FILL_FORE_SCHEMECOLOR_INDEX_BRIGHTNESS" val="0"/>
  <p:tag name="KSO_WM_UNIT_FILL_TYPE" val="1"/>
  <p:tag name="KSO_WM_UNIT_HIGHLIGHT" val="0"/>
  <p:tag name="KSO_WM_UNIT_ID" val="diagram20206947_4*m_h_i*1_3_68"/>
  <p:tag name="KSO_WM_UNIT_INDEX" val="1_3_68"/>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6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650.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7"/>
  <p:tag name="KSO_WM_UNIT_FILL_FORE_SCHEMECOLOR_INDEX_BRIGHTNESS" val="0"/>
  <p:tag name="KSO_WM_UNIT_FILL_TYPE" val="1"/>
  <p:tag name="KSO_WM_UNIT_HIGHLIGHT" val="0"/>
  <p:tag name="KSO_WM_UNIT_ID" val="diagram20206947_4*m_h_i*1_3_84"/>
  <p:tag name="KSO_WM_UNIT_INDEX" val="1_3_84"/>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651.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7"/>
  <p:tag name="KSO_WM_UNIT_FILL_FORE_SCHEMECOLOR_INDEX_BRIGHTNESS" val="0"/>
  <p:tag name="KSO_WM_UNIT_FILL_TYPE" val="1"/>
  <p:tag name="KSO_WM_UNIT_HIGHLIGHT" val="0"/>
  <p:tag name="KSO_WM_UNIT_ID" val="diagram20206947_4*m_h_i*1_3_21"/>
  <p:tag name="KSO_WM_UNIT_INDEX" val="1_3_21"/>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652.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7"/>
  <p:tag name="KSO_WM_UNIT_FILL_FORE_SCHEMECOLOR_INDEX_BRIGHTNESS" val="0"/>
  <p:tag name="KSO_WM_UNIT_FILL_TYPE" val="1"/>
  <p:tag name="KSO_WM_UNIT_HIGHLIGHT" val="0"/>
  <p:tag name="KSO_WM_UNIT_ID" val="diagram20206947_4*m_h_i*1_3_76"/>
  <p:tag name="KSO_WM_UNIT_INDEX" val="1_3_76"/>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653.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7"/>
  <p:tag name="KSO_WM_UNIT_FILL_FORE_SCHEMECOLOR_INDEX_BRIGHTNESS" val="0"/>
  <p:tag name="KSO_WM_UNIT_FILL_TYPE" val="1"/>
  <p:tag name="KSO_WM_UNIT_HIGHLIGHT" val="0"/>
  <p:tag name="KSO_WM_UNIT_ID" val="diagram20206947_4*m_h_i*1_3_22"/>
  <p:tag name="KSO_WM_UNIT_INDEX" val="1_3_22"/>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654.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7"/>
  <p:tag name="KSO_WM_UNIT_FILL_FORE_SCHEMECOLOR_INDEX_BRIGHTNESS" val="0"/>
  <p:tag name="KSO_WM_UNIT_FILL_TYPE" val="1"/>
  <p:tag name="KSO_WM_UNIT_HIGHLIGHT" val="0"/>
  <p:tag name="KSO_WM_UNIT_ID" val="diagram20206947_4*m_h_i*1_3_38"/>
  <p:tag name="KSO_WM_UNIT_INDEX" val="1_3_38"/>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655.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7"/>
  <p:tag name="KSO_WM_UNIT_FILL_FORE_SCHEMECOLOR_INDEX_BRIGHTNESS" val="0"/>
  <p:tag name="KSO_WM_UNIT_FILL_TYPE" val="1"/>
  <p:tag name="KSO_WM_UNIT_HIGHLIGHT" val="0"/>
  <p:tag name="KSO_WM_UNIT_ID" val="diagram20206947_4*m_h_i*1_3_54"/>
  <p:tag name="KSO_WM_UNIT_INDEX" val="1_3_54"/>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656.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7"/>
  <p:tag name="KSO_WM_UNIT_FILL_FORE_SCHEMECOLOR_INDEX_BRIGHTNESS" val="0"/>
  <p:tag name="KSO_WM_UNIT_FILL_TYPE" val="1"/>
  <p:tag name="KSO_WM_UNIT_HIGHLIGHT" val="0"/>
  <p:tag name="KSO_WM_UNIT_ID" val="diagram20206947_4*m_h_i*1_3_70"/>
  <p:tag name="KSO_WM_UNIT_INDEX" val="1_3_70"/>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657.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7"/>
  <p:tag name="KSO_WM_UNIT_FILL_FORE_SCHEMECOLOR_INDEX_BRIGHTNESS" val="0"/>
  <p:tag name="KSO_WM_UNIT_FILL_TYPE" val="1"/>
  <p:tag name="KSO_WM_UNIT_HIGHLIGHT" val="0"/>
  <p:tag name="KSO_WM_UNIT_ID" val="diagram20206947_4*m_h_i*1_3_28"/>
  <p:tag name="KSO_WM_UNIT_INDEX" val="1_3_28"/>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658.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7"/>
  <p:tag name="KSO_WM_UNIT_FILL_FORE_SCHEMECOLOR_INDEX_BRIGHTNESS" val="0"/>
  <p:tag name="KSO_WM_UNIT_FILL_TYPE" val="1"/>
  <p:tag name="KSO_WM_UNIT_HIGHLIGHT" val="0"/>
  <p:tag name="KSO_WM_UNIT_ID" val="diagram20206947_4*m_h_i*1_3_78"/>
  <p:tag name="KSO_WM_UNIT_INDEX" val="1_3_78"/>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659.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7"/>
  <p:tag name="KSO_WM_UNIT_FILL_FORE_SCHEMECOLOR_INDEX_BRIGHTNESS" val="0"/>
  <p:tag name="KSO_WM_UNIT_FILL_TYPE" val="1"/>
  <p:tag name="KSO_WM_UNIT_HIGHLIGHT" val="0"/>
  <p:tag name="KSO_WM_UNIT_ID" val="diagram20206947_4*m_h_i*1_3_29"/>
  <p:tag name="KSO_WM_UNIT_INDEX" val="1_3_29"/>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6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660.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7"/>
  <p:tag name="KSO_WM_UNIT_FILL_FORE_SCHEMECOLOR_INDEX_BRIGHTNESS" val="0"/>
  <p:tag name="KSO_WM_UNIT_FILL_TYPE" val="1"/>
  <p:tag name="KSO_WM_UNIT_HIGHLIGHT" val="0"/>
  <p:tag name="KSO_WM_UNIT_ID" val="diagram20206947_4*m_h_i*1_3_43"/>
  <p:tag name="KSO_WM_UNIT_INDEX" val="1_3_43"/>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661.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7"/>
  <p:tag name="KSO_WM_UNIT_FILL_FORE_SCHEMECOLOR_INDEX_BRIGHTNESS" val="0"/>
  <p:tag name="KSO_WM_UNIT_FILL_TYPE" val="1"/>
  <p:tag name="KSO_WM_UNIT_HIGHLIGHT" val="0"/>
  <p:tag name="KSO_WM_UNIT_ID" val="diagram20206947_4*m_h_i*1_3_58"/>
  <p:tag name="KSO_WM_UNIT_INDEX" val="1_3_58"/>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662.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7"/>
  <p:tag name="KSO_WM_UNIT_FILL_FORE_SCHEMECOLOR_INDEX_BRIGHTNESS" val="0"/>
  <p:tag name="KSO_WM_UNIT_FILL_TYPE" val="1"/>
  <p:tag name="KSO_WM_UNIT_HIGHLIGHT" val="0"/>
  <p:tag name="KSO_WM_UNIT_ID" val="diagram20206947_4*m_h_i*1_3_86"/>
  <p:tag name="KSO_WM_UNIT_INDEX" val="1_3_86"/>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663.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7"/>
  <p:tag name="KSO_WM_UNIT_FILL_FORE_SCHEMECOLOR_INDEX_BRIGHTNESS" val="0"/>
  <p:tag name="KSO_WM_UNIT_FILL_TYPE" val="1"/>
  <p:tag name="KSO_WM_UNIT_HIGHLIGHT" val="0"/>
  <p:tag name="KSO_WM_UNIT_ID" val="diagram20206947_4*m_h_i*1_3_34"/>
  <p:tag name="KSO_WM_UNIT_INDEX" val="1_3_34"/>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664.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7"/>
  <p:tag name="KSO_WM_UNIT_FILL_FORE_SCHEMECOLOR_INDEX_BRIGHTNESS" val="0"/>
  <p:tag name="KSO_WM_UNIT_FILL_TYPE" val="1"/>
  <p:tag name="KSO_WM_UNIT_HIGHLIGHT" val="0"/>
  <p:tag name="KSO_WM_UNIT_ID" val="diagram20206947_4*m_h_i*1_3_8"/>
  <p:tag name="KSO_WM_UNIT_INDEX" val="1_3_8"/>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665.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7"/>
  <p:tag name="KSO_WM_UNIT_FILL_FORE_SCHEMECOLOR_INDEX_BRIGHTNESS" val="0"/>
  <p:tag name="KSO_WM_UNIT_FILL_TYPE" val="1"/>
  <p:tag name="KSO_WM_UNIT_HIGHLIGHT" val="0"/>
  <p:tag name="KSO_WM_UNIT_ID" val="diagram20206947_4*m_h_i*1_3_35"/>
  <p:tag name="KSO_WM_UNIT_INDEX" val="1_3_35"/>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666.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7"/>
  <p:tag name="KSO_WM_UNIT_FILL_FORE_SCHEMECOLOR_INDEX_BRIGHTNESS" val="0"/>
  <p:tag name="KSO_WM_UNIT_FILL_TYPE" val="1"/>
  <p:tag name="KSO_WM_UNIT_HIGHLIGHT" val="0"/>
  <p:tag name="KSO_WM_UNIT_ID" val="diagram20206947_4*m_h_i*1_3_48"/>
  <p:tag name="KSO_WM_UNIT_INDEX" val="1_3_48"/>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667.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7"/>
  <p:tag name="KSO_WM_UNIT_FILL_FORE_SCHEMECOLOR_INDEX_BRIGHTNESS" val="0"/>
  <p:tag name="KSO_WM_UNIT_FILL_TYPE" val="1"/>
  <p:tag name="KSO_WM_UNIT_HIGHLIGHT" val="0"/>
  <p:tag name="KSO_WM_UNIT_ID" val="diagram20206947_4*m_h_i*1_3_87"/>
  <p:tag name="KSO_WM_UNIT_INDEX" val="1_3_87"/>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668.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7"/>
  <p:tag name="KSO_WM_UNIT_FILL_FORE_SCHEMECOLOR_INDEX_BRIGHTNESS" val="0"/>
  <p:tag name="KSO_WM_UNIT_FILL_TYPE" val="1"/>
  <p:tag name="KSO_WM_UNIT_HIGHLIGHT" val="0"/>
  <p:tag name="KSO_WM_UNIT_ID" val="diagram20206947_4*m_h_i*1_3_4"/>
  <p:tag name="KSO_WM_UNIT_INDEX" val="1_3_4"/>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669.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7"/>
  <p:tag name="KSO_WM_UNIT_FILL_FORE_SCHEMECOLOR_INDEX_BRIGHTNESS" val="0"/>
  <p:tag name="KSO_WM_UNIT_FILL_TYPE" val="1"/>
  <p:tag name="KSO_WM_UNIT_HIGHLIGHT" val="0"/>
  <p:tag name="KSO_WM_UNIT_ID" val="diagram20206947_4*m_h_i*1_3_16"/>
  <p:tag name="KSO_WM_UNIT_INDEX" val="1_3_16"/>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6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670.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7"/>
  <p:tag name="KSO_WM_UNIT_FILL_FORE_SCHEMECOLOR_INDEX_BRIGHTNESS" val="0"/>
  <p:tag name="KSO_WM_UNIT_FILL_TYPE" val="1"/>
  <p:tag name="KSO_WM_UNIT_HIGHLIGHT" val="0"/>
  <p:tag name="KSO_WM_UNIT_ID" val="diagram20206947_4*m_h_i*1_3_40"/>
  <p:tag name="KSO_WM_UNIT_INDEX" val="1_3_40"/>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671.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7"/>
  <p:tag name="KSO_WM_UNIT_FILL_FORE_SCHEMECOLOR_INDEX_BRIGHTNESS" val="0"/>
  <p:tag name="KSO_WM_UNIT_FILL_TYPE" val="1"/>
  <p:tag name="KSO_WM_UNIT_HIGHLIGHT" val="0"/>
  <p:tag name="KSO_WM_UNIT_ID" val="diagram20206947_4*m_h_i*1_3_64"/>
  <p:tag name="KSO_WM_UNIT_INDEX" val="1_3_64"/>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672.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7"/>
  <p:tag name="KSO_WM_UNIT_FILL_FORE_SCHEMECOLOR_INDEX_BRIGHTNESS" val="0"/>
  <p:tag name="KSO_WM_UNIT_FILL_TYPE" val="1"/>
  <p:tag name="KSO_WM_UNIT_HIGHLIGHT" val="0"/>
  <p:tag name="KSO_WM_UNIT_ID" val="diagram20206947_4*m_h_i*1_3_88"/>
  <p:tag name="KSO_WM_UNIT_INDEX" val="1_3_88"/>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673.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7"/>
  <p:tag name="KSO_WM_UNIT_FILL_FORE_SCHEMECOLOR_INDEX_BRIGHTNESS" val="0"/>
  <p:tag name="KSO_WM_UNIT_FILL_TYPE" val="1"/>
  <p:tag name="KSO_WM_UNIT_HIGHLIGHT" val="0"/>
  <p:tag name="KSO_WM_UNIT_ID" val="diagram20206947_4*m_h_i*1_3_12"/>
  <p:tag name="KSO_WM_UNIT_INDEX" val="1_3_12"/>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674.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7"/>
  <p:tag name="KSO_WM_UNIT_FILL_FORE_SCHEMECOLOR_INDEX_BRIGHTNESS" val="0"/>
  <p:tag name="KSO_WM_UNIT_FILL_TYPE" val="1"/>
  <p:tag name="KSO_WM_UNIT_HIGHLIGHT" val="0"/>
  <p:tag name="KSO_WM_UNIT_ID" val="diagram20206947_4*m_h_i*1_3_23"/>
  <p:tag name="KSO_WM_UNIT_INDEX" val="1_3_23"/>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675.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13"/>
  <p:tag name="KSO_WM_UNIT_FILL_FORE_SCHEMECOLOR_INDEX_BRIGHTNESS" val="0.5"/>
  <p:tag name="KSO_WM_UNIT_FILL_TYPE" val="1"/>
  <p:tag name="KSO_WM_UNIT_HIGHLIGHT" val="0"/>
  <p:tag name="KSO_WM_UNIT_ID" val="diagram20206947_4*m_h_i*1_3_45"/>
  <p:tag name="KSO_WM_UNIT_INDEX" val="1_3_45"/>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676.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7"/>
  <p:tag name="KSO_WM_UNIT_FILL_FORE_SCHEMECOLOR_INDEX_BRIGHTNESS" val="0"/>
  <p:tag name="KSO_WM_UNIT_FILL_TYPE" val="1"/>
  <p:tag name="KSO_WM_UNIT_HIGHLIGHT" val="0"/>
  <p:tag name="KSO_WM_UNIT_ID" val="diagram20206947_4*m_h_i*1_3_67"/>
  <p:tag name="KSO_WM_UNIT_INDEX" val="1_3_67"/>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677.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7"/>
  <p:tag name="KSO_WM_UNIT_FILL_FORE_SCHEMECOLOR_INDEX_BRIGHTNESS" val="0"/>
  <p:tag name="KSO_WM_UNIT_FILL_TYPE" val="1"/>
  <p:tag name="KSO_WM_UNIT_HIGHLIGHT" val="0"/>
  <p:tag name="KSO_WM_UNIT_ID" val="diagram20206947_4*m_h_i*1_3_2"/>
  <p:tag name="KSO_WM_UNIT_INDEX" val="1_3_2"/>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678.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7"/>
  <p:tag name="KSO_WM_UNIT_FILL_FORE_SCHEMECOLOR_INDEX_BRIGHTNESS" val="0"/>
  <p:tag name="KSO_WM_UNIT_FILL_TYPE" val="1"/>
  <p:tag name="KSO_WM_UNIT_HIGHLIGHT" val="0"/>
  <p:tag name="KSO_WM_UNIT_ID" val="diagram20206947_4*m_h_i*1_3_3"/>
  <p:tag name="KSO_WM_UNIT_INDEX" val="1_3_3"/>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679.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7"/>
  <p:tag name="KSO_WM_UNIT_FILL_FORE_SCHEMECOLOR_INDEX_BRIGHTNESS" val="0"/>
  <p:tag name="KSO_WM_UNIT_FILL_TYPE" val="1"/>
  <p:tag name="KSO_WM_UNIT_HIGHLIGHT" val="0"/>
  <p:tag name="KSO_WM_UNIT_ID" val="diagram20206947_4*m_h_i*1_3_5"/>
  <p:tag name="KSO_WM_UNIT_INDEX" val="1_3_5"/>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6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680.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7"/>
  <p:tag name="KSO_WM_UNIT_FILL_FORE_SCHEMECOLOR_INDEX_BRIGHTNESS" val="0"/>
  <p:tag name="KSO_WM_UNIT_FILL_TYPE" val="1"/>
  <p:tag name="KSO_WM_UNIT_HIGHLIGHT" val="0"/>
  <p:tag name="KSO_WM_UNIT_ID" val="diagram20206947_4*m_h_i*1_3_9"/>
  <p:tag name="KSO_WM_UNIT_INDEX" val="1_3_9"/>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681.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7"/>
  <p:tag name="KSO_WM_UNIT_FILL_FORE_SCHEMECOLOR_INDEX_BRIGHTNESS" val="0"/>
  <p:tag name="KSO_WM_UNIT_FILL_TYPE" val="1"/>
  <p:tag name="KSO_WM_UNIT_HIGHLIGHT" val="0"/>
  <p:tag name="KSO_WM_UNIT_ID" val="diagram20206947_4*m_h_i*1_3_10"/>
  <p:tag name="KSO_WM_UNIT_INDEX" val="1_3_10"/>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682.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7"/>
  <p:tag name="KSO_WM_UNIT_FILL_FORE_SCHEMECOLOR_INDEX_BRIGHTNESS" val="0"/>
  <p:tag name="KSO_WM_UNIT_FILL_TYPE" val="1"/>
  <p:tag name="KSO_WM_UNIT_HIGHLIGHT" val="0"/>
  <p:tag name="KSO_WM_UNIT_ID" val="diagram20206947_4*m_h_i*1_3_11"/>
  <p:tag name="KSO_WM_UNIT_INDEX" val="1_3_11"/>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683.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7"/>
  <p:tag name="KSO_WM_UNIT_FILL_FORE_SCHEMECOLOR_INDEX_BRIGHTNESS" val="0"/>
  <p:tag name="KSO_WM_UNIT_FILL_TYPE" val="1"/>
  <p:tag name="KSO_WM_UNIT_HIGHLIGHT" val="0"/>
  <p:tag name="KSO_WM_UNIT_ID" val="diagram20206947_4*m_h_i*1_3_13"/>
  <p:tag name="KSO_WM_UNIT_INDEX" val="1_3_13"/>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684.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7"/>
  <p:tag name="KSO_WM_UNIT_FILL_FORE_SCHEMECOLOR_INDEX_BRIGHTNESS" val="0"/>
  <p:tag name="KSO_WM_UNIT_FILL_TYPE" val="1"/>
  <p:tag name="KSO_WM_UNIT_HIGHLIGHT" val="0"/>
  <p:tag name="KSO_WM_UNIT_ID" val="diagram20206947_4*m_h_i*1_3_17"/>
  <p:tag name="KSO_WM_UNIT_INDEX" val="1_3_17"/>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685.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7"/>
  <p:tag name="KSO_WM_UNIT_FILL_FORE_SCHEMECOLOR_INDEX_BRIGHTNESS" val="0"/>
  <p:tag name="KSO_WM_UNIT_FILL_TYPE" val="1"/>
  <p:tag name="KSO_WM_UNIT_HIGHLIGHT" val="0"/>
  <p:tag name="KSO_WM_UNIT_ID" val="diagram20206947_4*m_h_i*1_3_18"/>
  <p:tag name="KSO_WM_UNIT_INDEX" val="1_3_18"/>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686.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7"/>
  <p:tag name="KSO_WM_UNIT_FILL_FORE_SCHEMECOLOR_INDEX_BRIGHTNESS" val="0"/>
  <p:tag name="KSO_WM_UNIT_FILL_TYPE" val="1"/>
  <p:tag name="KSO_WM_UNIT_HIGHLIGHT" val="0"/>
  <p:tag name="KSO_WM_UNIT_ID" val="diagram20206947_4*m_h_i*1_3_19"/>
  <p:tag name="KSO_WM_UNIT_INDEX" val="1_3_19"/>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687.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7"/>
  <p:tag name="KSO_WM_UNIT_FILL_FORE_SCHEMECOLOR_INDEX_BRIGHTNESS" val="0"/>
  <p:tag name="KSO_WM_UNIT_FILL_TYPE" val="1"/>
  <p:tag name="KSO_WM_UNIT_HIGHLIGHT" val="0"/>
  <p:tag name="KSO_WM_UNIT_ID" val="diagram20206947_4*m_h_i*1_3_24"/>
  <p:tag name="KSO_WM_UNIT_INDEX" val="1_3_24"/>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688.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7"/>
  <p:tag name="KSO_WM_UNIT_FILL_FORE_SCHEMECOLOR_INDEX_BRIGHTNESS" val="0"/>
  <p:tag name="KSO_WM_UNIT_FILL_TYPE" val="1"/>
  <p:tag name="KSO_WM_UNIT_HIGHLIGHT" val="0"/>
  <p:tag name="KSO_WM_UNIT_ID" val="diagram20206947_4*m_h_i*1_3_25"/>
  <p:tag name="KSO_WM_UNIT_INDEX" val="1_3_25"/>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689.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7"/>
  <p:tag name="KSO_WM_UNIT_FILL_FORE_SCHEMECOLOR_INDEX_BRIGHTNESS" val="0"/>
  <p:tag name="KSO_WM_UNIT_FILL_TYPE" val="1"/>
  <p:tag name="KSO_WM_UNIT_HIGHLIGHT" val="0"/>
  <p:tag name="KSO_WM_UNIT_ID" val="diagram20206947_4*m_h_i*1_3_27"/>
  <p:tag name="KSO_WM_UNIT_INDEX" val="1_3_27"/>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6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690.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7"/>
  <p:tag name="KSO_WM_UNIT_FILL_FORE_SCHEMECOLOR_INDEX_BRIGHTNESS" val="0"/>
  <p:tag name="KSO_WM_UNIT_FILL_TYPE" val="1"/>
  <p:tag name="KSO_WM_UNIT_HIGHLIGHT" val="0"/>
  <p:tag name="KSO_WM_UNIT_ID" val="diagram20206947_4*m_h_i*1_3_30"/>
  <p:tag name="KSO_WM_UNIT_INDEX" val="1_3_30"/>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691.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7"/>
  <p:tag name="KSO_WM_UNIT_FILL_FORE_SCHEMECOLOR_INDEX_BRIGHTNESS" val="0"/>
  <p:tag name="KSO_WM_UNIT_FILL_TYPE" val="1"/>
  <p:tag name="KSO_WM_UNIT_HIGHLIGHT" val="0"/>
  <p:tag name="KSO_WM_UNIT_ID" val="diagram20206947_4*m_h_i*1_3_31"/>
  <p:tag name="KSO_WM_UNIT_INDEX" val="1_3_31"/>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692.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7"/>
  <p:tag name="KSO_WM_UNIT_FILL_FORE_SCHEMECOLOR_INDEX_BRIGHTNESS" val="0"/>
  <p:tag name="KSO_WM_UNIT_FILL_TYPE" val="1"/>
  <p:tag name="KSO_WM_UNIT_HIGHLIGHT" val="0"/>
  <p:tag name="KSO_WM_UNIT_ID" val="diagram20206947_4*m_h_i*1_3_33"/>
  <p:tag name="KSO_WM_UNIT_INDEX" val="1_3_33"/>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693.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7"/>
  <p:tag name="KSO_WM_UNIT_FILL_FORE_SCHEMECOLOR_INDEX_BRIGHTNESS" val="0"/>
  <p:tag name="KSO_WM_UNIT_FILL_TYPE" val="1"/>
  <p:tag name="KSO_WM_UNIT_HIGHLIGHT" val="0"/>
  <p:tag name="KSO_WM_UNIT_ID" val="diagram20206947_4*m_h_i*1_3_36"/>
  <p:tag name="KSO_WM_UNIT_INDEX" val="1_3_36"/>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694.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7"/>
  <p:tag name="KSO_WM_UNIT_FILL_FORE_SCHEMECOLOR_INDEX_BRIGHTNESS" val="0"/>
  <p:tag name="KSO_WM_UNIT_FILL_TYPE" val="1"/>
  <p:tag name="KSO_WM_UNIT_HIGHLIGHT" val="0"/>
  <p:tag name="KSO_WM_UNIT_ID" val="diagram20206947_4*m_h_i*1_3_37"/>
  <p:tag name="KSO_WM_UNIT_INDEX" val="1_3_37"/>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695.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7"/>
  <p:tag name="KSO_WM_UNIT_FILL_FORE_SCHEMECOLOR_INDEX_BRIGHTNESS" val="0"/>
  <p:tag name="KSO_WM_UNIT_FILL_TYPE" val="1"/>
  <p:tag name="KSO_WM_UNIT_HIGHLIGHT" val="0"/>
  <p:tag name="KSO_WM_UNIT_ID" val="diagram20206947_4*m_h_i*1_3_39"/>
  <p:tag name="KSO_WM_UNIT_INDEX" val="1_3_39"/>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696.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7"/>
  <p:tag name="KSO_WM_UNIT_FILL_FORE_SCHEMECOLOR_INDEX_BRIGHTNESS" val="0"/>
  <p:tag name="KSO_WM_UNIT_FILL_TYPE" val="1"/>
  <p:tag name="KSO_WM_UNIT_HIGHLIGHT" val="0"/>
  <p:tag name="KSO_WM_UNIT_ID" val="diagram20206947_4*m_h_i*1_3_41"/>
  <p:tag name="KSO_WM_UNIT_INDEX" val="1_3_41"/>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697.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7"/>
  <p:tag name="KSO_WM_UNIT_FILL_FORE_SCHEMECOLOR_INDEX_BRIGHTNESS" val="0"/>
  <p:tag name="KSO_WM_UNIT_FILL_TYPE" val="1"/>
  <p:tag name="KSO_WM_UNIT_HIGHLIGHT" val="0"/>
  <p:tag name="KSO_WM_UNIT_ID" val="diagram20206947_4*m_h_i*1_3_44"/>
  <p:tag name="KSO_WM_UNIT_INDEX" val="1_3_44"/>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698.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7"/>
  <p:tag name="KSO_WM_UNIT_FILL_FORE_SCHEMECOLOR_INDEX_BRIGHTNESS" val="0"/>
  <p:tag name="KSO_WM_UNIT_FILL_TYPE" val="1"/>
  <p:tag name="KSO_WM_UNIT_HIGHLIGHT" val="0"/>
  <p:tag name="KSO_WM_UNIT_ID" val="diagram20206947_4*m_h_i*1_3_47"/>
  <p:tag name="KSO_WM_UNIT_INDEX" val="1_3_47"/>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699.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7"/>
  <p:tag name="KSO_WM_UNIT_FILL_FORE_SCHEMECOLOR_INDEX_BRIGHTNESS" val="0"/>
  <p:tag name="KSO_WM_UNIT_FILL_TYPE" val="1"/>
  <p:tag name="KSO_WM_UNIT_HIGHLIGHT" val="0"/>
  <p:tag name="KSO_WM_UNIT_ID" val="diagram20206947_4*m_h_i*1_3_49"/>
  <p:tag name="KSO_WM_UNIT_INDEX" val="1_3_49"/>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7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700.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7"/>
  <p:tag name="KSO_WM_UNIT_FILL_FORE_SCHEMECOLOR_INDEX_BRIGHTNESS" val="0"/>
  <p:tag name="KSO_WM_UNIT_FILL_TYPE" val="1"/>
  <p:tag name="KSO_WM_UNIT_HIGHLIGHT" val="0"/>
  <p:tag name="KSO_WM_UNIT_ID" val="diagram20206947_4*m_h_i*1_3_51"/>
  <p:tag name="KSO_WM_UNIT_INDEX" val="1_3_51"/>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701.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7"/>
  <p:tag name="KSO_WM_UNIT_FILL_FORE_SCHEMECOLOR_INDEX_BRIGHTNESS" val="0"/>
  <p:tag name="KSO_WM_UNIT_FILL_TYPE" val="1"/>
  <p:tag name="KSO_WM_UNIT_HIGHLIGHT" val="0"/>
  <p:tag name="KSO_WM_UNIT_ID" val="diagram20206947_4*m_h_i*1_3_53"/>
  <p:tag name="KSO_WM_UNIT_INDEX" val="1_3_53"/>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702.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7"/>
  <p:tag name="KSO_WM_UNIT_FILL_FORE_SCHEMECOLOR_INDEX_BRIGHTNESS" val="0"/>
  <p:tag name="KSO_WM_UNIT_FILL_TYPE" val="1"/>
  <p:tag name="KSO_WM_UNIT_HIGHLIGHT" val="0"/>
  <p:tag name="KSO_WM_UNIT_ID" val="diagram20206947_4*m_h_i*1_3_55"/>
  <p:tag name="KSO_WM_UNIT_INDEX" val="1_3_55"/>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703.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7"/>
  <p:tag name="KSO_WM_UNIT_FILL_FORE_SCHEMECOLOR_INDEX_BRIGHTNESS" val="0"/>
  <p:tag name="KSO_WM_UNIT_FILL_TYPE" val="1"/>
  <p:tag name="KSO_WM_UNIT_HIGHLIGHT" val="0"/>
  <p:tag name="KSO_WM_UNIT_ID" val="diagram20206947_4*m_h_i*1_3_57"/>
  <p:tag name="KSO_WM_UNIT_INDEX" val="1_3_57"/>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704.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7"/>
  <p:tag name="KSO_WM_UNIT_FILL_FORE_SCHEMECOLOR_INDEX_BRIGHTNESS" val="0"/>
  <p:tag name="KSO_WM_UNIT_FILL_TYPE" val="1"/>
  <p:tag name="KSO_WM_UNIT_HIGHLIGHT" val="0"/>
  <p:tag name="KSO_WM_UNIT_ID" val="diagram20206947_4*m_h_i*1_3_59"/>
  <p:tag name="KSO_WM_UNIT_INDEX" val="1_3_59"/>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705.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7"/>
  <p:tag name="KSO_WM_UNIT_FILL_FORE_SCHEMECOLOR_INDEX_BRIGHTNESS" val="0"/>
  <p:tag name="KSO_WM_UNIT_FILL_TYPE" val="1"/>
  <p:tag name="KSO_WM_UNIT_HIGHLIGHT" val="0"/>
  <p:tag name="KSO_WM_UNIT_ID" val="diagram20206947_4*m_h_i*1_3_60"/>
  <p:tag name="KSO_WM_UNIT_INDEX" val="1_3_60"/>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706.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7"/>
  <p:tag name="KSO_WM_UNIT_FILL_FORE_SCHEMECOLOR_INDEX_BRIGHTNESS" val="0"/>
  <p:tag name="KSO_WM_UNIT_FILL_TYPE" val="1"/>
  <p:tag name="KSO_WM_UNIT_HIGHLIGHT" val="0"/>
  <p:tag name="KSO_WM_UNIT_ID" val="diagram20206947_4*m_h_i*1_3_62"/>
  <p:tag name="KSO_WM_UNIT_INDEX" val="1_3_62"/>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707.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7"/>
  <p:tag name="KSO_WM_UNIT_FILL_FORE_SCHEMECOLOR_INDEX_BRIGHTNESS" val="0"/>
  <p:tag name="KSO_WM_UNIT_FILL_TYPE" val="1"/>
  <p:tag name="KSO_WM_UNIT_HIGHLIGHT" val="0"/>
  <p:tag name="KSO_WM_UNIT_ID" val="diagram20206947_4*m_h_i*1_3_66"/>
  <p:tag name="KSO_WM_UNIT_INDEX" val="1_3_66"/>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708.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7"/>
  <p:tag name="KSO_WM_UNIT_FILL_FORE_SCHEMECOLOR_INDEX_BRIGHTNESS" val="0"/>
  <p:tag name="KSO_WM_UNIT_FILL_TYPE" val="1"/>
  <p:tag name="KSO_WM_UNIT_HIGHLIGHT" val="0"/>
  <p:tag name="KSO_WM_UNIT_ID" val="diagram20206947_4*m_h_i*1_3_69"/>
  <p:tag name="KSO_WM_UNIT_INDEX" val="1_3_69"/>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709.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7"/>
  <p:tag name="KSO_WM_UNIT_FILL_FORE_SCHEMECOLOR_INDEX_BRIGHTNESS" val="0"/>
  <p:tag name="KSO_WM_UNIT_FILL_TYPE" val="1"/>
  <p:tag name="KSO_WM_UNIT_HIGHLIGHT" val="0"/>
  <p:tag name="KSO_WM_UNIT_ID" val="diagram20206947_4*m_h_i*1_3_71"/>
  <p:tag name="KSO_WM_UNIT_INDEX" val="1_3_71"/>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7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710.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7"/>
  <p:tag name="KSO_WM_UNIT_FILL_FORE_SCHEMECOLOR_INDEX_BRIGHTNESS" val="0"/>
  <p:tag name="KSO_WM_UNIT_FILL_TYPE" val="1"/>
  <p:tag name="KSO_WM_UNIT_HIGHLIGHT" val="0"/>
  <p:tag name="KSO_WM_UNIT_ID" val="diagram20206947_4*m_h_i*1_3_73"/>
  <p:tag name="KSO_WM_UNIT_INDEX" val="1_3_73"/>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711.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7"/>
  <p:tag name="KSO_WM_UNIT_FILL_FORE_SCHEMECOLOR_INDEX_BRIGHTNESS" val="0"/>
  <p:tag name="KSO_WM_UNIT_FILL_TYPE" val="1"/>
  <p:tag name="KSO_WM_UNIT_HIGHLIGHT" val="0"/>
  <p:tag name="KSO_WM_UNIT_ID" val="diagram20206947_4*m_h_i*1_3_75"/>
  <p:tag name="KSO_WM_UNIT_INDEX" val="1_3_75"/>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712.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7"/>
  <p:tag name="KSO_WM_UNIT_FILL_FORE_SCHEMECOLOR_INDEX_BRIGHTNESS" val="0"/>
  <p:tag name="KSO_WM_UNIT_FILL_TYPE" val="1"/>
  <p:tag name="KSO_WM_UNIT_HIGHLIGHT" val="0"/>
  <p:tag name="KSO_WM_UNIT_ID" val="diagram20206947_4*m_h_i*1_3_77"/>
  <p:tag name="KSO_WM_UNIT_INDEX" val="1_3_77"/>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713.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7"/>
  <p:tag name="KSO_WM_UNIT_FILL_FORE_SCHEMECOLOR_INDEX_BRIGHTNESS" val="0"/>
  <p:tag name="KSO_WM_UNIT_FILL_TYPE" val="1"/>
  <p:tag name="KSO_WM_UNIT_HIGHLIGHT" val="0"/>
  <p:tag name="KSO_WM_UNIT_ID" val="diagram20206947_4*m_h_i*1_3_79"/>
  <p:tag name="KSO_WM_UNIT_INDEX" val="1_3_79"/>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714.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7"/>
  <p:tag name="KSO_WM_UNIT_FILL_FORE_SCHEMECOLOR_INDEX_BRIGHTNESS" val="0"/>
  <p:tag name="KSO_WM_UNIT_FILL_TYPE" val="1"/>
  <p:tag name="KSO_WM_UNIT_HIGHLIGHT" val="0"/>
  <p:tag name="KSO_WM_UNIT_ID" val="diagram20206947_4*m_h_i*1_3_80"/>
  <p:tag name="KSO_WM_UNIT_INDEX" val="1_3_80"/>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715.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7"/>
  <p:tag name="KSO_WM_UNIT_FILL_FORE_SCHEMECOLOR_INDEX_BRIGHTNESS" val="0"/>
  <p:tag name="KSO_WM_UNIT_FILL_TYPE" val="1"/>
  <p:tag name="KSO_WM_UNIT_HIGHLIGHT" val="0"/>
  <p:tag name="KSO_WM_UNIT_ID" val="diagram20206947_4*m_h_i*1_3_81"/>
  <p:tag name="KSO_WM_UNIT_INDEX" val="1_3_81"/>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716.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7"/>
  <p:tag name="KSO_WM_UNIT_FILL_FORE_SCHEMECOLOR_INDEX_BRIGHTNESS" val="0"/>
  <p:tag name="KSO_WM_UNIT_FILL_TYPE" val="1"/>
  <p:tag name="KSO_WM_UNIT_HIGHLIGHT" val="0"/>
  <p:tag name="KSO_WM_UNIT_ID" val="diagram20206947_4*m_h_i*1_3_82"/>
  <p:tag name="KSO_WM_UNIT_INDEX" val="1_3_82"/>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717.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7"/>
  <p:tag name="KSO_WM_UNIT_FILL_FORE_SCHEMECOLOR_INDEX_BRIGHTNESS" val="0"/>
  <p:tag name="KSO_WM_UNIT_FILL_TYPE" val="1"/>
  <p:tag name="KSO_WM_UNIT_HIGHLIGHT" val="0"/>
  <p:tag name="KSO_WM_UNIT_ID" val="diagram20206947_4*m_h_i*1_3_91"/>
  <p:tag name="KSO_WM_UNIT_INDEX" val="1_3_91"/>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718.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7"/>
  <p:tag name="KSO_WM_UNIT_FILL_FORE_SCHEMECOLOR_INDEX_BRIGHTNESS" val="0"/>
  <p:tag name="KSO_WM_UNIT_FILL_TYPE" val="1"/>
  <p:tag name="KSO_WM_UNIT_HIGHLIGHT" val="0"/>
  <p:tag name="KSO_WM_UNIT_ID" val="diagram20206947_4*m_h_i*1_3_92"/>
  <p:tag name="KSO_WM_UNIT_INDEX" val="1_3_92"/>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719.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7"/>
  <p:tag name="KSO_WM_UNIT_FILL_FORE_SCHEMECOLOR_INDEX_BRIGHTNESS" val="0"/>
  <p:tag name="KSO_WM_UNIT_FILL_TYPE" val="1"/>
  <p:tag name="KSO_WM_UNIT_HIGHLIGHT" val="0"/>
  <p:tag name="KSO_WM_UNIT_ID" val="diagram20206947_4*m_h_i*1_3_93"/>
  <p:tag name="KSO_WM_UNIT_INDEX" val="1_3_93"/>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7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720.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7"/>
  <p:tag name="KSO_WM_UNIT_FILL_FORE_SCHEMECOLOR_INDEX_BRIGHTNESS" val="0"/>
  <p:tag name="KSO_WM_UNIT_FILL_TYPE" val="1"/>
  <p:tag name="KSO_WM_UNIT_HIGHLIGHT" val="0"/>
  <p:tag name="KSO_WM_UNIT_ID" val="diagram20206947_4*m_h_i*1_3_94"/>
  <p:tag name="KSO_WM_UNIT_INDEX" val="1_3_94"/>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721.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7"/>
  <p:tag name="KSO_WM_UNIT_FILL_FORE_SCHEMECOLOR_INDEX_BRIGHTNESS" val="0"/>
  <p:tag name="KSO_WM_UNIT_FILL_TYPE" val="1"/>
  <p:tag name="KSO_WM_UNIT_HIGHLIGHT" val="0"/>
  <p:tag name="KSO_WM_UNIT_ID" val="diagram20206947_4*m_h_i*1_3_95"/>
  <p:tag name="KSO_WM_UNIT_INDEX" val="1_3_95"/>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722.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13"/>
  <p:tag name="KSO_WM_UNIT_FILL_FORE_SCHEMECOLOR_INDEX_BRIGHTNESS" val="0.5"/>
  <p:tag name="KSO_WM_UNIT_FILL_TYPE" val="1"/>
  <p:tag name="KSO_WM_UNIT_HIGHLIGHT" val="0"/>
  <p:tag name="KSO_WM_UNIT_ID" val="diagram20206947_4*m_h_i*1_3_96"/>
  <p:tag name="KSO_WM_UNIT_INDEX" val="1_3_96"/>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723.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HIGHLIGHT" val="0"/>
  <p:tag name="KSO_WM_UNIT_ID" val="diagram20206947_4*m_h_i*1_5_1"/>
  <p:tag name="KSO_WM_UNIT_INDEX" val="1_5_1"/>
  <p:tag name="KSO_WM_UNIT_LAYERLEVEL" val="1_1_1"/>
  <p:tag name="KSO_WM_UNIT_LINE_FILL_TYPE" val="2"/>
  <p:tag name="KSO_WM_UNIT_LINE_FORE_SCHEMECOLOR_INDEX" val="9"/>
  <p:tag name="KSO_WM_UNIT_LINE_FORE_SCHEMECOLOR_INDEX_BRIGHTNESS" val="0.4"/>
  <p:tag name="KSO_WM_UNIT_TEXT_FILL_FORE_SCHEMECOLOR_INDEX" val="9"/>
  <p:tag name="KSO_WM_UNIT_TEXT_FILL_FORE_SCHEMECOLOR_INDEX_BRIGHTNESS" val="0"/>
  <p:tag name="KSO_WM_UNIT_TEXT_FILL_TYPE" val="1"/>
  <p:tag name="KSO_WM_UNIT_TYPE" val="m_h_i"/>
</p:tagLst>
</file>

<file path=ppt/tags/tag724.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9"/>
  <p:tag name="KSO_WM_UNIT_FILL_FORE_SCHEMECOLOR_INDEX_BRIGHTNESS" val="0"/>
  <p:tag name="KSO_WM_UNIT_FILL_TYPE" val="1"/>
  <p:tag name="KSO_WM_UNIT_HIGHLIGHT" val="0"/>
  <p:tag name="KSO_WM_UNIT_ID" val="diagram20206947_4*m_h_i*1_5_15"/>
  <p:tag name="KSO_WM_UNIT_INDEX" val="1_5_15"/>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725.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9"/>
  <p:tag name="KSO_WM_UNIT_FILL_FORE_SCHEMECOLOR_INDEX_BRIGHTNESS" val="0"/>
  <p:tag name="KSO_WM_UNIT_FILL_TYPE" val="1"/>
  <p:tag name="KSO_WM_UNIT_HIGHLIGHT" val="0"/>
  <p:tag name="KSO_WM_UNIT_ID" val="diagram20206947_4*m_h_i*1_5_85"/>
  <p:tag name="KSO_WM_UNIT_INDEX" val="1_5_85"/>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726.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9"/>
  <p:tag name="KSO_WM_UNIT_FILL_FORE_SCHEMECOLOR_INDEX_BRIGHTNESS" val="0"/>
  <p:tag name="KSO_WM_UNIT_FILL_TYPE" val="1"/>
  <p:tag name="KSO_WM_UNIT_HIGHLIGHT" val="0"/>
  <p:tag name="KSO_WM_UNIT_ID" val="diagram20206947_4*m_h_i*1_5_61"/>
  <p:tag name="KSO_WM_UNIT_INDEX" val="1_5_61"/>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727.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9"/>
  <p:tag name="KSO_WM_UNIT_FILL_FORE_SCHEMECOLOR_INDEX_BRIGHTNESS" val="0"/>
  <p:tag name="KSO_WM_UNIT_FILL_TYPE" val="1"/>
  <p:tag name="KSO_WM_UNIT_HIGHLIGHT" val="0"/>
  <p:tag name="KSO_WM_UNIT_ID" val="diagram20206947_4*m_h_i*1_5_89"/>
  <p:tag name="KSO_WM_UNIT_INDEX" val="1_5_89"/>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728.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9"/>
  <p:tag name="KSO_WM_UNIT_FILL_FORE_SCHEMECOLOR_INDEX_BRIGHTNESS" val="0"/>
  <p:tag name="KSO_WM_UNIT_FILL_TYPE" val="1"/>
  <p:tag name="KSO_WM_UNIT_HIGHLIGHT" val="0"/>
  <p:tag name="KSO_WM_UNIT_ID" val="diagram20206947_4*m_h_i*1_5_20"/>
  <p:tag name="KSO_WM_UNIT_INDEX" val="1_5_20"/>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729.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9"/>
  <p:tag name="KSO_WM_UNIT_FILL_FORE_SCHEMECOLOR_INDEX_BRIGHTNESS" val="0"/>
  <p:tag name="KSO_WM_UNIT_FILL_TYPE" val="1"/>
  <p:tag name="KSO_WM_UNIT_HIGHLIGHT" val="0"/>
  <p:tag name="KSO_WM_UNIT_ID" val="diagram20206947_4*m_h_i*1_5_42"/>
  <p:tag name="KSO_WM_UNIT_INDEX" val="1_5_42"/>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7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730.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9"/>
  <p:tag name="KSO_WM_UNIT_FILL_FORE_SCHEMECOLOR_INDEX_BRIGHTNESS" val="0"/>
  <p:tag name="KSO_WM_UNIT_FILL_TYPE" val="1"/>
  <p:tag name="KSO_WM_UNIT_HIGHLIGHT" val="0"/>
  <p:tag name="KSO_WM_UNIT_ID" val="diagram20206947_4*m_h_i*1_5_63"/>
  <p:tag name="KSO_WM_UNIT_INDEX" val="1_5_63"/>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731.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9"/>
  <p:tag name="KSO_WM_UNIT_FILL_FORE_SCHEMECOLOR_INDEX_BRIGHTNESS" val="0"/>
  <p:tag name="KSO_WM_UNIT_FILL_TYPE" val="1"/>
  <p:tag name="KSO_WM_UNIT_HIGHLIGHT" val="0"/>
  <p:tag name="KSO_WM_UNIT_ID" val="diagram20206947_4*m_h_i*1_5_90"/>
  <p:tag name="KSO_WM_UNIT_INDEX" val="1_5_90"/>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732.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9"/>
  <p:tag name="KSO_WM_UNIT_FILL_FORE_SCHEMECOLOR_INDEX_BRIGHTNESS" val="0"/>
  <p:tag name="KSO_WM_UNIT_FILL_TYPE" val="1"/>
  <p:tag name="KSO_WM_UNIT_HIGHLIGHT" val="0"/>
  <p:tag name="KSO_WM_UNIT_ID" val="diagram20206947_4*m_h_i*1_5_72"/>
  <p:tag name="KSO_WM_UNIT_INDEX" val="1_5_72"/>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733.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9"/>
  <p:tag name="KSO_WM_UNIT_FILL_FORE_SCHEMECOLOR_INDEX_BRIGHTNESS" val="0"/>
  <p:tag name="KSO_WM_UNIT_FILL_TYPE" val="1"/>
  <p:tag name="KSO_WM_UNIT_HIGHLIGHT" val="0"/>
  <p:tag name="KSO_WM_UNIT_ID" val="diagram20206947_4*m_h_i*1_5_52"/>
  <p:tag name="KSO_WM_UNIT_INDEX" val="1_5_52"/>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734.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9"/>
  <p:tag name="KSO_WM_UNIT_FILL_FORE_SCHEMECOLOR_INDEX_BRIGHTNESS" val="0"/>
  <p:tag name="KSO_WM_UNIT_FILL_TYPE" val="1"/>
  <p:tag name="KSO_WM_UNIT_HIGHLIGHT" val="0"/>
  <p:tag name="KSO_WM_UNIT_ID" val="diagram20206947_4*m_h_i*1_5_7"/>
  <p:tag name="KSO_WM_UNIT_INDEX" val="1_5_7"/>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735.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9"/>
  <p:tag name="KSO_WM_UNIT_FILL_FORE_SCHEMECOLOR_INDEX_BRIGHTNESS" val="0"/>
  <p:tag name="KSO_WM_UNIT_FILL_TYPE" val="1"/>
  <p:tag name="KSO_WM_UNIT_HIGHLIGHT" val="0"/>
  <p:tag name="KSO_WM_UNIT_ID" val="diagram20206947_4*m_h_i*1_5_26"/>
  <p:tag name="KSO_WM_UNIT_INDEX" val="1_5_26"/>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736.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9"/>
  <p:tag name="KSO_WM_UNIT_FILL_FORE_SCHEMECOLOR_INDEX_BRIGHTNESS" val="0"/>
  <p:tag name="KSO_WM_UNIT_FILL_TYPE" val="1"/>
  <p:tag name="KSO_WM_UNIT_HIGHLIGHT" val="0"/>
  <p:tag name="KSO_WM_UNIT_ID" val="diagram20206947_4*m_h_i*1_5_46"/>
  <p:tag name="KSO_WM_UNIT_INDEX" val="1_5_46"/>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737.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9"/>
  <p:tag name="KSO_WM_UNIT_FILL_FORE_SCHEMECOLOR_INDEX_BRIGHTNESS" val="0"/>
  <p:tag name="KSO_WM_UNIT_FILL_TYPE" val="1"/>
  <p:tag name="KSO_WM_UNIT_HIGHLIGHT" val="0"/>
  <p:tag name="KSO_WM_UNIT_ID" val="diagram20206947_4*m_h_i*1_5_65"/>
  <p:tag name="KSO_WM_UNIT_INDEX" val="1_5_65"/>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738.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9"/>
  <p:tag name="KSO_WM_UNIT_FILL_FORE_SCHEMECOLOR_INDEX_BRIGHTNESS" val="0"/>
  <p:tag name="KSO_WM_UNIT_FILL_TYPE" val="1"/>
  <p:tag name="KSO_WM_UNIT_HIGHLIGHT" val="0"/>
  <p:tag name="KSO_WM_UNIT_ID" val="diagram20206947_4*m_h_i*1_5_83"/>
  <p:tag name="KSO_WM_UNIT_INDEX" val="1_5_83"/>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739.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9"/>
  <p:tag name="KSO_WM_UNIT_FILL_FORE_SCHEMECOLOR_INDEX_BRIGHTNESS" val="0"/>
  <p:tag name="KSO_WM_UNIT_FILL_TYPE" val="1"/>
  <p:tag name="KSO_WM_UNIT_HIGHLIGHT" val="0"/>
  <p:tag name="KSO_WM_UNIT_ID" val="diagram20206947_4*m_h_i*1_5_14"/>
  <p:tag name="KSO_WM_UNIT_INDEX" val="1_5_14"/>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7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740.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9"/>
  <p:tag name="KSO_WM_UNIT_FILL_FORE_SCHEMECOLOR_INDEX_BRIGHTNESS" val="0"/>
  <p:tag name="KSO_WM_UNIT_FILL_TYPE" val="1"/>
  <p:tag name="KSO_WM_UNIT_HIGHLIGHT" val="0"/>
  <p:tag name="KSO_WM_UNIT_ID" val="diagram20206947_4*m_h_i*1_5_74"/>
  <p:tag name="KSO_WM_UNIT_INDEX" val="1_5_74"/>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741.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9"/>
  <p:tag name="KSO_WM_UNIT_FILL_FORE_SCHEMECOLOR_INDEX_BRIGHTNESS" val="0"/>
  <p:tag name="KSO_WM_UNIT_FILL_TYPE" val="1"/>
  <p:tag name="KSO_WM_UNIT_HIGHLIGHT" val="0"/>
  <p:tag name="KSO_WM_UNIT_ID" val="diagram20206947_4*m_h_i*1_5_56"/>
  <p:tag name="KSO_WM_UNIT_INDEX" val="1_5_56"/>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742.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9"/>
  <p:tag name="KSO_WM_UNIT_FILL_FORE_SCHEMECOLOR_INDEX_BRIGHTNESS" val="0"/>
  <p:tag name="KSO_WM_UNIT_FILL_TYPE" val="1"/>
  <p:tag name="KSO_WM_UNIT_HIGHLIGHT" val="0"/>
  <p:tag name="KSO_WM_UNIT_ID" val="diagram20206947_4*m_h_i*1_5_32"/>
  <p:tag name="KSO_WM_UNIT_INDEX" val="1_5_32"/>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743.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9"/>
  <p:tag name="KSO_WM_UNIT_FILL_FORE_SCHEMECOLOR_INDEX_BRIGHTNESS" val="0"/>
  <p:tag name="KSO_WM_UNIT_FILL_TYPE" val="1"/>
  <p:tag name="KSO_WM_UNIT_HIGHLIGHT" val="0"/>
  <p:tag name="KSO_WM_UNIT_ID" val="diagram20206947_4*m_h_i*1_5_50"/>
  <p:tag name="KSO_WM_UNIT_INDEX" val="1_5_50"/>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744.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9"/>
  <p:tag name="KSO_WM_UNIT_FILL_FORE_SCHEMECOLOR_INDEX_BRIGHTNESS" val="0"/>
  <p:tag name="KSO_WM_UNIT_FILL_TYPE" val="1"/>
  <p:tag name="KSO_WM_UNIT_HIGHLIGHT" val="0"/>
  <p:tag name="KSO_WM_UNIT_ID" val="diagram20206947_4*m_h_i*1_5_68"/>
  <p:tag name="KSO_WM_UNIT_INDEX" val="1_5_68"/>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745.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9"/>
  <p:tag name="KSO_WM_UNIT_FILL_FORE_SCHEMECOLOR_INDEX_BRIGHTNESS" val="0"/>
  <p:tag name="KSO_WM_UNIT_FILL_TYPE" val="1"/>
  <p:tag name="KSO_WM_UNIT_HIGHLIGHT" val="0"/>
  <p:tag name="KSO_WM_UNIT_ID" val="diagram20206947_4*m_h_i*1_5_84"/>
  <p:tag name="KSO_WM_UNIT_INDEX" val="1_5_84"/>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746.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9"/>
  <p:tag name="KSO_WM_UNIT_FILL_FORE_SCHEMECOLOR_INDEX_BRIGHTNESS" val="0"/>
  <p:tag name="KSO_WM_UNIT_FILL_TYPE" val="1"/>
  <p:tag name="KSO_WM_UNIT_HIGHLIGHT" val="0"/>
  <p:tag name="KSO_WM_UNIT_ID" val="diagram20206947_4*m_h_i*1_5_21"/>
  <p:tag name="KSO_WM_UNIT_INDEX" val="1_5_21"/>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747.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9"/>
  <p:tag name="KSO_WM_UNIT_FILL_FORE_SCHEMECOLOR_INDEX_BRIGHTNESS" val="0"/>
  <p:tag name="KSO_WM_UNIT_FILL_TYPE" val="1"/>
  <p:tag name="KSO_WM_UNIT_HIGHLIGHT" val="0"/>
  <p:tag name="KSO_WM_UNIT_ID" val="diagram20206947_4*m_h_i*1_5_76"/>
  <p:tag name="KSO_WM_UNIT_INDEX" val="1_5_76"/>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748.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9"/>
  <p:tag name="KSO_WM_UNIT_FILL_FORE_SCHEMECOLOR_INDEX_BRIGHTNESS" val="0"/>
  <p:tag name="KSO_WM_UNIT_FILL_TYPE" val="1"/>
  <p:tag name="KSO_WM_UNIT_HIGHLIGHT" val="0"/>
  <p:tag name="KSO_WM_UNIT_ID" val="diagram20206947_4*m_h_i*1_5_22"/>
  <p:tag name="KSO_WM_UNIT_INDEX" val="1_5_22"/>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749.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9"/>
  <p:tag name="KSO_WM_UNIT_FILL_FORE_SCHEMECOLOR_INDEX_BRIGHTNESS" val="0"/>
  <p:tag name="KSO_WM_UNIT_FILL_TYPE" val="1"/>
  <p:tag name="KSO_WM_UNIT_HIGHLIGHT" val="0"/>
  <p:tag name="KSO_WM_UNIT_ID" val="diagram20206947_4*m_h_i*1_5_38"/>
  <p:tag name="KSO_WM_UNIT_INDEX" val="1_5_38"/>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7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750.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9"/>
  <p:tag name="KSO_WM_UNIT_FILL_FORE_SCHEMECOLOR_INDEX_BRIGHTNESS" val="0"/>
  <p:tag name="KSO_WM_UNIT_FILL_TYPE" val="1"/>
  <p:tag name="KSO_WM_UNIT_HIGHLIGHT" val="0"/>
  <p:tag name="KSO_WM_UNIT_ID" val="diagram20206947_4*m_h_i*1_5_54"/>
  <p:tag name="KSO_WM_UNIT_INDEX" val="1_5_54"/>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751.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9"/>
  <p:tag name="KSO_WM_UNIT_FILL_FORE_SCHEMECOLOR_INDEX_BRIGHTNESS" val="0"/>
  <p:tag name="KSO_WM_UNIT_FILL_TYPE" val="1"/>
  <p:tag name="KSO_WM_UNIT_HIGHLIGHT" val="0"/>
  <p:tag name="KSO_WM_UNIT_ID" val="diagram20206947_4*m_h_i*1_5_70"/>
  <p:tag name="KSO_WM_UNIT_INDEX" val="1_5_70"/>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752.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9"/>
  <p:tag name="KSO_WM_UNIT_FILL_FORE_SCHEMECOLOR_INDEX_BRIGHTNESS" val="0"/>
  <p:tag name="KSO_WM_UNIT_FILL_TYPE" val="1"/>
  <p:tag name="KSO_WM_UNIT_HIGHLIGHT" val="0"/>
  <p:tag name="KSO_WM_UNIT_ID" val="diagram20206947_4*m_h_i*1_5_28"/>
  <p:tag name="KSO_WM_UNIT_INDEX" val="1_5_28"/>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753.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9"/>
  <p:tag name="KSO_WM_UNIT_FILL_FORE_SCHEMECOLOR_INDEX_BRIGHTNESS" val="0"/>
  <p:tag name="KSO_WM_UNIT_FILL_TYPE" val="1"/>
  <p:tag name="KSO_WM_UNIT_HIGHLIGHT" val="0"/>
  <p:tag name="KSO_WM_UNIT_ID" val="diagram20206947_4*m_h_i*1_5_78"/>
  <p:tag name="KSO_WM_UNIT_INDEX" val="1_5_78"/>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754.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9"/>
  <p:tag name="KSO_WM_UNIT_FILL_FORE_SCHEMECOLOR_INDEX_BRIGHTNESS" val="0"/>
  <p:tag name="KSO_WM_UNIT_FILL_TYPE" val="1"/>
  <p:tag name="KSO_WM_UNIT_HIGHLIGHT" val="0"/>
  <p:tag name="KSO_WM_UNIT_ID" val="diagram20206947_4*m_h_i*1_5_29"/>
  <p:tag name="KSO_WM_UNIT_INDEX" val="1_5_29"/>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755.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9"/>
  <p:tag name="KSO_WM_UNIT_FILL_FORE_SCHEMECOLOR_INDEX_BRIGHTNESS" val="0"/>
  <p:tag name="KSO_WM_UNIT_FILL_TYPE" val="1"/>
  <p:tag name="KSO_WM_UNIT_HIGHLIGHT" val="0"/>
  <p:tag name="KSO_WM_UNIT_ID" val="diagram20206947_4*m_h_i*1_5_43"/>
  <p:tag name="KSO_WM_UNIT_INDEX" val="1_5_43"/>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756.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9"/>
  <p:tag name="KSO_WM_UNIT_FILL_FORE_SCHEMECOLOR_INDEX_BRIGHTNESS" val="0"/>
  <p:tag name="KSO_WM_UNIT_FILL_TYPE" val="1"/>
  <p:tag name="KSO_WM_UNIT_HIGHLIGHT" val="0"/>
  <p:tag name="KSO_WM_UNIT_ID" val="diagram20206947_4*m_h_i*1_5_58"/>
  <p:tag name="KSO_WM_UNIT_INDEX" val="1_5_58"/>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757.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9"/>
  <p:tag name="KSO_WM_UNIT_FILL_FORE_SCHEMECOLOR_INDEX_BRIGHTNESS" val="0"/>
  <p:tag name="KSO_WM_UNIT_FILL_TYPE" val="1"/>
  <p:tag name="KSO_WM_UNIT_HIGHLIGHT" val="0"/>
  <p:tag name="KSO_WM_UNIT_ID" val="diagram20206947_4*m_h_i*1_5_86"/>
  <p:tag name="KSO_WM_UNIT_INDEX" val="1_5_86"/>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758.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9"/>
  <p:tag name="KSO_WM_UNIT_FILL_FORE_SCHEMECOLOR_INDEX_BRIGHTNESS" val="0"/>
  <p:tag name="KSO_WM_UNIT_FILL_TYPE" val="1"/>
  <p:tag name="KSO_WM_UNIT_HIGHLIGHT" val="0"/>
  <p:tag name="KSO_WM_UNIT_ID" val="diagram20206947_4*m_h_i*1_5_34"/>
  <p:tag name="KSO_WM_UNIT_INDEX" val="1_5_34"/>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759.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9"/>
  <p:tag name="KSO_WM_UNIT_FILL_FORE_SCHEMECOLOR_INDEX_BRIGHTNESS" val="0"/>
  <p:tag name="KSO_WM_UNIT_FILL_TYPE" val="1"/>
  <p:tag name="KSO_WM_UNIT_HIGHLIGHT" val="0"/>
  <p:tag name="KSO_WM_UNIT_ID" val="diagram20206947_4*m_h_i*1_5_8"/>
  <p:tag name="KSO_WM_UNIT_INDEX" val="1_5_8"/>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7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760.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9"/>
  <p:tag name="KSO_WM_UNIT_FILL_FORE_SCHEMECOLOR_INDEX_BRIGHTNESS" val="0"/>
  <p:tag name="KSO_WM_UNIT_FILL_TYPE" val="1"/>
  <p:tag name="KSO_WM_UNIT_HIGHLIGHT" val="0"/>
  <p:tag name="KSO_WM_UNIT_ID" val="diagram20206947_4*m_h_i*1_5_35"/>
  <p:tag name="KSO_WM_UNIT_INDEX" val="1_5_35"/>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761.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9"/>
  <p:tag name="KSO_WM_UNIT_FILL_FORE_SCHEMECOLOR_INDEX_BRIGHTNESS" val="0"/>
  <p:tag name="KSO_WM_UNIT_FILL_TYPE" val="1"/>
  <p:tag name="KSO_WM_UNIT_HIGHLIGHT" val="0"/>
  <p:tag name="KSO_WM_UNIT_ID" val="diagram20206947_4*m_h_i*1_5_48"/>
  <p:tag name="KSO_WM_UNIT_INDEX" val="1_5_48"/>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762.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9"/>
  <p:tag name="KSO_WM_UNIT_FILL_FORE_SCHEMECOLOR_INDEX_BRIGHTNESS" val="0"/>
  <p:tag name="KSO_WM_UNIT_FILL_TYPE" val="1"/>
  <p:tag name="KSO_WM_UNIT_HIGHLIGHT" val="0"/>
  <p:tag name="KSO_WM_UNIT_ID" val="diagram20206947_4*m_h_i*1_5_87"/>
  <p:tag name="KSO_WM_UNIT_INDEX" val="1_5_87"/>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763.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9"/>
  <p:tag name="KSO_WM_UNIT_FILL_FORE_SCHEMECOLOR_INDEX_BRIGHTNESS" val="0"/>
  <p:tag name="KSO_WM_UNIT_FILL_TYPE" val="1"/>
  <p:tag name="KSO_WM_UNIT_HIGHLIGHT" val="0"/>
  <p:tag name="KSO_WM_UNIT_ID" val="diagram20206947_4*m_h_i*1_5_4"/>
  <p:tag name="KSO_WM_UNIT_INDEX" val="1_5_4"/>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764.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9"/>
  <p:tag name="KSO_WM_UNIT_FILL_FORE_SCHEMECOLOR_INDEX_BRIGHTNESS" val="0"/>
  <p:tag name="KSO_WM_UNIT_FILL_TYPE" val="1"/>
  <p:tag name="KSO_WM_UNIT_HIGHLIGHT" val="0"/>
  <p:tag name="KSO_WM_UNIT_ID" val="diagram20206947_4*m_h_i*1_5_16"/>
  <p:tag name="KSO_WM_UNIT_INDEX" val="1_5_16"/>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765.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9"/>
  <p:tag name="KSO_WM_UNIT_FILL_FORE_SCHEMECOLOR_INDEX_BRIGHTNESS" val="0"/>
  <p:tag name="KSO_WM_UNIT_FILL_TYPE" val="1"/>
  <p:tag name="KSO_WM_UNIT_HIGHLIGHT" val="0"/>
  <p:tag name="KSO_WM_UNIT_ID" val="diagram20206947_4*m_h_i*1_5_40"/>
  <p:tag name="KSO_WM_UNIT_INDEX" val="1_5_40"/>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766.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9"/>
  <p:tag name="KSO_WM_UNIT_FILL_FORE_SCHEMECOLOR_INDEX_BRIGHTNESS" val="0"/>
  <p:tag name="KSO_WM_UNIT_FILL_TYPE" val="1"/>
  <p:tag name="KSO_WM_UNIT_HIGHLIGHT" val="0"/>
  <p:tag name="KSO_WM_UNIT_ID" val="diagram20206947_4*m_h_i*1_5_64"/>
  <p:tag name="KSO_WM_UNIT_INDEX" val="1_5_64"/>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767.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9"/>
  <p:tag name="KSO_WM_UNIT_FILL_FORE_SCHEMECOLOR_INDEX_BRIGHTNESS" val="0"/>
  <p:tag name="KSO_WM_UNIT_FILL_TYPE" val="1"/>
  <p:tag name="KSO_WM_UNIT_HIGHLIGHT" val="0"/>
  <p:tag name="KSO_WM_UNIT_ID" val="diagram20206947_4*m_h_i*1_5_88"/>
  <p:tag name="KSO_WM_UNIT_INDEX" val="1_5_88"/>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768.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9"/>
  <p:tag name="KSO_WM_UNIT_FILL_FORE_SCHEMECOLOR_INDEX_BRIGHTNESS" val="0"/>
  <p:tag name="KSO_WM_UNIT_FILL_TYPE" val="1"/>
  <p:tag name="KSO_WM_UNIT_HIGHLIGHT" val="0"/>
  <p:tag name="KSO_WM_UNIT_ID" val="diagram20206947_4*m_h_i*1_5_12"/>
  <p:tag name="KSO_WM_UNIT_INDEX" val="1_5_12"/>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769.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9"/>
  <p:tag name="KSO_WM_UNIT_FILL_FORE_SCHEMECOLOR_INDEX_BRIGHTNESS" val="0"/>
  <p:tag name="KSO_WM_UNIT_FILL_TYPE" val="1"/>
  <p:tag name="KSO_WM_UNIT_HIGHLIGHT" val="0"/>
  <p:tag name="KSO_WM_UNIT_ID" val="diagram20206947_4*m_h_i*1_5_23"/>
  <p:tag name="KSO_WM_UNIT_INDEX" val="1_5_23"/>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7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770.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13"/>
  <p:tag name="KSO_WM_UNIT_FILL_FORE_SCHEMECOLOR_INDEX_BRIGHTNESS" val="0.5"/>
  <p:tag name="KSO_WM_UNIT_FILL_TYPE" val="1"/>
  <p:tag name="KSO_WM_UNIT_HIGHLIGHT" val="0"/>
  <p:tag name="KSO_WM_UNIT_ID" val="diagram20206947_4*m_h_i*1_5_45"/>
  <p:tag name="KSO_WM_UNIT_INDEX" val="1_5_45"/>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771.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9"/>
  <p:tag name="KSO_WM_UNIT_FILL_FORE_SCHEMECOLOR_INDEX_BRIGHTNESS" val="0"/>
  <p:tag name="KSO_WM_UNIT_FILL_TYPE" val="1"/>
  <p:tag name="KSO_WM_UNIT_HIGHLIGHT" val="0"/>
  <p:tag name="KSO_WM_UNIT_ID" val="diagram20206947_4*m_h_i*1_5_67"/>
  <p:tag name="KSO_WM_UNIT_INDEX" val="1_5_67"/>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772.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9"/>
  <p:tag name="KSO_WM_UNIT_FILL_FORE_SCHEMECOLOR_INDEX_BRIGHTNESS" val="0"/>
  <p:tag name="KSO_WM_UNIT_FILL_TYPE" val="1"/>
  <p:tag name="KSO_WM_UNIT_HIGHLIGHT" val="0"/>
  <p:tag name="KSO_WM_UNIT_ID" val="diagram20206947_4*m_h_i*1_5_2"/>
  <p:tag name="KSO_WM_UNIT_INDEX" val="1_5_2"/>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773.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9"/>
  <p:tag name="KSO_WM_UNIT_FILL_FORE_SCHEMECOLOR_INDEX_BRIGHTNESS" val="0"/>
  <p:tag name="KSO_WM_UNIT_FILL_TYPE" val="1"/>
  <p:tag name="KSO_WM_UNIT_HIGHLIGHT" val="0"/>
  <p:tag name="KSO_WM_UNIT_ID" val="diagram20206947_4*m_h_i*1_5_3"/>
  <p:tag name="KSO_WM_UNIT_INDEX" val="1_5_3"/>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774.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9"/>
  <p:tag name="KSO_WM_UNIT_FILL_FORE_SCHEMECOLOR_INDEX_BRIGHTNESS" val="0"/>
  <p:tag name="KSO_WM_UNIT_FILL_TYPE" val="1"/>
  <p:tag name="KSO_WM_UNIT_HIGHLIGHT" val="0"/>
  <p:tag name="KSO_WM_UNIT_ID" val="diagram20206947_4*m_h_i*1_5_5"/>
  <p:tag name="KSO_WM_UNIT_INDEX" val="1_5_5"/>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775.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9"/>
  <p:tag name="KSO_WM_UNIT_FILL_FORE_SCHEMECOLOR_INDEX_BRIGHTNESS" val="0"/>
  <p:tag name="KSO_WM_UNIT_FILL_TYPE" val="1"/>
  <p:tag name="KSO_WM_UNIT_HIGHLIGHT" val="0"/>
  <p:tag name="KSO_WM_UNIT_ID" val="diagram20206947_4*m_h_i*1_5_9"/>
  <p:tag name="KSO_WM_UNIT_INDEX" val="1_5_9"/>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776.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9"/>
  <p:tag name="KSO_WM_UNIT_FILL_FORE_SCHEMECOLOR_INDEX_BRIGHTNESS" val="0"/>
  <p:tag name="KSO_WM_UNIT_FILL_TYPE" val="1"/>
  <p:tag name="KSO_WM_UNIT_HIGHLIGHT" val="0"/>
  <p:tag name="KSO_WM_UNIT_ID" val="diagram20206947_4*m_h_i*1_5_10"/>
  <p:tag name="KSO_WM_UNIT_INDEX" val="1_5_10"/>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777.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9"/>
  <p:tag name="KSO_WM_UNIT_FILL_FORE_SCHEMECOLOR_INDEX_BRIGHTNESS" val="0"/>
  <p:tag name="KSO_WM_UNIT_FILL_TYPE" val="1"/>
  <p:tag name="KSO_WM_UNIT_HIGHLIGHT" val="0"/>
  <p:tag name="KSO_WM_UNIT_ID" val="diagram20206947_4*m_h_i*1_5_11"/>
  <p:tag name="KSO_WM_UNIT_INDEX" val="1_5_11"/>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778.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9"/>
  <p:tag name="KSO_WM_UNIT_FILL_FORE_SCHEMECOLOR_INDEX_BRIGHTNESS" val="0"/>
  <p:tag name="KSO_WM_UNIT_FILL_TYPE" val="1"/>
  <p:tag name="KSO_WM_UNIT_HIGHLIGHT" val="0"/>
  <p:tag name="KSO_WM_UNIT_ID" val="diagram20206947_4*m_h_i*1_5_13"/>
  <p:tag name="KSO_WM_UNIT_INDEX" val="1_5_13"/>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779.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9"/>
  <p:tag name="KSO_WM_UNIT_FILL_FORE_SCHEMECOLOR_INDEX_BRIGHTNESS" val="0"/>
  <p:tag name="KSO_WM_UNIT_FILL_TYPE" val="1"/>
  <p:tag name="KSO_WM_UNIT_HIGHLIGHT" val="0"/>
  <p:tag name="KSO_WM_UNIT_ID" val="diagram20206947_4*m_h_i*1_5_17"/>
  <p:tag name="KSO_WM_UNIT_INDEX" val="1_5_17"/>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7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780.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9"/>
  <p:tag name="KSO_WM_UNIT_FILL_FORE_SCHEMECOLOR_INDEX_BRIGHTNESS" val="0"/>
  <p:tag name="KSO_WM_UNIT_FILL_TYPE" val="1"/>
  <p:tag name="KSO_WM_UNIT_HIGHLIGHT" val="0"/>
  <p:tag name="KSO_WM_UNIT_ID" val="diagram20206947_4*m_h_i*1_5_18"/>
  <p:tag name="KSO_WM_UNIT_INDEX" val="1_5_18"/>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781.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9"/>
  <p:tag name="KSO_WM_UNIT_FILL_FORE_SCHEMECOLOR_INDEX_BRIGHTNESS" val="0"/>
  <p:tag name="KSO_WM_UNIT_FILL_TYPE" val="1"/>
  <p:tag name="KSO_WM_UNIT_HIGHLIGHT" val="0"/>
  <p:tag name="KSO_WM_UNIT_ID" val="diagram20206947_4*m_h_i*1_5_19"/>
  <p:tag name="KSO_WM_UNIT_INDEX" val="1_5_19"/>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782.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9"/>
  <p:tag name="KSO_WM_UNIT_FILL_FORE_SCHEMECOLOR_INDEX_BRIGHTNESS" val="0"/>
  <p:tag name="KSO_WM_UNIT_FILL_TYPE" val="1"/>
  <p:tag name="KSO_WM_UNIT_HIGHLIGHT" val="0"/>
  <p:tag name="KSO_WM_UNIT_ID" val="diagram20206947_4*m_h_i*1_5_24"/>
  <p:tag name="KSO_WM_UNIT_INDEX" val="1_5_24"/>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783.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9"/>
  <p:tag name="KSO_WM_UNIT_FILL_FORE_SCHEMECOLOR_INDEX_BRIGHTNESS" val="0"/>
  <p:tag name="KSO_WM_UNIT_FILL_TYPE" val="1"/>
  <p:tag name="KSO_WM_UNIT_HIGHLIGHT" val="0"/>
  <p:tag name="KSO_WM_UNIT_ID" val="diagram20206947_4*m_h_i*1_5_25"/>
  <p:tag name="KSO_WM_UNIT_INDEX" val="1_5_25"/>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784.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9"/>
  <p:tag name="KSO_WM_UNIT_FILL_FORE_SCHEMECOLOR_INDEX_BRIGHTNESS" val="0"/>
  <p:tag name="KSO_WM_UNIT_FILL_TYPE" val="1"/>
  <p:tag name="KSO_WM_UNIT_HIGHLIGHT" val="0"/>
  <p:tag name="KSO_WM_UNIT_ID" val="diagram20206947_4*m_h_i*1_5_27"/>
  <p:tag name="KSO_WM_UNIT_INDEX" val="1_5_27"/>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785.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9"/>
  <p:tag name="KSO_WM_UNIT_FILL_FORE_SCHEMECOLOR_INDEX_BRIGHTNESS" val="0"/>
  <p:tag name="KSO_WM_UNIT_FILL_TYPE" val="1"/>
  <p:tag name="KSO_WM_UNIT_HIGHLIGHT" val="0"/>
  <p:tag name="KSO_WM_UNIT_ID" val="diagram20206947_4*m_h_i*1_5_30"/>
  <p:tag name="KSO_WM_UNIT_INDEX" val="1_5_30"/>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786.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9"/>
  <p:tag name="KSO_WM_UNIT_FILL_FORE_SCHEMECOLOR_INDEX_BRIGHTNESS" val="0"/>
  <p:tag name="KSO_WM_UNIT_FILL_TYPE" val="1"/>
  <p:tag name="KSO_WM_UNIT_HIGHLIGHT" val="0"/>
  <p:tag name="KSO_WM_UNIT_ID" val="diagram20206947_4*m_h_i*1_5_31"/>
  <p:tag name="KSO_WM_UNIT_INDEX" val="1_5_31"/>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787.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9"/>
  <p:tag name="KSO_WM_UNIT_FILL_FORE_SCHEMECOLOR_INDEX_BRIGHTNESS" val="0"/>
  <p:tag name="KSO_WM_UNIT_FILL_TYPE" val="1"/>
  <p:tag name="KSO_WM_UNIT_HIGHLIGHT" val="0"/>
  <p:tag name="KSO_WM_UNIT_ID" val="diagram20206947_4*m_h_i*1_5_33"/>
  <p:tag name="KSO_WM_UNIT_INDEX" val="1_5_33"/>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788.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9"/>
  <p:tag name="KSO_WM_UNIT_FILL_FORE_SCHEMECOLOR_INDEX_BRIGHTNESS" val="0"/>
  <p:tag name="KSO_WM_UNIT_FILL_TYPE" val="1"/>
  <p:tag name="KSO_WM_UNIT_HIGHLIGHT" val="0"/>
  <p:tag name="KSO_WM_UNIT_ID" val="diagram20206947_4*m_h_i*1_5_36"/>
  <p:tag name="KSO_WM_UNIT_INDEX" val="1_5_36"/>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789.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9"/>
  <p:tag name="KSO_WM_UNIT_FILL_FORE_SCHEMECOLOR_INDEX_BRIGHTNESS" val="0"/>
  <p:tag name="KSO_WM_UNIT_FILL_TYPE" val="1"/>
  <p:tag name="KSO_WM_UNIT_HIGHLIGHT" val="0"/>
  <p:tag name="KSO_WM_UNIT_ID" val="diagram20206947_4*m_h_i*1_5_37"/>
  <p:tag name="KSO_WM_UNIT_INDEX" val="1_5_37"/>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7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790.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9"/>
  <p:tag name="KSO_WM_UNIT_FILL_FORE_SCHEMECOLOR_INDEX_BRIGHTNESS" val="0"/>
  <p:tag name="KSO_WM_UNIT_FILL_TYPE" val="1"/>
  <p:tag name="KSO_WM_UNIT_HIGHLIGHT" val="0"/>
  <p:tag name="KSO_WM_UNIT_ID" val="diagram20206947_4*m_h_i*1_5_39"/>
  <p:tag name="KSO_WM_UNIT_INDEX" val="1_5_39"/>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791.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9"/>
  <p:tag name="KSO_WM_UNIT_FILL_FORE_SCHEMECOLOR_INDEX_BRIGHTNESS" val="0"/>
  <p:tag name="KSO_WM_UNIT_FILL_TYPE" val="1"/>
  <p:tag name="KSO_WM_UNIT_HIGHLIGHT" val="0"/>
  <p:tag name="KSO_WM_UNIT_ID" val="diagram20206947_4*m_h_i*1_5_41"/>
  <p:tag name="KSO_WM_UNIT_INDEX" val="1_5_41"/>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792.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9"/>
  <p:tag name="KSO_WM_UNIT_FILL_FORE_SCHEMECOLOR_INDEX_BRIGHTNESS" val="0"/>
  <p:tag name="KSO_WM_UNIT_FILL_TYPE" val="1"/>
  <p:tag name="KSO_WM_UNIT_HIGHLIGHT" val="0"/>
  <p:tag name="KSO_WM_UNIT_ID" val="diagram20206947_4*m_h_i*1_5_44"/>
  <p:tag name="KSO_WM_UNIT_INDEX" val="1_5_44"/>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793.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9"/>
  <p:tag name="KSO_WM_UNIT_FILL_FORE_SCHEMECOLOR_INDEX_BRIGHTNESS" val="0"/>
  <p:tag name="KSO_WM_UNIT_FILL_TYPE" val="1"/>
  <p:tag name="KSO_WM_UNIT_HIGHLIGHT" val="0"/>
  <p:tag name="KSO_WM_UNIT_ID" val="diagram20206947_4*m_h_i*1_5_47"/>
  <p:tag name="KSO_WM_UNIT_INDEX" val="1_5_47"/>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794.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9"/>
  <p:tag name="KSO_WM_UNIT_FILL_FORE_SCHEMECOLOR_INDEX_BRIGHTNESS" val="0"/>
  <p:tag name="KSO_WM_UNIT_FILL_TYPE" val="1"/>
  <p:tag name="KSO_WM_UNIT_HIGHLIGHT" val="0"/>
  <p:tag name="KSO_WM_UNIT_ID" val="diagram20206947_4*m_h_i*1_5_49"/>
  <p:tag name="KSO_WM_UNIT_INDEX" val="1_5_49"/>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795.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9"/>
  <p:tag name="KSO_WM_UNIT_FILL_FORE_SCHEMECOLOR_INDEX_BRIGHTNESS" val="0"/>
  <p:tag name="KSO_WM_UNIT_FILL_TYPE" val="1"/>
  <p:tag name="KSO_WM_UNIT_HIGHLIGHT" val="0"/>
  <p:tag name="KSO_WM_UNIT_ID" val="diagram20206947_4*m_h_i*1_5_51"/>
  <p:tag name="KSO_WM_UNIT_INDEX" val="1_5_51"/>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796.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9"/>
  <p:tag name="KSO_WM_UNIT_FILL_FORE_SCHEMECOLOR_INDEX_BRIGHTNESS" val="0"/>
  <p:tag name="KSO_WM_UNIT_FILL_TYPE" val="1"/>
  <p:tag name="KSO_WM_UNIT_HIGHLIGHT" val="0"/>
  <p:tag name="KSO_WM_UNIT_ID" val="diagram20206947_4*m_h_i*1_5_53"/>
  <p:tag name="KSO_WM_UNIT_INDEX" val="1_5_53"/>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797.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9"/>
  <p:tag name="KSO_WM_UNIT_FILL_FORE_SCHEMECOLOR_INDEX_BRIGHTNESS" val="0"/>
  <p:tag name="KSO_WM_UNIT_FILL_TYPE" val="1"/>
  <p:tag name="KSO_WM_UNIT_HIGHLIGHT" val="0"/>
  <p:tag name="KSO_WM_UNIT_ID" val="diagram20206947_4*m_h_i*1_5_55"/>
  <p:tag name="KSO_WM_UNIT_INDEX" val="1_5_55"/>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798.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9"/>
  <p:tag name="KSO_WM_UNIT_FILL_FORE_SCHEMECOLOR_INDEX_BRIGHTNESS" val="0"/>
  <p:tag name="KSO_WM_UNIT_FILL_TYPE" val="1"/>
  <p:tag name="KSO_WM_UNIT_HIGHLIGHT" val="0"/>
  <p:tag name="KSO_WM_UNIT_ID" val="diagram20206947_4*m_h_i*1_5_57"/>
  <p:tag name="KSO_WM_UNIT_INDEX" val="1_5_57"/>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799.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9"/>
  <p:tag name="KSO_WM_UNIT_FILL_FORE_SCHEMECOLOR_INDEX_BRIGHTNESS" val="0"/>
  <p:tag name="KSO_WM_UNIT_FILL_TYPE" val="1"/>
  <p:tag name="KSO_WM_UNIT_HIGHLIGHT" val="0"/>
  <p:tag name="KSO_WM_UNIT_ID" val="diagram20206947_4*m_h_i*1_5_59"/>
  <p:tag name="KSO_WM_UNIT_INDEX" val="1_5_59"/>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y*1"/>
  <p:tag name="KSO_WM_UNIT_INDEX" val="1"/>
  <p:tag name="KSO_WM_UNIT_LAYERLEVEL" val="1"/>
  <p:tag name="KSO_WM_UNIT_TYPE" val="y"/>
</p:tagLst>
</file>

<file path=ppt/tags/tag8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800.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9"/>
  <p:tag name="KSO_WM_UNIT_FILL_FORE_SCHEMECOLOR_INDEX_BRIGHTNESS" val="0"/>
  <p:tag name="KSO_WM_UNIT_FILL_TYPE" val="1"/>
  <p:tag name="KSO_WM_UNIT_HIGHLIGHT" val="0"/>
  <p:tag name="KSO_WM_UNIT_ID" val="diagram20206947_4*m_h_i*1_5_60"/>
  <p:tag name="KSO_WM_UNIT_INDEX" val="1_5_60"/>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801.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9"/>
  <p:tag name="KSO_WM_UNIT_FILL_FORE_SCHEMECOLOR_INDEX_BRIGHTNESS" val="0"/>
  <p:tag name="KSO_WM_UNIT_FILL_TYPE" val="1"/>
  <p:tag name="KSO_WM_UNIT_HIGHLIGHT" val="0"/>
  <p:tag name="KSO_WM_UNIT_ID" val="diagram20206947_4*m_h_i*1_5_62"/>
  <p:tag name="KSO_WM_UNIT_INDEX" val="1_5_62"/>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802.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9"/>
  <p:tag name="KSO_WM_UNIT_FILL_FORE_SCHEMECOLOR_INDEX_BRIGHTNESS" val="0"/>
  <p:tag name="KSO_WM_UNIT_FILL_TYPE" val="1"/>
  <p:tag name="KSO_WM_UNIT_HIGHLIGHT" val="0"/>
  <p:tag name="KSO_WM_UNIT_ID" val="diagram20206947_4*m_h_i*1_5_66"/>
  <p:tag name="KSO_WM_UNIT_INDEX" val="1_5_66"/>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803.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9"/>
  <p:tag name="KSO_WM_UNIT_FILL_FORE_SCHEMECOLOR_INDEX_BRIGHTNESS" val="0"/>
  <p:tag name="KSO_WM_UNIT_FILL_TYPE" val="1"/>
  <p:tag name="KSO_WM_UNIT_HIGHLIGHT" val="0"/>
  <p:tag name="KSO_WM_UNIT_ID" val="diagram20206947_4*m_h_i*1_5_69"/>
  <p:tag name="KSO_WM_UNIT_INDEX" val="1_5_69"/>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804.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9"/>
  <p:tag name="KSO_WM_UNIT_FILL_FORE_SCHEMECOLOR_INDEX_BRIGHTNESS" val="0"/>
  <p:tag name="KSO_WM_UNIT_FILL_TYPE" val="1"/>
  <p:tag name="KSO_WM_UNIT_HIGHLIGHT" val="0"/>
  <p:tag name="KSO_WM_UNIT_ID" val="diagram20206947_4*m_h_i*1_5_71"/>
  <p:tag name="KSO_WM_UNIT_INDEX" val="1_5_71"/>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805.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9"/>
  <p:tag name="KSO_WM_UNIT_FILL_FORE_SCHEMECOLOR_INDEX_BRIGHTNESS" val="0"/>
  <p:tag name="KSO_WM_UNIT_FILL_TYPE" val="1"/>
  <p:tag name="KSO_WM_UNIT_HIGHLIGHT" val="0"/>
  <p:tag name="KSO_WM_UNIT_ID" val="diagram20206947_4*m_h_i*1_5_73"/>
  <p:tag name="KSO_WM_UNIT_INDEX" val="1_5_73"/>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806.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9"/>
  <p:tag name="KSO_WM_UNIT_FILL_FORE_SCHEMECOLOR_INDEX_BRIGHTNESS" val="0"/>
  <p:tag name="KSO_WM_UNIT_FILL_TYPE" val="1"/>
  <p:tag name="KSO_WM_UNIT_HIGHLIGHT" val="0"/>
  <p:tag name="KSO_WM_UNIT_ID" val="diagram20206947_4*m_h_i*1_5_75"/>
  <p:tag name="KSO_WM_UNIT_INDEX" val="1_5_75"/>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807.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9"/>
  <p:tag name="KSO_WM_UNIT_FILL_FORE_SCHEMECOLOR_INDEX_BRIGHTNESS" val="0"/>
  <p:tag name="KSO_WM_UNIT_FILL_TYPE" val="1"/>
  <p:tag name="KSO_WM_UNIT_HIGHLIGHT" val="0"/>
  <p:tag name="KSO_WM_UNIT_ID" val="diagram20206947_4*m_h_i*1_5_77"/>
  <p:tag name="KSO_WM_UNIT_INDEX" val="1_5_77"/>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808.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9"/>
  <p:tag name="KSO_WM_UNIT_FILL_FORE_SCHEMECOLOR_INDEX_BRIGHTNESS" val="0"/>
  <p:tag name="KSO_WM_UNIT_FILL_TYPE" val="1"/>
  <p:tag name="KSO_WM_UNIT_HIGHLIGHT" val="0"/>
  <p:tag name="KSO_WM_UNIT_ID" val="diagram20206947_4*m_h_i*1_5_79"/>
  <p:tag name="KSO_WM_UNIT_INDEX" val="1_5_79"/>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809.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9"/>
  <p:tag name="KSO_WM_UNIT_FILL_FORE_SCHEMECOLOR_INDEX_BRIGHTNESS" val="0"/>
  <p:tag name="KSO_WM_UNIT_FILL_TYPE" val="1"/>
  <p:tag name="KSO_WM_UNIT_HIGHLIGHT" val="0"/>
  <p:tag name="KSO_WM_UNIT_ID" val="diagram20206947_4*m_h_i*1_5_80"/>
  <p:tag name="KSO_WM_UNIT_INDEX" val="1_5_80"/>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8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810.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9"/>
  <p:tag name="KSO_WM_UNIT_FILL_FORE_SCHEMECOLOR_INDEX_BRIGHTNESS" val="0"/>
  <p:tag name="KSO_WM_UNIT_FILL_TYPE" val="1"/>
  <p:tag name="KSO_WM_UNIT_HIGHLIGHT" val="0"/>
  <p:tag name="KSO_WM_UNIT_ID" val="diagram20206947_4*m_h_i*1_5_81"/>
  <p:tag name="KSO_WM_UNIT_INDEX" val="1_5_81"/>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811.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9"/>
  <p:tag name="KSO_WM_UNIT_FILL_FORE_SCHEMECOLOR_INDEX_BRIGHTNESS" val="0"/>
  <p:tag name="KSO_WM_UNIT_FILL_TYPE" val="1"/>
  <p:tag name="KSO_WM_UNIT_HIGHLIGHT" val="0"/>
  <p:tag name="KSO_WM_UNIT_ID" val="diagram20206947_4*m_h_i*1_5_82"/>
  <p:tag name="KSO_WM_UNIT_INDEX" val="1_5_82"/>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812.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9"/>
  <p:tag name="KSO_WM_UNIT_FILL_FORE_SCHEMECOLOR_INDEX_BRIGHTNESS" val="0"/>
  <p:tag name="KSO_WM_UNIT_FILL_TYPE" val="1"/>
  <p:tag name="KSO_WM_UNIT_HIGHLIGHT" val="0"/>
  <p:tag name="KSO_WM_UNIT_ID" val="diagram20206947_4*m_h_i*1_5_91"/>
  <p:tag name="KSO_WM_UNIT_INDEX" val="1_5_91"/>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813.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9"/>
  <p:tag name="KSO_WM_UNIT_FILL_FORE_SCHEMECOLOR_INDEX_BRIGHTNESS" val="0"/>
  <p:tag name="KSO_WM_UNIT_FILL_TYPE" val="1"/>
  <p:tag name="KSO_WM_UNIT_HIGHLIGHT" val="0"/>
  <p:tag name="KSO_WM_UNIT_ID" val="diagram20206947_4*m_h_i*1_5_92"/>
  <p:tag name="KSO_WM_UNIT_INDEX" val="1_5_92"/>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814.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9"/>
  <p:tag name="KSO_WM_UNIT_FILL_FORE_SCHEMECOLOR_INDEX_BRIGHTNESS" val="0"/>
  <p:tag name="KSO_WM_UNIT_FILL_TYPE" val="1"/>
  <p:tag name="KSO_WM_UNIT_HIGHLIGHT" val="0"/>
  <p:tag name="KSO_WM_UNIT_ID" val="diagram20206947_4*m_h_i*1_5_93"/>
  <p:tag name="KSO_WM_UNIT_INDEX" val="1_5_93"/>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815.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9"/>
  <p:tag name="KSO_WM_UNIT_FILL_FORE_SCHEMECOLOR_INDEX_BRIGHTNESS" val="0"/>
  <p:tag name="KSO_WM_UNIT_FILL_TYPE" val="1"/>
  <p:tag name="KSO_WM_UNIT_HIGHLIGHT" val="0"/>
  <p:tag name="KSO_WM_UNIT_ID" val="diagram20206947_4*m_h_i*1_5_94"/>
  <p:tag name="KSO_WM_UNIT_INDEX" val="1_5_94"/>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816.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9"/>
  <p:tag name="KSO_WM_UNIT_FILL_FORE_SCHEMECOLOR_INDEX_BRIGHTNESS" val="0"/>
  <p:tag name="KSO_WM_UNIT_FILL_TYPE" val="1"/>
  <p:tag name="KSO_WM_UNIT_HIGHLIGHT" val="0"/>
  <p:tag name="KSO_WM_UNIT_ID" val="diagram20206947_4*m_h_i*1_5_95"/>
  <p:tag name="KSO_WM_UNIT_INDEX" val="1_5_95"/>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817.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FILL_FORE_SCHEMECOLOR_INDEX" val="13"/>
  <p:tag name="KSO_WM_UNIT_FILL_FORE_SCHEMECOLOR_INDEX_BRIGHTNESS" val="0.5"/>
  <p:tag name="KSO_WM_UNIT_FILL_TYPE" val="1"/>
  <p:tag name="KSO_WM_UNIT_HIGHLIGHT" val="0"/>
  <p:tag name="KSO_WM_UNIT_ID" val="diagram20206947_4*m_h_i*1_5_96"/>
  <p:tag name="KSO_WM_UNIT_INDEX" val="1_5_96"/>
  <p:tag name="KSO_WM_UNIT_LAYERLEVEL" val="1_1_1"/>
  <p:tag name="KSO_WM_UNIT_TEXT_FILL_FORE_SCHEMECOLOR_INDEX" val="13"/>
  <p:tag name="KSO_WM_UNIT_TEXT_FILL_FORE_SCHEMECOLOR_INDEX_BRIGHTNESS" val="0"/>
  <p:tag name="KSO_WM_UNIT_TEXT_FILL_TYPE" val="1"/>
  <p:tag name="KSO_WM_UNIT_TYPE" val="m_h_i"/>
</p:tagLst>
</file>

<file path=ppt/tags/tag818.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HIGHLIGHT" val="0"/>
  <p:tag name="KSO_WM_UNIT_ID" val="diagram20206947_4*m_h_f*1_1_1"/>
  <p:tag name="KSO_WM_UNIT_INDEX" val="1_1_1"/>
  <p:tag name="KSO_WM_UNIT_LAYERLEVEL" val="1_1_1"/>
  <p:tag name="KSO_WM_UNIT_NOCLEAR" val="0"/>
  <p:tag name="KSO_WM_UNIT_PRESET_TEXT" val="单击此处输入你所需要的正文，文字就是您思想的提炼。单击此处输入你所需要的正文，文字就是您思想的提炼。"/>
  <p:tag name="KSO_WM_UNIT_SUBTYPE" val="a"/>
  <p:tag name="KSO_WM_UNIT_TEXT_FILL_FORE_SCHEMECOLOR_INDEX" val="13"/>
  <p:tag name="KSO_WM_UNIT_TEXT_FILL_FORE_SCHEMECOLOR_INDEX_BRIGHTNESS" val="0.25"/>
  <p:tag name="KSO_WM_UNIT_TEXT_FILL_TYPE" val="1"/>
  <p:tag name="KSO_WM_UNIT_TYPE" val="m_h_f"/>
</p:tagLst>
</file>

<file path=ppt/tags/tag819.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HIGHLIGHT" val="0"/>
  <p:tag name="KSO_WM_UNIT_ID" val="diagram20206947_4*m_h_f*1_4_1"/>
  <p:tag name="KSO_WM_UNIT_INDEX" val="1_4_1"/>
  <p:tag name="KSO_WM_UNIT_LAYERLEVEL" val="1_1_1"/>
  <p:tag name="KSO_WM_UNIT_NOCLEAR" val="0"/>
  <p:tag name="KSO_WM_UNIT_PRESET_TEXT" val="单击此处输入你所需要的正文，文字就是您思想的提炼。单击此处输入你所需要的正文，文字就是您思想的提炼。"/>
  <p:tag name="KSO_WM_UNIT_SUBTYPE" val="a"/>
  <p:tag name="KSO_WM_UNIT_TEXT_FILL_FORE_SCHEMECOLOR_INDEX" val="13"/>
  <p:tag name="KSO_WM_UNIT_TEXT_FILL_FORE_SCHEMECOLOR_INDEX_BRIGHTNESS" val="0.25"/>
  <p:tag name="KSO_WM_UNIT_TEXT_FILL_TYPE" val="1"/>
  <p:tag name="KSO_WM_UNIT_TYPE" val="m_h_f"/>
</p:tagLst>
</file>

<file path=ppt/tags/tag8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820.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HIGHLIGHT" val="0"/>
  <p:tag name="KSO_WM_UNIT_ID" val="diagram20206947_4*m_h_f*1_2_1"/>
  <p:tag name="KSO_WM_UNIT_INDEX" val="1_2_1"/>
  <p:tag name="KSO_WM_UNIT_LAYERLEVEL" val="1_1_1"/>
  <p:tag name="KSO_WM_UNIT_NOCLEAR" val="0"/>
  <p:tag name="KSO_WM_UNIT_PRESET_TEXT" val="单击此处输入你所需要的正文，文字就是您思想的提炼。单击此处输入你所需要的正文，文字就是您思想的提炼。"/>
  <p:tag name="KSO_WM_UNIT_SUBTYPE" val="a"/>
  <p:tag name="KSO_WM_UNIT_TEXT_FILL_FORE_SCHEMECOLOR_INDEX" val="13"/>
  <p:tag name="KSO_WM_UNIT_TEXT_FILL_FORE_SCHEMECOLOR_INDEX_BRIGHTNESS" val="0.25"/>
  <p:tag name="KSO_WM_UNIT_TEXT_FILL_TYPE" val="1"/>
  <p:tag name="KSO_WM_UNIT_TYPE" val="m_h_f"/>
</p:tagLst>
</file>

<file path=ppt/tags/tag821.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HIGHLIGHT" val="0"/>
  <p:tag name="KSO_WM_UNIT_ID" val="diagram20206947_4*m_h_f*1_3_1"/>
  <p:tag name="KSO_WM_UNIT_INDEX" val="1_3_1"/>
  <p:tag name="KSO_WM_UNIT_LAYERLEVEL" val="1_1_1"/>
  <p:tag name="KSO_WM_UNIT_NOCLEAR" val="0"/>
  <p:tag name="KSO_WM_UNIT_PRESET_TEXT" val="单击此处输入你所需要的正文，文字就是您思想的提炼。单击此处输入你所需要的正文，文字就是您思想的提炼。"/>
  <p:tag name="KSO_WM_UNIT_SUBTYPE" val="a"/>
  <p:tag name="KSO_WM_UNIT_TEXT_FILL_FORE_SCHEMECOLOR_INDEX" val="13"/>
  <p:tag name="KSO_WM_UNIT_TEXT_FILL_FORE_SCHEMECOLOR_INDEX_BRIGHTNESS" val="0.25"/>
  <p:tag name="KSO_WM_UNIT_TEXT_FILL_TYPE" val="1"/>
  <p:tag name="KSO_WM_UNIT_TYPE" val="m_h_f"/>
</p:tagLst>
</file>

<file path=ppt/tags/tag822.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HIGHLIGHT" val="0"/>
  <p:tag name="KSO_WM_UNIT_ID" val="diagram20206947_4*m_h_f*1_5_1"/>
  <p:tag name="KSO_WM_UNIT_INDEX" val="1_5_1"/>
  <p:tag name="KSO_WM_UNIT_LAYERLEVEL" val="1_1_1"/>
  <p:tag name="KSO_WM_UNIT_NOCLEAR" val="0"/>
  <p:tag name="KSO_WM_UNIT_PRESET_TEXT" val="单击此处输入你所需要的正文，文字就是您思想的提炼。单击此处输入你所需要的正文，文字就是您思想的提炼。"/>
  <p:tag name="KSO_WM_UNIT_SUBTYPE" val="a"/>
  <p:tag name="KSO_WM_UNIT_TEXT_FILL_FORE_SCHEMECOLOR_INDEX" val="13"/>
  <p:tag name="KSO_WM_UNIT_TEXT_FILL_FORE_SCHEMECOLOR_INDEX_BRIGHTNESS" val="0.25"/>
  <p:tag name="KSO_WM_UNIT_TEXT_FILL_TYPE" val="1"/>
  <p:tag name="KSO_WM_UNIT_TYPE" val="m_h_f"/>
</p:tagLst>
</file>

<file path=ppt/tags/tag823.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HIGHLIGHT" val="0"/>
  <p:tag name="KSO_WM_UNIT_ID" val="diagram20206947_4*m_h_i*1_1_6"/>
  <p:tag name="KSO_WM_UNIT_INDEX" val="1_1_6"/>
  <p:tag name="KSO_WM_UNIT_LAYERLEVEL" val="1_1_1"/>
  <p:tag name="KSO_WM_UNIT_SUBTYPE" val="d"/>
  <p:tag name="KSO_WM_UNIT_TEXT_FILL_FORE_SCHEMECOLOR_INDEX" val="5"/>
  <p:tag name="KSO_WM_UNIT_TEXT_FILL_FORE_SCHEMECOLOR_INDEX_BRIGHTNESS" val="0"/>
  <p:tag name="KSO_WM_UNIT_TEXT_FILL_TYPE" val="1"/>
  <p:tag name="KSO_WM_UNIT_TYPE" val="m_h_i"/>
</p:tagLst>
</file>

<file path=ppt/tags/tag824.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HIGHLIGHT" val="0"/>
  <p:tag name="KSO_WM_UNIT_ID" val="diagram20206947_4*m_h_i*1_2_6"/>
  <p:tag name="KSO_WM_UNIT_INDEX" val="1_2_6"/>
  <p:tag name="KSO_WM_UNIT_LAYERLEVEL" val="1_1_1"/>
  <p:tag name="KSO_WM_UNIT_SUBTYPE" val="d"/>
  <p:tag name="KSO_WM_UNIT_TEXT_FILL_FORE_SCHEMECOLOR_INDEX" val="6"/>
  <p:tag name="KSO_WM_UNIT_TEXT_FILL_FORE_SCHEMECOLOR_INDEX_BRIGHTNESS" val="0"/>
  <p:tag name="KSO_WM_UNIT_TEXT_FILL_TYPE" val="1"/>
  <p:tag name="KSO_WM_UNIT_TYPE" val="m_h_i"/>
</p:tagLst>
</file>

<file path=ppt/tags/tag825.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HIGHLIGHT" val="0"/>
  <p:tag name="KSO_WM_UNIT_ID" val="diagram20206947_4*m_h_i*1_3_6"/>
  <p:tag name="KSO_WM_UNIT_INDEX" val="1_3_6"/>
  <p:tag name="KSO_WM_UNIT_LAYERLEVEL" val="1_1_1"/>
  <p:tag name="KSO_WM_UNIT_SUBTYPE" val="d"/>
  <p:tag name="KSO_WM_UNIT_TEXT_FILL_FORE_SCHEMECOLOR_INDEX" val="7"/>
  <p:tag name="KSO_WM_UNIT_TEXT_FILL_FORE_SCHEMECOLOR_INDEX_BRIGHTNESS" val="0"/>
  <p:tag name="KSO_WM_UNIT_TEXT_FILL_TYPE" val="1"/>
  <p:tag name="KSO_WM_UNIT_TYPE" val="m_h_i"/>
</p:tagLst>
</file>

<file path=ppt/tags/tag826.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HIGHLIGHT" val="0"/>
  <p:tag name="KSO_WM_UNIT_ID" val="diagram20206947_4*m_h_i*1_4_6"/>
  <p:tag name="KSO_WM_UNIT_INDEX" val="1_4_6"/>
  <p:tag name="KSO_WM_UNIT_LAYERLEVEL" val="1_1_1"/>
  <p:tag name="KSO_WM_UNIT_SUBTYPE" val="d"/>
  <p:tag name="KSO_WM_UNIT_TEXT_FILL_FORE_SCHEMECOLOR_INDEX" val="8"/>
  <p:tag name="KSO_WM_UNIT_TEXT_FILL_FORE_SCHEMECOLOR_INDEX_BRIGHTNESS" val="0"/>
  <p:tag name="KSO_WM_UNIT_TEXT_FILL_TYPE" val="1"/>
  <p:tag name="KSO_WM_UNIT_TYPE" val="m_h_i"/>
</p:tagLst>
</file>

<file path=ppt/tags/tag827.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6947"/>
  <p:tag name="KSO_WM_UNIT_COMPATIBLE" val="0"/>
  <p:tag name="KSO_WM_UNIT_DIAGRAM_ISNUMVISUAL" val="0"/>
  <p:tag name="KSO_WM_UNIT_DIAGRAM_ISREFERUNIT" val="0"/>
  <p:tag name="KSO_WM_UNIT_HIGHLIGHT" val="0"/>
  <p:tag name="KSO_WM_UNIT_ID" val="diagram20206947_4*m_h_i*1_5_6"/>
  <p:tag name="KSO_WM_UNIT_INDEX" val="1_5_6"/>
  <p:tag name="KSO_WM_UNIT_LAYERLEVEL" val="1_1_1"/>
  <p:tag name="KSO_WM_UNIT_SUBTYPE" val="d"/>
  <p:tag name="KSO_WM_UNIT_TEXT_FILL_FORE_SCHEMECOLOR_INDEX" val="9"/>
  <p:tag name="KSO_WM_UNIT_TEXT_FILL_FORE_SCHEMECOLOR_INDEX_BRIGHTNESS" val="0"/>
  <p:tag name="KSO_WM_UNIT_TEXT_FILL_TYPE" val="1"/>
  <p:tag name="KSO_WM_UNIT_TYPE" val="m_h_i"/>
</p:tagLst>
</file>

<file path=ppt/tags/tag828.xml><?xml version="1.0" encoding="utf-8"?>
<p:tagLst xmlns:p="http://schemas.openxmlformats.org/presentationml/2006/main">
  <p:tag name="KSO_WM_BEAUTIFY_FLAG" val="#wm#"/>
  <p:tag name="KSO_WM_SLIDE_BACKGROUND" val="[&quot;general&quot;]"/>
  <p:tag name="KSO_WM_SLIDE_BACKGROUND_TYPE" val="general"/>
  <p:tag name="KSO_WM_SLIDE_BK_DARK_LIGHT" val="1"/>
  <p:tag name="KSO_WM_SLIDE_ID" val="diagram20220058_2"/>
  <p:tag name="KSO_WM_SLIDE_INDEX" val="2"/>
  <p:tag name="KSO_WM_SLIDE_ITEM_CNT" val="0"/>
  <p:tag name="KSO_WM_SLIDE_LAYOUT" val="a_b_d"/>
  <p:tag name="KSO_WM_SLIDE_LAYOUT_CNT" val="1_1_1"/>
  <p:tag name="KSO_WM_SLIDE_LAYOUT_INFO" val="{&quot;direction&quot;:0,&quot;horizontalAlign&quot;:-1,&quot;verticalAlign&quot;:-1,&quot;type&quot;:0,&quot;diagramDirection&quot;:0,&quot;canSetOverLayout&quot;:0,&quot;isOverLayout&quot;:0,&quot;marginOverLayout&quot;:{&quot;left&quot;:-0.035,&quot;top&quot;:-0.035,&quot;right&quot;:-0.035,&quot;bottom&quot;:-0.035},&quot;normalSize&quot;:{&quot;size1&quot;:17.8},&quot;minSize&quot;:{&quot;size1&quot;:17.8},&quot;maxSize&quot;:{&quot;size1&quot;:31.1},&quot;edge&quot;:{&quot;left&quot;:true,&quot;top&quot;:true,&quot;right&quot;:true,&quot;bottom&quot;:true},&quot;backgroundInfo&quot;:[{&quot;type&quot;:&quot;general&quot;,&quot;left&quot;:0.0,&quot;top&quot;:0.0,&quot;right&quot;:0.0,&quot;bottom&quot;:0.0,&quot;leftAbs&quot;:false,&quot;topAbs&quot;:false,&quot;rightAbs&quot;:false,&quot;bottomAbs&quot;:false}],&quot;subLayout&quot;:[{&quot;direction&quot;:0,&quot;horizontalAlign&quot;:-1,&quot;verticalAlign&quot;:-1,&quot;type&quot;:0,&quot;diagramDirection&quot;:0,&quot;canSetOverLayout&quot;:0,&quot;isOverLayout&quot;:0,&quot;marginOverLayout&quot;:{&quot;left&quot;:-0.035,&quot;top&quot;:-0.035,&quot;right&quot;:-0.035,&quot;bottom&quot;:-0.035},&quot;normalSize&quot;:{&quot;size1&quot;:61.7},&quot;minSize&quot;:{&quot;size1&quot;:61.7},&quot;maxSize&quot;:{&quot;size1&quot;:112.5},&quot;edge&quot;:{&quot;left&quot;:true,&quot;top&quot;:true,&quot;right&quot;:true,&quot;bottom&quot;:false},&quot;subLayout&quot;:[{&quot;direction&quot;:0,&quot;horizontalAlign&quot;:-1,&quot;verticalAlign&quot;:-1,&quot;type&quot;:0,&quot;diagramDirection&quot;:0,&quot;canSetOverLayout&quot;:0,&quot;isOverLayout&quot;:0,&quot;margin&quot;:{&quot;left&quot;:1.27,&quot;top&quot;:0.423,&quot;right&quot;:1.27,&quot;bottom&quot;:0.0},&quot;marginOverLayout&quot;:{&quot;left&quot;:-0.035,&quot;top&quot;:-0.035,&quot;right&quot;:-0.035,&quot;bottom&quot;:-0.035},&quot;edge&quot;:{&quot;left&quot;:true,&quot;top&quot;:true,&quot;right&quot;:true,&quot;bottom&quot;:false},&quot;IsEmpty&quot;:false},{&quot;direction&quot;:0,&quot;horizontalAlign&quot;:-1,&quot;verticalAlign&quot;:-1,&quot;type&quot;:0,&quot;diagramDirection&quot;:0,&quot;canSetOverLayout&quot;:0,&quot;isOverLayout&quot;:0,&quot;margin&quot;:{&quot;left&quot;:1.27,&quot;top&quot;:0.026,&quot;right&quot;:1.27,&quot;bottom&quot;:0.026},&quot;marginOverLayout&quot;:{&quot;left&quot;:-0.035,&quot;top&quot;:-0.035,&quot;right&quot;:-0.035,&quot;bottom&quot;:-0.035},&quot;edge&quot;:{&quot;left&quot;:true,&quot;top&quot;:false,&quot;right&quot;:true,&quot;bottom&quot;:false},&quot;IsEmpty&quot;:false}],&quot;IsEmpty&quot;:false},{&quot;direction&quot;:0,&quot;horizontalAlign&quot;:-1,&quot;verticalAlign&quot;:-1,&quot;type&quot;:0,&quot;diagramDirection&quot;:0,&quot;canSetOverLayout&quot;:0,&quot;isOverLayout&quot;:0,&quot;margin&quot;:{&quot;left&quot;:1.27,&quot;top&quot;:1.27,&quot;right&quot;:1.27,&quot;bottom&quot;:0.847},&quot;marginOverLayout&quot;:{&quot;left&quot;:-0.035,&quot;top&quot;:-0.035,&quot;right&quot;:-0.035,&quot;bottom&quot;:-0.035},&quot;edge&quot;:{&quot;left&quot;:true,&quot;top&quot;:false,&quot;right&quot;:true,&quot;bottom&quot;:true},&quot;IsEmpty&quot;:false}],&quot;IsEmpty&quot;:false}"/>
  <p:tag name="KSO_WM_SLIDE_LAYOUTTYPE" val="topbottom"/>
  <p:tag name="KSO_WM_SLIDE_POSITION" val="36*12"/>
  <p:tag name="KSO_WM_SLIDE_RATIO" val="1.777778"/>
  <p:tag name="KSO_WM_SLIDE_SIZE" val="888*504"/>
  <p:tag name="KSO_WM_SLIDE_SUBTYPE" val="picTxt"/>
  <p:tag name="KSO_WM_SLIDE_TYPE" val="text"/>
  <p:tag name="KSO_WM_TAG_VERSION" val="1.0"/>
  <p:tag name="KSO_WM_TEMPLATE_CATEGORY" val="diagram"/>
  <p:tag name="KSO_WM_TEMPLATE_COLOR_TYPE" val="0"/>
  <p:tag name="KSO_WM_TEMPLATE_INDEX" val="20220058"/>
  <p:tag name="KSO_WM_TEMPLATE_MASTER_TYPE" val="0"/>
  <p:tag name="KSO_WM_TEMPLATE_SUBCATEGORY" val="25"/>
</p:tagLst>
</file>

<file path=ppt/tags/tag829.xml><?xml version="1.0" encoding="utf-8"?>
<p:tagLst xmlns:p="http://schemas.openxmlformats.org/presentationml/2006/main">
  <p:tag name="KSO_WM_BEAUTIFY_FLAG" val="#wm#"/>
  <p:tag name="KSO_WM_SLIDE_BACKGROUND_TYPE" val="general"/>
  <p:tag name="KSO_WM_SLIDE_BK_DARK_LIGHT" val="1"/>
  <p:tag name="KSO_WM_TAG_VERSION" val="1.0"/>
  <p:tag name="KSO_WM_UNIT_COMPATIBLE" val="0"/>
  <p:tag name="KSO_WM_UNIT_DIAGRAM_ISNUMVISUAL" val="0"/>
  <p:tag name="KSO_WM_UNIT_DIAGRAM_ISREFERUNIT" val="0"/>
  <p:tag name="KSO_WM_UNIT_FILL_FORE_SCHEMECOLOR_INDEX" val="5"/>
  <p:tag name="KSO_WM_UNIT_FILL_FORE_SCHEMECOLOR_INDEX_BRIGHTNESS" val="0"/>
  <p:tag name="KSO_WM_UNIT_FILL_TYPE" val="1"/>
  <p:tag name="KSO_WM_UNIT_HIGHLIGHT" val="0"/>
  <p:tag name="KSO_WM_UNIT_ID" val="_12**"/>
  <p:tag name="KSO_WM_UNIT_LAYERLEVEL" val="1"/>
  <p:tag name="KSO_WM_UNIT_TEXT_FILL_FORE_SCHEMECOLOR_INDEX" val="2"/>
  <p:tag name="KSO_WM_UNIT_TEXT_FILL_FORE_SCHEMECOLOR_INDEX_BRIGHTNESS" val="0"/>
  <p:tag name="KSO_WM_UNIT_TEXT_FILL_TYPE" val="1"/>
  <p:tag name="KSO_WM_UNIT_TYPE" val="i"/>
</p:tagLst>
</file>

<file path=ppt/tags/tag8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830.xml><?xml version="1.0" encoding="utf-8"?>
<p:tagLst xmlns:p="http://schemas.openxmlformats.org/presentationml/2006/main">
  <p:tag name="KSO_WM_BEAUTIFY_FLAG" val="#wm#"/>
  <p:tag name="KSO_WM_SLIDE_BACKGROUND_TYPE" val="general"/>
  <p:tag name="KSO_WM_SLIDE_BK_DARK_LIGHT" val="1"/>
  <p:tag name="KSO_WM_TAG_VERSION" val="1.0"/>
  <p:tag name="KSO_WM_UNIT_COMPATIBLE" val="0"/>
  <p:tag name="KSO_WM_UNIT_DIAGRAM_ISNUMVISUAL" val="0"/>
  <p:tag name="KSO_WM_UNIT_DIAGRAM_ISREFERUNIT" val="0"/>
  <p:tag name="KSO_WM_UNIT_FILL_FORE_SCHEMECOLOR_INDEX" val="5"/>
  <p:tag name="KSO_WM_UNIT_FILL_FORE_SCHEMECOLOR_INDEX_BRIGHTNESS" val="0"/>
  <p:tag name="KSO_WM_UNIT_FILL_TYPE" val="1"/>
  <p:tag name="KSO_WM_UNIT_HIGHLIGHT" val="0"/>
  <p:tag name="KSO_WM_UNIT_ID" val="_12**"/>
  <p:tag name="KSO_WM_UNIT_LAYERLEVEL" val="1"/>
  <p:tag name="KSO_WM_UNIT_TEXT_FILL_FORE_SCHEMECOLOR_INDEX" val="2"/>
  <p:tag name="KSO_WM_UNIT_TEXT_FILL_FORE_SCHEMECOLOR_INDEX_BRIGHTNESS" val="0"/>
  <p:tag name="KSO_WM_UNIT_TEXT_FILL_TYPE" val="1"/>
  <p:tag name="KSO_WM_UNIT_TYPE" val="i"/>
</p:tagLst>
</file>

<file path=ppt/tags/tag831.xml><?xml version="1.0" encoding="utf-8"?>
<p:tagLst xmlns:p="http://schemas.openxmlformats.org/presentationml/2006/main">
  <p:tag name="KSO_WM_BEAUTIFY_FLAG" val="#wm#"/>
  <p:tag name="KSO_WM_TAG_VERSION" val="1.0"/>
  <p:tag name="KSO_WM_TEMPLATE_CATEGORY" val="diagram"/>
  <p:tag name="KSO_WM_TEMPLATE_INDEX" val="20220058"/>
  <p:tag name="KSO_WM_UNIT_BLOCK" val="0"/>
  <p:tag name="KSO_WM_UNIT_COMPATIBLE" val="0"/>
  <p:tag name="KSO_WM_UNIT_DEC_AREA_ID" val="d9af724aacd940ba88587c69c6737586"/>
  <p:tag name="KSO_WM_UNIT_DECORATE_INFO" val="{&quot;ReferentInfo&quot;:{&quot;Id&quot;:&quot;22f7d0e2fc6540148a36099908562f0b;590ceab586f14f20999948c865f9646b&quot;,&quot;X&quot;:{&quot;Pos&quot;:1},&quot;Y&quot;:{&quot;Pos&quot;:2}},&quot;DecorateInfoX&quot;:{&quot;Pos&quot;:1,&quot;IsAbs&quot;:true},&quot;DecorateInfoY&quot;:{&quot;Pos&quot;:0,&quot;IsAbs&quot;:true},&quot;DecorateInfoW&quot;:{&quot;IsAbs&quot;:true},&quot;DecorateInfoH&quot;:{&quot;IsAbs&quot;:true},&quot;whChangeMode&quot;:0}"/>
  <p:tag name="KSO_WM_UNIT_DIAGRAM_ISNUMVISUAL" val="0"/>
  <p:tag name="KSO_WM_UNIT_DIAGRAM_ISREFERUNIT" val="0"/>
  <p:tag name="KSO_WM_UNIT_HIGHLIGHT" val="0"/>
  <p:tag name="KSO_WM_UNIT_ID" val="diagram20220058_2*i*1"/>
  <p:tag name="KSO_WM_UNIT_INDEX" val="1"/>
  <p:tag name="KSO_WM_UNIT_LAYERLEVEL" val="1"/>
  <p:tag name="KSO_WM_UNIT_LINE_FILL_TYPE" val="2"/>
  <p:tag name="KSO_WM_UNIT_LINE_FORE_SCHEMECOLOR_INDEX" val="5"/>
  <p:tag name="KSO_WM_UNIT_LINE_FORE_SCHEMECOLOR_INDEX_BRIGHTNESS" val="0"/>
  <p:tag name="KSO_WM_UNIT_SM_LIMIT_TYPE" val="0"/>
  <p:tag name="KSO_WM_UNIT_TYPE" val="i"/>
</p:tagLst>
</file>

<file path=ppt/tags/tag832.xml><?xml version="1.0" encoding="utf-8"?>
<p:tagLst xmlns:p="http://schemas.openxmlformats.org/presentationml/2006/main">
  <p:tag name="KSO_WM_BEAUTIFY_FLAG" val="#wm#"/>
  <p:tag name="KSO_WM_TAG_VERSION" val="1.0"/>
  <p:tag name="KSO_WM_TEMPLATE_CATEGORY" val="diagram"/>
  <p:tag name="KSO_WM_TEMPLATE_INDEX" val="20220058"/>
  <p:tag name="KSO_WM_UNIT_BLOCK" val="0"/>
  <p:tag name="KSO_WM_UNIT_COMPATIBLE" val="0"/>
  <p:tag name="KSO_WM_UNIT_DEC_AREA_ID" val="22f7d0e2fc6540148a36099908562f0b"/>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DIAGRAM_ISNUMVISUAL" val="0"/>
  <p:tag name="KSO_WM_UNIT_DIAGRAM_ISREFERUNIT" val="0"/>
  <p:tag name="KSO_WM_UNIT_HIGHLIGHT" val="0"/>
  <p:tag name="KSO_WM_UNIT_ID" val="diagram20220058_2*a*1"/>
  <p:tag name="KSO_WM_UNIT_INDEX" val="1"/>
  <p:tag name="KSO_WM_UNIT_ISCONTENTSTITLE" val="0"/>
  <p:tag name="KSO_WM_UNIT_ISNUMDGMTITLE" val="0"/>
  <p:tag name="KSO_WM_UNIT_LAYERLEVEL" val="1"/>
  <p:tag name="KSO_WM_UNIT_NOCLEAR" val="0"/>
  <p:tag name="KSO_WM_UNIT_PRESET_TEXT" val="线型上下导航版"/>
  <p:tag name="KSO_WM_UNIT_SM_LIMIT_TYPE" val="2"/>
  <p:tag name="KSO_WM_UNIT_TEXT_FILL_FORE_SCHEMECOLOR_INDEX" val="13"/>
  <p:tag name="KSO_WM_UNIT_TEXT_FILL_FORE_SCHEMECOLOR_INDEX_BRIGHTNESS" val="0"/>
  <p:tag name="KSO_WM_UNIT_TEXT_FILL_TYPE" val="1"/>
  <p:tag name="KSO_WM_UNIT_TYPE" val="a"/>
  <p:tag name="KSO_WM_UNIT_VALUE" val="27"/>
</p:tagLst>
</file>

<file path=ppt/tags/tag833.xml><?xml version="1.0" encoding="utf-8"?>
<p:tagLst xmlns:p="http://schemas.openxmlformats.org/presentationml/2006/main">
  <p:tag name="KSO_WM_BEAUTIFY_FLAG" val="#wm#"/>
  <p:tag name="KSO_WM_TAG_VERSION" val="1.0"/>
  <p:tag name="KSO_WM_TEMPLATE_CATEGORY" val="diagram"/>
  <p:tag name="KSO_WM_TEMPLATE_INDEX" val="20220058"/>
  <p:tag name="KSO_WM_UNIT_BLOCK" val="0"/>
  <p:tag name="KSO_WM_UNIT_COMPATIBLE" val="0"/>
  <p:tag name="KSO_WM_UNIT_DEC_AREA_ID" val="590ceab586f14f20999948c865f9646b"/>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DIAGRAM_ISNUMVISUAL" val="0"/>
  <p:tag name="KSO_WM_UNIT_DIAGRAM_ISREFERUNIT" val="0"/>
  <p:tag name="KSO_WM_UNIT_HIGHLIGHT" val="0"/>
  <p:tag name="KSO_WM_UNIT_ID" val="diagram20220058_2*b*1"/>
  <p:tag name="KSO_WM_UNIT_INDEX" val="1"/>
  <p:tag name="KSO_WM_UNIT_ISCONTENTSTITLE" val="0"/>
  <p:tag name="KSO_WM_UNIT_ISNUMDGMTITLE" val="0"/>
  <p:tag name="KSO_WM_UNIT_LAYERLEVEL" val="1"/>
  <p:tag name="KSO_WM_UNIT_NOCLEAR" val="0"/>
  <p:tag name="KSO_WM_UNIT_PRESET_TEXT" val="单击此处添加文本具体内容，简明扼要的阐述您的观点。"/>
  <p:tag name="KSO_WM_UNIT_SM_LIMIT_TYPE" val="2"/>
  <p:tag name="KSO_WM_UNIT_TEXT_FILL_FORE_SCHEMECOLOR_INDEX" val="13"/>
  <p:tag name="KSO_WM_UNIT_TEXT_FILL_FORE_SCHEMECOLOR_INDEX_BRIGHTNESS" val="0"/>
  <p:tag name="KSO_WM_UNIT_TEXT_FILL_TYPE" val="1"/>
  <p:tag name="KSO_WM_UNIT_TYPE" val="b"/>
  <p:tag name="KSO_WM_UNIT_VALUE" val="49"/>
</p:tagLst>
</file>

<file path=ppt/tags/tag834.xml><?xml version="1.0" encoding="utf-8"?>
<p:tagLst xmlns:p="http://schemas.openxmlformats.org/presentationml/2006/main">
  <p:tag name="KSO_WM_ASSEMBLE_CHIP_INDEX" val="55c533c337254ccdb154abacc7dddaf8"/>
  <p:tag name="KSO_WM_BEAUTIFY_FLAG" val="#wm#"/>
  <p:tag name="KSO_WM_CHIP_GROUPID" val="60b9e315d573a1aeab43bf4b"/>
  <p:tag name="KSO_WM_CHIP_XID" val="60b9e315d573a1aeab43bf4c"/>
  <p:tag name="KSO_WM_DIAGRAM_GROUP_CODE" val="l1-1"/>
  <p:tag name="KSO_WM_TAG_VERSION" val="1.0"/>
  <p:tag name="KSO_WM_TEMPLATE_CATEGORY" val="diagram"/>
  <p:tag name="KSO_WM_TEMPLATE_INDEX" val="20219124"/>
  <p:tag name="KSO_WM_UNIT_COMPATIBLE" val="0"/>
  <p:tag name="KSO_WM_UNIT_DIAGRAM_ISNUMVISUAL" val="0"/>
  <p:tag name="KSO_WM_UNIT_DIAGRAM_ISREFERUNIT" val="0"/>
  <p:tag name="KSO_WM_UNIT_FILL_FORE_SCHEMECOLOR_INDEX" val="5"/>
  <p:tag name="KSO_WM_UNIT_FILL_FORE_SCHEMECOLOR_INDEX_BRIGHTNESS" val="0"/>
  <p:tag name="KSO_WM_UNIT_FILL_TYPE" val="1"/>
  <p:tag name="KSO_WM_UNIT_HIGHLIGHT" val="0"/>
  <p:tag name="KSO_WM_UNIT_ID" val="diagram20219124_3*l_h_i*1_1_2"/>
  <p:tag name="KSO_WM_UNIT_INDEX" val="1_1_2"/>
  <p:tag name="KSO_WM_UNIT_LAYERLEVEL" val="1_1_1"/>
  <p:tag name="KSO_WM_UNIT_TEXT_FILL_FORE_SCHEMECOLOR_INDEX" val="13"/>
  <p:tag name="KSO_WM_UNIT_TEXT_FILL_FORE_SCHEMECOLOR_INDEX_BRIGHTNESS" val="0"/>
  <p:tag name="KSO_WM_UNIT_TEXT_FILL_TYPE" val="1"/>
  <p:tag name="KSO_WM_UNIT_TYPE" val="l_h_i"/>
  <p:tag name="KSO_WM_UNIT_VALUE" val="0"/>
</p:tagLst>
</file>

<file path=ppt/tags/tag835.xml><?xml version="1.0" encoding="utf-8"?>
<p:tagLst xmlns:p="http://schemas.openxmlformats.org/presentationml/2006/main">
  <p:tag name="KSO_WM_ASSEMBLE_CHIP_INDEX" val="55c533c337254ccdb154abacc7dddaf8"/>
  <p:tag name="KSO_WM_BEAUTIFY_FLAG" val="#wm#"/>
  <p:tag name="KSO_WM_CHIP_GROUPID" val="60b9e315d573a1aeab43bf4b"/>
  <p:tag name="KSO_WM_CHIP_XID" val="60b9e315d573a1aeab43bf4c"/>
  <p:tag name="KSO_WM_DIAGRAM_GROUP_CODE" val="l1-1"/>
  <p:tag name="KSO_WM_TAG_VERSION" val="1.0"/>
  <p:tag name="KSO_WM_TEMPLATE_CATEGORY" val="diagram"/>
  <p:tag name="KSO_WM_TEMPLATE_INDEX" val="20219124"/>
  <p:tag name="KSO_WM_UNIT_COMPATIBLE" val="0"/>
  <p:tag name="KSO_WM_UNIT_DIAGRAM_ISNUMVISUAL" val="0"/>
  <p:tag name="KSO_WM_UNIT_DIAGRAM_ISREFERUNIT" val="0"/>
  <p:tag name="KSO_WM_UNIT_FILL_FORE_SCHEMECOLOR_INDEX" val="5"/>
  <p:tag name="KSO_WM_UNIT_FILL_FORE_SCHEMECOLOR_INDEX_BRIGHTNESS" val="0"/>
  <p:tag name="KSO_WM_UNIT_FILL_TYPE" val="1"/>
  <p:tag name="KSO_WM_UNIT_HIGHLIGHT" val="0"/>
  <p:tag name="KSO_WM_UNIT_ID" val="diagram20219124_3*l_h_i*1_1_1"/>
  <p:tag name="KSO_WM_UNIT_INDEX" val="1_1_1"/>
  <p:tag name="KSO_WM_UNIT_LAYERLEVEL" val="1_1_1"/>
  <p:tag name="KSO_WM_UNIT_TEXT_FILL_FORE_SCHEMECOLOR_INDEX" val="13"/>
  <p:tag name="KSO_WM_UNIT_TEXT_FILL_FORE_SCHEMECOLOR_INDEX_BRIGHTNESS" val="0"/>
  <p:tag name="KSO_WM_UNIT_TEXT_FILL_TYPE" val="1"/>
  <p:tag name="KSO_WM_UNIT_TYPE" val="l_h_i"/>
  <p:tag name="KSO_WM_UNIT_VALUE" val="1"/>
</p:tagLst>
</file>

<file path=ppt/tags/tag836.xml><?xml version="1.0" encoding="utf-8"?>
<p:tagLst xmlns:p="http://schemas.openxmlformats.org/presentationml/2006/main">
  <p:tag name="KSO_WM_ASSEMBLE_CHIP_INDEX" val="55c533c337254ccdb154abacc7dddaf8"/>
  <p:tag name="KSO_WM_BEAUTIFY_FLAG" val="#wm#"/>
  <p:tag name="KSO_WM_CHIP_GROUPID" val="60b9e315d573a1aeab43bf4b"/>
  <p:tag name="KSO_WM_CHIP_XID" val="60b9e315d573a1aeab43bf4c"/>
  <p:tag name="KSO_WM_DIAGRAM_GROUP_CODE" val="l1-1"/>
  <p:tag name="KSO_WM_TAG_VERSION" val="1.0"/>
  <p:tag name="KSO_WM_TEMPLATE_CATEGORY" val="diagram"/>
  <p:tag name="KSO_WM_TEMPLATE_INDEX" val="20219124"/>
  <p:tag name="KSO_WM_UNIT_COMPATIBLE" val="0"/>
  <p:tag name="KSO_WM_UNIT_DIAGRAM_ISNUMVISUAL" val="0"/>
  <p:tag name="KSO_WM_UNIT_DIAGRAM_ISREFERUNIT" val="0"/>
  <p:tag name="KSO_WM_UNIT_HIGHLIGHT" val="0"/>
  <p:tag name="KSO_WM_UNIT_ID" val="diagram20219124_3*l_h_f*1_1_1"/>
  <p:tag name="KSO_WM_UNIT_INDEX" val="1_1_1"/>
  <p:tag name="KSO_WM_UNIT_LAYERLEVEL" val="1_1_1"/>
  <p:tag name="KSO_WM_UNIT_NOCLEAR" val="0"/>
  <p:tag name="KSO_WM_UNIT_PRESET_TEXT" val="单击此处输入你的正文，文字是您思想的提炼"/>
  <p:tag name="KSO_WM_UNIT_SUBTYPE" val="a"/>
  <p:tag name="KSO_WM_UNIT_TEXT_FILL_FORE_SCHEMECOLOR_INDEX" val="13"/>
  <p:tag name="KSO_WM_UNIT_TEXT_FILL_FORE_SCHEMECOLOR_INDEX_BRIGHTNESS" val="0.25"/>
  <p:tag name="KSO_WM_UNIT_TEXT_FILL_TYPE" val="1"/>
  <p:tag name="KSO_WM_UNIT_TYPE" val="l_h_f"/>
  <p:tag name="KSO_WM_UNIT_VALUE" val="46"/>
</p:tagLst>
</file>

<file path=ppt/tags/tag837.xml><?xml version="1.0" encoding="utf-8"?>
<p:tagLst xmlns:p="http://schemas.openxmlformats.org/presentationml/2006/main">
  <p:tag name="KSO_WM_ASSEMBLE_CHIP_INDEX" val="55c533c337254ccdb154abacc7dddaf8"/>
  <p:tag name="KSO_WM_BEAUTIFY_FLAG" val="#wm#"/>
  <p:tag name="KSO_WM_CHIP_GROUPID" val="60b9e315d573a1aeab43bf4b"/>
  <p:tag name="KSO_WM_CHIP_XID" val="60b9e315d573a1aeab43bf4c"/>
  <p:tag name="KSO_WM_DIAGRAM_GROUP_CODE" val="l1-1"/>
  <p:tag name="KSO_WM_TAG_VERSION" val="1.0"/>
  <p:tag name="KSO_WM_TEMPLATE_CATEGORY" val="diagram"/>
  <p:tag name="KSO_WM_TEMPLATE_INDEX" val="20219124"/>
  <p:tag name="KSO_WM_UNIT_COMPATIBLE" val="0"/>
  <p:tag name="KSO_WM_UNIT_DIAGRAM_ISNUMVISUAL" val="0"/>
  <p:tag name="KSO_WM_UNIT_DIAGRAM_ISREFERUNIT" val="0"/>
  <p:tag name="KSO_WM_UNIT_FILL_FORE_SCHEMECOLOR_INDEX" val="7"/>
  <p:tag name="KSO_WM_UNIT_FILL_FORE_SCHEMECOLOR_INDEX_BRIGHTNESS" val="0"/>
  <p:tag name="KSO_WM_UNIT_FILL_TYPE" val="1"/>
  <p:tag name="KSO_WM_UNIT_HIGHLIGHT" val="0"/>
  <p:tag name="KSO_WM_UNIT_ID" val="diagram20219124_3*l_h_i*1_2_2"/>
  <p:tag name="KSO_WM_UNIT_INDEX" val="1_2_2"/>
  <p:tag name="KSO_WM_UNIT_LAYERLEVEL" val="1_1_1"/>
  <p:tag name="KSO_WM_UNIT_TEXT_FILL_FORE_SCHEMECOLOR_INDEX" val="13"/>
  <p:tag name="KSO_WM_UNIT_TEXT_FILL_FORE_SCHEMECOLOR_INDEX_BRIGHTNESS" val="0"/>
  <p:tag name="KSO_WM_UNIT_TEXT_FILL_TYPE" val="1"/>
  <p:tag name="KSO_WM_UNIT_TYPE" val="l_h_i"/>
  <p:tag name="KSO_WM_UNIT_VALUE" val="0"/>
</p:tagLst>
</file>

<file path=ppt/tags/tag838.xml><?xml version="1.0" encoding="utf-8"?>
<p:tagLst xmlns:p="http://schemas.openxmlformats.org/presentationml/2006/main">
  <p:tag name="KSO_WM_ASSEMBLE_CHIP_INDEX" val="55c533c337254ccdb154abacc7dddaf8"/>
  <p:tag name="KSO_WM_BEAUTIFY_FLAG" val="#wm#"/>
  <p:tag name="KSO_WM_CHIP_GROUPID" val="60b9e315d573a1aeab43bf4b"/>
  <p:tag name="KSO_WM_CHIP_XID" val="60b9e315d573a1aeab43bf4c"/>
  <p:tag name="KSO_WM_DIAGRAM_GROUP_CODE" val="l1-1"/>
  <p:tag name="KSO_WM_TAG_VERSION" val="1.0"/>
  <p:tag name="KSO_WM_TEMPLATE_CATEGORY" val="diagram"/>
  <p:tag name="KSO_WM_TEMPLATE_INDEX" val="20219124"/>
  <p:tag name="KSO_WM_UNIT_COMPATIBLE" val="0"/>
  <p:tag name="KSO_WM_UNIT_DIAGRAM_ISNUMVISUAL" val="0"/>
  <p:tag name="KSO_WM_UNIT_DIAGRAM_ISREFERUNIT" val="0"/>
  <p:tag name="KSO_WM_UNIT_FILL_FORE_SCHEMECOLOR_INDEX" val="7"/>
  <p:tag name="KSO_WM_UNIT_FILL_FORE_SCHEMECOLOR_INDEX_BRIGHTNESS" val="0"/>
  <p:tag name="KSO_WM_UNIT_FILL_TYPE" val="1"/>
  <p:tag name="KSO_WM_UNIT_HIGHLIGHT" val="0"/>
  <p:tag name="KSO_WM_UNIT_ID" val="diagram20219124_3*l_h_i*1_2_1"/>
  <p:tag name="KSO_WM_UNIT_INDEX" val="1_2_1"/>
  <p:tag name="KSO_WM_UNIT_LAYERLEVEL" val="1_1_1"/>
  <p:tag name="KSO_WM_UNIT_TEXT_FILL_FORE_SCHEMECOLOR_INDEX" val="13"/>
  <p:tag name="KSO_WM_UNIT_TEXT_FILL_FORE_SCHEMECOLOR_INDEX_BRIGHTNESS" val="0"/>
  <p:tag name="KSO_WM_UNIT_TEXT_FILL_TYPE" val="1"/>
  <p:tag name="KSO_WM_UNIT_TYPE" val="l_h_i"/>
  <p:tag name="KSO_WM_UNIT_VALUE" val="1"/>
</p:tagLst>
</file>

<file path=ppt/tags/tag839.xml><?xml version="1.0" encoding="utf-8"?>
<p:tagLst xmlns:p="http://schemas.openxmlformats.org/presentationml/2006/main">
  <p:tag name="KSO_WM_ASSEMBLE_CHIP_INDEX" val="55c533c337254ccdb154abacc7dddaf8"/>
  <p:tag name="KSO_WM_BEAUTIFY_FLAG" val="#wm#"/>
  <p:tag name="KSO_WM_CHIP_GROUPID" val="60b9e315d573a1aeab43bf4b"/>
  <p:tag name="KSO_WM_CHIP_XID" val="60b9e315d573a1aeab43bf4c"/>
  <p:tag name="KSO_WM_DIAGRAM_GROUP_CODE" val="l1-1"/>
  <p:tag name="KSO_WM_TAG_VERSION" val="1.0"/>
  <p:tag name="KSO_WM_TEMPLATE_CATEGORY" val="diagram"/>
  <p:tag name="KSO_WM_TEMPLATE_INDEX" val="20219124"/>
  <p:tag name="KSO_WM_UNIT_COMPATIBLE" val="0"/>
  <p:tag name="KSO_WM_UNIT_DIAGRAM_ISNUMVISUAL" val="0"/>
  <p:tag name="KSO_WM_UNIT_DIAGRAM_ISREFERUNIT" val="0"/>
  <p:tag name="KSO_WM_UNIT_HIGHLIGHT" val="0"/>
  <p:tag name="KSO_WM_UNIT_ID" val="diagram20219124_3*l_h_f*1_2_1"/>
  <p:tag name="KSO_WM_UNIT_INDEX" val="1_2_1"/>
  <p:tag name="KSO_WM_UNIT_LAYERLEVEL" val="1_1_1"/>
  <p:tag name="KSO_WM_UNIT_NOCLEAR" val="0"/>
  <p:tag name="KSO_WM_UNIT_PRESET_TEXT" val="单击此处输入你的正文，文字是您思想的提炼"/>
  <p:tag name="KSO_WM_UNIT_SUBTYPE" val="a"/>
  <p:tag name="KSO_WM_UNIT_TEXT_FILL_FORE_SCHEMECOLOR_INDEX" val="13"/>
  <p:tag name="KSO_WM_UNIT_TEXT_FILL_FORE_SCHEMECOLOR_INDEX_BRIGHTNESS" val="0.25"/>
  <p:tag name="KSO_WM_UNIT_TEXT_FILL_TYPE" val="1"/>
  <p:tag name="KSO_WM_UNIT_TYPE" val="l_h_f"/>
  <p:tag name="KSO_WM_UNIT_VALUE" val="46"/>
</p:tagLst>
</file>

<file path=ppt/tags/tag8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840.xml><?xml version="1.0" encoding="utf-8"?>
<p:tagLst xmlns:p="http://schemas.openxmlformats.org/presentationml/2006/main">
  <p:tag name="KSO_WM_ASSEMBLE_CHIP_INDEX" val="55c533c337254ccdb154abacc7dddaf8"/>
  <p:tag name="KSO_WM_BEAUTIFY_FLAG" val="#wm#"/>
  <p:tag name="KSO_WM_CHIP_GROUPID" val="60b9e315d573a1aeab43bf4b"/>
  <p:tag name="KSO_WM_CHIP_XID" val="60b9e315d573a1aeab43bf4c"/>
  <p:tag name="KSO_WM_DIAGRAM_GROUP_CODE" val="l1-1"/>
  <p:tag name="KSO_WM_TAG_VERSION" val="1.0"/>
  <p:tag name="KSO_WM_TEMPLATE_CATEGORY" val="diagram"/>
  <p:tag name="KSO_WM_TEMPLATE_INDEX" val="20219124"/>
  <p:tag name="KSO_WM_UNIT_COMPATIBLE" val="0"/>
  <p:tag name="KSO_WM_UNIT_DIAGRAM_ISNUMVISUAL" val="0"/>
  <p:tag name="KSO_WM_UNIT_DIAGRAM_ISREFERUNIT" val="0"/>
  <p:tag name="KSO_WM_UNIT_FILL_FORE_SCHEMECOLOR_INDEX" val="5"/>
  <p:tag name="KSO_WM_UNIT_FILL_FORE_SCHEMECOLOR_INDEX_BRIGHTNESS" val="0"/>
  <p:tag name="KSO_WM_UNIT_FILL_TYPE" val="1"/>
  <p:tag name="KSO_WM_UNIT_HIGHLIGHT" val="0"/>
  <p:tag name="KSO_WM_UNIT_ID" val="diagram20219124_3*l_h_i*1_3_2"/>
  <p:tag name="KSO_WM_UNIT_INDEX" val="1_3_2"/>
  <p:tag name="KSO_WM_UNIT_LAYERLEVEL" val="1_1_1"/>
  <p:tag name="KSO_WM_UNIT_TEXT_FILL_FORE_SCHEMECOLOR_INDEX" val="13"/>
  <p:tag name="KSO_WM_UNIT_TEXT_FILL_FORE_SCHEMECOLOR_INDEX_BRIGHTNESS" val="0"/>
  <p:tag name="KSO_WM_UNIT_TEXT_FILL_TYPE" val="1"/>
  <p:tag name="KSO_WM_UNIT_TYPE" val="l_h_i"/>
  <p:tag name="KSO_WM_UNIT_VALUE" val="0"/>
</p:tagLst>
</file>

<file path=ppt/tags/tag841.xml><?xml version="1.0" encoding="utf-8"?>
<p:tagLst xmlns:p="http://schemas.openxmlformats.org/presentationml/2006/main">
  <p:tag name="KSO_WM_ASSEMBLE_CHIP_INDEX" val="55c533c337254ccdb154abacc7dddaf8"/>
  <p:tag name="KSO_WM_BEAUTIFY_FLAG" val="#wm#"/>
  <p:tag name="KSO_WM_CHIP_GROUPID" val="60b9e315d573a1aeab43bf4b"/>
  <p:tag name="KSO_WM_CHIP_XID" val="60b9e315d573a1aeab43bf4c"/>
  <p:tag name="KSO_WM_DIAGRAM_GROUP_CODE" val="l1-1"/>
  <p:tag name="KSO_WM_TAG_VERSION" val="1.0"/>
  <p:tag name="KSO_WM_TEMPLATE_CATEGORY" val="diagram"/>
  <p:tag name="KSO_WM_TEMPLATE_INDEX" val="20219124"/>
  <p:tag name="KSO_WM_UNIT_COMPATIBLE" val="0"/>
  <p:tag name="KSO_WM_UNIT_DIAGRAM_ISNUMVISUAL" val="0"/>
  <p:tag name="KSO_WM_UNIT_DIAGRAM_ISREFERUNIT" val="0"/>
  <p:tag name="KSO_WM_UNIT_FILL_FORE_SCHEMECOLOR_INDEX" val="5"/>
  <p:tag name="KSO_WM_UNIT_FILL_FORE_SCHEMECOLOR_INDEX_BRIGHTNESS" val="0"/>
  <p:tag name="KSO_WM_UNIT_FILL_TYPE" val="1"/>
  <p:tag name="KSO_WM_UNIT_HIGHLIGHT" val="0"/>
  <p:tag name="KSO_WM_UNIT_ID" val="diagram20219124_3*l_h_i*1_3_1"/>
  <p:tag name="KSO_WM_UNIT_INDEX" val="1_3_1"/>
  <p:tag name="KSO_WM_UNIT_LAYERLEVEL" val="1_1_1"/>
  <p:tag name="KSO_WM_UNIT_TEXT_FILL_FORE_SCHEMECOLOR_INDEX" val="13"/>
  <p:tag name="KSO_WM_UNIT_TEXT_FILL_FORE_SCHEMECOLOR_INDEX_BRIGHTNESS" val="0"/>
  <p:tag name="KSO_WM_UNIT_TEXT_FILL_TYPE" val="1"/>
  <p:tag name="KSO_WM_UNIT_TYPE" val="l_h_i"/>
  <p:tag name="KSO_WM_UNIT_VALUE" val="1"/>
</p:tagLst>
</file>

<file path=ppt/tags/tag842.xml><?xml version="1.0" encoding="utf-8"?>
<p:tagLst xmlns:p="http://schemas.openxmlformats.org/presentationml/2006/main">
  <p:tag name="KSO_WM_ASSEMBLE_CHIP_INDEX" val="55c533c337254ccdb154abacc7dddaf8"/>
  <p:tag name="KSO_WM_BEAUTIFY_FLAG" val="#wm#"/>
  <p:tag name="KSO_WM_CHIP_GROUPID" val="60b9e315d573a1aeab43bf4b"/>
  <p:tag name="KSO_WM_CHIP_XID" val="60b9e315d573a1aeab43bf4c"/>
  <p:tag name="KSO_WM_DIAGRAM_GROUP_CODE" val="l1-1"/>
  <p:tag name="KSO_WM_TAG_VERSION" val="1.0"/>
  <p:tag name="KSO_WM_TEMPLATE_CATEGORY" val="diagram"/>
  <p:tag name="KSO_WM_TEMPLATE_INDEX" val="20219124"/>
  <p:tag name="KSO_WM_UNIT_COMPATIBLE" val="0"/>
  <p:tag name="KSO_WM_UNIT_DIAGRAM_ISNUMVISUAL" val="0"/>
  <p:tag name="KSO_WM_UNIT_DIAGRAM_ISREFERUNIT" val="0"/>
  <p:tag name="KSO_WM_UNIT_HIGHLIGHT" val="0"/>
  <p:tag name="KSO_WM_UNIT_ID" val="diagram20219124_3*l_h_f*1_3_1"/>
  <p:tag name="KSO_WM_UNIT_INDEX" val="1_3_1"/>
  <p:tag name="KSO_WM_UNIT_LAYERLEVEL" val="1_1_1"/>
  <p:tag name="KSO_WM_UNIT_NOCLEAR" val="0"/>
  <p:tag name="KSO_WM_UNIT_PRESET_TEXT" val="单击此处输入你的正文，文字是您思想的提炼"/>
  <p:tag name="KSO_WM_UNIT_SUBTYPE" val="a"/>
  <p:tag name="KSO_WM_UNIT_TEXT_FILL_FORE_SCHEMECOLOR_INDEX" val="13"/>
  <p:tag name="KSO_WM_UNIT_TEXT_FILL_FORE_SCHEMECOLOR_INDEX_BRIGHTNESS" val="0.25"/>
  <p:tag name="KSO_WM_UNIT_TEXT_FILL_TYPE" val="1"/>
  <p:tag name="KSO_WM_UNIT_TYPE" val="l_h_f"/>
  <p:tag name="KSO_WM_UNIT_VALUE" val="46"/>
</p:tagLst>
</file>

<file path=ppt/tags/tag843.xml><?xml version="1.0" encoding="utf-8"?>
<p:tagLst xmlns:p="http://schemas.openxmlformats.org/presentationml/2006/main">
  <p:tag name="KSO_WM_ASSEMBLE_CHIP_INDEX" val="55c533c337254ccdb154abacc7dddaf8"/>
  <p:tag name="KSO_WM_BEAUTIFY_FLAG" val="#wm#"/>
  <p:tag name="KSO_WM_CHIP_GROUPID" val="60b9e315d573a1aeab43bf4b"/>
  <p:tag name="KSO_WM_CHIP_XID" val="60b9e315d573a1aeab43bf4c"/>
  <p:tag name="KSO_WM_DIAGRAM_GROUP_CODE" val="l1-1"/>
  <p:tag name="KSO_WM_TAG_VERSION" val="1.0"/>
  <p:tag name="KSO_WM_TEMPLATE_CATEGORY" val="diagram"/>
  <p:tag name="KSO_WM_TEMPLATE_INDEX" val="20219124"/>
  <p:tag name="KSO_WM_UNIT_COMPATIBLE" val="0"/>
  <p:tag name="KSO_WM_UNIT_DIAGRAM_ISNUMVISUAL" val="0"/>
  <p:tag name="KSO_WM_UNIT_DIAGRAM_ISREFERUNIT" val="0"/>
  <p:tag name="KSO_WM_UNIT_FILL_FORE_SCHEMECOLOR_INDEX" val="7"/>
  <p:tag name="KSO_WM_UNIT_FILL_FORE_SCHEMECOLOR_INDEX_BRIGHTNESS" val="0"/>
  <p:tag name="KSO_WM_UNIT_FILL_TYPE" val="1"/>
  <p:tag name="KSO_WM_UNIT_HIGHLIGHT" val="0"/>
  <p:tag name="KSO_WM_UNIT_ID" val="diagram20219124_3*l_h_i*1_4_2"/>
  <p:tag name="KSO_WM_UNIT_INDEX" val="1_4_2"/>
  <p:tag name="KSO_WM_UNIT_LAYERLEVEL" val="1_1_1"/>
  <p:tag name="KSO_WM_UNIT_TEXT_FILL_FORE_SCHEMECOLOR_INDEX" val="13"/>
  <p:tag name="KSO_WM_UNIT_TEXT_FILL_FORE_SCHEMECOLOR_INDEX_BRIGHTNESS" val="0"/>
  <p:tag name="KSO_WM_UNIT_TEXT_FILL_TYPE" val="1"/>
  <p:tag name="KSO_WM_UNIT_TYPE" val="l_h_i"/>
  <p:tag name="KSO_WM_UNIT_VALUE" val="0"/>
</p:tagLst>
</file>

<file path=ppt/tags/tag844.xml><?xml version="1.0" encoding="utf-8"?>
<p:tagLst xmlns:p="http://schemas.openxmlformats.org/presentationml/2006/main">
  <p:tag name="KSO_WM_ASSEMBLE_CHIP_INDEX" val="55c533c337254ccdb154abacc7dddaf8"/>
  <p:tag name="KSO_WM_BEAUTIFY_FLAG" val="#wm#"/>
  <p:tag name="KSO_WM_CHIP_GROUPID" val="60b9e315d573a1aeab43bf4b"/>
  <p:tag name="KSO_WM_CHIP_XID" val="60b9e315d573a1aeab43bf4c"/>
  <p:tag name="KSO_WM_DIAGRAM_GROUP_CODE" val="l1-1"/>
  <p:tag name="KSO_WM_TAG_VERSION" val="1.0"/>
  <p:tag name="KSO_WM_TEMPLATE_CATEGORY" val="diagram"/>
  <p:tag name="KSO_WM_TEMPLATE_INDEX" val="20219124"/>
  <p:tag name="KSO_WM_UNIT_COMPATIBLE" val="0"/>
  <p:tag name="KSO_WM_UNIT_DIAGRAM_ISNUMVISUAL" val="0"/>
  <p:tag name="KSO_WM_UNIT_DIAGRAM_ISREFERUNIT" val="0"/>
  <p:tag name="KSO_WM_UNIT_FILL_FORE_SCHEMECOLOR_INDEX" val="7"/>
  <p:tag name="KSO_WM_UNIT_FILL_FORE_SCHEMECOLOR_INDEX_BRIGHTNESS" val="0"/>
  <p:tag name="KSO_WM_UNIT_FILL_TYPE" val="1"/>
  <p:tag name="KSO_WM_UNIT_HIGHLIGHT" val="0"/>
  <p:tag name="KSO_WM_UNIT_ID" val="diagram20219124_3*l_h_i*1_4_1"/>
  <p:tag name="KSO_WM_UNIT_INDEX" val="1_4_1"/>
  <p:tag name="KSO_WM_UNIT_LAYERLEVEL" val="1_1_1"/>
  <p:tag name="KSO_WM_UNIT_TEXT_FILL_FORE_SCHEMECOLOR_INDEX" val="13"/>
  <p:tag name="KSO_WM_UNIT_TEXT_FILL_FORE_SCHEMECOLOR_INDEX_BRIGHTNESS" val="0"/>
  <p:tag name="KSO_WM_UNIT_TEXT_FILL_TYPE" val="1"/>
  <p:tag name="KSO_WM_UNIT_TYPE" val="l_h_i"/>
  <p:tag name="KSO_WM_UNIT_VALUE" val="1"/>
</p:tagLst>
</file>

<file path=ppt/tags/tag845.xml><?xml version="1.0" encoding="utf-8"?>
<p:tagLst xmlns:p="http://schemas.openxmlformats.org/presentationml/2006/main">
  <p:tag name="KSO_WM_ASSEMBLE_CHIP_INDEX" val="55c533c337254ccdb154abacc7dddaf8"/>
  <p:tag name="KSO_WM_BEAUTIFY_FLAG" val="#wm#"/>
  <p:tag name="KSO_WM_CHIP_GROUPID" val="60b9e315d573a1aeab43bf4b"/>
  <p:tag name="KSO_WM_CHIP_XID" val="60b9e315d573a1aeab43bf4c"/>
  <p:tag name="KSO_WM_DIAGRAM_GROUP_CODE" val="l1-1"/>
  <p:tag name="KSO_WM_TAG_VERSION" val="1.0"/>
  <p:tag name="KSO_WM_TEMPLATE_CATEGORY" val="diagram"/>
  <p:tag name="KSO_WM_TEMPLATE_INDEX" val="20219124"/>
  <p:tag name="KSO_WM_UNIT_COMPATIBLE" val="0"/>
  <p:tag name="KSO_WM_UNIT_DIAGRAM_ISNUMVISUAL" val="0"/>
  <p:tag name="KSO_WM_UNIT_DIAGRAM_ISREFERUNIT" val="0"/>
  <p:tag name="KSO_WM_UNIT_HIGHLIGHT" val="0"/>
  <p:tag name="KSO_WM_UNIT_ID" val="diagram20219124_3*l_h_f*1_4_1"/>
  <p:tag name="KSO_WM_UNIT_INDEX" val="1_4_1"/>
  <p:tag name="KSO_WM_UNIT_LAYERLEVEL" val="1_1_1"/>
  <p:tag name="KSO_WM_UNIT_NOCLEAR" val="0"/>
  <p:tag name="KSO_WM_UNIT_PRESET_TEXT" val="单击此处输入你的正文，文字是您思想的提炼"/>
  <p:tag name="KSO_WM_UNIT_SUBTYPE" val="a"/>
  <p:tag name="KSO_WM_UNIT_TEXT_FILL_FORE_SCHEMECOLOR_INDEX" val="13"/>
  <p:tag name="KSO_WM_UNIT_TEXT_FILL_FORE_SCHEMECOLOR_INDEX_BRIGHTNESS" val="0.25"/>
  <p:tag name="KSO_WM_UNIT_TEXT_FILL_TYPE" val="1"/>
  <p:tag name="KSO_WM_UNIT_TYPE" val="l_h_f"/>
  <p:tag name="KSO_WM_UNIT_VALUE" val="46"/>
</p:tagLst>
</file>

<file path=ppt/tags/tag846.xml><?xml version="1.0" encoding="utf-8"?>
<p:tagLst xmlns:p="http://schemas.openxmlformats.org/presentationml/2006/main">
  <p:tag name="KSO_WM_BEAUTIFY_FLAG" val="#wm#"/>
  <p:tag name="KSO_WM_SLIDE_BACKGROUND" val="[&quot;general&quot;]"/>
  <p:tag name="KSO_WM_SLIDE_BACKGROUND_TYPE" val="general"/>
  <p:tag name="KSO_WM_SLIDE_BK_DARK_LIGHT" val="1"/>
  <p:tag name="KSO_WM_SLIDE_ID" val="diagram20220058_2"/>
  <p:tag name="KSO_WM_SLIDE_INDEX" val="2"/>
  <p:tag name="KSO_WM_SLIDE_ITEM_CNT" val="0"/>
  <p:tag name="KSO_WM_SLIDE_LAYOUT" val="a_b_d"/>
  <p:tag name="KSO_WM_SLIDE_LAYOUT_CNT" val="1_1_1"/>
  <p:tag name="KSO_WM_SLIDE_LAYOUT_INFO" val="{&quot;backgroundInfo&quot;:[{&quot;bottom&quot;:0,&quot;bottomAbs&quot;:false,&quot;left&quot;:0,&quot;leftAbs&quot;:false,&quot;right&quot;:0,&quot;rightAbs&quot;:false,&quot;top&quot;:0,&quot;topAbs&quot;:false,&quot;type&quot;:&quot;general&quot;}],&quot;id&quot;:&quot;2023-09-25T15:11:17&quot;,&quot;maxSize&quot;:{&quot;size1&quot;:31.1},&quot;minSize&quot;:{&quot;size1&quot;:17.8},&quot;normalSize&quot;:{&quot;size1&quot;:17.8},&quot;subLayout&quot;:[{&quot;id&quot;:&quot;2023-09-25T15:11:17&quot;,&quot;maxSize&quot;:{&quot;size1&quot;:100},&quot;minSize&quot;:{&quot;size1&quot;:61.7},&quot;normalSize&quot;:{&quot;size1&quot;:61.7},&quot;subLayout&quot;:[{&quot;id&quot;:&quot;2023-09-25T15:11:17&quot;,&quot;margin&quot;:{&quot;bottom&quot;:0,&quot;left&quot;:1.2699999809265137,&quot;right&quot;:1.2699999809265137,&quot;top&quot;:0.4230000376701355},&quot;type&quot;:0},{&quot;id&quot;:&quot;2023-09-25T15:11:17&quot;,&quot;margin&quot;:{&quot;bottom&quot;:0.025999998673796654,&quot;left&quot;:1.2699999809265137,&quot;right&quot;:1.2699999809265137,&quot;top&quot;:0.025999998673796654},&quot;type&quot;:0}],&quot;type&quot;:0},{&quot;id&quot;:&quot;2023-09-25T15:11:17&quot;,&quot;margin&quot;:{&quot;bottom&quot;:0.847000002861023,&quot;left&quot;:1.2699999809265137,&quot;right&quot;:1.2699999809265137,&quot;top&quot;:1.2699999809265137},&quot;type&quot;:0}],&quot;type&quot;:0}"/>
  <p:tag name="KSO_WM_SLIDE_LAYOUTTYPE" val="topbottom"/>
  <p:tag name="KSO_WM_SLIDE_POSITION" val="36*12"/>
  <p:tag name="KSO_WM_SLIDE_RATIO" val="1.777778"/>
  <p:tag name="KSO_WM_SLIDE_SIZE" val="888*504"/>
  <p:tag name="KSO_WM_SLIDE_SUBTYPE" val="picTxt"/>
  <p:tag name="KSO_WM_SLIDE_TYPE" val="text"/>
  <p:tag name="KSO_WM_TAG_VERSION" val="1.0"/>
  <p:tag name="KSO_WM_TEMPLATE_CATEGORY" val="diagram"/>
  <p:tag name="KSO_WM_TEMPLATE_COLOR_TYPE" val="0"/>
  <p:tag name="KSO_WM_TEMPLATE_INDEX" val="20220058"/>
  <p:tag name="KSO_WM_TEMPLATE_MASTER_TYPE" val="0"/>
  <p:tag name="KSO_WM_TEMPLATE_SUBCATEGORY" val="25"/>
</p:tagLst>
</file>

<file path=ppt/tags/tag847.xml><?xml version="1.0" encoding="utf-8"?>
<p:tagLst xmlns:p="http://schemas.openxmlformats.org/presentationml/2006/main">
  <p:tag name="KSO_WM_BEAUTIFY_FLAG" val="#wm#"/>
  <p:tag name="KSO_WM_SLIDE_BACKGROUND_TYPE" val="general"/>
  <p:tag name="KSO_WM_SLIDE_BK_DARK_LIGHT" val="1"/>
  <p:tag name="KSO_WM_TAG_VERSION" val="1.0"/>
  <p:tag name="KSO_WM_UNIT_COMPATIBLE" val="0"/>
  <p:tag name="KSO_WM_UNIT_DIAGRAM_ISNUMVISUAL" val="0"/>
  <p:tag name="KSO_WM_UNIT_DIAGRAM_ISREFERUNIT" val="0"/>
  <p:tag name="KSO_WM_UNIT_FILL_FORE_SCHEMECOLOR_INDEX" val="5"/>
  <p:tag name="KSO_WM_UNIT_FILL_FORE_SCHEMECOLOR_INDEX_BRIGHTNESS" val="0"/>
  <p:tag name="KSO_WM_UNIT_FILL_TYPE" val="1"/>
  <p:tag name="KSO_WM_UNIT_HIGHLIGHT" val="0"/>
  <p:tag name="KSO_WM_UNIT_ID" val="_12**"/>
  <p:tag name="KSO_WM_UNIT_LAYERLEVEL" val="1"/>
  <p:tag name="KSO_WM_UNIT_TEXT_FILL_FORE_SCHEMECOLOR_INDEX" val="2"/>
  <p:tag name="KSO_WM_UNIT_TEXT_FILL_FORE_SCHEMECOLOR_INDEX_BRIGHTNESS" val="0"/>
  <p:tag name="KSO_WM_UNIT_TEXT_FILL_TYPE" val="1"/>
  <p:tag name="KSO_WM_UNIT_TYPE" val="i"/>
</p:tagLst>
</file>

<file path=ppt/tags/tag848.xml><?xml version="1.0" encoding="utf-8"?>
<p:tagLst xmlns:p="http://schemas.openxmlformats.org/presentationml/2006/main">
  <p:tag name="KSO_WM_BEAUTIFY_FLAG" val="#wm#"/>
  <p:tag name="KSO_WM_SLIDE_BACKGROUND_TYPE" val="general"/>
  <p:tag name="KSO_WM_SLIDE_BK_DARK_LIGHT" val="1"/>
  <p:tag name="KSO_WM_TAG_VERSION" val="1.0"/>
  <p:tag name="KSO_WM_UNIT_COMPATIBLE" val="0"/>
  <p:tag name="KSO_WM_UNIT_DIAGRAM_ISNUMVISUAL" val="0"/>
  <p:tag name="KSO_WM_UNIT_DIAGRAM_ISREFERUNIT" val="0"/>
  <p:tag name="KSO_WM_UNIT_FILL_FORE_SCHEMECOLOR_INDEX" val="5"/>
  <p:tag name="KSO_WM_UNIT_FILL_FORE_SCHEMECOLOR_INDEX_BRIGHTNESS" val="0"/>
  <p:tag name="KSO_WM_UNIT_FILL_TYPE" val="1"/>
  <p:tag name="KSO_WM_UNIT_HIGHLIGHT" val="0"/>
  <p:tag name="KSO_WM_UNIT_ID" val="_12**"/>
  <p:tag name="KSO_WM_UNIT_LAYERLEVEL" val="1"/>
  <p:tag name="KSO_WM_UNIT_TEXT_FILL_FORE_SCHEMECOLOR_INDEX" val="2"/>
  <p:tag name="KSO_WM_UNIT_TEXT_FILL_FORE_SCHEMECOLOR_INDEX_BRIGHTNESS" val="0"/>
  <p:tag name="KSO_WM_UNIT_TEXT_FILL_TYPE" val="1"/>
  <p:tag name="KSO_WM_UNIT_TYPE" val="i"/>
</p:tagLst>
</file>

<file path=ppt/tags/tag849.xml><?xml version="1.0" encoding="utf-8"?>
<p:tagLst xmlns:p="http://schemas.openxmlformats.org/presentationml/2006/main">
  <p:tag name="KSO_WM_BEAUTIFY_FLAG" val="#wm#"/>
  <p:tag name="KSO_WM_TAG_VERSION" val="1.0"/>
  <p:tag name="KSO_WM_TEMPLATE_CATEGORY" val="diagram"/>
  <p:tag name="KSO_WM_TEMPLATE_INDEX" val="20220058"/>
  <p:tag name="KSO_WM_UNIT_BLOCK" val="0"/>
  <p:tag name="KSO_WM_UNIT_COMPATIBLE" val="0"/>
  <p:tag name="KSO_WM_UNIT_DEC_AREA_ID" val="d9af724aacd940ba88587c69c6737586"/>
  <p:tag name="KSO_WM_UNIT_DECORATE_INFO" val="{&quot;ReferentInfo&quot;:{&quot;Id&quot;:&quot;22f7d0e2fc6540148a36099908562f0b;590ceab586f14f20999948c865f9646b&quot;,&quot;X&quot;:{&quot;Pos&quot;:1},&quot;Y&quot;:{&quot;Pos&quot;:2}},&quot;DecorateInfoX&quot;:{&quot;Pos&quot;:1,&quot;IsAbs&quot;:true},&quot;DecorateInfoY&quot;:{&quot;Pos&quot;:0,&quot;IsAbs&quot;:true},&quot;DecorateInfoW&quot;:{&quot;IsAbs&quot;:true},&quot;DecorateInfoH&quot;:{&quot;IsAbs&quot;:true},&quot;whChangeMode&quot;:0}"/>
  <p:tag name="KSO_WM_UNIT_DIAGRAM_ISNUMVISUAL" val="0"/>
  <p:tag name="KSO_WM_UNIT_DIAGRAM_ISREFERUNIT" val="0"/>
  <p:tag name="KSO_WM_UNIT_HIGHLIGHT" val="0"/>
  <p:tag name="KSO_WM_UNIT_ID" val="diagram20220058_2*i*1"/>
  <p:tag name="KSO_WM_UNIT_INDEX" val="1"/>
  <p:tag name="KSO_WM_UNIT_LAYERLEVEL" val="1"/>
  <p:tag name="KSO_WM_UNIT_LINE_FILL_TYPE" val="2"/>
  <p:tag name="KSO_WM_UNIT_LINE_FORE_SCHEMECOLOR_INDEX" val="5"/>
  <p:tag name="KSO_WM_UNIT_LINE_FORE_SCHEMECOLOR_INDEX_BRIGHTNESS" val="0"/>
  <p:tag name="KSO_WM_UNIT_SM_LIMIT_TYPE" val="0"/>
  <p:tag name="KSO_WM_UNIT_TYPE" val="i"/>
  <p:tag name="WM_BEAUTIFY_ZORDER_FLAG_TAG" val="1"/>
</p:tagLst>
</file>

<file path=ppt/tags/tag8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850.xml><?xml version="1.0" encoding="utf-8"?>
<p:tagLst xmlns:p="http://schemas.openxmlformats.org/presentationml/2006/main">
  <p:tag name="KSO_WM_BEAUTIFY_FLAG" val="#wm#"/>
  <p:tag name="KSO_WM_TAG_VERSION" val="1.0"/>
  <p:tag name="KSO_WM_TEMPLATE_CATEGORY" val="diagram"/>
  <p:tag name="KSO_WM_TEMPLATE_INDEX" val="20220058"/>
  <p:tag name="KSO_WM_UNIT_BLOCK" val="0"/>
  <p:tag name="KSO_WM_UNIT_COMPATIBLE" val="0"/>
  <p:tag name="KSO_WM_UNIT_DEC_AREA_ID" val="22f7d0e2fc6540148a36099908562f0b"/>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DIAGRAM_ISNUMVISUAL" val="0"/>
  <p:tag name="KSO_WM_UNIT_DIAGRAM_ISREFERUNIT" val="0"/>
  <p:tag name="KSO_WM_UNIT_HIGHLIGHT" val="0"/>
  <p:tag name="KSO_WM_UNIT_ID" val="diagram20220058_2*a*1"/>
  <p:tag name="KSO_WM_UNIT_INDEX" val="1"/>
  <p:tag name="KSO_WM_UNIT_ISCONTENTSTITLE" val="0"/>
  <p:tag name="KSO_WM_UNIT_ISNUMDGMTITLE" val="0"/>
  <p:tag name="KSO_WM_UNIT_LAYERLEVEL" val="1"/>
  <p:tag name="KSO_WM_UNIT_NOCLEAR" val="0"/>
  <p:tag name="KSO_WM_UNIT_PRESET_TEXT" val="线型上下导航版"/>
  <p:tag name="KSO_WM_UNIT_SM_LIMIT_TYPE" val="2"/>
  <p:tag name="KSO_WM_UNIT_TEXT_FILL_FORE_SCHEMECOLOR_INDEX" val="13"/>
  <p:tag name="KSO_WM_UNIT_TEXT_FILL_FORE_SCHEMECOLOR_INDEX_BRIGHTNESS" val="0"/>
  <p:tag name="KSO_WM_UNIT_TEXT_FILL_TYPE" val="1"/>
  <p:tag name="KSO_WM_UNIT_TYPE" val="a"/>
  <p:tag name="KSO_WM_UNIT_VALUE" val="27"/>
  <p:tag name="WM_BEAUTIFY_ZORDER_FLAG_TAG" val="2"/>
</p:tagLst>
</file>

<file path=ppt/tags/tag851.xml><?xml version="1.0" encoding="utf-8"?>
<p:tagLst xmlns:p="http://schemas.openxmlformats.org/presentationml/2006/main">
  <p:tag name="KSO_WM_BEAUTIFY_FLAG" val="#wm#"/>
  <p:tag name="KSO_WM_TAG_VERSION" val="1.0"/>
  <p:tag name="KSO_WM_TEMPLATE_CATEGORY" val="diagram"/>
  <p:tag name="KSO_WM_TEMPLATE_INDEX" val="20220058"/>
  <p:tag name="KSO_WM_UNIT_BLOCK" val="0"/>
  <p:tag name="KSO_WM_UNIT_COMPATIBLE" val="0"/>
  <p:tag name="KSO_WM_UNIT_DEC_AREA_ID" val="590ceab586f14f20999948c865f9646b"/>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DIAGRAM_ISNUMVISUAL" val="0"/>
  <p:tag name="KSO_WM_UNIT_DIAGRAM_ISREFERUNIT" val="0"/>
  <p:tag name="KSO_WM_UNIT_HIGHLIGHT" val="0"/>
  <p:tag name="KSO_WM_UNIT_ID" val="diagram20220058_2*b*1"/>
  <p:tag name="KSO_WM_UNIT_INDEX" val="1"/>
  <p:tag name="KSO_WM_UNIT_ISCONTENTSTITLE" val="0"/>
  <p:tag name="KSO_WM_UNIT_ISNUMDGMTITLE" val="0"/>
  <p:tag name="KSO_WM_UNIT_LAYERLEVEL" val="1"/>
  <p:tag name="KSO_WM_UNIT_NOCLEAR" val="0"/>
  <p:tag name="KSO_WM_UNIT_PRESET_TEXT" val="单击此处添加文本具体内容，简明扼要的阐述您的观点。"/>
  <p:tag name="KSO_WM_UNIT_SM_LIMIT_TYPE" val="2"/>
  <p:tag name="KSO_WM_UNIT_TEXT_FILL_FORE_SCHEMECOLOR_INDEX" val="13"/>
  <p:tag name="KSO_WM_UNIT_TEXT_FILL_FORE_SCHEMECOLOR_INDEX_BRIGHTNESS" val="0"/>
  <p:tag name="KSO_WM_UNIT_TEXT_FILL_TYPE" val="1"/>
  <p:tag name="KSO_WM_UNIT_TYPE" val="b"/>
  <p:tag name="KSO_WM_UNIT_VALUE" val="49"/>
  <p:tag name="WM_BEAUTIFY_ZORDER_FLAG_TAG" val="3"/>
</p:tagLst>
</file>

<file path=ppt/tags/tag852.xml><?xml version="1.0" encoding="utf-8"?>
<p:tagLst xmlns:p="http://schemas.openxmlformats.org/presentationml/2006/main">
  <p:tag name="KSO_WM_ASSEMBLE_CHIP_INDEX" val="dc8ab5172452436899286f2808371cac"/>
  <p:tag name="KSO_WM_BEAUTIFY_FLAG" val="#wm#"/>
  <p:tag name="KSO_WM_CHIP_FILLAREA_FILL_RULE" val="{&quot;fill_align&quot;:&quot;lm&quot;,&quot;fill_mode&quot;:&quot;full&quot;,&quot;sacle_strategy&quot;:&quot;smart&quot;}"/>
  <p:tag name="KSO_WM_CHIP_GROUPID" val="5e6b05596848fb12bee65ac8"/>
  <p:tag name="KSO_WM_CHIP_XID" val="5e6b05596848fb12bee65aca"/>
  <p:tag name="KSO_WM_TAG_VERSION" val="1.0"/>
  <p:tag name="KSO_WM_TEMPLATE_ASSEMBLE_GROUPID" val="6130c4e08b5cc6c91112a571"/>
  <p:tag name="KSO_WM_TEMPLATE_ASSEMBLE_XID" val="6130c4e08b5cc6c91112a571"/>
  <p:tag name="KSO_WM_TEMPLATE_CATEGORY" val="diagram"/>
  <p:tag name="KSO_WM_TEMPLATE_INDEX" val="20207315"/>
  <p:tag name="KSO_WM_UNIT_BLOCK" val="0"/>
  <p:tag name="KSO_WM_UNIT_COMPATIBLE" val="0"/>
  <p:tag name="KSO_WM_UNIT_DEC_AREA_ID" val="3462bde237c543c58b90892aede91ea7"/>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DEFAULT_FONT" val="14;20;2"/>
  <p:tag name="KSO_WM_UNIT_DIAGRAM_ISNUMVISUAL" val="0"/>
  <p:tag name="KSO_WM_UNIT_DIAGRAM_ISREFERUNIT" val="0"/>
  <p:tag name="KSO_WM_UNIT_HIGHLIGHT" val="0"/>
  <p:tag name="KSO_WM_UNIT_ID" val="diagram20207315_1*f*1"/>
  <p:tag name="KSO_WM_UNIT_INDEX" val="1"/>
  <p:tag name="KSO_WM_UNIT_LAYERLEVEL" val="1"/>
  <p:tag name="KSO_WM_UNIT_NOCLEAR" val="0"/>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雨露滋养。恰如其分的表达观点，往往事半功倍。当您的内容到达这个限度时，或许已经不纯粹作用于演示，极大可能运用于阅读领域；无论是传播观点、知识分享还是汇报工作，内容的详尽固然重要，但请一定注意信息框架的清晰。"/>
  <p:tag name="KSO_WM_UNIT_SHOW_EDIT_AREA_INDICATION" val="1"/>
  <p:tag name="KSO_WM_UNIT_SM_LIMIT_TYPE" val="2"/>
  <p:tag name="KSO_WM_UNIT_SUBTYPE" val="a"/>
  <p:tag name="KSO_WM_UNIT_TEXT_FILL_FORE_SCHEMECOLOR_INDEX" val="13"/>
  <p:tag name="KSO_WM_UNIT_TEXT_FILL_FORE_SCHEMECOLOR_INDEX_BRIGHTNESS" val="0.25"/>
  <p:tag name="KSO_WM_UNIT_TEXT_FILL_TYPE" val="1"/>
  <p:tag name="KSO_WM_UNIT_TEXT_SUBTYPE" val="a"/>
  <p:tag name="KSO_WM_UNIT_TYPE" val="f"/>
  <p:tag name="KSO_WM_UNIT_VALUE" val="290"/>
  <p:tag name="WM_BEAUTIFY_ZORDER_FLAG_TAG" val="5"/>
</p:tagLst>
</file>

<file path=ppt/tags/tag853.xml><?xml version="1.0" encoding="utf-8"?>
<p:tagLst xmlns:p="http://schemas.openxmlformats.org/presentationml/2006/main">
  <p:tag name="KSO_WM_BEAUTIFY_FLAG" val="#wm#"/>
  <p:tag name="KSO_WM_SLIDE_BACKGROUND" val="[&quot;general&quot;]"/>
  <p:tag name="KSO_WM_SLIDE_BACKGROUND_TYPE" val="general"/>
  <p:tag name="KSO_WM_SLIDE_BK_DARK_LIGHT" val="1"/>
  <p:tag name="KSO_WM_SLIDE_ID" val="diagram20220058_2"/>
  <p:tag name="KSO_WM_SLIDE_INDEX" val="2"/>
  <p:tag name="KSO_WM_SLIDE_ITEM_CNT" val="0"/>
  <p:tag name="KSO_WM_SLIDE_LAYOUT" val="a_b_d"/>
  <p:tag name="KSO_WM_SLIDE_LAYOUT_CNT" val="1_1_1"/>
  <p:tag name="KSO_WM_SLIDE_LAYOUT_INFO" val="{&quot;backgroundInfo&quot;:[{&quot;bottom&quot;:0,&quot;bottomAbs&quot;:false,&quot;left&quot;:0,&quot;leftAbs&quot;:false,&quot;right&quot;:0,&quot;rightAbs&quot;:false,&quot;top&quot;:0,&quot;topAbs&quot;:false,&quot;type&quot;:&quot;general&quot;}],&quot;id&quot;:&quot;2023-09-25T15:11:17&quot;,&quot;maxSize&quot;:{&quot;size1&quot;:31.1},&quot;minSize&quot;:{&quot;size1&quot;:17.8},&quot;normalSize&quot;:{&quot;size1&quot;:17.8},&quot;subLayout&quot;:[{&quot;id&quot;:&quot;2023-09-25T15:11:17&quot;,&quot;maxSize&quot;:{&quot;size1&quot;:100},&quot;minSize&quot;:{&quot;size1&quot;:61.7},&quot;normalSize&quot;:{&quot;size1&quot;:61.7},&quot;subLayout&quot;:[{&quot;id&quot;:&quot;2023-09-25T15:11:17&quot;,&quot;margin&quot;:{&quot;bottom&quot;:0,&quot;left&quot;:1.2699999809265137,&quot;right&quot;:1.2699999809265137,&quot;top&quot;:0.4230000376701355},&quot;type&quot;:0},{&quot;id&quot;:&quot;2023-09-25T15:11:17&quot;,&quot;margin&quot;:{&quot;bottom&quot;:0.025999998673796654,&quot;left&quot;:1.2699999809265137,&quot;right&quot;:1.2699999809265137,&quot;top&quot;:0.025999998673796654},&quot;type&quot;:0}],&quot;type&quot;:0},{&quot;id&quot;:&quot;2023-09-25T15:11:17&quot;,&quot;margin&quot;:{&quot;bottom&quot;:0.847000002861023,&quot;left&quot;:1.2699999809265137,&quot;right&quot;:1.2699999809265137,&quot;top&quot;:1.2699999809265137},&quot;type&quot;:0}],&quot;type&quot;:0}"/>
  <p:tag name="KSO_WM_SLIDE_LAYOUTTYPE" val="topbottom"/>
  <p:tag name="KSO_WM_SLIDE_POSITION" val="36*12"/>
  <p:tag name="KSO_WM_SLIDE_RATIO" val="1.777778"/>
  <p:tag name="KSO_WM_SLIDE_SIZE" val="888*504"/>
  <p:tag name="KSO_WM_SLIDE_SUBTYPE" val="picTxt"/>
  <p:tag name="KSO_WM_SLIDE_TYPE" val="text"/>
  <p:tag name="KSO_WM_TAG_VERSION" val="1.0"/>
  <p:tag name="KSO_WM_TEMPLATE_CATEGORY" val="diagram"/>
  <p:tag name="KSO_WM_TEMPLATE_COLOR_TYPE" val="0"/>
  <p:tag name="KSO_WM_TEMPLATE_INDEX" val="20220058"/>
  <p:tag name="KSO_WM_TEMPLATE_MASTER_TYPE" val="0"/>
  <p:tag name="KSO_WM_TEMPLATE_SUBCATEGORY" val="25"/>
</p:tagLst>
</file>

<file path=ppt/tags/tag854.xml><?xml version="1.0" encoding="utf-8"?>
<p:tagLst xmlns:p="http://schemas.openxmlformats.org/presentationml/2006/main">
  <p:tag name="KSO_WM_BEAUTIFY_FLAG" val="#wm#"/>
  <p:tag name="KSO_WM_SLIDE_BACKGROUND_TYPE" val="general"/>
  <p:tag name="KSO_WM_SLIDE_BK_DARK_LIGHT" val="1"/>
  <p:tag name="KSO_WM_TAG_VERSION" val="1.0"/>
  <p:tag name="KSO_WM_UNIT_COMPATIBLE" val="0"/>
  <p:tag name="KSO_WM_UNIT_DIAGRAM_ISNUMVISUAL" val="0"/>
  <p:tag name="KSO_WM_UNIT_DIAGRAM_ISREFERUNIT" val="0"/>
  <p:tag name="KSO_WM_UNIT_FILL_FORE_SCHEMECOLOR_INDEX" val="5"/>
  <p:tag name="KSO_WM_UNIT_FILL_FORE_SCHEMECOLOR_INDEX_BRIGHTNESS" val="0"/>
  <p:tag name="KSO_WM_UNIT_FILL_TYPE" val="1"/>
  <p:tag name="KSO_WM_UNIT_HIGHLIGHT" val="0"/>
  <p:tag name="KSO_WM_UNIT_ID" val="_12**"/>
  <p:tag name="KSO_WM_UNIT_LAYERLEVEL" val="1"/>
  <p:tag name="KSO_WM_UNIT_TEXT_FILL_FORE_SCHEMECOLOR_INDEX" val="2"/>
  <p:tag name="KSO_WM_UNIT_TEXT_FILL_FORE_SCHEMECOLOR_INDEX_BRIGHTNESS" val="0"/>
  <p:tag name="KSO_WM_UNIT_TEXT_FILL_TYPE" val="1"/>
  <p:tag name="KSO_WM_UNIT_TYPE" val="i"/>
</p:tagLst>
</file>

<file path=ppt/tags/tag855.xml><?xml version="1.0" encoding="utf-8"?>
<p:tagLst xmlns:p="http://schemas.openxmlformats.org/presentationml/2006/main">
  <p:tag name="KSO_WM_BEAUTIFY_FLAG" val="#wm#"/>
  <p:tag name="KSO_WM_SLIDE_BACKGROUND_TYPE" val="general"/>
  <p:tag name="KSO_WM_SLIDE_BK_DARK_LIGHT" val="1"/>
  <p:tag name="KSO_WM_TAG_VERSION" val="1.0"/>
  <p:tag name="KSO_WM_UNIT_COMPATIBLE" val="0"/>
  <p:tag name="KSO_WM_UNIT_DIAGRAM_ISNUMVISUAL" val="0"/>
  <p:tag name="KSO_WM_UNIT_DIAGRAM_ISREFERUNIT" val="0"/>
  <p:tag name="KSO_WM_UNIT_FILL_FORE_SCHEMECOLOR_INDEX" val="5"/>
  <p:tag name="KSO_WM_UNIT_FILL_FORE_SCHEMECOLOR_INDEX_BRIGHTNESS" val="0"/>
  <p:tag name="KSO_WM_UNIT_FILL_TYPE" val="1"/>
  <p:tag name="KSO_WM_UNIT_HIGHLIGHT" val="0"/>
  <p:tag name="KSO_WM_UNIT_ID" val="_12**"/>
  <p:tag name="KSO_WM_UNIT_LAYERLEVEL" val="1"/>
  <p:tag name="KSO_WM_UNIT_TEXT_FILL_FORE_SCHEMECOLOR_INDEX" val="2"/>
  <p:tag name="KSO_WM_UNIT_TEXT_FILL_FORE_SCHEMECOLOR_INDEX_BRIGHTNESS" val="0"/>
  <p:tag name="KSO_WM_UNIT_TEXT_FILL_TYPE" val="1"/>
  <p:tag name="KSO_WM_UNIT_TYPE" val="i"/>
</p:tagLst>
</file>

<file path=ppt/tags/tag856.xml><?xml version="1.0" encoding="utf-8"?>
<p:tagLst xmlns:p="http://schemas.openxmlformats.org/presentationml/2006/main">
  <p:tag name="KSO_WM_BEAUTIFY_FLAG" val="#wm#"/>
  <p:tag name="KSO_WM_TAG_VERSION" val="1.0"/>
  <p:tag name="KSO_WM_TEMPLATE_CATEGORY" val="diagram"/>
  <p:tag name="KSO_WM_TEMPLATE_INDEX" val="20220058"/>
  <p:tag name="KSO_WM_UNIT_BLOCK" val="0"/>
  <p:tag name="KSO_WM_UNIT_COMPATIBLE" val="0"/>
  <p:tag name="KSO_WM_UNIT_DEC_AREA_ID" val="d9af724aacd940ba88587c69c6737586"/>
  <p:tag name="KSO_WM_UNIT_DECORATE_INFO" val="{&quot;ReferentInfo&quot;:{&quot;Id&quot;:&quot;22f7d0e2fc6540148a36099908562f0b;590ceab586f14f20999948c865f9646b&quot;,&quot;X&quot;:{&quot;Pos&quot;:1},&quot;Y&quot;:{&quot;Pos&quot;:2}},&quot;DecorateInfoX&quot;:{&quot;Pos&quot;:1,&quot;IsAbs&quot;:true},&quot;DecorateInfoY&quot;:{&quot;Pos&quot;:0,&quot;IsAbs&quot;:true},&quot;DecorateInfoW&quot;:{&quot;IsAbs&quot;:true},&quot;DecorateInfoH&quot;:{&quot;IsAbs&quot;:true},&quot;whChangeMode&quot;:0}"/>
  <p:tag name="KSO_WM_UNIT_DIAGRAM_ISNUMVISUAL" val="0"/>
  <p:tag name="KSO_WM_UNIT_DIAGRAM_ISREFERUNIT" val="0"/>
  <p:tag name="KSO_WM_UNIT_HIGHLIGHT" val="0"/>
  <p:tag name="KSO_WM_UNIT_ID" val="diagram20220058_2*i*1"/>
  <p:tag name="KSO_WM_UNIT_INDEX" val="1"/>
  <p:tag name="KSO_WM_UNIT_LAYERLEVEL" val="1"/>
  <p:tag name="KSO_WM_UNIT_LINE_FILL_TYPE" val="2"/>
  <p:tag name="KSO_WM_UNIT_LINE_FORE_SCHEMECOLOR_INDEX" val="5"/>
  <p:tag name="KSO_WM_UNIT_LINE_FORE_SCHEMECOLOR_INDEX_BRIGHTNESS" val="0"/>
  <p:tag name="KSO_WM_UNIT_SM_LIMIT_TYPE" val="0"/>
  <p:tag name="KSO_WM_UNIT_TYPE" val="i"/>
</p:tagLst>
</file>

<file path=ppt/tags/tag857.xml><?xml version="1.0" encoding="utf-8"?>
<p:tagLst xmlns:p="http://schemas.openxmlformats.org/presentationml/2006/main">
  <p:tag name="KSO_WM_BEAUTIFY_FLAG" val="#wm#"/>
  <p:tag name="KSO_WM_TAG_VERSION" val="1.0"/>
  <p:tag name="KSO_WM_TEMPLATE_CATEGORY" val="diagram"/>
  <p:tag name="KSO_WM_TEMPLATE_INDEX" val="20220058"/>
  <p:tag name="KSO_WM_UNIT_BLOCK" val="0"/>
  <p:tag name="KSO_WM_UNIT_COMPATIBLE" val="0"/>
  <p:tag name="KSO_WM_UNIT_DEC_AREA_ID" val="22f7d0e2fc6540148a36099908562f0b"/>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DIAGRAM_ISNUMVISUAL" val="0"/>
  <p:tag name="KSO_WM_UNIT_DIAGRAM_ISREFERUNIT" val="0"/>
  <p:tag name="KSO_WM_UNIT_HIGHLIGHT" val="0"/>
  <p:tag name="KSO_WM_UNIT_ID" val="diagram20220058_2*a*1"/>
  <p:tag name="KSO_WM_UNIT_INDEX" val="1"/>
  <p:tag name="KSO_WM_UNIT_ISCONTENTSTITLE" val="0"/>
  <p:tag name="KSO_WM_UNIT_ISNUMDGMTITLE" val="0"/>
  <p:tag name="KSO_WM_UNIT_LAYERLEVEL" val="1"/>
  <p:tag name="KSO_WM_UNIT_NOCLEAR" val="0"/>
  <p:tag name="KSO_WM_UNIT_PRESET_TEXT" val="线型上下导航版"/>
  <p:tag name="KSO_WM_UNIT_SM_LIMIT_TYPE" val="2"/>
  <p:tag name="KSO_WM_UNIT_TEXT_FILL_FORE_SCHEMECOLOR_INDEX" val="13"/>
  <p:tag name="KSO_WM_UNIT_TEXT_FILL_FORE_SCHEMECOLOR_INDEX_BRIGHTNESS" val="0"/>
  <p:tag name="KSO_WM_UNIT_TEXT_FILL_TYPE" val="1"/>
  <p:tag name="KSO_WM_UNIT_TYPE" val="a"/>
  <p:tag name="KSO_WM_UNIT_VALUE" val="27"/>
</p:tagLst>
</file>

<file path=ppt/tags/tag858.xml><?xml version="1.0" encoding="utf-8"?>
<p:tagLst xmlns:p="http://schemas.openxmlformats.org/presentationml/2006/main">
  <p:tag name="KSO_WM_BEAUTIFY_FLAG" val="#wm#"/>
  <p:tag name="KSO_WM_TAG_VERSION" val="1.0"/>
  <p:tag name="KSO_WM_TEMPLATE_CATEGORY" val="diagram"/>
  <p:tag name="KSO_WM_TEMPLATE_INDEX" val="20220058"/>
  <p:tag name="KSO_WM_UNIT_BLOCK" val="0"/>
  <p:tag name="KSO_WM_UNIT_COMPATIBLE" val="0"/>
  <p:tag name="KSO_WM_UNIT_DEC_AREA_ID" val="590ceab586f14f20999948c865f9646b"/>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DIAGRAM_ISNUMVISUAL" val="0"/>
  <p:tag name="KSO_WM_UNIT_DIAGRAM_ISREFERUNIT" val="0"/>
  <p:tag name="KSO_WM_UNIT_HIGHLIGHT" val="0"/>
  <p:tag name="KSO_WM_UNIT_ID" val="diagram20220058_2*b*1"/>
  <p:tag name="KSO_WM_UNIT_INDEX" val="1"/>
  <p:tag name="KSO_WM_UNIT_ISCONTENTSTITLE" val="0"/>
  <p:tag name="KSO_WM_UNIT_ISNUMDGMTITLE" val="0"/>
  <p:tag name="KSO_WM_UNIT_LAYERLEVEL" val="1"/>
  <p:tag name="KSO_WM_UNIT_NOCLEAR" val="0"/>
  <p:tag name="KSO_WM_UNIT_PRESET_TEXT" val="单击此处添加文本具体内容，简明扼要的阐述您的观点。"/>
  <p:tag name="KSO_WM_UNIT_SM_LIMIT_TYPE" val="2"/>
  <p:tag name="KSO_WM_UNIT_TEXT_FILL_FORE_SCHEMECOLOR_INDEX" val="13"/>
  <p:tag name="KSO_WM_UNIT_TEXT_FILL_FORE_SCHEMECOLOR_INDEX_BRIGHTNESS" val="0"/>
  <p:tag name="KSO_WM_UNIT_TEXT_FILL_TYPE" val="1"/>
  <p:tag name="KSO_WM_UNIT_TYPE" val="b"/>
  <p:tag name="KSO_WM_UNIT_VALUE" val="49"/>
</p:tagLst>
</file>

<file path=ppt/tags/tag859.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210791"/>
  <p:tag name="KSO_WM_UNIT_COMPATIBLE" val="0"/>
  <p:tag name="KSO_WM_UNIT_DIAGRAM_ISNUMVISUAL" val="0"/>
  <p:tag name="KSO_WM_UNIT_DIAGRAM_ISREFERUNIT" val="0"/>
  <p:tag name="KSO_WM_UNIT_FILL_FORE_SCHEMECOLOR_INDEX" val="7"/>
  <p:tag name="KSO_WM_UNIT_FILL_FORE_SCHEMECOLOR_INDEX_BRIGHTNESS" val="0"/>
  <p:tag name="KSO_WM_UNIT_FILL_TYPE" val="1"/>
  <p:tag name="KSO_WM_UNIT_HIGHLIGHT" val="0"/>
  <p:tag name="KSO_WM_UNIT_ID" val="diagram20210791_3*l_h_i*1_3_1"/>
  <p:tag name="KSO_WM_UNIT_INDEX" val="1_3_1"/>
  <p:tag name="KSO_WM_UNIT_LAYERLEVEL" val="1_1_1"/>
  <p:tag name="KSO_WM_UNIT_TYPE" val="l_h_i"/>
</p:tagLst>
</file>

<file path=ppt/tags/tag8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860.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210791"/>
  <p:tag name="KSO_WM_UNIT_COMPATIBLE" val="0"/>
  <p:tag name="KSO_WM_UNIT_DIAGRAM_ISNUMVISUAL" val="0"/>
  <p:tag name="KSO_WM_UNIT_DIAGRAM_ISREFERUNIT" val="0"/>
  <p:tag name="KSO_WM_UNIT_FILL_FORE_SCHEMECOLOR_INDEX" val="6"/>
  <p:tag name="KSO_WM_UNIT_FILL_FORE_SCHEMECOLOR_INDEX_BRIGHTNESS" val="0"/>
  <p:tag name="KSO_WM_UNIT_FILL_TYPE" val="1"/>
  <p:tag name="KSO_WM_UNIT_HIGHLIGHT" val="0"/>
  <p:tag name="KSO_WM_UNIT_ID" val="diagram20210791_3*l_h_i*1_2_1"/>
  <p:tag name="KSO_WM_UNIT_INDEX" val="1_2_1"/>
  <p:tag name="KSO_WM_UNIT_LAYERLEVEL" val="1_1_1"/>
  <p:tag name="KSO_WM_UNIT_TYPE" val="l_h_i"/>
</p:tagLst>
</file>

<file path=ppt/tags/tag861.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210791"/>
  <p:tag name="KSO_WM_UNIT_COMPATIBLE" val="0"/>
  <p:tag name="KSO_WM_UNIT_DIAGRAM_ISNUMVISUAL" val="0"/>
  <p:tag name="KSO_WM_UNIT_DIAGRAM_ISREFERUNIT" val="0"/>
  <p:tag name="KSO_WM_UNIT_FILL_FORE_SCHEMECOLOR_INDEX" val="5"/>
  <p:tag name="KSO_WM_UNIT_FILL_FORE_SCHEMECOLOR_INDEX_BRIGHTNESS" val="0"/>
  <p:tag name="KSO_WM_UNIT_FILL_TYPE" val="1"/>
  <p:tag name="KSO_WM_UNIT_HIGHLIGHT" val="0"/>
  <p:tag name="KSO_WM_UNIT_ID" val="diagram20210791_3*l_h_i*1_1_1"/>
  <p:tag name="KSO_WM_UNIT_INDEX" val="1_1_1"/>
  <p:tag name="KSO_WM_UNIT_LAYERLEVEL" val="1_1_1"/>
  <p:tag name="KSO_WM_UNIT_TYPE" val="l_h_i"/>
</p:tagLst>
</file>

<file path=ppt/tags/tag862.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210791"/>
  <p:tag name="KSO_WM_UNIT_COMPATIBLE" val="0"/>
  <p:tag name="KSO_WM_UNIT_DIAGRAM_ISNUMVISUAL" val="0"/>
  <p:tag name="KSO_WM_UNIT_DIAGRAM_ISREFERUNIT" val="0"/>
  <p:tag name="KSO_WM_UNIT_HIGHLIGHT" val="0"/>
  <p:tag name="KSO_WM_UNIT_ID" val="diagram20210791_3*l_h_f*1_1_1"/>
  <p:tag name="KSO_WM_UNIT_INDEX" val="1_1_1"/>
  <p:tag name="KSO_WM_UNIT_LAYERLEVEL" val="1_1_1"/>
  <p:tag name="KSO_WM_UNIT_NOCLEAR" val="0"/>
  <p:tag name="KSO_WM_UNIT_PRESET_TEXT" val="单击此处输入你的正文，文字是您思想的提炼，请尽量言简意赅的阐述观点。"/>
  <p:tag name="KSO_WM_UNIT_SUBTYPE" val="a"/>
  <p:tag name="KSO_WM_UNIT_TEXT_FILL_FORE_SCHEMECOLOR_INDEX" val="13"/>
  <p:tag name="KSO_WM_UNIT_TEXT_FILL_FORE_SCHEMECOLOR_INDEX_BRIGHTNESS" val="0"/>
  <p:tag name="KSO_WM_UNIT_TEXT_FILL_TYPE" val="1"/>
  <p:tag name="KSO_WM_UNIT_TYPE" val="l_h_f"/>
  <p:tag name="KSO_WM_UNIT_VALUE" val="24"/>
</p:tagLst>
</file>

<file path=ppt/tags/tag863.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210791"/>
  <p:tag name="KSO_WM_UNIT_COMPATIBLE" val="0"/>
  <p:tag name="KSO_WM_UNIT_DIAGRAM_ISNUMVISUAL" val="0"/>
  <p:tag name="KSO_WM_UNIT_DIAGRAM_ISREFERUNIT" val="0"/>
  <p:tag name="KSO_WM_UNIT_HIGHLIGHT" val="0"/>
  <p:tag name="KSO_WM_UNIT_ID" val="diagram20210791_3*l_h_f*1_2_1"/>
  <p:tag name="KSO_WM_UNIT_INDEX" val="1_2_1"/>
  <p:tag name="KSO_WM_UNIT_LAYERLEVEL" val="1_1_1"/>
  <p:tag name="KSO_WM_UNIT_NOCLEAR" val="0"/>
  <p:tag name="KSO_WM_UNIT_PRESET_TEXT" val="单击此处输入你的正文，文字是您思想的提炼，请尽量言简意赅的阐述观点。"/>
  <p:tag name="KSO_WM_UNIT_SUBTYPE" val="a"/>
  <p:tag name="KSO_WM_UNIT_TEXT_FILL_FORE_SCHEMECOLOR_INDEX" val="13"/>
  <p:tag name="KSO_WM_UNIT_TEXT_FILL_FORE_SCHEMECOLOR_INDEX_BRIGHTNESS" val="0"/>
  <p:tag name="KSO_WM_UNIT_TEXT_FILL_TYPE" val="1"/>
  <p:tag name="KSO_WM_UNIT_TYPE" val="l_h_f"/>
  <p:tag name="KSO_WM_UNIT_VALUE" val="24"/>
</p:tagLst>
</file>

<file path=ppt/tags/tag864.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210791"/>
  <p:tag name="KSO_WM_UNIT_COMPATIBLE" val="0"/>
  <p:tag name="KSO_WM_UNIT_DIAGRAM_ISNUMVISUAL" val="0"/>
  <p:tag name="KSO_WM_UNIT_DIAGRAM_ISREFERUNIT" val="0"/>
  <p:tag name="KSO_WM_UNIT_HIGHLIGHT" val="0"/>
  <p:tag name="KSO_WM_UNIT_ID" val="diagram20210791_3*l_h_f*1_3_1"/>
  <p:tag name="KSO_WM_UNIT_INDEX" val="1_3_1"/>
  <p:tag name="KSO_WM_UNIT_LAYERLEVEL" val="1_1_1"/>
  <p:tag name="KSO_WM_UNIT_NOCLEAR" val="0"/>
  <p:tag name="KSO_WM_UNIT_PRESET_TEXT" val="单击此处输入你的正文，文字是您思想的提炼，请尽量言简意赅的阐述观点。"/>
  <p:tag name="KSO_WM_UNIT_SUBTYPE" val="a"/>
  <p:tag name="KSO_WM_UNIT_TEXT_FILL_FORE_SCHEMECOLOR_INDEX" val="13"/>
  <p:tag name="KSO_WM_UNIT_TEXT_FILL_FORE_SCHEMECOLOR_INDEX_BRIGHTNESS" val="0"/>
  <p:tag name="KSO_WM_UNIT_TEXT_FILL_TYPE" val="1"/>
  <p:tag name="KSO_WM_UNIT_TYPE" val="l_h_f"/>
  <p:tag name="KSO_WM_UNIT_VALUE" val="24"/>
</p:tagLst>
</file>

<file path=ppt/tags/tag865.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210791"/>
  <p:tag name="KSO_WM_UNIT_COMPATIBLE" val="0"/>
  <p:tag name="KSO_WM_UNIT_DIAGRAM_ISNUMVISUAL" val="0"/>
  <p:tag name="KSO_WM_UNIT_DIAGRAM_ISREFERUNIT" val="0"/>
  <p:tag name="KSO_WM_UNIT_HIGHLIGHT" val="0"/>
  <p:tag name="KSO_WM_UNIT_ID" val="diagram20210791_3*l_h_i*1_3_2"/>
  <p:tag name="KSO_WM_UNIT_INDEX" val="1_3_2"/>
  <p:tag name="KSO_WM_UNIT_LAYERLEVEL" val="1_1_1"/>
  <p:tag name="KSO_WM_UNIT_LINE_FILL_TYPE" val="2"/>
  <p:tag name="KSO_WM_UNIT_LINE_FORE_SCHEMECOLOR_INDEX" val="7"/>
  <p:tag name="KSO_WM_UNIT_LINE_FORE_SCHEMECOLOR_INDEX_BRIGHTNESS" val="0"/>
  <p:tag name="KSO_WM_UNIT_TYPE" val="l_h_i"/>
</p:tagLst>
</file>

<file path=ppt/tags/tag866.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210791"/>
  <p:tag name="KSO_WM_UNIT_COMPATIBLE" val="0"/>
  <p:tag name="KSO_WM_UNIT_DIAGRAM_ISNUMVISUAL" val="0"/>
  <p:tag name="KSO_WM_UNIT_DIAGRAM_ISREFERUNIT" val="0"/>
  <p:tag name="KSO_WM_UNIT_HIGHLIGHT" val="0"/>
  <p:tag name="KSO_WM_UNIT_ID" val="diagram20210791_3*l_h_i*1_1_2"/>
  <p:tag name="KSO_WM_UNIT_INDEX" val="1_1_2"/>
  <p:tag name="KSO_WM_UNIT_LAYERLEVEL" val="1_1_1"/>
  <p:tag name="KSO_WM_UNIT_LINE_FILL_TYPE" val="2"/>
  <p:tag name="KSO_WM_UNIT_LINE_FORE_SCHEMECOLOR_INDEX" val="5"/>
  <p:tag name="KSO_WM_UNIT_LINE_FORE_SCHEMECOLOR_INDEX_BRIGHTNESS" val="0"/>
  <p:tag name="KSO_WM_UNIT_TYPE" val="l_h_i"/>
</p:tagLst>
</file>

<file path=ppt/tags/tag867.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210791"/>
  <p:tag name="KSO_WM_UNIT_COMPATIBLE" val="0"/>
  <p:tag name="KSO_WM_UNIT_DIAGRAM_ISNUMVISUAL" val="0"/>
  <p:tag name="KSO_WM_UNIT_DIAGRAM_ISREFERUNIT" val="0"/>
  <p:tag name="KSO_WM_UNIT_HIGHLIGHT" val="0"/>
  <p:tag name="KSO_WM_UNIT_ID" val="diagram20210791_3*l_h_i*1_2_2"/>
  <p:tag name="KSO_WM_UNIT_INDEX" val="1_2_2"/>
  <p:tag name="KSO_WM_UNIT_LAYERLEVEL" val="1_1_1"/>
  <p:tag name="KSO_WM_UNIT_LINE_FILL_TYPE" val="2"/>
  <p:tag name="KSO_WM_UNIT_LINE_FORE_SCHEMECOLOR_INDEX" val="6"/>
  <p:tag name="KSO_WM_UNIT_LINE_FORE_SCHEMECOLOR_INDEX_BRIGHTNESS" val="0"/>
  <p:tag name="KSO_WM_UNIT_TYPE" val="l_h_i"/>
</p:tagLst>
</file>

<file path=ppt/tags/tag868.xml><?xml version="1.0" encoding="utf-8"?>
<p:tagLst xmlns:p="http://schemas.openxmlformats.org/presentationml/2006/main">
  <p:tag name="KSO_WM_BEAUTIFY_FLAG" val="#wm#"/>
  <p:tag name="KSO_WM_SLIDE_BACKGROUND" val="[&quot;general&quot;]"/>
  <p:tag name="KSO_WM_SLIDE_BACKGROUND_TYPE" val="general"/>
  <p:tag name="KSO_WM_SLIDE_BK_DARK_LIGHT" val="1"/>
  <p:tag name="KSO_WM_SLIDE_ID" val="diagram20220058_2"/>
  <p:tag name="KSO_WM_SLIDE_INDEX" val="2"/>
  <p:tag name="KSO_WM_SLIDE_ITEM_CNT" val="0"/>
  <p:tag name="KSO_WM_SLIDE_LAYOUT" val="a_b_d"/>
  <p:tag name="KSO_WM_SLIDE_LAYOUT_CNT" val="1_1_1"/>
  <p:tag name="KSO_WM_SLIDE_LAYOUT_INFO" val="{&quot;backgroundInfo&quot;:[{&quot;bottom&quot;:0,&quot;bottomAbs&quot;:false,&quot;left&quot;:0,&quot;leftAbs&quot;:false,&quot;right&quot;:0,&quot;rightAbs&quot;:false,&quot;top&quot;:0,&quot;topAbs&quot;:false,&quot;type&quot;:&quot;general&quot;}],&quot;id&quot;:&quot;2023-09-25T15:11:17&quot;,&quot;maxSize&quot;:{&quot;size1&quot;:31.1},&quot;minSize&quot;:{&quot;size1&quot;:17.8},&quot;normalSize&quot;:{&quot;size1&quot;:17.8},&quot;subLayout&quot;:[{&quot;id&quot;:&quot;2023-09-25T15:11:17&quot;,&quot;maxSize&quot;:{&quot;size1&quot;:100},&quot;minSize&quot;:{&quot;size1&quot;:61.7},&quot;normalSize&quot;:{&quot;size1&quot;:61.7},&quot;subLayout&quot;:[{&quot;id&quot;:&quot;2023-09-25T15:11:17&quot;,&quot;margin&quot;:{&quot;bottom&quot;:0,&quot;left&quot;:1.2699999809265137,&quot;right&quot;:1.2699999809265137,&quot;top&quot;:0.4230000376701355},&quot;type&quot;:0},{&quot;id&quot;:&quot;2023-09-25T15:11:17&quot;,&quot;margin&quot;:{&quot;bottom&quot;:0.025999998673796654,&quot;left&quot;:1.2699999809265137,&quot;right&quot;:1.2699999809265137,&quot;top&quot;:0.025999998673796654},&quot;type&quot;:0}],&quot;type&quot;:0},{&quot;id&quot;:&quot;2023-09-25T15:11:17&quot;,&quot;margin&quot;:{&quot;bottom&quot;:0.847000002861023,&quot;left&quot;:1.2699999809265137,&quot;right&quot;:1.2699999809265137,&quot;top&quot;:1.2699999809265137},&quot;type&quot;:0}],&quot;type&quot;:0}"/>
  <p:tag name="KSO_WM_SLIDE_LAYOUTTYPE" val="topbottom"/>
  <p:tag name="KSO_WM_SLIDE_POSITION" val="36*12"/>
  <p:tag name="KSO_WM_SLIDE_RATIO" val="1.777778"/>
  <p:tag name="KSO_WM_SLIDE_SIZE" val="888*504"/>
  <p:tag name="KSO_WM_SLIDE_SUBTYPE" val="picTxt"/>
  <p:tag name="KSO_WM_SLIDE_TYPE" val="text"/>
  <p:tag name="KSO_WM_TAG_VERSION" val="1.0"/>
  <p:tag name="KSO_WM_TEMPLATE_CATEGORY" val="diagram"/>
  <p:tag name="KSO_WM_TEMPLATE_COLOR_TYPE" val="0"/>
  <p:tag name="KSO_WM_TEMPLATE_INDEX" val="20220058"/>
  <p:tag name="KSO_WM_TEMPLATE_MASTER_TYPE" val="0"/>
  <p:tag name="KSO_WM_TEMPLATE_SUBCATEGORY" val="25"/>
</p:tagLst>
</file>

<file path=ppt/tags/tag869.xml><?xml version="1.0" encoding="utf-8"?>
<p:tagLst xmlns:p="http://schemas.openxmlformats.org/presentationml/2006/main">
  <p:tag name="KSO_WM_BEAUTIFY_FLAG" val="#wm#"/>
  <p:tag name="KSO_WM_SLIDE_BACKGROUND_TYPE" val="general"/>
  <p:tag name="KSO_WM_SLIDE_BK_DARK_LIGHT" val="1"/>
  <p:tag name="KSO_WM_TAG_VERSION" val="1.0"/>
  <p:tag name="KSO_WM_UNIT_COMPATIBLE" val="0"/>
  <p:tag name="KSO_WM_UNIT_DIAGRAM_ISNUMVISUAL" val="0"/>
  <p:tag name="KSO_WM_UNIT_DIAGRAM_ISREFERUNIT" val="0"/>
  <p:tag name="KSO_WM_UNIT_FILL_FORE_SCHEMECOLOR_INDEX" val="5"/>
  <p:tag name="KSO_WM_UNIT_FILL_FORE_SCHEMECOLOR_INDEX_BRIGHTNESS" val="0"/>
  <p:tag name="KSO_WM_UNIT_FILL_TYPE" val="1"/>
  <p:tag name="KSO_WM_UNIT_HIGHLIGHT" val="0"/>
  <p:tag name="KSO_WM_UNIT_ID" val="_12**"/>
  <p:tag name="KSO_WM_UNIT_LAYERLEVEL" val="1"/>
  <p:tag name="KSO_WM_UNIT_TEXT_FILL_FORE_SCHEMECOLOR_INDEX" val="2"/>
  <p:tag name="KSO_WM_UNIT_TEXT_FILL_FORE_SCHEMECOLOR_INDEX_BRIGHTNESS" val="0"/>
  <p:tag name="KSO_WM_UNIT_TEXT_FILL_TYPE" val="1"/>
  <p:tag name="KSO_WM_UNIT_TYPE" val="i"/>
</p:tagLst>
</file>

<file path=ppt/tags/tag8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y*1"/>
  <p:tag name="KSO_WM_UNIT_INDEX" val="1"/>
  <p:tag name="KSO_WM_UNIT_LAYERLEVEL" val="1"/>
  <p:tag name="KSO_WM_UNIT_TYPE" val="y"/>
</p:tagLst>
</file>

<file path=ppt/tags/tag870.xml><?xml version="1.0" encoding="utf-8"?>
<p:tagLst xmlns:p="http://schemas.openxmlformats.org/presentationml/2006/main">
  <p:tag name="KSO_WM_BEAUTIFY_FLAG" val="#wm#"/>
  <p:tag name="KSO_WM_SLIDE_BACKGROUND_TYPE" val="general"/>
  <p:tag name="KSO_WM_SLIDE_BK_DARK_LIGHT" val="1"/>
  <p:tag name="KSO_WM_TAG_VERSION" val="1.0"/>
  <p:tag name="KSO_WM_UNIT_COMPATIBLE" val="0"/>
  <p:tag name="KSO_WM_UNIT_DIAGRAM_ISNUMVISUAL" val="0"/>
  <p:tag name="KSO_WM_UNIT_DIAGRAM_ISREFERUNIT" val="0"/>
  <p:tag name="KSO_WM_UNIT_FILL_FORE_SCHEMECOLOR_INDEX" val="5"/>
  <p:tag name="KSO_WM_UNIT_FILL_FORE_SCHEMECOLOR_INDEX_BRIGHTNESS" val="0"/>
  <p:tag name="KSO_WM_UNIT_FILL_TYPE" val="1"/>
  <p:tag name="KSO_WM_UNIT_HIGHLIGHT" val="0"/>
  <p:tag name="KSO_WM_UNIT_ID" val="_12**"/>
  <p:tag name="KSO_WM_UNIT_LAYERLEVEL" val="1"/>
  <p:tag name="KSO_WM_UNIT_TEXT_FILL_FORE_SCHEMECOLOR_INDEX" val="2"/>
  <p:tag name="KSO_WM_UNIT_TEXT_FILL_FORE_SCHEMECOLOR_INDEX_BRIGHTNESS" val="0"/>
  <p:tag name="KSO_WM_UNIT_TEXT_FILL_TYPE" val="1"/>
  <p:tag name="KSO_WM_UNIT_TYPE" val="i"/>
</p:tagLst>
</file>

<file path=ppt/tags/tag871.xml><?xml version="1.0" encoding="utf-8"?>
<p:tagLst xmlns:p="http://schemas.openxmlformats.org/presentationml/2006/main">
  <p:tag name="KSO_WM_BEAUTIFY_FLAG" val="#wm#"/>
  <p:tag name="KSO_WM_TAG_VERSION" val="1.0"/>
  <p:tag name="KSO_WM_TEMPLATE_CATEGORY" val="diagram"/>
  <p:tag name="KSO_WM_TEMPLATE_INDEX" val="20220058"/>
  <p:tag name="KSO_WM_UNIT_BLOCK" val="0"/>
  <p:tag name="KSO_WM_UNIT_COMPATIBLE" val="0"/>
  <p:tag name="KSO_WM_UNIT_DEC_AREA_ID" val="d9af724aacd940ba88587c69c6737586"/>
  <p:tag name="KSO_WM_UNIT_DECORATE_INFO" val="{&quot;ReferentInfo&quot;:{&quot;Id&quot;:&quot;22f7d0e2fc6540148a36099908562f0b;590ceab586f14f20999948c865f9646b&quot;,&quot;X&quot;:{&quot;Pos&quot;:1},&quot;Y&quot;:{&quot;Pos&quot;:2}},&quot;DecorateInfoX&quot;:{&quot;Pos&quot;:1,&quot;IsAbs&quot;:true},&quot;DecorateInfoY&quot;:{&quot;Pos&quot;:0,&quot;IsAbs&quot;:true},&quot;DecorateInfoW&quot;:{&quot;IsAbs&quot;:true},&quot;DecorateInfoH&quot;:{&quot;IsAbs&quot;:true},&quot;whChangeMode&quot;:0}"/>
  <p:tag name="KSO_WM_UNIT_DIAGRAM_ISNUMVISUAL" val="0"/>
  <p:tag name="KSO_WM_UNIT_DIAGRAM_ISREFERUNIT" val="0"/>
  <p:tag name="KSO_WM_UNIT_HIGHLIGHT" val="0"/>
  <p:tag name="KSO_WM_UNIT_ID" val="diagram20220058_2*i*1"/>
  <p:tag name="KSO_WM_UNIT_INDEX" val="1"/>
  <p:tag name="KSO_WM_UNIT_LAYERLEVEL" val="1"/>
  <p:tag name="KSO_WM_UNIT_LINE_FILL_TYPE" val="2"/>
  <p:tag name="KSO_WM_UNIT_LINE_FORE_SCHEMECOLOR_INDEX" val="5"/>
  <p:tag name="KSO_WM_UNIT_LINE_FORE_SCHEMECOLOR_INDEX_BRIGHTNESS" val="0"/>
  <p:tag name="KSO_WM_UNIT_SM_LIMIT_TYPE" val="0"/>
  <p:tag name="KSO_WM_UNIT_TYPE" val="i"/>
  <p:tag name="WM_BEAUTIFY_ZORDER_FLAG_TAG" val="1"/>
</p:tagLst>
</file>

<file path=ppt/tags/tag872.xml><?xml version="1.0" encoding="utf-8"?>
<p:tagLst xmlns:p="http://schemas.openxmlformats.org/presentationml/2006/main">
  <p:tag name="KSO_WM_BEAUTIFY_FLAG" val="#wm#"/>
  <p:tag name="KSO_WM_TAG_VERSION" val="1.0"/>
  <p:tag name="KSO_WM_TEMPLATE_CATEGORY" val="diagram"/>
  <p:tag name="KSO_WM_TEMPLATE_INDEX" val="20220058"/>
  <p:tag name="KSO_WM_UNIT_BLOCK" val="0"/>
  <p:tag name="KSO_WM_UNIT_COMPATIBLE" val="0"/>
  <p:tag name="KSO_WM_UNIT_DEC_AREA_ID" val="22f7d0e2fc6540148a36099908562f0b"/>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DIAGRAM_ISNUMVISUAL" val="0"/>
  <p:tag name="KSO_WM_UNIT_DIAGRAM_ISREFERUNIT" val="0"/>
  <p:tag name="KSO_WM_UNIT_HIGHLIGHT" val="0"/>
  <p:tag name="KSO_WM_UNIT_ID" val="diagram20220058_2*a*1"/>
  <p:tag name="KSO_WM_UNIT_INDEX" val="1"/>
  <p:tag name="KSO_WM_UNIT_ISCONTENTSTITLE" val="0"/>
  <p:tag name="KSO_WM_UNIT_ISNUMDGMTITLE" val="0"/>
  <p:tag name="KSO_WM_UNIT_LAYERLEVEL" val="1"/>
  <p:tag name="KSO_WM_UNIT_NOCLEAR" val="0"/>
  <p:tag name="KSO_WM_UNIT_PRESET_TEXT" val="线型上下导航版"/>
  <p:tag name="KSO_WM_UNIT_SM_LIMIT_TYPE" val="2"/>
  <p:tag name="KSO_WM_UNIT_TEXT_FILL_FORE_SCHEMECOLOR_INDEX" val="13"/>
  <p:tag name="KSO_WM_UNIT_TEXT_FILL_FORE_SCHEMECOLOR_INDEX_BRIGHTNESS" val="0"/>
  <p:tag name="KSO_WM_UNIT_TEXT_FILL_TYPE" val="1"/>
  <p:tag name="KSO_WM_UNIT_TYPE" val="a"/>
  <p:tag name="KSO_WM_UNIT_VALUE" val="27"/>
  <p:tag name="WM_BEAUTIFY_ZORDER_FLAG_TAG" val="2"/>
</p:tagLst>
</file>

<file path=ppt/tags/tag873.xml><?xml version="1.0" encoding="utf-8"?>
<p:tagLst xmlns:p="http://schemas.openxmlformats.org/presentationml/2006/main">
  <p:tag name="KSO_WM_BEAUTIFY_FLAG" val="#wm#"/>
  <p:tag name="KSO_WM_TAG_VERSION" val="1.0"/>
  <p:tag name="KSO_WM_TEMPLATE_CATEGORY" val="diagram"/>
  <p:tag name="KSO_WM_TEMPLATE_INDEX" val="20220058"/>
  <p:tag name="KSO_WM_UNIT_BLOCK" val="0"/>
  <p:tag name="KSO_WM_UNIT_COMPATIBLE" val="0"/>
  <p:tag name="KSO_WM_UNIT_DEC_AREA_ID" val="590ceab586f14f20999948c865f9646b"/>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DIAGRAM_ISNUMVISUAL" val="0"/>
  <p:tag name="KSO_WM_UNIT_DIAGRAM_ISREFERUNIT" val="0"/>
  <p:tag name="KSO_WM_UNIT_HIGHLIGHT" val="0"/>
  <p:tag name="KSO_WM_UNIT_ID" val="diagram20220058_2*b*1"/>
  <p:tag name="KSO_WM_UNIT_INDEX" val="1"/>
  <p:tag name="KSO_WM_UNIT_ISCONTENTSTITLE" val="0"/>
  <p:tag name="KSO_WM_UNIT_ISNUMDGMTITLE" val="0"/>
  <p:tag name="KSO_WM_UNIT_LAYERLEVEL" val="1"/>
  <p:tag name="KSO_WM_UNIT_NOCLEAR" val="0"/>
  <p:tag name="KSO_WM_UNIT_PRESET_TEXT" val="单击此处添加文本具体内容，简明扼要的阐述您的观点。"/>
  <p:tag name="KSO_WM_UNIT_SM_LIMIT_TYPE" val="2"/>
  <p:tag name="KSO_WM_UNIT_TEXT_FILL_FORE_SCHEMECOLOR_INDEX" val="13"/>
  <p:tag name="KSO_WM_UNIT_TEXT_FILL_FORE_SCHEMECOLOR_INDEX_BRIGHTNESS" val="0"/>
  <p:tag name="KSO_WM_UNIT_TEXT_FILL_TYPE" val="1"/>
  <p:tag name="KSO_WM_UNIT_TYPE" val="b"/>
  <p:tag name="KSO_WM_UNIT_VALUE" val="49"/>
  <p:tag name="WM_BEAUTIFY_ZORDER_FLAG_TAG" val="3"/>
</p:tagLst>
</file>

<file path=ppt/tags/tag874.xml><?xml version="1.0" encoding="utf-8"?>
<p:tagLst xmlns:p="http://schemas.openxmlformats.org/presentationml/2006/main">
  <p:tag name="KSO_WM_BEAUTIFY_FLAG" val="#wm#"/>
  <p:tag name="KSO_WM_CHIP_GROUPID" val="5ef20c07a491bb0086638b14"/>
  <p:tag name="KSO_WM_CHIP_XID" val="5ef20c07a491bb0086638b15"/>
  <p:tag name="KSO_WM_TAG_VERSION" val="1.0"/>
  <p:tag name="KSO_WM_TEMPLATE_ASSEMBLE_GROUPID" val="60656e7a4054ed1e2fb7f9a0"/>
  <p:tag name="KSO_WM_TEMPLATE_ASSEMBLE_XID" val="60656e7a4054ed1e2fb7f9a0"/>
  <p:tag name="KSO_WM_TEMPLATE_CATEGORY" val="diagram"/>
  <p:tag name="KSO_WM_TEMPLATE_INDEX" val="20208604"/>
  <p:tag name="KSO_WM_UNIT_BLOCK" val="0"/>
  <p:tag name="KSO_WM_UNIT_COMPATIBLE" val="0"/>
  <p:tag name="KSO_WM_UNIT_DEC_AREA_ID" val="65248d0e2eac4a16859a1c0559d33ac9"/>
  <p:tag name="KSO_WM_UNIT_DECORATE_INFO" val="{&quot;ReferentInfo&quot;:{&quot;Id&quot;:&quot;slide&quot;,&quot;X&quot;:{&quot;Pos&quot;:1},&quot;Y&quot;:{&quot;Pos&quot;:1}},&quot;DecorateInfoX&quot;:{&quot;Pos&quot;:1,&quot;IsAbs&quot;:true},&quot;DecorateInfoY&quot;:{&quot;Pos&quot;:1,&quot;IsAbs&quot;:true},&quot;DecorateInfoW&quot;:{&quot;IsAbs&quot;:true},&quot;DecorateInfoH&quot;:{&quot;IsAbs&quot;:true},&quot;whChangeMode&quot;:0}"/>
  <p:tag name="KSO_WM_UNIT_DIAGRAM_ISNUMVISUAL" val="0"/>
  <p:tag name="KSO_WM_UNIT_DIAGRAM_ISREFERUNIT" val="0"/>
  <p:tag name="KSO_WM_UNIT_HIGHLIGHT" val="0"/>
  <p:tag name="KSO_WM_UNIT_ID" val="diagram20208604_1*i*2"/>
  <p:tag name="KSO_WM_UNIT_INDEX" val="2"/>
  <p:tag name="KSO_WM_UNIT_LAYERLEVEL" val="1"/>
  <p:tag name="KSO_WM_UNIT_LINE_FILL_TYPE" val="2"/>
  <p:tag name="KSO_WM_UNIT_LINE_FORE_SCHEMECOLOR_INDEX" val="10"/>
  <p:tag name="KSO_WM_UNIT_LINE_FORE_SCHEMECOLOR_INDEX_BRIGHTNESS" val="0"/>
  <p:tag name="KSO_WM_UNIT_SM_LIMIT_TYPE" val="1"/>
  <p:tag name="KSO_WM_UNIT_TYPE" val="i"/>
  <p:tag name="WM_BEAUTIFY_ZORDER_FLAG_TAG" val="5"/>
</p:tagLst>
</file>

<file path=ppt/tags/tag875.xml><?xml version="1.0" encoding="utf-8"?>
<p:tagLst xmlns:p="http://schemas.openxmlformats.org/presentationml/2006/main">
  <p:tag name="KSO_WM_BEAUTIFY_FLAG" val="#wm#"/>
  <p:tag name="KSO_WM_CHIP_GROUPID" val="5ef20c07a491bb0086638b14"/>
  <p:tag name="KSO_WM_CHIP_XID" val="5ef20c07a491bb0086638b15"/>
  <p:tag name="KSO_WM_TAG_VERSION" val="1.0"/>
  <p:tag name="KSO_WM_TEMPLATE_ASSEMBLE_GROUPID" val="60656e7a4054ed1e2fb7f9a0"/>
  <p:tag name="KSO_WM_TEMPLATE_ASSEMBLE_XID" val="60656e7a4054ed1e2fb7f9a0"/>
  <p:tag name="KSO_WM_TEMPLATE_CATEGORY" val="diagram"/>
  <p:tag name="KSO_WM_TEMPLATE_INDEX" val="20208604"/>
  <p:tag name="KSO_WM_UNIT_BLOCK" val="0"/>
  <p:tag name="KSO_WM_UNIT_COMPATIBLE" val="0"/>
  <p:tag name="KSO_WM_UNIT_DEC_AREA_ID" val="d26b32aaa4d84b0dbd1030a6cabd7a68"/>
  <p:tag name="KSO_WM_UNIT_DECORATE_INFO" val="{&quot;ReferentInfo&quot;:{&quot;Id&quot;:&quot;slide&quot;,&quot;X&quot;:{&quot;Pos&quot;:1},&quot;Y&quot;:{&quot;Pos&quot;:1}},&quot;DecorateInfoX&quot;:{&quot;Pos&quot;:1,&quot;IsAbs&quot;:true},&quot;DecorateInfoY&quot;:{&quot;Pos&quot;:1,&quot;IsAbs&quot;:true},&quot;DecorateInfoW&quot;:{&quot;IsAbs&quot;:true},&quot;DecorateInfoH&quot;:{&quot;IsAbs&quot;:true},&quot;whChangeMode&quot;:0}"/>
  <p:tag name="KSO_WM_UNIT_DIAGRAM_ISNUMVISUAL" val="0"/>
  <p:tag name="KSO_WM_UNIT_DIAGRAM_ISREFERUNIT" val="0"/>
  <p:tag name="KSO_WM_UNIT_HIGHLIGHT" val="0"/>
  <p:tag name="KSO_WM_UNIT_ID" val="diagram20208604_1*i*3"/>
  <p:tag name="KSO_WM_UNIT_INDEX" val="3"/>
  <p:tag name="KSO_WM_UNIT_LAYERLEVEL" val="1"/>
  <p:tag name="KSO_WM_UNIT_LINE_FILL_TYPE" val="2"/>
  <p:tag name="KSO_WM_UNIT_LINE_FORE_SCHEMECOLOR_INDEX" val="10"/>
  <p:tag name="KSO_WM_UNIT_LINE_FORE_SCHEMECOLOR_INDEX_BRIGHTNESS" val="0"/>
  <p:tag name="KSO_WM_UNIT_SM_LIMIT_TYPE" val="1"/>
  <p:tag name="KSO_WM_UNIT_TYPE" val="i"/>
  <p:tag name="WM_BEAUTIFY_ZORDER_FLAG_TAG" val="6"/>
</p:tagLst>
</file>

<file path=ppt/tags/tag876.xml><?xml version="1.0" encoding="utf-8"?>
<p:tagLst xmlns:p="http://schemas.openxmlformats.org/presentationml/2006/main">
  <p:tag name="KSO_WM_BEAUTIFY_FLAG" val="#wm#"/>
  <p:tag name="KSO_WM_CHIP_GROUPID" val="5ef20c07a491bb0086638b14"/>
  <p:tag name="KSO_WM_CHIP_XID" val="5ef20c07a491bb0086638b15"/>
  <p:tag name="KSO_WM_TAG_VERSION" val="1.0"/>
  <p:tag name="KSO_WM_TEMPLATE_ASSEMBLE_GROUPID" val="60656e7a4054ed1e2fb7f9a0"/>
  <p:tag name="KSO_WM_TEMPLATE_ASSEMBLE_XID" val="60656e7a4054ed1e2fb7f9a0"/>
  <p:tag name="KSO_WM_TEMPLATE_CATEGORY" val="diagram"/>
  <p:tag name="KSO_WM_TEMPLATE_INDEX" val="20208604"/>
  <p:tag name="KSO_WM_UNIT_BLOCK" val="0"/>
  <p:tag name="KSO_WM_UNIT_COMPATIBLE" val="0"/>
  <p:tag name="KSO_WM_UNIT_DEC_AREA_ID" val="808fb1adb4d744cc9d369074d0507e4f"/>
  <p:tag name="KSO_WM_UNIT_DECORATE_INFO" val="{&quot;ReferentInfo&quot;:{&quot;Id&quot;:&quot;slide&quot;,&quot;X&quot;:{&quot;Pos&quot;:1},&quot;Y&quot;:{&quot;Pos&quot;:1}},&quot;DecorateInfoX&quot;:{&quot;Pos&quot;:1,&quot;IsAbs&quot;:true},&quot;DecorateInfoY&quot;:{&quot;Pos&quot;:1,&quot;IsAbs&quot;:true},&quot;DecorateInfoW&quot;:{&quot;IsAbs&quot;:true},&quot;DecorateInfoH&quot;:{&quot;IsAbs&quot;:true},&quot;whChangeMode&quot;:0}"/>
  <p:tag name="KSO_WM_UNIT_DIAGRAM_ISNUMVISUAL" val="0"/>
  <p:tag name="KSO_WM_UNIT_DIAGRAM_ISREFERUNIT" val="0"/>
  <p:tag name="KSO_WM_UNIT_HIGHLIGHT" val="0"/>
  <p:tag name="KSO_WM_UNIT_ID" val="diagram20208604_1*i*4"/>
  <p:tag name="KSO_WM_UNIT_INDEX" val="4"/>
  <p:tag name="KSO_WM_UNIT_LAYERLEVEL" val="1"/>
  <p:tag name="KSO_WM_UNIT_LINE_FILL_TYPE" val="2"/>
  <p:tag name="KSO_WM_UNIT_LINE_FORE_SCHEMECOLOR_INDEX" val="10"/>
  <p:tag name="KSO_WM_UNIT_LINE_FORE_SCHEMECOLOR_INDEX_BRIGHTNESS" val="0"/>
  <p:tag name="KSO_WM_UNIT_SM_LIMIT_TYPE" val="1"/>
  <p:tag name="KSO_WM_UNIT_TYPE" val="i"/>
  <p:tag name="WM_BEAUTIFY_ZORDER_FLAG_TAG" val="7"/>
</p:tagLst>
</file>

<file path=ppt/tags/tag877.xml><?xml version="1.0" encoding="utf-8"?>
<p:tagLst xmlns:p="http://schemas.openxmlformats.org/presentationml/2006/main">
  <p:tag name="KSO_WM_BEAUTIFY_FLAG" val="#wm#"/>
  <p:tag name="KSO_WM_CHIP_GROUPID" val="5ef20c07a491bb0086638b14"/>
  <p:tag name="KSO_WM_CHIP_XID" val="5ef20c07a491bb0086638b15"/>
  <p:tag name="KSO_WM_TAG_VERSION" val="1.0"/>
  <p:tag name="KSO_WM_TEMPLATE_ASSEMBLE_GROUPID" val="60656e7a4054ed1e2fb7f9a0"/>
  <p:tag name="KSO_WM_TEMPLATE_ASSEMBLE_XID" val="60656e7a4054ed1e2fb7f9a0"/>
  <p:tag name="KSO_WM_TEMPLATE_CATEGORY" val="diagram"/>
  <p:tag name="KSO_WM_TEMPLATE_INDEX" val="20208604"/>
  <p:tag name="KSO_WM_UNIT_BLOCK" val="0"/>
  <p:tag name="KSO_WM_UNIT_COMPATIBLE" val="0"/>
  <p:tag name="KSO_WM_UNIT_DEC_AREA_ID" val="060ccbb9a83241f2a52575c4e4f76136"/>
  <p:tag name="KSO_WM_UNIT_DECORATE_INFO" val="{&quot;ReferentInfo&quot;:{&quot;Id&quot;:&quot;slide&quot;,&quot;X&quot;:{&quot;Pos&quot;:1},&quot;Y&quot;:{&quot;Pos&quot;:1}},&quot;DecorateInfoX&quot;:{&quot;Pos&quot;:1,&quot;IsAbs&quot;:true},&quot;DecorateInfoY&quot;:{&quot;Pos&quot;:1,&quot;IsAbs&quot;:true},&quot;DecorateInfoW&quot;:{&quot;IsAbs&quot;:true},&quot;DecorateInfoH&quot;:{&quot;IsAbs&quot;:true},&quot;whChangeMode&quot;:0}"/>
  <p:tag name="KSO_WM_UNIT_DIAGRAM_ISNUMVISUAL" val="0"/>
  <p:tag name="KSO_WM_UNIT_DIAGRAM_ISREFERUNIT" val="0"/>
  <p:tag name="KSO_WM_UNIT_HIGHLIGHT" val="0"/>
  <p:tag name="KSO_WM_UNIT_ID" val="diagram20208604_1*i*5"/>
  <p:tag name="KSO_WM_UNIT_INDEX" val="5"/>
  <p:tag name="KSO_WM_UNIT_LAYERLEVEL" val="1"/>
  <p:tag name="KSO_WM_UNIT_LINE_FILL_TYPE" val="2"/>
  <p:tag name="KSO_WM_UNIT_LINE_FORE_SCHEMECOLOR_INDEX" val="10"/>
  <p:tag name="KSO_WM_UNIT_LINE_FORE_SCHEMECOLOR_INDEX_BRIGHTNESS" val="0"/>
  <p:tag name="KSO_WM_UNIT_SM_LIMIT_TYPE" val="1"/>
  <p:tag name="KSO_WM_UNIT_TYPE" val="i"/>
  <p:tag name="WM_BEAUTIFY_ZORDER_FLAG_TAG" val="8"/>
</p:tagLst>
</file>

<file path=ppt/tags/tag878.xml><?xml version="1.0" encoding="utf-8"?>
<p:tagLst xmlns:p="http://schemas.openxmlformats.org/presentationml/2006/main">
  <p:tag name="KSO_WM_ASSEMBLE_CHIP_INDEX" val="ff7d2160ef064691979e787d147d2e44"/>
  <p:tag name="KSO_WM_BEAUTIFY_FLAG" val="#wm#"/>
  <p:tag name="KSO_WM_CHIP_FILLAREA_FILL_RULE" val="{&quot;fill_align&quot;:&quot;cm&quot;,&quot;fill_mode&quot;:&quot;full&quot;,&quot;sacle_strategy&quot;:&quot;smart&quot;}"/>
  <p:tag name="KSO_WM_CHIP_GROUPID" val="5e6b05596848fb12bee65ac8"/>
  <p:tag name="KSO_WM_CHIP_XID" val="5e6b05596848fb12bee65aca"/>
  <p:tag name="KSO_WM_TAG_VERSION" val="1.0"/>
  <p:tag name="KSO_WM_TEMPLATE_ASSEMBLE_GROUPID" val="60656e7a4054ed1e2fb7f9a0"/>
  <p:tag name="KSO_WM_TEMPLATE_ASSEMBLE_XID" val="60656e7a4054ed1e2fb7f9a0"/>
  <p:tag name="KSO_WM_TEMPLATE_CATEGORY" val="diagram"/>
  <p:tag name="KSO_WM_TEMPLATE_INDEX" val="20208604"/>
  <p:tag name="KSO_WM_UNIT_BLOCK" val="0"/>
  <p:tag name="KSO_WM_UNIT_COMPATIBLE" val="0"/>
  <p:tag name="KSO_WM_UNIT_DEC_AREA_ID" val="5557aaf2e9bc4b2499ccf5d271336ab4"/>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DEFAULT_FONT" val="14;20;2"/>
  <p:tag name="KSO_WM_UNIT_DIAGRAM_ISNUMVISUAL" val="0"/>
  <p:tag name="KSO_WM_UNIT_DIAGRAM_ISREFERUNIT" val="0"/>
  <p:tag name="KSO_WM_UNIT_HIGHLIGHT" val="0"/>
  <p:tag name="KSO_WM_UNIT_ID" val="diagram20208604_1*f*1"/>
  <p:tag name="KSO_WM_UNIT_INDEX" val="1"/>
  <p:tag name="KSO_WM_UNIT_LAYERLEVEL" val="1"/>
  <p:tag name="KSO_WM_UNIT_NOCLEAR" val="0"/>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雨露滋养。恰如其分的表达观点，往往事半功倍。当您的内容到达这个限度时，或许已经不纯粹作用于演示，极大可能运用于阅读领域；无论是传播观点、知识分享还是汇报工作，内容的详尽固然重要，但请一定注意信息框架的清晰，这样才能使内容层次分明，页面简洁易读。如果您的内容确实非常重要又难以精简，也请使用分段处理，对内容进行简单的梳理和提炼，这样会使逻辑框架相对清晰。为了能让您有更直观的字数感受，并进一步方便使用，我们设置了文本的最大限度，当您输入的文字到这里时，已濒临页面容纳内容的上限，若还有更多内容，请酌情缩小字号，但我们不建议您的文本字号小于14磅，请您务必注意。单击此处添加正文，文字是您思想的提炼，为了演示发布的良好效果，请言简意赅的阐述您的观点。您的内容已经简明扼要，字字珠玑，但信息却千丝万缕、错综复杂，需要用更多的文字来表述；但请您尽可能提炼思想的精髓。"/>
  <p:tag name="KSO_WM_UNIT_SHOW_EDIT_AREA_INDICATION" val="1"/>
  <p:tag name="KSO_WM_UNIT_SM_LIMIT_TYPE" val="2"/>
  <p:tag name="KSO_WM_UNIT_SUBTYPE" val="a"/>
  <p:tag name="KSO_WM_UNIT_SUPPORT_UNIT_TYPE" val="[&quot;l&quot;,&quot;m&quot;,&quot;n&quot;,&quot;o&quot;,&quot;p&quot;,&quot;q&quot;,&quot;r&quot;,&quot;δ&quot;,&quot;ε&quot;,&quot;ζ&quot;,&quot;η&quot;,&quot;d&quot;,&quot;α&quot;,&quot;β&quot;,&quot;θ&quot;]"/>
  <p:tag name="KSO_WM_UNIT_TEXT_FILL_FORE_SCHEMECOLOR_INDEX" val="13"/>
  <p:tag name="KSO_WM_UNIT_TEXT_FILL_FORE_SCHEMECOLOR_INDEX_BRIGHTNESS" val="0.25"/>
  <p:tag name="KSO_WM_UNIT_TEXT_FILL_TYPE" val="1"/>
  <p:tag name="KSO_WM_UNIT_TEXT_SUBTYPE" val="a"/>
  <p:tag name="KSO_WM_UNIT_TYPE" val="f"/>
  <p:tag name="KSO_WM_UNIT_VALUE" val="588"/>
  <p:tag name="WM_BEAUTIFY_ZORDER_FLAG_TAG" val="9"/>
</p:tagLst>
</file>

<file path=ppt/tags/tag879.xml><?xml version="1.0" encoding="utf-8"?>
<p:tagLst xmlns:p="http://schemas.openxmlformats.org/presentationml/2006/main">
  <p:tag name="KSO_WM_BEAUTIFY_FLAG" val="#wm#"/>
  <p:tag name="KSO_WM_SLIDE_BACKGROUND" val="[&quot;general&quot;]"/>
  <p:tag name="KSO_WM_SLIDE_BACKGROUND_TYPE" val="general"/>
  <p:tag name="KSO_WM_SLIDE_BK_DARK_LIGHT" val="1"/>
  <p:tag name="KSO_WM_SLIDE_ID" val="diagram20220058_2"/>
  <p:tag name="KSO_WM_SLIDE_INDEX" val="2"/>
  <p:tag name="KSO_WM_SLIDE_ITEM_CNT" val="0"/>
  <p:tag name="KSO_WM_SLIDE_LAYOUT" val="a_b_d"/>
  <p:tag name="KSO_WM_SLIDE_LAYOUT_CNT" val="1_1_1"/>
  <p:tag name="KSO_WM_SLIDE_LAYOUT_INFO" val="{&quot;backgroundInfo&quot;:[{&quot;bottom&quot;:0,&quot;bottomAbs&quot;:false,&quot;left&quot;:0,&quot;leftAbs&quot;:false,&quot;right&quot;:0,&quot;rightAbs&quot;:false,&quot;top&quot;:0,&quot;topAbs&quot;:false,&quot;type&quot;:&quot;general&quot;}],&quot;id&quot;:&quot;2023-09-25T15:11:17&quot;,&quot;maxSize&quot;:{&quot;size1&quot;:31.1},&quot;minSize&quot;:{&quot;size1&quot;:17.8},&quot;normalSize&quot;:{&quot;size1&quot;:17.8},&quot;subLayout&quot;:[{&quot;id&quot;:&quot;2023-09-25T15:11:17&quot;,&quot;maxSize&quot;:{&quot;size1&quot;:100},&quot;minSize&quot;:{&quot;size1&quot;:61.7},&quot;normalSize&quot;:{&quot;size1&quot;:61.7},&quot;subLayout&quot;:[{&quot;id&quot;:&quot;2023-09-25T15:11:17&quot;,&quot;margin&quot;:{&quot;bottom&quot;:0,&quot;left&quot;:1.2699999809265137,&quot;right&quot;:1.2699999809265137,&quot;top&quot;:0.4230000376701355},&quot;type&quot;:0},{&quot;id&quot;:&quot;2023-09-25T15:11:17&quot;,&quot;margin&quot;:{&quot;bottom&quot;:0.025999998673796654,&quot;left&quot;:1.2699999809265137,&quot;right&quot;:1.2699999809265137,&quot;top&quot;:0.025999998673796654},&quot;type&quot;:0}],&quot;type&quot;:0},{&quot;id&quot;:&quot;2023-09-25T15:11:17&quot;,&quot;margin&quot;:{&quot;bottom&quot;:0.847000002861023,&quot;left&quot;:1.2699999809265137,&quot;right&quot;:1.2699999809265137,&quot;top&quot;:1.2699999809265137},&quot;type&quot;:0}],&quot;type&quot;:0}"/>
  <p:tag name="KSO_WM_SLIDE_LAYOUTTYPE" val="topbottom"/>
  <p:tag name="KSO_WM_SLIDE_POSITION" val="36*12"/>
  <p:tag name="KSO_WM_SLIDE_RATIO" val="1.777778"/>
  <p:tag name="KSO_WM_SLIDE_SIZE" val="888*504"/>
  <p:tag name="KSO_WM_SLIDE_SUBTYPE" val="picTxt"/>
  <p:tag name="KSO_WM_SLIDE_TYPE" val="text"/>
  <p:tag name="KSO_WM_TAG_VERSION" val="1.0"/>
  <p:tag name="KSO_WM_TEMPLATE_CATEGORY" val="diagram"/>
  <p:tag name="KSO_WM_TEMPLATE_COLOR_TYPE" val="0"/>
  <p:tag name="KSO_WM_TEMPLATE_INDEX" val="20220058"/>
  <p:tag name="KSO_WM_TEMPLATE_MASTER_TYPE" val="0"/>
  <p:tag name="KSO_WM_TEMPLATE_SUBCATEGORY" val="25"/>
</p:tagLst>
</file>

<file path=ppt/tags/tag8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y*2"/>
  <p:tag name="KSO_WM_UNIT_INDEX" val="2"/>
  <p:tag name="KSO_WM_UNIT_LAYERLEVEL" val="1"/>
  <p:tag name="KSO_WM_UNIT_TYPE" val="y"/>
</p:tagLst>
</file>

<file path=ppt/tags/tag880.xml><?xml version="1.0" encoding="utf-8"?>
<p:tagLst xmlns:p="http://schemas.openxmlformats.org/presentationml/2006/main">
  <p:tag name="KSO_WM_BEAUTIFY_FLAG" val="#wm#"/>
  <p:tag name="KSO_WM_SLIDE_BACKGROUND_TYPE" val="general"/>
  <p:tag name="KSO_WM_SLIDE_BK_DARK_LIGHT" val="1"/>
  <p:tag name="KSO_WM_TAG_VERSION" val="1.0"/>
  <p:tag name="KSO_WM_UNIT_COMPATIBLE" val="0"/>
  <p:tag name="KSO_WM_UNIT_DIAGRAM_ISNUMVISUAL" val="0"/>
  <p:tag name="KSO_WM_UNIT_DIAGRAM_ISREFERUNIT" val="0"/>
  <p:tag name="KSO_WM_UNIT_FILL_FORE_SCHEMECOLOR_INDEX" val="5"/>
  <p:tag name="KSO_WM_UNIT_FILL_FORE_SCHEMECOLOR_INDEX_BRIGHTNESS" val="0"/>
  <p:tag name="KSO_WM_UNIT_FILL_TYPE" val="1"/>
  <p:tag name="KSO_WM_UNIT_HIGHLIGHT" val="0"/>
  <p:tag name="KSO_WM_UNIT_ID" val="_12**"/>
  <p:tag name="KSO_WM_UNIT_LAYERLEVEL" val="1"/>
  <p:tag name="KSO_WM_UNIT_TEXT_FILL_FORE_SCHEMECOLOR_INDEX" val="2"/>
  <p:tag name="KSO_WM_UNIT_TEXT_FILL_FORE_SCHEMECOLOR_INDEX_BRIGHTNESS" val="0"/>
  <p:tag name="KSO_WM_UNIT_TEXT_FILL_TYPE" val="1"/>
  <p:tag name="KSO_WM_UNIT_TYPE" val="i"/>
</p:tagLst>
</file>

<file path=ppt/tags/tag881.xml><?xml version="1.0" encoding="utf-8"?>
<p:tagLst xmlns:p="http://schemas.openxmlformats.org/presentationml/2006/main">
  <p:tag name="KSO_WM_BEAUTIFY_FLAG" val="#wm#"/>
  <p:tag name="KSO_WM_SLIDE_BACKGROUND_TYPE" val="general"/>
  <p:tag name="KSO_WM_SLIDE_BK_DARK_LIGHT" val="1"/>
  <p:tag name="KSO_WM_TAG_VERSION" val="1.0"/>
  <p:tag name="KSO_WM_UNIT_COMPATIBLE" val="0"/>
  <p:tag name="KSO_WM_UNIT_DIAGRAM_ISNUMVISUAL" val="0"/>
  <p:tag name="KSO_WM_UNIT_DIAGRAM_ISREFERUNIT" val="0"/>
  <p:tag name="KSO_WM_UNIT_FILL_FORE_SCHEMECOLOR_INDEX" val="5"/>
  <p:tag name="KSO_WM_UNIT_FILL_FORE_SCHEMECOLOR_INDEX_BRIGHTNESS" val="0"/>
  <p:tag name="KSO_WM_UNIT_FILL_TYPE" val="1"/>
  <p:tag name="KSO_WM_UNIT_HIGHLIGHT" val="0"/>
  <p:tag name="KSO_WM_UNIT_ID" val="_12**"/>
  <p:tag name="KSO_WM_UNIT_LAYERLEVEL" val="1"/>
  <p:tag name="KSO_WM_UNIT_TEXT_FILL_FORE_SCHEMECOLOR_INDEX" val="2"/>
  <p:tag name="KSO_WM_UNIT_TEXT_FILL_FORE_SCHEMECOLOR_INDEX_BRIGHTNESS" val="0"/>
  <p:tag name="KSO_WM_UNIT_TEXT_FILL_TYPE" val="1"/>
  <p:tag name="KSO_WM_UNIT_TYPE" val="i"/>
</p:tagLst>
</file>

<file path=ppt/tags/tag882.xml><?xml version="1.0" encoding="utf-8"?>
<p:tagLst xmlns:p="http://schemas.openxmlformats.org/presentationml/2006/main">
  <p:tag name="KSO_WM_BEAUTIFY_FLAG" val="#wm#"/>
  <p:tag name="KSO_WM_TAG_VERSION" val="1.0"/>
  <p:tag name="KSO_WM_TEMPLATE_CATEGORY" val="diagram"/>
  <p:tag name="KSO_WM_TEMPLATE_INDEX" val="20220058"/>
  <p:tag name="KSO_WM_UNIT_BLOCK" val="0"/>
  <p:tag name="KSO_WM_UNIT_COMPATIBLE" val="0"/>
  <p:tag name="KSO_WM_UNIT_DEC_AREA_ID" val="d9af724aacd940ba88587c69c6737586"/>
  <p:tag name="KSO_WM_UNIT_DECORATE_INFO" val="{&quot;ReferentInfo&quot;:{&quot;Id&quot;:&quot;22f7d0e2fc6540148a36099908562f0b;590ceab586f14f20999948c865f9646b&quot;,&quot;X&quot;:{&quot;Pos&quot;:1},&quot;Y&quot;:{&quot;Pos&quot;:2}},&quot;DecorateInfoX&quot;:{&quot;Pos&quot;:1,&quot;IsAbs&quot;:true},&quot;DecorateInfoY&quot;:{&quot;Pos&quot;:0,&quot;IsAbs&quot;:true},&quot;DecorateInfoW&quot;:{&quot;IsAbs&quot;:true},&quot;DecorateInfoH&quot;:{&quot;IsAbs&quot;:true},&quot;whChangeMode&quot;:0}"/>
  <p:tag name="KSO_WM_UNIT_DIAGRAM_ISNUMVISUAL" val="0"/>
  <p:tag name="KSO_WM_UNIT_DIAGRAM_ISREFERUNIT" val="0"/>
  <p:tag name="KSO_WM_UNIT_HIGHLIGHT" val="0"/>
  <p:tag name="KSO_WM_UNIT_ID" val="diagram20220058_2*i*1"/>
  <p:tag name="KSO_WM_UNIT_INDEX" val="1"/>
  <p:tag name="KSO_WM_UNIT_LAYERLEVEL" val="1"/>
  <p:tag name="KSO_WM_UNIT_LINE_FILL_TYPE" val="2"/>
  <p:tag name="KSO_WM_UNIT_LINE_FORE_SCHEMECOLOR_INDEX" val="5"/>
  <p:tag name="KSO_WM_UNIT_LINE_FORE_SCHEMECOLOR_INDEX_BRIGHTNESS" val="0"/>
  <p:tag name="KSO_WM_UNIT_SM_LIMIT_TYPE" val="0"/>
  <p:tag name="KSO_WM_UNIT_TYPE" val="i"/>
  <p:tag name="WM_BEAUTIFY_ZORDER_FLAG_TAG" val="1"/>
</p:tagLst>
</file>

<file path=ppt/tags/tag883.xml><?xml version="1.0" encoding="utf-8"?>
<p:tagLst xmlns:p="http://schemas.openxmlformats.org/presentationml/2006/main">
  <p:tag name="KSO_WM_BEAUTIFY_FLAG" val="#wm#"/>
  <p:tag name="KSO_WM_TAG_VERSION" val="1.0"/>
  <p:tag name="KSO_WM_TEMPLATE_CATEGORY" val="diagram"/>
  <p:tag name="KSO_WM_TEMPLATE_INDEX" val="20220058"/>
  <p:tag name="KSO_WM_UNIT_BLOCK" val="0"/>
  <p:tag name="KSO_WM_UNIT_COMPATIBLE" val="0"/>
  <p:tag name="KSO_WM_UNIT_DEC_AREA_ID" val="22f7d0e2fc6540148a36099908562f0b"/>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DIAGRAM_ISNUMVISUAL" val="0"/>
  <p:tag name="KSO_WM_UNIT_DIAGRAM_ISREFERUNIT" val="0"/>
  <p:tag name="KSO_WM_UNIT_HIGHLIGHT" val="0"/>
  <p:tag name="KSO_WM_UNIT_ID" val="diagram20220058_2*a*1"/>
  <p:tag name="KSO_WM_UNIT_INDEX" val="1"/>
  <p:tag name="KSO_WM_UNIT_ISCONTENTSTITLE" val="0"/>
  <p:tag name="KSO_WM_UNIT_ISNUMDGMTITLE" val="0"/>
  <p:tag name="KSO_WM_UNIT_LAYERLEVEL" val="1"/>
  <p:tag name="KSO_WM_UNIT_NOCLEAR" val="0"/>
  <p:tag name="KSO_WM_UNIT_PRESET_TEXT" val="线型上下导航版"/>
  <p:tag name="KSO_WM_UNIT_SM_LIMIT_TYPE" val="2"/>
  <p:tag name="KSO_WM_UNIT_TEXT_FILL_FORE_SCHEMECOLOR_INDEX" val="13"/>
  <p:tag name="KSO_WM_UNIT_TEXT_FILL_FORE_SCHEMECOLOR_INDEX_BRIGHTNESS" val="0"/>
  <p:tag name="KSO_WM_UNIT_TEXT_FILL_TYPE" val="1"/>
  <p:tag name="KSO_WM_UNIT_TYPE" val="a"/>
  <p:tag name="KSO_WM_UNIT_VALUE" val="27"/>
  <p:tag name="WM_BEAUTIFY_ZORDER_FLAG_TAG" val="2"/>
</p:tagLst>
</file>

<file path=ppt/tags/tag884.xml><?xml version="1.0" encoding="utf-8"?>
<p:tagLst xmlns:p="http://schemas.openxmlformats.org/presentationml/2006/main">
  <p:tag name="KSO_WM_BEAUTIFY_FLAG" val="#wm#"/>
  <p:tag name="KSO_WM_TAG_VERSION" val="1.0"/>
  <p:tag name="KSO_WM_TEMPLATE_CATEGORY" val="diagram"/>
  <p:tag name="KSO_WM_TEMPLATE_INDEX" val="20220058"/>
  <p:tag name="KSO_WM_UNIT_BLOCK" val="0"/>
  <p:tag name="KSO_WM_UNIT_COMPATIBLE" val="0"/>
  <p:tag name="KSO_WM_UNIT_DEC_AREA_ID" val="590ceab586f14f20999948c865f9646b"/>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DIAGRAM_ISNUMVISUAL" val="0"/>
  <p:tag name="KSO_WM_UNIT_DIAGRAM_ISREFERUNIT" val="0"/>
  <p:tag name="KSO_WM_UNIT_HIGHLIGHT" val="0"/>
  <p:tag name="KSO_WM_UNIT_ID" val="diagram20220058_2*b*1"/>
  <p:tag name="KSO_WM_UNIT_INDEX" val="1"/>
  <p:tag name="KSO_WM_UNIT_ISCONTENTSTITLE" val="0"/>
  <p:tag name="KSO_WM_UNIT_ISNUMDGMTITLE" val="0"/>
  <p:tag name="KSO_WM_UNIT_LAYERLEVEL" val="1"/>
  <p:tag name="KSO_WM_UNIT_NOCLEAR" val="0"/>
  <p:tag name="KSO_WM_UNIT_PRESET_TEXT" val="单击此处添加文本具体内容，简明扼要的阐述您的观点。"/>
  <p:tag name="KSO_WM_UNIT_SM_LIMIT_TYPE" val="2"/>
  <p:tag name="KSO_WM_UNIT_TEXT_FILL_FORE_SCHEMECOLOR_INDEX" val="13"/>
  <p:tag name="KSO_WM_UNIT_TEXT_FILL_FORE_SCHEMECOLOR_INDEX_BRIGHTNESS" val="0"/>
  <p:tag name="KSO_WM_UNIT_TEXT_FILL_TYPE" val="1"/>
  <p:tag name="KSO_WM_UNIT_TYPE" val="b"/>
  <p:tag name="KSO_WM_UNIT_VALUE" val="49"/>
  <p:tag name="WM_BEAUTIFY_ZORDER_FLAG_TAG" val="3"/>
</p:tagLst>
</file>

<file path=ppt/tags/tag885.xml><?xml version="1.0" encoding="utf-8"?>
<p:tagLst xmlns:p="http://schemas.openxmlformats.org/presentationml/2006/main">
  <p:tag name="KSO_WM_ASSEMBLE_CHIP_INDEX" val="dc8ab5172452436899286f2808371cac"/>
  <p:tag name="KSO_WM_BEAUTIFY_FLAG" val="#wm#"/>
  <p:tag name="KSO_WM_CHIP_FILLAREA_FILL_RULE" val="{&quot;fill_align&quot;:&quot;lm&quot;,&quot;fill_mode&quot;:&quot;full&quot;,&quot;sacle_strategy&quot;:&quot;smart&quot;}"/>
  <p:tag name="KSO_WM_CHIP_GROUPID" val="5e6b05596848fb12bee65ac8"/>
  <p:tag name="KSO_WM_CHIP_XID" val="5e6b05596848fb12bee65aca"/>
  <p:tag name="KSO_WM_TAG_VERSION" val="1.0"/>
  <p:tag name="KSO_WM_TEMPLATE_ASSEMBLE_GROUPID" val="6130c4e08b5cc6c91112a571"/>
  <p:tag name="KSO_WM_TEMPLATE_ASSEMBLE_XID" val="6130c4e08b5cc6c91112a571"/>
  <p:tag name="KSO_WM_TEMPLATE_CATEGORY" val="diagram"/>
  <p:tag name="KSO_WM_TEMPLATE_INDEX" val="20207315"/>
  <p:tag name="KSO_WM_UNIT_BLOCK" val="0"/>
  <p:tag name="KSO_WM_UNIT_COMPATIBLE" val="0"/>
  <p:tag name="KSO_WM_UNIT_DEC_AREA_ID" val="3462bde237c543c58b90892aede91ea7"/>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DEFAULT_FONT" val="14;20;2"/>
  <p:tag name="KSO_WM_UNIT_DIAGRAM_ISNUMVISUAL" val="0"/>
  <p:tag name="KSO_WM_UNIT_DIAGRAM_ISREFERUNIT" val="0"/>
  <p:tag name="KSO_WM_UNIT_HIGHLIGHT" val="0"/>
  <p:tag name="KSO_WM_UNIT_ID" val="diagram20207315_1*f*1"/>
  <p:tag name="KSO_WM_UNIT_INDEX" val="1"/>
  <p:tag name="KSO_WM_UNIT_LAYERLEVEL" val="1"/>
  <p:tag name="KSO_WM_UNIT_NOCLEAR" val="0"/>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雨露滋养。恰如其分的表达观点，往往事半功倍。当您的内容到达这个限度时，或许已经不纯粹作用于演示，极大可能运用于阅读领域；无论是传播观点、知识分享还是汇报工作，内容的详尽固然重要，但请一定注意信息框架的清晰。"/>
  <p:tag name="KSO_WM_UNIT_SHOW_EDIT_AREA_INDICATION" val="1"/>
  <p:tag name="KSO_WM_UNIT_SM_LIMIT_TYPE" val="2"/>
  <p:tag name="KSO_WM_UNIT_SUBTYPE" val="a"/>
  <p:tag name="KSO_WM_UNIT_TEXT_FILL_FORE_SCHEMECOLOR_INDEX" val="13"/>
  <p:tag name="KSO_WM_UNIT_TEXT_FILL_FORE_SCHEMECOLOR_INDEX_BRIGHTNESS" val="0.25"/>
  <p:tag name="KSO_WM_UNIT_TEXT_FILL_TYPE" val="1"/>
  <p:tag name="KSO_WM_UNIT_TEXT_SUBTYPE" val="a"/>
  <p:tag name="KSO_WM_UNIT_TYPE" val="f"/>
  <p:tag name="KSO_WM_UNIT_VALUE" val="290"/>
  <p:tag name="WM_BEAUTIFY_ZORDER_FLAG_TAG" val="5"/>
</p:tagLst>
</file>

<file path=ppt/tags/tag886.xml><?xml version="1.0" encoding="utf-8"?>
<p:tagLst xmlns:p="http://schemas.openxmlformats.org/presentationml/2006/main">
  <p:tag name="KSO_WM_BEAUTIFY_FLAG" val="#wm#"/>
  <p:tag name="KSO_WM_SLIDE_BACKGROUND" val="[&quot;general&quot;]"/>
  <p:tag name="KSO_WM_SLIDE_BACKGROUND_TYPE" val="general"/>
  <p:tag name="KSO_WM_SLIDE_BK_DARK_LIGHT" val="1"/>
  <p:tag name="KSO_WM_SLIDE_ID" val="diagram20220058_2"/>
  <p:tag name="KSO_WM_SLIDE_INDEX" val="2"/>
  <p:tag name="KSO_WM_SLIDE_ITEM_CNT" val="0"/>
  <p:tag name="KSO_WM_SLIDE_LAYOUT" val="a_b_d"/>
  <p:tag name="KSO_WM_SLIDE_LAYOUT_CNT" val="1_1_1"/>
  <p:tag name="KSO_WM_SLIDE_LAYOUT_INFO" val="{&quot;backgroundInfo&quot;:[{&quot;bottom&quot;:0,&quot;bottomAbs&quot;:false,&quot;left&quot;:0,&quot;leftAbs&quot;:false,&quot;right&quot;:0,&quot;rightAbs&quot;:false,&quot;top&quot;:0,&quot;topAbs&quot;:false,&quot;type&quot;:&quot;general&quot;}],&quot;id&quot;:&quot;2023-09-25T15:11:17&quot;,&quot;maxSize&quot;:{&quot;size1&quot;:31.1},&quot;minSize&quot;:{&quot;size1&quot;:17.8},&quot;normalSize&quot;:{&quot;size1&quot;:17.8},&quot;subLayout&quot;:[{&quot;id&quot;:&quot;2023-09-25T15:11:17&quot;,&quot;maxSize&quot;:{&quot;size1&quot;:100},&quot;minSize&quot;:{&quot;size1&quot;:61.7},&quot;normalSize&quot;:{&quot;size1&quot;:61.7},&quot;subLayout&quot;:[{&quot;id&quot;:&quot;2023-09-25T15:11:17&quot;,&quot;margin&quot;:{&quot;bottom&quot;:0,&quot;left&quot;:1.2699999809265137,&quot;right&quot;:1.2699999809265137,&quot;top&quot;:0.4230000376701355},&quot;type&quot;:0},{&quot;id&quot;:&quot;2023-09-25T15:11:17&quot;,&quot;margin&quot;:{&quot;bottom&quot;:0.025999998673796654,&quot;left&quot;:1.2699999809265137,&quot;right&quot;:1.2699999809265137,&quot;top&quot;:0.025999998673796654},&quot;type&quot;:0}],&quot;type&quot;:0},{&quot;id&quot;:&quot;2023-09-25T15:11:17&quot;,&quot;margin&quot;:{&quot;bottom&quot;:0.847000002861023,&quot;left&quot;:1.2699999809265137,&quot;right&quot;:1.2699999809265137,&quot;top&quot;:1.2699999809265137},&quot;type&quot;:0}],&quot;type&quot;:0}"/>
  <p:tag name="KSO_WM_SLIDE_LAYOUTTYPE" val="topbottom"/>
  <p:tag name="KSO_WM_SLIDE_POSITION" val="36*12"/>
  <p:tag name="KSO_WM_SLIDE_RATIO" val="1.777778"/>
  <p:tag name="KSO_WM_SLIDE_SIZE" val="888*504"/>
  <p:tag name="KSO_WM_SLIDE_SUBTYPE" val="picTxt"/>
  <p:tag name="KSO_WM_SLIDE_TYPE" val="text"/>
  <p:tag name="KSO_WM_TAG_VERSION" val="1.0"/>
  <p:tag name="KSO_WM_TEMPLATE_CATEGORY" val="diagram"/>
  <p:tag name="KSO_WM_TEMPLATE_COLOR_TYPE" val="0"/>
  <p:tag name="KSO_WM_TEMPLATE_INDEX" val="20220058"/>
  <p:tag name="KSO_WM_TEMPLATE_MASTER_TYPE" val="0"/>
  <p:tag name="KSO_WM_TEMPLATE_SUBCATEGORY" val="25"/>
</p:tagLst>
</file>

<file path=ppt/tags/tag887.xml><?xml version="1.0" encoding="utf-8"?>
<p:tagLst xmlns:p="http://schemas.openxmlformats.org/presentationml/2006/main">
  <p:tag name="KSO_WM_BEAUTIFY_FLAG" val="#wm#"/>
  <p:tag name="KSO_WM_SLIDE_BACKGROUND_TYPE" val="general"/>
  <p:tag name="KSO_WM_SLIDE_BK_DARK_LIGHT" val="1"/>
  <p:tag name="KSO_WM_TAG_VERSION" val="1.0"/>
  <p:tag name="KSO_WM_UNIT_COMPATIBLE" val="0"/>
  <p:tag name="KSO_WM_UNIT_DIAGRAM_ISNUMVISUAL" val="0"/>
  <p:tag name="KSO_WM_UNIT_DIAGRAM_ISREFERUNIT" val="0"/>
  <p:tag name="KSO_WM_UNIT_FILL_FORE_SCHEMECOLOR_INDEX" val="5"/>
  <p:tag name="KSO_WM_UNIT_FILL_FORE_SCHEMECOLOR_INDEX_BRIGHTNESS" val="0"/>
  <p:tag name="KSO_WM_UNIT_FILL_TYPE" val="1"/>
  <p:tag name="KSO_WM_UNIT_HIGHLIGHT" val="0"/>
  <p:tag name="KSO_WM_UNIT_ID" val="_12**"/>
  <p:tag name="KSO_WM_UNIT_LAYERLEVEL" val="1"/>
  <p:tag name="KSO_WM_UNIT_TEXT_FILL_FORE_SCHEMECOLOR_INDEX" val="2"/>
  <p:tag name="KSO_WM_UNIT_TEXT_FILL_FORE_SCHEMECOLOR_INDEX_BRIGHTNESS" val="0"/>
  <p:tag name="KSO_WM_UNIT_TEXT_FILL_TYPE" val="1"/>
  <p:tag name="KSO_WM_UNIT_TYPE" val="i"/>
</p:tagLst>
</file>

<file path=ppt/tags/tag888.xml><?xml version="1.0" encoding="utf-8"?>
<p:tagLst xmlns:p="http://schemas.openxmlformats.org/presentationml/2006/main">
  <p:tag name="KSO_WM_BEAUTIFY_FLAG" val="#wm#"/>
  <p:tag name="KSO_WM_SLIDE_BACKGROUND_TYPE" val="general"/>
  <p:tag name="KSO_WM_SLIDE_BK_DARK_LIGHT" val="1"/>
  <p:tag name="KSO_WM_TAG_VERSION" val="1.0"/>
  <p:tag name="KSO_WM_UNIT_COMPATIBLE" val="0"/>
  <p:tag name="KSO_WM_UNIT_DIAGRAM_ISNUMVISUAL" val="0"/>
  <p:tag name="KSO_WM_UNIT_DIAGRAM_ISREFERUNIT" val="0"/>
  <p:tag name="KSO_WM_UNIT_FILL_FORE_SCHEMECOLOR_INDEX" val="5"/>
  <p:tag name="KSO_WM_UNIT_FILL_FORE_SCHEMECOLOR_INDEX_BRIGHTNESS" val="0"/>
  <p:tag name="KSO_WM_UNIT_FILL_TYPE" val="1"/>
  <p:tag name="KSO_WM_UNIT_HIGHLIGHT" val="0"/>
  <p:tag name="KSO_WM_UNIT_ID" val="_12**"/>
  <p:tag name="KSO_WM_UNIT_LAYERLEVEL" val="1"/>
  <p:tag name="KSO_WM_UNIT_TEXT_FILL_FORE_SCHEMECOLOR_INDEX" val="2"/>
  <p:tag name="KSO_WM_UNIT_TEXT_FILL_FORE_SCHEMECOLOR_INDEX_BRIGHTNESS" val="0"/>
  <p:tag name="KSO_WM_UNIT_TEXT_FILL_TYPE" val="1"/>
  <p:tag name="KSO_WM_UNIT_TYPE" val="i"/>
</p:tagLst>
</file>

<file path=ppt/tags/tag889.xml><?xml version="1.0" encoding="utf-8"?>
<p:tagLst xmlns:p="http://schemas.openxmlformats.org/presentationml/2006/main">
  <p:tag name="KSO_WM_BEAUTIFY_FLAG" val="#wm#"/>
  <p:tag name="KSO_WM_TAG_VERSION" val="1.0"/>
  <p:tag name="KSO_WM_TEMPLATE_CATEGORY" val="diagram"/>
  <p:tag name="KSO_WM_TEMPLATE_INDEX" val="20220058"/>
  <p:tag name="KSO_WM_UNIT_BLOCK" val="0"/>
  <p:tag name="KSO_WM_UNIT_COMPATIBLE" val="0"/>
  <p:tag name="KSO_WM_UNIT_DEC_AREA_ID" val="d9af724aacd940ba88587c69c6737586"/>
  <p:tag name="KSO_WM_UNIT_DECORATE_INFO" val="{&quot;ReferentInfo&quot;:{&quot;Id&quot;:&quot;22f7d0e2fc6540148a36099908562f0b;590ceab586f14f20999948c865f9646b&quot;,&quot;X&quot;:{&quot;Pos&quot;:1},&quot;Y&quot;:{&quot;Pos&quot;:2}},&quot;DecorateInfoX&quot;:{&quot;Pos&quot;:1,&quot;IsAbs&quot;:true},&quot;DecorateInfoY&quot;:{&quot;Pos&quot;:0,&quot;IsAbs&quot;:true},&quot;DecorateInfoW&quot;:{&quot;IsAbs&quot;:true},&quot;DecorateInfoH&quot;:{&quot;IsAbs&quot;:true},&quot;whChangeMode&quot;:0}"/>
  <p:tag name="KSO_WM_UNIT_DIAGRAM_ISNUMVISUAL" val="0"/>
  <p:tag name="KSO_WM_UNIT_DIAGRAM_ISREFERUNIT" val="0"/>
  <p:tag name="KSO_WM_UNIT_HIGHLIGHT" val="0"/>
  <p:tag name="KSO_WM_UNIT_ID" val="diagram20220058_2*i*1"/>
  <p:tag name="KSO_WM_UNIT_INDEX" val="1"/>
  <p:tag name="KSO_WM_UNIT_LAYERLEVEL" val="1"/>
  <p:tag name="KSO_WM_UNIT_LINE_FILL_TYPE" val="2"/>
  <p:tag name="KSO_WM_UNIT_LINE_FORE_SCHEMECOLOR_INDEX" val="5"/>
  <p:tag name="KSO_WM_UNIT_LINE_FORE_SCHEMECOLOR_INDEX_BRIGHTNESS" val="0"/>
  <p:tag name="KSO_WM_UNIT_SM_LIMIT_TYPE" val="0"/>
  <p:tag name="KSO_WM_UNIT_TYPE" val="i"/>
  <p:tag name="WM_BEAUTIFY_ZORDER_FLAG_TAG" val="1"/>
</p:tagLst>
</file>

<file path=ppt/tags/tag8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y*3"/>
  <p:tag name="KSO_WM_UNIT_INDEX" val="3"/>
  <p:tag name="KSO_WM_UNIT_LAYERLEVEL" val="1"/>
  <p:tag name="KSO_WM_UNIT_TYPE" val="y"/>
</p:tagLst>
</file>

<file path=ppt/tags/tag890.xml><?xml version="1.0" encoding="utf-8"?>
<p:tagLst xmlns:p="http://schemas.openxmlformats.org/presentationml/2006/main">
  <p:tag name="KSO_WM_BEAUTIFY_FLAG" val="#wm#"/>
  <p:tag name="KSO_WM_TAG_VERSION" val="1.0"/>
  <p:tag name="KSO_WM_TEMPLATE_CATEGORY" val="diagram"/>
  <p:tag name="KSO_WM_TEMPLATE_INDEX" val="20220058"/>
  <p:tag name="KSO_WM_UNIT_BLOCK" val="0"/>
  <p:tag name="KSO_WM_UNIT_COMPATIBLE" val="0"/>
  <p:tag name="KSO_WM_UNIT_DEC_AREA_ID" val="22f7d0e2fc6540148a36099908562f0b"/>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DIAGRAM_ISNUMVISUAL" val="0"/>
  <p:tag name="KSO_WM_UNIT_DIAGRAM_ISREFERUNIT" val="0"/>
  <p:tag name="KSO_WM_UNIT_HIGHLIGHT" val="0"/>
  <p:tag name="KSO_WM_UNIT_ID" val="diagram20220058_2*a*1"/>
  <p:tag name="KSO_WM_UNIT_INDEX" val="1"/>
  <p:tag name="KSO_WM_UNIT_ISCONTENTSTITLE" val="0"/>
  <p:tag name="KSO_WM_UNIT_ISNUMDGMTITLE" val="0"/>
  <p:tag name="KSO_WM_UNIT_LAYERLEVEL" val="1"/>
  <p:tag name="KSO_WM_UNIT_NOCLEAR" val="0"/>
  <p:tag name="KSO_WM_UNIT_PRESET_TEXT" val="线型上下导航版"/>
  <p:tag name="KSO_WM_UNIT_SM_LIMIT_TYPE" val="2"/>
  <p:tag name="KSO_WM_UNIT_TEXT_FILL_FORE_SCHEMECOLOR_INDEX" val="13"/>
  <p:tag name="KSO_WM_UNIT_TEXT_FILL_FORE_SCHEMECOLOR_INDEX_BRIGHTNESS" val="0"/>
  <p:tag name="KSO_WM_UNIT_TEXT_FILL_TYPE" val="1"/>
  <p:tag name="KSO_WM_UNIT_TYPE" val="a"/>
  <p:tag name="KSO_WM_UNIT_VALUE" val="27"/>
  <p:tag name="WM_BEAUTIFY_ZORDER_FLAG_TAG" val="2"/>
</p:tagLst>
</file>

<file path=ppt/tags/tag891.xml><?xml version="1.0" encoding="utf-8"?>
<p:tagLst xmlns:p="http://schemas.openxmlformats.org/presentationml/2006/main">
  <p:tag name="KSO_WM_BEAUTIFY_FLAG" val="#wm#"/>
  <p:tag name="KSO_WM_TAG_VERSION" val="1.0"/>
  <p:tag name="KSO_WM_TEMPLATE_CATEGORY" val="diagram"/>
  <p:tag name="KSO_WM_TEMPLATE_INDEX" val="20220058"/>
  <p:tag name="KSO_WM_UNIT_BLOCK" val="0"/>
  <p:tag name="KSO_WM_UNIT_COMPATIBLE" val="0"/>
  <p:tag name="KSO_WM_UNIT_DEC_AREA_ID" val="590ceab586f14f20999948c865f9646b"/>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DIAGRAM_ISNUMVISUAL" val="0"/>
  <p:tag name="KSO_WM_UNIT_DIAGRAM_ISREFERUNIT" val="0"/>
  <p:tag name="KSO_WM_UNIT_HIGHLIGHT" val="0"/>
  <p:tag name="KSO_WM_UNIT_ID" val="diagram20220058_2*b*1"/>
  <p:tag name="KSO_WM_UNIT_INDEX" val="1"/>
  <p:tag name="KSO_WM_UNIT_ISCONTENTSTITLE" val="0"/>
  <p:tag name="KSO_WM_UNIT_ISNUMDGMTITLE" val="0"/>
  <p:tag name="KSO_WM_UNIT_LAYERLEVEL" val="1"/>
  <p:tag name="KSO_WM_UNIT_NOCLEAR" val="0"/>
  <p:tag name="KSO_WM_UNIT_PRESET_TEXT" val="单击此处添加文本具体内容，简明扼要的阐述您的观点。"/>
  <p:tag name="KSO_WM_UNIT_SM_LIMIT_TYPE" val="2"/>
  <p:tag name="KSO_WM_UNIT_TEXT_FILL_FORE_SCHEMECOLOR_INDEX" val="13"/>
  <p:tag name="KSO_WM_UNIT_TEXT_FILL_FORE_SCHEMECOLOR_INDEX_BRIGHTNESS" val="0"/>
  <p:tag name="KSO_WM_UNIT_TEXT_FILL_TYPE" val="1"/>
  <p:tag name="KSO_WM_UNIT_TYPE" val="b"/>
  <p:tag name="KSO_WM_UNIT_VALUE" val="49"/>
  <p:tag name="WM_BEAUTIFY_ZORDER_FLAG_TAG" val="3"/>
</p:tagLst>
</file>

<file path=ppt/tags/tag892.xml><?xml version="1.0" encoding="utf-8"?>
<p:tagLst xmlns:p="http://schemas.openxmlformats.org/presentationml/2006/main">
  <p:tag name="KSO_WM_ASSEMBLE_CHIP_INDEX" val="53f115901fe44f3787d5c3752471e8b4"/>
  <p:tag name="KSO_WM_BEAUTIFY_FLAG" val="#wm#"/>
  <p:tag name="KSO_WM_CHIP_FILLAREA_FILL_RULE" val="{&quot;fill_align&quot;:&quot;cm&quot;,&quot;fill_mode&quot;:&quot;full&quot;,&quot;sacle_strategy&quot;:&quot;smart&quot;}"/>
  <p:tag name="KSO_WM_CHIP_GROUPID" val="5e6b05596848fb12bee65ac8"/>
  <p:tag name="KSO_WM_CHIP_XID" val="5e6b05596848fb12bee65aca"/>
  <p:tag name="KSO_WM_TAG_VERSION" val="1.0"/>
  <p:tag name="KSO_WM_TEMPLATE_ASSEMBLE_GROUPID" val="60656f644054ed1e2fb8092e"/>
  <p:tag name="KSO_WM_TEMPLATE_ASSEMBLE_XID" val="60656f644054ed1e2fb8092e"/>
  <p:tag name="KSO_WM_TEMPLATE_CATEGORY" val="diagram"/>
  <p:tag name="KSO_WM_TEMPLATE_INDEX" val="20212843"/>
  <p:tag name="KSO_WM_UNIT_BLOCK" val="0"/>
  <p:tag name="KSO_WM_UNIT_COMPATIBLE" val="0"/>
  <p:tag name="KSO_WM_UNIT_DEC_AREA_ID" val="8cb1ccbfd41a4f08aa021a2337e676da"/>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DEFAULT_FONT" val="14;20;2"/>
  <p:tag name="KSO_WM_UNIT_DIAGRAM_ISNUMVISUAL" val="0"/>
  <p:tag name="KSO_WM_UNIT_DIAGRAM_ISREFERUNIT" val="0"/>
  <p:tag name="KSO_WM_UNIT_HIGHLIGHT" val="0"/>
  <p:tag name="KSO_WM_UNIT_ID" val="diagram20212843_1*f*1"/>
  <p:tag name="KSO_WM_UNIT_INDEX" val="1"/>
  <p:tag name="KSO_WM_UNIT_LAYERLEVEL" val="1"/>
  <p:tag name="KSO_WM_UNIT_NOCLEAR" val="0"/>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雨露滋养。恰如其分的表达观点，往往事半功倍。当您的内容到达这个限度时，或许已经不纯粹作用于演示，极大可能运用于阅读领域；无论是传播观点、知识分享还是汇报工作，内容的详尽固然重要，但请一定注意信息框架的清晰，这样才能使内容层次分明，页面简洁易读。如果您的内容确实非常重要又难以精简，也请使用分段处理，对内容进行简单的梳理和提炼，这样会使逻辑框架相对清晰。为了能让您有更直观的字数感受，并进一步方便使用，我们设置了文本的最大限度，当您输入的文字到这里时，已濒临页面容纳内容的上限，若还有更多内容，请酌情缩小字号，但我们不建议您的文本字号小于14磅，请您务必注意。单击此处添加正文，文字是您思想的提炼，为了演示发布的良好效果，请言简意赅的阐述您的观点。您的内容已经简明扼要，字字珠玑，但信息却千丝万缕、错综复杂。"/>
  <p:tag name="KSO_WM_UNIT_SHOW_EDIT_AREA_INDICATION" val="1"/>
  <p:tag name="KSO_WM_UNIT_SM_LIMIT_TYPE" val="2"/>
  <p:tag name="KSO_WM_UNIT_SUBTYPE" val="a"/>
  <p:tag name="KSO_WM_UNIT_SUPPORT_UNIT_TYPE" val="[&quot;l&quot;,&quot;m&quot;,&quot;n&quot;,&quot;o&quot;,&quot;p&quot;,&quot;q&quot;,&quot;r&quot;,&quot;δ&quot;,&quot;ε&quot;,&quot;ζ&quot;,&quot;η&quot;,&quot;d&quot;,&quot;α&quot;,&quot;β&quot;,&quot;θ&quot;]"/>
  <p:tag name="KSO_WM_UNIT_TEXT_FILL_FORE_SCHEMECOLOR_INDEX" val="13"/>
  <p:tag name="KSO_WM_UNIT_TEXT_FILL_FORE_SCHEMECOLOR_INDEX_BRIGHTNESS" val="0.25"/>
  <p:tag name="KSO_WM_UNIT_TEXT_FILL_TYPE" val="1"/>
  <p:tag name="KSO_WM_UNIT_TEXT_SUBTYPE" val="a"/>
  <p:tag name="KSO_WM_UNIT_TYPE" val="f"/>
  <p:tag name="KSO_WM_UNIT_VALUE" val="576"/>
  <p:tag name="WM_BEAUTIFY_ZORDER_FLAG_TAG" val="4"/>
</p:tagLst>
</file>

<file path=ppt/tags/tag893.xml><?xml version="1.0" encoding="utf-8"?>
<p:tagLst xmlns:p="http://schemas.openxmlformats.org/presentationml/2006/main">
  <p:tag name="KSO_WM_BEAUTIFY_FLAG" val="#wm#"/>
  <p:tag name="KSO_WM_SLIDE_BACKGROUND" val="[&quot;general&quot;]"/>
  <p:tag name="KSO_WM_SLIDE_BACKGROUND_TYPE" val="general"/>
  <p:tag name="KSO_WM_SLIDE_BK_DARK_LIGHT" val="1"/>
  <p:tag name="KSO_WM_SLIDE_ID" val="diagram20220058_2"/>
  <p:tag name="KSO_WM_SLIDE_INDEX" val="2"/>
  <p:tag name="KSO_WM_SLIDE_ITEM_CNT" val="0"/>
  <p:tag name="KSO_WM_SLIDE_LAYOUT" val="a_b_d"/>
  <p:tag name="KSO_WM_SLIDE_LAYOUT_CNT" val="1_1_1"/>
  <p:tag name="KSO_WM_SLIDE_LAYOUT_INFO" val="{&quot;backgroundInfo&quot;:[{&quot;bottom&quot;:0,&quot;bottomAbs&quot;:false,&quot;left&quot;:0,&quot;leftAbs&quot;:false,&quot;right&quot;:0,&quot;rightAbs&quot;:false,&quot;top&quot;:0,&quot;topAbs&quot;:false,&quot;type&quot;:&quot;general&quot;}],&quot;id&quot;:&quot;2023-09-25T15:11:17&quot;,&quot;maxSize&quot;:{&quot;size1&quot;:31.1},&quot;minSize&quot;:{&quot;size1&quot;:17.8},&quot;normalSize&quot;:{&quot;size1&quot;:17.8},&quot;subLayout&quot;:[{&quot;id&quot;:&quot;2023-09-25T15:11:17&quot;,&quot;maxSize&quot;:{&quot;size1&quot;:100},&quot;minSize&quot;:{&quot;size1&quot;:61.7},&quot;normalSize&quot;:{&quot;size1&quot;:61.7},&quot;subLayout&quot;:[{&quot;id&quot;:&quot;2023-09-25T15:11:17&quot;,&quot;margin&quot;:{&quot;bottom&quot;:0,&quot;left&quot;:1.2699999809265137,&quot;right&quot;:1.2699999809265137,&quot;top&quot;:0.4230000376701355},&quot;type&quot;:0},{&quot;id&quot;:&quot;2023-09-25T15:11:17&quot;,&quot;margin&quot;:{&quot;bottom&quot;:0.025999998673796654,&quot;left&quot;:1.2699999809265137,&quot;right&quot;:1.2699999809265137,&quot;top&quot;:0.025999998673796654},&quot;type&quot;:0}],&quot;type&quot;:0},{&quot;id&quot;:&quot;2023-09-25T15:11:17&quot;,&quot;margin&quot;:{&quot;bottom&quot;:0.847000002861023,&quot;left&quot;:1.2699999809265137,&quot;right&quot;:1.2699999809265137,&quot;top&quot;:1.2699999809265137},&quot;type&quot;:0}],&quot;type&quot;:0}"/>
  <p:tag name="KSO_WM_SLIDE_LAYOUTTYPE" val="topbottom"/>
  <p:tag name="KSO_WM_SLIDE_POSITION" val="36*12"/>
  <p:tag name="KSO_WM_SLIDE_RATIO" val="1.777778"/>
  <p:tag name="KSO_WM_SLIDE_SIZE" val="888*504"/>
  <p:tag name="KSO_WM_SLIDE_SUBTYPE" val="picTxt"/>
  <p:tag name="KSO_WM_SLIDE_TYPE" val="text"/>
  <p:tag name="KSO_WM_TAG_VERSION" val="1.0"/>
  <p:tag name="KSO_WM_TEMPLATE_CATEGORY" val="diagram"/>
  <p:tag name="KSO_WM_TEMPLATE_COLOR_TYPE" val="0"/>
  <p:tag name="KSO_WM_TEMPLATE_INDEX" val="20220058"/>
  <p:tag name="KSO_WM_TEMPLATE_MASTER_TYPE" val="0"/>
  <p:tag name="KSO_WM_TEMPLATE_SUBCATEGORY" val="25"/>
</p:tagLst>
</file>

<file path=ppt/tags/tag894.xml><?xml version="1.0" encoding="utf-8"?>
<p:tagLst xmlns:p="http://schemas.openxmlformats.org/presentationml/2006/main">
  <p:tag name="KSO_WM_BEAUTIFY_FLAG" val="#wm#"/>
  <p:tag name="KSO_WM_SLIDE_BACKGROUND_TYPE" val="general"/>
  <p:tag name="KSO_WM_SLIDE_BK_DARK_LIGHT" val="1"/>
  <p:tag name="KSO_WM_TAG_VERSION" val="1.0"/>
  <p:tag name="KSO_WM_UNIT_COMPATIBLE" val="0"/>
  <p:tag name="KSO_WM_UNIT_DIAGRAM_ISNUMVISUAL" val="0"/>
  <p:tag name="KSO_WM_UNIT_DIAGRAM_ISREFERUNIT" val="0"/>
  <p:tag name="KSO_WM_UNIT_FILL_FORE_SCHEMECOLOR_INDEX" val="5"/>
  <p:tag name="KSO_WM_UNIT_FILL_FORE_SCHEMECOLOR_INDEX_BRIGHTNESS" val="0"/>
  <p:tag name="KSO_WM_UNIT_FILL_TYPE" val="1"/>
  <p:tag name="KSO_WM_UNIT_HIGHLIGHT" val="0"/>
  <p:tag name="KSO_WM_UNIT_ID" val="_12**"/>
  <p:tag name="KSO_WM_UNIT_LAYERLEVEL" val="1"/>
  <p:tag name="KSO_WM_UNIT_TEXT_FILL_FORE_SCHEMECOLOR_INDEX" val="2"/>
  <p:tag name="KSO_WM_UNIT_TEXT_FILL_FORE_SCHEMECOLOR_INDEX_BRIGHTNESS" val="0"/>
  <p:tag name="KSO_WM_UNIT_TEXT_FILL_TYPE" val="1"/>
  <p:tag name="KSO_WM_UNIT_TYPE" val="i"/>
</p:tagLst>
</file>

<file path=ppt/tags/tag895.xml><?xml version="1.0" encoding="utf-8"?>
<p:tagLst xmlns:p="http://schemas.openxmlformats.org/presentationml/2006/main">
  <p:tag name="KSO_WM_BEAUTIFY_FLAG" val="#wm#"/>
  <p:tag name="KSO_WM_SLIDE_BACKGROUND_TYPE" val="general"/>
  <p:tag name="KSO_WM_SLIDE_BK_DARK_LIGHT" val="1"/>
  <p:tag name="KSO_WM_TAG_VERSION" val="1.0"/>
  <p:tag name="KSO_WM_UNIT_COMPATIBLE" val="0"/>
  <p:tag name="KSO_WM_UNIT_DIAGRAM_ISNUMVISUAL" val="0"/>
  <p:tag name="KSO_WM_UNIT_DIAGRAM_ISREFERUNIT" val="0"/>
  <p:tag name="KSO_WM_UNIT_FILL_FORE_SCHEMECOLOR_INDEX" val="5"/>
  <p:tag name="KSO_WM_UNIT_FILL_FORE_SCHEMECOLOR_INDEX_BRIGHTNESS" val="0"/>
  <p:tag name="KSO_WM_UNIT_FILL_TYPE" val="1"/>
  <p:tag name="KSO_WM_UNIT_HIGHLIGHT" val="0"/>
  <p:tag name="KSO_WM_UNIT_ID" val="_12**"/>
  <p:tag name="KSO_WM_UNIT_LAYERLEVEL" val="1"/>
  <p:tag name="KSO_WM_UNIT_TEXT_FILL_FORE_SCHEMECOLOR_INDEX" val="2"/>
  <p:tag name="KSO_WM_UNIT_TEXT_FILL_FORE_SCHEMECOLOR_INDEX_BRIGHTNESS" val="0"/>
  <p:tag name="KSO_WM_UNIT_TEXT_FILL_TYPE" val="1"/>
  <p:tag name="KSO_WM_UNIT_TYPE" val="i"/>
</p:tagLst>
</file>

<file path=ppt/tags/tag896.xml><?xml version="1.0" encoding="utf-8"?>
<p:tagLst xmlns:p="http://schemas.openxmlformats.org/presentationml/2006/main">
  <p:tag name="KSO_WM_BEAUTIFY_FLAG" val="#wm#"/>
  <p:tag name="KSO_WM_TAG_VERSION" val="1.0"/>
  <p:tag name="KSO_WM_TEMPLATE_CATEGORY" val="diagram"/>
  <p:tag name="KSO_WM_TEMPLATE_INDEX" val="20220058"/>
  <p:tag name="KSO_WM_UNIT_BLOCK" val="0"/>
  <p:tag name="KSO_WM_UNIT_COMPATIBLE" val="0"/>
  <p:tag name="KSO_WM_UNIT_DEC_AREA_ID" val="d9af724aacd940ba88587c69c6737586"/>
  <p:tag name="KSO_WM_UNIT_DECORATE_INFO" val="{&quot;ReferentInfo&quot;:{&quot;Id&quot;:&quot;22f7d0e2fc6540148a36099908562f0b;590ceab586f14f20999948c865f9646b&quot;,&quot;X&quot;:{&quot;Pos&quot;:1},&quot;Y&quot;:{&quot;Pos&quot;:2}},&quot;DecorateInfoX&quot;:{&quot;Pos&quot;:1,&quot;IsAbs&quot;:true},&quot;DecorateInfoY&quot;:{&quot;Pos&quot;:0,&quot;IsAbs&quot;:true},&quot;DecorateInfoW&quot;:{&quot;IsAbs&quot;:true},&quot;DecorateInfoH&quot;:{&quot;IsAbs&quot;:true},&quot;whChangeMode&quot;:0}"/>
  <p:tag name="KSO_WM_UNIT_DIAGRAM_ISNUMVISUAL" val="0"/>
  <p:tag name="KSO_WM_UNIT_DIAGRAM_ISREFERUNIT" val="0"/>
  <p:tag name="KSO_WM_UNIT_HIGHLIGHT" val="0"/>
  <p:tag name="KSO_WM_UNIT_ID" val="diagram20220058_2*i*1"/>
  <p:tag name="KSO_WM_UNIT_INDEX" val="1"/>
  <p:tag name="KSO_WM_UNIT_LAYERLEVEL" val="1"/>
  <p:tag name="KSO_WM_UNIT_LINE_FILL_TYPE" val="2"/>
  <p:tag name="KSO_WM_UNIT_LINE_FORE_SCHEMECOLOR_INDEX" val="5"/>
  <p:tag name="KSO_WM_UNIT_LINE_FORE_SCHEMECOLOR_INDEX_BRIGHTNESS" val="0"/>
  <p:tag name="KSO_WM_UNIT_SM_LIMIT_TYPE" val="0"/>
  <p:tag name="KSO_WM_UNIT_TYPE" val="i"/>
  <p:tag name="WM_BEAUTIFY_ZORDER_FLAG_TAG" val="1"/>
</p:tagLst>
</file>

<file path=ppt/tags/tag897.xml><?xml version="1.0" encoding="utf-8"?>
<p:tagLst xmlns:p="http://schemas.openxmlformats.org/presentationml/2006/main">
  <p:tag name="KSO_WM_BEAUTIFY_FLAG" val="#wm#"/>
  <p:tag name="KSO_WM_TAG_VERSION" val="1.0"/>
  <p:tag name="KSO_WM_TEMPLATE_CATEGORY" val="diagram"/>
  <p:tag name="KSO_WM_TEMPLATE_INDEX" val="20220058"/>
  <p:tag name="KSO_WM_UNIT_BLOCK" val="0"/>
  <p:tag name="KSO_WM_UNIT_COMPATIBLE" val="0"/>
  <p:tag name="KSO_WM_UNIT_DEC_AREA_ID" val="22f7d0e2fc6540148a36099908562f0b"/>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DIAGRAM_ISNUMVISUAL" val="0"/>
  <p:tag name="KSO_WM_UNIT_DIAGRAM_ISREFERUNIT" val="0"/>
  <p:tag name="KSO_WM_UNIT_HIGHLIGHT" val="0"/>
  <p:tag name="KSO_WM_UNIT_ID" val="diagram20220058_2*a*1"/>
  <p:tag name="KSO_WM_UNIT_INDEX" val="1"/>
  <p:tag name="KSO_WM_UNIT_ISCONTENTSTITLE" val="0"/>
  <p:tag name="KSO_WM_UNIT_ISNUMDGMTITLE" val="0"/>
  <p:tag name="KSO_WM_UNIT_LAYERLEVEL" val="1"/>
  <p:tag name="KSO_WM_UNIT_NOCLEAR" val="0"/>
  <p:tag name="KSO_WM_UNIT_PRESET_TEXT" val="线型上下导航版"/>
  <p:tag name="KSO_WM_UNIT_SM_LIMIT_TYPE" val="2"/>
  <p:tag name="KSO_WM_UNIT_TEXT_FILL_FORE_SCHEMECOLOR_INDEX" val="13"/>
  <p:tag name="KSO_WM_UNIT_TEXT_FILL_FORE_SCHEMECOLOR_INDEX_BRIGHTNESS" val="0"/>
  <p:tag name="KSO_WM_UNIT_TEXT_FILL_TYPE" val="1"/>
  <p:tag name="KSO_WM_UNIT_TYPE" val="a"/>
  <p:tag name="KSO_WM_UNIT_VALUE" val="27"/>
  <p:tag name="WM_BEAUTIFY_ZORDER_FLAG_TAG" val="2"/>
</p:tagLst>
</file>

<file path=ppt/tags/tag898.xml><?xml version="1.0" encoding="utf-8"?>
<p:tagLst xmlns:p="http://schemas.openxmlformats.org/presentationml/2006/main">
  <p:tag name="KSO_WM_BEAUTIFY_FLAG" val="#wm#"/>
  <p:tag name="KSO_WM_TAG_VERSION" val="1.0"/>
  <p:tag name="KSO_WM_TEMPLATE_CATEGORY" val="diagram"/>
  <p:tag name="KSO_WM_TEMPLATE_INDEX" val="20220058"/>
  <p:tag name="KSO_WM_UNIT_BLOCK" val="0"/>
  <p:tag name="KSO_WM_UNIT_COMPATIBLE" val="0"/>
  <p:tag name="KSO_WM_UNIT_DEC_AREA_ID" val="590ceab586f14f20999948c865f9646b"/>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DIAGRAM_ISNUMVISUAL" val="0"/>
  <p:tag name="KSO_WM_UNIT_DIAGRAM_ISREFERUNIT" val="0"/>
  <p:tag name="KSO_WM_UNIT_HIGHLIGHT" val="0"/>
  <p:tag name="KSO_WM_UNIT_ID" val="diagram20220058_2*b*1"/>
  <p:tag name="KSO_WM_UNIT_INDEX" val="1"/>
  <p:tag name="KSO_WM_UNIT_ISCONTENTSTITLE" val="0"/>
  <p:tag name="KSO_WM_UNIT_ISNUMDGMTITLE" val="0"/>
  <p:tag name="KSO_WM_UNIT_LAYERLEVEL" val="1"/>
  <p:tag name="KSO_WM_UNIT_NOCLEAR" val="0"/>
  <p:tag name="KSO_WM_UNIT_PRESET_TEXT" val="单击此处添加文本具体内容，简明扼要的阐述您的观点。"/>
  <p:tag name="KSO_WM_UNIT_SM_LIMIT_TYPE" val="2"/>
  <p:tag name="KSO_WM_UNIT_TEXT_FILL_FORE_SCHEMECOLOR_INDEX" val="13"/>
  <p:tag name="KSO_WM_UNIT_TEXT_FILL_FORE_SCHEMECOLOR_INDEX_BRIGHTNESS" val="0"/>
  <p:tag name="KSO_WM_UNIT_TEXT_FILL_TYPE" val="1"/>
  <p:tag name="KSO_WM_UNIT_TYPE" val="b"/>
  <p:tag name="KSO_WM_UNIT_VALUE" val="49"/>
  <p:tag name="WM_BEAUTIFY_ZORDER_FLAG_TAG" val="3"/>
</p:tagLst>
</file>

<file path=ppt/tags/tag899.xml><?xml version="1.0" encoding="utf-8"?>
<p:tagLst xmlns:p="http://schemas.openxmlformats.org/presentationml/2006/main">
  <p:tag name="KSO_WM_ASSEMBLE_CHIP_INDEX" val="dc8ab5172452436899286f2808371cac"/>
  <p:tag name="KSO_WM_BEAUTIFY_FLAG" val="#wm#"/>
  <p:tag name="KSO_WM_CHIP_FILLAREA_FILL_RULE" val="{&quot;fill_align&quot;:&quot;lm&quot;,&quot;fill_mode&quot;:&quot;full&quot;,&quot;sacle_strategy&quot;:&quot;smart&quot;}"/>
  <p:tag name="KSO_WM_CHIP_GROUPID" val="5e6b05596848fb12bee65ac8"/>
  <p:tag name="KSO_WM_CHIP_XID" val="5e6b05596848fb12bee65aca"/>
  <p:tag name="KSO_WM_TAG_VERSION" val="1.0"/>
  <p:tag name="KSO_WM_TEMPLATE_ASSEMBLE_GROUPID" val="6130c4e08b5cc6c91112a571"/>
  <p:tag name="KSO_WM_TEMPLATE_ASSEMBLE_XID" val="6130c4e08b5cc6c91112a571"/>
  <p:tag name="KSO_WM_TEMPLATE_CATEGORY" val="diagram"/>
  <p:tag name="KSO_WM_TEMPLATE_INDEX" val="20207315"/>
  <p:tag name="KSO_WM_UNIT_BLOCK" val="0"/>
  <p:tag name="KSO_WM_UNIT_COMPATIBLE" val="0"/>
  <p:tag name="KSO_WM_UNIT_DEC_AREA_ID" val="3462bde237c543c58b90892aede91ea7"/>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DEFAULT_FONT" val="14;20;2"/>
  <p:tag name="KSO_WM_UNIT_DIAGRAM_ISNUMVISUAL" val="0"/>
  <p:tag name="KSO_WM_UNIT_DIAGRAM_ISREFERUNIT" val="0"/>
  <p:tag name="KSO_WM_UNIT_HIGHLIGHT" val="0"/>
  <p:tag name="KSO_WM_UNIT_ID" val="diagram20207315_1*f*1"/>
  <p:tag name="KSO_WM_UNIT_INDEX" val="1"/>
  <p:tag name="KSO_WM_UNIT_LAYERLEVEL" val="1"/>
  <p:tag name="KSO_WM_UNIT_NOCLEAR" val="0"/>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雨露滋养。恰如其分的表达观点，往往事半功倍。当您的内容到达这个限度时，或许已经不纯粹作用于演示，极大可能运用于阅读领域；无论是传播观点、知识分享还是汇报工作，内容的详尽固然重要，但请一定注意信息框架的清晰。"/>
  <p:tag name="KSO_WM_UNIT_SHOW_EDIT_AREA_INDICATION" val="1"/>
  <p:tag name="KSO_WM_UNIT_SM_LIMIT_TYPE" val="2"/>
  <p:tag name="KSO_WM_UNIT_SUBTYPE" val="a"/>
  <p:tag name="KSO_WM_UNIT_TEXT_FILL_FORE_SCHEMECOLOR_INDEX" val="13"/>
  <p:tag name="KSO_WM_UNIT_TEXT_FILL_FORE_SCHEMECOLOR_INDEX_BRIGHTNESS" val="0.25"/>
  <p:tag name="KSO_WM_UNIT_TEXT_FILL_TYPE" val="1"/>
  <p:tag name="KSO_WM_UNIT_TEXT_SUBTYPE" val="a"/>
  <p:tag name="KSO_WM_UNIT_TYPE" val="f"/>
  <p:tag name="KSO_WM_UNIT_VALUE" val="290"/>
  <p:tag name="WM_BEAUTIFY_ZORDER_FLAG_TAG" val="5"/>
</p:tagLst>
</file>

<file path=ppt/tags/tag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y*2"/>
  <p:tag name="KSO_WM_UNIT_INDEX" val="2"/>
  <p:tag name="KSO_WM_UNIT_LAYERLEVEL" val="1"/>
  <p:tag name="KSO_WM_UNIT_TYPE" val="y"/>
</p:tagLst>
</file>

<file path=ppt/tags/tag9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y*4"/>
  <p:tag name="KSO_WM_UNIT_INDEX" val="4"/>
  <p:tag name="KSO_WM_UNIT_LAYERLEVEL" val="1"/>
  <p:tag name="KSO_WM_UNIT_TYPE" val="y"/>
</p:tagLst>
</file>

<file path=ppt/tags/tag900.xml><?xml version="1.0" encoding="utf-8"?>
<p:tagLst xmlns:p="http://schemas.openxmlformats.org/presentationml/2006/main">
  <p:tag name="KSO_WM_BEAUTIFY_FLAG" val="#wm#"/>
  <p:tag name="KSO_WM_SLIDE_BACKGROUND" val="[&quot;general&quot;]"/>
  <p:tag name="KSO_WM_SLIDE_BACKGROUND_TYPE" val="general"/>
  <p:tag name="KSO_WM_SLIDE_BK_DARK_LIGHT" val="1"/>
  <p:tag name="KSO_WM_SLIDE_ID" val="diagram20220058_2"/>
  <p:tag name="KSO_WM_SLIDE_INDEX" val="2"/>
  <p:tag name="KSO_WM_SLIDE_ITEM_CNT" val="0"/>
  <p:tag name="KSO_WM_SLIDE_LAYOUT" val="a_b_d"/>
  <p:tag name="KSO_WM_SLIDE_LAYOUT_CNT" val="1_1_1"/>
  <p:tag name="KSO_WM_SLIDE_LAYOUT_INFO" val="{&quot;backgroundInfo&quot;:[{&quot;bottom&quot;:0,&quot;bottomAbs&quot;:false,&quot;left&quot;:0,&quot;leftAbs&quot;:false,&quot;right&quot;:0,&quot;rightAbs&quot;:false,&quot;top&quot;:0,&quot;topAbs&quot;:false,&quot;type&quot;:&quot;general&quot;}],&quot;id&quot;:&quot;2023-09-25T15:11:17&quot;,&quot;maxSize&quot;:{&quot;size1&quot;:31.1},&quot;minSize&quot;:{&quot;size1&quot;:17.8},&quot;normalSize&quot;:{&quot;size1&quot;:17.8},&quot;subLayout&quot;:[{&quot;id&quot;:&quot;2023-09-25T15:11:17&quot;,&quot;maxSize&quot;:{&quot;size1&quot;:100},&quot;minSize&quot;:{&quot;size1&quot;:61.7},&quot;normalSize&quot;:{&quot;size1&quot;:61.7},&quot;subLayout&quot;:[{&quot;id&quot;:&quot;2023-09-25T15:11:17&quot;,&quot;margin&quot;:{&quot;bottom&quot;:0,&quot;left&quot;:1.2699999809265137,&quot;right&quot;:1.2699999809265137,&quot;top&quot;:0.4230000376701355},&quot;type&quot;:0},{&quot;id&quot;:&quot;2023-09-25T15:11:17&quot;,&quot;margin&quot;:{&quot;bottom&quot;:0.025999998673796654,&quot;left&quot;:1.2699999809265137,&quot;right&quot;:1.2699999809265137,&quot;top&quot;:0.025999998673796654},&quot;type&quot;:0}],&quot;type&quot;:0},{&quot;id&quot;:&quot;2023-09-25T15:11:17&quot;,&quot;margin&quot;:{&quot;bottom&quot;:0.847000002861023,&quot;left&quot;:1.2699999809265137,&quot;right&quot;:1.2699999809265137,&quot;top&quot;:1.2699999809265137},&quot;type&quot;:0}],&quot;type&quot;:0}"/>
  <p:tag name="KSO_WM_SLIDE_LAYOUTTYPE" val="topbottom"/>
  <p:tag name="KSO_WM_SLIDE_POSITION" val="36*12"/>
  <p:tag name="KSO_WM_SLIDE_RATIO" val="1.777778"/>
  <p:tag name="KSO_WM_SLIDE_SIZE" val="888*504"/>
  <p:tag name="KSO_WM_SLIDE_SUBTYPE" val="picTxt"/>
  <p:tag name="KSO_WM_SLIDE_TYPE" val="text"/>
  <p:tag name="KSO_WM_TAG_VERSION" val="1.0"/>
  <p:tag name="KSO_WM_TEMPLATE_CATEGORY" val="diagram"/>
  <p:tag name="KSO_WM_TEMPLATE_COLOR_TYPE" val="0"/>
  <p:tag name="KSO_WM_TEMPLATE_INDEX" val="20220058"/>
  <p:tag name="KSO_WM_TEMPLATE_MASTER_TYPE" val="0"/>
  <p:tag name="KSO_WM_TEMPLATE_SUBCATEGORY" val="25"/>
</p:tagLst>
</file>

<file path=ppt/tags/tag901.xml><?xml version="1.0" encoding="utf-8"?>
<p:tagLst xmlns:p="http://schemas.openxmlformats.org/presentationml/2006/main">
  <p:tag name="KSO_WM_BEAUTIFY_FLAG" val="#wm#"/>
  <p:tag name="KSO_WM_SLIDE_BACKGROUND_TYPE" val="general"/>
  <p:tag name="KSO_WM_SLIDE_BK_DARK_LIGHT" val="1"/>
  <p:tag name="KSO_WM_TAG_VERSION" val="1.0"/>
  <p:tag name="KSO_WM_UNIT_COMPATIBLE" val="0"/>
  <p:tag name="KSO_WM_UNIT_DIAGRAM_ISNUMVISUAL" val="0"/>
  <p:tag name="KSO_WM_UNIT_DIAGRAM_ISREFERUNIT" val="0"/>
  <p:tag name="KSO_WM_UNIT_FILL_FORE_SCHEMECOLOR_INDEX" val="5"/>
  <p:tag name="KSO_WM_UNIT_FILL_FORE_SCHEMECOLOR_INDEX_BRIGHTNESS" val="0"/>
  <p:tag name="KSO_WM_UNIT_FILL_TYPE" val="1"/>
  <p:tag name="KSO_WM_UNIT_HIGHLIGHT" val="0"/>
  <p:tag name="KSO_WM_UNIT_ID" val="_12**"/>
  <p:tag name="KSO_WM_UNIT_LAYERLEVEL" val="1"/>
  <p:tag name="KSO_WM_UNIT_TEXT_FILL_FORE_SCHEMECOLOR_INDEX" val="2"/>
  <p:tag name="KSO_WM_UNIT_TEXT_FILL_FORE_SCHEMECOLOR_INDEX_BRIGHTNESS" val="0"/>
  <p:tag name="KSO_WM_UNIT_TEXT_FILL_TYPE" val="1"/>
  <p:tag name="KSO_WM_UNIT_TYPE" val="i"/>
</p:tagLst>
</file>

<file path=ppt/tags/tag902.xml><?xml version="1.0" encoding="utf-8"?>
<p:tagLst xmlns:p="http://schemas.openxmlformats.org/presentationml/2006/main">
  <p:tag name="KSO_WM_BEAUTIFY_FLAG" val="#wm#"/>
  <p:tag name="KSO_WM_SLIDE_BACKGROUND_TYPE" val="general"/>
  <p:tag name="KSO_WM_SLIDE_BK_DARK_LIGHT" val="1"/>
  <p:tag name="KSO_WM_TAG_VERSION" val="1.0"/>
  <p:tag name="KSO_WM_UNIT_COMPATIBLE" val="0"/>
  <p:tag name="KSO_WM_UNIT_DIAGRAM_ISNUMVISUAL" val="0"/>
  <p:tag name="KSO_WM_UNIT_DIAGRAM_ISREFERUNIT" val="0"/>
  <p:tag name="KSO_WM_UNIT_FILL_FORE_SCHEMECOLOR_INDEX" val="5"/>
  <p:tag name="KSO_WM_UNIT_FILL_FORE_SCHEMECOLOR_INDEX_BRIGHTNESS" val="0"/>
  <p:tag name="KSO_WM_UNIT_FILL_TYPE" val="1"/>
  <p:tag name="KSO_WM_UNIT_HIGHLIGHT" val="0"/>
  <p:tag name="KSO_WM_UNIT_ID" val="_12**"/>
  <p:tag name="KSO_WM_UNIT_LAYERLEVEL" val="1"/>
  <p:tag name="KSO_WM_UNIT_TEXT_FILL_FORE_SCHEMECOLOR_INDEX" val="2"/>
  <p:tag name="KSO_WM_UNIT_TEXT_FILL_FORE_SCHEMECOLOR_INDEX_BRIGHTNESS" val="0"/>
  <p:tag name="KSO_WM_UNIT_TEXT_FILL_TYPE" val="1"/>
  <p:tag name="KSO_WM_UNIT_TYPE" val="i"/>
</p:tagLst>
</file>

<file path=ppt/tags/tag903.xml><?xml version="1.0" encoding="utf-8"?>
<p:tagLst xmlns:p="http://schemas.openxmlformats.org/presentationml/2006/main">
  <p:tag name="KSO_WM_BEAUTIFY_FLAG" val="#wm#"/>
  <p:tag name="KSO_WM_TAG_VERSION" val="1.0"/>
  <p:tag name="KSO_WM_TEMPLATE_CATEGORY" val="diagram"/>
  <p:tag name="KSO_WM_TEMPLATE_INDEX" val="20220058"/>
  <p:tag name="KSO_WM_UNIT_BLOCK" val="0"/>
  <p:tag name="KSO_WM_UNIT_COMPATIBLE" val="0"/>
  <p:tag name="KSO_WM_UNIT_DEC_AREA_ID" val="d9af724aacd940ba88587c69c6737586"/>
  <p:tag name="KSO_WM_UNIT_DECORATE_INFO" val="{&quot;ReferentInfo&quot;:{&quot;Id&quot;:&quot;22f7d0e2fc6540148a36099908562f0b;590ceab586f14f20999948c865f9646b&quot;,&quot;X&quot;:{&quot;Pos&quot;:1},&quot;Y&quot;:{&quot;Pos&quot;:2}},&quot;DecorateInfoX&quot;:{&quot;Pos&quot;:1,&quot;IsAbs&quot;:true},&quot;DecorateInfoY&quot;:{&quot;Pos&quot;:0,&quot;IsAbs&quot;:true},&quot;DecorateInfoW&quot;:{&quot;IsAbs&quot;:true},&quot;DecorateInfoH&quot;:{&quot;IsAbs&quot;:true},&quot;whChangeMode&quot;:0}"/>
  <p:tag name="KSO_WM_UNIT_DIAGRAM_ISNUMVISUAL" val="0"/>
  <p:tag name="KSO_WM_UNIT_DIAGRAM_ISREFERUNIT" val="0"/>
  <p:tag name="KSO_WM_UNIT_HIGHLIGHT" val="0"/>
  <p:tag name="KSO_WM_UNIT_ID" val="diagram20220058_2*i*1"/>
  <p:tag name="KSO_WM_UNIT_INDEX" val="1"/>
  <p:tag name="KSO_WM_UNIT_LAYERLEVEL" val="1"/>
  <p:tag name="KSO_WM_UNIT_LINE_FILL_TYPE" val="2"/>
  <p:tag name="KSO_WM_UNIT_LINE_FORE_SCHEMECOLOR_INDEX" val="5"/>
  <p:tag name="KSO_WM_UNIT_LINE_FORE_SCHEMECOLOR_INDEX_BRIGHTNESS" val="0"/>
  <p:tag name="KSO_WM_UNIT_SM_LIMIT_TYPE" val="0"/>
  <p:tag name="KSO_WM_UNIT_TYPE" val="i"/>
  <p:tag name="WM_BEAUTIFY_ZORDER_FLAG_TAG" val="1"/>
</p:tagLst>
</file>

<file path=ppt/tags/tag904.xml><?xml version="1.0" encoding="utf-8"?>
<p:tagLst xmlns:p="http://schemas.openxmlformats.org/presentationml/2006/main">
  <p:tag name="KSO_WM_BEAUTIFY_FLAG" val="#wm#"/>
  <p:tag name="KSO_WM_TAG_VERSION" val="1.0"/>
  <p:tag name="KSO_WM_TEMPLATE_CATEGORY" val="diagram"/>
  <p:tag name="KSO_WM_TEMPLATE_INDEX" val="20220058"/>
  <p:tag name="KSO_WM_UNIT_BLOCK" val="0"/>
  <p:tag name="KSO_WM_UNIT_COMPATIBLE" val="0"/>
  <p:tag name="KSO_WM_UNIT_DEC_AREA_ID" val="22f7d0e2fc6540148a36099908562f0b"/>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DIAGRAM_ISNUMVISUAL" val="0"/>
  <p:tag name="KSO_WM_UNIT_DIAGRAM_ISREFERUNIT" val="0"/>
  <p:tag name="KSO_WM_UNIT_HIGHLIGHT" val="0"/>
  <p:tag name="KSO_WM_UNIT_ID" val="diagram20220058_2*a*1"/>
  <p:tag name="KSO_WM_UNIT_INDEX" val="1"/>
  <p:tag name="KSO_WM_UNIT_ISCONTENTSTITLE" val="0"/>
  <p:tag name="KSO_WM_UNIT_ISNUMDGMTITLE" val="0"/>
  <p:tag name="KSO_WM_UNIT_LAYERLEVEL" val="1"/>
  <p:tag name="KSO_WM_UNIT_NOCLEAR" val="0"/>
  <p:tag name="KSO_WM_UNIT_PRESET_TEXT" val="线型上下导航版"/>
  <p:tag name="KSO_WM_UNIT_SM_LIMIT_TYPE" val="2"/>
  <p:tag name="KSO_WM_UNIT_TEXT_FILL_FORE_SCHEMECOLOR_INDEX" val="13"/>
  <p:tag name="KSO_WM_UNIT_TEXT_FILL_FORE_SCHEMECOLOR_INDEX_BRIGHTNESS" val="0"/>
  <p:tag name="KSO_WM_UNIT_TEXT_FILL_TYPE" val="1"/>
  <p:tag name="KSO_WM_UNIT_TYPE" val="a"/>
  <p:tag name="KSO_WM_UNIT_VALUE" val="27"/>
  <p:tag name="WM_BEAUTIFY_ZORDER_FLAG_TAG" val="2"/>
</p:tagLst>
</file>

<file path=ppt/tags/tag905.xml><?xml version="1.0" encoding="utf-8"?>
<p:tagLst xmlns:p="http://schemas.openxmlformats.org/presentationml/2006/main">
  <p:tag name="KSO_WM_BEAUTIFY_FLAG" val="#wm#"/>
  <p:tag name="KSO_WM_TAG_VERSION" val="1.0"/>
  <p:tag name="KSO_WM_TEMPLATE_CATEGORY" val="diagram"/>
  <p:tag name="KSO_WM_TEMPLATE_INDEX" val="20220058"/>
  <p:tag name="KSO_WM_UNIT_BLOCK" val="0"/>
  <p:tag name="KSO_WM_UNIT_COMPATIBLE" val="0"/>
  <p:tag name="KSO_WM_UNIT_DEC_AREA_ID" val="590ceab586f14f20999948c865f9646b"/>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DIAGRAM_ISNUMVISUAL" val="0"/>
  <p:tag name="KSO_WM_UNIT_DIAGRAM_ISREFERUNIT" val="0"/>
  <p:tag name="KSO_WM_UNIT_HIGHLIGHT" val="0"/>
  <p:tag name="KSO_WM_UNIT_ID" val="diagram20220058_2*b*1"/>
  <p:tag name="KSO_WM_UNIT_INDEX" val="1"/>
  <p:tag name="KSO_WM_UNIT_ISCONTENTSTITLE" val="0"/>
  <p:tag name="KSO_WM_UNIT_ISNUMDGMTITLE" val="0"/>
  <p:tag name="KSO_WM_UNIT_LAYERLEVEL" val="1"/>
  <p:tag name="KSO_WM_UNIT_NOCLEAR" val="0"/>
  <p:tag name="KSO_WM_UNIT_PRESET_TEXT" val="单击此处添加文本具体内容，简明扼要的阐述您的观点。"/>
  <p:tag name="KSO_WM_UNIT_SM_LIMIT_TYPE" val="2"/>
  <p:tag name="KSO_WM_UNIT_TEXT_FILL_FORE_SCHEMECOLOR_INDEX" val="13"/>
  <p:tag name="KSO_WM_UNIT_TEXT_FILL_FORE_SCHEMECOLOR_INDEX_BRIGHTNESS" val="0"/>
  <p:tag name="KSO_WM_UNIT_TEXT_FILL_TYPE" val="1"/>
  <p:tag name="KSO_WM_UNIT_TYPE" val="b"/>
  <p:tag name="KSO_WM_UNIT_VALUE" val="49"/>
  <p:tag name="WM_BEAUTIFY_ZORDER_FLAG_TAG" val="3"/>
</p:tagLst>
</file>

<file path=ppt/tags/tag906.xml><?xml version="1.0" encoding="utf-8"?>
<p:tagLst xmlns:p="http://schemas.openxmlformats.org/presentationml/2006/main">
  <p:tag name="KSO_WM_ASSEMBLE_CHIP_INDEX" val="dc8ab5172452436899286f2808371cac"/>
  <p:tag name="KSO_WM_BEAUTIFY_FLAG" val="#wm#"/>
  <p:tag name="KSO_WM_CHIP_FILLAREA_FILL_RULE" val="{&quot;fill_align&quot;:&quot;lm&quot;,&quot;fill_mode&quot;:&quot;full&quot;,&quot;sacle_strategy&quot;:&quot;smart&quot;}"/>
  <p:tag name="KSO_WM_CHIP_GROUPID" val="5e6b05596848fb12bee65ac8"/>
  <p:tag name="KSO_WM_CHIP_XID" val="5e6b05596848fb12bee65aca"/>
  <p:tag name="KSO_WM_TAG_VERSION" val="1.0"/>
  <p:tag name="KSO_WM_TEMPLATE_ASSEMBLE_GROUPID" val="6130c4e08b5cc6c91112a571"/>
  <p:tag name="KSO_WM_TEMPLATE_ASSEMBLE_XID" val="6130c4e08b5cc6c91112a571"/>
  <p:tag name="KSO_WM_TEMPLATE_CATEGORY" val="diagram"/>
  <p:tag name="KSO_WM_TEMPLATE_INDEX" val="20207315"/>
  <p:tag name="KSO_WM_UNIT_BLOCK" val="0"/>
  <p:tag name="KSO_WM_UNIT_COMPATIBLE" val="0"/>
  <p:tag name="KSO_WM_UNIT_DEC_AREA_ID" val="3462bde237c543c58b90892aede91ea7"/>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DEFAULT_FONT" val="14;20;2"/>
  <p:tag name="KSO_WM_UNIT_DIAGRAM_ISNUMVISUAL" val="0"/>
  <p:tag name="KSO_WM_UNIT_DIAGRAM_ISREFERUNIT" val="0"/>
  <p:tag name="KSO_WM_UNIT_HIGHLIGHT" val="0"/>
  <p:tag name="KSO_WM_UNIT_ID" val="diagram20207315_1*f*1"/>
  <p:tag name="KSO_WM_UNIT_INDEX" val="1"/>
  <p:tag name="KSO_WM_UNIT_LAYERLEVEL" val="1"/>
  <p:tag name="KSO_WM_UNIT_NOCLEAR" val="0"/>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雨露滋养。恰如其分的表达观点，往往事半功倍。当您的内容到达这个限度时，或许已经不纯粹作用于演示，极大可能运用于阅读领域；无论是传播观点、知识分享还是汇报工作，内容的详尽固然重要，但请一定注意信息框架的清晰。"/>
  <p:tag name="KSO_WM_UNIT_SHOW_EDIT_AREA_INDICATION" val="1"/>
  <p:tag name="KSO_WM_UNIT_SM_LIMIT_TYPE" val="2"/>
  <p:tag name="KSO_WM_UNIT_SUBTYPE" val="a"/>
  <p:tag name="KSO_WM_UNIT_TEXT_FILL_FORE_SCHEMECOLOR_INDEX" val="13"/>
  <p:tag name="KSO_WM_UNIT_TEXT_FILL_FORE_SCHEMECOLOR_INDEX_BRIGHTNESS" val="0.25"/>
  <p:tag name="KSO_WM_UNIT_TEXT_FILL_TYPE" val="1"/>
  <p:tag name="KSO_WM_UNIT_TEXT_SUBTYPE" val="a"/>
  <p:tag name="KSO_WM_UNIT_TYPE" val="f"/>
  <p:tag name="KSO_WM_UNIT_VALUE" val="290"/>
  <p:tag name="WM_BEAUTIFY_ZORDER_FLAG_TAG" val="5"/>
</p:tagLst>
</file>

<file path=ppt/tags/tag907.xml><?xml version="1.0" encoding="utf-8"?>
<p:tagLst xmlns:p="http://schemas.openxmlformats.org/presentationml/2006/main">
  <p:tag name="KSO_WM_BEAUTIFY_FLAG" val="#wm#"/>
  <p:tag name="KSO_WM_SLIDE_BACKGROUND" val="[&quot;general&quot;]"/>
  <p:tag name="KSO_WM_SLIDE_BACKGROUND_TYPE" val="general"/>
  <p:tag name="KSO_WM_SLIDE_BK_DARK_LIGHT" val="1"/>
  <p:tag name="KSO_WM_SLIDE_ID" val="diagram20220058_2"/>
  <p:tag name="KSO_WM_SLIDE_INDEX" val="2"/>
  <p:tag name="KSO_WM_SLIDE_ITEM_CNT" val="0"/>
  <p:tag name="KSO_WM_SLIDE_LAYOUT" val="a_b_d"/>
  <p:tag name="KSO_WM_SLIDE_LAYOUT_CNT" val="1_1_1"/>
  <p:tag name="KSO_WM_SLIDE_LAYOUT_INFO" val="{&quot;backgroundInfo&quot;:[{&quot;bottom&quot;:0,&quot;bottomAbs&quot;:false,&quot;left&quot;:0,&quot;leftAbs&quot;:false,&quot;right&quot;:0,&quot;rightAbs&quot;:false,&quot;top&quot;:0,&quot;topAbs&quot;:false,&quot;type&quot;:&quot;general&quot;}],&quot;id&quot;:&quot;2023-09-25T15:11:17&quot;,&quot;maxSize&quot;:{&quot;size1&quot;:31.1},&quot;minSize&quot;:{&quot;size1&quot;:17.8},&quot;normalSize&quot;:{&quot;size1&quot;:17.8},&quot;subLayout&quot;:[{&quot;id&quot;:&quot;2023-09-25T15:11:17&quot;,&quot;maxSize&quot;:{&quot;size1&quot;:100},&quot;minSize&quot;:{&quot;size1&quot;:61.7},&quot;normalSize&quot;:{&quot;size1&quot;:61.7},&quot;subLayout&quot;:[{&quot;id&quot;:&quot;2023-09-25T15:11:17&quot;,&quot;margin&quot;:{&quot;bottom&quot;:0,&quot;left&quot;:1.2699999809265137,&quot;right&quot;:1.2699999809265137,&quot;top&quot;:0.4230000376701355},&quot;type&quot;:0},{&quot;id&quot;:&quot;2023-09-25T15:11:17&quot;,&quot;margin&quot;:{&quot;bottom&quot;:0.025999998673796654,&quot;left&quot;:1.2699999809265137,&quot;right&quot;:1.2699999809265137,&quot;top&quot;:0.025999998673796654},&quot;type&quot;:0}],&quot;type&quot;:0},{&quot;id&quot;:&quot;2023-09-25T15:11:17&quot;,&quot;margin&quot;:{&quot;bottom&quot;:0.847000002861023,&quot;left&quot;:1.2699999809265137,&quot;right&quot;:1.2699999809265137,&quot;top&quot;:1.2699999809265137},&quot;type&quot;:0}],&quot;type&quot;:0}"/>
  <p:tag name="KSO_WM_SLIDE_LAYOUTTYPE" val="topbottom"/>
  <p:tag name="KSO_WM_SLIDE_POSITION" val="36*12"/>
  <p:tag name="KSO_WM_SLIDE_RATIO" val="1.777778"/>
  <p:tag name="KSO_WM_SLIDE_SIZE" val="888*504"/>
  <p:tag name="KSO_WM_SLIDE_SUBTYPE" val="picTxt"/>
  <p:tag name="KSO_WM_SLIDE_TYPE" val="text"/>
  <p:tag name="KSO_WM_TAG_VERSION" val="1.0"/>
  <p:tag name="KSO_WM_TEMPLATE_CATEGORY" val="diagram"/>
  <p:tag name="KSO_WM_TEMPLATE_COLOR_TYPE" val="0"/>
  <p:tag name="KSO_WM_TEMPLATE_INDEX" val="20220058"/>
  <p:tag name="KSO_WM_TEMPLATE_MASTER_TYPE" val="0"/>
  <p:tag name="KSO_WM_TEMPLATE_SUBCATEGORY" val="25"/>
</p:tagLst>
</file>

<file path=ppt/tags/tag908.xml><?xml version="1.0" encoding="utf-8"?>
<p:tagLst xmlns:p="http://schemas.openxmlformats.org/presentationml/2006/main">
  <p:tag name="KSO_WM_BEAUTIFY_FLAG" val="#wm#"/>
  <p:tag name="KSO_WM_SLIDE_BACKGROUND_TYPE" val="general"/>
  <p:tag name="KSO_WM_SLIDE_BK_DARK_LIGHT" val="1"/>
  <p:tag name="KSO_WM_TAG_VERSION" val="1.0"/>
  <p:tag name="KSO_WM_UNIT_COMPATIBLE" val="0"/>
  <p:tag name="KSO_WM_UNIT_DIAGRAM_ISNUMVISUAL" val="0"/>
  <p:tag name="KSO_WM_UNIT_DIAGRAM_ISREFERUNIT" val="0"/>
  <p:tag name="KSO_WM_UNIT_FILL_FORE_SCHEMECOLOR_INDEX" val="5"/>
  <p:tag name="KSO_WM_UNIT_FILL_FORE_SCHEMECOLOR_INDEX_BRIGHTNESS" val="0"/>
  <p:tag name="KSO_WM_UNIT_FILL_TYPE" val="1"/>
  <p:tag name="KSO_WM_UNIT_HIGHLIGHT" val="0"/>
  <p:tag name="KSO_WM_UNIT_ID" val="_12**"/>
  <p:tag name="KSO_WM_UNIT_LAYERLEVEL" val="1"/>
  <p:tag name="KSO_WM_UNIT_TEXT_FILL_FORE_SCHEMECOLOR_INDEX" val="2"/>
  <p:tag name="KSO_WM_UNIT_TEXT_FILL_FORE_SCHEMECOLOR_INDEX_BRIGHTNESS" val="0"/>
  <p:tag name="KSO_WM_UNIT_TEXT_FILL_TYPE" val="1"/>
  <p:tag name="KSO_WM_UNIT_TYPE" val="i"/>
</p:tagLst>
</file>

<file path=ppt/tags/tag909.xml><?xml version="1.0" encoding="utf-8"?>
<p:tagLst xmlns:p="http://schemas.openxmlformats.org/presentationml/2006/main">
  <p:tag name="KSO_WM_BEAUTIFY_FLAG" val="#wm#"/>
  <p:tag name="KSO_WM_SLIDE_BACKGROUND_TYPE" val="general"/>
  <p:tag name="KSO_WM_SLIDE_BK_DARK_LIGHT" val="1"/>
  <p:tag name="KSO_WM_TAG_VERSION" val="1.0"/>
  <p:tag name="KSO_WM_UNIT_COMPATIBLE" val="0"/>
  <p:tag name="KSO_WM_UNIT_DIAGRAM_ISNUMVISUAL" val="0"/>
  <p:tag name="KSO_WM_UNIT_DIAGRAM_ISREFERUNIT" val="0"/>
  <p:tag name="KSO_WM_UNIT_FILL_FORE_SCHEMECOLOR_INDEX" val="5"/>
  <p:tag name="KSO_WM_UNIT_FILL_FORE_SCHEMECOLOR_INDEX_BRIGHTNESS" val="0"/>
  <p:tag name="KSO_WM_UNIT_FILL_TYPE" val="1"/>
  <p:tag name="KSO_WM_UNIT_HIGHLIGHT" val="0"/>
  <p:tag name="KSO_WM_UNIT_ID" val="_12**"/>
  <p:tag name="KSO_WM_UNIT_LAYERLEVEL" val="1"/>
  <p:tag name="KSO_WM_UNIT_TEXT_FILL_FORE_SCHEMECOLOR_INDEX" val="2"/>
  <p:tag name="KSO_WM_UNIT_TEXT_FILL_FORE_SCHEMECOLOR_INDEX_BRIGHTNESS" val="0"/>
  <p:tag name="KSO_WM_UNIT_TEXT_FILL_TYPE" val="1"/>
  <p:tag name="KSO_WM_UNIT_TYPE" val="i"/>
</p:tagLst>
</file>

<file path=ppt/tags/tag9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910.xml><?xml version="1.0" encoding="utf-8"?>
<p:tagLst xmlns:p="http://schemas.openxmlformats.org/presentationml/2006/main">
  <p:tag name="KSO_WM_BEAUTIFY_FLAG" val="#wm#"/>
  <p:tag name="KSO_WM_TAG_VERSION" val="1.0"/>
  <p:tag name="KSO_WM_TEMPLATE_CATEGORY" val="diagram"/>
  <p:tag name="KSO_WM_TEMPLATE_INDEX" val="20220058"/>
  <p:tag name="KSO_WM_UNIT_BLOCK" val="0"/>
  <p:tag name="KSO_WM_UNIT_COMPATIBLE" val="0"/>
  <p:tag name="KSO_WM_UNIT_DEC_AREA_ID" val="d9af724aacd940ba88587c69c6737586"/>
  <p:tag name="KSO_WM_UNIT_DECORATE_INFO" val="{&quot;ReferentInfo&quot;:{&quot;Id&quot;:&quot;22f7d0e2fc6540148a36099908562f0b;590ceab586f14f20999948c865f9646b&quot;,&quot;X&quot;:{&quot;Pos&quot;:1},&quot;Y&quot;:{&quot;Pos&quot;:2}},&quot;DecorateInfoX&quot;:{&quot;Pos&quot;:1,&quot;IsAbs&quot;:true},&quot;DecorateInfoY&quot;:{&quot;Pos&quot;:0,&quot;IsAbs&quot;:true},&quot;DecorateInfoW&quot;:{&quot;IsAbs&quot;:true},&quot;DecorateInfoH&quot;:{&quot;IsAbs&quot;:true},&quot;whChangeMode&quot;:0}"/>
  <p:tag name="KSO_WM_UNIT_DIAGRAM_ISNUMVISUAL" val="0"/>
  <p:tag name="KSO_WM_UNIT_DIAGRAM_ISREFERUNIT" val="0"/>
  <p:tag name="KSO_WM_UNIT_HIGHLIGHT" val="0"/>
  <p:tag name="KSO_WM_UNIT_ID" val="diagram20220058_2*i*1"/>
  <p:tag name="KSO_WM_UNIT_INDEX" val="1"/>
  <p:tag name="KSO_WM_UNIT_LAYERLEVEL" val="1"/>
  <p:tag name="KSO_WM_UNIT_LINE_FILL_TYPE" val="2"/>
  <p:tag name="KSO_WM_UNIT_LINE_FORE_SCHEMECOLOR_INDEX" val="5"/>
  <p:tag name="KSO_WM_UNIT_LINE_FORE_SCHEMECOLOR_INDEX_BRIGHTNESS" val="0"/>
  <p:tag name="KSO_WM_UNIT_SM_LIMIT_TYPE" val="0"/>
  <p:tag name="KSO_WM_UNIT_TYPE" val="i"/>
  <p:tag name="WM_BEAUTIFY_ZORDER_FLAG_TAG" val="1"/>
</p:tagLst>
</file>

<file path=ppt/tags/tag911.xml><?xml version="1.0" encoding="utf-8"?>
<p:tagLst xmlns:p="http://schemas.openxmlformats.org/presentationml/2006/main">
  <p:tag name="KSO_WM_BEAUTIFY_FLAG" val="#wm#"/>
  <p:tag name="KSO_WM_TAG_VERSION" val="1.0"/>
  <p:tag name="KSO_WM_TEMPLATE_CATEGORY" val="diagram"/>
  <p:tag name="KSO_WM_TEMPLATE_INDEX" val="20220058"/>
  <p:tag name="KSO_WM_UNIT_BLOCK" val="0"/>
  <p:tag name="KSO_WM_UNIT_COMPATIBLE" val="0"/>
  <p:tag name="KSO_WM_UNIT_DEC_AREA_ID" val="22f7d0e2fc6540148a36099908562f0b"/>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DIAGRAM_ISNUMVISUAL" val="0"/>
  <p:tag name="KSO_WM_UNIT_DIAGRAM_ISREFERUNIT" val="0"/>
  <p:tag name="KSO_WM_UNIT_HIGHLIGHT" val="0"/>
  <p:tag name="KSO_WM_UNIT_ID" val="diagram20220058_2*a*1"/>
  <p:tag name="KSO_WM_UNIT_INDEX" val="1"/>
  <p:tag name="KSO_WM_UNIT_ISCONTENTSTITLE" val="0"/>
  <p:tag name="KSO_WM_UNIT_ISNUMDGMTITLE" val="0"/>
  <p:tag name="KSO_WM_UNIT_LAYERLEVEL" val="1"/>
  <p:tag name="KSO_WM_UNIT_NOCLEAR" val="0"/>
  <p:tag name="KSO_WM_UNIT_PRESET_TEXT" val="线型上下导航版"/>
  <p:tag name="KSO_WM_UNIT_SM_LIMIT_TYPE" val="2"/>
  <p:tag name="KSO_WM_UNIT_TEXT_FILL_FORE_SCHEMECOLOR_INDEX" val="13"/>
  <p:tag name="KSO_WM_UNIT_TEXT_FILL_FORE_SCHEMECOLOR_INDEX_BRIGHTNESS" val="0"/>
  <p:tag name="KSO_WM_UNIT_TEXT_FILL_TYPE" val="1"/>
  <p:tag name="KSO_WM_UNIT_TYPE" val="a"/>
  <p:tag name="KSO_WM_UNIT_VALUE" val="27"/>
  <p:tag name="WM_BEAUTIFY_ZORDER_FLAG_TAG" val="2"/>
</p:tagLst>
</file>

<file path=ppt/tags/tag912.xml><?xml version="1.0" encoding="utf-8"?>
<p:tagLst xmlns:p="http://schemas.openxmlformats.org/presentationml/2006/main">
  <p:tag name="KSO_WM_BEAUTIFY_FLAG" val="#wm#"/>
  <p:tag name="KSO_WM_TAG_VERSION" val="1.0"/>
  <p:tag name="KSO_WM_TEMPLATE_CATEGORY" val="diagram"/>
  <p:tag name="KSO_WM_TEMPLATE_INDEX" val="20220058"/>
  <p:tag name="KSO_WM_UNIT_BLOCK" val="0"/>
  <p:tag name="KSO_WM_UNIT_COMPATIBLE" val="0"/>
  <p:tag name="KSO_WM_UNIT_DEC_AREA_ID" val="590ceab586f14f20999948c865f9646b"/>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DIAGRAM_ISNUMVISUAL" val="0"/>
  <p:tag name="KSO_WM_UNIT_DIAGRAM_ISREFERUNIT" val="0"/>
  <p:tag name="KSO_WM_UNIT_HIGHLIGHT" val="0"/>
  <p:tag name="KSO_WM_UNIT_ID" val="diagram20220058_2*b*1"/>
  <p:tag name="KSO_WM_UNIT_INDEX" val="1"/>
  <p:tag name="KSO_WM_UNIT_ISCONTENTSTITLE" val="0"/>
  <p:tag name="KSO_WM_UNIT_ISNUMDGMTITLE" val="0"/>
  <p:tag name="KSO_WM_UNIT_LAYERLEVEL" val="1"/>
  <p:tag name="KSO_WM_UNIT_NOCLEAR" val="0"/>
  <p:tag name="KSO_WM_UNIT_PRESET_TEXT" val="单击此处添加文本具体内容，简明扼要的阐述您的观点。"/>
  <p:tag name="KSO_WM_UNIT_SM_LIMIT_TYPE" val="2"/>
  <p:tag name="KSO_WM_UNIT_TEXT_FILL_FORE_SCHEMECOLOR_INDEX" val="13"/>
  <p:tag name="KSO_WM_UNIT_TEXT_FILL_FORE_SCHEMECOLOR_INDEX_BRIGHTNESS" val="0"/>
  <p:tag name="KSO_WM_UNIT_TEXT_FILL_TYPE" val="1"/>
  <p:tag name="KSO_WM_UNIT_TYPE" val="b"/>
  <p:tag name="KSO_WM_UNIT_VALUE" val="49"/>
  <p:tag name="WM_BEAUTIFY_ZORDER_FLAG_TAG" val="3"/>
</p:tagLst>
</file>

<file path=ppt/tags/tag913.xml><?xml version="1.0" encoding="utf-8"?>
<p:tagLst xmlns:p="http://schemas.openxmlformats.org/presentationml/2006/main">
  <p:tag name="KSO_WM_ASSEMBLE_CHIP_INDEX" val="dc8ab5172452436899286f2808371cac"/>
  <p:tag name="KSO_WM_BEAUTIFY_FLAG" val="#wm#"/>
  <p:tag name="KSO_WM_CHIP_FILLAREA_FILL_RULE" val="{&quot;fill_align&quot;:&quot;lm&quot;,&quot;fill_mode&quot;:&quot;full&quot;,&quot;sacle_strategy&quot;:&quot;smart&quot;}"/>
  <p:tag name="KSO_WM_CHIP_GROUPID" val="5e6b05596848fb12bee65ac8"/>
  <p:tag name="KSO_WM_CHIP_XID" val="5e6b05596848fb12bee65aca"/>
  <p:tag name="KSO_WM_TAG_VERSION" val="1.0"/>
  <p:tag name="KSO_WM_TEMPLATE_ASSEMBLE_GROUPID" val="6130c4e08b5cc6c91112a571"/>
  <p:tag name="KSO_WM_TEMPLATE_ASSEMBLE_XID" val="6130c4e08b5cc6c91112a571"/>
  <p:tag name="KSO_WM_TEMPLATE_CATEGORY" val="diagram"/>
  <p:tag name="KSO_WM_TEMPLATE_INDEX" val="20207315"/>
  <p:tag name="KSO_WM_UNIT_BLOCK" val="0"/>
  <p:tag name="KSO_WM_UNIT_COMPATIBLE" val="0"/>
  <p:tag name="KSO_WM_UNIT_DEC_AREA_ID" val="3462bde237c543c58b90892aede91ea7"/>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DEFAULT_FONT" val="14;20;2"/>
  <p:tag name="KSO_WM_UNIT_DIAGRAM_ISNUMVISUAL" val="0"/>
  <p:tag name="KSO_WM_UNIT_DIAGRAM_ISREFERUNIT" val="0"/>
  <p:tag name="KSO_WM_UNIT_HIGHLIGHT" val="0"/>
  <p:tag name="KSO_WM_UNIT_ID" val="diagram20207315_1*f*1"/>
  <p:tag name="KSO_WM_UNIT_INDEX" val="1"/>
  <p:tag name="KSO_WM_UNIT_LAYERLEVEL" val="1"/>
  <p:tag name="KSO_WM_UNIT_NOCLEAR" val="0"/>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雨露滋养。恰如其分的表达观点，往往事半功倍。当您的内容到达这个限度时，或许已经不纯粹作用于演示，极大可能运用于阅读领域；无论是传播观点、知识分享还是汇报工作，内容的详尽固然重要，但请一定注意信息框架的清晰。"/>
  <p:tag name="KSO_WM_UNIT_SHOW_EDIT_AREA_INDICATION" val="1"/>
  <p:tag name="KSO_WM_UNIT_SM_LIMIT_TYPE" val="2"/>
  <p:tag name="KSO_WM_UNIT_SUBTYPE" val="a"/>
  <p:tag name="KSO_WM_UNIT_TEXT_FILL_FORE_SCHEMECOLOR_INDEX" val="13"/>
  <p:tag name="KSO_WM_UNIT_TEXT_FILL_FORE_SCHEMECOLOR_INDEX_BRIGHTNESS" val="0.25"/>
  <p:tag name="KSO_WM_UNIT_TEXT_FILL_TYPE" val="1"/>
  <p:tag name="KSO_WM_UNIT_TEXT_SUBTYPE" val="a"/>
  <p:tag name="KSO_WM_UNIT_TYPE" val="f"/>
  <p:tag name="KSO_WM_UNIT_VALUE" val="290"/>
  <p:tag name="WM_BEAUTIFY_ZORDER_FLAG_TAG" val="5"/>
</p:tagLst>
</file>

<file path=ppt/tags/tag914.xml><?xml version="1.0" encoding="utf-8"?>
<p:tagLst xmlns:p="http://schemas.openxmlformats.org/presentationml/2006/main">
  <p:tag name="KSO_WM_BEAUTIFY_FLAG" val="#wm#"/>
  <p:tag name="KSO_WM_SLIDE_BACKGROUND" val="[&quot;general&quot;]"/>
  <p:tag name="KSO_WM_SLIDE_BACKGROUND_TYPE" val="general"/>
  <p:tag name="KSO_WM_SLIDE_BK_DARK_LIGHT" val="1"/>
  <p:tag name="KSO_WM_SLIDE_ID" val="diagram20220058_2"/>
  <p:tag name="KSO_WM_SLIDE_INDEX" val="2"/>
  <p:tag name="KSO_WM_SLIDE_ITEM_CNT" val="0"/>
  <p:tag name="KSO_WM_SLIDE_LAYOUT" val="a_b_d"/>
  <p:tag name="KSO_WM_SLIDE_LAYOUT_CNT" val="1_1_1"/>
  <p:tag name="KSO_WM_SLIDE_LAYOUT_INFO" val="{&quot;backgroundInfo&quot;:[{&quot;bottom&quot;:0,&quot;bottomAbs&quot;:false,&quot;left&quot;:0,&quot;leftAbs&quot;:false,&quot;right&quot;:0,&quot;rightAbs&quot;:false,&quot;top&quot;:0,&quot;topAbs&quot;:false,&quot;type&quot;:&quot;general&quot;}],&quot;id&quot;:&quot;2023-09-25T15:11:17&quot;,&quot;maxSize&quot;:{&quot;size1&quot;:31.1},&quot;minSize&quot;:{&quot;size1&quot;:17.8},&quot;normalSize&quot;:{&quot;size1&quot;:17.8},&quot;subLayout&quot;:[{&quot;id&quot;:&quot;2023-09-25T15:11:17&quot;,&quot;maxSize&quot;:{&quot;size1&quot;:100},&quot;minSize&quot;:{&quot;size1&quot;:61.7},&quot;normalSize&quot;:{&quot;size1&quot;:61.7},&quot;subLayout&quot;:[{&quot;id&quot;:&quot;2023-09-25T15:11:17&quot;,&quot;margin&quot;:{&quot;bottom&quot;:0,&quot;left&quot;:1.2699999809265137,&quot;right&quot;:1.2699999809265137,&quot;top&quot;:0.4230000376701355},&quot;type&quot;:0},{&quot;id&quot;:&quot;2023-09-25T15:11:17&quot;,&quot;margin&quot;:{&quot;bottom&quot;:0.025999998673796654,&quot;left&quot;:1.2699999809265137,&quot;right&quot;:1.2699999809265137,&quot;top&quot;:0.025999998673796654},&quot;type&quot;:0}],&quot;type&quot;:0},{&quot;id&quot;:&quot;2023-09-25T15:11:17&quot;,&quot;margin&quot;:{&quot;bottom&quot;:0.847000002861023,&quot;left&quot;:1.2699999809265137,&quot;right&quot;:1.2699999809265137,&quot;top&quot;:1.2699999809265137},&quot;type&quot;:0}],&quot;type&quot;:0}"/>
  <p:tag name="KSO_WM_SLIDE_LAYOUTTYPE" val="topbottom"/>
  <p:tag name="KSO_WM_SLIDE_POSITION" val="36*12"/>
  <p:tag name="KSO_WM_SLIDE_RATIO" val="1.777778"/>
  <p:tag name="KSO_WM_SLIDE_SIZE" val="888*504"/>
  <p:tag name="KSO_WM_SLIDE_SUBTYPE" val="picTxt"/>
  <p:tag name="KSO_WM_SLIDE_TYPE" val="text"/>
  <p:tag name="KSO_WM_TAG_VERSION" val="1.0"/>
  <p:tag name="KSO_WM_TEMPLATE_CATEGORY" val="diagram"/>
  <p:tag name="KSO_WM_TEMPLATE_COLOR_TYPE" val="0"/>
  <p:tag name="KSO_WM_TEMPLATE_INDEX" val="20220058"/>
  <p:tag name="KSO_WM_TEMPLATE_MASTER_TYPE" val="0"/>
  <p:tag name="KSO_WM_TEMPLATE_SUBCATEGORY" val="25"/>
</p:tagLst>
</file>

<file path=ppt/tags/tag915.xml><?xml version="1.0" encoding="utf-8"?>
<p:tagLst xmlns:p="http://schemas.openxmlformats.org/presentationml/2006/main">
  <p:tag name="KSO_WM_BEAUTIFY_FLAG" val="#wm#"/>
  <p:tag name="KSO_WM_SLIDE_BACKGROUND_TYPE" val="general"/>
  <p:tag name="KSO_WM_SLIDE_BK_DARK_LIGHT" val="1"/>
  <p:tag name="KSO_WM_TAG_VERSION" val="1.0"/>
  <p:tag name="KSO_WM_UNIT_COMPATIBLE" val="0"/>
  <p:tag name="KSO_WM_UNIT_DIAGRAM_ISNUMVISUAL" val="0"/>
  <p:tag name="KSO_WM_UNIT_DIAGRAM_ISREFERUNIT" val="0"/>
  <p:tag name="KSO_WM_UNIT_FILL_FORE_SCHEMECOLOR_INDEX" val="5"/>
  <p:tag name="KSO_WM_UNIT_FILL_FORE_SCHEMECOLOR_INDEX_BRIGHTNESS" val="0"/>
  <p:tag name="KSO_WM_UNIT_FILL_TYPE" val="1"/>
  <p:tag name="KSO_WM_UNIT_HIGHLIGHT" val="0"/>
  <p:tag name="KSO_WM_UNIT_ID" val="_12**"/>
  <p:tag name="KSO_WM_UNIT_LAYERLEVEL" val="1"/>
  <p:tag name="KSO_WM_UNIT_TEXT_FILL_FORE_SCHEMECOLOR_INDEX" val="2"/>
  <p:tag name="KSO_WM_UNIT_TEXT_FILL_FORE_SCHEMECOLOR_INDEX_BRIGHTNESS" val="0"/>
  <p:tag name="KSO_WM_UNIT_TEXT_FILL_TYPE" val="1"/>
  <p:tag name="KSO_WM_UNIT_TYPE" val="i"/>
</p:tagLst>
</file>

<file path=ppt/tags/tag916.xml><?xml version="1.0" encoding="utf-8"?>
<p:tagLst xmlns:p="http://schemas.openxmlformats.org/presentationml/2006/main">
  <p:tag name="KSO_WM_BEAUTIFY_FLAG" val="#wm#"/>
  <p:tag name="KSO_WM_SLIDE_BACKGROUND_TYPE" val="general"/>
  <p:tag name="KSO_WM_SLIDE_BK_DARK_LIGHT" val="1"/>
  <p:tag name="KSO_WM_TAG_VERSION" val="1.0"/>
  <p:tag name="KSO_WM_UNIT_COMPATIBLE" val="0"/>
  <p:tag name="KSO_WM_UNIT_DIAGRAM_ISNUMVISUAL" val="0"/>
  <p:tag name="KSO_WM_UNIT_DIAGRAM_ISREFERUNIT" val="0"/>
  <p:tag name="KSO_WM_UNIT_FILL_FORE_SCHEMECOLOR_INDEX" val="5"/>
  <p:tag name="KSO_WM_UNIT_FILL_FORE_SCHEMECOLOR_INDEX_BRIGHTNESS" val="0"/>
  <p:tag name="KSO_WM_UNIT_FILL_TYPE" val="1"/>
  <p:tag name="KSO_WM_UNIT_HIGHLIGHT" val="0"/>
  <p:tag name="KSO_WM_UNIT_ID" val="_12**"/>
  <p:tag name="KSO_WM_UNIT_LAYERLEVEL" val="1"/>
  <p:tag name="KSO_WM_UNIT_TEXT_FILL_FORE_SCHEMECOLOR_INDEX" val="2"/>
  <p:tag name="KSO_WM_UNIT_TEXT_FILL_FORE_SCHEMECOLOR_INDEX_BRIGHTNESS" val="0"/>
  <p:tag name="KSO_WM_UNIT_TEXT_FILL_TYPE" val="1"/>
  <p:tag name="KSO_WM_UNIT_TYPE" val="i"/>
</p:tagLst>
</file>

<file path=ppt/tags/tag917.xml><?xml version="1.0" encoding="utf-8"?>
<p:tagLst xmlns:p="http://schemas.openxmlformats.org/presentationml/2006/main">
  <p:tag name="KSO_WM_BEAUTIFY_FLAG" val="#wm#"/>
  <p:tag name="KSO_WM_TAG_VERSION" val="1.0"/>
  <p:tag name="KSO_WM_TEMPLATE_CATEGORY" val="diagram"/>
  <p:tag name="KSO_WM_TEMPLATE_INDEX" val="20220058"/>
  <p:tag name="KSO_WM_UNIT_BLOCK" val="0"/>
  <p:tag name="KSO_WM_UNIT_COMPATIBLE" val="0"/>
  <p:tag name="KSO_WM_UNIT_DEC_AREA_ID" val="d9af724aacd940ba88587c69c6737586"/>
  <p:tag name="KSO_WM_UNIT_DECORATE_INFO" val="{&quot;ReferentInfo&quot;:{&quot;Id&quot;:&quot;22f7d0e2fc6540148a36099908562f0b;590ceab586f14f20999948c865f9646b&quot;,&quot;X&quot;:{&quot;Pos&quot;:1},&quot;Y&quot;:{&quot;Pos&quot;:2}},&quot;DecorateInfoX&quot;:{&quot;Pos&quot;:1,&quot;IsAbs&quot;:true},&quot;DecorateInfoY&quot;:{&quot;Pos&quot;:0,&quot;IsAbs&quot;:true},&quot;DecorateInfoW&quot;:{&quot;IsAbs&quot;:true},&quot;DecorateInfoH&quot;:{&quot;IsAbs&quot;:true},&quot;whChangeMode&quot;:0}"/>
  <p:tag name="KSO_WM_UNIT_DIAGRAM_ISNUMVISUAL" val="0"/>
  <p:tag name="KSO_WM_UNIT_DIAGRAM_ISREFERUNIT" val="0"/>
  <p:tag name="KSO_WM_UNIT_HIGHLIGHT" val="0"/>
  <p:tag name="KSO_WM_UNIT_ID" val="diagram20220058_2*i*1"/>
  <p:tag name="KSO_WM_UNIT_INDEX" val="1"/>
  <p:tag name="KSO_WM_UNIT_LAYERLEVEL" val="1"/>
  <p:tag name="KSO_WM_UNIT_LINE_FILL_TYPE" val="2"/>
  <p:tag name="KSO_WM_UNIT_LINE_FORE_SCHEMECOLOR_INDEX" val="5"/>
  <p:tag name="KSO_WM_UNIT_LINE_FORE_SCHEMECOLOR_INDEX_BRIGHTNESS" val="0"/>
  <p:tag name="KSO_WM_UNIT_SM_LIMIT_TYPE" val="0"/>
  <p:tag name="KSO_WM_UNIT_TYPE" val="i"/>
</p:tagLst>
</file>

<file path=ppt/tags/tag918.xml><?xml version="1.0" encoding="utf-8"?>
<p:tagLst xmlns:p="http://schemas.openxmlformats.org/presentationml/2006/main">
  <p:tag name="KSO_WM_BEAUTIFY_FLAG" val="#wm#"/>
  <p:tag name="KSO_WM_TAG_VERSION" val="1.0"/>
  <p:tag name="KSO_WM_TEMPLATE_CATEGORY" val="diagram"/>
  <p:tag name="KSO_WM_TEMPLATE_INDEX" val="20220058"/>
  <p:tag name="KSO_WM_UNIT_BLOCK" val="0"/>
  <p:tag name="KSO_WM_UNIT_COMPATIBLE" val="0"/>
  <p:tag name="KSO_WM_UNIT_DEC_AREA_ID" val="22f7d0e2fc6540148a36099908562f0b"/>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DIAGRAM_ISNUMVISUAL" val="0"/>
  <p:tag name="KSO_WM_UNIT_DIAGRAM_ISREFERUNIT" val="0"/>
  <p:tag name="KSO_WM_UNIT_HIGHLIGHT" val="0"/>
  <p:tag name="KSO_WM_UNIT_ID" val="diagram20220058_2*a*1"/>
  <p:tag name="KSO_WM_UNIT_INDEX" val="1"/>
  <p:tag name="KSO_WM_UNIT_ISCONTENTSTITLE" val="0"/>
  <p:tag name="KSO_WM_UNIT_ISNUMDGMTITLE" val="0"/>
  <p:tag name="KSO_WM_UNIT_LAYERLEVEL" val="1"/>
  <p:tag name="KSO_WM_UNIT_NOCLEAR" val="0"/>
  <p:tag name="KSO_WM_UNIT_PRESET_TEXT" val="线型上下导航版"/>
  <p:tag name="KSO_WM_UNIT_SM_LIMIT_TYPE" val="2"/>
  <p:tag name="KSO_WM_UNIT_TEXT_FILL_FORE_SCHEMECOLOR_INDEX" val="13"/>
  <p:tag name="KSO_WM_UNIT_TEXT_FILL_FORE_SCHEMECOLOR_INDEX_BRIGHTNESS" val="0"/>
  <p:tag name="KSO_WM_UNIT_TEXT_FILL_TYPE" val="1"/>
  <p:tag name="KSO_WM_UNIT_TYPE" val="a"/>
  <p:tag name="KSO_WM_UNIT_VALUE" val="27"/>
</p:tagLst>
</file>

<file path=ppt/tags/tag919.xml><?xml version="1.0" encoding="utf-8"?>
<p:tagLst xmlns:p="http://schemas.openxmlformats.org/presentationml/2006/main">
  <p:tag name="KSO_WM_BEAUTIFY_FLAG" val="#wm#"/>
  <p:tag name="KSO_WM_TAG_VERSION" val="1.0"/>
  <p:tag name="KSO_WM_TEMPLATE_CATEGORY" val="diagram"/>
  <p:tag name="KSO_WM_TEMPLATE_INDEX" val="20220058"/>
  <p:tag name="KSO_WM_UNIT_BLOCK" val="0"/>
  <p:tag name="KSO_WM_UNIT_COMPATIBLE" val="0"/>
  <p:tag name="KSO_WM_UNIT_DEC_AREA_ID" val="590ceab586f14f20999948c865f9646b"/>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DIAGRAM_ISNUMVISUAL" val="0"/>
  <p:tag name="KSO_WM_UNIT_DIAGRAM_ISREFERUNIT" val="0"/>
  <p:tag name="KSO_WM_UNIT_HIGHLIGHT" val="0"/>
  <p:tag name="KSO_WM_UNIT_ID" val="diagram20220058_2*b*1"/>
  <p:tag name="KSO_WM_UNIT_INDEX" val="1"/>
  <p:tag name="KSO_WM_UNIT_ISCONTENTSTITLE" val="0"/>
  <p:tag name="KSO_WM_UNIT_ISNUMDGMTITLE" val="0"/>
  <p:tag name="KSO_WM_UNIT_LAYERLEVEL" val="1"/>
  <p:tag name="KSO_WM_UNIT_NOCLEAR" val="0"/>
  <p:tag name="KSO_WM_UNIT_PRESET_TEXT" val="单击此处添加文本具体内容，简明扼要的阐述您的观点。"/>
  <p:tag name="KSO_WM_UNIT_SM_LIMIT_TYPE" val="2"/>
  <p:tag name="KSO_WM_UNIT_TEXT_FILL_FORE_SCHEMECOLOR_INDEX" val="13"/>
  <p:tag name="KSO_WM_UNIT_TEXT_FILL_FORE_SCHEMECOLOR_INDEX_BRIGHTNESS" val="0"/>
  <p:tag name="KSO_WM_UNIT_TEXT_FILL_TYPE" val="1"/>
  <p:tag name="KSO_WM_UNIT_TYPE" val="b"/>
  <p:tag name="KSO_WM_UNIT_VALUE" val="49"/>
</p:tagLst>
</file>

<file path=ppt/tags/tag92.xml><?xml version="1.0" encoding="utf-8"?>
<p:tagLst xmlns:p="http://schemas.openxmlformats.org/presentationml/2006/main">
  <p:tag name="KSO_WM_BEAUTIFY_FLAG" val="#wm#"/>
  <p:tag name="KSO_WM_SLIDE_BACKGROUND_TYPE" val="general"/>
  <p:tag name="KSO_WM_SLIDE_BK_DARK_LIGHT" val="1"/>
  <p:tag name="KSO_WM_TAG_VERSION" val="1.0"/>
  <p:tag name="KSO_WM_UNIT_COMPATIBLE" val="0"/>
  <p:tag name="KSO_WM_UNIT_DIAGRAM_ISNUMVISUAL" val="0"/>
  <p:tag name="KSO_WM_UNIT_DIAGRAM_ISREFERUNIT" val="0"/>
  <p:tag name="KSO_WM_UNIT_HIGHLIGHT" val="0"/>
  <p:tag name="KSO_WM_UNIT_ID" val="_12**"/>
  <p:tag name="KSO_WM_UNIT_LAYERLEVEL" val="1"/>
</p:tagLst>
</file>

<file path=ppt/tags/tag920.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205575"/>
  <p:tag name="KSO_WM_UNIT_COMPATIBLE" val="0"/>
  <p:tag name="KSO_WM_UNIT_DIAGRAM_ISNUMVISUAL" val="0"/>
  <p:tag name="KSO_WM_UNIT_DIAGRAM_ISREFERUNIT" val="0"/>
  <p:tag name="KSO_WM_UNIT_HIGHLIGHT" val="0"/>
  <p:tag name="KSO_WM_UNIT_ID" val="diagram20205575_2*l_h_i*1_1_1"/>
  <p:tag name="KSO_WM_UNIT_INDEX" val="1_1_1"/>
  <p:tag name="KSO_WM_UNIT_LAYERLEVEL" val="1_1_1"/>
  <p:tag name="KSO_WM_UNIT_LINE_FILL_TYPE" val="2"/>
  <p:tag name="KSO_WM_UNIT_LINE_FORE_SCHEMECOLOR_INDEX" val="5"/>
  <p:tag name="KSO_WM_UNIT_LINE_FORE_SCHEMECOLOR_INDEX_BRIGHTNESS" val="0"/>
  <p:tag name="KSO_WM_UNIT_TEXT_FILL_FORE_SCHEMECOLOR_INDEX" val="2"/>
  <p:tag name="KSO_WM_UNIT_TEXT_FILL_FORE_SCHEMECOLOR_INDEX_BRIGHTNESS" val="0"/>
  <p:tag name="KSO_WM_UNIT_TEXT_FILL_TYPE" val="1"/>
  <p:tag name="KSO_WM_UNIT_TYPE" val="l_h_i"/>
</p:tagLst>
</file>

<file path=ppt/tags/tag921.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205575"/>
  <p:tag name="KSO_WM_UNIT_COMPATIBLE" val="0"/>
  <p:tag name="KSO_WM_UNIT_DIAGRAM_ISNUMVISUAL" val="0"/>
  <p:tag name="KSO_WM_UNIT_DIAGRAM_ISREFERUNIT" val="0"/>
  <p:tag name="KSO_WM_UNIT_FILL_FORE_SCHEMECOLOR_INDEX" val="5"/>
  <p:tag name="KSO_WM_UNIT_FILL_FORE_SCHEMECOLOR_INDEX_BRIGHTNESS" val="0"/>
  <p:tag name="KSO_WM_UNIT_FILL_TYPE" val="1"/>
  <p:tag name="KSO_WM_UNIT_HIGHLIGHT" val="0"/>
  <p:tag name="KSO_WM_UNIT_ID" val="diagram20205575_2*l_h_i*1_1_3"/>
  <p:tag name="KSO_WM_UNIT_INDEX" val="1_1_3"/>
  <p:tag name="KSO_WM_UNIT_LAYERLEVEL" val="1_1_1"/>
  <p:tag name="KSO_WM_UNIT_TEXT_FILL_FORE_SCHEMECOLOR_INDEX" val="2"/>
  <p:tag name="KSO_WM_UNIT_TEXT_FILL_FORE_SCHEMECOLOR_INDEX_BRIGHTNESS" val="0"/>
  <p:tag name="KSO_WM_UNIT_TEXT_FILL_TYPE" val="1"/>
  <p:tag name="KSO_WM_UNIT_TYPE" val="l_h_i"/>
</p:tagLst>
</file>

<file path=ppt/tags/tag922.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205575"/>
  <p:tag name="KSO_WM_UNIT_COMPATIBLE" val="0"/>
  <p:tag name="KSO_WM_UNIT_DIAGRAM_ISNUMVISUAL" val="0"/>
  <p:tag name="KSO_WM_UNIT_DIAGRAM_ISREFERUNIT" val="0"/>
  <p:tag name="KSO_WM_UNIT_FILL_FORE_SCHEMECOLOR_INDEX" val="5"/>
  <p:tag name="KSO_WM_UNIT_FILL_FORE_SCHEMECOLOR_INDEX_BRIGHTNESS" val="0"/>
  <p:tag name="KSO_WM_UNIT_FILL_TYPE" val="1"/>
  <p:tag name="KSO_WM_UNIT_HIGHLIGHT" val="0"/>
  <p:tag name="KSO_WM_UNIT_ID" val="diagram20205575_2*l_h_i*1_1_4"/>
  <p:tag name="KSO_WM_UNIT_INDEX" val="1_1_4"/>
  <p:tag name="KSO_WM_UNIT_LAYERLEVEL" val="1_1_1"/>
  <p:tag name="KSO_WM_UNIT_TEXT_FILL_FORE_SCHEMECOLOR_INDEX" val="2"/>
  <p:tag name="KSO_WM_UNIT_TEXT_FILL_FORE_SCHEMECOLOR_INDEX_BRIGHTNESS" val="0"/>
  <p:tag name="KSO_WM_UNIT_TEXT_FILL_TYPE" val="1"/>
  <p:tag name="KSO_WM_UNIT_TYPE" val="l_h_i"/>
</p:tagLst>
</file>

<file path=ppt/tags/tag923.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205575"/>
  <p:tag name="KSO_WM_UNIT_COMPATIBLE" val="0"/>
  <p:tag name="KSO_WM_UNIT_DIAGRAM_ISNUMVISUAL" val="0"/>
  <p:tag name="KSO_WM_UNIT_DIAGRAM_ISREFERUNIT" val="0"/>
  <p:tag name="KSO_WM_UNIT_HIGHLIGHT" val="0"/>
  <p:tag name="KSO_WM_UNIT_ID" val="diagram20205575_2*l_h_f*1_1_1"/>
  <p:tag name="KSO_WM_UNIT_INDEX" val="1_1_1"/>
  <p:tag name="KSO_WM_UNIT_LAYERLEVEL" val="1_1_1"/>
  <p:tag name="KSO_WM_UNIT_NOCLEAR" val="0"/>
  <p:tag name="KSO_WM_UNIT_PRESET_TEXT" val="单击此处输入你的正文，文字是您思想的提炼，为了最终演示发布的良好效果，请尽量言简意赅的阐述观点；根据需要可酌情增减文字，以便观者可以准确理解您所传达的信息。"/>
  <p:tag name="KSO_WM_UNIT_SUBTYPE" val="a"/>
  <p:tag name="KSO_WM_UNIT_TEXT_FILL_FORE_SCHEMECOLOR_INDEX" val="13"/>
  <p:tag name="KSO_WM_UNIT_TEXT_FILL_FORE_SCHEMECOLOR_INDEX_BRIGHTNESS" val="0.15"/>
  <p:tag name="KSO_WM_UNIT_TEXT_FILL_TYPE" val="1"/>
  <p:tag name="KSO_WM_UNIT_TYPE" val="l_h_f"/>
</p:tagLst>
</file>

<file path=ppt/tags/tag924.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205575"/>
  <p:tag name="KSO_WM_UNIT_COMPATIBLE" val="0"/>
  <p:tag name="KSO_WM_UNIT_DIAGRAM_ISNUMVISUAL" val="0"/>
  <p:tag name="KSO_WM_UNIT_DIAGRAM_ISREFERUNIT" val="0"/>
  <p:tag name="KSO_WM_UNIT_FILL_FORE_SCHEMECOLOR_INDEX" val="5"/>
  <p:tag name="KSO_WM_UNIT_FILL_FORE_SCHEMECOLOR_INDEX_BRIGHTNESS" val="0"/>
  <p:tag name="KSO_WM_UNIT_FILL_TYPE" val="1"/>
  <p:tag name="KSO_WM_UNIT_HIGHLIGHT" val="0"/>
  <p:tag name="KSO_WM_UNIT_ID" val="diagram20205575_2*l_h_i*1_1_5"/>
  <p:tag name="KSO_WM_UNIT_INDEX" val="1_1_5"/>
  <p:tag name="KSO_WM_UNIT_LAYERLEVEL" val="1_1_1"/>
  <p:tag name="KSO_WM_UNIT_TEXT_FILL_FORE_SCHEMECOLOR_INDEX" val="2"/>
  <p:tag name="KSO_WM_UNIT_TEXT_FILL_FORE_SCHEMECOLOR_INDEX_BRIGHTNESS" val="0"/>
  <p:tag name="KSO_WM_UNIT_TEXT_FILL_TYPE" val="1"/>
  <p:tag name="KSO_WM_UNIT_TYPE" val="l_h_i"/>
</p:tagLst>
</file>

<file path=ppt/tags/tag925.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205575"/>
  <p:tag name="KSO_WM_UNIT_COMPATIBLE" val="0"/>
  <p:tag name="KSO_WM_UNIT_DIAGRAM_ISNUMVISUAL" val="0"/>
  <p:tag name="KSO_WM_UNIT_DIAGRAM_ISREFERUNIT" val="0"/>
  <p:tag name="KSO_WM_UNIT_FILL_FORE_SCHEMECOLOR_INDEX" val="5"/>
  <p:tag name="KSO_WM_UNIT_FILL_FORE_SCHEMECOLOR_INDEX_BRIGHTNESS" val="0"/>
  <p:tag name="KSO_WM_UNIT_FILL_TYPE" val="1"/>
  <p:tag name="KSO_WM_UNIT_HIGHLIGHT" val="0"/>
  <p:tag name="KSO_WM_UNIT_ID" val="diagram20205575_2*l_h_i*1_1_6"/>
  <p:tag name="KSO_WM_UNIT_INDEX" val="1_1_6"/>
  <p:tag name="KSO_WM_UNIT_LAYERLEVEL" val="1_1_1"/>
  <p:tag name="KSO_WM_UNIT_TEXT_FILL_FORE_SCHEMECOLOR_INDEX" val="2"/>
  <p:tag name="KSO_WM_UNIT_TEXT_FILL_FORE_SCHEMECOLOR_INDEX_BRIGHTNESS" val="0"/>
  <p:tag name="KSO_WM_UNIT_TEXT_FILL_TYPE" val="1"/>
  <p:tag name="KSO_WM_UNIT_TYPE" val="l_h_i"/>
</p:tagLst>
</file>

<file path=ppt/tags/tag926.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205575"/>
  <p:tag name="KSO_WM_UNIT_COMPATIBLE" val="0"/>
  <p:tag name="KSO_WM_UNIT_DIAGRAM_ISNUMVISUAL" val="0"/>
  <p:tag name="KSO_WM_UNIT_DIAGRAM_ISREFERUNIT" val="0"/>
  <p:tag name="KSO_WM_UNIT_HIGHLIGHT" val="0"/>
  <p:tag name="KSO_WM_UNIT_ID" val="diagram20205575_2*l_h_i*1_1_2"/>
  <p:tag name="KSO_WM_UNIT_INDEX" val="1_1_2"/>
  <p:tag name="KSO_WM_UNIT_LAYERLEVEL" val="1_1_1"/>
  <p:tag name="KSO_WM_UNIT_SUBTYPE" val="d"/>
  <p:tag name="KSO_WM_UNIT_TEXT_FILL_FORE_SCHEMECOLOR_INDEX" val="13"/>
  <p:tag name="KSO_WM_UNIT_TEXT_FILL_FORE_SCHEMECOLOR_INDEX_BRIGHTNESS" val="0.25"/>
  <p:tag name="KSO_WM_UNIT_TEXT_FILL_TYPE" val="1"/>
  <p:tag name="KSO_WM_UNIT_TYPE" val="l_h_i"/>
</p:tagLst>
</file>

<file path=ppt/tags/tag927.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205575"/>
  <p:tag name="KSO_WM_UNIT_COMPATIBLE" val="0"/>
  <p:tag name="KSO_WM_UNIT_DIAGRAM_ISNUMVISUAL" val="0"/>
  <p:tag name="KSO_WM_UNIT_DIAGRAM_ISREFERUNIT" val="0"/>
  <p:tag name="KSO_WM_UNIT_HIGHLIGHT" val="0"/>
  <p:tag name="KSO_WM_UNIT_ID" val="diagram20205575_2*l_h_i*1_2_1"/>
  <p:tag name="KSO_WM_UNIT_INDEX" val="1_2_1"/>
  <p:tag name="KSO_WM_UNIT_LAYERLEVEL" val="1_1_1"/>
  <p:tag name="KSO_WM_UNIT_LINE_FILL_TYPE" val="2"/>
  <p:tag name="KSO_WM_UNIT_LINE_FORE_SCHEMECOLOR_INDEX" val="6"/>
  <p:tag name="KSO_WM_UNIT_LINE_FORE_SCHEMECOLOR_INDEX_BRIGHTNESS" val="0"/>
  <p:tag name="KSO_WM_UNIT_TEXT_FILL_FORE_SCHEMECOLOR_INDEX" val="2"/>
  <p:tag name="KSO_WM_UNIT_TEXT_FILL_FORE_SCHEMECOLOR_INDEX_BRIGHTNESS" val="0"/>
  <p:tag name="KSO_WM_UNIT_TEXT_FILL_TYPE" val="1"/>
  <p:tag name="KSO_WM_UNIT_TYPE" val="l_h_i"/>
</p:tagLst>
</file>

<file path=ppt/tags/tag928.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205575"/>
  <p:tag name="KSO_WM_UNIT_COMPATIBLE" val="0"/>
  <p:tag name="KSO_WM_UNIT_DIAGRAM_ISNUMVISUAL" val="0"/>
  <p:tag name="KSO_WM_UNIT_DIAGRAM_ISREFERUNIT" val="0"/>
  <p:tag name="KSO_WM_UNIT_FILL_FORE_SCHEMECOLOR_INDEX" val="6"/>
  <p:tag name="KSO_WM_UNIT_FILL_FORE_SCHEMECOLOR_INDEX_BRIGHTNESS" val="0"/>
  <p:tag name="KSO_WM_UNIT_FILL_TYPE" val="1"/>
  <p:tag name="KSO_WM_UNIT_HIGHLIGHT" val="0"/>
  <p:tag name="KSO_WM_UNIT_ID" val="diagram20205575_2*l_h_i*1_2_3"/>
  <p:tag name="KSO_WM_UNIT_INDEX" val="1_2_3"/>
  <p:tag name="KSO_WM_UNIT_LAYERLEVEL" val="1_1_1"/>
  <p:tag name="KSO_WM_UNIT_TEXT_FILL_FORE_SCHEMECOLOR_INDEX" val="2"/>
  <p:tag name="KSO_WM_UNIT_TEXT_FILL_FORE_SCHEMECOLOR_INDEX_BRIGHTNESS" val="0"/>
  <p:tag name="KSO_WM_UNIT_TEXT_FILL_TYPE" val="1"/>
  <p:tag name="KSO_WM_UNIT_TYPE" val="l_h_i"/>
</p:tagLst>
</file>

<file path=ppt/tags/tag929.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205575"/>
  <p:tag name="KSO_WM_UNIT_COMPATIBLE" val="0"/>
  <p:tag name="KSO_WM_UNIT_DIAGRAM_ISNUMVISUAL" val="0"/>
  <p:tag name="KSO_WM_UNIT_DIAGRAM_ISREFERUNIT" val="0"/>
  <p:tag name="KSO_WM_UNIT_FILL_FORE_SCHEMECOLOR_INDEX" val="6"/>
  <p:tag name="KSO_WM_UNIT_FILL_FORE_SCHEMECOLOR_INDEX_BRIGHTNESS" val="0"/>
  <p:tag name="KSO_WM_UNIT_FILL_TYPE" val="1"/>
  <p:tag name="KSO_WM_UNIT_HIGHLIGHT" val="0"/>
  <p:tag name="KSO_WM_UNIT_ID" val="diagram20205575_2*l_h_i*1_2_4"/>
  <p:tag name="KSO_WM_UNIT_INDEX" val="1_2_4"/>
  <p:tag name="KSO_WM_UNIT_LAYERLEVEL" val="1_1_1"/>
  <p:tag name="KSO_WM_UNIT_TEXT_FILL_FORE_SCHEMECOLOR_INDEX" val="2"/>
  <p:tag name="KSO_WM_UNIT_TEXT_FILL_FORE_SCHEMECOLOR_INDEX_BRIGHTNESS" val="0"/>
  <p:tag name="KSO_WM_UNIT_TEXT_FILL_TYPE" val="1"/>
  <p:tag name="KSO_WM_UNIT_TYPE" val="l_h_i"/>
</p:tagLst>
</file>

<file path=ppt/tags/tag93.xml><?xml version="1.0" encoding="utf-8"?>
<p:tagLst xmlns:p="http://schemas.openxmlformats.org/presentationml/2006/main">
  <p:tag name="KSO_WM_BEAUTIFY_FLAG" val="#wm#"/>
  <p:tag name="KSO_WM_SLIDE_BACKGROUND_TYPE" val="general"/>
  <p:tag name="KSO_WM_SLIDE_BK_DARK_LIGHT" val="1"/>
  <p:tag name="KSO_WM_TAG_VERSION" val="1.0"/>
  <p:tag name="KSO_WM_UNIT_COMPATIBLE" val="0"/>
  <p:tag name="KSO_WM_UNIT_DIAGRAM_ISNUMVISUAL" val="0"/>
  <p:tag name="KSO_WM_UNIT_DIAGRAM_ISREFERUNIT" val="0"/>
  <p:tag name="KSO_WM_UNIT_HIGHLIGHT" val="0"/>
  <p:tag name="KSO_WM_UNIT_ID" val="_12**"/>
  <p:tag name="KSO_WM_UNIT_LAYERLEVEL" val="1"/>
</p:tagLst>
</file>

<file path=ppt/tags/tag930.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205575"/>
  <p:tag name="KSO_WM_UNIT_COMPATIBLE" val="0"/>
  <p:tag name="KSO_WM_UNIT_DIAGRAM_ISNUMVISUAL" val="0"/>
  <p:tag name="KSO_WM_UNIT_DIAGRAM_ISREFERUNIT" val="0"/>
  <p:tag name="KSO_WM_UNIT_HIGHLIGHT" val="0"/>
  <p:tag name="KSO_WM_UNIT_ID" val="diagram20205575_2*l_h_f*1_2_1"/>
  <p:tag name="KSO_WM_UNIT_INDEX" val="1_2_1"/>
  <p:tag name="KSO_WM_UNIT_LAYERLEVEL" val="1_1_1"/>
  <p:tag name="KSO_WM_UNIT_NOCLEAR" val="0"/>
  <p:tag name="KSO_WM_UNIT_PRESET_TEXT" val="单击此处输入你的正文，文字是您思想的提炼，为了最终演示发布的良好效果，请尽量言简意赅的阐述观点；根据需要可酌情增减文字，以便观者可以准确理解您所传达的信息。"/>
  <p:tag name="KSO_WM_UNIT_SUBTYPE" val="a"/>
  <p:tag name="KSO_WM_UNIT_TEXT_FILL_FORE_SCHEMECOLOR_INDEX" val="13"/>
  <p:tag name="KSO_WM_UNIT_TEXT_FILL_FORE_SCHEMECOLOR_INDEX_BRIGHTNESS" val="0.15"/>
  <p:tag name="KSO_WM_UNIT_TEXT_FILL_TYPE" val="1"/>
  <p:tag name="KSO_WM_UNIT_TYPE" val="l_h_f"/>
</p:tagLst>
</file>

<file path=ppt/tags/tag931.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205575"/>
  <p:tag name="KSO_WM_UNIT_COMPATIBLE" val="0"/>
  <p:tag name="KSO_WM_UNIT_DIAGRAM_ISNUMVISUAL" val="0"/>
  <p:tag name="KSO_WM_UNIT_DIAGRAM_ISREFERUNIT" val="0"/>
  <p:tag name="KSO_WM_UNIT_FILL_FORE_SCHEMECOLOR_INDEX" val="6"/>
  <p:tag name="KSO_WM_UNIT_FILL_FORE_SCHEMECOLOR_INDEX_BRIGHTNESS" val="0"/>
  <p:tag name="KSO_WM_UNIT_FILL_TYPE" val="1"/>
  <p:tag name="KSO_WM_UNIT_HIGHLIGHT" val="0"/>
  <p:tag name="KSO_WM_UNIT_ID" val="diagram20205575_2*l_h_i*1_2_5"/>
  <p:tag name="KSO_WM_UNIT_INDEX" val="1_2_5"/>
  <p:tag name="KSO_WM_UNIT_LAYERLEVEL" val="1_1_1"/>
  <p:tag name="KSO_WM_UNIT_TEXT_FILL_FORE_SCHEMECOLOR_INDEX" val="2"/>
  <p:tag name="KSO_WM_UNIT_TEXT_FILL_FORE_SCHEMECOLOR_INDEX_BRIGHTNESS" val="0"/>
  <p:tag name="KSO_WM_UNIT_TEXT_FILL_TYPE" val="1"/>
  <p:tag name="KSO_WM_UNIT_TYPE" val="l_h_i"/>
</p:tagLst>
</file>

<file path=ppt/tags/tag932.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205575"/>
  <p:tag name="KSO_WM_UNIT_COMPATIBLE" val="0"/>
  <p:tag name="KSO_WM_UNIT_DIAGRAM_ISNUMVISUAL" val="0"/>
  <p:tag name="KSO_WM_UNIT_DIAGRAM_ISREFERUNIT" val="0"/>
  <p:tag name="KSO_WM_UNIT_FILL_FORE_SCHEMECOLOR_INDEX" val="6"/>
  <p:tag name="KSO_WM_UNIT_FILL_FORE_SCHEMECOLOR_INDEX_BRIGHTNESS" val="0"/>
  <p:tag name="KSO_WM_UNIT_FILL_TYPE" val="1"/>
  <p:tag name="KSO_WM_UNIT_HIGHLIGHT" val="0"/>
  <p:tag name="KSO_WM_UNIT_ID" val="diagram20205575_2*l_h_i*1_2_6"/>
  <p:tag name="KSO_WM_UNIT_INDEX" val="1_2_6"/>
  <p:tag name="KSO_WM_UNIT_LAYERLEVEL" val="1_1_1"/>
  <p:tag name="KSO_WM_UNIT_TEXT_FILL_FORE_SCHEMECOLOR_INDEX" val="2"/>
  <p:tag name="KSO_WM_UNIT_TEXT_FILL_FORE_SCHEMECOLOR_INDEX_BRIGHTNESS" val="0"/>
  <p:tag name="KSO_WM_UNIT_TEXT_FILL_TYPE" val="1"/>
  <p:tag name="KSO_WM_UNIT_TYPE" val="l_h_i"/>
</p:tagLst>
</file>

<file path=ppt/tags/tag933.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205575"/>
  <p:tag name="KSO_WM_UNIT_COMPATIBLE" val="0"/>
  <p:tag name="KSO_WM_UNIT_DIAGRAM_ISNUMVISUAL" val="0"/>
  <p:tag name="KSO_WM_UNIT_DIAGRAM_ISREFERUNIT" val="0"/>
  <p:tag name="KSO_WM_UNIT_HIGHLIGHT" val="0"/>
  <p:tag name="KSO_WM_UNIT_ID" val="diagram20205575_2*l_h_i*1_2_2"/>
  <p:tag name="KSO_WM_UNIT_INDEX" val="1_2_2"/>
  <p:tag name="KSO_WM_UNIT_LAYERLEVEL" val="1_1_1"/>
  <p:tag name="KSO_WM_UNIT_SUBTYPE" val="d"/>
  <p:tag name="KSO_WM_UNIT_TEXT_FILL_FORE_SCHEMECOLOR_INDEX" val="13"/>
  <p:tag name="KSO_WM_UNIT_TEXT_FILL_FORE_SCHEMECOLOR_INDEX_BRIGHTNESS" val="0.25"/>
  <p:tag name="KSO_WM_UNIT_TEXT_FILL_TYPE" val="1"/>
  <p:tag name="KSO_WM_UNIT_TYPE" val="l_h_i"/>
</p:tagLst>
</file>

<file path=ppt/tags/tag934.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205575"/>
  <p:tag name="KSO_WM_UNIT_COMPATIBLE" val="0"/>
  <p:tag name="KSO_WM_UNIT_DIAGRAM_ISNUMVISUAL" val="0"/>
  <p:tag name="KSO_WM_UNIT_DIAGRAM_ISREFERUNIT" val="0"/>
  <p:tag name="KSO_WM_UNIT_HIGHLIGHT" val="0"/>
  <p:tag name="KSO_WM_UNIT_ID" val="diagram20205575_2*l_h_i*1_3_1"/>
  <p:tag name="KSO_WM_UNIT_INDEX" val="1_3_1"/>
  <p:tag name="KSO_WM_UNIT_LAYERLEVEL" val="1_1_1"/>
  <p:tag name="KSO_WM_UNIT_LINE_FILL_TYPE" val="2"/>
  <p:tag name="KSO_WM_UNIT_LINE_FORE_SCHEMECOLOR_INDEX" val="7"/>
  <p:tag name="KSO_WM_UNIT_LINE_FORE_SCHEMECOLOR_INDEX_BRIGHTNESS" val="0"/>
  <p:tag name="KSO_WM_UNIT_TEXT_FILL_FORE_SCHEMECOLOR_INDEX" val="2"/>
  <p:tag name="KSO_WM_UNIT_TEXT_FILL_FORE_SCHEMECOLOR_INDEX_BRIGHTNESS" val="0"/>
  <p:tag name="KSO_WM_UNIT_TEXT_FILL_TYPE" val="1"/>
  <p:tag name="KSO_WM_UNIT_TYPE" val="l_h_i"/>
</p:tagLst>
</file>

<file path=ppt/tags/tag935.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205575"/>
  <p:tag name="KSO_WM_UNIT_COMPATIBLE" val="0"/>
  <p:tag name="KSO_WM_UNIT_DIAGRAM_ISNUMVISUAL" val="0"/>
  <p:tag name="KSO_WM_UNIT_DIAGRAM_ISREFERUNIT" val="0"/>
  <p:tag name="KSO_WM_UNIT_FILL_FORE_SCHEMECOLOR_INDEX" val="7"/>
  <p:tag name="KSO_WM_UNIT_FILL_FORE_SCHEMECOLOR_INDEX_BRIGHTNESS" val="0"/>
  <p:tag name="KSO_WM_UNIT_FILL_TYPE" val="1"/>
  <p:tag name="KSO_WM_UNIT_HIGHLIGHT" val="0"/>
  <p:tag name="KSO_WM_UNIT_ID" val="diagram20205575_2*l_h_i*1_3_3"/>
  <p:tag name="KSO_WM_UNIT_INDEX" val="1_3_3"/>
  <p:tag name="KSO_WM_UNIT_LAYERLEVEL" val="1_1_1"/>
  <p:tag name="KSO_WM_UNIT_TEXT_FILL_FORE_SCHEMECOLOR_INDEX" val="2"/>
  <p:tag name="KSO_WM_UNIT_TEXT_FILL_FORE_SCHEMECOLOR_INDEX_BRIGHTNESS" val="0"/>
  <p:tag name="KSO_WM_UNIT_TEXT_FILL_TYPE" val="1"/>
  <p:tag name="KSO_WM_UNIT_TYPE" val="l_h_i"/>
</p:tagLst>
</file>

<file path=ppt/tags/tag936.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205575"/>
  <p:tag name="KSO_WM_UNIT_COMPATIBLE" val="0"/>
  <p:tag name="KSO_WM_UNIT_DIAGRAM_ISNUMVISUAL" val="0"/>
  <p:tag name="KSO_WM_UNIT_DIAGRAM_ISREFERUNIT" val="0"/>
  <p:tag name="KSO_WM_UNIT_FILL_FORE_SCHEMECOLOR_INDEX" val="7"/>
  <p:tag name="KSO_WM_UNIT_FILL_FORE_SCHEMECOLOR_INDEX_BRIGHTNESS" val="0"/>
  <p:tag name="KSO_WM_UNIT_FILL_TYPE" val="1"/>
  <p:tag name="KSO_WM_UNIT_HIGHLIGHT" val="0"/>
  <p:tag name="KSO_WM_UNIT_ID" val="diagram20205575_2*l_h_i*1_3_4"/>
  <p:tag name="KSO_WM_UNIT_INDEX" val="1_3_4"/>
  <p:tag name="KSO_WM_UNIT_LAYERLEVEL" val="1_1_1"/>
  <p:tag name="KSO_WM_UNIT_TEXT_FILL_FORE_SCHEMECOLOR_INDEX" val="2"/>
  <p:tag name="KSO_WM_UNIT_TEXT_FILL_FORE_SCHEMECOLOR_INDEX_BRIGHTNESS" val="0"/>
  <p:tag name="KSO_WM_UNIT_TEXT_FILL_TYPE" val="1"/>
  <p:tag name="KSO_WM_UNIT_TYPE" val="l_h_i"/>
</p:tagLst>
</file>

<file path=ppt/tags/tag937.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205575"/>
  <p:tag name="KSO_WM_UNIT_COMPATIBLE" val="0"/>
  <p:tag name="KSO_WM_UNIT_DIAGRAM_ISNUMVISUAL" val="0"/>
  <p:tag name="KSO_WM_UNIT_DIAGRAM_ISREFERUNIT" val="0"/>
  <p:tag name="KSO_WM_UNIT_HIGHLIGHT" val="0"/>
  <p:tag name="KSO_WM_UNIT_ID" val="diagram20205575_2*l_h_f*1_3_1"/>
  <p:tag name="KSO_WM_UNIT_INDEX" val="1_3_1"/>
  <p:tag name="KSO_WM_UNIT_LAYERLEVEL" val="1_1_1"/>
  <p:tag name="KSO_WM_UNIT_NOCLEAR" val="0"/>
  <p:tag name="KSO_WM_UNIT_PRESET_TEXT" val="单击此处输入你的正文，文字是您思想的提炼，为了最终演示发布的良好效果，请尽量言简意赅的阐述观点；根据需要可酌情增减文字，以便观者可以准确理解您所传达的信息。"/>
  <p:tag name="KSO_WM_UNIT_SUBTYPE" val="a"/>
  <p:tag name="KSO_WM_UNIT_TEXT_FILL_FORE_SCHEMECOLOR_INDEX" val="13"/>
  <p:tag name="KSO_WM_UNIT_TEXT_FILL_FORE_SCHEMECOLOR_INDEX_BRIGHTNESS" val="0.15"/>
  <p:tag name="KSO_WM_UNIT_TEXT_FILL_TYPE" val="1"/>
  <p:tag name="KSO_WM_UNIT_TYPE" val="l_h_f"/>
</p:tagLst>
</file>

<file path=ppt/tags/tag938.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205575"/>
  <p:tag name="KSO_WM_UNIT_COMPATIBLE" val="0"/>
  <p:tag name="KSO_WM_UNIT_DIAGRAM_ISNUMVISUAL" val="0"/>
  <p:tag name="KSO_WM_UNIT_DIAGRAM_ISREFERUNIT" val="0"/>
  <p:tag name="KSO_WM_UNIT_FILL_FORE_SCHEMECOLOR_INDEX" val="7"/>
  <p:tag name="KSO_WM_UNIT_FILL_FORE_SCHEMECOLOR_INDEX_BRIGHTNESS" val="0"/>
  <p:tag name="KSO_WM_UNIT_FILL_TYPE" val="1"/>
  <p:tag name="KSO_WM_UNIT_HIGHLIGHT" val="0"/>
  <p:tag name="KSO_WM_UNIT_ID" val="diagram20205575_2*l_h_i*1_3_5"/>
  <p:tag name="KSO_WM_UNIT_INDEX" val="1_3_5"/>
  <p:tag name="KSO_WM_UNIT_LAYERLEVEL" val="1_1_1"/>
  <p:tag name="KSO_WM_UNIT_TEXT_FILL_FORE_SCHEMECOLOR_INDEX" val="2"/>
  <p:tag name="KSO_WM_UNIT_TEXT_FILL_FORE_SCHEMECOLOR_INDEX_BRIGHTNESS" val="0"/>
  <p:tag name="KSO_WM_UNIT_TEXT_FILL_TYPE" val="1"/>
  <p:tag name="KSO_WM_UNIT_TYPE" val="l_h_i"/>
</p:tagLst>
</file>

<file path=ppt/tags/tag939.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205575"/>
  <p:tag name="KSO_WM_UNIT_COMPATIBLE" val="0"/>
  <p:tag name="KSO_WM_UNIT_DIAGRAM_ISNUMVISUAL" val="0"/>
  <p:tag name="KSO_WM_UNIT_DIAGRAM_ISREFERUNIT" val="0"/>
  <p:tag name="KSO_WM_UNIT_FILL_FORE_SCHEMECOLOR_INDEX" val="7"/>
  <p:tag name="KSO_WM_UNIT_FILL_FORE_SCHEMECOLOR_INDEX_BRIGHTNESS" val="0"/>
  <p:tag name="KSO_WM_UNIT_FILL_TYPE" val="1"/>
  <p:tag name="KSO_WM_UNIT_HIGHLIGHT" val="0"/>
  <p:tag name="KSO_WM_UNIT_ID" val="diagram20205575_2*l_h_i*1_3_6"/>
  <p:tag name="KSO_WM_UNIT_INDEX" val="1_3_6"/>
  <p:tag name="KSO_WM_UNIT_LAYERLEVEL" val="1_1_1"/>
  <p:tag name="KSO_WM_UNIT_TEXT_FILL_FORE_SCHEMECOLOR_INDEX" val="2"/>
  <p:tag name="KSO_WM_UNIT_TEXT_FILL_FORE_SCHEMECOLOR_INDEX_BRIGHTNESS" val="0"/>
  <p:tag name="KSO_WM_UNIT_TEXT_FILL_TYPE" val="1"/>
  <p:tag name="KSO_WM_UNIT_TYPE" val="l_h_i"/>
</p:tagLst>
</file>

<file path=ppt/tags/tag94.xml><?xml version="1.0" encoding="utf-8"?>
<p:tagLst xmlns:p="http://schemas.openxmlformats.org/presentationml/2006/main">
  <p:tag name="KSO_WM_BEAUTIFY_FLAG" val="#wm#"/>
  <p:tag name="KSO_WM_SLIDE_BACKGROUND_TYPE" val="general"/>
  <p:tag name="KSO_WM_SLIDE_BK_DARK_LIGHT" val="1"/>
  <p:tag name="KSO_WM_TAG_VERSION" val="1.0"/>
  <p:tag name="KSO_WM_UNIT_COMPATIBLE" val="0"/>
  <p:tag name="KSO_WM_UNIT_DIAGRAM_ISNUMVISUAL" val="0"/>
  <p:tag name="KSO_WM_UNIT_DIAGRAM_ISREFERUNIT" val="0"/>
  <p:tag name="KSO_WM_UNIT_HIGHLIGHT" val="0"/>
  <p:tag name="KSO_WM_UNIT_ID" val="_12**"/>
  <p:tag name="KSO_WM_UNIT_LAYERLEVEL" val="1"/>
</p:tagLst>
</file>

<file path=ppt/tags/tag940.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205575"/>
  <p:tag name="KSO_WM_UNIT_COMPATIBLE" val="0"/>
  <p:tag name="KSO_WM_UNIT_DIAGRAM_ISNUMVISUAL" val="0"/>
  <p:tag name="KSO_WM_UNIT_DIAGRAM_ISREFERUNIT" val="0"/>
  <p:tag name="KSO_WM_UNIT_HIGHLIGHT" val="0"/>
  <p:tag name="KSO_WM_UNIT_ID" val="diagram20205575_2*l_h_i*1_3_2"/>
  <p:tag name="KSO_WM_UNIT_INDEX" val="1_3_2"/>
  <p:tag name="KSO_WM_UNIT_LAYERLEVEL" val="1_1_1"/>
  <p:tag name="KSO_WM_UNIT_SUBTYPE" val="d"/>
  <p:tag name="KSO_WM_UNIT_TEXT_FILL_FORE_SCHEMECOLOR_INDEX" val="13"/>
  <p:tag name="KSO_WM_UNIT_TEXT_FILL_FORE_SCHEMECOLOR_INDEX_BRIGHTNESS" val="0.25"/>
  <p:tag name="KSO_WM_UNIT_TEXT_FILL_TYPE" val="1"/>
  <p:tag name="KSO_WM_UNIT_TYPE" val="l_h_i"/>
</p:tagLst>
</file>

<file path=ppt/tags/tag941.xml><?xml version="1.0" encoding="utf-8"?>
<p:tagLst xmlns:p="http://schemas.openxmlformats.org/presentationml/2006/main">
  <p:tag name="KSO_WM_BEAUTIFY_FLAG" val="#wm#"/>
  <p:tag name="KSO_WM_SLIDE_BACKGROUND" val="[&quot;general&quot;]"/>
  <p:tag name="KSO_WM_SLIDE_BACKGROUND_TYPE" val="general"/>
  <p:tag name="KSO_WM_SLIDE_BK_DARK_LIGHT" val="1"/>
  <p:tag name="KSO_WM_SLIDE_ID" val="diagram20220058_2"/>
  <p:tag name="KSO_WM_SLIDE_INDEX" val="2"/>
  <p:tag name="KSO_WM_SLIDE_ITEM_CNT" val="0"/>
  <p:tag name="KSO_WM_SLIDE_LAYOUT" val="a_b_d"/>
  <p:tag name="KSO_WM_SLIDE_LAYOUT_CNT" val="1_1_1"/>
  <p:tag name="KSO_WM_SLIDE_LAYOUT_INFO" val="{&quot;backgroundInfo&quot;:[{&quot;bottom&quot;:0,&quot;bottomAbs&quot;:false,&quot;left&quot;:0,&quot;leftAbs&quot;:false,&quot;right&quot;:0,&quot;rightAbs&quot;:false,&quot;top&quot;:0,&quot;topAbs&quot;:false,&quot;type&quot;:&quot;general&quot;}],&quot;id&quot;:&quot;2023-09-25T15:11:18&quot;,&quot;maxSize&quot;:{&quot;size1&quot;:31.1},&quot;minSize&quot;:{&quot;size1&quot;:17.8},&quot;normalSize&quot;:{&quot;size1&quot;:17.8},&quot;subLayout&quot;:[{&quot;id&quot;:&quot;2023-09-25T15:11:18&quot;,&quot;maxSize&quot;:{&quot;size1&quot;:100},&quot;minSize&quot;:{&quot;size1&quot;:61.7},&quot;normalSize&quot;:{&quot;size1&quot;:61.7},&quot;subLayout&quot;:[{&quot;id&quot;:&quot;2023-09-25T15:11:18&quot;,&quot;margin&quot;:{&quot;bottom&quot;:0,&quot;left&quot;:1.2699999809265137,&quot;right&quot;:1.2699999809265137,&quot;top&quot;:0.4230000376701355},&quot;type&quot;:0},{&quot;id&quot;:&quot;2023-09-25T15:11:18&quot;,&quot;margin&quot;:{&quot;bottom&quot;:0.025999998673796654,&quot;left&quot;:1.2699999809265137,&quot;right&quot;:1.2699999809265137,&quot;top&quot;:0.025999998673796654},&quot;type&quot;:0}],&quot;type&quot;:0},{&quot;id&quot;:&quot;2023-09-25T15:11:18&quot;,&quot;margin&quot;:{&quot;bottom&quot;:0.847000002861023,&quot;left&quot;:1.2699999809265137,&quot;right&quot;:1.2699999809265137,&quot;top&quot;:1.2699999809265137},&quot;type&quot;:0}],&quot;type&quot;:0}"/>
  <p:tag name="KSO_WM_SLIDE_LAYOUTTYPE" val="topbottom"/>
  <p:tag name="KSO_WM_SLIDE_POSITION" val="36*12"/>
  <p:tag name="KSO_WM_SLIDE_RATIO" val="1.777778"/>
  <p:tag name="KSO_WM_SLIDE_SIZE" val="888*504"/>
  <p:tag name="KSO_WM_SLIDE_SUBTYPE" val="picTxt"/>
  <p:tag name="KSO_WM_SLIDE_TYPE" val="text"/>
  <p:tag name="KSO_WM_TAG_VERSION" val="1.0"/>
  <p:tag name="KSO_WM_TEMPLATE_CATEGORY" val="diagram"/>
  <p:tag name="KSO_WM_TEMPLATE_COLOR_TYPE" val="0"/>
  <p:tag name="KSO_WM_TEMPLATE_INDEX" val="20220058"/>
  <p:tag name="KSO_WM_TEMPLATE_MASTER_TYPE" val="0"/>
  <p:tag name="KSO_WM_TEMPLATE_SUBCATEGORY" val="25"/>
</p:tagLst>
</file>

<file path=ppt/tags/tag942.xml><?xml version="1.0" encoding="utf-8"?>
<p:tagLst xmlns:p="http://schemas.openxmlformats.org/presentationml/2006/main">
  <p:tag name="KSO_WM_BEAUTIFY_FLAG" val="#wm#"/>
  <p:tag name="KSO_WM_SLIDE_BACKGROUND_TYPE" val="general"/>
  <p:tag name="KSO_WM_SLIDE_BK_DARK_LIGHT" val="1"/>
  <p:tag name="KSO_WM_TAG_VERSION" val="1.0"/>
  <p:tag name="KSO_WM_UNIT_COMPATIBLE" val="0"/>
  <p:tag name="KSO_WM_UNIT_DIAGRAM_ISNUMVISUAL" val="0"/>
  <p:tag name="KSO_WM_UNIT_DIAGRAM_ISREFERUNIT" val="0"/>
  <p:tag name="KSO_WM_UNIT_FILL_FORE_SCHEMECOLOR_INDEX" val="5"/>
  <p:tag name="KSO_WM_UNIT_FILL_FORE_SCHEMECOLOR_INDEX_BRIGHTNESS" val="0"/>
  <p:tag name="KSO_WM_UNIT_FILL_TYPE" val="1"/>
  <p:tag name="KSO_WM_UNIT_HIGHLIGHT" val="0"/>
  <p:tag name="KSO_WM_UNIT_ID" val="_12**"/>
  <p:tag name="KSO_WM_UNIT_LAYERLEVEL" val="1"/>
  <p:tag name="KSO_WM_UNIT_TEXT_FILL_FORE_SCHEMECOLOR_INDEX" val="2"/>
  <p:tag name="KSO_WM_UNIT_TEXT_FILL_FORE_SCHEMECOLOR_INDEX_BRIGHTNESS" val="0"/>
  <p:tag name="KSO_WM_UNIT_TEXT_FILL_TYPE" val="1"/>
  <p:tag name="KSO_WM_UNIT_TYPE" val="i"/>
</p:tagLst>
</file>

<file path=ppt/tags/tag943.xml><?xml version="1.0" encoding="utf-8"?>
<p:tagLst xmlns:p="http://schemas.openxmlformats.org/presentationml/2006/main">
  <p:tag name="KSO_WM_BEAUTIFY_FLAG" val="#wm#"/>
  <p:tag name="KSO_WM_SLIDE_BACKGROUND_TYPE" val="general"/>
  <p:tag name="KSO_WM_SLIDE_BK_DARK_LIGHT" val="1"/>
  <p:tag name="KSO_WM_TAG_VERSION" val="1.0"/>
  <p:tag name="KSO_WM_UNIT_COMPATIBLE" val="0"/>
  <p:tag name="KSO_WM_UNIT_DIAGRAM_ISNUMVISUAL" val="0"/>
  <p:tag name="KSO_WM_UNIT_DIAGRAM_ISREFERUNIT" val="0"/>
  <p:tag name="KSO_WM_UNIT_FILL_FORE_SCHEMECOLOR_INDEX" val="5"/>
  <p:tag name="KSO_WM_UNIT_FILL_FORE_SCHEMECOLOR_INDEX_BRIGHTNESS" val="0"/>
  <p:tag name="KSO_WM_UNIT_FILL_TYPE" val="1"/>
  <p:tag name="KSO_WM_UNIT_HIGHLIGHT" val="0"/>
  <p:tag name="KSO_WM_UNIT_ID" val="_12**"/>
  <p:tag name="KSO_WM_UNIT_LAYERLEVEL" val="1"/>
  <p:tag name="KSO_WM_UNIT_TEXT_FILL_FORE_SCHEMECOLOR_INDEX" val="2"/>
  <p:tag name="KSO_WM_UNIT_TEXT_FILL_FORE_SCHEMECOLOR_INDEX_BRIGHTNESS" val="0"/>
  <p:tag name="KSO_WM_UNIT_TEXT_FILL_TYPE" val="1"/>
  <p:tag name="KSO_WM_UNIT_TYPE" val="i"/>
</p:tagLst>
</file>

<file path=ppt/tags/tag944.xml><?xml version="1.0" encoding="utf-8"?>
<p:tagLst xmlns:p="http://schemas.openxmlformats.org/presentationml/2006/main">
  <p:tag name="KSO_WM_BEAUTIFY_FLAG" val="#wm#"/>
  <p:tag name="KSO_WM_TAG_VERSION" val="1.0"/>
  <p:tag name="KSO_WM_TEMPLATE_CATEGORY" val="diagram"/>
  <p:tag name="KSO_WM_TEMPLATE_INDEX" val="20220058"/>
  <p:tag name="KSO_WM_UNIT_BLOCK" val="0"/>
  <p:tag name="KSO_WM_UNIT_COMPATIBLE" val="0"/>
  <p:tag name="KSO_WM_UNIT_DEC_AREA_ID" val="401453a90b9f4fd5b1215058b8a2f2e8"/>
  <p:tag name="KSO_WM_UNIT_DECORATE_INFO" val="{&quot;ReferentInfo&quot;:{&quot;Id&quot;:&quot;2d2094633d9c481aa0d84a95a0159686&quot;,&quot;X&quot;:{&quot;Pos&quot;:1},&quot;Y&quot;:{&quot;Pos&quot;:2}},&quot;DecorateInfoX&quot;:{&quot;Pos&quot;:1,&quot;IsAbs&quot;:true},&quot;DecorateInfoY&quot;:{&quot;Pos&quot;:0,&quot;IsAbs&quot;:true},&quot;DecorateInfoW&quot;:{&quot;IsAbs&quot;:true},&quot;DecorateInfoH&quot;:{&quot;IsAbs&quot;:true},&quot;whChangeMode&quot;:0}"/>
  <p:tag name="KSO_WM_UNIT_DIAGRAM_ISNUMVISUAL" val="0"/>
  <p:tag name="KSO_WM_UNIT_DIAGRAM_ISREFERUNIT" val="0"/>
  <p:tag name="KSO_WM_UNIT_HIGHLIGHT" val="0"/>
  <p:tag name="KSO_WM_UNIT_ID" val="diagram20220058_1*i*1"/>
  <p:tag name="KSO_WM_UNIT_INDEX" val="1"/>
  <p:tag name="KSO_WM_UNIT_LAYERLEVEL" val="1"/>
  <p:tag name="KSO_WM_UNIT_LINE_FILL_TYPE" val="2"/>
  <p:tag name="KSO_WM_UNIT_LINE_FORE_SCHEMECOLOR_INDEX" val="5"/>
  <p:tag name="KSO_WM_UNIT_LINE_FORE_SCHEMECOLOR_INDEX_BRIGHTNESS" val="0"/>
  <p:tag name="KSO_WM_UNIT_SM_LIMIT_TYPE" val="0"/>
  <p:tag name="KSO_WM_UNIT_TYPE" val="i"/>
  <p:tag name="WM_BEAUTIFY_ZORDER_FLAG_TAG" val="1"/>
</p:tagLst>
</file>

<file path=ppt/tags/tag945.xml><?xml version="1.0" encoding="utf-8"?>
<p:tagLst xmlns:p="http://schemas.openxmlformats.org/presentationml/2006/main">
  <p:tag name="KSO_WM_BEAUTIFY_FLAG" val="#wm#"/>
  <p:tag name="KSO_WM_TAG_VERSION" val="1.0"/>
  <p:tag name="KSO_WM_TEMPLATE_CATEGORY" val="diagram"/>
  <p:tag name="KSO_WM_TEMPLATE_INDEX" val="20220058"/>
  <p:tag name="KSO_WM_UNIT_BLOCK" val="0"/>
  <p:tag name="KSO_WM_UNIT_COMPATIBLE" val="0"/>
  <p:tag name="KSO_WM_UNIT_DEC_AREA_ID" val="2d2094633d9c481aa0d84a95a015968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DIAGRAM_ISNUMVISUAL" val="0"/>
  <p:tag name="KSO_WM_UNIT_DIAGRAM_ISREFERUNIT" val="0"/>
  <p:tag name="KSO_WM_UNIT_HIGHLIGHT" val="0"/>
  <p:tag name="KSO_WM_UNIT_ID" val="diagram20220058_1*a*1"/>
  <p:tag name="KSO_WM_UNIT_INDEX" val="1"/>
  <p:tag name="KSO_WM_UNIT_ISCONTENTSTITLE" val="0"/>
  <p:tag name="KSO_WM_UNIT_ISNUMDGMTITLE" val="0"/>
  <p:tag name="KSO_WM_UNIT_LAYERLEVEL" val="1"/>
  <p:tag name="KSO_WM_UNIT_NOCLEAR" val="0"/>
  <p:tag name="KSO_WM_UNIT_PRESET_TEXT" val="线型上下导航版"/>
  <p:tag name="KSO_WM_UNIT_SM_LIMIT_TYPE" val="2"/>
  <p:tag name="KSO_WM_UNIT_TEXT_FILL_FORE_SCHEMECOLOR_INDEX" val="13"/>
  <p:tag name="KSO_WM_UNIT_TEXT_FILL_FORE_SCHEMECOLOR_INDEX_BRIGHTNESS" val="0"/>
  <p:tag name="KSO_WM_UNIT_TEXT_FILL_TYPE" val="1"/>
  <p:tag name="KSO_WM_UNIT_TYPE" val="a"/>
  <p:tag name="KSO_WM_UNIT_VALUE" val="27"/>
  <p:tag name="WM_BEAUTIFY_ZORDER_FLAG_TAG" val="2"/>
</p:tagLst>
</file>

<file path=ppt/tags/tag946.xml><?xml version="1.0" encoding="utf-8"?>
<p:tagLst xmlns:p="http://schemas.openxmlformats.org/presentationml/2006/main">
  <p:tag name="KSO_WM_ASSEMBLE_CHIP_INDEX" val="dc8ab5172452436899286f2808371cac"/>
  <p:tag name="KSO_WM_BEAUTIFY_FLAG" val="#wm#"/>
  <p:tag name="KSO_WM_CHIP_FILLAREA_FILL_RULE" val="{&quot;fill_align&quot;:&quot;lm&quot;,&quot;fill_mode&quot;:&quot;full&quot;,&quot;sacle_strategy&quot;:&quot;smart&quot;}"/>
  <p:tag name="KSO_WM_CHIP_GROUPID" val="5e6b05596848fb12bee65ac8"/>
  <p:tag name="KSO_WM_CHIP_XID" val="5e6b05596848fb12bee65aca"/>
  <p:tag name="KSO_WM_TAG_VERSION" val="1.0"/>
  <p:tag name="KSO_WM_TEMPLATE_ASSEMBLE_GROUPID" val="6130c4e08b5cc6c91112a571"/>
  <p:tag name="KSO_WM_TEMPLATE_ASSEMBLE_XID" val="6130c4e08b5cc6c91112a571"/>
  <p:tag name="KSO_WM_TEMPLATE_CATEGORY" val="diagram"/>
  <p:tag name="KSO_WM_TEMPLATE_INDEX" val="20207315"/>
  <p:tag name="KSO_WM_UNIT_BLOCK" val="0"/>
  <p:tag name="KSO_WM_UNIT_COMPATIBLE" val="0"/>
  <p:tag name="KSO_WM_UNIT_DEC_AREA_ID" val="3462bde237c543c58b90892aede91ea7"/>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DEFAULT_FONT" val="14;20;2"/>
  <p:tag name="KSO_WM_UNIT_DIAGRAM_ISNUMVISUAL" val="0"/>
  <p:tag name="KSO_WM_UNIT_DIAGRAM_ISREFERUNIT" val="0"/>
  <p:tag name="KSO_WM_UNIT_HIGHLIGHT" val="0"/>
  <p:tag name="KSO_WM_UNIT_ID" val="diagram20207315_1*f*1"/>
  <p:tag name="KSO_WM_UNIT_INDEX" val="1"/>
  <p:tag name="KSO_WM_UNIT_LAYERLEVEL" val="1"/>
  <p:tag name="KSO_WM_UNIT_NOCLEAR" val="0"/>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雨露滋养。恰如其分的表达观点，往往事半功倍。当您的内容到达这个限度时，或许已经不纯粹作用于演示，极大可能运用于阅读领域；无论是传播观点、知识分享还是汇报工作，内容的详尽固然重要，但请一定注意信息框架的清晰。"/>
  <p:tag name="KSO_WM_UNIT_SHOW_EDIT_AREA_INDICATION" val="1"/>
  <p:tag name="KSO_WM_UNIT_SM_LIMIT_TYPE" val="2"/>
  <p:tag name="KSO_WM_UNIT_SUBTYPE" val="a"/>
  <p:tag name="KSO_WM_UNIT_TEXT_FILL_FORE_SCHEMECOLOR_INDEX" val="13"/>
  <p:tag name="KSO_WM_UNIT_TEXT_FILL_FORE_SCHEMECOLOR_INDEX_BRIGHTNESS" val="0.25"/>
  <p:tag name="KSO_WM_UNIT_TEXT_FILL_TYPE" val="1"/>
  <p:tag name="KSO_WM_UNIT_TEXT_SUBTYPE" val="a"/>
  <p:tag name="KSO_WM_UNIT_TYPE" val="f"/>
  <p:tag name="KSO_WM_UNIT_VALUE" val="290"/>
  <p:tag name="WM_BEAUTIFY_ZORDER_FLAG_TAG" val="4"/>
</p:tagLst>
</file>

<file path=ppt/tags/tag947.xml><?xml version="1.0" encoding="utf-8"?>
<p:tagLst xmlns:p="http://schemas.openxmlformats.org/presentationml/2006/main">
  <p:tag name="KSO_WM_BEAUTIFY_FLAG" val="#wm#"/>
  <p:tag name="KSO_WM_SLIDE_BACKGROUND" val="[&quot;general&quot;]"/>
  <p:tag name="KSO_WM_SLIDE_BACKGROUND_TYPE" val="general"/>
  <p:tag name="KSO_WM_SLIDE_BK_DARK_LIGHT" val="1"/>
  <p:tag name="KSO_WM_SLIDE_ID" val="diagram20220058_1"/>
  <p:tag name="KSO_WM_SLIDE_INDEX" val="1"/>
  <p:tag name="KSO_WM_SLIDE_ITEM_CNT" val="0"/>
  <p:tag name="KSO_WM_SLIDE_LAYOUT" val="a_d"/>
  <p:tag name="KSO_WM_SLIDE_LAYOUT_CNT" val="1_1"/>
  <p:tag name="KSO_WM_SLIDE_LAYOUT_INFO" val="{&quot;backgroundInfo&quot;:[{&quot;bottom&quot;:0,&quot;bottomAbs&quot;:false,&quot;left&quot;:0,&quot;leftAbs&quot;:false,&quot;right&quot;:0,&quot;rightAbs&quot;:false,&quot;top&quot;:0,&quot;topAbs&quot;:false,&quot;type&quot;:&quot;general&quot;}],&quot;id&quot;:&quot;2023-09-25T15:11:18&quot;,&quot;maxSize&quot;:{&quot;size1&quot;:20},&quot;minSize&quot;:{&quot;size1&quot;:11.2},&quot;normalSize&quot;:{&quot;size1&quot;:11.2},&quot;subLayout&quot;:[{&quot;id&quot;:&quot;2023-09-25T15:11:18&quot;,&quot;margin&quot;:{&quot;bottom&quot;:0.025999998673796654,&quot;left&quot;:1.2699999809265137,&quot;right&quot;:1.2699999809265137,&quot;top&quot;:0.4230000376701355},&quot;type&quot;:0},{&quot;id&quot;:&quot;2023-09-25T15:11:18&quot;,&quot;margin&quot;:{&quot;bottom&quot;:0.847000002861023,&quot;left&quot;:1.2699999809265137,&quot;right&quot;:1.2699999809265137,&quot;top&quot;:1.2699999809265137},&quot;type&quot;:0}],&quot;type&quot;:0}"/>
  <p:tag name="KSO_WM_SLIDE_LAYOUTTYPE" val="topbottom"/>
  <p:tag name="KSO_WM_SLIDE_POSITION" val="36*12"/>
  <p:tag name="KSO_WM_SLIDE_RATIO" val="1.777778"/>
  <p:tag name="KSO_WM_SLIDE_SIZE" val="888*504"/>
  <p:tag name="KSO_WM_SLIDE_SUBTYPE" val="picTxt"/>
  <p:tag name="KSO_WM_SLIDE_TYPE" val="text"/>
  <p:tag name="KSO_WM_TAG_VERSION" val="1.0"/>
  <p:tag name="KSO_WM_TEMPLATE_CATEGORY" val="diagram"/>
  <p:tag name="KSO_WM_TEMPLATE_COLOR_TYPE" val="0"/>
  <p:tag name="KSO_WM_TEMPLATE_INDEX" val="20220058"/>
  <p:tag name="KSO_WM_TEMPLATE_MASTER_TYPE" val="0"/>
  <p:tag name="KSO_WM_TEMPLATE_SUBCATEGORY" val="25"/>
</p:tagLst>
</file>

<file path=ppt/tags/tag948.xml><?xml version="1.0" encoding="utf-8"?>
<p:tagLst xmlns:p="http://schemas.openxmlformats.org/presentationml/2006/main">
  <p:tag name="KSO_WM_BEAUTIFY_FLAG" val="#wm#"/>
  <p:tag name="KSO_WM_TAG_VERSION" val="1.0"/>
  <p:tag name="KSO_WM_TEMPLATE_CATEGORY" val="custom"/>
  <p:tag name="KSO_WM_TEMPLATE_INDEX" val="20200221"/>
  <p:tag name="KSO_WM_UNIT_COMPATIBLE" val="0"/>
  <p:tag name="KSO_WM_UNIT_DIAGRAM_ISNUMVISUAL" val="0"/>
  <p:tag name="KSO_WM_UNIT_DIAGRAM_ISREFERUNIT" val="0"/>
  <p:tag name="KSO_WM_UNIT_HIGHLIGHT" val="0"/>
  <p:tag name="KSO_WM_UNIT_ID" val="custom20200221_17*a*1"/>
  <p:tag name="KSO_WM_UNIT_INDEX" val="1"/>
  <p:tag name="KSO_WM_UNIT_ISCONTENTSTITLE" val="0"/>
  <p:tag name="KSO_WM_UNIT_ISNUMDGMTITLE" val="0"/>
  <p:tag name="KSO_WM_UNIT_LAYERLEVEL" val="1"/>
  <p:tag name="KSO_WM_UNIT_NOCLEAR" val="1"/>
  <p:tag name="KSO_WM_UNIT_PRESET_TEXT" val="THANKS"/>
  <p:tag name="KSO_WM_UNIT_TEXT_FILL_FORE_SCHEMECOLOR_INDEX" val="14"/>
  <p:tag name="KSO_WM_UNIT_TEXT_FILL_FORE_SCHEMECOLOR_INDEX_BRIGHTNESS" val="0"/>
  <p:tag name="KSO_WM_UNIT_TEXT_FILL_TYPE" val="1"/>
  <p:tag name="KSO_WM_UNIT_TYPE" val="a"/>
  <p:tag name="KSO_WM_UNIT_VALUE" val="8"/>
</p:tagLst>
</file>

<file path=ppt/tags/tag949.xml><?xml version="1.0" encoding="utf-8"?>
<p:tagLst xmlns:p="http://schemas.openxmlformats.org/presentationml/2006/main">
  <p:tag name="KSO_WM_BEAUTIFY_FLAG" val="#wm#"/>
  <p:tag name="KSO_WM_SLIDE_ID" val="custom20200221_17"/>
  <p:tag name="KSO_WM_SLIDE_INDEX" val="17"/>
  <p:tag name="KSO_WM_SLIDE_ITEM_CNT" val="0"/>
  <p:tag name="KSO_WM_SLIDE_LAYOUT" val="a_b"/>
  <p:tag name="KSO_WM_SLIDE_LAYOUT_CNT" val="1_1"/>
  <p:tag name="KSO_WM_SLIDE_SUBTYPE" val="pureTxt"/>
  <p:tag name="KSO_WM_SLIDE_TYPE" val="endPage"/>
  <p:tag name="KSO_WM_TAG_VERSION" val="1.0"/>
  <p:tag name="KSO_WM_TEMPLATE_CATEGORY" val="custom"/>
  <p:tag name="KSO_WM_TEMPLATE_COLOR_TYPE" val="1"/>
  <p:tag name="KSO_WM_TEMPLATE_INDEX" val="20200221"/>
  <p:tag name="KSO_WM_TEMPLATE_MASTER_TYPE" val="1"/>
  <p:tag name="KSO_WM_TEMPLATE_SUBCATEGORY" val="17"/>
</p:tagLst>
</file>

<file path=ppt/tags/tag95.xml><?xml version="1.0" encoding="utf-8"?>
<p:tagLst xmlns:p="http://schemas.openxmlformats.org/presentationml/2006/main">
  <p:tag name="KSO_WM_BEAUTIFY_FLAG" val="#wm#"/>
  <p:tag name="KSO_WM_SLIDE_BACKGROUND_TYPE" val="general"/>
  <p:tag name="KSO_WM_SLIDE_BK_DARK_LIGHT" val="1"/>
  <p:tag name="KSO_WM_TAG_VERSION" val="1.0"/>
  <p:tag name="KSO_WM_UNIT_COMPATIBLE" val="0"/>
  <p:tag name="KSO_WM_UNIT_DIAGRAM_ISNUMVISUAL" val="0"/>
  <p:tag name="KSO_WM_UNIT_DIAGRAM_ISREFERUNIT" val="0"/>
  <p:tag name="KSO_WM_UNIT_HIGHLIGHT" val="0"/>
  <p:tag name="KSO_WM_UNIT_ID" val="_12**"/>
  <p:tag name="KSO_WM_UNIT_LAYERLEVEL" val="1"/>
</p:tagLst>
</file>

<file path=ppt/tags/tag950.xml><?xml version="1.0" encoding="utf-8"?>
<p:tagLst xmlns:p="http://schemas.openxmlformats.org/presentationml/2006/main">
  <p:tag name="AS_OS" val="Unix 3.10 unknown"/>
  <p:tag name="AS_RELEASE_DATE" val="2023.03.31"/>
  <p:tag name="AS_TITLE" val="Aspose.Slides for Java"/>
  <p:tag name="AS_VERSION" val="23.3"/>
  <p:tag name="COMMONDATA" val="eyJoZGlkIjoiNGEzODJkZTU4ZTdkODRlNGNhMDUyMDkwYzdhNjU0ZTMifQ=="/>
</p:tagLst>
</file>

<file path=ppt/tags/tag96.xml><?xml version="1.0" encoding="utf-8"?>
<p:tagLst xmlns:p="http://schemas.openxmlformats.org/presentationml/2006/main">
  <p:tag name="KSO_WM_BEAUTIFY_FLAG" val="#wm#"/>
  <p:tag name="KSO_WM_SLIDE_BACKGROUND_TYPE" val="general"/>
  <p:tag name="KSO_WM_SLIDE_BK_DARK_LIGHT" val="1"/>
  <p:tag name="KSO_WM_TAG_VERSION" val="1.0"/>
  <p:tag name="KSO_WM_UNIT_COMPATIBLE" val="0"/>
  <p:tag name="KSO_WM_UNIT_DIAGRAM_ISNUMVISUAL" val="0"/>
  <p:tag name="KSO_WM_UNIT_DIAGRAM_ISREFERUNIT" val="0"/>
  <p:tag name="KSO_WM_UNIT_HIGHLIGHT" val="0"/>
  <p:tag name="KSO_WM_UNIT_ID" val="_12**"/>
  <p:tag name="KSO_WM_UNIT_LAYERLEVEL" val="1"/>
</p:tagLst>
</file>

<file path=ppt/tags/tag97.xml><?xml version="1.0" encoding="utf-8"?>
<p:tagLst xmlns:p="http://schemas.openxmlformats.org/presentationml/2006/main">
  <p:tag name="KSO_WM_BEAUTIFY_FLAG" val="#wm#"/>
  <p:tag name="KSO_WM_SLIDE_BACKGROUND_TYPE" val="general"/>
  <p:tag name="KSO_WM_SLIDE_BK_DARK_LIGHT" val="1"/>
  <p:tag name="KSO_WM_TAG_VERSION" val="1.0"/>
  <p:tag name="KSO_WM_UNIT_COMPATIBLE" val="0"/>
  <p:tag name="KSO_WM_UNIT_DIAGRAM_ISNUMVISUAL" val="0"/>
  <p:tag name="KSO_WM_UNIT_DIAGRAM_ISREFERUNIT" val="0"/>
  <p:tag name="KSO_WM_UNIT_HIGHLIGHT" val="0"/>
  <p:tag name="KSO_WM_UNIT_ID" val="_12**"/>
  <p:tag name="KSO_WM_UNIT_LAYERLEVEL" val="1"/>
</p:tagLst>
</file>

<file path=ppt/tags/tag98.xml><?xml version="1.0" encoding="utf-8"?>
<p:tagLst xmlns:p="http://schemas.openxmlformats.org/presentationml/2006/main">
  <p:tag name="KSO_WM_BEAUTIFY_FLAG" val="#wm#"/>
  <p:tag name="KSO_WM_SLIDE_BACKGROUND_TYPE" val="frame"/>
  <p:tag name="KSO_WM_SLIDE_BK_DARK_LIGHT" val="1"/>
  <p:tag name="KSO_WM_TAG_VERSION" val="1.0"/>
  <p:tag name="KSO_WM_UNIT_COMPATIBLE" val="0"/>
  <p:tag name="KSO_WM_UNIT_DIAGRAM_ISNUMVISUAL" val="0"/>
  <p:tag name="KSO_WM_UNIT_DIAGRAM_ISREFERUNIT" val="0"/>
  <p:tag name="KSO_WM_UNIT_HIGHLIGHT" val="0"/>
  <p:tag name="KSO_WM_UNIT_ID" val="_13**"/>
  <p:tag name="KSO_WM_UNIT_LAYERLEVEL" val="1"/>
</p:tagLst>
</file>

<file path=ppt/tags/tag99.xml><?xml version="1.0" encoding="utf-8"?>
<p:tagLst xmlns:p="http://schemas.openxmlformats.org/presentationml/2006/main">
  <p:tag name="KSO_WM_BEAUTIFY_FLAG" val="#wm#"/>
  <p:tag name="KSO_WM_SLIDE_BACKGROUND_TYPE" val="frame"/>
  <p:tag name="KSO_WM_SLIDE_BK_DARK_LIGHT" val="1"/>
  <p:tag name="KSO_WM_TAG_VERSION" val="1.0"/>
  <p:tag name="KSO_WM_UNIT_COMPATIBLE" val="0"/>
  <p:tag name="KSO_WM_UNIT_DIAGRAM_ISNUMVISUAL" val="0"/>
  <p:tag name="KSO_WM_UNIT_DIAGRAM_ISREFERUNIT" val="0"/>
  <p:tag name="KSO_WM_UNIT_HIGHLIGHT" val="0"/>
  <p:tag name="KSO_WM_UNIT_ID" val="_13**"/>
  <p:tag name="KSO_WM_UNIT_LAYERLEVEL" val="1"/>
</p:tagLst>
</file>

<file path=ppt/theme/theme1.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Black-Arial">
      <a:majorFont>
        <a:latin typeface="Arial Black"/>
        <a:ea typeface="宋体"/>
        <a:cs typeface="Arial"/>
        <a:font script="Jpan" typeface="ＭＳ ゴシック"/>
        <a:font script="Hang" typeface="굴림"/>
        <a:font script="Hans" typeface="宋体"/>
        <a:font script="Hant" typeface="新細明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宋体"/>
        <a:cs typeface="Arial"/>
        <a:font script="Jpan" typeface="ＭＳ Ｐゴシック"/>
        <a:font script="Hang" typeface="굴림"/>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1_Office 主题​​">
  <a:themeElements>
    <a:clrScheme name="自定义 92">
      <a:dk1>
        <a:srgbClr val="000000"/>
      </a:dk1>
      <a:lt1>
        <a:srgbClr val="FFFFFF"/>
      </a:lt1>
      <a:dk2>
        <a:srgbClr val="181818"/>
      </a:dk2>
      <a:lt2>
        <a:srgbClr val="262626"/>
      </a:lt2>
      <a:accent1>
        <a:srgbClr val="FF3000"/>
      </a:accent1>
      <a:accent2>
        <a:srgbClr val="E92331"/>
      </a:accent2>
      <a:accent3>
        <a:srgbClr val="D61B66"/>
      </a:accent3>
      <a:accent4>
        <a:srgbClr val="C1139C"/>
      </a:accent4>
      <a:accent5>
        <a:srgbClr val="B00ACC"/>
      </a:accent5>
      <a:accent6>
        <a:srgbClr val="9A00FF"/>
      </a:accent6>
      <a:hlink>
        <a:srgbClr val="658BD5"/>
      </a:hlink>
      <a:folHlink>
        <a:srgbClr val="9F67A3"/>
      </a:folHlink>
    </a:clrScheme>
    <a:fontScheme name="渐变、商务风、小清新、">
      <a:majorFont>
        <a:latin typeface="Arial"/>
        <a:ea typeface="微软雅黑"/>
        <a:cs typeface="Arial"/>
      </a:majorFont>
      <a:minorFont>
        <a:latin typeface="微软雅黑"/>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宋体"/>
        <a:ea typeface="宋体"/>
        <a:cs typeface="Arial"/>
        <a:font script="Jpan" typeface="游ゴシック Light"/>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宋体"/>
        <a:ea typeface="宋体"/>
        <a:cs typeface="Arial"/>
        <a:font script="Jpan" typeface="游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Calibri Light"/>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学科网</Company>
  <Paragraphs>123</Paragraphs>
  <Slides>35</Slides>
  <Notes>1</Notes>
  <TotalTime>0</TotalTime>
  <HiddenSlides>0</HiddenSlides>
  <MMClips>0</MMClips>
  <ScaleCrop>0</ScaleCrop>
  <HeadingPairs>
    <vt:vector baseType="variant" size="6">
      <vt:variant>
        <vt:lpstr>Fonts used</vt:lpstr>
      </vt:variant>
      <vt:variant>
        <vt:i4>15</vt:i4>
      </vt:variant>
      <vt:variant>
        <vt:lpstr>Theme</vt:lpstr>
      </vt:variant>
      <vt:variant>
        <vt:i4>1</vt:i4>
      </vt:variant>
      <vt:variant>
        <vt:lpstr>Slide Titles</vt:lpstr>
      </vt:variant>
      <vt:variant>
        <vt:i4>35</vt:i4>
      </vt:variant>
    </vt:vector>
  </HeadingPairs>
  <TitlesOfParts>
    <vt:vector baseType="lpstr" size="51">
      <vt:lpstr>Arial</vt:lpstr>
      <vt:lpstr>Arial Black</vt:lpstr>
      <vt:lpstr>宋体</vt:lpstr>
      <vt:lpstr>微软雅黑</vt:lpstr>
      <vt:lpstr>汉仪旗黑-85S</vt:lpstr>
      <vt:lpstr>Century Gothic</vt:lpstr>
      <vt:lpstr>Viner Hand ITC</vt:lpstr>
      <vt:lpstr>Calibri Light</vt:lpstr>
      <vt:lpstr>Calibri</vt:lpstr>
      <vt:lpstr>方正粗黑宋简繁</vt:lpstr>
      <vt:lpstr>Segoe UI</vt:lpstr>
      <vt:lpstr>Open Sans</vt:lpstr>
      <vt:lpstr>Montserrat Black</vt:lpstr>
      <vt:lpstr>Gill Sans</vt:lpstr>
      <vt:lpstr>微软雅黑 Light</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谢谢</vt:lpstr>
    </vt:vector>
  </TitlesOfParts>
  <LinksUpToDate>0</LinksUpToDate>
  <SharedDoc>0</SharedDoc>
  <HyperlinksChanged>0</HyperlinksChanged>
  <Application>Aspose.Slides for Java</Application>
  <AppVersion>23.0300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creator>rbm.xkw.com</dc:creator>
  <cp:revision>1</cp:revision>
  <cp:lastPrinted>2023-10-02T23:47:48.951</cp:lastPrinted>
  <dcterms:created xsi:type="dcterms:W3CDTF">2023-10-02T23:47:48Z</dcterms:created>
  <dcterms:modified xsi:type="dcterms:W3CDTF">2023-10-02T15:47:48Z</dcterms:modified>
</cp:coreProperties>
</file>

<file path=docProps/custom.xml><?xml version="1.0" encoding="utf-8"?>
<Properties xmlns:vt="http://schemas.openxmlformats.org/officeDocument/2006/docPropsVTypes" xmlns="http://schemas.openxmlformats.org/officeDocument/2006/custom-properties">
  <property fmtid="{D5CDD505-2E9C-101B-9397-08002B2CF9AE}" pid="2" name="album">
    <vt:lpwstr>rbm.xkw.com</vt:lpwstr>
  </property>
  <property fmtid="{D5CDD505-2E9C-101B-9397-08002B2CF9AE}" pid="3" name="author">
    <vt:lpwstr>rbm.xkw.com</vt:lpwstr>
  </property>
  <property fmtid="{D5CDD505-2E9C-101B-9397-08002B2CF9AE}" pid="4" name="company">
    <vt:lpwstr>学科网</vt:lpwstr>
  </property>
  <property fmtid="{D5CDD505-2E9C-101B-9397-08002B2CF9AE}" pid="5" name="copyright">
    <vt:lpwstr>学科网版权所有</vt:lpwstr>
  </property>
</Properties>
</file>