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3.3-->
<p:presentation xmlns:r="http://schemas.openxmlformats.org/officeDocument/2006/relationships" xmlns:a="http://schemas.openxmlformats.org/drawingml/2006/main" xmlns:p="http://schemas.openxmlformats.org/presentationml/2006/main">
  <p:sldMasterIdLst>
    <p:sldMasterId id="2147483648" r:id="rId2"/>
    <p:sldMasterId id="2147483659" r:id="rId3"/>
  </p:sldMasterIdLst>
  <p:notesMasterIdLst>
    <p:notesMasterId r:id="rId4"/>
  </p:notesMasterIdLst>
  <p:handoutMasterIdLst>
    <p:handoutMasterId r:id="rId5"/>
  </p:handoutMasterIdLst>
  <p:sldIdLst>
    <p:sldId id="279" r:id="rId6"/>
    <p:sldId id="259" r:id="rId7"/>
    <p:sldId id="28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Lst>
  <p:sldSz cx="12192000" cy="6858000"/>
  <p:notesSz cx="7103745" cy="10234295"/>
  <p:custDataLst>
    <p:tags r:id="rId2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9" userDrawn="1">
          <p15:clr>
            <a:srgbClr val="A4A3A4"/>
          </p15:clr>
        </p15:guide>
        <p15:guide id="2" pos="3840" userDrawn="1">
          <p15:clr>
            <a:srgbClr val="A4A3A4"/>
          </p15:clr>
        </p15:guide>
      </p15:sldGuideLst>
    </p:ext>
  </p:extLst>
</p:presentation>
</file>

<file path=ppt/commentAuthors.xml><?xml version="1.0" encoding="utf-8"?>
<p:cmAuthorLst xmlns:p="http://schemas.openxmlformats.org/presentationml/2006/main">
  <p:cmAuthor id="2" name="作者" initials="A" lastIdx="0" clrIdx="1"/>
</p:cmAuthorLst>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75" d="100"/>
          <a:sy n="75" d="100"/>
        </p:scale>
        <p:origin x="90" y="96"/>
      </p:cViewPr>
      <p:guideLst>
        <p:guide orient="horz" pos="2159"/>
        <p:guide pos="3840"/>
      </p:guideLst>
    </p:cSldViewPr>
  </p:slideViewPr>
  <p:notesTextViewPr>
    <p:cViewPr>
      <p:scale>
        <a:sx n="3" d="2"/>
        <a:sy n="3" d="2"/>
      </p:scale>
      <p:origin x="0" y="0"/>
    </p:cViewPr>
  </p:notesTextViewPr>
  <p:notesViewPr>
    <p:cSldViewPr>
      <p:cViewPr>
        <p:scale>
          <a:sx n="1" d="100"/>
          <a:sy n="1" d="100"/>
        </p:scale>
        <p:origin x="0" y="0"/>
      </p:cViewPr>
    </p:cSldViewPr>
  </p:notesViewPr>
  <p:gridSpacing cx="72000" cy="72000"/>
</p:viewPr>
</file>

<file path=ppt/_rels/presentation.xml.rels>&#65279;<?xml version="1.0" encoding="utf-8" standalone="yes"?><Relationships xmlns="http://schemas.openxmlformats.org/package/2006/relationships"><Relationship Id="rId1" Type="http://schemas.openxmlformats.org/officeDocument/2006/relationships/commentAuthors" Target="commentAuthors.xml" /><Relationship Id="rId10" Type="http://schemas.openxmlformats.org/officeDocument/2006/relationships/slide" Target="slides/slide5.xml" /><Relationship Id="rId11" Type="http://schemas.openxmlformats.org/officeDocument/2006/relationships/slide" Target="slides/slide6.xml" /><Relationship Id="rId12" Type="http://schemas.openxmlformats.org/officeDocument/2006/relationships/slide" Target="slides/slide7.xml" /><Relationship Id="rId13" Type="http://schemas.openxmlformats.org/officeDocument/2006/relationships/slide" Target="slides/slide8.xml" /><Relationship Id="rId14" Type="http://schemas.openxmlformats.org/officeDocument/2006/relationships/slide" Target="slides/slide9.xml" /><Relationship Id="rId15" Type="http://schemas.openxmlformats.org/officeDocument/2006/relationships/slide" Target="slides/slide10.xml" /><Relationship Id="rId16" Type="http://schemas.openxmlformats.org/officeDocument/2006/relationships/slide" Target="slides/slide11.xml" /><Relationship Id="rId17" Type="http://schemas.openxmlformats.org/officeDocument/2006/relationships/slide" Target="slides/slide12.xml" /><Relationship Id="rId18" Type="http://schemas.openxmlformats.org/officeDocument/2006/relationships/slide" Target="slides/slide13.xml" /><Relationship Id="rId19" Type="http://schemas.openxmlformats.org/officeDocument/2006/relationships/slide" Target="slides/slide14.xml" /><Relationship Id="rId2" Type="http://schemas.openxmlformats.org/officeDocument/2006/relationships/slideMaster" Target="slideMasters/slideMaster1.xml" /><Relationship Id="rId20" Type="http://schemas.openxmlformats.org/officeDocument/2006/relationships/slide" Target="slides/slide15.xml" /><Relationship Id="rId21" Type="http://schemas.openxmlformats.org/officeDocument/2006/relationships/slide" Target="slides/slide16.xml" /><Relationship Id="rId22" Type="http://schemas.openxmlformats.org/officeDocument/2006/relationships/slide" Target="slides/slide17.xml" /><Relationship Id="rId23" Type="http://schemas.openxmlformats.org/officeDocument/2006/relationships/slide" Target="slides/slide18.xml" /><Relationship Id="rId24" Type="http://schemas.openxmlformats.org/officeDocument/2006/relationships/slide" Target="slides/slide19.xml" /><Relationship Id="rId25" Type="http://schemas.openxmlformats.org/officeDocument/2006/relationships/slide" Target="slides/slide20.xml" /><Relationship Id="rId26" Type="http://schemas.openxmlformats.org/officeDocument/2006/relationships/slide" Target="slides/slide21.xml" /><Relationship Id="rId27" Type="http://schemas.openxmlformats.org/officeDocument/2006/relationships/tags" Target="tags/tag313.xml" /><Relationship Id="rId28" Type="http://schemas.openxmlformats.org/officeDocument/2006/relationships/presProps" Target="presProps.xml" /><Relationship Id="rId29" Type="http://schemas.openxmlformats.org/officeDocument/2006/relationships/viewProps" Target="viewProps.xml" /><Relationship Id="rId3" Type="http://schemas.openxmlformats.org/officeDocument/2006/relationships/slideMaster" Target="slideMasters/slideMaster2.xml" /><Relationship Id="rId30" Type="http://schemas.openxmlformats.org/officeDocument/2006/relationships/theme" Target="theme/theme1.xml" /><Relationship Id="rId31" Type="http://schemas.openxmlformats.org/officeDocument/2006/relationships/tableStyles" Target="tableStyles.xml" /><Relationship Id="rId4" Type="http://schemas.openxmlformats.org/officeDocument/2006/relationships/notesMaster" Target="notesMasters/notesMaster1.xml" /><Relationship Id="rId5" Type="http://schemas.openxmlformats.org/officeDocument/2006/relationships/handoutMaster" Target="handoutMasters/handoutMaster1.xml" /><Relationship Id="rId6" Type="http://schemas.openxmlformats.org/officeDocument/2006/relationships/slide" Target="slides/slide1.xml" /><Relationship Id="rId7" Type="http://schemas.openxmlformats.org/officeDocument/2006/relationships/slide" Target="slides/slide2.xml" /><Relationship Id="rId8" Type="http://schemas.openxmlformats.org/officeDocument/2006/relationships/slide" Target="slides/slide3.xml" /><Relationship Id="rId9" Type="http://schemas.openxmlformats.org/officeDocument/2006/relationships/slide" Target="slides/slide4.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t/>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2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txBox="1">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63984F5-0F74-4593-BC85-5FD041822BA2}" type="slidenum">
              <a:rPr lang="zh-CN" altLang="en-US" smtClean="0"/>
              <a:t>21</a:t>
            </a:fld>
            <a:endParaRPr lang="zh-CN" altLang="en-US"/>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tags" Target="../tags/tag1.xml" /><Relationship Id="rId10" Type="http://schemas.openxmlformats.org/officeDocument/2006/relationships/tags" Target="../tags/tag10.xml" /><Relationship Id="rId11" Type="http://schemas.openxmlformats.org/officeDocument/2006/relationships/tags" Target="../tags/tag11.xml" /><Relationship Id="rId12" Type="http://schemas.openxmlformats.org/officeDocument/2006/relationships/slideMaster" Target="../slideMasters/slideMaster2.xml" /><Relationship Id="rId2" Type="http://schemas.openxmlformats.org/officeDocument/2006/relationships/tags" Target="../tags/tag2.xml" /><Relationship Id="rId3" Type="http://schemas.openxmlformats.org/officeDocument/2006/relationships/tags" Target="../tags/tag3.xml" /><Relationship Id="rId4" Type="http://schemas.openxmlformats.org/officeDocument/2006/relationships/tags" Target="../tags/tag4.xml" /><Relationship Id="rId5" Type="http://schemas.openxmlformats.org/officeDocument/2006/relationships/tags" Target="../tags/tag5.xml" /><Relationship Id="rId6" Type="http://schemas.openxmlformats.org/officeDocument/2006/relationships/tags" Target="../tags/tag6.xml" /><Relationship Id="rId7" Type="http://schemas.openxmlformats.org/officeDocument/2006/relationships/tags" Target="../tags/tag7.xml" /><Relationship Id="rId8" Type="http://schemas.openxmlformats.org/officeDocument/2006/relationships/tags" Target="../tags/tag8.xml" /><Relationship Id="rId9" Type="http://schemas.openxmlformats.org/officeDocument/2006/relationships/tags" Target="../tags/tag9.xml" /></Relationships>
</file>

<file path=ppt/slideLayouts/_rels/slideLayout12.xml.rels>&#65279;<?xml version="1.0" encoding="utf-8" standalone="yes"?><Relationships xmlns="http://schemas.openxmlformats.org/package/2006/relationships"><Relationship Id="rId1" Type="http://schemas.openxmlformats.org/officeDocument/2006/relationships/tags" Target="../tags/tag12.xml" /><Relationship Id="rId2" Type="http://schemas.openxmlformats.org/officeDocument/2006/relationships/tags" Target="../tags/tag13.xml" /><Relationship Id="rId3" Type="http://schemas.openxmlformats.org/officeDocument/2006/relationships/tags" Target="../tags/tag14.xml" /><Relationship Id="rId4" Type="http://schemas.openxmlformats.org/officeDocument/2006/relationships/tags" Target="../tags/tag15.xml" /><Relationship Id="rId5" Type="http://schemas.openxmlformats.org/officeDocument/2006/relationships/tags" Target="../tags/tag16.xml" /><Relationship Id="rId6" Type="http://schemas.openxmlformats.org/officeDocument/2006/relationships/tags" Target="../tags/tag17.xml" /><Relationship Id="rId7" Type="http://schemas.openxmlformats.org/officeDocument/2006/relationships/tags" Target="../tags/tag18.xml" /><Relationship Id="rId8" Type="http://schemas.openxmlformats.org/officeDocument/2006/relationships/tags" Target="../tags/tag19.xml" /><Relationship Id="rId9" Type="http://schemas.openxmlformats.org/officeDocument/2006/relationships/slideMaster" Target="../slideMasters/slideMaster2.xml" /></Relationships>
</file>

<file path=ppt/slideLayouts/_rels/slideLayout13.xml.rels>&#65279;<?xml version="1.0" encoding="utf-8" standalone="yes"?><Relationships xmlns="http://schemas.openxmlformats.org/package/2006/relationships"><Relationship Id="rId1" Type="http://schemas.openxmlformats.org/officeDocument/2006/relationships/tags" Target="../tags/tag20.xml" /><Relationship Id="rId10" Type="http://schemas.openxmlformats.org/officeDocument/2006/relationships/slideMaster" Target="../slideMasters/slideMaster2.xml" /><Relationship Id="rId2" Type="http://schemas.openxmlformats.org/officeDocument/2006/relationships/tags" Target="../tags/tag21.xml" /><Relationship Id="rId3" Type="http://schemas.openxmlformats.org/officeDocument/2006/relationships/tags" Target="../tags/tag22.xml" /><Relationship Id="rId4" Type="http://schemas.openxmlformats.org/officeDocument/2006/relationships/tags" Target="../tags/tag23.xml" /><Relationship Id="rId5" Type="http://schemas.openxmlformats.org/officeDocument/2006/relationships/tags" Target="../tags/tag24.xml" /><Relationship Id="rId6" Type="http://schemas.openxmlformats.org/officeDocument/2006/relationships/tags" Target="../tags/tag25.xml" /><Relationship Id="rId7" Type="http://schemas.openxmlformats.org/officeDocument/2006/relationships/tags" Target="../tags/tag26.xml" /><Relationship Id="rId8" Type="http://schemas.openxmlformats.org/officeDocument/2006/relationships/tags" Target="../tags/tag27.xml" /><Relationship Id="rId9" Type="http://schemas.openxmlformats.org/officeDocument/2006/relationships/tags" Target="../tags/tag28.xml" /></Relationships>
</file>

<file path=ppt/slideLayouts/_rels/slideLayout14.xml.rels>&#65279;<?xml version="1.0" encoding="utf-8" standalone="yes"?><Relationships xmlns="http://schemas.openxmlformats.org/package/2006/relationships"><Relationship Id="rId1" Type="http://schemas.openxmlformats.org/officeDocument/2006/relationships/tags" Target="../tags/tag29.xml" /><Relationship Id="rId10" Type="http://schemas.openxmlformats.org/officeDocument/2006/relationships/slideMaster" Target="../slideMasters/slideMaster2.xml" /><Relationship Id="rId2" Type="http://schemas.openxmlformats.org/officeDocument/2006/relationships/tags" Target="../tags/tag30.xml" /><Relationship Id="rId3" Type="http://schemas.openxmlformats.org/officeDocument/2006/relationships/tags" Target="../tags/tag31.xml" /><Relationship Id="rId4" Type="http://schemas.openxmlformats.org/officeDocument/2006/relationships/tags" Target="../tags/tag32.xml" /><Relationship Id="rId5" Type="http://schemas.openxmlformats.org/officeDocument/2006/relationships/tags" Target="../tags/tag33.xml" /><Relationship Id="rId6" Type="http://schemas.openxmlformats.org/officeDocument/2006/relationships/tags" Target="../tags/tag34.xml" /><Relationship Id="rId7" Type="http://schemas.openxmlformats.org/officeDocument/2006/relationships/tags" Target="../tags/tag35.xml" /><Relationship Id="rId8" Type="http://schemas.openxmlformats.org/officeDocument/2006/relationships/tags" Target="../tags/tag36.xml" /><Relationship Id="rId9" Type="http://schemas.openxmlformats.org/officeDocument/2006/relationships/tags" Target="../tags/tag37.xml" /></Relationships>
</file>

<file path=ppt/slideLayouts/_rels/slideLayout15.xml.rels>&#65279;<?xml version="1.0" encoding="utf-8" standalone="yes"?><Relationships xmlns="http://schemas.openxmlformats.org/package/2006/relationships"><Relationship Id="rId1" Type="http://schemas.openxmlformats.org/officeDocument/2006/relationships/tags" Target="../tags/tag38.xml" /><Relationship Id="rId10" Type="http://schemas.openxmlformats.org/officeDocument/2006/relationships/tags" Target="../tags/tag47.xml" /><Relationship Id="rId11" Type="http://schemas.openxmlformats.org/officeDocument/2006/relationships/tags" Target="../tags/tag48.xml" /><Relationship Id="rId12" Type="http://schemas.openxmlformats.org/officeDocument/2006/relationships/slideMaster" Target="../slideMasters/slideMaster2.xml" /><Relationship Id="rId2" Type="http://schemas.openxmlformats.org/officeDocument/2006/relationships/tags" Target="../tags/tag39.xml" /><Relationship Id="rId3" Type="http://schemas.openxmlformats.org/officeDocument/2006/relationships/tags" Target="../tags/tag40.xml" /><Relationship Id="rId4" Type="http://schemas.openxmlformats.org/officeDocument/2006/relationships/tags" Target="../tags/tag41.xml" /><Relationship Id="rId5" Type="http://schemas.openxmlformats.org/officeDocument/2006/relationships/tags" Target="../tags/tag42.xml" /><Relationship Id="rId6" Type="http://schemas.openxmlformats.org/officeDocument/2006/relationships/tags" Target="../tags/tag43.xml" /><Relationship Id="rId7" Type="http://schemas.openxmlformats.org/officeDocument/2006/relationships/tags" Target="../tags/tag44.xml" /><Relationship Id="rId8" Type="http://schemas.openxmlformats.org/officeDocument/2006/relationships/tags" Target="../tags/tag45.xml" /><Relationship Id="rId9" Type="http://schemas.openxmlformats.org/officeDocument/2006/relationships/tags" Target="../tags/tag46.xml" /></Relationships>
</file>

<file path=ppt/slideLayouts/_rels/slideLayout16.xml.rels>&#65279;<?xml version="1.0" encoding="utf-8" standalone="yes"?><Relationships xmlns="http://schemas.openxmlformats.org/package/2006/relationships"><Relationship Id="rId1" Type="http://schemas.openxmlformats.org/officeDocument/2006/relationships/tags" Target="../tags/tag49.xml" /><Relationship Id="rId2" Type="http://schemas.openxmlformats.org/officeDocument/2006/relationships/tags" Target="../tags/tag50.xml" /><Relationship Id="rId3" Type="http://schemas.openxmlformats.org/officeDocument/2006/relationships/tags" Target="../tags/tag51.xml" /><Relationship Id="rId4" Type="http://schemas.openxmlformats.org/officeDocument/2006/relationships/tags" Target="../tags/tag52.xml" /><Relationship Id="rId5" Type="http://schemas.openxmlformats.org/officeDocument/2006/relationships/tags" Target="../tags/tag53.xml" /><Relationship Id="rId6" Type="http://schemas.openxmlformats.org/officeDocument/2006/relationships/tags" Target="../tags/tag54.xml" /><Relationship Id="rId7" Type="http://schemas.openxmlformats.org/officeDocument/2006/relationships/tags" Target="../tags/tag55.xml" /><Relationship Id="rId8" Type="http://schemas.openxmlformats.org/officeDocument/2006/relationships/slideMaster" Target="../slideMasters/slideMaster2.xml" /></Relationships>
</file>

<file path=ppt/slideLayouts/_rels/slideLayout17.xml.rels>&#65279;<?xml version="1.0" encoding="utf-8" standalone="yes"?><Relationships xmlns="http://schemas.openxmlformats.org/package/2006/relationships"><Relationship Id="rId1" Type="http://schemas.openxmlformats.org/officeDocument/2006/relationships/tags" Target="../tags/tag56.xml" /><Relationship Id="rId2" Type="http://schemas.openxmlformats.org/officeDocument/2006/relationships/tags" Target="../tags/tag57.xml" /><Relationship Id="rId3" Type="http://schemas.openxmlformats.org/officeDocument/2006/relationships/tags" Target="../tags/tag58.xml" /><Relationship Id="rId4" Type="http://schemas.openxmlformats.org/officeDocument/2006/relationships/slideMaster" Target="../slideMasters/slideMaster2.xml" /></Relationships>
</file>

<file path=ppt/slideLayouts/_rels/slideLayout18.xml.rels>&#65279;<?xml version="1.0" encoding="utf-8" standalone="yes"?><Relationships xmlns="http://schemas.openxmlformats.org/package/2006/relationships"><Relationship Id="rId1" Type="http://schemas.openxmlformats.org/officeDocument/2006/relationships/tags" Target="../tags/tag59.xml" /><Relationship Id="rId10" Type="http://schemas.openxmlformats.org/officeDocument/2006/relationships/slideMaster" Target="../slideMasters/slideMaster2.xml" /><Relationship Id="rId2" Type="http://schemas.openxmlformats.org/officeDocument/2006/relationships/tags" Target="../tags/tag60.xml" /><Relationship Id="rId3" Type="http://schemas.openxmlformats.org/officeDocument/2006/relationships/tags" Target="../tags/tag61.xml" /><Relationship Id="rId4" Type="http://schemas.openxmlformats.org/officeDocument/2006/relationships/tags" Target="../tags/tag62.xml" /><Relationship Id="rId5" Type="http://schemas.openxmlformats.org/officeDocument/2006/relationships/tags" Target="../tags/tag63.xml" /><Relationship Id="rId6" Type="http://schemas.openxmlformats.org/officeDocument/2006/relationships/tags" Target="../tags/tag64.xml" /><Relationship Id="rId7" Type="http://schemas.openxmlformats.org/officeDocument/2006/relationships/tags" Target="../tags/tag65.xml" /><Relationship Id="rId8" Type="http://schemas.openxmlformats.org/officeDocument/2006/relationships/tags" Target="../tags/tag66.xml" /><Relationship Id="rId9" Type="http://schemas.openxmlformats.org/officeDocument/2006/relationships/tags" Target="../tags/tag67.xml" /></Relationships>
</file>

<file path=ppt/slideLayouts/_rels/slideLayout19.xml.rels>&#65279;<?xml version="1.0" encoding="utf-8" standalone="yes"?><Relationships xmlns="http://schemas.openxmlformats.org/package/2006/relationships"><Relationship Id="rId1" Type="http://schemas.openxmlformats.org/officeDocument/2006/relationships/tags" Target="../tags/tag68.xml" /><Relationship Id="rId2" Type="http://schemas.openxmlformats.org/officeDocument/2006/relationships/tags" Target="../tags/tag69.xml" /><Relationship Id="rId3" Type="http://schemas.openxmlformats.org/officeDocument/2006/relationships/tags" Target="../tags/tag70.xml" /><Relationship Id="rId4" Type="http://schemas.openxmlformats.org/officeDocument/2006/relationships/tags" Target="../tags/tag71.xml" /><Relationship Id="rId5" Type="http://schemas.openxmlformats.org/officeDocument/2006/relationships/tags" Target="../tags/tag72.xml" /><Relationship Id="rId6" Type="http://schemas.openxmlformats.org/officeDocument/2006/relationships/tags" Target="../tags/tag73.xml" /><Relationship Id="rId7" Type="http://schemas.openxmlformats.org/officeDocument/2006/relationships/tags" Target="../tags/tag74.xml" /><Relationship Id="rId8" Type="http://schemas.openxmlformats.org/officeDocument/2006/relationships/tags" Target="../tags/tag75.xml" /><Relationship Id="rId9"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tags" Target="../tags/tag76.xml" /><Relationship Id="rId2" Type="http://schemas.openxmlformats.org/officeDocument/2006/relationships/tags" Target="../tags/tag77.xml" /><Relationship Id="rId3" Type="http://schemas.openxmlformats.org/officeDocument/2006/relationships/tags" Target="../tags/tag78.xml" /><Relationship Id="rId4" Type="http://schemas.openxmlformats.org/officeDocument/2006/relationships/tags" Target="../tags/tag79.xml" /><Relationship Id="rId5" Type="http://schemas.openxmlformats.org/officeDocument/2006/relationships/tags" Target="../tags/tag80.xml" /><Relationship Id="rId6" Type="http://schemas.openxmlformats.org/officeDocument/2006/relationships/tags" Target="../tags/tag81.xml" /><Relationship Id="rId7" Type="http://schemas.openxmlformats.org/officeDocument/2006/relationships/tags" Target="../tags/tag82.xml" /><Relationship Id="rId8" Type="http://schemas.openxmlformats.org/officeDocument/2006/relationships/slideMaster" Target="../slideMasters/slideMaster2.xml" /></Relationships>
</file>

<file path=ppt/slideLayouts/_rels/slideLayout21.xml.rels>&#65279;<?xml version="1.0" encoding="utf-8" standalone="yes"?><Relationships xmlns="http://schemas.openxmlformats.org/package/2006/relationships"><Relationship Id="rId1" Type="http://schemas.openxmlformats.org/officeDocument/2006/relationships/tags" Target="../tags/tag83.xml" /><Relationship Id="rId10" Type="http://schemas.openxmlformats.org/officeDocument/2006/relationships/slideMaster" Target="../slideMasters/slideMaster2.xml" /><Relationship Id="rId2" Type="http://schemas.openxmlformats.org/officeDocument/2006/relationships/tags" Target="../tags/tag84.xml" /><Relationship Id="rId3" Type="http://schemas.openxmlformats.org/officeDocument/2006/relationships/tags" Target="../tags/tag85.xml" /><Relationship Id="rId4" Type="http://schemas.openxmlformats.org/officeDocument/2006/relationships/tags" Target="../tags/tag86.xml" /><Relationship Id="rId5" Type="http://schemas.openxmlformats.org/officeDocument/2006/relationships/tags" Target="../tags/tag87.xml" /><Relationship Id="rId6" Type="http://schemas.openxmlformats.org/officeDocument/2006/relationships/tags" Target="../tags/tag88.xml" /><Relationship Id="rId7" Type="http://schemas.openxmlformats.org/officeDocument/2006/relationships/tags" Target="../tags/tag89.xml" /><Relationship Id="rId8" Type="http://schemas.openxmlformats.org/officeDocument/2006/relationships/tags" Target="../tags/tag90.xml" /><Relationship Id="rId9" Type="http://schemas.openxmlformats.org/officeDocument/2006/relationships/tags" Target="../tags/tag91.xml" /></Relationships>
</file>

<file path=ppt/slideLayouts/_rels/slideLayout22.xml.rels>&#65279;<?xml version="1.0" encoding="utf-8" standalone="yes"?><Relationships xmlns="http://schemas.openxmlformats.org/package/2006/relationships"><Relationship Id="rId1" Type="http://schemas.openxmlformats.org/officeDocument/2006/relationships/tags" Target="../tags/tag92.xml" /><Relationship Id="rId2" Type="http://schemas.openxmlformats.org/officeDocument/2006/relationships/tags" Target="../tags/tag93.xml" /><Relationship Id="rId3" Type="http://schemas.openxmlformats.org/officeDocument/2006/relationships/tags" Target="../tags/tag94.xml" /><Relationship Id="rId4" Type="http://schemas.openxmlformats.org/officeDocument/2006/relationships/tags" Target="../tags/tag95.xml" /><Relationship Id="rId5" Type="http://schemas.openxmlformats.org/officeDocument/2006/relationships/tags" Target="../tags/tag96.xml" /><Relationship Id="rId6" Type="http://schemas.openxmlformats.org/officeDocument/2006/relationships/tags" Target="../tags/tag97.xml" /><Relationship Id="rId7" Type="http://schemas.openxmlformats.org/officeDocument/2006/relationships/slideMaster" Target="../slideMasters/slideMaster2.xml" /></Relationships>
</file>

<file path=ppt/slideLayouts/_rels/slideLayout23.xml.rels>&#65279;<?xml version="1.0" encoding="utf-8" standalone="yes"?><Relationships xmlns="http://schemas.openxmlformats.org/package/2006/relationships"><Relationship Id="rId1" Type="http://schemas.openxmlformats.org/officeDocument/2006/relationships/tags" Target="../tags/tag98.xml" /><Relationship Id="rId2" Type="http://schemas.openxmlformats.org/officeDocument/2006/relationships/tags" Target="../tags/tag99.xml" /><Relationship Id="rId3" Type="http://schemas.openxmlformats.org/officeDocument/2006/relationships/tags" Target="../tags/tag100.xml" /><Relationship Id="rId4" Type="http://schemas.openxmlformats.org/officeDocument/2006/relationships/tags" Target="../tags/tag101.xml" /><Relationship Id="rId5" Type="http://schemas.openxmlformats.org/officeDocument/2006/relationships/tags" Target="../tags/tag102.xml" /><Relationship Id="rId6" Type="http://schemas.openxmlformats.org/officeDocument/2006/relationships/tags" Target="../tags/tag103.xml" /><Relationship Id="rId7" Type="http://schemas.openxmlformats.org/officeDocument/2006/relationships/tags" Target="../tags/tag104.xml" /><Relationship Id="rId8" Type="http://schemas.openxmlformats.org/officeDocument/2006/relationships/tags" Target="../tags/tag105.xml" /><Relationship Id="rId9" Type="http://schemas.openxmlformats.org/officeDocument/2006/relationships/slideMaster" Target="../slideMasters/slideMaster2.xml" /></Relationships>
</file>

<file path=ppt/slideLayouts/_rels/slideLayout24.xml.rels>&#65279;<?xml version="1.0" encoding="utf-8" standalone="yes"?><Relationships xmlns="http://schemas.openxmlformats.org/package/2006/relationships"><Relationship Id="rId1" Type="http://schemas.openxmlformats.org/officeDocument/2006/relationships/tags" Target="../tags/tag106.xml" /><Relationship Id="rId10" Type="http://schemas.openxmlformats.org/officeDocument/2006/relationships/slideMaster" Target="../slideMasters/slideMaster2.xml" /><Relationship Id="rId2" Type="http://schemas.openxmlformats.org/officeDocument/2006/relationships/tags" Target="../tags/tag107.xml" /><Relationship Id="rId3" Type="http://schemas.openxmlformats.org/officeDocument/2006/relationships/tags" Target="../tags/tag108.xml" /><Relationship Id="rId4" Type="http://schemas.openxmlformats.org/officeDocument/2006/relationships/tags" Target="../tags/tag109.xml" /><Relationship Id="rId5" Type="http://schemas.openxmlformats.org/officeDocument/2006/relationships/tags" Target="../tags/tag110.xml" /><Relationship Id="rId6" Type="http://schemas.openxmlformats.org/officeDocument/2006/relationships/tags" Target="../tags/tag111.xml" /><Relationship Id="rId7" Type="http://schemas.openxmlformats.org/officeDocument/2006/relationships/tags" Target="../tags/tag112.xml" /><Relationship Id="rId8" Type="http://schemas.openxmlformats.org/officeDocument/2006/relationships/tags" Target="../tags/tag113.xml" /><Relationship Id="rId9" Type="http://schemas.openxmlformats.org/officeDocument/2006/relationships/tags" Target="../tags/tag114.xml" /></Relationships>
</file>

<file path=ppt/slideLayouts/_rels/slideLayout25.xml.rels>&#65279;<?xml version="1.0" encoding="utf-8" standalone="yes"?><Relationships xmlns="http://schemas.openxmlformats.org/package/2006/relationships"><Relationship Id="rId1" Type="http://schemas.openxmlformats.org/officeDocument/2006/relationships/tags" Target="../tags/tag115.xml" /><Relationship Id="rId2" Type="http://schemas.openxmlformats.org/officeDocument/2006/relationships/tags" Target="../tags/tag116.xml" /><Relationship Id="rId3" Type="http://schemas.openxmlformats.org/officeDocument/2006/relationships/tags" Target="../tags/tag117.xml" /><Relationship Id="rId4" Type="http://schemas.openxmlformats.org/officeDocument/2006/relationships/tags" Target="../tags/tag118.xml" /><Relationship Id="rId5" Type="http://schemas.openxmlformats.org/officeDocument/2006/relationships/tags" Target="../tags/tag119.xml" /><Relationship Id="rId6" Type="http://schemas.openxmlformats.org/officeDocument/2006/relationships/tags" Target="../tags/tag120.xml" /><Relationship Id="rId7" Type="http://schemas.openxmlformats.org/officeDocument/2006/relationships/tags" Target="../tags/tag121.xml" /><Relationship Id="rId8" Type="http://schemas.openxmlformats.org/officeDocument/2006/relationships/tags" Target="../tags/tag122.xml" /><Relationship Id="rId9" Type="http://schemas.openxmlformats.org/officeDocument/2006/relationships/slideMaster" Target="../slideMasters/slideMaster2.xml" /></Relationships>
</file>

<file path=ppt/slideLayouts/_rels/slideLayout26.xml.rels>&#65279;<?xml version="1.0" encoding="utf-8" standalone="yes"?><Relationships xmlns="http://schemas.openxmlformats.org/package/2006/relationships"><Relationship Id="rId1" Type="http://schemas.openxmlformats.org/officeDocument/2006/relationships/tags" Target="../tags/tag123.xml" /><Relationship Id="rId10" Type="http://schemas.openxmlformats.org/officeDocument/2006/relationships/slideMaster" Target="../slideMasters/slideMaster2.xml" /><Relationship Id="rId2" Type="http://schemas.openxmlformats.org/officeDocument/2006/relationships/tags" Target="../tags/tag124.xml" /><Relationship Id="rId3" Type="http://schemas.openxmlformats.org/officeDocument/2006/relationships/tags" Target="../tags/tag125.xml" /><Relationship Id="rId4" Type="http://schemas.openxmlformats.org/officeDocument/2006/relationships/tags" Target="../tags/tag126.xml" /><Relationship Id="rId5" Type="http://schemas.openxmlformats.org/officeDocument/2006/relationships/tags" Target="../tags/tag127.xml" /><Relationship Id="rId6" Type="http://schemas.openxmlformats.org/officeDocument/2006/relationships/tags" Target="../tags/tag128.xml" /><Relationship Id="rId7" Type="http://schemas.openxmlformats.org/officeDocument/2006/relationships/tags" Target="../tags/tag129.xml" /><Relationship Id="rId8" Type="http://schemas.openxmlformats.org/officeDocument/2006/relationships/tags" Target="../tags/tag130.xml" /><Relationship Id="rId9" Type="http://schemas.openxmlformats.org/officeDocument/2006/relationships/tags" Target="../tags/tag131.xml" /></Relationships>
</file>

<file path=ppt/slideLayouts/_rels/slideLayout27.xml.rels>&#65279;<?xml version="1.0" encoding="utf-8" standalone="yes"?><Relationships xmlns="http://schemas.openxmlformats.org/package/2006/relationships"><Relationship Id="rId1" Type="http://schemas.openxmlformats.org/officeDocument/2006/relationships/tags" Target="../tags/tag132.xml" /><Relationship Id="rId10" Type="http://schemas.openxmlformats.org/officeDocument/2006/relationships/tags" Target="../tags/tag141.xml" /><Relationship Id="rId11" Type="http://schemas.openxmlformats.org/officeDocument/2006/relationships/tags" Target="../tags/tag142.xml" /><Relationship Id="rId12" Type="http://schemas.openxmlformats.org/officeDocument/2006/relationships/slideMaster" Target="../slideMasters/slideMaster2.xml" /><Relationship Id="rId2" Type="http://schemas.openxmlformats.org/officeDocument/2006/relationships/tags" Target="../tags/tag133.xml" /><Relationship Id="rId3" Type="http://schemas.openxmlformats.org/officeDocument/2006/relationships/tags" Target="../tags/tag134.xml" /><Relationship Id="rId4" Type="http://schemas.openxmlformats.org/officeDocument/2006/relationships/tags" Target="../tags/tag135.xml" /><Relationship Id="rId5" Type="http://schemas.openxmlformats.org/officeDocument/2006/relationships/tags" Target="../tags/tag136.xml" /><Relationship Id="rId6" Type="http://schemas.openxmlformats.org/officeDocument/2006/relationships/tags" Target="../tags/tag137.xml" /><Relationship Id="rId7" Type="http://schemas.openxmlformats.org/officeDocument/2006/relationships/tags" Target="../tags/tag138.xml" /><Relationship Id="rId8" Type="http://schemas.openxmlformats.org/officeDocument/2006/relationships/tags" Target="../tags/tag139.xml" /><Relationship Id="rId9" Type="http://schemas.openxmlformats.org/officeDocument/2006/relationships/tags" Target="../tags/tag140.xml" /></Relationships>
</file>

<file path=ppt/slideLayouts/_rels/slideLayout28.xml.rels>&#65279;<?xml version="1.0" encoding="utf-8" standalone="yes"?><Relationships xmlns="http://schemas.openxmlformats.org/package/2006/relationships"><Relationship Id="rId1" Type="http://schemas.openxmlformats.org/officeDocument/2006/relationships/tags" Target="../tags/tag143.xml" /><Relationship Id="rId2" Type="http://schemas.openxmlformats.org/officeDocument/2006/relationships/tags" Target="../tags/tag144.xml" /><Relationship Id="rId3" Type="http://schemas.openxmlformats.org/officeDocument/2006/relationships/tags" Target="../tags/tag145.xml" /><Relationship Id="rId4" Type="http://schemas.openxmlformats.org/officeDocument/2006/relationships/tags" Target="../tags/tag146.xml" /><Relationship Id="rId5" Type="http://schemas.openxmlformats.org/officeDocument/2006/relationships/tags" Target="../tags/tag147.xml" /><Relationship Id="rId6" Type="http://schemas.openxmlformats.org/officeDocument/2006/relationships/tags" Target="../tags/tag148.xml" /><Relationship Id="rId7" Type="http://schemas.openxmlformats.org/officeDocument/2006/relationships/tags" Target="../tags/tag149.xml" /><Relationship Id="rId8" Type="http://schemas.openxmlformats.org/officeDocument/2006/relationships/tags" Target="../tags/tag150.xml" /><Relationship Id="rId9" Type="http://schemas.openxmlformats.org/officeDocument/2006/relationships/slideMaster" Target="../slideMasters/slideMaster2.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r>
              <a:rPr lang="zh-CN" altLang="en-US"/>
              <a:t>单击此处添加标题</a:t>
            </a:r>
            <a:endParaRPr lang="zh-CN" altLang="en-US"/>
          </a:p>
        </p:txBody>
      </p:sp>
      <p:sp>
        <p:nvSpPr>
          <p:cNvPr id="4" name="日期占位符 3"/>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
            </a:fld>
            <a:endParaRPr lang="zh-CN" altLang="en-US"/>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单击此处添加副标题</a:t>
            </a:r>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内容">
    <p:spTree>
      <p:nvGrpSpPr>
        <p:cNvPr id="1" name=""/>
        <p:cNvGrpSpPr/>
        <p:nvPr/>
      </p:nvGrpSpPr>
      <p:grpSpPr>
        <a:xfrm>
          <a:off x="0" y="0"/>
          <a: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xfrm>
      </p:grpSpPr>
      <p:sp>
        <p:nvSpPr>
          <p:cNvPr id="16" name="日期占位符 15"/>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17" name="页脚占位符 16"/>
          <p:cNvSpPr>
            <a:spLocks noGrp="1"/>
          </p:cNvSpPr>
          <p:nvPr>
            <p:ph type="ftr" sz="quarter" idx="11"/>
            <p:custDataLst>
              <p:tags r:id="rId2"/>
            </p:custDataLst>
          </p:nvPr>
        </p:nvSpPr>
        <p:spPr/>
        <p:txBody>
          <a:bodyPr/>
          <a:lstStyle/>
          <a:p>
            <a:endParaRPr lang="zh-CN" altLang="en-US"/>
          </a:p>
        </p:txBody>
      </p:sp>
      <p:sp>
        <p:nvSpPr>
          <p:cNvPr id="18" name="灯片编号占位符 17"/>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2" name="标题 1"/>
          <p:cNvSpPr>
            <a:spLocks noGrp="1"/>
          </p:cNvSpPr>
          <p:nvPr>
            <p:ph type="ctrTitle" hasCustomPrompt="1"/>
            <p:custDataLst>
              <p:tags r:id="rId4"/>
            </p:custDataLst>
          </p:nvPr>
        </p:nvSpPr>
        <p:spPr>
          <a:xfrm>
            <a:off x="2390140" y="1855881"/>
            <a:ext cx="7412355" cy="1611630"/>
          </a:xfrm>
        </p:spPr>
        <p:txBody>
          <a:bodyPr lIns="90000" tIns="46800" rIns="90000" bIns="46800" anchor="b" anchorCtr="0">
            <a:normAutofit/>
          </a:bodyPr>
          <a:lstStyle>
            <a:lvl1pPr algn="ctr" eaLnBrk="1" fontAlgn="auto" latinLnBrk="0" hangingPunct="1">
              <a:defRPr sz="8600" b="0" u="none" strike="noStrike" kern="1200" cap="none" spc="0" normalizeH="0" baseline="0">
                <a:solidFill>
                  <a:schemeClr val="bg1"/>
                </a:solidFill>
                <a:uFillTx/>
                <a:latin typeface="Arial" panose="020b0604020202020204" pitchFamily="34" charset="0"/>
                <a:ea typeface="汉仪旗黑-85S" panose="00020600040101010101" pitchFamily="18" charset="-122"/>
              </a:defRPr>
            </a:lvl1pPr>
          </a:lstStyle>
          <a:p>
            <a:r>
              <a:rPr lang="zh-CN" altLang="en-US"/>
              <a:t>编辑标题</a:t>
            </a:r>
            <a:endParaRPr lang="zh-CN" altLang="en-US"/>
          </a:p>
        </p:txBody>
      </p:sp>
      <p:sp>
        <p:nvSpPr>
          <p:cNvPr id="3" name="副标题 2"/>
          <p:cNvSpPr>
            <a:spLocks noGrp="1"/>
          </p:cNvSpPr>
          <p:nvPr>
            <p:ph type="subTitle" idx="1" hasCustomPrompt="1"/>
            <p:custDataLst>
              <p:tags r:id="rId5"/>
            </p:custDataLst>
          </p:nvPr>
        </p:nvSpPr>
        <p:spPr>
          <a:xfrm>
            <a:off x="2378736" y="4062016"/>
            <a:ext cx="7412224" cy="950984"/>
          </a:xfrm>
        </p:spPr>
        <p:txBody>
          <a:bodyPr lIns="90000" tIns="46800" rIns="90000" bIns="46800">
            <a:normAutofit/>
          </a:bodyPr>
          <a:lstStyle>
            <a:lvl1pPr marL="0" indent="0" algn="ctr" eaLnBrk="1" fontAlgn="auto" latinLnBrk="0" hangingPunct="1">
              <a:lnSpc>
                <a:spcPct val="100000"/>
              </a:lnSpc>
              <a:buNone/>
              <a:defRPr sz="2000" u="none" strike="noStrike" kern="1200" cap="none" spc="0" normalizeH="0" baseline="0">
                <a:solidFill>
                  <a:schemeClr val="bg1"/>
                </a:solidFill>
                <a:uFillTx/>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单击此处编辑副标题</a:t>
            </a:r>
            <a:endParaRPr lang="zh-CN" altLang="en-US"/>
          </a:p>
        </p:txBody>
      </p:sp>
      <p:sp>
        <p:nvSpPr>
          <p:cNvPr id="5" name="文本占位符 4"/>
          <p:cNvSpPr>
            <a:spLocks noGrp="1"/>
          </p:cNvSpPr>
          <p:nvPr>
            <p:ph type="body" sz="quarter" idx="13" hasCustomPrompt="1"/>
            <p:custDataLst>
              <p:tags r:id="rId6"/>
            </p:custDataLst>
          </p:nvPr>
        </p:nvSpPr>
        <p:spPr>
          <a:xfrm>
            <a:off x="2602432" y="6129059"/>
            <a:ext cx="2898775" cy="434975"/>
          </a:xfrm>
        </p:spPr>
        <p:txBody>
          <a:bodyPr/>
          <a:lstStyle>
            <a:lvl1pPr marL="0" indent="0" algn="ctr" eaLnBrk="1" fontAlgn="auto" latinLnBrk="0" hangingPunct="1">
              <a:lnSpc>
                <a:spcPct val="100000"/>
              </a:lnSpc>
              <a:buNone/>
              <a:defRPr sz="1400" u="none" strike="noStrike" kern="1200" cap="none" spc="150" normalizeH="0">
                <a:solidFill>
                  <a:schemeClr val="bg1"/>
                </a:solidFill>
                <a:uFillTx/>
                <a:latin typeface="Arial" panose="020b0604020202020204" pitchFamily="34" charset="0"/>
              </a:defRPr>
            </a:lvl1pPr>
          </a:lstStyle>
          <a:p>
            <a:pPr lvl="0"/>
            <a:r>
              <a:rPr lang="zh-CN" altLang="en-US"/>
              <a:t>编辑文本</a:t>
            </a:r>
            <a:endParaRPr lang="zh-CN" altLang="en-US"/>
          </a:p>
        </p:txBody>
      </p:sp>
      <p:sp>
        <p:nvSpPr>
          <p:cNvPr id="19" name="文本占位符 5"/>
          <p:cNvSpPr>
            <a:spLocks noGrp="1"/>
          </p:cNvSpPr>
          <p:nvPr>
            <p:ph type="body" sz="quarter" idx="14" hasCustomPrompt="1"/>
            <p:custDataLst>
              <p:tags r:id="rId7"/>
            </p:custDataLst>
          </p:nvPr>
        </p:nvSpPr>
        <p:spPr>
          <a:xfrm>
            <a:off x="6676174" y="6128796"/>
            <a:ext cx="2601641" cy="434975"/>
          </a:xfrm>
        </p:spPr>
        <p:txBody>
          <a:bodyPr/>
          <a:lstStyle>
            <a:lvl1pPr marL="0" indent="0" algn="ctr" eaLnBrk="1" fontAlgn="auto" latinLnBrk="0" hangingPunct="1">
              <a:lnSpc>
                <a:spcPct val="100000"/>
              </a:lnSpc>
              <a:buNone/>
              <a:defRPr sz="1400" u="none" strike="noStrike" kern="1200" cap="none" spc="150" normalizeH="0">
                <a:solidFill>
                  <a:schemeClr val="bg1"/>
                </a:solidFill>
                <a:uFillTx/>
                <a:latin typeface="Arial" panose="020b0604020202020204" pitchFamily="34" charset="0"/>
              </a:defRPr>
            </a:lvl1pPr>
          </a:lstStyle>
          <a:p>
            <a:pPr lvl="0"/>
            <a:r>
              <a:rPr lang="zh-CN" altLang="en-US"/>
              <a:t>编辑文本</a:t>
            </a:r>
            <a:endParaRPr lang="zh-CN" altLang="en-US"/>
          </a:p>
        </p:txBody>
      </p:sp>
      <p:sp>
        <p:nvSpPr>
          <p:cNvPr id="13" name="矩形 12"/>
          <p:cNvSpPr/>
          <p:nvPr userDrawn="1">
            <p:custDataLst>
              <p:tags r:id="rId8"/>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9"/>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10"/>
            </p:custDataLst>
          </p:nvPr>
        </p:nvSpPr>
        <p:spPr>
          <a:xfrm>
            <a:off x="1056000" y="1039495"/>
            <a:ext cx="10080000" cy="4811395"/>
          </a:xfrm>
          <a:prstGeom prst="rect">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 name="直接连接符 19"/>
          <p:cNvCxnSpPr/>
          <p:nvPr userDrawn="1">
            <p:custDataLst>
              <p:tags r:id="rId11"/>
            </p:custDataLst>
          </p:nvPr>
        </p:nvCxnSpPr>
        <p:spPr>
          <a:xfrm>
            <a:off x="5630545" y="3785856"/>
            <a:ext cx="931545"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bg>
      <p:bgPr>
        <a:solidFill>
          <a:schemeClr val="bg2"/>
        </a:solidFill>
        <a:effectLst/>
      </p:bgPr>
    </p:bg>
    <p:spTree>
      <p:nvGrpSpPr>
        <p:cNvPr id="1" name=""/>
        <p:cNvGrpSpPr/>
        <p:nvPr/>
      </p:nvGrpSpPr>
      <p:grpSpPr>
        <a:xfrm>
          <a:off x="0" y="0"/>
          <a:ext cx="0" cy="0"/>
        </a:xfrm>
      </p:grpSpPr>
      <p:grpSp>
        <p:nvGrpSpPr>
          <p:cNvPr id="9" name="组合 8"/>
          <p:cNvGrpSpPr/>
          <p:nvPr userDrawn="1">
            <p:custDataLst>
              <p:tags r:id="rId1"/>
            </p:custDataLst>
          </p:nvPr>
        </p:nvGrpSpPr>
        <p:grpSpPr>
          <a:xfrm>
            <a:off x="0" y="2455334"/>
            <a:ext cx="12200466" cy="1964266"/>
            <a:chOff x="0" y="2455334"/>
            <a:chExt cx="12200466" cy="1964266"/>
          </a:xfrm>
        </p:grpSpPr>
        <p:sp>
          <p:nvSpPr>
            <p:cNvPr id="7" name="矩形 6"/>
            <p:cNvSpPr/>
            <p:nvPr userDrawn="1">
              <p:custDataLst>
                <p:tags r:id="rId2"/>
              </p:custDataLst>
            </p:nvPr>
          </p:nvSpPr>
          <p:spPr>
            <a:xfrm>
              <a:off x="0"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custDataLst>
                <p:tags r:id="rId3"/>
              </p:custDataLst>
            </p:nvPr>
          </p:nvSpPr>
          <p:spPr>
            <a:xfrm>
              <a:off x="12014199"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4"/>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a:solidFill>
                  <a:schemeClr val="bg1"/>
                </a:solidFill>
                <a:uFillTx/>
                <a:latin typeface="微软雅黑"/>
                <a:ea typeface="微软雅黑"/>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idx="1"/>
            <p:custDataLst>
              <p:tags r:id="rId5"/>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1pPr>
            <a:lvl2pPr marL="685800" marR="0" lvl="1" indent="-228600" algn="l" defTabSz="914400" rtl="0" eaLnBrk="1" fontAlgn="auto" latinLnBrk="0" hangingPunct="1">
              <a:lnSpc>
                <a:spcPct val="120000"/>
              </a:lnSpc>
              <a:spcBef>
                <a:spcPct val="0"/>
              </a:spcBef>
              <a:spcAft>
                <a:spcPts val="1000"/>
              </a:spcAft>
              <a:buFont typeface="Arial" panose="020b0604020202020204" pitchFamily="34" charset="0"/>
              <a:buChar char="•"/>
              <a:tabLst>
                <a:tab pos="1609725"/>
              </a:tabLst>
              <a:defRPr kumimoji="0" lang="zh-CN" altLang="en-US" sz="1600" b="0" i="0" u="none" strike="noStrike" kern="1200" cap="none" spc="150" normalizeH="0" baseline="0" noProof="1">
                <a:solidFill>
                  <a:schemeClr val="bg1"/>
                </a:solidFill>
                <a:uFillTx/>
                <a:latin typeface="微软雅黑"/>
                <a:ea typeface="微软雅黑"/>
                <a:cs typeface="+mn-cs"/>
                <a:sym typeface="+mn-ea"/>
              </a:defRPr>
            </a:lvl2pPr>
            <a:lvl3pPr marL="1143000" marR="0" lvl="2"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3pPr>
            <a:lvl4pPr marL="1600200" marR="0" lvl="3"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4pPr>
            <a:lvl5pPr marL="2057400" marR="0" lvl="4"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日期占位符 3"/>
          <p:cNvSpPr>
            <a:spLocks noGrp="1"/>
          </p:cNvSpPr>
          <p:nvPr>
            <p:ph type="dt" sz="half" idx="10"/>
            <p:custDataLst>
              <p:tags r:id="rId6"/>
            </p:custDataLst>
          </p:nvPr>
        </p:nvSpPr>
        <p:spPr/>
        <p:txBody>
          <a:bodyPr/>
          <a:lstStyle>
            <a:lvl1pPr>
              <a:lnSpc>
                <a:spcPct val="120000"/>
              </a:lnSpc>
              <a:defRPr/>
            </a:lvl1p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7"/>
            </p:custDataLst>
          </p:nvPr>
        </p:nvSpPr>
        <p:spPr/>
        <p:txBody>
          <a:bodyPr/>
          <a:lstStyle>
            <a:lvl1pPr>
              <a:lnSpc>
                <a:spcPct val="120000"/>
              </a:lnSpc>
              <a:defRPr/>
            </a:lvl1pPr>
          </a:lstStyle>
          <a:p>
            <a:endParaRPr lang="zh-CN" altLang="en-US"/>
          </a:p>
        </p:txBody>
      </p:sp>
      <p:sp>
        <p:nvSpPr>
          <p:cNvPr id="6" name="灯片编号占位符 5"/>
          <p:cNvSpPr>
            <a:spLocks noGrp="1"/>
          </p:cNvSpPr>
          <p:nvPr>
            <p:ph type="sldNum" sz="quarter" idx="12"/>
            <p:custDataLst>
              <p:tags r:id="rId8"/>
            </p:custDataLst>
          </p:nvPr>
        </p:nvSpPr>
        <p:spPr/>
        <p:txBody>
          <a:bodyPr/>
          <a:lstStyle>
            <a:lvl1pPr>
              <a:lnSpc>
                <a:spcPct val="120000"/>
              </a:lnSpc>
              <a:defRPr/>
            </a:lvl1p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节标题">
    <p:bg>
      <p:bgPr>
        <a:solidFill>
          <a:schemeClr val="bg2"/>
        </a:solidFill>
        <a:effectLst/>
      </p:bgPr>
    </p:bg>
    <p:spTree>
      <p:nvGrpSpPr>
        <p:cNvPr id="1" name=""/>
        <p:cNvGrpSpPr/>
        <p:nvPr/>
      </p:nvGrpSpPr>
      <p:grpSpPr>
        <a:xfrm>
          <a:off x="0" y="0"/>
          <a:ext cx="0" cy="0"/>
        </a:xfrm>
      </p:grpSpPr>
      <p:grpSp>
        <p:nvGrpSpPr>
          <p:cNvPr id="11" name="组合 10"/>
          <p:cNvGrpSpPr/>
          <p:nvPr userDrawn="1">
            <p:custDataLst>
              <p:tags r:id="rId1"/>
            </p:custDataLst>
          </p:nvPr>
        </p:nvGrpSpPr>
        <p:grpSpPr>
          <a:xfrm>
            <a:off x="0" y="1464734"/>
            <a:ext cx="8822958" cy="2166694"/>
            <a:chOff x="0" y="1464734"/>
            <a:chExt cx="8822958" cy="2166694"/>
          </a:xfrm>
        </p:grpSpPr>
        <p:sp>
          <p:nvSpPr>
            <p:cNvPr id="7" name="矩形 6"/>
            <p:cNvSpPr/>
            <p:nvPr>
              <p:custDataLst>
                <p:tags r:id="rId2"/>
              </p:custDataLst>
            </p:nvPr>
          </p:nvSpPr>
          <p:spPr>
            <a:xfrm>
              <a:off x="0" y="14647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custDataLst>
                <p:tags r:id="rId3"/>
              </p:custDataLst>
            </p:nvPr>
          </p:nvSpPr>
          <p:spPr>
            <a:xfrm>
              <a:off x="6365508" y="1501730"/>
              <a:ext cx="2457450" cy="21296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PA_形状 1361"/>
            <p:cNvSpPr/>
            <p:nvPr>
              <p:custDataLst>
                <p:tags r:id="rId4"/>
              </p:custDataLst>
            </p:nvPr>
          </p:nvSpPr>
          <p:spPr>
            <a:xfrm flipV="1">
              <a:off x="659928" y="3431980"/>
              <a:ext cx="3700722" cy="2149"/>
            </a:xfrm>
            <a:prstGeom prst="line">
              <a:avLst/>
            </a:prstGeom>
            <a:ln>
              <a:solidFill>
                <a:schemeClr val="bg1"/>
              </a:solidFill>
              <a:miter/>
            </a:ln>
          </p:spPr>
          <p:txBody>
            <a:bodyPr lIns="22860" rIns="22860"/>
            <a:lstStyle/>
            <a:p>
              <a:endParaRPr sz="900">
                <a:solidFill>
                  <a:srgbClr val="262626"/>
                </a:solidFill>
                <a:latin typeface="Century Gothic" panose="020b0502020202020204" pitchFamily="34" charset="0"/>
              </a:endParaRPr>
            </a:p>
          </p:txBody>
        </p:sp>
      </p:grpSp>
      <p:sp>
        <p:nvSpPr>
          <p:cNvPr id="4" name="日期占位符 3"/>
          <p:cNvSpPr>
            <a:spLocks noGrp="1"/>
          </p:cNvSpPr>
          <p:nvPr>
            <p:ph type="dt" sz="half" idx="10"/>
            <p:custDataLst>
              <p:tags r:id="rId5"/>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6"/>
            </p:custDataLst>
          </p:nvPr>
        </p:nvSpPr>
        <p:spPr/>
        <p:txBody>
          <a:bodyPr/>
          <a:lstStyle/>
          <a:p>
            <a:endParaRPr lang="zh-CN" altLang="en-US"/>
          </a:p>
        </p:txBody>
      </p:sp>
      <p:sp>
        <p:nvSpPr>
          <p:cNvPr id="6" name="灯片编号占位符 5"/>
          <p:cNvSpPr>
            <a:spLocks noGrp="1"/>
          </p:cNvSpPr>
          <p:nvPr>
            <p:ph type="sldNum" sz="quarter" idx="12"/>
            <p:custDataLst>
              <p:tags r:id="rId7"/>
            </p:custDataLst>
          </p:nvPr>
        </p:nvSpPr>
        <p:spPr/>
        <p:txBody>
          <a:bodyPr/>
          <a:lstStyle/>
          <a:p>
            <a:fld id="{49AE70B2-8BF9-45C0-BB95-33D1B9D3A854}" type="slidenum">
              <a:rPr lang="zh-CN" altLang="en-US" smtClean="0"/>
              <a:t/>
            </a:fld>
            <a:endParaRPr lang="zh-CN" altLang="en-US"/>
          </a:p>
        </p:txBody>
      </p:sp>
      <p:sp>
        <p:nvSpPr>
          <p:cNvPr id="2" name="标题 1"/>
          <p:cNvSpPr>
            <a:spLocks noGrp="1"/>
          </p:cNvSpPr>
          <p:nvPr>
            <p:ph type="title" hasCustomPrompt="1"/>
            <p:custDataLst>
              <p:tags r:id="rId8"/>
            </p:custDataLst>
          </p:nvPr>
        </p:nvSpPr>
        <p:spPr>
          <a:xfrm>
            <a:off x="713318" y="2488402"/>
            <a:ext cx="5538800" cy="796000"/>
          </a:xfrm>
        </p:spPr>
        <p:txBody>
          <a:bodyPr lIns="90000" tIns="46800" rIns="90000" bIns="46800" anchor="b" anchorCtr="0">
            <a:normAutofit/>
          </a:bodyPr>
          <a:lstStyle>
            <a:lvl1pPr>
              <a:defRPr sz="4000" u="none" strike="noStrike" kern="1200" cap="none" spc="0" normalizeH="0" baseline="0">
                <a:solidFill>
                  <a:schemeClr val="bg1"/>
                </a:solidFill>
                <a:uFillTx/>
                <a:latin typeface="Arial" panose="020b0604020202020204" pitchFamily="34" charset="0"/>
                <a:ea typeface="汉仪旗黑-85S" panose="00020600040101010101" pitchFamily="18" charset="-122"/>
              </a:defRPr>
            </a:lvl1pPr>
          </a:lstStyle>
          <a:p>
            <a:r>
              <a:rPr lang="zh-CN" altLang="en-US"/>
              <a:t>单击此处编辑标题</a:t>
            </a:r>
            <a:endParaRPr lang="zh-CN" altLang="en-US"/>
          </a:p>
        </p:txBody>
      </p:sp>
      <p:sp>
        <p:nvSpPr>
          <p:cNvPr id="3" name="文本占位符 2"/>
          <p:cNvSpPr>
            <a:spLocks noGrp="1"/>
          </p:cNvSpPr>
          <p:nvPr>
            <p:ph type="body" idx="1"/>
            <p:custDataLst>
              <p:tags r:id="rId9"/>
            </p:custDataLst>
          </p:nvPr>
        </p:nvSpPr>
        <p:spPr>
          <a:xfrm>
            <a:off x="713318" y="3812341"/>
            <a:ext cx="3776400" cy="1342949"/>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0" normalizeH="0" baseline="0" noProof="1">
                <a:solidFill>
                  <a:schemeClr val="bg1"/>
                </a:solidFill>
                <a:uFillTx/>
                <a:latin typeface="Arial" panose="020b0604020202020204" pitchFamily="34" charset="0"/>
                <a:ea typeface="微软雅黑"/>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bg>
      <p:bgPr>
        <a:solidFill>
          <a:schemeClr val="bg2"/>
        </a:solidFill>
        <a:effectLst/>
      </p:bgPr>
    </p:bg>
    <p:spTree>
      <p:nvGrpSpPr>
        <p:cNvPr id="1" name=""/>
        <p:cNvGrpSpPr/>
        <p:nvPr/>
      </p:nvGrpSpPr>
      <p:grpSpPr>
        <a:xfrm>
          <a:off x="0" y="0"/>
          <a:ext cx="0" cy="0"/>
        </a:xfrm>
      </p:grpSpPr>
      <p:grpSp>
        <p:nvGrpSpPr>
          <p:cNvPr id="10" name="组合 9"/>
          <p:cNvGrpSpPr/>
          <p:nvPr userDrawn="1">
            <p:custDataLst>
              <p:tags r:id="rId1"/>
            </p:custDataLst>
          </p:nvPr>
        </p:nvGrpSpPr>
        <p:grpSpPr>
          <a:xfrm>
            <a:off x="0" y="2455334"/>
            <a:ext cx="12200466" cy="1964266"/>
            <a:chOff x="0" y="2455334"/>
            <a:chExt cx="12200466" cy="1964266"/>
          </a:xfrm>
        </p:grpSpPr>
        <p:sp>
          <p:nvSpPr>
            <p:cNvPr id="8" name="矩形 7"/>
            <p:cNvSpPr/>
            <p:nvPr userDrawn="1">
              <p:custDataLst>
                <p:tags r:id="rId2"/>
              </p:custDataLst>
            </p:nvPr>
          </p:nvSpPr>
          <p:spPr>
            <a:xfrm>
              <a:off x="0"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custDataLst>
                <p:tags r:id="rId3"/>
              </p:custDataLst>
            </p:nvPr>
          </p:nvSpPr>
          <p:spPr>
            <a:xfrm>
              <a:off x="12014199"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4"/>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a:solidFill>
                  <a:schemeClr val="bg1"/>
                </a:solidFill>
                <a:uFillTx/>
                <a:latin typeface="微软雅黑"/>
                <a:ea typeface="微软雅黑"/>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5"/>
            </p:custDataLst>
          </p:nvPr>
        </p:nvSpPr>
        <p:spPr>
          <a:xfrm>
            <a:off x="669930" y="952508"/>
            <a:ext cx="5283242" cy="5388907"/>
          </a:xfrm>
        </p:spPr>
        <p:txBody>
          <a:bodyPr vert="horz" lIns="101600" tIns="0" rIns="82550" bIns="0" rtlCol="0">
            <a:noAutofit/>
          </a:bodyPr>
          <a:lstStyle>
            <a:lvl1pPr marL="228600" marR="0" lvl="0"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1pPr>
            <a:lvl2pPr marL="685800" marR="0" lvl="1" indent="-228600" algn="l" defTabSz="914400" rtl="0" eaLnBrk="1" fontAlgn="auto" latinLnBrk="0" hangingPunct="1">
              <a:lnSpc>
                <a:spcPct val="120000"/>
              </a:lnSpc>
              <a:spcBef>
                <a:spcPct val="0"/>
              </a:spcBef>
              <a:spcAft>
                <a:spcPts val="1000"/>
              </a:spcAft>
              <a:buFont typeface="Arial" panose="020b0604020202020204" pitchFamily="34" charset="0"/>
              <a:buChar char="•"/>
              <a:tabLst>
                <a:tab pos="1609725"/>
              </a:tabLst>
              <a:defRPr kumimoji="0" lang="zh-CN" altLang="en-US" sz="1600" b="0" i="0" u="none" strike="noStrike" kern="1200" cap="none" spc="150" normalizeH="0" baseline="0" noProof="1">
                <a:solidFill>
                  <a:schemeClr val="bg1"/>
                </a:solidFill>
                <a:uFillTx/>
                <a:latin typeface="微软雅黑"/>
                <a:ea typeface="微软雅黑"/>
                <a:cs typeface="+mn-cs"/>
                <a:sym typeface="+mn-ea"/>
              </a:defRPr>
            </a:lvl2pPr>
            <a:lvl3pPr marL="1143000" marR="0" lvl="2"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3pPr>
            <a:lvl4pPr marL="1600200" marR="0" lvl="3"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4pPr>
            <a:lvl5pPr marL="2057400" marR="0" lvl="4"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6"/>
            </p:custDataLst>
          </p:nvPr>
        </p:nvSpPr>
        <p:spPr>
          <a:xfrm>
            <a:off x="6238877" y="952508"/>
            <a:ext cx="5283242" cy="5388907"/>
          </a:xfrm>
        </p:spPr>
        <p:txBody>
          <a:bodyPr>
            <a:noAutofit/>
          </a:bodyPr>
          <a:lstStyle>
            <a:lvl1pPr>
              <a:lnSpc>
                <a:spcPct val="120000"/>
              </a:lnSpc>
              <a:defRPr sz="1600" baseline="0">
                <a:solidFill>
                  <a:schemeClr val="bg1"/>
                </a:solidFill>
                <a:latin typeface="微软雅黑"/>
                <a:ea typeface="微软雅黑"/>
              </a:defRPr>
            </a:lvl1pPr>
            <a:lvl2pPr>
              <a:lnSpc>
                <a:spcPct val="120000"/>
              </a:lnSpc>
              <a:defRPr sz="1600" baseline="0">
                <a:solidFill>
                  <a:schemeClr val="bg1"/>
                </a:solidFill>
                <a:latin typeface="微软雅黑"/>
                <a:ea typeface="微软雅黑"/>
              </a:defRPr>
            </a:lvl2pPr>
            <a:lvl3pPr>
              <a:lnSpc>
                <a:spcPct val="120000"/>
              </a:lnSpc>
              <a:defRPr sz="1600" baseline="0">
                <a:solidFill>
                  <a:schemeClr val="bg1"/>
                </a:solidFill>
                <a:latin typeface="微软雅黑"/>
                <a:ea typeface="微软雅黑"/>
              </a:defRPr>
            </a:lvl3pPr>
            <a:lvl4pPr>
              <a:lnSpc>
                <a:spcPct val="120000"/>
              </a:lnSpc>
              <a:defRPr sz="1600" baseline="0">
                <a:solidFill>
                  <a:schemeClr val="bg1"/>
                </a:solidFill>
                <a:latin typeface="微软雅黑"/>
                <a:ea typeface="微软雅黑"/>
              </a:defRPr>
            </a:lvl4pPr>
            <a:lvl5pPr>
              <a:lnSpc>
                <a:spcPct val="120000"/>
              </a:lnSpc>
              <a:defRPr sz="1600" baseline="0">
                <a:solidFill>
                  <a:schemeClr val="bg1"/>
                </a:solidFill>
                <a:latin typeface="微软雅黑"/>
                <a:ea typeface="微软雅黑"/>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custDataLst>
              <p:tags r:id="rId7"/>
            </p:custDataLst>
          </p:nvPr>
        </p:nvSpPr>
        <p:spPr/>
        <p:txBody>
          <a:bodyPr/>
          <a:lstStyle>
            <a:lvl1pPr>
              <a:lnSpc>
                <a:spcPct val="120000"/>
              </a:lnSpc>
              <a:defRPr/>
            </a:lvl1pPr>
          </a:lstStyle>
          <a:p>
            <a:fld id="{760FBDFE-C587-4B4C-A407-44438C67B59E}" type="datetimeFigureOut">
              <a:rPr lang="zh-CN" altLang="en-US" smtClean="0"/>
              <a:t/>
            </a:fld>
            <a:endParaRPr lang="zh-CN" altLang="en-US"/>
          </a:p>
        </p:txBody>
      </p:sp>
      <p:sp>
        <p:nvSpPr>
          <p:cNvPr id="6" name="页脚占位符 5"/>
          <p:cNvSpPr>
            <a:spLocks noGrp="1"/>
          </p:cNvSpPr>
          <p:nvPr>
            <p:ph type="ftr" sz="quarter" idx="11"/>
            <p:custDataLst>
              <p:tags r:id="rId8"/>
            </p:custDataLst>
          </p:nvPr>
        </p:nvSpPr>
        <p:spPr/>
        <p:txBody>
          <a:bodyPr/>
          <a:lstStyle>
            <a:lvl1pPr>
              <a:lnSpc>
                <a:spcPct val="120000"/>
              </a:lnSpc>
              <a:defRPr/>
            </a:lvl1pPr>
          </a:lstStyle>
          <a:p>
            <a:endParaRPr lang="zh-CN" altLang="en-US"/>
          </a:p>
        </p:txBody>
      </p:sp>
      <p:sp>
        <p:nvSpPr>
          <p:cNvPr id="7" name="灯片编号占位符 6"/>
          <p:cNvSpPr>
            <a:spLocks noGrp="1"/>
          </p:cNvSpPr>
          <p:nvPr>
            <p:ph type="sldNum" sz="quarter" idx="12"/>
            <p:custDataLst>
              <p:tags r:id="rId9"/>
            </p:custDataLst>
          </p:nvPr>
        </p:nvSpPr>
        <p:spPr/>
        <p:txBody>
          <a:bodyPr/>
          <a:lstStyle>
            <a:lvl1pPr>
              <a:lnSpc>
                <a:spcPct val="120000"/>
              </a:lnSpc>
              <a:defRPr/>
            </a:lvl1p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bg>
      <p:bgPr>
        <a:solidFill>
          <a:schemeClr val="bg2"/>
        </a:solidFill>
        <a:effectLst/>
      </p:bgPr>
    </p:bg>
    <p:spTree>
      <p:nvGrpSpPr>
        <p:cNvPr id="1" name=""/>
        <p:cNvGrpSpPr/>
        <p:nvPr/>
      </p:nvGrpSpPr>
      <p:grpSpPr>
        <a:xfrm>
          <a:off x="0" y="0"/>
          <a:ext cx="0" cy="0"/>
        </a:xfrm>
      </p:grpSpPr>
      <p:grpSp>
        <p:nvGrpSpPr>
          <p:cNvPr id="12" name="组合 11"/>
          <p:cNvGrpSpPr/>
          <p:nvPr userDrawn="1">
            <p:custDataLst>
              <p:tags r:id="rId1"/>
            </p:custDataLst>
          </p:nvPr>
        </p:nvGrpSpPr>
        <p:grpSpPr>
          <a:xfrm>
            <a:off x="0" y="2455334"/>
            <a:ext cx="12200466" cy="1964266"/>
            <a:chOff x="0" y="2455334"/>
            <a:chExt cx="12200466" cy="1964266"/>
          </a:xfrm>
        </p:grpSpPr>
        <p:sp>
          <p:nvSpPr>
            <p:cNvPr id="10" name="矩形 9"/>
            <p:cNvSpPr/>
            <p:nvPr userDrawn="1">
              <p:custDataLst>
                <p:tags r:id="rId2"/>
              </p:custDataLst>
            </p:nvPr>
          </p:nvSpPr>
          <p:spPr>
            <a:xfrm>
              <a:off x="0"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3"/>
              </p:custDataLst>
            </p:nvPr>
          </p:nvSpPr>
          <p:spPr>
            <a:xfrm>
              <a:off x="12014199"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4"/>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a:solidFill>
                  <a:schemeClr val="bg1"/>
                </a:solidFill>
                <a:uFillTx/>
                <a:latin typeface="微软雅黑"/>
                <a:ea typeface="微软雅黑"/>
                <a:cs typeface="+mj-cs"/>
                <a:sym typeface="+mn-ea"/>
              </a:defRPr>
            </a:lvl1pPr>
          </a:lstStyle>
          <a:p>
            <a:pPr lvl="0"/>
            <a:r>
              <a:rPr>
                <a:sym typeface="+mn-ea"/>
              </a:rPr>
              <a:t>单击此处编辑母版标题样式</a:t>
            </a:r>
            <a:endParaRPr>
              <a:sym typeface="+mn-ea"/>
            </a:endParaRPr>
          </a:p>
        </p:txBody>
      </p:sp>
      <p:sp>
        <p:nvSpPr>
          <p:cNvPr id="3" name="文本占位符 2"/>
          <p:cNvSpPr>
            <a:spLocks noGrp="1"/>
          </p:cNvSpPr>
          <p:nvPr>
            <p:ph type="body" idx="1" hasCustomPrompt="1"/>
            <p:custDataLst>
              <p:tags r:id="rId5"/>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20000"/>
              </a:lnSpc>
              <a:spcAft>
                <a:spcPct val="0"/>
              </a:spcAft>
              <a:buNone/>
              <a:defRPr sz="2000" b="0" u="none" strike="noStrike" kern="1200" cap="none" spc="200" normalizeH="0" baseline="0">
                <a:solidFill>
                  <a:schemeClr val="bg1"/>
                </a:solidFill>
                <a:uFillTx/>
                <a:latin typeface="微软雅黑"/>
                <a:ea typeface="微软雅黑"/>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endParaRPr lang="zh-CN" altLang="en-US"/>
          </a:p>
        </p:txBody>
      </p:sp>
      <p:sp>
        <p:nvSpPr>
          <p:cNvPr id="4" name="内容占位符 3"/>
          <p:cNvSpPr>
            <a:spLocks noGrp="1"/>
          </p:cNvSpPr>
          <p:nvPr>
            <p:ph sz="half" idx="2"/>
            <p:custDataLst>
              <p:tags r:id="rId6"/>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1pPr>
            <a:lvl2pPr marL="685800" marR="0" lvl="1" indent="-228600" algn="l" defTabSz="914400" rtl="0" eaLnBrk="1" fontAlgn="auto" latinLnBrk="0" hangingPunct="1">
              <a:lnSpc>
                <a:spcPct val="120000"/>
              </a:lnSpc>
              <a:spcBef>
                <a:spcPct val="0"/>
              </a:spcBef>
              <a:spcAft>
                <a:spcPts val="1000"/>
              </a:spcAft>
              <a:buFont typeface="Arial" panose="020b0604020202020204" pitchFamily="34" charset="0"/>
              <a:buChar char="•"/>
              <a:tabLst>
                <a:tab pos="1609725"/>
              </a:tabLst>
              <a:defRPr kumimoji="0" lang="zh-CN" altLang="en-US" sz="1600" b="0" i="0" u="none" strike="noStrike" kern="1200" cap="none" spc="150" normalizeH="0" baseline="0" noProof="1">
                <a:solidFill>
                  <a:schemeClr val="bg1"/>
                </a:solidFill>
                <a:uFillTx/>
                <a:latin typeface="微软雅黑"/>
                <a:ea typeface="微软雅黑"/>
                <a:cs typeface="+mn-cs"/>
                <a:sym typeface="+mn-ea"/>
              </a:defRPr>
            </a:lvl2pPr>
            <a:lvl3pPr marL="1143000" marR="0" lvl="2"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3pPr>
            <a:lvl4pPr marL="1600200" marR="0" lvl="3"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4pPr>
            <a:lvl5pPr marL="2057400" marR="0" lvl="4"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5" name="文本占位符 4"/>
          <p:cNvSpPr>
            <a:spLocks noGrp="1"/>
          </p:cNvSpPr>
          <p:nvPr>
            <p:ph type="body" sz="quarter" idx="3" hasCustomPrompt="1"/>
            <p:custDataLst>
              <p:tags r:id="rId7"/>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20000"/>
              </a:lnSpc>
              <a:spcBef>
                <a:spcPct val="0"/>
              </a:spcBef>
              <a:spcAft>
                <a:spcPct val="0"/>
              </a:spcAft>
              <a:buFont typeface="Arial" panose="020b0604020202020204" pitchFamily="34" charset="0"/>
              <a:buNone/>
              <a:defRPr kumimoji="0" lang="zh-CN" altLang="en-US" sz="2000" b="0" i="0" u="none" strike="noStrike" kern="1200" cap="none" spc="200" normalizeH="0" baseline="0" noProof="1">
                <a:solidFill>
                  <a:schemeClr val="bg1"/>
                </a:solidFill>
                <a:uFillTx/>
                <a:latin typeface="微软雅黑"/>
                <a:ea typeface="微软雅黑"/>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8"/>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1pPr>
            <a:lvl2pPr marL="685800" marR="0" lvl="1" indent="-228600" algn="l" defTabSz="914400" rtl="0" eaLnBrk="1" fontAlgn="auto" latinLnBrk="0" hangingPunct="1">
              <a:lnSpc>
                <a:spcPct val="120000"/>
              </a:lnSpc>
              <a:spcBef>
                <a:spcPct val="0"/>
              </a:spcBef>
              <a:spcAft>
                <a:spcPts val="1000"/>
              </a:spcAft>
              <a:buFont typeface="Arial" panose="020b0604020202020204" pitchFamily="34" charset="0"/>
              <a:buChar char="•"/>
              <a:tabLst>
                <a:tab pos="1609725"/>
              </a:tabLst>
              <a:defRPr kumimoji="0" lang="zh-CN" altLang="en-US" sz="1600" b="0" i="0" u="none" strike="noStrike" kern="1200" cap="none" spc="150" normalizeH="0" baseline="0" noProof="1">
                <a:solidFill>
                  <a:schemeClr val="bg1"/>
                </a:solidFill>
                <a:uFillTx/>
                <a:latin typeface="微软雅黑"/>
                <a:ea typeface="微软雅黑"/>
                <a:cs typeface="+mn-cs"/>
                <a:sym typeface="+mn-ea"/>
              </a:defRPr>
            </a:lvl2pPr>
            <a:lvl3pPr marL="1143000" marR="0" lvl="2"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3pPr>
            <a:lvl4pPr marL="1600200" marR="0" lvl="3"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4pPr>
            <a:lvl5pPr marL="2057400" marR="0" lvl="4"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7" name="日期占位符 6"/>
          <p:cNvSpPr>
            <a:spLocks noGrp="1"/>
          </p:cNvSpPr>
          <p:nvPr>
            <p:ph type="dt" sz="half" idx="10"/>
            <p:custDataLst>
              <p:tags r:id="rId9"/>
            </p:custDataLst>
          </p:nvPr>
        </p:nvSpPr>
        <p:spPr/>
        <p:txBody>
          <a:bodyPr/>
          <a:lstStyle>
            <a:lvl1pPr>
              <a:lnSpc>
                <a:spcPct val="120000"/>
              </a:lnSpc>
              <a:defRPr/>
            </a:lvl1pPr>
          </a:lstStyle>
          <a:p>
            <a:fld id="{760FBDFE-C587-4B4C-A407-44438C67B59E}" type="datetimeFigureOut">
              <a:rPr lang="zh-CN" altLang="en-US" smtClean="0"/>
              <a:t/>
            </a:fld>
            <a:endParaRPr lang="zh-CN" altLang="en-US"/>
          </a:p>
        </p:txBody>
      </p:sp>
      <p:sp>
        <p:nvSpPr>
          <p:cNvPr id="8" name="页脚占位符 7"/>
          <p:cNvSpPr>
            <a:spLocks noGrp="1"/>
          </p:cNvSpPr>
          <p:nvPr>
            <p:ph type="ftr" sz="quarter" idx="11"/>
            <p:custDataLst>
              <p:tags r:id="rId10"/>
            </p:custDataLst>
          </p:nvPr>
        </p:nvSpPr>
        <p:spPr/>
        <p:txBody>
          <a:bodyPr/>
          <a:lstStyle>
            <a:lvl1pPr>
              <a:lnSpc>
                <a:spcPct val="120000"/>
              </a:lnSpc>
              <a:defRPr/>
            </a:lvl1pPr>
          </a:lstStyle>
          <a:p>
            <a:endParaRPr lang="zh-CN" altLang="en-US"/>
          </a:p>
        </p:txBody>
      </p:sp>
      <p:sp>
        <p:nvSpPr>
          <p:cNvPr id="9" name="灯片编号占位符 8"/>
          <p:cNvSpPr>
            <a:spLocks noGrp="1"/>
          </p:cNvSpPr>
          <p:nvPr>
            <p:ph type="sldNum" sz="quarter" idx="12"/>
            <p:custDataLst>
              <p:tags r:id="rId11"/>
            </p:custDataLst>
          </p:nvPr>
        </p:nvSpPr>
        <p:spPr/>
        <p:txBody>
          <a:bodyPr/>
          <a:lstStyle>
            <a:lvl1pPr>
              <a:lnSpc>
                <a:spcPct val="120000"/>
              </a:lnSpc>
              <a:defRPr/>
            </a:lvl1p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bg>
      <p:bgPr>
        <a:solidFill>
          <a:schemeClr val="bg2"/>
        </a:solidFill>
        <a:effectLst/>
      </p:bgPr>
    </p:bg>
    <p:spTree>
      <p:nvGrpSpPr>
        <p:cNvPr id="1" name=""/>
        <p:cNvGrpSpPr/>
        <p:nvPr/>
      </p:nvGrpSpPr>
      <p:grpSpPr>
        <a:xfrm>
          <a:off x="0" y="0"/>
          <a:ext cx="0" cy="0"/>
        </a:xfrm>
      </p:grpSpPr>
      <p:grpSp>
        <p:nvGrpSpPr>
          <p:cNvPr id="8" name="组合 7"/>
          <p:cNvGrpSpPr/>
          <p:nvPr userDrawn="1">
            <p:custDataLst>
              <p:tags r:id="rId1"/>
            </p:custDataLst>
          </p:nvPr>
        </p:nvGrpSpPr>
        <p:grpSpPr>
          <a:xfrm>
            <a:off x="0" y="2455334"/>
            <a:ext cx="12200466" cy="1964266"/>
            <a:chOff x="0" y="2455334"/>
            <a:chExt cx="12200466" cy="1964266"/>
          </a:xfrm>
        </p:grpSpPr>
        <p:sp>
          <p:nvSpPr>
            <p:cNvPr id="6" name="矩形 5"/>
            <p:cNvSpPr/>
            <p:nvPr userDrawn="1">
              <p:custDataLst>
                <p:tags r:id="rId2"/>
              </p:custDataLst>
            </p:nvPr>
          </p:nvSpPr>
          <p:spPr>
            <a:xfrm>
              <a:off x="0"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userDrawn="1">
              <p:custDataLst>
                <p:tags r:id="rId3"/>
              </p:custDataLst>
            </p:nvPr>
          </p:nvSpPr>
          <p:spPr>
            <a:xfrm>
              <a:off x="12014199"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4"/>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a:solidFill>
                  <a:schemeClr val="bg1"/>
                </a:solidFill>
                <a:uFillTx/>
                <a:latin typeface="微软雅黑"/>
                <a:ea typeface="微软雅黑"/>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bg>
      <p:bgPr>
        <a:solidFill>
          <a:schemeClr val="bg2"/>
        </a:solidFill>
        <a:effectLst/>
      </p:bgPr>
    </p:bg>
    <p:spTree>
      <p:nvGrpSpPr>
        <p:cNvPr id="1" name=""/>
        <p:cNvGrpSpPr/>
        <p:nvPr/>
      </p:nvGrpSpPr>
      <p:grpSpPr>
        <a:xfrm>
          <a:off x="0" y="0"/>
          <a:ext cx="0" cy="0"/>
        </a:xfrm>
      </p:grpSpPr>
      <p:sp>
        <p:nvSpPr>
          <p:cNvPr id="2" name="日期占位符 1"/>
          <p:cNvSpPr>
            <a:spLocks noGrp="1"/>
          </p:cNvSpPr>
          <p:nvPr>
            <p:ph type="dt" sz="half" idx="10"/>
            <p:custDataLst>
              <p:tags r:id="rId1"/>
            </p:custDataLst>
          </p:nvPr>
        </p:nvSpPr>
        <p:spPr/>
        <p:txBody>
          <a:bodyPr/>
          <a:lstStyle>
            <a:lvl1pPr>
              <a:defRPr>
                <a:solidFill>
                  <a:schemeClr val="bg1"/>
                </a:solidFill>
              </a:defRPr>
            </a:lvl1pPr>
          </a:lstStyle>
          <a:p>
            <a:fld id="{760FBDFE-C587-4B4C-A407-44438C67B59E}" type="datetimeFigureOut">
              <a:rPr lang="zh-CN" altLang="en-US" smtClean="0"/>
              <a:t/>
            </a:fld>
            <a:endParaRPr lang="zh-CN" altLang="en-US"/>
          </a:p>
        </p:txBody>
      </p:sp>
      <p:sp>
        <p:nvSpPr>
          <p:cNvPr id="3" name="页脚占位符 2"/>
          <p:cNvSpPr>
            <a:spLocks noGrp="1"/>
          </p:cNvSpPr>
          <p:nvPr>
            <p:ph type="ftr" sz="quarter" idx="11"/>
            <p:custDataLst>
              <p:tags r:id="rId2"/>
            </p:custDataLst>
          </p:nvPr>
        </p:nvSpPr>
        <p:spPr/>
        <p:txBody>
          <a:bodyPr/>
          <a:lstStyle>
            <a:lvl1pPr>
              <a:defRPr>
                <a:solidFill>
                  <a:schemeClr val="bg1"/>
                </a:solidFill>
              </a:defRPr>
            </a:lvl1pPr>
          </a:lstStyle>
          <a:p>
            <a:endParaRPr lang="zh-CN" altLang="en-US"/>
          </a:p>
        </p:txBody>
      </p:sp>
      <p:sp>
        <p:nvSpPr>
          <p:cNvPr id="4" name="灯片编号占位符 3"/>
          <p:cNvSpPr>
            <a:spLocks noGrp="1"/>
          </p:cNvSpPr>
          <p:nvPr>
            <p:ph type="sldNum" sz="quarter" idx="12"/>
            <p:custDataLst>
              <p:tags r:id="rId3"/>
            </p:custDataLst>
          </p:nvPr>
        </p:nvSpPr>
        <p:spPr/>
        <p:txBody>
          <a:bodyPr/>
          <a:lstStyle>
            <a:lvl1pPr>
              <a:defRPr>
                <a:solidFill>
                  <a:schemeClr val="bg1"/>
                </a:solidFill>
              </a:defRPr>
            </a:lvl1p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xfrm>
      </p:grpSpPr>
      <p:grpSp>
        <p:nvGrpSpPr>
          <p:cNvPr id="10" name="组合 9"/>
          <p:cNvGrpSpPr/>
          <p:nvPr userDrawn="1">
            <p:custDataLst>
              <p:tags r:id="rId1"/>
            </p:custDataLst>
          </p:nvPr>
        </p:nvGrpSpPr>
        <p:grpSpPr>
          <a:xfrm>
            <a:off x="0" y="2455334"/>
            <a:ext cx="12200466" cy="1964266"/>
            <a:chOff x="0" y="2455334"/>
            <a:chExt cx="12200466" cy="1964266"/>
          </a:xfrm>
        </p:grpSpPr>
        <p:sp>
          <p:nvSpPr>
            <p:cNvPr id="8" name="矩形 7"/>
            <p:cNvSpPr/>
            <p:nvPr userDrawn="1">
              <p:custDataLst>
                <p:tags r:id="rId2"/>
              </p:custDataLst>
            </p:nvPr>
          </p:nvSpPr>
          <p:spPr>
            <a:xfrm>
              <a:off x="0"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custDataLst>
                <p:tags r:id="rId3"/>
              </p:custDataLst>
            </p:nvPr>
          </p:nvSpPr>
          <p:spPr>
            <a:xfrm>
              <a:off x="12014199"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4"/>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a:solidFill>
                  <a:schemeClr val="bg1"/>
                </a:solidFill>
                <a:uFillTx/>
                <a:latin typeface="微软雅黑"/>
                <a:ea typeface="微软雅黑"/>
                <a:cs typeface="+mj-cs"/>
                <a:sym typeface="+mn-ea"/>
              </a:defRPr>
            </a:lvl1pPr>
          </a:lstStyle>
          <a:p>
            <a:pPr lvl="0"/>
            <a:r>
              <a:rPr>
                <a:sym typeface="+mn-ea"/>
              </a:rPr>
              <a:t>单击此处编辑母版标题样式</a:t>
            </a:r>
            <a:endParaRPr>
              <a:sym typeface="+mn-ea"/>
            </a:endParaRPr>
          </a:p>
        </p:txBody>
      </p:sp>
      <p:sp>
        <p:nvSpPr>
          <p:cNvPr id="3" name="图片占位符 2"/>
          <p:cNvSpPr>
            <a:spLocks noGrp="1"/>
          </p:cNvSpPr>
          <p:nvPr>
            <p:ph type="pic" idx="1"/>
            <p:custDataLst>
              <p:tags r:id="rId5"/>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20000"/>
              </a:lnSpc>
              <a:spcBef>
                <a:spcPct val="0"/>
              </a:spcBef>
              <a:spcAft>
                <a:spcPts val="1000"/>
              </a:spcAft>
              <a:buFont typeface="Arial" panose="020b0604020202020204" pitchFamily="34" charset="0"/>
              <a:buNone/>
              <a:defRPr kumimoji="0" lang="zh-CN" altLang="en-US" sz="1600" b="0" i="0" u="none" strike="noStrike" kern="1200" cap="none" spc="150" normalizeH="0" baseline="0" noProof="1">
                <a:solidFill>
                  <a:schemeClr val="bg1"/>
                </a:solidFill>
                <a:uFillTx/>
                <a:latin typeface="微软雅黑"/>
                <a:ea typeface="微软雅黑"/>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tabLst>
              <a:defRPr kumimoji="0" lang="zh-CN" altLang="en-US" sz="1600" b="0" i="0" u="none" strike="noStrike" kern="1200" cap="none" spc="150" normalizeH="0" baseline="0" noProof="1">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6"/>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7"/>
            </p:custDataLst>
          </p:nvPr>
        </p:nvSpPr>
        <p:spPr/>
        <p:txBody>
          <a:bodyPr/>
          <a:lstStyle>
            <a:lvl1pPr>
              <a:lnSpc>
                <a:spcPct val="120000"/>
              </a:lnSpc>
              <a:defRPr/>
            </a:lvl1pPr>
          </a:lstStyle>
          <a:p>
            <a:fld id="{9EFD9D74-47D9-4702-A33C-335B63B48DBF}" type="datetimeFigureOut">
              <a:rPr lang="zh-CN" altLang="en-US" smtClean="0"/>
              <a:t/>
            </a:fld>
            <a:endParaRPr lang="zh-CN" altLang="en-US"/>
          </a:p>
        </p:txBody>
      </p:sp>
      <p:sp>
        <p:nvSpPr>
          <p:cNvPr id="6" name="页脚占位符 5"/>
          <p:cNvSpPr>
            <a:spLocks noGrp="1"/>
          </p:cNvSpPr>
          <p:nvPr>
            <p:ph type="ftr" sz="quarter" idx="11"/>
            <p:custDataLst>
              <p:tags r:id="rId8"/>
            </p:custDataLst>
          </p:nvPr>
        </p:nvSpPr>
        <p:spPr/>
        <p:txBody>
          <a:bodyPr/>
          <a:lstStyle>
            <a:lvl1pPr>
              <a:lnSpc>
                <a:spcPct val="120000"/>
              </a:lnSpc>
              <a:defRPr/>
            </a:lvl1pPr>
          </a:lstStyle>
          <a:p>
            <a:endParaRPr lang="zh-CN" altLang="en-US"/>
          </a:p>
        </p:txBody>
      </p:sp>
      <p:sp>
        <p:nvSpPr>
          <p:cNvPr id="7" name="灯片编号占位符 6"/>
          <p:cNvSpPr>
            <a:spLocks noGrp="1"/>
          </p:cNvSpPr>
          <p:nvPr>
            <p:ph type="sldNum" sz="quarter" idx="12"/>
            <p:custDataLst>
              <p:tags r:id="rId9"/>
            </p:custDataLst>
          </p:nvPr>
        </p:nvSpPr>
        <p:spPr/>
        <p:txBody>
          <a:bodyPr/>
          <a:lstStyle>
            <a:lvl1pPr>
              <a:lnSpc>
                <a:spcPct val="120000"/>
              </a:lnSpc>
              <a:defRPr/>
            </a:lvl1pPr>
          </a:lstStyle>
          <a:p>
            <a:fld id="{FABC47A4-756D-490B-A52F-7D9E2C9FC05F}" type="slidenum">
              <a:rPr lang="zh-CN" altLang="en-US" smtClean="0"/>
              <a:t/>
            </a:fld>
            <a:endParaRPr lang="zh-CN" altLang="en-US"/>
          </a:p>
        </p:txBody>
      </p:sp>
    </p:spTree>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xfrm>
      </p:grpSpPr>
      <p:grpSp>
        <p:nvGrpSpPr>
          <p:cNvPr id="9" name="组合 8"/>
          <p:cNvGrpSpPr/>
          <p:nvPr userDrawn="1">
            <p:custDataLst>
              <p:tags r:id="rId1"/>
            </p:custDataLst>
          </p:nvPr>
        </p:nvGrpSpPr>
        <p:grpSpPr>
          <a:xfrm>
            <a:off x="0" y="2455334"/>
            <a:ext cx="12200466" cy="1964266"/>
            <a:chOff x="0" y="2455334"/>
            <a:chExt cx="12200466" cy="1964266"/>
          </a:xfrm>
        </p:grpSpPr>
        <p:sp>
          <p:nvSpPr>
            <p:cNvPr id="7" name="矩形 6"/>
            <p:cNvSpPr/>
            <p:nvPr userDrawn="1">
              <p:custDataLst>
                <p:tags r:id="rId2"/>
              </p:custDataLst>
            </p:nvPr>
          </p:nvSpPr>
          <p:spPr>
            <a:xfrm>
              <a:off x="0"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custDataLst>
                <p:tags r:id="rId3"/>
              </p:custDataLst>
            </p:nvPr>
          </p:nvSpPr>
          <p:spPr>
            <a:xfrm>
              <a:off x="12014199"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竖排标题 1"/>
          <p:cNvSpPr>
            <a:spLocks noGrp="1"/>
          </p:cNvSpPr>
          <p:nvPr>
            <p:ph type="title" orient="vert"/>
            <p:custDataLst>
              <p:tags r:id="rId4"/>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ct val="0"/>
              </a:spcAft>
              <a:buNone/>
              <a:defRPr kumimoji="0" lang="zh-CN" altLang="en-US" sz="2400" b="1" i="0" u="none" strike="noStrike" kern="1200" cap="none" spc="200" normalizeH="0" baseline="0" noProof="1">
                <a:solidFill>
                  <a:schemeClr val="bg1"/>
                </a:solidFill>
                <a:uFillTx/>
                <a:latin typeface="微软雅黑"/>
                <a:ea typeface="微软雅黑"/>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5"/>
            </p:custDataLst>
          </p:nvPr>
        </p:nvSpPr>
        <p:spPr>
          <a:xfrm>
            <a:off x="669925" y="952500"/>
            <a:ext cx="9828101" cy="5388907"/>
          </a:xfrm>
        </p:spPr>
        <p:txBody>
          <a:bodyPr vert="eaVert"/>
          <a:lstStyle>
            <a:lvl1pPr indent="0" eaLnBrk="1" fontAlgn="auto" latinLnBrk="0" hangingPunct="1">
              <a:lnSpc>
                <a:spcPct val="120000"/>
              </a:lnSpc>
              <a:defRPr baseline="0">
                <a:solidFill>
                  <a:schemeClr val="bg1"/>
                </a:solidFill>
                <a:latin typeface="微软雅黑"/>
                <a:ea typeface="微软雅黑"/>
              </a:defRPr>
            </a:lvl1pPr>
            <a:lvl2pPr indent="0" eaLnBrk="1" fontAlgn="auto" latinLnBrk="0" hangingPunct="1">
              <a:lnSpc>
                <a:spcPct val="120000"/>
              </a:lnSpc>
              <a:defRPr baseline="0">
                <a:solidFill>
                  <a:schemeClr val="bg1"/>
                </a:solidFill>
                <a:latin typeface="微软雅黑"/>
                <a:ea typeface="微软雅黑"/>
              </a:defRPr>
            </a:lvl2pPr>
            <a:lvl3pPr indent="0" eaLnBrk="1" fontAlgn="auto" latinLnBrk="0" hangingPunct="1">
              <a:lnSpc>
                <a:spcPct val="120000"/>
              </a:lnSpc>
              <a:defRPr baseline="0">
                <a:solidFill>
                  <a:schemeClr val="bg1"/>
                </a:solidFill>
                <a:latin typeface="微软雅黑"/>
                <a:ea typeface="微软雅黑"/>
              </a:defRPr>
            </a:lvl3pPr>
            <a:lvl4pPr indent="0" eaLnBrk="1" fontAlgn="auto" latinLnBrk="0" hangingPunct="1">
              <a:lnSpc>
                <a:spcPct val="120000"/>
              </a:lnSpc>
              <a:defRPr baseline="0">
                <a:solidFill>
                  <a:schemeClr val="bg1"/>
                </a:solidFill>
                <a:latin typeface="微软雅黑"/>
                <a:ea typeface="微软雅黑"/>
              </a:defRPr>
            </a:lvl4pPr>
            <a:lvl5pPr indent="0" eaLnBrk="1" fontAlgn="auto" latinLnBrk="0" hangingPunct="1">
              <a:lnSpc>
                <a:spcPct val="120000"/>
              </a:lnSpc>
              <a:defRPr baseline="0">
                <a:solidFill>
                  <a:schemeClr val="bg1"/>
                </a:solidFill>
                <a:latin typeface="微软雅黑"/>
                <a:ea typeface="微软雅黑"/>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6"/>
            </p:custDataLst>
          </p:nvPr>
        </p:nvSpPr>
        <p:spPr/>
        <p:txBody>
          <a:bodyPr/>
          <a:lstStyle>
            <a:lvl1pPr>
              <a:lnSpc>
                <a:spcPct val="120000"/>
              </a:lnSpc>
              <a:defRPr/>
            </a:lvl1p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7"/>
            </p:custDataLst>
          </p:nvPr>
        </p:nvSpPr>
        <p:spPr/>
        <p:txBody>
          <a:bodyPr/>
          <a:lstStyle>
            <a:lvl1pPr>
              <a:lnSpc>
                <a:spcPct val="120000"/>
              </a:lnSpc>
              <a:defRPr/>
            </a:lvl1pPr>
          </a:lstStyle>
          <a:p>
            <a:endParaRPr lang="zh-CN" altLang="en-US"/>
          </a:p>
        </p:txBody>
      </p:sp>
      <p:sp>
        <p:nvSpPr>
          <p:cNvPr id="6" name="灯片编号占位符 5"/>
          <p:cNvSpPr>
            <a:spLocks noGrp="1"/>
          </p:cNvSpPr>
          <p:nvPr>
            <p:ph type="sldNum" sz="quarter" idx="12"/>
            <p:custDataLst>
              <p:tags r:id="rId8"/>
            </p:custDataLst>
          </p:nvPr>
        </p:nvSpPr>
        <p:spPr/>
        <p:txBody>
          <a:bodyPr/>
          <a:lstStyle>
            <a:lvl1pPr>
              <a:lnSpc>
                <a:spcPct val="120000"/>
              </a:lnSpc>
              <a:defRPr/>
            </a:lvl1p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a:t>单击此处编辑母版标题样式</a:t>
            </a:r>
            <a:endParaRPr lang="zh-CN" altLang="en-US"/>
          </a:p>
        </p:txBody>
      </p:sp>
      <p:sp>
        <p:nvSpPr>
          <p:cNvPr id="3"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内容">
    <p:bg>
      <p:bgPr>
        <a:solidFill>
          <a:schemeClr val="bg2"/>
        </a:solidFill>
        <a:effectLst/>
      </p:bgPr>
    </p:bg>
    <p:spTree>
      <p:nvGrpSpPr>
        <p:cNvPr id="1" name=""/>
        <p:cNvGrpSpPr/>
        <p:nvPr/>
      </p:nvGrpSpPr>
      <p:grpSpPr>
        <a:xfrm>
          <a:off x="0" y="0"/>
          <a:ext cx="0" cy="0"/>
        </a:xfrm>
      </p:grpSpPr>
      <p:grpSp>
        <p:nvGrpSpPr>
          <p:cNvPr id="2" name="组合 1"/>
          <p:cNvGrpSpPr/>
          <p:nvPr userDrawn="1">
            <p:custDataLst>
              <p:tags r:id="rId1"/>
            </p:custDataLst>
          </p:nvPr>
        </p:nvGrpSpPr>
        <p:grpSpPr>
          <a:xfrm>
            <a:off x="0" y="2455334"/>
            <a:ext cx="12200466" cy="1964266"/>
            <a:chOff x="0" y="2455334"/>
            <a:chExt cx="12200466" cy="1964266"/>
          </a:xfrm>
        </p:grpSpPr>
        <p:sp>
          <p:nvSpPr>
            <p:cNvPr id="6" name="矩形 5"/>
            <p:cNvSpPr/>
            <p:nvPr userDrawn="1">
              <p:custDataLst>
                <p:tags r:id="rId2"/>
              </p:custDataLst>
            </p:nvPr>
          </p:nvSpPr>
          <p:spPr>
            <a:xfrm>
              <a:off x="0"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custDataLst>
                <p:tags r:id="rId3"/>
              </p:custDataLst>
            </p:nvPr>
          </p:nvSpPr>
          <p:spPr>
            <a:xfrm>
              <a:off x="12014199"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t/>
            </a:fld>
            <a:endParaRPr lang="zh-CN" altLang="en-US"/>
          </a:p>
        </p:txBody>
      </p:sp>
      <p:sp>
        <p:nvSpPr>
          <p:cNvPr id="7" name="内容占位符 6"/>
          <p:cNvSpPr>
            <a:spLocks noGrp="1"/>
          </p:cNvSpPr>
          <p:nvPr>
            <p:ph sz="quarter" idx="13"/>
            <p:custDataLst>
              <p:tags r:id="rId7"/>
            </p:custDataLst>
          </p:nvPr>
        </p:nvSpPr>
        <p:spPr>
          <a:xfrm>
            <a:off x="669930" y="952508"/>
            <a:ext cx="10852237" cy="5388907"/>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2" name="标题 1"/>
          <p:cNvSpPr>
            <a:spLocks noGrp="1"/>
          </p:cNvSpPr>
          <p:nvPr>
            <p:ph type="title" hasCustomPrompt="1"/>
            <p:custDataLst>
              <p:tags r:id="rId4"/>
            </p:custDataLst>
          </p:nvPr>
        </p:nvSpPr>
        <p:spPr>
          <a:xfrm>
            <a:off x="1589500" y="1647599"/>
            <a:ext cx="8823600" cy="1609465"/>
          </a:xfrm>
        </p:spPr>
        <p:txBody>
          <a:bodyPr vert="horz" lIns="90000" tIns="46800" rIns="90000" bIns="46800" rtlCol="0" anchor="b" anchorCtr="0">
            <a:normAutofit/>
          </a:bodyPr>
          <a:lstStyle>
            <a:lvl1pPr marL="0" marR="0" algn="ctr" defTabSz="914400" rtl="0" eaLnBrk="1" fontAlgn="auto" latinLnBrk="0" hangingPunct="1">
              <a:lnSpc>
                <a:spcPct val="100000"/>
              </a:lnSpc>
              <a:buNone/>
              <a:defRPr kumimoji="0" lang="zh-CN" altLang="en-US" sz="8800" b="1" i="0" u="none" strike="noStrike" kern="1200" cap="none" spc="0" normalizeH="0" baseline="0" noProof="1">
                <a:solidFill>
                  <a:schemeClr val="bg1"/>
                </a:solidFill>
                <a:uFillTx/>
                <a:latin typeface="Arial" panose="020b0604020202020204" pitchFamily="34" charset="0"/>
                <a:ea typeface="汉仪旗黑-85S" panose="00020600040101010101" pitchFamily="18" charset="-122"/>
                <a:cs typeface="+mj-cs"/>
                <a:sym typeface="+mn-ea"/>
              </a:defRPr>
            </a:lvl1pPr>
          </a:lstStyle>
          <a:p>
            <a:pPr lvl="0"/>
            <a:r>
              <a:rPr>
                <a:sym typeface="+mn-ea"/>
              </a:rPr>
              <a:t>编辑标题</a:t>
            </a:r>
            <a:endParaRPr>
              <a:sym typeface="+mn-ea"/>
            </a:endParaRPr>
          </a:p>
        </p:txBody>
      </p:sp>
      <p:sp>
        <p:nvSpPr>
          <p:cNvPr id="19" name="矩形 18"/>
          <p:cNvSpPr/>
          <p:nvPr userDrawn="1">
            <p:custDataLst>
              <p:tags r:id="rId5"/>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custDataLst>
              <p:tags r:id="rId6"/>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userDrawn="1">
            <p:custDataLst>
              <p:tags r:id="rId7"/>
            </p:custDataLst>
          </p:nvPr>
        </p:nvSpPr>
        <p:spPr>
          <a:xfrm>
            <a:off x="1056000" y="1039495"/>
            <a:ext cx="10080000" cy="4811395"/>
          </a:xfrm>
          <a:prstGeom prst="rect">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连接符 21"/>
          <p:cNvCxnSpPr/>
          <p:nvPr userDrawn="1">
            <p:custDataLst>
              <p:tags r:id="rId8"/>
            </p:custDataLst>
          </p:nvPr>
        </p:nvCxnSpPr>
        <p:spPr>
          <a:xfrm>
            <a:off x="5630545" y="3785856"/>
            <a:ext cx="931545"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文本占位符 23"/>
          <p:cNvSpPr>
            <a:spLocks noGrp="1"/>
          </p:cNvSpPr>
          <p:nvPr>
            <p:ph type="body" sz="quarter" idx="13" hasCustomPrompt="1"/>
            <p:custDataLst>
              <p:tags r:id="rId9"/>
            </p:custDataLst>
          </p:nvPr>
        </p:nvSpPr>
        <p:spPr>
          <a:xfrm>
            <a:off x="1589087" y="4284800"/>
            <a:ext cx="8823600" cy="584200"/>
          </a:xfrm>
        </p:spPr>
        <p:txBody>
          <a:bodyPr>
            <a:normAutofit/>
          </a:bodyPr>
          <a:lstStyle>
            <a:lvl1pPr marL="0" indent="0" algn="ctr">
              <a:buNone/>
              <a:defRPr sz="1800">
                <a:solidFill>
                  <a:schemeClr val="bg1"/>
                </a:solidFill>
              </a:defRPr>
            </a:lvl1pPr>
          </a:lstStyle>
          <a:p>
            <a:pPr lvl="0"/>
            <a:r>
              <a:rPr lang="zh-CN" altLang="en-US"/>
              <a:t>编辑文本</a:t>
            </a:r>
            <a:endParaRPr lang="zh-CN" altLang="en-US"/>
          </a:p>
        </p:txBody>
      </p:sp>
    </p:spTree>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通用">
    <p:bg>
      <p:bgPr>
        <a:solidFill>
          <a:schemeClr val="bg2"/>
        </a:solidFill>
        <a:effectLst/>
      </p:bgPr>
    </p:bg>
    <p:spTree>
      <p:nvGrpSpPr>
        <p:cNvPr id="1" name=""/>
        <p:cNvGrpSpPr/>
        <p:nvPr/>
      </p:nvGrpSpPr>
      <p:grpSpPr>
        <a:xfrm>
          <a:off x="0" y="0"/>
          <a:ext cx="0" cy="0"/>
        </a:xfrm>
      </p:grpSpPr>
      <p:sp>
        <p:nvSpPr>
          <p:cNvPr id="6" name="矩形 5"/>
          <p:cNvSpPr/>
          <p:nvPr userDrawn="1">
            <p:custDataLst>
              <p:tags r:id="rId1"/>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userDrawn="1">
            <p:custDataLst>
              <p:tags r:id="rId2"/>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custDataLst>
              <p:tags r:id="rId3"/>
            </p:custDataLst>
          </p:nvPr>
        </p:nvSpPr>
        <p:spPr/>
        <p:txBody>
          <a:bodyPr/>
          <a:lstStyle>
            <a:lvl1pPr>
              <a:defRPr baseline="0">
                <a:solidFill>
                  <a:schemeClr val="bg1"/>
                </a:solidFill>
                <a:latin typeface="微软雅黑"/>
                <a:ea typeface="微软雅黑"/>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相框">
    <p:bg>
      <p:bgPr>
        <a:solidFill>
          <a:schemeClr val="tx2"/>
        </a:solidFill>
        <a:effectLst/>
      </p:bgPr>
    </p:bg>
    <p:spTree>
      <p:nvGrpSpPr>
        <p:cNvPr id="1" name=""/>
        <p:cNvGrpSpPr/>
        <p:nvPr/>
      </p:nvGrpSpPr>
      <p:grpSpPr>
        <a:xfrm>
          <a:off x="0" y="0"/>
          <a:ext cx="0" cy="0"/>
        </a:xfrm>
      </p:grpSpPr>
      <p:sp>
        <p:nvSpPr>
          <p:cNvPr id="14" name="矩形 13"/>
          <p:cNvSpPr/>
          <p:nvPr userDrawn="1">
            <p:custDataLst>
              <p:tags r:id="rId1"/>
            </p:custDataLst>
          </p:nvPr>
        </p:nvSpPr>
        <p:spPr>
          <a:xfrm>
            <a:off x="11312525" y="1913890"/>
            <a:ext cx="879475" cy="49441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2"/>
            </p:custDataLst>
          </p:nvPr>
        </p:nvSpPr>
        <p:spPr>
          <a:xfrm>
            <a:off x="0" y="-16510"/>
            <a:ext cx="879475" cy="49441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custDataLst>
              <p:tags r:id="rId3"/>
            </p:custDataLst>
          </p:nvPr>
        </p:nvSpPr>
        <p:spPr>
          <a:xfrm>
            <a:off x="186713" y="158852"/>
            <a:ext cx="11818574" cy="6540297"/>
          </a:xfrm>
          <a:prstGeom prst="rect">
            <a:avLst/>
          </a:pr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a:solidFill>
                <a:srgbClr val="FF0000"/>
              </a:solidFill>
              <a:latin typeface="Viner Hand ITC" panose="03070502030502020203" charset="0"/>
              <a:cs typeface="Viner Hand ITC" panose="03070502030502020203" charset="0"/>
              <a:sym typeface="+mn-ea"/>
            </a:endParaRPr>
          </a:p>
        </p:txBody>
      </p:sp>
      <p:sp>
        <p:nvSpPr>
          <p:cNvPr id="2" name="标题 1"/>
          <p:cNvSpPr>
            <a:spLocks noGrp="1"/>
          </p:cNvSpPr>
          <p:nvPr>
            <p:ph type="title" hasCustomPrompt="1"/>
            <p:custDataLst>
              <p:tags r:id="rId4"/>
            </p:custDataLst>
          </p:nvPr>
        </p:nvSpPr>
        <p:spPr>
          <a:xfrm>
            <a:off x="1281600" y="1249200"/>
            <a:ext cx="9626400" cy="723600"/>
          </a:xfrm>
        </p:spPr>
        <p:txBody>
          <a:bodyPr anchor="ctr">
            <a:normAutofit/>
          </a:bodyPr>
          <a:lstStyle>
            <a:lvl1pPr>
              <a:defRPr sz="3200" u="none" strike="noStrike" kern="1200" cap="none" spc="200" normalizeH="0" baseline="0">
                <a:solidFill>
                  <a:schemeClr val="bg1"/>
                </a:solidFill>
                <a:uFillTx/>
                <a:latin typeface="Arial" panose="020b0604020202020204" pitchFamily="34" charset="0"/>
                <a:ea typeface="微软雅黑"/>
              </a:defRPr>
            </a:lvl1pPr>
          </a:lstStyle>
          <a:p>
            <a:r>
              <a:rPr lang="zh-CN" altLang="en-US"/>
              <a:t>单击此处编辑标题</a:t>
            </a:r>
            <a:endParaRPr lang="zh-CN" altLang="en-US"/>
          </a:p>
        </p:txBody>
      </p:sp>
      <p:sp>
        <p:nvSpPr>
          <p:cNvPr id="7" name="内容占位符 6"/>
          <p:cNvSpPr>
            <a:spLocks noGrp="1"/>
          </p:cNvSpPr>
          <p:nvPr>
            <p:ph sz="quarter" idx="13"/>
            <p:custDataLst>
              <p:tags r:id="rId5"/>
            </p:custDataLst>
          </p:nvPr>
        </p:nvSpPr>
        <p:spPr>
          <a:xfrm>
            <a:off x="1281113" y="2163600"/>
            <a:ext cx="9626600" cy="34452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vl2pPr>
              <a:defRPr u="none" strike="noStrike" kern="1200" cap="none" spc="200" normalizeH="0" baseline="0">
                <a:solidFill>
                  <a:schemeClr val="bg1"/>
                </a:solidFill>
                <a:uFillTx/>
                <a:latin typeface="Arial" panose="020b0604020202020204" pitchFamily="34" charset="0"/>
                <a:ea typeface="微软雅黑"/>
              </a:defRPr>
            </a:lvl2pPr>
            <a:lvl3pPr>
              <a:defRPr u="none" strike="noStrike" kern="1200" cap="none" spc="200" normalizeH="0" baseline="0">
                <a:solidFill>
                  <a:schemeClr val="bg1"/>
                </a:solidFill>
                <a:uFillTx/>
                <a:latin typeface="Arial" panose="020b0604020202020204" pitchFamily="34" charset="0"/>
                <a:ea typeface="微软雅黑"/>
              </a:defRPr>
            </a:lvl3pPr>
            <a:lvl4pPr>
              <a:defRPr u="none" strike="noStrike" kern="1200" cap="none" spc="200" normalizeH="0" baseline="0">
                <a:solidFill>
                  <a:schemeClr val="bg1"/>
                </a:solidFill>
                <a:uFillTx/>
                <a:latin typeface="Arial" panose="020b0604020202020204" pitchFamily="34" charset="0"/>
                <a:ea typeface="微软雅黑"/>
              </a:defRPr>
            </a:lvl4pPr>
            <a:lvl5pPr>
              <a:defRPr u="none" strike="noStrike" kern="1200" cap="none" spc="200" normalizeH="0" baseline="0">
                <a:solidFill>
                  <a:schemeClr val="bg1"/>
                </a:solidFill>
                <a:uFillTx/>
                <a:latin typeface="Arial" panose="020b0604020202020204" pitchFamily="34" charset="0"/>
                <a:ea typeface="微软雅黑"/>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左右">
    <p:bg>
      <p:bgPr>
        <a:solidFill>
          <a:schemeClr val="bg2"/>
        </a:solidFill>
        <a:effectLst/>
      </p:bgPr>
    </p:bg>
    <p:spTree>
      <p:nvGrpSpPr>
        <p:cNvPr id="1" name=""/>
        <p:cNvGrpSpPr/>
        <p:nvPr/>
      </p:nvGrpSpPr>
      <p:grpSpPr>
        <a:xfrm>
          <a:off x="0" y="0"/>
          <a:ext cx="0" cy="0"/>
        </a:xfrm>
      </p:grpSpPr>
      <p:sp>
        <p:nvSpPr>
          <p:cNvPr id="10" name="矩形 9"/>
          <p:cNvSpPr/>
          <p:nvPr userDrawn="1">
            <p:custDataLst>
              <p:tags r:id="rId1"/>
            </p:custDataLst>
          </p:nvPr>
        </p:nvSpPr>
        <p:spPr>
          <a:xfrm>
            <a:off x="-1260" y="0"/>
            <a:ext cx="4823460" cy="68579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12" name="矩形 11"/>
          <p:cNvSpPr/>
          <p:nvPr userDrawn="1">
            <p:custDataLst>
              <p:tags r:id="rId2"/>
            </p:custDataLst>
          </p:nvPr>
        </p:nvSpPr>
        <p:spPr>
          <a:xfrm>
            <a:off x="11821160" y="3052445"/>
            <a:ext cx="344805" cy="752475"/>
          </a:xfrm>
          <a:prstGeom prst="rect">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3"/>
            </p:custDataLst>
          </p:nvPr>
        </p:nvSpPr>
        <p:spPr>
          <a:xfrm>
            <a:off x="0" y="244665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4"/>
            </p:custDataLst>
          </p:nvPr>
        </p:nvSpPr>
        <p:spPr>
          <a:xfrm>
            <a:off x="583200" y="770400"/>
            <a:ext cx="3960000" cy="882000"/>
          </a:xfrm>
        </p:spPr>
        <p:txBody>
          <a:bodyPr anchor="ctr">
            <a:normAutofit/>
          </a:bodyPr>
          <a:lstStyle>
            <a:lvl1pPr>
              <a:defRPr sz="3600" u="none" strike="noStrike" kern="1200" cap="none" spc="200" normalizeH="0" baseline="0">
                <a:solidFill>
                  <a:schemeClr val="bg1"/>
                </a:solidFill>
                <a:uFillTx/>
                <a:latin typeface="Arial" panose="020b0604020202020204" pitchFamily="34" charset="0"/>
                <a:ea typeface="微软雅黑"/>
              </a:defRPr>
            </a:lvl1pPr>
          </a:lstStyle>
          <a:p>
            <a:r>
              <a:rPr lang="zh-CN" altLang="en-US"/>
              <a:t>单击编辑标题</a:t>
            </a:r>
            <a:endParaRPr lang="zh-CN" altLang="en-US"/>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t/>
            </a:fld>
            <a:endParaRPr lang="zh-CN" altLang="en-US"/>
          </a:p>
        </p:txBody>
      </p:sp>
      <p:sp>
        <p:nvSpPr>
          <p:cNvPr id="7" name="文本占位符 6"/>
          <p:cNvSpPr>
            <a:spLocks noGrp="1"/>
          </p:cNvSpPr>
          <p:nvPr>
            <p:ph type="body" sz="quarter" idx="13"/>
            <p:custDataLst>
              <p:tags r:id="rId8"/>
            </p:custDataLst>
          </p:nvPr>
        </p:nvSpPr>
        <p:spPr>
          <a:xfrm>
            <a:off x="586800" y="1764000"/>
            <a:ext cx="3956400" cy="40932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vl2pPr>
              <a:defRPr u="none" strike="noStrike" kern="1200" cap="none" spc="200" normalizeH="0" baseline="0">
                <a:solidFill>
                  <a:schemeClr val="bg1"/>
                </a:solidFill>
                <a:uFillTx/>
                <a:latin typeface="Arial" panose="020b0604020202020204" pitchFamily="34" charset="0"/>
                <a:ea typeface="微软雅黑"/>
              </a:defRPr>
            </a:lvl2pPr>
            <a:lvl3pPr>
              <a:defRPr u="none" strike="noStrike" kern="1200" cap="none" spc="200" normalizeH="0" baseline="0">
                <a:solidFill>
                  <a:schemeClr val="bg1"/>
                </a:solidFill>
                <a:uFillTx/>
                <a:latin typeface="Arial" panose="020b0604020202020204" pitchFamily="34" charset="0"/>
                <a:ea typeface="微软雅黑"/>
              </a:defRPr>
            </a:lvl3pPr>
            <a:lvl4pPr>
              <a:defRPr u="none" strike="noStrike" kern="1200" cap="none" spc="200" normalizeH="0" baseline="0">
                <a:solidFill>
                  <a:schemeClr val="bg1"/>
                </a:solidFill>
                <a:uFillTx/>
                <a:latin typeface="Arial" panose="020b0604020202020204" pitchFamily="34" charset="0"/>
                <a:ea typeface="微软雅黑"/>
              </a:defRPr>
            </a:lvl4pPr>
            <a:lvl5pPr>
              <a:defRPr u="none" strike="noStrike" kern="1200" cap="none" spc="200" normalizeH="0" baseline="0">
                <a:solidFill>
                  <a:schemeClr val="bg1"/>
                </a:solidFill>
                <a:uFillTx/>
                <a:latin typeface="Arial" panose="020b0604020202020204" pitchFamily="34" charset="0"/>
                <a:ea typeface="微软雅黑"/>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
        <p:nvSpPr>
          <p:cNvPr id="9" name="内容占位符 8"/>
          <p:cNvSpPr>
            <a:spLocks noGrp="1"/>
          </p:cNvSpPr>
          <p:nvPr>
            <p:ph sz="quarter" idx="14"/>
            <p:custDataLst>
              <p:tags r:id="rId9"/>
            </p:custDataLst>
          </p:nvPr>
        </p:nvSpPr>
        <p:spPr>
          <a:xfrm>
            <a:off x="5101200" y="769938"/>
            <a:ext cx="6480000" cy="5087937"/>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vl2pPr>
              <a:defRPr u="none" strike="noStrike" kern="1200" cap="none" spc="200" normalizeH="0" baseline="0">
                <a:solidFill>
                  <a:schemeClr val="bg1"/>
                </a:solidFill>
                <a:uFillTx/>
                <a:latin typeface="Arial" panose="020b0604020202020204" pitchFamily="34" charset="0"/>
                <a:ea typeface="微软雅黑"/>
              </a:defRPr>
            </a:lvl2pPr>
            <a:lvl3pPr>
              <a:defRPr u="none" strike="noStrike" kern="1200" cap="none" spc="200" normalizeH="0" baseline="0">
                <a:solidFill>
                  <a:schemeClr val="bg1"/>
                </a:solidFill>
                <a:uFillTx/>
                <a:latin typeface="Arial" panose="020b0604020202020204" pitchFamily="34" charset="0"/>
                <a:ea typeface="微软雅黑"/>
              </a:defRPr>
            </a:lvl3pPr>
            <a:lvl4pPr>
              <a:defRPr u="none" strike="noStrike" kern="1200" cap="none" spc="200" normalizeH="0" baseline="0">
                <a:solidFill>
                  <a:schemeClr val="bg1"/>
                </a:solidFill>
                <a:uFillTx/>
                <a:latin typeface="Arial" panose="020b0604020202020204" pitchFamily="34" charset="0"/>
                <a:ea typeface="微软雅黑"/>
              </a:defRPr>
            </a:lvl4pPr>
            <a:lvl5pPr>
              <a:defRPr u="none" strike="noStrike" kern="1200" cap="none" spc="200" normalizeH="0" baseline="0">
                <a:solidFill>
                  <a:schemeClr val="bg1"/>
                </a:solidFill>
                <a:uFillTx/>
                <a:latin typeface="Arial" panose="020b0604020202020204" pitchFamily="34" charset="0"/>
                <a:ea typeface="微软雅黑"/>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Tree>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上下">
    <p:bg>
      <p:bgPr>
        <a:solidFill>
          <a:schemeClr val="bg2"/>
        </a:solidFill>
        <a:effectLst/>
      </p:bgPr>
    </p:bg>
    <p:spTree>
      <p:nvGrpSpPr>
        <p:cNvPr id="1" name=""/>
        <p:cNvGrpSpPr/>
        <p:nvPr/>
      </p:nvGrpSpPr>
      <p:grpSpPr>
        <a:xfrm>
          <a:off x="0" y="0"/>
          <a:ext cx="0" cy="0"/>
        </a:xfrm>
      </p:grpSpPr>
      <p:sp>
        <p:nvSpPr>
          <p:cNvPr id="14" name="矩形 13"/>
          <p:cNvSpPr/>
          <p:nvPr userDrawn="1">
            <p:custDataLst>
              <p:tags r:id="rId1"/>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6" name="任意多边形 5"/>
          <p:cNvSpPr/>
          <p:nvPr userDrawn="1">
            <p:custDataLst>
              <p:tags r:id="rId2"/>
            </p:custDataLst>
          </p:nvPr>
        </p:nvSpPr>
        <p:spPr>
          <a:xfrm>
            <a:off x="4693250" y="0"/>
            <a:ext cx="2805500" cy="349404"/>
          </a:xfrm>
          <a:custGeom>
            <a:cxnLst>
              <a:cxn ang="3">
                <a:pos x="hc" y="t"/>
              </a:cxn>
              <a:cxn ang="cd2">
                <a:pos x="l" y="vc"/>
              </a:cxn>
              <a:cxn ang="cd4">
                <a:pos x="hc" y="b"/>
              </a:cxn>
              <a:cxn ang="0">
                <a:pos x="r" y="vc"/>
              </a:cxn>
            </a:cxnLst>
            <a:rect l="l" t="t" r="r" b="b"/>
            <a:pathLst>
              <a:path w="4418" h="550">
                <a:moveTo>
                  <a:pt x="0" y="0"/>
                </a:moveTo>
                <a:lnTo>
                  <a:pt x="4418" y="0"/>
                </a:lnTo>
                <a:lnTo>
                  <a:pt x="4418" y="550"/>
                </a:lnTo>
                <a:lnTo>
                  <a:pt x="0" y="550"/>
                </a:lnTo>
                <a:lnTo>
                  <a:pt x="0" y="0"/>
                </a:lnTo>
                <a:close/>
              </a:path>
            </a:pathLst>
          </a:cu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 name="标题 1"/>
          <p:cNvSpPr>
            <a:spLocks noGrp="1"/>
          </p:cNvSpPr>
          <p:nvPr>
            <p:ph type="title"/>
            <p:custDataLst>
              <p:tags r:id="rId3"/>
            </p:custDataLst>
          </p:nvPr>
        </p:nvSpPr>
        <p:spPr>
          <a:xfrm>
            <a:off x="612000" y="781200"/>
            <a:ext cx="10976400" cy="626400"/>
          </a:xfrm>
        </p:spPr>
        <p:txBody>
          <a:bodyPr anchor="ctr">
            <a:normAutofit/>
          </a:bodyPr>
          <a:lstStyle>
            <a:lvl1pPr algn="ctr">
              <a:defRPr sz="3600" u="none" strike="noStrike" kern="1200" cap="none" spc="200" normalizeH="0" baseline="0">
                <a:solidFill>
                  <a:schemeClr val="bg1"/>
                </a:solidFill>
                <a:uFillTx/>
                <a:latin typeface="Arial" panose="020b0604020202020204" pitchFamily="34" charset="0"/>
                <a:ea typeface="微软雅黑"/>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t/>
            </a:fld>
            <a:endParaRPr lang="zh-CN" altLang="en-US"/>
          </a:p>
        </p:txBody>
      </p:sp>
      <p:sp>
        <p:nvSpPr>
          <p:cNvPr id="7" name="文本占位符 6"/>
          <p:cNvSpPr>
            <a:spLocks noGrp="1"/>
          </p:cNvSpPr>
          <p:nvPr>
            <p:ph type="body" sz="quarter" idx="13"/>
            <p:custDataLst>
              <p:tags r:id="rId7"/>
            </p:custDataLst>
          </p:nvPr>
        </p:nvSpPr>
        <p:spPr>
          <a:xfrm>
            <a:off x="612000" y="1659600"/>
            <a:ext cx="10975975" cy="828000"/>
          </a:xfrm>
        </p:spPr>
        <p:txBody>
          <a:bodyPr>
            <a:normAutofit/>
          </a:bodyPr>
          <a:lstStyle>
            <a:lvl1pPr algn="ctr">
              <a:defRPr u="none" strike="noStrike" kern="1200" cap="none" spc="200" normalizeH="0" baseline="0">
                <a:solidFill>
                  <a:schemeClr val="bg1"/>
                </a:solidFill>
                <a:uFillTx/>
                <a:latin typeface="Arial" panose="020b0604020202020204" pitchFamily="34" charset="0"/>
                <a:ea typeface="微软雅黑"/>
              </a:defRPr>
            </a:lvl1pPr>
          </a:lstStyle>
          <a:p>
            <a:pPr lvl="0"/>
            <a:r>
              <a:rPr lang="zh-CN" altLang="en-US"/>
              <a:t>单击此处编辑母版文本样式</a:t>
            </a:r>
            <a:endParaRPr lang="zh-CN" altLang="en-US"/>
          </a:p>
        </p:txBody>
      </p:sp>
      <p:sp>
        <p:nvSpPr>
          <p:cNvPr id="9" name="内容占位符 8"/>
          <p:cNvSpPr>
            <a:spLocks noGrp="1"/>
          </p:cNvSpPr>
          <p:nvPr>
            <p:ph sz="quarter" idx="14"/>
            <p:custDataLst>
              <p:tags r:id="rId8"/>
            </p:custDataLst>
          </p:nvPr>
        </p:nvSpPr>
        <p:spPr>
          <a:xfrm>
            <a:off x="612775" y="2808000"/>
            <a:ext cx="10965600" cy="34308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vl2pPr>
              <a:defRPr u="none" strike="noStrike" kern="1200" cap="none" spc="200" normalizeH="0" baseline="0">
                <a:solidFill>
                  <a:schemeClr val="bg1"/>
                </a:solidFill>
                <a:uFillTx/>
                <a:latin typeface="Arial" panose="020b0604020202020204" pitchFamily="34" charset="0"/>
                <a:ea typeface="微软雅黑"/>
              </a:defRPr>
            </a:lvl2pPr>
            <a:lvl3pPr>
              <a:defRPr u="none" strike="noStrike" kern="1200" cap="none" spc="200" normalizeH="0" baseline="0">
                <a:solidFill>
                  <a:schemeClr val="bg1"/>
                </a:solidFill>
                <a:uFillTx/>
                <a:latin typeface="Arial" panose="020b0604020202020204" pitchFamily="34" charset="0"/>
                <a:ea typeface="微软雅黑"/>
              </a:defRPr>
            </a:lvl3pPr>
            <a:lvl4pPr>
              <a:defRPr u="none" strike="noStrike" kern="1200" cap="none" spc="200" normalizeH="0" baseline="0">
                <a:solidFill>
                  <a:schemeClr val="bg1"/>
                </a:solidFill>
                <a:uFillTx/>
                <a:latin typeface="Arial" panose="020b0604020202020204" pitchFamily="34" charset="0"/>
                <a:ea typeface="微软雅黑"/>
              </a:defRPr>
            </a:lvl4pPr>
            <a:lvl5pPr>
              <a:defRPr u="none" strike="noStrike" kern="1200" cap="none" spc="200" normalizeH="0" baseline="0">
                <a:solidFill>
                  <a:schemeClr val="bg1"/>
                </a:solidFill>
                <a:uFillTx/>
                <a:latin typeface="Arial" panose="020b0604020202020204" pitchFamily="34" charset="0"/>
                <a:ea typeface="微软雅黑"/>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Lst>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下上">
    <p:bg>
      <p:bgPr>
        <a:solidFill>
          <a:schemeClr val="bg2"/>
        </a:solidFill>
        <a:effectLst/>
      </p:bgPr>
    </p:bg>
    <p:spTree>
      <p:nvGrpSpPr>
        <p:cNvPr id="1" name=""/>
        <p:cNvGrpSpPr/>
        <p:nvPr/>
      </p:nvGrpSpPr>
      <p:grpSpPr>
        <a:xfrm>
          <a:off x="0" y="0"/>
          <a:ext cx="0" cy="0"/>
        </a:xfrm>
      </p:grpSpPr>
      <p:sp>
        <p:nvSpPr>
          <p:cNvPr id="14" name="矩形 13"/>
          <p:cNvSpPr/>
          <p:nvPr userDrawn="1">
            <p:custDataLst>
              <p:tags r:id="rId1"/>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17" name="矩形 16"/>
          <p:cNvSpPr/>
          <p:nvPr userDrawn="1">
            <p:custDataLst>
              <p:tags r:id="rId2"/>
            </p:custDataLst>
          </p:nvPr>
        </p:nvSpPr>
        <p:spPr>
          <a:xfrm rot="16200000">
            <a:off x="6002655" y="57829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userDrawn="1">
            <p:custDataLst>
              <p:tags r:id="rId3"/>
            </p:custDataLst>
          </p:nvPr>
        </p:nvSpPr>
        <p:spPr>
          <a:xfrm>
            <a:off x="4693285" y="0"/>
            <a:ext cx="2805430" cy="349250"/>
          </a:xfrm>
          <a:custGeom>
            <a:cxnLst>
              <a:cxn ang="3">
                <a:pos x="hc" y="t"/>
              </a:cxn>
              <a:cxn ang="cd2">
                <a:pos x="l" y="vc"/>
              </a:cxn>
              <a:cxn ang="cd4">
                <a:pos x="hc" y="b"/>
              </a:cxn>
              <a:cxn ang="0">
                <a:pos x="r" y="vc"/>
              </a:cxn>
            </a:cxnLst>
            <a:rect l="l" t="t" r="r" b="b"/>
            <a:pathLst>
              <a:path w="4418" h="550">
                <a:moveTo>
                  <a:pt x="0" y="0"/>
                </a:moveTo>
                <a:lnTo>
                  <a:pt x="4418" y="0"/>
                </a:lnTo>
                <a:lnTo>
                  <a:pt x="4418" y="550"/>
                </a:lnTo>
                <a:lnTo>
                  <a:pt x="0" y="550"/>
                </a:lnTo>
                <a:lnTo>
                  <a:pt x="0" y="0"/>
                </a:lnTo>
                <a:close/>
              </a:path>
            </a:pathLst>
          </a:cu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 name="标题 1"/>
          <p:cNvSpPr>
            <a:spLocks noGrp="1"/>
          </p:cNvSpPr>
          <p:nvPr>
            <p:ph type="title"/>
            <p:custDataLst>
              <p:tags r:id="rId4"/>
            </p:custDataLst>
          </p:nvPr>
        </p:nvSpPr>
        <p:spPr>
          <a:xfrm>
            <a:off x="604800" y="669600"/>
            <a:ext cx="10976400" cy="565200"/>
          </a:xfrm>
        </p:spPr>
        <p:txBody>
          <a:bodyPr anchor="ctr">
            <a:normAutofit/>
          </a:bodyPr>
          <a:lstStyle>
            <a:lvl1pPr algn="ctr">
              <a:defRPr sz="3200" u="none" strike="noStrike" kern="1200" cap="none" spc="200" normalizeH="0" baseline="0">
                <a:solidFill>
                  <a:schemeClr val="bg1"/>
                </a:solidFill>
                <a:uFillTx/>
                <a:latin typeface="Arial" panose="020b0604020202020204" pitchFamily="34" charset="0"/>
                <a:ea typeface="微软雅黑"/>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t/>
            </a:fld>
            <a:endParaRPr lang="zh-CN" altLang="en-US"/>
          </a:p>
        </p:txBody>
      </p:sp>
      <p:sp>
        <p:nvSpPr>
          <p:cNvPr id="7" name="内容占位符 6"/>
          <p:cNvSpPr>
            <a:spLocks noGrp="1"/>
          </p:cNvSpPr>
          <p:nvPr>
            <p:ph sz="quarter" idx="13"/>
            <p:custDataLst>
              <p:tags r:id="rId8"/>
            </p:custDataLst>
          </p:nvPr>
        </p:nvSpPr>
        <p:spPr>
          <a:xfrm>
            <a:off x="604837" y="1681200"/>
            <a:ext cx="10990800" cy="32112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vl2pPr>
              <a:defRPr u="none" strike="noStrike" kern="1200" cap="none" spc="200" normalizeH="0" baseline="0">
                <a:solidFill>
                  <a:schemeClr val="bg1"/>
                </a:solidFill>
                <a:uFillTx/>
                <a:latin typeface="Arial" panose="020b0604020202020204" pitchFamily="34" charset="0"/>
                <a:ea typeface="微软雅黑"/>
              </a:defRPr>
            </a:lvl2pPr>
            <a:lvl3pPr>
              <a:defRPr u="none" strike="noStrike" kern="1200" cap="none" spc="200" normalizeH="0" baseline="0">
                <a:solidFill>
                  <a:schemeClr val="bg1"/>
                </a:solidFill>
                <a:uFillTx/>
                <a:latin typeface="Arial" panose="020b0604020202020204" pitchFamily="34" charset="0"/>
                <a:ea typeface="微软雅黑"/>
              </a:defRPr>
            </a:lvl3pPr>
            <a:lvl4pPr>
              <a:defRPr u="none" strike="noStrike" kern="1200" cap="none" spc="200" normalizeH="0" baseline="0">
                <a:solidFill>
                  <a:schemeClr val="bg1"/>
                </a:solidFill>
                <a:uFillTx/>
                <a:latin typeface="Arial" panose="020b0604020202020204" pitchFamily="34" charset="0"/>
                <a:ea typeface="微软雅黑"/>
              </a:defRPr>
            </a:lvl4pPr>
            <a:lvl5pPr>
              <a:defRPr u="none" strike="noStrike" kern="1200" cap="none" spc="200" normalizeH="0" baseline="0">
                <a:solidFill>
                  <a:schemeClr val="bg1"/>
                </a:solidFill>
                <a:uFillTx/>
                <a:latin typeface="Arial" panose="020b0604020202020204" pitchFamily="34" charset="0"/>
                <a:ea typeface="微软雅黑"/>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
        <p:nvSpPr>
          <p:cNvPr id="9" name="文本占位符 8"/>
          <p:cNvSpPr>
            <a:spLocks noGrp="1"/>
          </p:cNvSpPr>
          <p:nvPr>
            <p:ph type="body" sz="quarter" idx="14"/>
            <p:custDataLst>
              <p:tags r:id="rId9"/>
            </p:custDataLst>
          </p:nvPr>
        </p:nvSpPr>
        <p:spPr>
          <a:xfrm>
            <a:off x="594000" y="5180400"/>
            <a:ext cx="11001600" cy="1011600"/>
          </a:xfrm>
        </p:spPr>
        <p:txBody>
          <a:bodyPr>
            <a:normAutofit/>
          </a:bodyPr>
          <a:lstStyle>
            <a:lvl1pPr marL="0" indent="0">
              <a:buNone/>
              <a:defRPr u="none" strike="noStrike" kern="1200" cap="none" spc="200" normalizeH="0" baseline="0">
                <a:solidFill>
                  <a:schemeClr val="bg1"/>
                </a:solidFill>
                <a:uFillTx/>
                <a:latin typeface="Arial" panose="020b0604020202020204" pitchFamily="34" charset="0"/>
                <a:ea typeface="微软雅黑"/>
              </a:defRPr>
            </a:lvl1pPr>
          </a:lstStyle>
          <a:p>
            <a:pPr lvl="0"/>
            <a:r>
              <a:rPr lang="zh-CN" altLang="en-US"/>
              <a:t>单击此处编辑母版文本样式</a:t>
            </a:r>
            <a:endParaRPr lang="zh-CN" altLang="en-US"/>
          </a:p>
        </p:txBody>
      </p:sp>
    </p:spTree>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导航">
    <p:bg>
      <p:bgPr>
        <a:solidFill>
          <a:schemeClr val="bg2"/>
        </a:solidFill>
        <a:effectLst/>
      </p:bgPr>
    </p:bg>
    <p:spTree>
      <p:nvGrpSpPr>
        <p:cNvPr id="1" name=""/>
        <p:cNvGrpSpPr/>
        <p:nvPr/>
      </p:nvGrpSpPr>
      <p:grpSpPr>
        <a:xfrm>
          <a:off x="0" y="0"/>
          <a:ext cx="0" cy="0"/>
        </a:xfrm>
      </p:grpSpPr>
      <p:sp>
        <p:nvSpPr>
          <p:cNvPr id="12" name="矩形 11"/>
          <p:cNvSpPr/>
          <p:nvPr userDrawn="1">
            <p:custDataLst>
              <p:tags r:id="rId1"/>
            </p:custDataLst>
          </p:nvPr>
        </p:nvSpPr>
        <p:spPr>
          <a:xfrm>
            <a:off x="0" y="0"/>
            <a:ext cx="12192000" cy="914407"/>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a:latin typeface="Viner Hand ITC" panose="03070502030502020203" charset="0"/>
              <a:cs typeface="Viner Hand ITC" panose="03070502030502020203" charset="0"/>
              <a:sym typeface="+mn-ea"/>
            </a:endParaRPr>
          </a:p>
        </p:txBody>
      </p:sp>
      <p:sp>
        <p:nvSpPr>
          <p:cNvPr id="16" name="任意多边形 15"/>
          <p:cNvSpPr/>
          <p:nvPr userDrawn="1">
            <p:custDataLst>
              <p:tags r:id="rId2"/>
            </p:custDataLst>
          </p:nvPr>
        </p:nvSpPr>
        <p:spPr>
          <a:xfrm>
            <a:off x="4695825" y="6494780"/>
            <a:ext cx="2805430" cy="349250"/>
          </a:xfrm>
          <a:custGeom>
            <a:cxnLst>
              <a:cxn ang="3">
                <a:pos x="hc" y="t"/>
              </a:cxn>
              <a:cxn ang="cd2">
                <a:pos x="l" y="vc"/>
              </a:cxn>
              <a:cxn ang="cd4">
                <a:pos x="hc" y="b"/>
              </a:cxn>
              <a:cxn ang="0">
                <a:pos x="r" y="vc"/>
              </a:cxn>
            </a:cxnLst>
            <a:rect l="l" t="t" r="r" b="b"/>
            <a:pathLst>
              <a:path w="4418" h="550">
                <a:moveTo>
                  <a:pt x="0" y="0"/>
                </a:moveTo>
                <a:lnTo>
                  <a:pt x="4418" y="0"/>
                </a:lnTo>
                <a:lnTo>
                  <a:pt x="4418" y="550"/>
                </a:lnTo>
                <a:lnTo>
                  <a:pt x="0" y="550"/>
                </a:lnTo>
                <a:lnTo>
                  <a:pt x="0" y="0"/>
                </a:lnTo>
                <a:close/>
              </a:path>
            </a:pathLst>
          </a:cu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矩形 19"/>
          <p:cNvSpPr/>
          <p:nvPr userDrawn="1">
            <p:custDataLst>
              <p:tags r:id="rId3"/>
            </p:custDataLst>
          </p:nvPr>
        </p:nvSpPr>
        <p:spPr>
          <a:xfrm>
            <a:off x="12016740" y="0"/>
            <a:ext cx="175260"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custDataLst>
              <p:tags r:id="rId4"/>
            </p:custDataLst>
          </p:nvPr>
        </p:nvSpPr>
        <p:spPr>
          <a:xfrm>
            <a:off x="579600" y="237600"/>
            <a:ext cx="11037600" cy="441964"/>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t/>
            </a:fld>
            <a:endParaRPr lang="zh-CN" altLang="en-US"/>
          </a:p>
        </p:txBody>
      </p:sp>
      <p:sp>
        <p:nvSpPr>
          <p:cNvPr id="7" name="内容占位符 6"/>
          <p:cNvSpPr>
            <a:spLocks noGrp="1"/>
          </p:cNvSpPr>
          <p:nvPr>
            <p:ph sz="quarter" idx="13"/>
            <p:custDataLst>
              <p:tags r:id="rId8"/>
            </p:custDataLst>
          </p:nvPr>
        </p:nvSpPr>
        <p:spPr>
          <a:xfrm>
            <a:off x="579600" y="1663200"/>
            <a:ext cx="5342400" cy="28944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vl2pPr>
              <a:defRPr u="none" strike="noStrike" kern="1200" cap="none" spc="200" normalizeH="0" baseline="0">
                <a:solidFill>
                  <a:schemeClr val="bg1"/>
                </a:solidFill>
                <a:uFillTx/>
                <a:latin typeface="Arial" panose="020b0604020202020204" pitchFamily="34" charset="0"/>
                <a:ea typeface="微软雅黑"/>
              </a:defRPr>
            </a:lvl2pPr>
            <a:lvl3pPr>
              <a:defRPr u="none" strike="noStrike" kern="1200" cap="none" spc="200" normalizeH="0" baseline="0">
                <a:solidFill>
                  <a:schemeClr val="bg1"/>
                </a:solidFill>
                <a:uFillTx/>
                <a:latin typeface="Arial" panose="020b0604020202020204" pitchFamily="34" charset="0"/>
                <a:ea typeface="微软雅黑"/>
              </a:defRPr>
            </a:lvl3pPr>
            <a:lvl4pPr>
              <a:defRPr u="none" strike="noStrike" kern="1200" cap="none" spc="200" normalizeH="0" baseline="0">
                <a:solidFill>
                  <a:schemeClr val="bg1"/>
                </a:solidFill>
                <a:uFillTx/>
                <a:latin typeface="Arial" panose="020b0604020202020204" pitchFamily="34" charset="0"/>
                <a:ea typeface="微软雅黑"/>
              </a:defRPr>
            </a:lvl4pPr>
            <a:lvl5pPr>
              <a:defRPr u="none" strike="noStrike" kern="1200" cap="none" spc="200" normalizeH="0" baseline="0">
                <a:solidFill>
                  <a:schemeClr val="bg1"/>
                </a:solidFill>
                <a:uFillTx/>
                <a:latin typeface="Arial" panose="020b0604020202020204" pitchFamily="34" charset="0"/>
                <a:ea typeface="微软雅黑"/>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
        <p:nvSpPr>
          <p:cNvPr id="9" name="内容占位符 8"/>
          <p:cNvSpPr>
            <a:spLocks noGrp="1"/>
          </p:cNvSpPr>
          <p:nvPr>
            <p:ph sz="quarter" idx="14"/>
            <p:custDataLst>
              <p:tags r:id="rId9"/>
            </p:custDataLst>
          </p:nvPr>
        </p:nvSpPr>
        <p:spPr>
          <a:xfrm>
            <a:off x="6242400" y="1663200"/>
            <a:ext cx="5367600" cy="28944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vl2pPr>
              <a:defRPr u="none" strike="noStrike" kern="1200" cap="none" spc="200" normalizeH="0" baseline="0">
                <a:solidFill>
                  <a:schemeClr val="bg1"/>
                </a:solidFill>
                <a:uFillTx/>
                <a:latin typeface="Arial" panose="020b0604020202020204" pitchFamily="34" charset="0"/>
                <a:ea typeface="微软雅黑"/>
              </a:defRPr>
            </a:lvl2pPr>
            <a:lvl3pPr>
              <a:defRPr u="none" strike="noStrike" kern="1200" cap="none" spc="200" normalizeH="0" baseline="0">
                <a:solidFill>
                  <a:schemeClr val="bg1"/>
                </a:solidFill>
                <a:uFillTx/>
                <a:latin typeface="Arial" panose="020b0604020202020204" pitchFamily="34" charset="0"/>
                <a:ea typeface="微软雅黑"/>
              </a:defRPr>
            </a:lvl3pPr>
            <a:lvl4pPr>
              <a:defRPr u="none" strike="noStrike" kern="1200" cap="none" spc="200" normalizeH="0" baseline="0">
                <a:solidFill>
                  <a:schemeClr val="bg1"/>
                </a:solidFill>
                <a:uFillTx/>
                <a:latin typeface="Arial" panose="020b0604020202020204" pitchFamily="34" charset="0"/>
                <a:ea typeface="微软雅黑"/>
              </a:defRPr>
            </a:lvl4pPr>
            <a:lvl5pPr>
              <a:defRPr u="none" strike="noStrike" kern="1200" cap="none" spc="200" normalizeH="0" baseline="0">
                <a:solidFill>
                  <a:schemeClr val="bg1"/>
                </a:solidFill>
                <a:uFillTx/>
                <a:latin typeface="Arial" panose="020b0604020202020204" pitchFamily="34" charset="0"/>
                <a:ea typeface="微软雅黑"/>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
        <p:nvSpPr>
          <p:cNvPr id="11" name="文本占位符 10"/>
          <p:cNvSpPr>
            <a:spLocks noGrp="1"/>
          </p:cNvSpPr>
          <p:nvPr>
            <p:ph type="body" sz="quarter" idx="15"/>
            <p:custDataLst>
              <p:tags r:id="rId10"/>
            </p:custDataLst>
          </p:nvPr>
        </p:nvSpPr>
        <p:spPr>
          <a:xfrm>
            <a:off x="572400" y="4816800"/>
            <a:ext cx="5342400" cy="7812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stStyle>
          <a:p>
            <a:pPr lvl="0"/>
            <a:r>
              <a:rPr lang="zh-CN" altLang="en-US"/>
              <a:t>单击此处编辑母版文本样式</a:t>
            </a:r>
            <a:endParaRPr lang="zh-CN" altLang="en-US"/>
          </a:p>
        </p:txBody>
      </p:sp>
      <p:sp>
        <p:nvSpPr>
          <p:cNvPr id="13" name="文本占位符 12"/>
          <p:cNvSpPr>
            <a:spLocks noGrp="1"/>
          </p:cNvSpPr>
          <p:nvPr>
            <p:ph type="body" sz="quarter" idx="16"/>
            <p:custDataLst>
              <p:tags r:id="rId11"/>
            </p:custDataLst>
          </p:nvPr>
        </p:nvSpPr>
        <p:spPr>
          <a:xfrm>
            <a:off x="6253200" y="4813200"/>
            <a:ext cx="5367600" cy="7812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stStyle>
          <a:p>
            <a:pPr lvl="0"/>
            <a:r>
              <a:rPr lang="zh-CN" altLang="en-US"/>
              <a:t>单击此处编辑母版文本样式</a:t>
            </a:r>
            <a:endParaRPr lang="zh-CN" altLang="en-US"/>
          </a:p>
        </p:txBody>
      </p:sp>
    </p:spTree>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腰带">
    <p:bg>
      <p:bgPr>
        <a:solidFill>
          <a:schemeClr val="tx2"/>
        </a:solidFill>
        <a:effectLst/>
      </p:bgPr>
    </p:bg>
    <p:spTree>
      <p:nvGrpSpPr>
        <p:cNvPr id="1" name=""/>
        <p:cNvGrpSpPr/>
        <p:nvPr/>
      </p:nvGrpSpPr>
      <p:grpSpPr>
        <a:xfrm>
          <a:off x="0" y="0"/>
          <a:ext cx="0" cy="0"/>
        </a:xfrm>
      </p:grpSpPr>
      <p:sp>
        <p:nvSpPr>
          <p:cNvPr id="11" name="矩形 10"/>
          <p:cNvSpPr/>
          <p:nvPr userDrawn="1">
            <p:custDataLst>
              <p:tags r:id="rId1"/>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9" name="矩形 8"/>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4"/>
            </p:custDataLst>
          </p:nvPr>
        </p:nvSpPr>
        <p:spPr>
          <a:xfrm>
            <a:off x="1522800" y="1339200"/>
            <a:ext cx="9144000" cy="2386800"/>
          </a:xfrm>
        </p:spPr>
        <p:txBody>
          <a:bodyPr anchor="b">
            <a:normAutofit/>
          </a:bodyPr>
          <a:lstStyle>
            <a:lvl1pPr algn="ctr">
              <a:defRPr sz="6000" u="none" strike="noStrike" kern="1200" cap="none" spc="200" normalizeH="0" baseline="0">
                <a:solidFill>
                  <a:schemeClr val="bg1"/>
                </a:solidFill>
                <a:uFillTx/>
                <a:latin typeface="Arial" panose="020b0604020202020204" pitchFamily="34" charset="0"/>
                <a:ea typeface="微软雅黑"/>
              </a:defRPr>
            </a:lvl1pPr>
          </a:lstStyle>
          <a:p>
            <a:r>
              <a:rPr lang="zh-CN" altLang="en-US"/>
              <a:t>单击此处编辑标题</a:t>
            </a:r>
            <a:endParaRPr lang="zh-CN" altLang="en-US"/>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t/>
            </a:fld>
            <a:endParaRPr lang="zh-CN" altLang="en-US"/>
          </a:p>
        </p:txBody>
      </p:sp>
      <p:sp>
        <p:nvSpPr>
          <p:cNvPr id="7" name="文本占位符 6"/>
          <p:cNvSpPr>
            <a:spLocks noGrp="1"/>
          </p:cNvSpPr>
          <p:nvPr>
            <p:ph type="body" sz="quarter" idx="13"/>
            <p:custDataLst>
              <p:tags r:id="rId8"/>
            </p:custDataLst>
          </p:nvPr>
        </p:nvSpPr>
        <p:spPr>
          <a:xfrm>
            <a:off x="1522413" y="3862800"/>
            <a:ext cx="9144000" cy="1656000"/>
          </a:xfrm>
        </p:spPr>
        <p:txBody>
          <a:bodyPr>
            <a:normAutofit/>
          </a:bodyPr>
          <a:lstStyle>
            <a:lvl1pPr marL="0" indent="0" algn="ctr">
              <a:buNone/>
              <a:defRPr u="none" strike="noStrike" kern="1200" cap="none" spc="200" normalizeH="0" baseline="0">
                <a:solidFill>
                  <a:schemeClr val="bg1"/>
                </a:solidFill>
                <a:uFillTx/>
                <a:latin typeface="Arial" panose="020b0604020202020204" pitchFamily="34" charset="0"/>
                <a:ea typeface="微软雅黑"/>
              </a:defRPr>
            </a:lvl1pPr>
          </a:lstStyle>
          <a:p>
            <a:pPr lvl="0"/>
            <a:r>
              <a:rPr lang="zh-CN" altLang="en-US"/>
              <a:t>单击此处编辑母版文本样式</a:t>
            </a:r>
            <a:endParaRPr lang="zh-CN" alt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3751117"/>
            <a:ext cx="7321550" cy="811357"/>
          </a:xfrm>
        </p:spPr>
        <p:txBody>
          <a:bodyPr anchor="b">
            <a:normAutofit/>
          </a:bodyPr>
          <a:lstStyle>
            <a:lvl1pPr>
              <a:defRPr sz="4000">
                <a:effectLst>
                  <a:outerShdw blurRad="38100" dist="38100" dir="2700000" algn="tl">
                    <a:srgbClr val="000000">
                      <a:alpha val="43137"/>
                    </a:srgbClr>
                  </a:outerShdw>
                </a:effectLst>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r>
              <a:rPr lang="zh-CN" altLang="en-US"/>
              <a:t>单击此处编辑母版标题样式</a:t>
            </a:r>
            <a:endParaRPr lang="zh-CN" altLang="en-US"/>
          </a:p>
        </p:txBody>
      </p:sp>
      <p:sp>
        <p:nvSpPr>
          <p:cNvPr id="3"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615609"/>
            <a:ext cx="5157787" cy="357405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615609"/>
            <a:ext cx="5183188" cy="357405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a:t>单击此处编辑标题</a:t>
            </a:r>
            <a:endParaRPr lang="zh-CN" altLang="en-US"/>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9EFD9D74-47D9-4702-A33C-335B63B48DBF}" type="datetimeFigureOut">
              <a:rPr lang="zh-CN" altLang="en-US" smtClean="0"/>
              <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ABC47A4-756D-490B-A52F-7D9E2C9FC05F}" type="slidenum">
              <a:rPr lang="zh-CN" altLang="en-US" smtClean="0"/>
              <a:t/>
            </a:fld>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image" Target="file:///D:\qq&#25991;&#20214;\712321467\Image\C2C\Image2\%7b75232B38-A165-1FB7-499C-2E1C792CACB5%7d.png" TargetMode="External" /><Relationship Id="rId12" Type="http://schemas.openxmlformats.org/officeDocument/2006/relationships/image" Target="../media/image1.png" /><Relationship Id="rId13"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11.xml" /><Relationship Id="rId10" Type="http://schemas.openxmlformats.org/officeDocument/2006/relationships/slideLayout" Target="../slideLayouts/slideLayout20.xml" /><Relationship Id="rId11" Type="http://schemas.openxmlformats.org/officeDocument/2006/relationships/slideLayout" Target="../slideLayouts/slideLayout21.xml" /><Relationship Id="rId12" Type="http://schemas.openxmlformats.org/officeDocument/2006/relationships/slideLayout" Target="../slideLayouts/slideLayout22.xml" /><Relationship Id="rId13" Type="http://schemas.openxmlformats.org/officeDocument/2006/relationships/slideLayout" Target="../slideLayouts/slideLayout23.xml" /><Relationship Id="rId14" Type="http://schemas.openxmlformats.org/officeDocument/2006/relationships/slideLayout" Target="../slideLayouts/slideLayout24.xml" /><Relationship Id="rId15" Type="http://schemas.openxmlformats.org/officeDocument/2006/relationships/slideLayout" Target="../slideLayouts/slideLayout25.xml" /><Relationship Id="rId16" Type="http://schemas.openxmlformats.org/officeDocument/2006/relationships/slideLayout" Target="../slideLayouts/slideLayout26.xml" /><Relationship Id="rId17" Type="http://schemas.openxmlformats.org/officeDocument/2006/relationships/slideLayout" Target="../slideLayouts/slideLayout27.xml" /><Relationship Id="rId18" Type="http://schemas.openxmlformats.org/officeDocument/2006/relationships/slideLayout" Target="../slideLayouts/slideLayout28.xml" /><Relationship Id="rId19" Type="http://schemas.openxmlformats.org/officeDocument/2006/relationships/tags" Target="../tags/tag151.xml" /><Relationship Id="rId2" Type="http://schemas.openxmlformats.org/officeDocument/2006/relationships/slideLayout" Target="../slideLayouts/slideLayout12.xml" /><Relationship Id="rId20" Type="http://schemas.openxmlformats.org/officeDocument/2006/relationships/tags" Target="../tags/tag152.xml" /><Relationship Id="rId21" Type="http://schemas.openxmlformats.org/officeDocument/2006/relationships/tags" Target="../tags/tag153.xml" /><Relationship Id="rId22" Type="http://schemas.openxmlformats.org/officeDocument/2006/relationships/tags" Target="../tags/tag154.xml" /><Relationship Id="rId23" Type="http://schemas.openxmlformats.org/officeDocument/2006/relationships/tags" Target="../tags/tag155.xml" /><Relationship Id="rId24" Type="http://schemas.openxmlformats.org/officeDocument/2006/relationships/tags" Target="../tags/tag156.xml" /><Relationship Id="rId25" Type="http://schemas.openxmlformats.org/officeDocument/2006/relationships/image" Target="file:///D:\qq&#25991;&#20214;\712321467\Image\C2C\Image2\%7b75232B38-A165-1FB7-499C-2E1C792CACB5%7d.png" TargetMode="External" /><Relationship Id="rId26" Type="http://schemas.openxmlformats.org/officeDocument/2006/relationships/image" Target="../media/image1.png" /><Relationship Id="rId27" Type="http://schemas.openxmlformats.org/officeDocument/2006/relationships/theme" Target="../theme/theme2.xml" /><Relationship Id="rId3" Type="http://schemas.openxmlformats.org/officeDocument/2006/relationships/slideLayout" Target="../slideLayouts/slideLayout13.xml" /><Relationship Id="rId4" Type="http://schemas.openxmlformats.org/officeDocument/2006/relationships/slideLayout" Target="../slideLayouts/slideLayout14.xml" /><Relationship Id="rId5" Type="http://schemas.openxmlformats.org/officeDocument/2006/relationships/slideLayout" Target="../slideLayouts/slideLayout15.xml" /><Relationship Id="rId6" Type="http://schemas.openxmlformats.org/officeDocument/2006/relationships/slideLayout" Target="../slideLayouts/slideLayout16.xml" /><Relationship Id="rId7" Type="http://schemas.openxmlformats.org/officeDocument/2006/relationships/slideLayout" Target="../slideLayouts/slideLayout17.xml" /><Relationship Id="rId8" Type="http://schemas.openxmlformats.org/officeDocument/2006/relationships/slideLayout" Target="../slideLayouts/slideLayout18.xml" /><Relationship Id="rId9" Type="http://schemas.openxmlformats.org/officeDocument/2006/relationships/slideLayout" Target="../slideLayouts/slideLayout1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t>0</a:t>
            </a:fld>
            <a:endParaRPr lang="zh-CN" altLang="en-US"/>
          </a:p>
        </p:txBody>
      </p:sp>
      <p:pic>
        <p:nvPicPr>
          <p:cNvPr id="7" name="图片 1073743875" descr="学科网 zxxk.com" title=""/>
          <p:cNvPicPr>
            <a:picLocks noChangeAspect="1"/>
          </p:cNvPicPr>
          <p:nvPr/>
        </p:nvPicPr>
        <p:blipFill>
          <a:blip r:embed="rId12" r:link="rId11"/>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p:timing/>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2"/>
        </a:solidFill>
        <a:effectLst/>
      </p:bgPr>
    </p:bg>
    <p:spTree>
      <p:nvGrpSpPr>
        <p:cNvPr id="1" name=""/>
        <p:cNvGrpSpPr/>
        <p:nvPr/>
      </p:nvGrpSpPr>
      <p:grpSpPr>
        <a:xfrm>
          <a:off x="0" y="0"/>
          <a: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101600" tIns="38100" rIns="76200" bIns="38100" rtlCol="0" anchor="t" anchorCtr="0">
            <a:noAutofit/>
          </a:bodyPr>
          <a:lstStyle/>
          <a:p>
            <a:r>
              <a:rPr lang="zh-CN" altLang="en-US"/>
              <a:t>单击此处编辑母版标题样式</a:t>
            </a:r>
            <a:endParaRPr lang="zh-CN" altLang="en-US"/>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101600" tIns="0" rIns="82550" bIns="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lnSpc>
                <a:spcPct val="120000"/>
              </a:lnSpc>
              <a:defRPr sz="1200" baseline="0">
                <a:solidFill>
                  <a:schemeClr val="tx1">
                    <a:tint val="75000"/>
                  </a:schemeClr>
                </a:solidFill>
                <a:latin typeface="微软雅黑"/>
                <a:ea typeface="微软雅黑"/>
              </a:defRPr>
            </a:lvl1p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lnSpc>
                <a:spcPct val="120000"/>
              </a:lnSpc>
              <a:defRPr sz="1200" baseline="0">
                <a:solidFill>
                  <a:schemeClr val="tx1">
                    <a:tint val="75000"/>
                  </a:schemeClr>
                </a:solidFill>
                <a:latin typeface="微软雅黑"/>
                <a:ea typeface="微软雅黑"/>
              </a:defRPr>
            </a:lvl1pPr>
          </a:lstStyle>
          <a:p>
            <a:endParaRPr lang="zh-CN" altLang="en-US"/>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lnSpc>
                <a:spcPct val="120000"/>
              </a:lnSpc>
              <a:defRPr sz="1200" baseline="0">
                <a:solidFill>
                  <a:schemeClr val="tx1">
                    <a:tint val="75000"/>
                  </a:schemeClr>
                </a:solidFill>
                <a:latin typeface="微软雅黑"/>
                <a:ea typeface="微软雅黑"/>
              </a:defRPr>
            </a:lvl1pPr>
          </a:lstStyle>
          <a:p>
            <a:fld id="{49AE70B2-8BF9-45C0-BB95-33D1B9D3A854}" type="slidenum">
              <a:rPr lang="zh-CN" altLang="en-US" smtClean="0"/>
              <a:t>0</a:t>
            </a:fld>
            <a:endParaRPr lang="zh-CN" altLang="en-US"/>
          </a:p>
        </p:txBody>
      </p:sp>
      <p:sp>
        <p:nvSpPr>
          <p:cNvPr id="7" name="KSO_TEMPLATE" hidden="1"/>
          <p:cNvSpPr/>
          <p:nvPr>
            <p:custDataLst>
              <p:tags r:id="rId24"/>
            </p:custDataLst>
          </p:nvPr>
        </p:nvSpPr>
        <p:spPr>
          <a:xfrm flipH="1">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1073743875" descr="学科网 zxxk.com" title=""/>
          <p:cNvPicPr>
            <a:picLocks noChangeAspect="1"/>
          </p:cNvPicPr>
          <p:nvPr/>
        </p:nvPicPr>
        <p:blipFill>
          <a:blip r:embed="rId26" r:link="rId25"/>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Lst>
  <p:transition/>
  <p:timing/>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微软雅黑"/>
          <a:ea typeface="微软雅黑"/>
          <a:cs typeface="+mj-cs"/>
        </a:defRPr>
      </a:lvl1pPr>
    </p:titleStyle>
    <p:bodyStyle>
      <a:lvl1pPr marL="228600" indent="-228600" algn="l" defTabSz="914400" rtl="0" eaLnBrk="1" fontAlgn="auto" latinLnBrk="0" hangingPunct="1">
        <a:lnSpc>
          <a:spcPct val="120000"/>
        </a:lnSpc>
        <a:spcBef>
          <a:spcPct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微软雅黑"/>
          <a:ea typeface="微软雅黑"/>
          <a:cs typeface="+mn-cs"/>
        </a:defRPr>
      </a:lvl1pPr>
      <a:lvl2pPr marL="685800" indent="-228600" algn="l" defTabSz="914400" rtl="0" eaLnBrk="1" fontAlgn="auto" latinLnBrk="0" hangingPunct="1">
        <a:lnSpc>
          <a:spcPct val="120000"/>
        </a:lnSpc>
        <a:spcBef>
          <a:spcPct val="0"/>
        </a:spcBef>
        <a:spcAft>
          <a:spcPts val="1000"/>
        </a:spcAft>
        <a:buFont typeface="Arial" panose="020b0604020202020204" pitchFamily="34" charset="0"/>
        <a:buChar char="•"/>
        <a:tabLst>
          <a:tab pos="1609725"/>
        </a:tabLst>
        <a:defRPr sz="1600" u="none" strike="noStrike" kern="1200" cap="none" spc="150" normalizeH="0" baseline="0">
          <a:solidFill>
            <a:schemeClr val="tx1">
              <a:lumMod val="85000"/>
              <a:lumOff val="15000"/>
            </a:schemeClr>
          </a:solidFill>
          <a:uFillTx/>
          <a:latin typeface="微软雅黑"/>
          <a:ea typeface="微软雅黑"/>
          <a:cs typeface="+mn-cs"/>
        </a:defRPr>
      </a:lvl2pPr>
      <a:lvl3pPr marL="1143000" indent="-228600" algn="l" defTabSz="914400" rtl="0" eaLnBrk="1" fontAlgn="auto" latinLnBrk="0" hangingPunct="1">
        <a:lnSpc>
          <a:spcPct val="120000"/>
        </a:lnSpc>
        <a:spcBef>
          <a:spcPct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微软雅黑"/>
          <a:ea typeface="微软雅黑"/>
          <a:cs typeface="+mn-cs"/>
        </a:defRPr>
      </a:lvl3pPr>
      <a:lvl4pPr marL="1600200" indent="-228600" algn="l" defTabSz="914400" rtl="0" eaLnBrk="1" fontAlgn="auto" latinLnBrk="0" hangingPunct="1">
        <a:lnSpc>
          <a:spcPct val="120000"/>
        </a:lnSpc>
        <a:spcBef>
          <a:spcPct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微软雅黑"/>
          <a:ea typeface="微软雅黑"/>
          <a:cs typeface="+mn-cs"/>
        </a:defRPr>
      </a:lvl4pPr>
      <a:lvl5pPr marL="2057400" indent="-228600" algn="l" defTabSz="914400" rtl="0" eaLnBrk="1" fontAlgn="auto" latinLnBrk="0" hangingPunct="1">
        <a:lnSpc>
          <a:spcPct val="120000"/>
        </a:lnSpc>
        <a:spcBef>
          <a:spcPct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微软雅黑"/>
          <a:ea typeface="微软雅黑"/>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image" Target="../media/image2.jpeg" /><Relationship Id="rId3" Type="http://schemas.openxmlformats.org/officeDocument/2006/relationships/tags" Target="../tags/tag157.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7.xml" /><Relationship Id="rId10" Type="http://schemas.openxmlformats.org/officeDocument/2006/relationships/tags" Target="../tags/tag217.xml" /><Relationship Id="rId11" Type="http://schemas.openxmlformats.org/officeDocument/2006/relationships/tags" Target="../tags/tag218.xml" /><Relationship Id="rId2" Type="http://schemas.openxmlformats.org/officeDocument/2006/relationships/tags" Target="../tags/tag209.xml" /><Relationship Id="rId3" Type="http://schemas.openxmlformats.org/officeDocument/2006/relationships/tags" Target="../tags/tag210.xml" /><Relationship Id="rId4" Type="http://schemas.openxmlformats.org/officeDocument/2006/relationships/tags" Target="../tags/tag211.xml" /><Relationship Id="rId5" Type="http://schemas.openxmlformats.org/officeDocument/2006/relationships/tags" Target="../tags/tag212.xml" /><Relationship Id="rId6" Type="http://schemas.openxmlformats.org/officeDocument/2006/relationships/tags" Target="../tags/tag213.xml" /><Relationship Id="rId7" Type="http://schemas.openxmlformats.org/officeDocument/2006/relationships/tags" Target="../tags/tag214.xml" /><Relationship Id="rId8" Type="http://schemas.openxmlformats.org/officeDocument/2006/relationships/tags" Target="../tags/tag215.xml" /><Relationship Id="rId9" Type="http://schemas.openxmlformats.org/officeDocument/2006/relationships/tags" Target="../tags/tag216.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19.xml" /><Relationship Id="rId3" Type="http://schemas.openxmlformats.org/officeDocument/2006/relationships/tags" Target="../tags/tag220.xml" /><Relationship Id="rId4" Type="http://schemas.openxmlformats.org/officeDocument/2006/relationships/tags" Target="../tags/tag221.xml" /><Relationship Id="rId5" Type="http://schemas.openxmlformats.org/officeDocument/2006/relationships/tags" Target="../tags/tag222.xml" /><Relationship Id="rId6" Type="http://schemas.openxmlformats.org/officeDocument/2006/relationships/tags" Target="../tags/tag223.xml" /><Relationship Id="rId7" Type="http://schemas.openxmlformats.org/officeDocument/2006/relationships/tags" Target="../tags/tag224.xml" /><Relationship Id="rId8" Type="http://schemas.openxmlformats.org/officeDocument/2006/relationships/tags" Target="../tags/tag225.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26.xml" /><Relationship Id="rId3" Type="http://schemas.openxmlformats.org/officeDocument/2006/relationships/tags" Target="../tags/tag227.xml" /><Relationship Id="rId4" Type="http://schemas.openxmlformats.org/officeDocument/2006/relationships/tags" Target="../tags/tag228.xml" /><Relationship Id="rId5" Type="http://schemas.openxmlformats.org/officeDocument/2006/relationships/tags" Target="../tags/tag229.xml" /><Relationship Id="rId6" Type="http://schemas.openxmlformats.org/officeDocument/2006/relationships/tags" Target="../tags/tag230.xml" /><Relationship Id="rId7" Type="http://schemas.openxmlformats.org/officeDocument/2006/relationships/tags" Target="../tags/tag231.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7.xml" /><Relationship Id="rId10" Type="http://schemas.openxmlformats.org/officeDocument/2006/relationships/tags" Target="../tags/tag240.xml" /><Relationship Id="rId11" Type="http://schemas.openxmlformats.org/officeDocument/2006/relationships/tags" Target="../tags/tag241.xml" /><Relationship Id="rId12" Type="http://schemas.openxmlformats.org/officeDocument/2006/relationships/tags" Target="../tags/tag242.xml" /><Relationship Id="rId13" Type="http://schemas.openxmlformats.org/officeDocument/2006/relationships/tags" Target="../tags/tag243.xml" /><Relationship Id="rId14" Type="http://schemas.openxmlformats.org/officeDocument/2006/relationships/tags" Target="../tags/tag244.xml" /><Relationship Id="rId15" Type="http://schemas.openxmlformats.org/officeDocument/2006/relationships/tags" Target="../tags/tag245.xml" /><Relationship Id="rId16" Type="http://schemas.openxmlformats.org/officeDocument/2006/relationships/tags" Target="../tags/tag246.xml" /><Relationship Id="rId17" Type="http://schemas.openxmlformats.org/officeDocument/2006/relationships/tags" Target="../tags/tag247.xml" /><Relationship Id="rId18" Type="http://schemas.openxmlformats.org/officeDocument/2006/relationships/tags" Target="../tags/tag248.xml" /><Relationship Id="rId19" Type="http://schemas.openxmlformats.org/officeDocument/2006/relationships/tags" Target="../tags/tag249.xml" /><Relationship Id="rId2" Type="http://schemas.openxmlformats.org/officeDocument/2006/relationships/tags" Target="../tags/tag232.xml" /><Relationship Id="rId20" Type="http://schemas.openxmlformats.org/officeDocument/2006/relationships/tags" Target="../tags/tag250.xml" /><Relationship Id="rId21" Type="http://schemas.openxmlformats.org/officeDocument/2006/relationships/tags" Target="../tags/tag251.xml" /><Relationship Id="rId22" Type="http://schemas.openxmlformats.org/officeDocument/2006/relationships/tags" Target="../tags/tag252.xml" /><Relationship Id="rId23" Type="http://schemas.openxmlformats.org/officeDocument/2006/relationships/tags" Target="../tags/tag253.xml" /><Relationship Id="rId24" Type="http://schemas.openxmlformats.org/officeDocument/2006/relationships/tags" Target="../tags/tag254.xml" /><Relationship Id="rId25" Type="http://schemas.openxmlformats.org/officeDocument/2006/relationships/tags" Target="../tags/tag255.xml" /><Relationship Id="rId26" Type="http://schemas.openxmlformats.org/officeDocument/2006/relationships/tags" Target="../tags/tag256.xml" /><Relationship Id="rId27" Type="http://schemas.openxmlformats.org/officeDocument/2006/relationships/tags" Target="../tags/tag257.xml" /><Relationship Id="rId28" Type="http://schemas.openxmlformats.org/officeDocument/2006/relationships/tags" Target="../tags/tag258.xml" /><Relationship Id="rId29" Type="http://schemas.openxmlformats.org/officeDocument/2006/relationships/tags" Target="../tags/tag259.xml" /><Relationship Id="rId3" Type="http://schemas.openxmlformats.org/officeDocument/2006/relationships/tags" Target="../tags/tag233.xml" /><Relationship Id="rId30" Type="http://schemas.openxmlformats.org/officeDocument/2006/relationships/tags" Target="../tags/tag260.xml" /><Relationship Id="rId31" Type="http://schemas.openxmlformats.org/officeDocument/2006/relationships/tags" Target="../tags/tag261.xml" /><Relationship Id="rId32" Type="http://schemas.openxmlformats.org/officeDocument/2006/relationships/tags" Target="../tags/tag262.xml" /><Relationship Id="rId33" Type="http://schemas.openxmlformats.org/officeDocument/2006/relationships/tags" Target="../tags/tag263.xml" /><Relationship Id="rId4" Type="http://schemas.openxmlformats.org/officeDocument/2006/relationships/tags" Target="../tags/tag234.xml" /><Relationship Id="rId5" Type="http://schemas.openxmlformats.org/officeDocument/2006/relationships/tags" Target="../tags/tag235.xml" /><Relationship Id="rId6" Type="http://schemas.openxmlformats.org/officeDocument/2006/relationships/tags" Target="../tags/tag236.xml" /><Relationship Id="rId7" Type="http://schemas.openxmlformats.org/officeDocument/2006/relationships/tags" Target="../tags/tag237.xml" /><Relationship Id="rId8" Type="http://schemas.openxmlformats.org/officeDocument/2006/relationships/tags" Target="../tags/tag238.xml" /><Relationship Id="rId9" Type="http://schemas.openxmlformats.org/officeDocument/2006/relationships/tags" Target="../tags/tag239.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64.xml" /><Relationship Id="rId3" Type="http://schemas.openxmlformats.org/officeDocument/2006/relationships/tags" Target="../tags/tag265.xml" /><Relationship Id="rId4" Type="http://schemas.openxmlformats.org/officeDocument/2006/relationships/tags" Target="../tags/tag266.xml" /><Relationship Id="rId5" Type="http://schemas.openxmlformats.org/officeDocument/2006/relationships/tags" Target="../tags/tag267.xml" /><Relationship Id="rId6" Type="http://schemas.openxmlformats.org/officeDocument/2006/relationships/tags" Target="../tags/tag268.xml" /><Relationship Id="rId7" Type="http://schemas.openxmlformats.org/officeDocument/2006/relationships/tags" Target="../tags/tag269.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7.xml" /><Relationship Id="rId10" Type="http://schemas.openxmlformats.org/officeDocument/2006/relationships/tags" Target="../tags/tag278.xml" /><Relationship Id="rId11" Type="http://schemas.openxmlformats.org/officeDocument/2006/relationships/tags" Target="../tags/tag279.xml" /><Relationship Id="rId2" Type="http://schemas.openxmlformats.org/officeDocument/2006/relationships/tags" Target="../tags/tag270.xml" /><Relationship Id="rId3" Type="http://schemas.openxmlformats.org/officeDocument/2006/relationships/tags" Target="../tags/tag271.xml" /><Relationship Id="rId4" Type="http://schemas.openxmlformats.org/officeDocument/2006/relationships/tags" Target="../tags/tag272.xml" /><Relationship Id="rId5" Type="http://schemas.openxmlformats.org/officeDocument/2006/relationships/tags" Target="../tags/tag273.xml" /><Relationship Id="rId6" Type="http://schemas.openxmlformats.org/officeDocument/2006/relationships/tags" Target="../tags/tag274.xml" /><Relationship Id="rId7" Type="http://schemas.openxmlformats.org/officeDocument/2006/relationships/tags" Target="../tags/tag275.xml" /><Relationship Id="rId8" Type="http://schemas.openxmlformats.org/officeDocument/2006/relationships/tags" Target="../tags/tag276.xml" /><Relationship Id="rId9" Type="http://schemas.openxmlformats.org/officeDocument/2006/relationships/tags" Target="../tags/tag277.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80.xml" /><Relationship Id="rId3" Type="http://schemas.openxmlformats.org/officeDocument/2006/relationships/tags" Target="../tags/tag281.xml" /><Relationship Id="rId4" Type="http://schemas.openxmlformats.org/officeDocument/2006/relationships/tags" Target="../tags/tag282.xml" /><Relationship Id="rId5" Type="http://schemas.openxmlformats.org/officeDocument/2006/relationships/tags" Target="../tags/tag283.xml" /><Relationship Id="rId6" Type="http://schemas.openxmlformats.org/officeDocument/2006/relationships/tags" Target="../tags/tag284.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7.xml" /><Relationship Id="rId10" Type="http://schemas.openxmlformats.org/officeDocument/2006/relationships/tags" Target="../tags/tag293.xml" /><Relationship Id="rId2" Type="http://schemas.openxmlformats.org/officeDocument/2006/relationships/tags" Target="../tags/tag285.xml" /><Relationship Id="rId3" Type="http://schemas.openxmlformats.org/officeDocument/2006/relationships/tags" Target="../tags/tag286.xml" /><Relationship Id="rId4" Type="http://schemas.openxmlformats.org/officeDocument/2006/relationships/tags" Target="../tags/tag287.xml" /><Relationship Id="rId5" Type="http://schemas.openxmlformats.org/officeDocument/2006/relationships/tags" Target="../tags/tag288.xml" /><Relationship Id="rId6" Type="http://schemas.openxmlformats.org/officeDocument/2006/relationships/tags" Target="../tags/tag289.xml" /><Relationship Id="rId7" Type="http://schemas.openxmlformats.org/officeDocument/2006/relationships/tags" Target="../tags/tag290.xml" /><Relationship Id="rId8" Type="http://schemas.openxmlformats.org/officeDocument/2006/relationships/tags" Target="../tags/tag291.xml" /><Relationship Id="rId9" Type="http://schemas.openxmlformats.org/officeDocument/2006/relationships/tags" Target="../tags/tag292.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94.xml" /><Relationship Id="rId3" Type="http://schemas.openxmlformats.org/officeDocument/2006/relationships/tags" Target="../tags/tag295.xml" /><Relationship Id="rId4" Type="http://schemas.openxmlformats.org/officeDocument/2006/relationships/tags" Target="../tags/tag296.xml" /><Relationship Id="rId5" Type="http://schemas.openxmlformats.org/officeDocument/2006/relationships/tags" Target="../tags/tag297.xml" /><Relationship Id="rId6" Type="http://schemas.openxmlformats.org/officeDocument/2006/relationships/tags" Target="../tags/tag298.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99.xml" /><Relationship Id="rId3" Type="http://schemas.openxmlformats.org/officeDocument/2006/relationships/tags" Target="../tags/tag300.xml" /><Relationship Id="rId4" Type="http://schemas.openxmlformats.org/officeDocument/2006/relationships/tags" Target="../tags/tag301.xml" /><Relationship Id="rId5" Type="http://schemas.openxmlformats.org/officeDocument/2006/relationships/tags" Target="../tags/tag302.xml" /><Relationship Id="rId6" Type="http://schemas.openxmlformats.org/officeDocument/2006/relationships/tags" Target="../tags/tag303.xml" /><Relationship Id="rId7" Type="http://schemas.openxmlformats.org/officeDocument/2006/relationships/tags" Target="../tags/tag304.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158.xml" /><Relationship Id="rId3" Type="http://schemas.openxmlformats.org/officeDocument/2006/relationships/tags" Target="../tags/tag159.xml" /><Relationship Id="rId4" Type="http://schemas.openxmlformats.org/officeDocument/2006/relationships/tags" Target="../tags/tag160.xml" /><Relationship Id="rId5" Type="http://schemas.openxmlformats.org/officeDocument/2006/relationships/tags" Target="../tags/tag161.xml" /><Relationship Id="rId6" Type="http://schemas.openxmlformats.org/officeDocument/2006/relationships/tags" Target="../tags/tag162.xml" /><Relationship Id="rId7" Type="http://schemas.openxmlformats.org/officeDocument/2006/relationships/tags" Target="../tags/tag163.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305.xml" /><Relationship Id="rId3" Type="http://schemas.openxmlformats.org/officeDocument/2006/relationships/tags" Target="../tags/tag306.xml" /><Relationship Id="rId4" Type="http://schemas.openxmlformats.org/officeDocument/2006/relationships/tags" Target="../tags/tag307.xml" /><Relationship Id="rId5" Type="http://schemas.openxmlformats.org/officeDocument/2006/relationships/tags" Target="../tags/tag308.xml" /><Relationship Id="rId6" Type="http://schemas.openxmlformats.org/officeDocument/2006/relationships/tags" Target="../tags/tag309.xml" /><Relationship Id="rId7" Type="http://schemas.openxmlformats.org/officeDocument/2006/relationships/tags" Target="../tags/tag310.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1.xml" /><Relationship Id="rId2" Type="http://schemas.openxmlformats.org/officeDocument/2006/relationships/notesSlide" Target="../notesSlides/notesSlide1.xml" /><Relationship Id="rId3" Type="http://schemas.openxmlformats.org/officeDocument/2006/relationships/tags" Target="../tags/tag311.xml" /><Relationship Id="rId4" Type="http://schemas.openxmlformats.org/officeDocument/2006/relationships/image" Target="../media/image3.png" /><Relationship Id="rId5" Type="http://schemas.openxmlformats.org/officeDocument/2006/relationships/tags" Target="../tags/tag31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164.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165.xml" /><Relationship Id="rId3" Type="http://schemas.openxmlformats.org/officeDocument/2006/relationships/tags" Target="../tags/tag166.xml" /><Relationship Id="rId4" Type="http://schemas.openxmlformats.org/officeDocument/2006/relationships/tags" Target="../tags/tag167.xml" /><Relationship Id="rId5" Type="http://schemas.openxmlformats.org/officeDocument/2006/relationships/tags" Target="../tags/tag168.xml" /><Relationship Id="rId6" Type="http://schemas.openxmlformats.org/officeDocument/2006/relationships/tags" Target="../tags/tag169.xml" /><Relationship Id="rId7" Type="http://schemas.openxmlformats.org/officeDocument/2006/relationships/tags" Target="../tags/tag170.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171.xml" /><Relationship Id="rId3" Type="http://schemas.openxmlformats.org/officeDocument/2006/relationships/tags" Target="../tags/tag172.xml" /><Relationship Id="rId4" Type="http://schemas.openxmlformats.org/officeDocument/2006/relationships/tags" Target="../tags/tag173.xml" /><Relationship Id="rId5" Type="http://schemas.openxmlformats.org/officeDocument/2006/relationships/tags" Target="../tags/tag174.xml" /><Relationship Id="rId6" Type="http://schemas.openxmlformats.org/officeDocument/2006/relationships/tags" Target="../tags/tag175.xml" /><Relationship Id="rId7" Type="http://schemas.openxmlformats.org/officeDocument/2006/relationships/tags" Target="../tags/tag176.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177.xml" /><Relationship Id="rId3" Type="http://schemas.openxmlformats.org/officeDocument/2006/relationships/tags" Target="../tags/tag178.xml" /><Relationship Id="rId4" Type="http://schemas.openxmlformats.org/officeDocument/2006/relationships/tags" Target="../tags/tag179.xml" /><Relationship Id="rId5" Type="http://schemas.openxmlformats.org/officeDocument/2006/relationships/tags" Target="../tags/tag180.xml" /><Relationship Id="rId6" Type="http://schemas.openxmlformats.org/officeDocument/2006/relationships/tags" Target="../tags/tag181.xml" /><Relationship Id="rId7" Type="http://schemas.openxmlformats.org/officeDocument/2006/relationships/tags" Target="../tags/tag182.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7.xml" /><Relationship Id="rId10" Type="http://schemas.openxmlformats.org/officeDocument/2006/relationships/tags" Target="../tags/tag191.xml" /><Relationship Id="rId11" Type="http://schemas.openxmlformats.org/officeDocument/2006/relationships/tags" Target="../tags/tag192.xml" /><Relationship Id="rId2" Type="http://schemas.openxmlformats.org/officeDocument/2006/relationships/tags" Target="../tags/tag183.xml" /><Relationship Id="rId3" Type="http://schemas.openxmlformats.org/officeDocument/2006/relationships/tags" Target="../tags/tag184.xml" /><Relationship Id="rId4" Type="http://schemas.openxmlformats.org/officeDocument/2006/relationships/tags" Target="../tags/tag185.xml" /><Relationship Id="rId5" Type="http://schemas.openxmlformats.org/officeDocument/2006/relationships/tags" Target="../tags/tag186.xml" /><Relationship Id="rId6" Type="http://schemas.openxmlformats.org/officeDocument/2006/relationships/tags" Target="../tags/tag187.xml" /><Relationship Id="rId7" Type="http://schemas.openxmlformats.org/officeDocument/2006/relationships/tags" Target="../tags/tag188.xml" /><Relationship Id="rId8" Type="http://schemas.openxmlformats.org/officeDocument/2006/relationships/tags" Target="../tags/tag189.xml" /><Relationship Id="rId9" Type="http://schemas.openxmlformats.org/officeDocument/2006/relationships/tags" Target="../tags/tag190.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7.xml" /><Relationship Id="rId10" Type="http://schemas.openxmlformats.org/officeDocument/2006/relationships/tags" Target="../tags/tag201.xml" /><Relationship Id="rId11" Type="http://schemas.openxmlformats.org/officeDocument/2006/relationships/tags" Target="../tags/tag202.xml" /><Relationship Id="rId2" Type="http://schemas.openxmlformats.org/officeDocument/2006/relationships/tags" Target="../tags/tag193.xml" /><Relationship Id="rId3" Type="http://schemas.openxmlformats.org/officeDocument/2006/relationships/tags" Target="../tags/tag194.xml" /><Relationship Id="rId4" Type="http://schemas.openxmlformats.org/officeDocument/2006/relationships/tags" Target="../tags/tag195.xml" /><Relationship Id="rId5" Type="http://schemas.openxmlformats.org/officeDocument/2006/relationships/tags" Target="../tags/tag196.xml" /><Relationship Id="rId6" Type="http://schemas.openxmlformats.org/officeDocument/2006/relationships/tags" Target="../tags/tag197.xml" /><Relationship Id="rId7" Type="http://schemas.openxmlformats.org/officeDocument/2006/relationships/tags" Target="../tags/tag198.xml" /><Relationship Id="rId8" Type="http://schemas.openxmlformats.org/officeDocument/2006/relationships/tags" Target="../tags/tag199.xml" /><Relationship Id="rId9" Type="http://schemas.openxmlformats.org/officeDocument/2006/relationships/tags" Target="../tags/tag200.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03.xml" /><Relationship Id="rId3" Type="http://schemas.openxmlformats.org/officeDocument/2006/relationships/tags" Target="../tags/tag204.xml" /><Relationship Id="rId4" Type="http://schemas.openxmlformats.org/officeDocument/2006/relationships/tags" Target="../tags/tag205.xml" /><Relationship Id="rId5" Type="http://schemas.openxmlformats.org/officeDocument/2006/relationships/tags" Target="../tags/tag206.xml" /><Relationship Id="rId6" Type="http://schemas.openxmlformats.org/officeDocument/2006/relationships/tags" Target="../tags/tag207.xml" /><Relationship Id="rId7" Type="http://schemas.openxmlformats.org/officeDocument/2006/relationships/tags" Target="../tags/tag208.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标题 1" title=""/>
          <p:cNvSpPr>
            <a:spLocks noGrp="1"/>
          </p:cNvSpPr>
          <p:nvPr>
            <p:ph type="title"/>
          </p:nvPr>
        </p:nvSpPr>
        <p:spPr/>
        <p:txBody>
          <a:bodyPr/>
          <a:lstStyle/>
          <a:p>
            <a:endParaRPr lang="zh-CN" altLang="en-US"/>
          </a:p>
        </p:txBody>
      </p:sp>
      <p:pic>
        <p:nvPicPr>
          <p:cNvPr id="4" name="内容占位符 3" title=""/>
          <p:cNvPicPr>
            <a:picLocks noChangeAspect="1"/>
          </p:cNvPicPr>
          <p:nvPr>
            <p:ph idx="1"/>
          </p:nvPr>
        </p:nvPicPr>
        <p:blipFill>
          <a:blip r:embed="rId2"/>
          <a:stretch>
            <a:fillRect/>
          </a:stretch>
        </p:blipFill>
        <p:spPr>
          <a:xfrm>
            <a:off x="0" y="0"/>
            <a:ext cx="12192000" cy="6943725"/>
          </a:xfrm>
          <a:prstGeom prst="rect">
            <a:avLst/>
          </a:prstGeom>
        </p:spPr>
      </p:pic>
      <p:sp>
        <p:nvSpPr>
          <p:cNvPr id="5" name="文本框 4" title=""/>
          <p:cNvSpPr txBox="1"/>
          <p:nvPr/>
        </p:nvSpPr>
        <p:spPr>
          <a:xfrm>
            <a:off x="1091565" y="3853815"/>
            <a:ext cx="9188450" cy="1322070"/>
          </a:xfrm>
          <a:prstGeom prst="rect">
            <a:avLst/>
          </a:prstGeom>
          <a:noFill/>
        </p:spPr>
        <p:txBody>
          <a:bodyPr wrap="square" rtlCol="0">
            <a:spAutoFit/>
          </a:bodyPr>
          <a:lstStyle/>
          <a:p>
            <a:r>
              <a:rPr lang="zh-CN" altLang="en-US" sz="8000" b="1">
                <a:solidFill>
                  <a:srgbClr val="FF0000"/>
                </a:solidFill>
                <a:latin typeface="方正粗黑宋简繁" panose="02000000000000000000" charset="-122"/>
                <a:ea typeface="方正粗黑宋简繁" panose="02000000000000000000" charset="-122"/>
                <a:cs typeface="方正粗黑宋简繁" panose="02000000000000000000" charset="-122"/>
                <a:sym typeface="+mn-ea"/>
              </a:rPr>
              <a:t>2.8.2《小二黑结婚》</a:t>
            </a:r>
            <a:endParaRPr lang="zh-CN" altLang="en-US" sz="8000" b="1">
              <a:solidFill>
                <a:srgbClr val="FF0000"/>
              </a:solidFill>
              <a:latin typeface="方正粗黑宋简繁" panose="02000000000000000000" charset="-122"/>
              <a:ea typeface="方正粗黑宋简繁" panose="02000000000000000000" charset="-122"/>
              <a:cs typeface="方正粗黑宋简繁" panose="02000000000000000000" charset="-122"/>
              <a:sym typeface="+mn-ea"/>
            </a:endParaRPr>
          </a:p>
        </p:txBody>
      </p:sp>
    </p:spTree>
    <p:custDataLst>
      <p:tags r:id="rId3"/>
    </p:custDataLst>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cxnSp>
        <p:nvCxnSpPr>
          <p:cNvPr id="10" name="直接连接符 9" title=""/>
          <p:cNvCxnSpPr/>
          <p:nvPr>
            <p:custDataLst>
              <p:tags r:id="rId6"/>
            </p:custDataLst>
          </p:nvPr>
        </p:nvCxnSpPr>
        <p:spPr>
          <a:xfrm>
            <a:off x="1772264" y="1218995"/>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直接连接符 10" title=""/>
          <p:cNvCxnSpPr/>
          <p:nvPr>
            <p:custDataLst>
              <p:tags r:id="rId7"/>
            </p:custDataLst>
          </p:nvPr>
        </p:nvCxnSpPr>
        <p:spPr>
          <a:xfrm>
            <a:off x="1626210" y="128778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title=""/>
          <p:cNvCxnSpPr/>
          <p:nvPr>
            <p:custDataLst>
              <p:tags r:id="rId8"/>
            </p:custDataLst>
          </p:nvPr>
        </p:nvCxnSpPr>
        <p:spPr>
          <a:xfrm>
            <a:off x="10166179" y="608516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title=""/>
          <p:cNvCxnSpPr/>
          <p:nvPr>
            <p:custDataLst>
              <p:tags r:id="rId9"/>
            </p:custDataLst>
          </p:nvPr>
        </p:nvCxnSpPr>
        <p:spPr>
          <a:xfrm>
            <a:off x="10020125" y="6153960"/>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itle 6" title=""/>
          <p:cNvSpPr txBox="1"/>
          <p:nvPr>
            <p:custDataLst>
              <p:tags r:id="rId10"/>
            </p:custDataLst>
          </p:nvPr>
        </p:nvSpPr>
        <p:spPr>
          <a:xfrm>
            <a:off x="532765" y="1686560"/>
            <a:ext cx="10756900" cy="3816985"/>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800" b="1" spc="100">
                <a:ln w="3175">
                  <a:noFill/>
                  <a:prstDash val="dash"/>
                </a:ln>
                <a:solidFill>
                  <a:schemeClr val="lt1"/>
                </a:solidFill>
                <a:uFillTx/>
                <a:latin typeface="微软雅黑"/>
                <a:ea typeface="微软雅黑"/>
                <a:cs typeface="微软雅黑" panose="020b0503020204020204" charset="-122"/>
              </a:rPr>
              <a:t>（3）封建残余势力——金旺和兴旺。金旺和兴旺两兄弟，是农村中封建残余势力的代表人物。他们身为村干部，却横行霸道、祸害乡里，乡亲们“有给他们花过钱的，有被他们逼着上过吊的，也有产业被他们霸了的；他两人还派上民兵给他们自己割柴，拨上民夫给他们自己锄地；浮收粮，私派款，强迫民兵捆人，……”乡亲们没有人不恨他们，但又因为长期受到他们的压迫而惧怕他们，“谁也不敢说半句话，都恐怕板不倒他们，自己吃亏。”</a:t>
            </a:r>
            <a:endParaRPr lang="zh-CN" altLang="en-US" sz="2800" b="1" spc="100">
              <a:ln w="3175">
                <a:noFill/>
                <a:prstDash val="dash"/>
              </a:ln>
              <a:solidFill>
                <a:schemeClr val="lt1"/>
              </a:solidFill>
              <a:uFillTx/>
              <a:latin typeface="微软雅黑"/>
              <a:ea typeface="微软雅黑"/>
              <a:cs typeface="微软雅黑" panose="020b0503020204020204" charset="-122"/>
            </a:endParaRPr>
          </a:p>
        </p:txBody>
      </p:sp>
    </p:spTree>
    <p:custDataLst>
      <p:tags r:id="rId11"/>
    </p:custDataLst>
  </p:cSld>
  <p:clrMapOvr>
    <a:masterClrMapping/>
  </p:clrMapOvr>
  <p:transition spd="med"/>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1371611"/>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3" name="副标题" title=""/>
          <p:cNvSpPr txBox="1"/>
          <p:nvPr>
            <p:custDataLst>
              <p:tags r:id="rId6"/>
            </p:custDataLst>
          </p:nvPr>
        </p:nvSpPr>
        <p:spPr>
          <a:xfrm>
            <a:off x="457204" y="762007"/>
            <a:ext cx="11277690" cy="457204"/>
          </a:xfrm>
          <a:prstGeom prst="rect">
            <a:avLst/>
          </a:prstGeom>
          <a:noFill/>
          <a:ln w="12700">
            <a:miter lim="400000"/>
          </a:ln>
          <a:extLst>
            <a:ext uri="{909E8E84-426E-40DD-AFC4-6F175D3DCCD1}">
              <a14:hiddenFill xmlns:a14="http://schemas.microsoft.com/office/drawing/2010/main">
                <a:solidFill>
                  <a:schemeClr val="accent3"/>
                </a:solidFill>
              </a14:hiddenFill>
            </a:ext>
          </a:extLst>
        </p:spPr>
        <p:txBody>
          <a:bodyPr lIns="0" tIns="0" rIns="0" bIns="0">
            <a:normAutofit/>
          </a:bodyPr>
          <a:lstStyle>
            <a:defPPr>
              <a:defRPr lang="zh-CN"/>
            </a:defPPr>
            <a:lvl1pPr fontAlgn="auto">
              <a:lnSpc>
                <a:spcPct val="120000"/>
              </a:lnSpc>
              <a:defRPr sz="2000">
                <a:solidFill>
                  <a:srgbClr val="FFFFFF"/>
                </a:solidFill>
                <a:latin typeface="微软雅黑"/>
                <a:ea typeface="微软雅黑"/>
                <a:cs typeface="微软雅黑" panose="020b0503020204020204" charset="-122"/>
              </a:defRPr>
            </a:lvl1pPr>
          </a:lstStyle>
          <a:p>
            <a:r>
              <a:rPr err="1">
                <a:solidFill>
                  <a:schemeClr val="lt1"/>
                </a:solidFill>
                <a:latin typeface="汉仪旗黑-85S" panose="00020600040101010101" pitchFamily="18" charset="-122"/>
                <a:ea typeface="汉仪旗黑-85S" panose="00020600040101010101" pitchFamily="18" charset="-122"/>
                <a:sym typeface="微软雅黑"/>
              </a:rPr>
              <a:t>这篇小说体现了赵树理小说的哪些特点？</a:t>
            </a:r>
            <a:endParaRPr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4" name="Title 6" title=""/>
          <p:cNvSpPr txBox="1"/>
          <p:nvPr>
            <p:custDataLst>
              <p:tags r:id="rId7"/>
            </p:custDataLst>
          </p:nvPr>
        </p:nvSpPr>
        <p:spPr>
          <a:xfrm>
            <a:off x="461600" y="1724009"/>
            <a:ext cx="11277678" cy="4229126"/>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000" b="1" spc="100">
                <a:ln w="3175">
                  <a:noFill/>
                  <a:prstDash val="dash"/>
                </a:ln>
                <a:solidFill>
                  <a:schemeClr val="lt1"/>
                </a:solidFill>
                <a:uFillTx/>
                <a:latin typeface="微软雅黑"/>
                <a:ea typeface="微软雅黑"/>
                <a:cs typeface="微软雅黑" panose="020b0503020204020204" charset="-122"/>
              </a:rPr>
              <a:t>明确：①语言平实，口语化，乡土特征明显，不追求唯美，不滥用辞藻；
②叙事开门见山，节奏明快，连贯性好，故事性强，环境描写简明扼要，注重通过语言和动作描写推动情节发展，很少进行心理刻画；
③人物形象个性鲜明，富于时代感和典型性，“二诸葛”“三仙姑”等形象给读者留下了深刻的印象。
3.有人说本文颇具喜剧意味，你赞同吗？试简要说明。
明确：赞同。①滑稽的人物形象：三仙姑四十五岁了，小鞋上仍要绣花，裤腿上仍要镶边，顶门上的头发脱光了，用黑手帕盖起来，官粉涂不平脸上的皱纹，看起来好像驴粪蛋上下了霜……一个活脱脱的丑角形象；②夸张的言行举止：二诸葛极度迷信八卦占卜，用他老婆的话说“一辈子放个屁也要卜一课”，他因动不动就说“不宜栽种”“命相不对”，结果被传为笑谈；三仙姑下神时提醒小芹“米烂了”，装神弄鬼威胁小芹“前世姻缘由天定，不顺天意活不成”，都极具喜感。</a:t>
            </a:r>
            <a:endParaRPr lang="zh-CN" altLang="en-US" sz="2000" b="1" spc="100">
              <a:ln w="3175">
                <a:noFill/>
                <a:prstDash val="dash"/>
              </a:ln>
              <a:solidFill>
                <a:schemeClr val="lt1"/>
              </a:solidFill>
              <a:uFillTx/>
              <a:latin typeface="微软雅黑"/>
              <a:ea typeface="微软雅黑"/>
              <a:cs typeface="微软雅黑" panose="020b0503020204020204" charset="-122"/>
            </a:endParaRPr>
          </a:p>
        </p:txBody>
      </p:sp>
    </p:spTree>
    <p:custDataLst>
      <p:tags r:id="rId8"/>
    </p:custDataLst>
  </p:cSld>
  <p:clrMapOvr>
    <a:masterClrMapping/>
  </p:clrMapOvr>
  <p:transition spd="med"/>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889646"/>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4" name="Title 6" title=""/>
          <p:cNvSpPr txBox="1"/>
          <p:nvPr>
            <p:custDataLst>
              <p:tags r:id="rId6"/>
            </p:custDataLst>
          </p:nvPr>
        </p:nvSpPr>
        <p:spPr>
          <a:xfrm>
            <a:off x="460965" y="1404604"/>
            <a:ext cx="11277678" cy="4229126"/>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400" b="1" spc="100">
                <a:ln w="3175">
                  <a:noFill/>
                  <a:prstDash val="dash"/>
                </a:ln>
                <a:solidFill>
                  <a:schemeClr val="lt1"/>
                </a:solidFill>
                <a:uFillTx/>
                <a:latin typeface="微软雅黑"/>
                <a:ea typeface="微软雅黑"/>
                <a:cs typeface="微软雅黑" panose="020b0503020204020204" charset="-122"/>
              </a:rPr>
              <a:t>4.课文的语言有什么特点？请结合课文内容简要分析。
明确：赵树理作为具有新颖独创的大众风格的人民艺术家，其作品善用生动活泼的群众语言。课文的语言具有以下特点：
①形象化。课文的语言带有人民群众所熟悉的形象性，经过作者的艺术加工，具有通俗晓畅、简洁生动质朴明快，幽族风趣的特点。如小说在刻画三仙姑的形象时写道：“刚才跑出去那个小闺女，跑到外边一宣传，说有个打官司的老婆，四十五了，擦着粉，穿着花鞋。邻近的女人们都跑来看，挤了半院，唧唧哝哝说：“‘看看！四十五了！’‘看那裤腿！’‘看那鞋！’三仙姑半辈子没有脸红过。偏这会儿撑不住气了，一道道热汗在脸上流。交通员领着小芹来了，故意说：‘看什么？人家也是个人吧，没有见过？闪开路！’一伙女人们哈哈大笑。”这段话，无疑都是群众的语言，而这些语言却充满了魅力。</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9" name="矩形 8"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8" name="矩形 7"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99749" y="762011"/>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17" name="文本框 16" title=""/>
          <p:cNvSpPr txBox="1"/>
          <p:nvPr>
            <p:custDataLst>
              <p:tags r:id="rId6"/>
            </p:custDataLst>
          </p:nvPr>
        </p:nvSpPr>
        <p:spPr>
          <a:xfrm>
            <a:off x="904240" y="2392680"/>
            <a:ext cx="3118485" cy="3439160"/>
          </a:xfrm>
          <a:prstGeom prst="rect">
            <a:avLst/>
          </a:prstGeom>
          <a:noFill/>
        </p:spPr>
        <p:txBody>
          <a:bodyPr wrap="square" rtlCol="0" anchor="t" anchorCtr="0">
            <a:noAutofit/>
          </a:bodyPr>
          <a:lstStyle/>
          <a:p>
            <a:pPr marL="0" indent="0" fontAlgn="auto">
              <a:lnSpc>
                <a:spcPct val="130000"/>
              </a:lnSpc>
              <a:buNone/>
            </a:pPr>
            <a:r>
              <a:rPr lang="zh-CN" altLang="en-US" sz="2000" b="1" spc="150">
                <a:solidFill>
                  <a:schemeClr val="lt1"/>
                </a:solidFill>
                <a:uFillTx/>
                <a:latin typeface="微软雅黑"/>
                <a:ea typeface="微软雅黑"/>
                <a:cs typeface="微软雅黑" panose="020b0503020204020204" charset="-122"/>
                <a:sym typeface="+mn-ea"/>
              </a:rPr>
              <a:t>②口语化。课文中还采用了大量的群众口头语言，是作者进行了精心的加工和艺术锤炼而形成的质朴平实、简洁畅达、诙谐风趣，雅俗共赏的语言，如当三仙姑经过一番精心打扮来到区上而被众人围观议论时，她羞愧得“恨不得一头碰死”。</a:t>
            </a:r>
            <a:endParaRPr lang="zh-CN" altLang="en-US" sz="2000" b="1" spc="150">
              <a:solidFill>
                <a:schemeClr val="lt1"/>
              </a:solidFill>
              <a:uFillTx/>
              <a:latin typeface="微软雅黑"/>
              <a:ea typeface="微软雅黑"/>
              <a:cs typeface="微软雅黑" panose="020b0503020204020204" charset="-122"/>
              <a:sym typeface="+mn-ea"/>
            </a:endParaRPr>
          </a:p>
        </p:txBody>
      </p:sp>
      <p:grpSp>
        <p:nvGrpSpPr>
          <p:cNvPr id="18" name="组合 17" title=""/>
          <p:cNvGrpSpPr/>
          <p:nvPr>
            <p:custDataLst>
              <p:tags r:id="rId7"/>
            </p:custDataLst>
          </p:nvPr>
        </p:nvGrpSpPr>
        <p:grpSpPr>
          <a:xfrm>
            <a:off x="-210083" y="2312360"/>
            <a:ext cx="1002312" cy="807185"/>
            <a:chOff x="1528" y="5557"/>
            <a:chExt cx="1315" cy="1059"/>
          </a:xfrm>
        </p:grpSpPr>
        <p:sp>
          <p:nvSpPr>
            <p:cNvPr id="16" name="文本框 15"/>
            <p:cNvSpPr txBox="1"/>
            <p:nvPr>
              <p:custDataLst>
                <p:tags r:id="rId8"/>
              </p:custDataLst>
            </p:nvPr>
          </p:nvSpPr>
          <p:spPr>
            <a:xfrm>
              <a:off x="1771" y="5672"/>
              <a:ext cx="922" cy="824"/>
            </a:xfrm>
            <a:prstGeom prst="rect">
              <a:avLst/>
            </a:prstGeom>
            <a:noFill/>
          </p:spPr>
          <p:txBody>
            <a:bodyPr wrap="square" rtlCol="0" anchor="ctr" anchorCtr="0">
              <a:normAutofit/>
            </a:bodyPr>
            <a:lstStyle/>
            <a:p>
              <a:pPr algn="ctr"/>
              <a:r>
                <a:rPr lang="en-US" altLang="zh-CN" sz="2800" b="1">
                  <a:solidFill>
                    <a:schemeClr val="lt1"/>
                  </a:solidFill>
                  <a:latin typeface="微软雅黑"/>
                  <a:ea typeface="微软雅黑"/>
                  <a:cs typeface="Arial" panose="020b0604020202020204" pitchFamily="34" charset="0"/>
                </a:rPr>
                <a:t>01</a:t>
              </a:r>
              <a:endParaRPr lang="en-US" altLang="zh-CN" sz="2800" b="1">
                <a:solidFill>
                  <a:schemeClr val="lt1"/>
                </a:solidFill>
                <a:latin typeface="微软雅黑"/>
                <a:ea typeface="微软雅黑"/>
                <a:cs typeface="Arial" panose="020b0604020202020204" pitchFamily="34" charset="0"/>
              </a:endParaRPr>
            </a:p>
          </p:txBody>
        </p:sp>
        <p:grpSp>
          <p:nvGrpSpPr>
            <p:cNvPr id="4" name="组合 3"/>
            <p:cNvGrpSpPr/>
            <p:nvPr/>
          </p:nvGrpSpPr>
          <p:grpSpPr>
            <a:xfrm>
              <a:off x="2410" y="5557"/>
              <a:ext cx="433" cy="480"/>
              <a:chOff x="7321" y="2292"/>
              <a:chExt cx="549" cy="609"/>
            </a:xfrm>
          </p:grpSpPr>
          <p:sp>
            <p:nvSpPr>
              <p:cNvPr id="163" name="Freeform 155"/>
              <p:cNvSpPr>
                <a:spLocks noEditPoints="1"/>
              </p:cNvSpPr>
              <p:nvPr>
                <p:custDataLst>
                  <p:tags r:id="rId9"/>
                </p:custDataLst>
              </p:nvPr>
            </p:nvSpPr>
            <p:spPr bwMode="auto">
              <a:xfrm flipV="1">
                <a:off x="7321" y="2292"/>
                <a:ext cx="226" cy="202"/>
              </a:xfrm>
              <a:custGeom>
                <a:gdLst>
                  <a:gd name="T0" fmla="*/ 770 w 795"/>
                  <a:gd name="T1" fmla="*/ 324 h 708"/>
                  <a:gd name="T2" fmla="*/ 612 w 795"/>
                  <a:gd name="T3" fmla="*/ 286 h 708"/>
                  <a:gd name="T4" fmla="*/ 522 w 795"/>
                  <a:gd name="T5" fmla="*/ 266 h 708"/>
                  <a:gd name="T6" fmla="*/ 464 w 795"/>
                  <a:gd name="T7" fmla="*/ 36 h 708"/>
                  <a:gd name="T8" fmla="*/ 441 w 795"/>
                  <a:gd name="T9" fmla="*/ 1 h 708"/>
                  <a:gd name="T10" fmla="*/ 414 w 795"/>
                  <a:gd name="T11" fmla="*/ 40 h 708"/>
                  <a:gd name="T12" fmla="*/ 303 w 795"/>
                  <a:gd name="T13" fmla="*/ 257 h 708"/>
                  <a:gd name="T14" fmla="*/ 188 w 795"/>
                  <a:gd name="T15" fmla="*/ 263 h 708"/>
                  <a:gd name="T16" fmla="*/ 41 w 795"/>
                  <a:gd name="T17" fmla="*/ 252 h 708"/>
                  <a:gd name="T18" fmla="*/ 21 w 795"/>
                  <a:gd name="T19" fmla="*/ 299 h 708"/>
                  <a:gd name="T20" fmla="*/ 181 w 795"/>
                  <a:gd name="T21" fmla="*/ 433 h 708"/>
                  <a:gd name="T22" fmla="*/ 122 w 795"/>
                  <a:gd name="T23" fmla="*/ 615 h 708"/>
                  <a:gd name="T24" fmla="*/ 126 w 795"/>
                  <a:gd name="T25" fmla="*/ 658 h 708"/>
                  <a:gd name="T26" fmla="*/ 239 w 795"/>
                  <a:gd name="T27" fmla="*/ 628 h 708"/>
                  <a:gd name="T28" fmla="*/ 373 w 795"/>
                  <a:gd name="T29" fmla="*/ 576 h 708"/>
                  <a:gd name="T30" fmla="*/ 579 w 795"/>
                  <a:gd name="T31" fmla="*/ 706 h 708"/>
                  <a:gd name="T32" fmla="*/ 602 w 795"/>
                  <a:gd name="T33" fmla="*/ 698 h 708"/>
                  <a:gd name="T34" fmla="*/ 593 w 795"/>
                  <a:gd name="T35" fmla="*/ 587 h 708"/>
                  <a:gd name="T36" fmla="*/ 578 w 795"/>
                  <a:gd name="T37" fmla="*/ 488 h 708"/>
                  <a:gd name="T38" fmla="*/ 677 w 795"/>
                  <a:gd name="T39" fmla="*/ 433 h 708"/>
                  <a:gd name="T40" fmla="*/ 787 w 795"/>
                  <a:gd name="T41" fmla="*/ 356 h 708"/>
                  <a:gd name="T42" fmla="*/ 111 w 795"/>
                  <a:gd name="T43" fmla="*/ 361 h 708"/>
                  <a:gd name="T44" fmla="*/ 111 w 795"/>
                  <a:gd name="T45" fmla="*/ 359 h 708"/>
                  <a:gd name="T46" fmla="*/ 111 w 795"/>
                  <a:gd name="T47" fmla="*/ 361 h 708"/>
                  <a:gd name="T48" fmla="*/ 175 w 795"/>
                  <a:gd name="T49" fmla="*/ 290 h 708"/>
                  <a:gd name="T50" fmla="*/ 180 w 795"/>
                  <a:gd name="T51" fmla="*/ 291 h 708"/>
                  <a:gd name="T52" fmla="*/ 143 w 795"/>
                  <a:gd name="T53" fmla="*/ 642 h 708"/>
                  <a:gd name="T54" fmla="*/ 141 w 795"/>
                  <a:gd name="T55" fmla="*/ 633 h 708"/>
                  <a:gd name="T56" fmla="*/ 143 w 795"/>
                  <a:gd name="T57" fmla="*/ 642 h 708"/>
                  <a:gd name="T58" fmla="*/ 164 w 795"/>
                  <a:gd name="T59" fmla="*/ 599 h 708"/>
                  <a:gd name="T60" fmla="*/ 159 w 795"/>
                  <a:gd name="T61" fmla="*/ 597 h 708"/>
                  <a:gd name="T62" fmla="*/ 173 w 795"/>
                  <a:gd name="T63" fmla="*/ 585 h 708"/>
                  <a:gd name="T64" fmla="*/ 185 w 795"/>
                  <a:gd name="T65" fmla="*/ 612 h 708"/>
                  <a:gd name="T66" fmla="*/ 184 w 795"/>
                  <a:gd name="T67" fmla="*/ 609 h 708"/>
                  <a:gd name="T68" fmla="*/ 185 w 795"/>
                  <a:gd name="T69" fmla="*/ 612 h 708"/>
                  <a:gd name="T70" fmla="*/ 184 w 795"/>
                  <a:gd name="T71" fmla="*/ 379 h 708"/>
                  <a:gd name="T72" fmla="*/ 189 w 795"/>
                  <a:gd name="T73" fmla="*/ 378 h 708"/>
                  <a:gd name="T74" fmla="*/ 210 w 795"/>
                  <a:gd name="T75" fmla="*/ 331 h 708"/>
                  <a:gd name="T76" fmla="*/ 193 w 795"/>
                  <a:gd name="T77" fmla="*/ 338 h 708"/>
                  <a:gd name="T78" fmla="*/ 195 w 795"/>
                  <a:gd name="T79" fmla="*/ 326 h 708"/>
                  <a:gd name="T80" fmla="*/ 210 w 795"/>
                  <a:gd name="T81" fmla="*/ 331 h 708"/>
                  <a:gd name="T82" fmla="*/ 225 w 795"/>
                  <a:gd name="T83" fmla="*/ 565 h 708"/>
                  <a:gd name="T84" fmla="*/ 231 w 795"/>
                  <a:gd name="T85" fmla="*/ 564 h 708"/>
                  <a:gd name="T86" fmla="*/ 235 w 795"/>
                  <a:gd name="T87" fmla="*/ 368 h 708"/>
                  <a:gd name="T88" fmla="*/ 234 w 795"/>
                  <a:gd name="T89" fmla="*/ 363 h 708"/>
                  <a:gd name="T90" fmla="*/ 235 w 795"/>
                  <a:gd name="T91" fmla="*/ 368 h 708"/>
                  <a:gd name="T92" fmla="*/ 243 w 795"/>
                  <a:gd name="T93" fmla="*/ 520 h 708"/>
                  <a:gd name="T94" fmla="*/ 249 w 795"/>
                  <a:gd name="T95" fmla="*/ 517 h 708"/>
                  <a:gd name="T96" fmla="*/ 278 w 795"/>
                  <a:gd name="T97" fmla="*/ 447 h 708"/>
                  <a:gd name="T98" fmla="*/ 278 w 795"/>
                  <a:gd name="T99" fmla="*/ 442 h 708"/>
                  <a:gd name="T100" fmla="*/ 278 w 795"/>
                  <a:gd name="T101" fmla="*/ 447 h 708"/>
                  <a:gd name="T102" fmla="*/ 306 w 795"/>
                  <a:gd name="T103" fmla="*/ 571 h 708"/>
                  <a:gd name="T104" fmla="*/ 311 w 795"/>
                  <a:gd name="T105" fmla="*/ 567 h 708"/>
                  <a:gd name="T106" fmla="*/ 375 w 795"/>
                  <a:gd name="T107" fmla="*/ 414 h 708"/>
                  <a:gd name="T108" fmla="*/ 365 w 795"/>
                  <a:gd name="T109" fmla="*/ 409 h 708"/>
                  <a:gd name="T110" fmla="*/ 375 w 795"/>
                  <a:gd name="T111" fmla="*/ 414 h 708"/>
                  <a:gd name="T112" fmla="*/ 381 w 795"/>
                  <a:gd name="T113" fmla="*/ 203 h 708"/>
                  <a:gd name="T114" fmla="*/ 389 w 795"/>
                  <a:gd name="T115" fmla="*/ 198 h 708"/>
                  <a:gd name="T116" fmla="*/ 747 w 795"/>
                  <a:gd name="T117" fmla="*/ 345 h 708"/>
                  <a:gd name="T118" fmla="*/ 749 w 795"/>
                  <a:gd name="T119" fmla="*/ 340 h 708"/>
                  <a:gd name="T120" fmla="*/ 747 w 795"/>
                  <a:gd name="T121" fmla="*/ 345 h 70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95" h="708">
                    <a:moveTo>
                      <a:pt x="786" y="335"/>
                    </a:moveTo>
                    <a:cubicBezTo>
                      <a:pt x="781" y="330"/>
                      <a:pt x="775" y="327"/>
                      <a:pt x="770" y="324"/>
                    </a:cubicBezTo>
                    <a:cubicBezTo>
                      <a:pt x="753" y="314"/>
                      <a:pt x="735" y="307"/>
                      <a:pt x="717" y="302"/>
                    </a:cubicBezTo>
                    <a:cubicBezTo>
                      <a:pt x="683" y="291"/>
                      <a:pt x="647" y="289"/>
                      <a:pt x="612" y="286"/>
                    </a:cubicBezTo>
                    <a:cubicBezTo>
                      <a:pt x="587" y="284"/>
                      <a:pt x="561" y="281"/>
                      <a:pt x="535" y="278"/>
                    </a:cubicBezTo>
                    <a:cubicBezTo>
                      <a:pt x="528" y="277"/>
                      <a:pt x="524" y="274"/>
                      <a:pt x="522" y="266"/>
                    </a:cubicBezTo>
                    <a:cubicBezTo>
                      <a:pt x="515" y="237"/>
                      <a:pt x="508" y="208"/>
                      <a:pt x="501" y="179"/>
                    </a:cubicBezTo>
                    <a:cubicBezTo>
                      <a:pt x="491" y="131"/>
                      <a:pt x="479" y="83"/>
                      <a:pt x="464" y="36"/>
                    </a:cubicBezTo>
                    <a:cubicBezTo>
                      <a:pt x="462" y="29"/>
                      <a:pt x="460" y="22"/>
                      <a:pt x="457" y="15"/>
                    </a:cubicBezTo>
                    <a:cubicBezTo>
                      <a:pt x="453" y="8"/>
                      <a:pt x="450" y="2"/>
                      <a:pt x="441" y="1"/>
                    </a:cubicBezTo>
                    <a:cubicBezTo>
                      <a:pt x="432" y="0"/>
                      <a:pt x="428" y="7"/>
                      <a:pt x="425" y="13"/>
                    </a:cubicBezTo>
                    <a:cubicBezTo>
                      <a:pt x="420" y="22"/>
                      <a:pt x="417" y="31"/>
                      <a:pt x="414" y="40"/>
                    </a:cubicBezTo>
                    <a:cubicBezTo>
                      <a:pt x="407" y="60"/>
                      <a:pt x="398" y="80"/>
                      <a:pt x="388" y="99"/>
                    </a:cubicBezTo>
                    <a:cubicBezTo>
                      <a:pt x="360" y="152"/>
                      <a:pt x="329" y="203"/>
                      <a:pt x="303" y="257"/>
                    </a:cubicBezTo>
                    <a:cubicBezTo>
                      <a:pt x="298" y="267"/>
                      <a:pt x="292" y="271"/>
                      <a:pt x="281" y="271"/>
                    </a:cubicBezTo>
                    <a:cubicBezTo>
                      <a:pt x="249" y="270"/>
                      <a:pt x="219" y="268"/>
                      <a:pt x="188" y="263"/>
                    </a:cubicBezTo>
                    <a:cubicBezTo>
                      <a:pt x="160" y="259"/>
                      <a:pt x="133" y="256"/>
                      <a:pt x="105" y="253"/>
                    </a:cubicBezTo>
                    <a:cubicBezTo>
                      <a:pt x="84" y="250"/>
                      <a:pt x="62" y="250"/>
                      <a:pt x="41" y="252"/>
                    </a:cubicBezTo>
                    <a:cubicBezTo>
                      <a:pt x="28" y="254"/>
                      <a:pt x="10" y="252"/>
                      <a:pt x="5" y="267"/>
                    </a:cubicBezTo>
                    <a:cubicBezTo>
                      <a:pt x="0" y="280"/>
                      <a:pt x="12" y="290"/>
                      <a:pt x="21" y="299"/>
                    </a:cubicBezTo>
                    <a:cubicBezTo>
                      <a:pt x="36" y="315"/>
                      <a:pt x="51" y="330"/>
                      <a:pt x="67" y="344"/>
                    </a:cubicBezTo>
                    <a:cubicBezTo>
                      <a:pt x="105" y="374"/>
                      <a:pt x="143" y="403"/>
                      <a:pt x="181" y="433"/>
                    </a:cubicBezTo>
                    <a:cubicBezTo>
                      <a:pt x="195" y="444"/>
                      <a:pt x="196" y="446"/>
                      <a:pt x="188" y="462"/>
                    </a:cubicBezTo>
                    <a:cubicBezTo>
                      <a:pt x="164" y="512"/>
                      <a:pt x="143" y="563"/>
                      <a:pt x="122" y="615"/>
                    </a:cubicBezTo>
                    <a:cubicBezTo>
                      <a:pt x="119" y="623"/>
                      <a:pt x="116" y="631"/>
                      <a:pt x="113" y="639"/>
                    </a:cubicBezTo>
                    <a:cubicBezTo>
                      <a:pt x="110" y="649"/>
                      <a:pt x="115" y="656"/>
                      <a:pt x="126" y="658"/>
                    </a:cubicBezTo>
                    <a:cubicBezTo>
                      <a:pt x="138" y="660"/>
                      <a:pt x="151" y="658"/>
                      <a:pt x="164" y="656"/>
                    </a:cubicBezTo>
                    <a:cubicBezTo>
                      <a:pt x="190" y="651"/>
                      <a:pt x="215" y="641"/>
                      <a:pt x="239" y="628"/>
                    </a:cubicBezTo>
                    <a:cubicBezTo>
                      <a:pt x="274" y="610"/>
                      <a:pt x="309" y="592"/>
                      <a:pt x="344" y="574"/>
                    </a:cubicBezTo>
                    <a:cubicBezTo>
                      <a:pt x="355" y="569"/>
                      <a:pt x="364" y="567"/>
                      <a:pt x="373" y="576"/>
                    </a:cubicBezTo>
                    <a:cubicBezTo>
                      <a:pt x="425" y="622"/>
                      <a:pt x="487" y="652"/>
                      <a:pt x="544" y="690"/>
                    </a:cubicBezTo>
                    <a:cubicBezTo>
                      <a:pt x="554" y="697"/>
                      <a:pt x="567" y="701"/>
                      <a:pt x="579" y="706"/>
                    </a:cubicBezTo>
                    <a:cubicBezTo>
                      <a:pt x="582" y="708"/>
                      <a:pt x="587" y="708"/>
                      <a:pt x="591" y="708"/>
                    </a:cubicBezTo>
                    <a:cubicBezTo>
                      <a:pt x="597" y="708"/>
                      <a:pt x="602" y="704"/>
                      <a:pt x="602" y="698"/>
                    </a:cubicBezTo>
                    <a:cubicBezTo>
                      <a:pt x="603" y="693"/>
                      <a:pt x="603" y="688"/>
                      <a:pt x="602" y="682"/>
                    </a:cubicBezTo>
                    <a:cubicBezTo>
                      <a:pt x="596" y="651"/>
                      <a:pt x="596" y="619"/>
                      <a:pt x="593" y="587"/>
                    </a:cubicBezTo>
                    <a:cubicBezTo>
                      <a:pt x="591" y="562"/>
                      <a:pt x="586" y="538"/>
                      <a:pt x="583" y="514"/>
                    </a:cubicBezTo>
                    <a:cubicBezTo>
                      <a:pt x="581" y="505"/>
                      <a:pt x="580" y="497"/>
                      <a:pt x="578" y="488"/>
                    </a:cubicBezTo>
                    <a:cubicBezTo>
                      <a:pt x="576" y="481"/>
                      <a:pt x="579" y="476"/>
                      <a:pt x="586" y="473"/>
                    </a:cubicBezTo>
                    <a:cubicBezTo>
                      <a:pt x="616" y="460"/>
                      <a:pt x="647" y="446"/>
                      <a:pt x="677" y="433"/>
                    </a:cubicBezTo>
                    <a:cubicBezTo>
                      <a:pt x="703" y="421"/>
                      <a:pt x="728" y="407"/>
                      <a:pt x="751" y="388"/>
                    </a:cubicBezTo>
                    <a:cubicBezTo>
                      <a:pt x="763" y="378"/>
                      <a:pt x="775" y="367"/>
                      <a:pt x="787" y="356"/>
                    </a:cubicBezTo>
                    <a:cubicBezTo>
                      <a:pt x="795" y="349"/>
                      <a:pt x="794" y="342"/>
                      <a:pt x="786" y="335"/>
                    </a:cubicBezTo>
                    <a:close/>
                    <a:moveTo>
                      <a:pt x="111" y="361"/>
                    </a:moveTo>
                    <a:cubicBezTo>
                      <a:pt x="109" y="360"/>
                      <a:pt x="108" y="358"/>
                      <a:pt x="107" y="357"/>
                    </a:cubicBezTo>
                    <a:cubicBezTo>
                      <a:pt x="108" y="357"/>
                      <a:pt x="110" y="358"/>
                      <a:pt x="111" y="359"/>
                    </a:cubicBezTo>
                    <a:cubicBezTo>
                      <a:pt x="113" y="359"/>
                      <a:pt x="114" y="361"/>
                      <a:pt x="115" y="363"/>
                    </a:cubicBezTo>
                    <a:cubicBezTo>
                      <a:pt x="113" y="362"/>
                      <a:pt x="112" y="362"/>
                      <a:pt x="111" y="361"/>
                    </a:cubicBezTo>
                    <a:close/>
                    <a:moveTo>
                      <a:pt x="176" y="292"/>
                    </a:moveTo>
                    <a:cubicBezTo>
                      <a:pt x="175" y="291"/>
                      <a:pt x="175" y="290"/>
                      <a:pt x="175" y="290"/>
                    </a:cubicBezTo>
                    <a:cubicBezTo>
                      <a:pt x="176" y="287"/>
                      <a:pt x="177" y="287"/>
                      <a:pt x="179" y="289"/>
                    </a:cubicBezTo>
                    <a:cubicBezTo>
                      <a:pt x="180" y="289"/>
                      <a:pt x="180" y="290"/>
                      <a:pt x="180" y="291"/>
                    </a:cubicBezTo>
                    <a:cubicBezTo>
                      <a:pt x="179" y="291"/>
                      <a:pt x="177" y="291"/>
                      <a:pt x="176" y="292"/>
                    </a:cubicBezTo>
                    <a:close/>
                    <a:moveTo>
                      <a:pt x="143" y="642"/>
                    </a:moveTo>
                    <a:cubicBezTo>
                      <a:pt x="140" y="643"/>
                      <a:pt x="138" y="641"/>
                      <a:pt x="138" y="639"/>
                    </a:cubicBezTo>
                    <a:cubicBezTo>
                      <a:pt x="138" y="637"/>
                      <a:pt x="140" y="635"/>
                      <a:pt x="141" y="633"/>
                    </a:cubicBezTo>
                    <a:cubicBezTo>
                      <a:pt x="144" y="633"/>
                      <a:pt x="146" y="634"/>
                      <a:pt x="145" y="636"/>
                    </a:cubicBezTo>
                    <a:cubicBezTo>
                      <a:pt x="145" y="638"/>
                      <a:pt x="144" y="641"/>
                      <a:pt x="143" y="642"/>
                    </a:cubicBezTo>
                    <a:close/>
                    <a:moveTo>
                      <a:pt x="174" y="587"/>
                    </a:moveTo>
                    <a:cubicBezTo>
                      <a:pt x="170" y="591"/>
                      <a:pt x="167" y="595"/>
                      <a:pt x="164" y="599"/>
                    </a:cubicBezTo>
                    <a:cubicBezTo>
                      <a:pt x="163" y="600"/>
                      <a:pt x="162" y="600"/>
                      <a:pt x="161" y="599"/>
                    </a:cubicBezTo>
                    <a:cubicBezTo>
                      <a:pt x="160" y="599"/>
                      <a:pt x="159" y="597"/>
                      <a:pt x="159" y="597"/>
                    </a:cubicBezTo>
                    <a:cubicBezTo>
                      <a:pt x="161" y="592"/>
                      <a:pt x="164" y="587"/>
                      <a:pt x="166" y="583"/>
                    </a:cubicBezTo>
                    <a:cubicBezTo>
                      <a:pt x="169" y="584"/>
                      <a:pt x="171" y="584"/>
                      <a:pt x="173" y="585"/>
                    </a:cubicBezTo>
                    <a:cubicBezTo>
                      <a:pt x="174" y="585"/>
                      <a:pt x="174" y="587"/>
                      <a:pt x="174" y="587"/>
                    </a:cubicBezTo>
                    <a:close/>
                    <a:moveTo>
                      <a:pt x="185" y="612"/>
                    </a:moveTo>
                    <a:cubicBezTo>
                      <a:pt x="184" y="612"/>
                      <a:pt x="183" y="611"/>
                      <a:pt x="183" y="611"/>
                    </a:cubicBezTo>
                    <a:cubicBezTo>
                      <a:pt x="183" y="610"/>
                      <a:pt x="184" y="609"/>
                      <a:pt x="184" y="609"/>
                    </a:cubicBezTo>
                    <a:cubicBezTo>
                      <a:pt x="185" y="608"/>
                      <a:pt x="186" y="609"/>
                      <a:pt x="186" y="610"/>
                    </a:cubicBezTo>
                    <a:cubicBezTo>
                      <a:pt x="186" y="610"/>
                      <a:pt x="185" y="611"/>
                      <a:pt x="185" y="612"/>
                    </a:cubicBezTo>
                    <a:close/>
                    <a:moveTo>
                      <a:pt x="187" y="380"/>
                    </a:moveTo>
                    <a:cubicBezTo>
                      <a:pt x="186" y="380"/>
                      <a:pt x="185" y="380"/>
                      <a:pt x="184" y="379"/>
                    </a:cubicBezTo>
                    <a:cubicBezTo>
                      <a:pt x="182" y="376"/>
                      <a:pt x="183" y="375"/>
                      <a:pt x="186" y="376"/>
                    </a:cubicBezTo>
                    <a:cubicBezTo>
                      <a:pt x="187" y="376"/>
                      <a:pt x="188" y="377"/>
                      <a:pt x="189" y="378"/>
                    </a:cubicBezTo>
                    <a:cubicBezTo>
                      <a:pt x="188" y="378"/>
                      <a:pt x="187" y="380"/>
                      <a:pt x="187" y="380"/>
                    </a:cubicBezTo>
                    <a:close/>
                    <a:moveTo>
                      <a:pt x="210" y="331"/>
                    </a:moveTo>
                    <a:cubicBezTo>
                      <a:pt x="210" y="331"/>
                      <a:pt x="210" y="331"/>
                      <a:pt x="209" y="331"/>
                    </a:cubicBezTo>
                    <a:cubicBezTo>
                      <a:pt x="205" y="336"/>
                      <a:pt x="200" y="339"/>
                      <a:pt x="193" y="338"/>
                    </a:cubicBezTo>
                    <a:cubicBezTo>
                      <a:pt x="188" y="336"/>
                      <a:pt x="181" y="329"/>
                      <a:pt x="184" y="327"/>
                    </a:cubicBezTo>
                    <a:cubicBezTo>
                      <a:pt x="187" y="324"/>
                      <a:pt x="191" y="324"/>
                      <a:pt x="195" y="326"/>
                    </a:cubicBezTo>
                    <a:cubicBezTo>
                      <a:pt x="200" y="327"/>
                      <a:pt x="205" y="329"/>
                      <a:pt x="210" y="331"/>
                    </a:cubicBezTo>
                    <a:cubicBezTo>
                      <a:pt x="210" y="331"/>
                      <a:pt x="210" y="331"/>
                      <a:pt x="210" y="331"/>
                    </a:cubicBezTo>
                    <a:close/>
                    <a:moveTo>
                      <a:pt x="230" y="566"/>
                    </a:moveTo>
                    <a:cubicBezTo>
                      <a:pt x="228" y="566"/>
                      <a:pt x="227" y="566"/>
                      <a:pt x="225" y="565"/>
                    </a:cubicBezTo>
                    <a:cubicBezTo>
                      <a:pt x="226" y="565"/>
                      <a:pt x="226" y="564"/>
                      <a:pt x="226" y="563"/>
                    </a:cubicBezTo>
                    <a:cubicBezTo>
                      <a:pt x="228" y="563"/>
                      <a:pt x="230" y="564"/>
                      <a:pt x="231" y="564"/>
                    </a:cubicBezTo>
                    <a:cubicBezTo>
                      <a:pt x="231" y="565"/>
                      <a:pt x="231" y="566"/>
                      <a:pt x="230" y="566"/>
                    </a:cubicBezTo>
                    <a:close/>
                    <a:moveTo>
                      <a:pt x="235" y="368"/>
                    </a:moveTo>
                    <a:cubicBezTo>
                      <a:pt x="234" y="368"/>
                      <a:pt x="233" y="368"/>
                      <a:pt x="232" y="368"/>
                    </a:cubicBezTo>
                    <a:cubicBezTo>
                      <a:pt x="233" y="366"/>
                      <a:pt x="234" y="365"/>
                      <a:pt x="234" y="363"/>
                    </a:cubicBezTo>
                    <a:cubicBezTo>
                      <a:pt x="236" y="363"/>
                      <a:pt x="237" y="364"/>
                      <a:pt x="238" y="364"/>
                    </a:cubicBezTo>
                    <a:cubicBezTo>
                      <a:pt x="237" y="366"/>
                      <a:pt x="236" y="367"/>
                      <a:pt x="235" y="368"/>
                    </a:cubicBezTo>
                    <a:close/>
                    <a:moveTo>
                      <a:pt x="250" y="523"/>
                    </a:moveTo>
                    <a:cubicBezTo>
                      <a:pt x="247" y="525"/>
                      <a:pt x="245" y="523"/>
                      <a:pt x="243" y="520"/>
                    </a:cubicBezTo>
                    <a:cubicBezTo>
                      <a:pt x="243" y="519"/>
                      <a:pt x="241" y="516"/>
                      <a:pt x="242" y="515"/>
                    </a:cubicBezTo>
                    <a:cubicBezTo>
                      <a:pt x="245" y="513"/>
                      <a:pt x="247" y="515"/>
                      <a:pt x="249" y="517"/>
                    </a:cubicBezTo>
                    <a:cubicBezTo>
                      <a:pt x="250" y="519"/>
                      <a:pt x="250" y="522"/>
                      <a:pt x="250" y="523"/>
                    </a:cubicBezTo>
                    <a:close/>
                    <a:moveTo>
                      <a:pt x="278" y="447"/>
                    </a:moveTo>
                    <a:cubicBezTo>
                      <a:pt x="277" y="446"/>
                      <a:pt x="276" y="446"/>
                      <a:pt x="276" y="445"/>
                    </a:cubicBezTo>
                    <a:cubicBezTo>
                      <a:pt x="275" y="442"/>
                      <a:pt x="276" y="441"/>
                      <a:pt x="278" y="442"/>
                    </a:cubicBezTo>
                    <a:cubicBezTo>
                      <a:pt x="279" y="443"/>
                      <a:pt x="280" y="444"/>
                      <a:pt x="280" y="445"/>
                    </a:cubicBezTo>
                    <a:cubicBezTo>
                      <a:pt x="280" y="445"/>
                      <a:pt x="279" y="446"/>
                      <a:pt x="278" y="447"/>
                    </a:cubicBezTo>
                    <a:close/>
                    <a:moveTo>
                      <a:pt x="308" y="571"/>
                    </a:moveTo>
                    <a:cubicBezTo>
                      <a:pt x="308" y="572"/>
                      <a:pt x="307" y="571"/>
                      <a:pt x="306" y="571"/>
                    </a:cubicBezTo>
                    <a:cubicBezTo>
                      <a:pt x="307" y="569"/>
                      <a:pt x="308" y="568"/>
                      <a:pt x="309" y="566"/>
                    </a:cubicBezTo>
                    <a:cubicBezTo>
                      <a:pt x="310" y="567"/>
                      <a:pt x="310" y="567"/>
                      <a:pt x="311" y="567"/>
                    </a:cubicBezTo>
                    <a:cubicBezTo>
                      <a:pt x="310" y="569"/>
                      <a:pt x="310" y="570"/>
                      <a:pt x="308" y="571"/>
                    </a:cubicBezTo>
                    <a:close/>
                    <a:moveTo>
                      <a:pt x="375" y="414"/>
                    </a:moveTo>
                    <a:cubicBezTo>
                      <a:pt x="372" y="414"/>
                      <a:pt x="369" y="414"/>
                      <a:pt x="366" y="414"/>
                    </a:cubicBezTo>
                    <a:cubicBezTo>
                      <a:pt x="364" y="413"/>
                      <a:pt x="364" y="411"/>
                      <a:pt x="365" y="409"/>
                    </a:cubicBezTo>
                    <a:cubicBezTo>
                      <a:pt x="369" y="406"/>
                      <a:pt x="373" y="406"/>
                      <a:pt x="375" y="410"/>
                    </a:cubicBezTo>
                    <a:cubicBezTo>
                      <a:pt x="376" y="411"/>
                      <a:pt x="375" y="414"/>
                      <a:pt x="375" y="414"/>
                    </a:cubicBezTo>
                    <a:close/>
                    <a:moveTo>
                      <a:pt x="389" y="203"/>
                    </a:moveTo>
                    <a:cubicBezTo>
                      <a:pt x="387" y="206"/>
                      <a:pt x="384" y="206"/>
                      <a:pt x="381" y="203"/>
                    </a:cubicBezTo>
                    <a:cubicBezTo>
                      <a:pt x="380" y="200"/>
                      <a:pt x="381" y="197"/>
                      <a:pt x="384" y="196"/>
                    </a:cubicBezTo>
                    <a:cubicBezTo>
                      <a:pt x="385" y="196"/>
                      <a:pt x="388" y="197"/>
                      <a:pt x="389" y="198"/>
                    </a:cubicBezTo>
                    <a:cubicBezTo>
                      <a:pt x="390" y="199"/>
                      <a:pt x="390" y="202"/>
                      <a:pt x="389" y="203"/>
                    </a:cubicBezTo>
                    <a:close/>
                    <a:moveTo>
                      <a:pt x="747" y="345"/>
                    </a:moveTo>
                    <a:cubicBezTo>
                      <a:pt x="746" y="344"/>
                      <a:pt x="746" y="343"/>
                      <a:pt x="745" y="342"/>
                    </a:cubicBezTo>
                    <a:cubicBezTo>
                      <a:pt x="747" y="341"/>
                      <a:pt x="748" y="341"/>
                      <a:pt x="749" y="340"/>
                    </a:cubicBezTo>
                    <a:cubicBezTo>
                      <a:pt x="750" y="340"/>
                      <a:pt x="750" y="341"/>
                      <a:pt x="751" y="342"/>
                    </a:cubicBezTo>
                    <a:cubicBezTo>
                      <a:pt x="749" y="343"/>
                      <a:pt x="748" y="344"/>
                      <a:pt x="747" y="345"/>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algn="ctr"/>
                <a:endParaRPr lang="zh-CN" altLang="en-US">
                  <a:solidFill>
                    <a:schemeClr val="dk1"/>
                  </a:solidFill>
                  <a:latin typeface="微软雅黑"/>
                  <a:ea typeface="微软雅黑"/>
                </a:endParaRPr>
              </a:p>
            </p:txBody>
          </p:sp>
          <p:sp>
            <p:nvSpPr>
              <p:cNvPr id="165" name="Freeform 159"/>
              <p:cNvSpPr>
                <a:spLocks noEditPoints="1"/>
              </p:cNvSpPr>
              <p:nvPr>
                <p:custDataLst>
                  <p:tags r:id="rId10"/>
                </p:custDataLst>
              </p:nvPr>
            </p:nvSpPr>
            <p:spPr bwMode="auto">
              <a:xfrm flipV="1">
                <a:off x="7515" y="2715"/>
                <a:ext cx="196" cy="187"/>
              </a:xfrm>
              <a:custGeom>
                <a:gdLst>
                  <a:gd name="T0" fmla="*/ 770 w 795"/>
                  <a:gd name="T1" fmla="*/ 324 h 708"/>
                  <a:gd name="T2" fmla="*/ 613 w 795"/>
                  <a:gd name="T3" fmla="*/ 286 h 708"/>
                  <a:gd name="T4" fmla="*/ 523 w 795"/>
                  <a:gd name="T5" fmla="*/ 267 h 708"/>
                  <a:gd name="T6" fmla="*/ 465 w 795"/>
                  <a:gd name="T7" fmla="*/ 37 h 708"/>
                  <a:gd name="T8" fmla="*/ 442 w 795"/>
                  <a:gd name="T9" fmla="*/ 1 h 708"/>
                  <a:gd name="T10" fmla="*/ 414 w 795"/>
                  <a:gd name="T11" fmla="*/ 41 h 708"/>
                  <a:gd name="T12" fmla="*/ 304 w 795"/>
                  <a:gd name="T13" fmla="*/ 258 h 708"/>
                  <a:gd name="T14" fmla="*/ 188 w 795"/>
                  <a:gd name="T15" fmla="*/ 264 h 708"/>
                  <a:gd name="T16" fmla="*/ 41 w 795"/>
                  <a:gd name="T17" fmla="*/ 253 h 708"/>
                  <a:gd name="T18" fmla="*/ 21 w 795"/>
                  <a:gd name="T19" fmla="*/ 300 h 708"/>
                  <a:gd name="T20" fmla="*/ 181 w 795"/>
                  <a:gd name="T21" fmla="*/ 433 h 708"/>
                  <a:gd name="T22" fmla="*/ 122 w 795"/>
                  <a:gd name="T23" fmla="*/ 616 h 708"/>
                  <a:gd name="T24" fmla="*/ 126 w 795"/>
                  <a:gd name="T25" fmla="*/ 658 h 708"/>
                  <a:gd name="T26" fmla="*/ 239 w 795"/>
                  <a:gd name="T27" fmla="*/ 629 h 708"/>
                  <a:gd name="T28" fmla="*/ 374 w 795"/>
                  <a:gd name="T29" fmla="*/ 577 h 708"/>
                  <a:gd name="T30" fmla="*/ 579 w 795"/>
                  <a:gd name="T31" fmla="*/ 706 h 708"/>
                  <a:gd name="T32" fmla="*/ 603 w 795"/>
                  <a:gd name="T33" fmla="*/ 699 h 708"/>
                  <a:gd name="T34" fmla="*/ 593 w 795"/>
                  <a:gd name="T35" fmla="*/ 587 h 708"/>
                  <a:gd name="T36" fmla="*/ 578 w 795"/>
                  <a:gd name="T37" fmla="*/ 489 h 708"/>
                  <a:gd name="T38" fmla="*/ 677 w 795"/>
                  <a:gd name="T39" fmla="*/ 434 h 708"/>
                  <a:gd name="T40" fmla="*/ 787 w 795"/>
                  <a:gd name="T41" fmla="*/ 357 h 708"/>
                  <a:gd name="T42" fmla="*/ 111 w 795"/>
                  <a:gd name="T43" fmla="*/ 361 h 708"/>
                  <a:gd name="T44" fmla="*/ 112 w 795"/>
                  <a:gd name="T45" fmla="*/ 359 h 708"/>
                  <a:gd name="T46" fmla="*/ 111 w 795"/>
                  <a:gd name="T47" fmla="*/ 361 h 708"/>
                  <a:gd name="T48" fmla="*/ 175 w 795"/>
                  <a:gd name="T49" fmla="*/ 290 h 708"/>
                  <a:gd name="T50" fmla="*/ 181 w 795"/>
                  <a:gd name="T51" fmla="*/ 291 h 708"/>
                  <a:gd name="T52" fmla="*/ 143 w 795"/>
                  <a:gd name="T53" fmla="*/ 642 h 708"/>
                  <a:gd name="T54" fmla="*/ 142 w 795"/>
                  <a:gd name="T55" fmla="*/ 634 h 708"/>
                  <a:gd name="T56" fmla="*/ 143 w 795"/>
                  <a:gd name="T57" fmla="*/ 642 h 708"/>
                  <a:gd name="T58" fmla="*/ 164 w 795"/>
                  <a:gd name="T59" fmla="*/ 600 h 708"/>
                  <a:gd name="T60" fmla="*/ 160 w 795"/>
                  <a:gd name="T61" fmla="*/ 597 h 708"/>
                  <a:gd name="T62" fmla="*/ 174 w 795"/>
                  <a:gd name="T63" fmla="*/ 585 h 708"/>
                  <a:gd name="T64" fmla="*/ 185 w 795"/>
                  <a:gd name="T65" fmla="*/ 612 h 708"/>
                  <a:gd name="T66" fmla="*/ 185 w 795"/>
                  <a:gd name="T67" fmla="*/ 609 h 708"/>
                  <a:gd name="T68" fmla="*/ 185 w 795"/>
                  <a:gd name="T69" fmla="*/ 612 h 708"/>
                  <a:gd name="T70" fmla="*/ 185 w 795"/>
                  <a:gd name="T71" fmla="*/ 379 h 708"/>
                  <a:gd name="T72" fmla="*/ 189 w 795"/>
                  <a:gd name="T73" fmla="*/ 378 h 708"/>
                  <a:gd name="T74" fmla="*/ 211 w 795"/>
                  <a:gd name="T75" fmla="*/ 331 h 708"/>
                  <a:gd name="T76" fmla="*/ 194 w 795"/>
                  <a:gd name="T77" fmla="*/ 338 h 708"/>
                  <a:gd name="T78" fmla="*/ 196 w 795"/>
                  <a:gd name="T79" fmla="*/ 326 h 708"/>
                  <a:gd name="T80" fmla="*/ 211 w 795"/>
                  <a:gd name="T81" fmla="*/ 331 h 708"/>
                  <a:gd name="T82" fmla="*/ 226 w 795"/>
                  <a:gd name="T83" fmla="*/ 566 h 708"/>
                  <a:gd name="T84" fmla="*/ 232 w 795"/>
                  <a:gd name="T85" fmla="*/ 564 h 708"/>
                  <a:gd name="T86" fmla="*/ 235 w 795"/>
                  <a:gd name="T87" fmla="*/ 369 h 708"/>
                  <a:gd name="T88" fmla="*/ 235 w 795"/>
                  <a:gd name="T89" fmla="*/ 364 h 708"/>
                  <a:gd name="T90" fmla="*/ 235 w 795"/>
                  <a:gd name="T91" fmla="*/ 369 h 708"/>
                  <a:gd name="T92" fmla="*/ 243 w 795"/>
                  <a:gd name="T93" fmla="*/ 521 h 708"/>
                  <a:gd name="T94" fmla="*/ 249 w 795"/>
                  <a:gd name="T95" fmla="*/ 518 h 708"/>
                  <a:gd name="T96" fmla="*/ 279 w 795"/>
                  <a:gd name="T97" fmla="*/ 447 h 708"/>
                  <a:gd name="T98" fmla="*/ 279 w 795"/>
                  <a:gd name="T99" fmla="*/ 443 h 708"/>
                  <a:gd name="T100" fmla="*/ 279 w 795"/>
                  <a:gd name="T101" fmla="*/ 447 h 708"/>
                  <a:gd name="T102" fmla="*/ 306 w 795"/>
                  <a:gd name="T103" fmla="*/ 571 h 708"/>
                  <a:gd name="T104" fmla="*/ 312 w 795"/>
                  <a:gd name="T105" fmla="*/ 568 h 708"/>
                  <a:gd name="T106" fmla="*/ 375 w 795"/>
                  <a:gd name="T107" fmla="*/ 415 h 708"/>
                  <a:gd name="T108" fmla="*/ 366 w 795"/>
                  <a:gd name="T109" fmla="*/ 409 h 708"/>
                  <a:gd name="T110" fmla="*/ 375 w 795"/>
                  <a:gd name="T111" fmla="*/ 415 h 708"/>
                  <a:gd name="T112" fmla="*/ 382 w 795"/>
                  <a:gd name="T113" fmla="*/ 203 h 708"/>
                  <a:gd name="T114" fmla="*/ 389 w 795"/>
                  <a:gd name="T115" fmla="*/ 199 h 708"/>
                  <a:gd name="T116" fmla="*/ 747 w 795"/>
                  <a:gd name="T117" fmla="*/ 345 h 708"/>
                  <a:gd name="T118" fmla="*/ 750 w 795"/>
                  <a:gd name="T119" fmla="*/ 341 h 708"/>
                  <a:gd name="T120" fmla="*/ 747 w 795"/>
                  <a:gd name="T121" fmla="*/ 345 h 70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95" h="708">
                    <a:moveTo>
                      <a:pt x="786" y="335"/>
                    </a:moveTo>
                    <a:cubicBezTo>
                      <a:pt x="781" y="331"/>
                      <a:pt x="776" y="327"/>
                      <a:pt x="770" y="324"/>
                    </a:cubicBezTo>
                    <a:cubicBezTo>
                      <a:pt x="754" y="314"/>
                      <a:pt x="736" y="308"/>
                      <a:pt x="717" y="302"/>
                    </a:cubicBezTo>
                    <a:cubicBezTo>
                      <a:pt x="683" y="292"/>
                      <a:pt x="648" y="290"/>
                      <a:pt x="613" y="286"/>
                    </a:cubicBezTo>
                    <a:cubicBezTo>
                      <a:pt x="587" y="284"/>
                      <a:pt x="562" y="281"/>
                      <a:pt x="536" y="279"/>
                    </a:cubicBezTo>
                    <a:cubicBezTo>
                      <a:pt x="529" y="278"/>
                      <a:pt x="524" y="274"/>
                      <a:pt x="523" y="267"/>
                    </a:cubicBezTo>
                    <a:cubicBezTo>
                      <a:pt x="516" y="238"/>
                      <a:pt x="508" y="209"/>
                      <a:pt x="502" y="179"/>
                    </a:cubicBezTo>
                    <a:cubicBezTo>
                      <a:pt x="492" y="131"/>
                      <a:pt x="480" y="84"/>
                      <a:pt x="465" y="37"/>
                    </a:cubicBezTo>
                    <a:cubicBezTo>
                      <a:pt x="462" y="30"/>
                      <a:pt x="460" y="22"/>
                      <a:pt x="457" y="16"/>
                    </a:cubicBezTo>
                    <a:cubicBezTo>
                      <a:pt x="454" y="9"/>
                      <a:pt x="450" y="2"/>
                      <a:pt x="442" y="1"/>
                    </a:cubicBezTo>
                    <a:cubicBezTo>
                      <a:pt x="432" y="0"/>
                      <a:pt x="428" y="7"/>
                      <a:pt x="425" y="14"/>
                    </a:cubicBezTo>
                    <a:cubicBezTo>
                      <a:pt x="421" y="23"/>
                      <a:pt x="417" y="32"/>
                      <a:pt x="414" y="41"/>
                    </a:cubicBezTo>
                    <a:cubicBezTo>
                      <a:pt x="407" y="61"/>
                      <a:pt x="399" y="80"/>
                      <a:pt x="389" y="99"/>
                    </a:cubicBezTo>
                    <a:cubicBezTo>
                      <a:pt x="360" y="152"/>
                      <a:pt x="329" y="203"/>
                      <a:pt x="304" y="258"/>
                    </a:cubicBezTo>
                    <a:cubicBezTo>
                      <a:pt x="299" y="268"/>
                      <a:pt x="292" y="272"/>
                      <a:pt x="281" y="271"/>
                    </a:cubicBezTo>
                    <a:cubicBezTo>
                      <a:pt x="250" y="270"/>
                      <a:pt x="219" y="268"/>
                      <a:pt x="188" y="264"/>
                    </a:cubicBezTo>
                    <a:cubicBezTo>
                      <a:pt x="161" y="260"/>
                      <a:pt x="133" y="256"/>
                      <a:pt x="106" y="253"/>
                    </a:cubicBezTo>
                    <a:cubicBezTo>
                      <a:pt x="84" y="251"/>
                      <a:pt x="63" y="250"/>
                      <a:pt x="41" y="253"/>
                    </a:cubicBezTo>
                    <a:cubicBezTo>
                      <a:pt x="28" y="254"/>
                      <a:pt x="11" y="252"/>
                      <a:pt x="5" y="267"/>
                    </a:cubicBezTo>
                    <a:cubicBezTo>
                      <a:pt x="0" y="280"/>
                      <a:pt x="13" y="291"/>
                      <a:pt x="21" y="300"/>
                    </a:cubicBezTo>
                    <a:cubicBezTo>
                      <a:pt x="36" y="315"/>
                      <a:pt x="51" y="331"/>
                      <a:pt x="68" y="344"/>
                    </a:cubicBezTo>
                    <a:cubicBezTo>
                      <a:pt x="105" y="374"/>
                      <a:pt x="143" y="404"/>
                      <a:pt x="181" y="433"/>
                    </a:cubicBezTo>
                    <a:cubicBezTo>
                      <a:pt x="196" y="445"/>
                      <a:pt x="196" y="446"/>
                      <a:pt x="189" y="462"/>
                    </a:cubicBezTo>
                    <a:cubicBezTo>
                      <a:pt x="165" y="513"/>
                      <a:pt x="143" y="564"/>
                      <a:pt x="122" y="616"/>
                    </a:cubicBezTo>
                    <a:cubicBezTo>
                      <a:pt x="119" y="623"/>
                      <a:pt x="116" y="632"/>
                      <a:pt x="114" y="640"/>
                    </a:cubicBezTo>
                    <a:cubicBezTo>
                      <a:pt x="111" y="649"/>
                      <a:pt x="116" y="656"/>
                      <a:pt x="126" y="658"/>
                    </a:cubicBezTo>
                    <a:cubicBezTo>
                      <a:pt x="139" y="660"/>
                      <a:pt x="152" y="659"/>
                      <a:pt x="164" y="656"/>
                    </a:cubicBezTo>
                    <a:cubicBezTo>
                      <a:pt x="191" y="652"/>
                      <a:pt x="215" y="641"/>
                      <a:pt x="239" y="629"/>
                    </a:cubicBezTo>
                    <a:cubicBezTo>
                      <a:pt x="274" y="611"/>
                      <a:pt x="310" y="593"/>
                      <a:pt x="345" y="574"/>
                    </a:cubicBezTo>
                    <a:cubicBezTo>
                      <a:pt x="355" y="569"/>
                      <a:pt x="364" y="568"/>
                      <a:pt x="374" y="577"/>
                    </a:cubicBezTo>
                    <a:cubicBezTo>
                      <a:pt x="425" y="623"/>
                      <a:pt x="487" y="653"/>
                      <a:pt x="544" y="690"/>
                    </a:cubicBezTo>
                    <a:cubicBezTo>
                      <a:pt x="555" y="697"/>
                      <a:pt x="567" y="701"/>
                      <a:pt x="579" y="706"/>
                    </a:cubicBezTo>
                    <a:cubicBezTo>
                      <a:pt x="583" y="708"/>
                      <a:pt x="588" y="708"/>
                      <a:pt x="592" y="708"/>
                    </a:cubicBezTo>
                    <a:cubicBezTo>
                      <a:pt x="598" y="708"/>
                      <a:pt x="602" y="705"/>
                      <a:pt x="603" y="699"/>
                    </a:cubicBezTo>
                    <a:cubicBezTo>
                      <a:pt x="603" y="694"/>
                      <a:pt x="603" y="688"/>
                      <a:pt x="602" y="683"/>
                    </a:cubicBezTo>
                    <a:cubicBezTo>
                      <a:pt x="596" y="651"/>
                      <a:pt x="596" y="619"/>
                      <a:pt x="593" y="587"/>
                    </a:cubicBezTo>
                    <a:cubicBezTo>
                      <a:pt x="591" y="563"/>
                      <a:pt x="587" y="538"/>
                      <a:pt x="583" y="514"/>
                    </a:cubicBezTo>
                    <a:cubicBezTo>
                      <a:pt x="582" y="506"/>
                      <a:pt x="580" y="497"/>
                      <a:pt x="578" y="489"/>
                    </a:cubicBezTo>
                    <a:cubicBezTo>
                      <a:pt x="577" y="481"/>
                      <a:pt x="580" y="477"/>
                      <a:pt x="586" y="474"/>
                    </a:cubicBezTo>
                    <a:cubicBezTo>
                      <a:pt x="617" y="461"/>
                      <a:pt x="647" y="447"/>
                      <a:pt x="677" y="434"/>
                    </a:cubicBezTo>
                    <a:cubicBezTo>
                      <a:pt x="704" y="422"/>
                      <a:pt x="729" y="408"/>
                      <a:pt x="751" y="389"/>
                    </a:cubicBezTo>
                    <a:cubicBezTo>
                      <a:pt x="763" y="378"/>
                      <a:pt x="776" y="368"/>
                      <a:pt x="787" y="357"/>
                    </a:cubicBezTo>
                    <a:cubicBezTo>
                      <a:pt x="795" y="350"/>
                      <a:pt x="794" y="342"/>
                      <a:pt x="786" y="335"/>
                    </a:cubicBezTo>
                    <a:close/>
                    <a:moveTo>
                      <a:pt x="111" y="361"/>
                    </a:moveTo>
                    <a:cubicBezTo>
                      <a:pt x="110" y="360"/>
                      <a:pt x="108" y="359"/>
                      <a:pt x="107" y="357"/>
                    </a:cubicBezTo>
                    <a:cubicBezTo>
                      <a:pt x="109" y="358"/>
                      <a:pt x="111" y="358"/>
                      <a:pt x="112" y="359"/>
                    </a:cubicBezTo>
                    <a:cubicBezTo>
                      <a:pt x="113" y="360"/>
                      <a:pt x="114" y="362"/>
                      <a:pt x="115" y="363"/>
                    </a:cubicBezTo>
                    <a:cubicBezTo>
                      <a:pt x="114" y="363"/>
                      <a:pt x="112" y="362"/>
                      <a:pt x="111" y="361"/>
                    </a:cubicBezTo>
                    <a:close/>
                    <a:moveTo>
                      <a:pt x="176" y="292"/>
                    </a:moveTo>
                    <a:cubicBezTo>
                      <a:pt x="176" y="291"/>
                      <a:pt x="175" y="291"/>
                      <a:pt x="175" y="290"/>
                    </a:cubicBezTo>
                    <a:cubicBezTo>
                      <a:pt x="176" y="288"/>
                      <a:pt x="178" y="288"/>
                      <a:pt x="180" y="289"/>
                    </a:cubicBezTo>
                    <a:cubicBezTo>
                      <a:pt x="180" y="290"/>
                      <a:pt x="180" y="291"/>
                      <a:pt x="181" y="291"/>
                    </a:cubicBezTo>
                    <a:cubicBezTo>
                      <a:pt x="179" y="292"/>
                      <a:pt x="178" y="292"/>
                      <a:pt x="176" y="292"/>
                    </a:cubicBezTo>
                    <a:close/>
                    <a:moveTo>
                      <a:pt x="143" y="642"/>
                    </a:moveTo>
                    <a:cubicBezTo>
                      <a:pt x="141" y="643"/>
                      <a:pt x="138" y="642"/>
                      <a:pt x="139" y="639"/>
                    </a:cubicBezTo>
                    <a:cubicBezTo>
                      <a:pt x="139" y="637"/>
                      <a:pt x="141" y="636"/>
                      <a:pt x="142" y="634"/>
                    </a:cubicBezTo>
                    <a:cubicBezTo>
                      <a:pt x="145" y="633"/>
                      <a:pt x="146" y="634"/>
                      <a:pt x="146" y="637"/>
                    </a:cubicBezTo>
                    <a:cubicBezTo>
                      <a:pt x="146" y="639"/>
                      <a:pt x="145" y="641"/>
                      <a:pt x="143" y="642"/>
                    </a:cubicBezTo>
                    <a:close/>
                    <a:moveTo>
                      <a:pt x="174" y="587"/>
                    </a:moveTo>
                    <a:cubicBezTo>
                      <a:pt x="171" y="592"/>
                      <a:pt x="168" y="596"/>
                      <a:pt x="164" y="600"/>
                    </a:cubicBezTo>
                    <a:cubicBezTo>
                      <a:pt x="164" y="600"/>
                      <a:pt x="162" y="600"/>
                      <a:pt x="161" y="600"/>
                    </a:cubicBezTo>
                    <a:cubicBezTo>
                      <a:pt x="161" y="599"/>
                      <a:pt x="160" y="598"/>
                      <a:pt x="160" y="597"/>
                    </a:cubicBezTo>
                    <a:cubicBezTo>
                      <a:pt x="162" y="593"/>
                      <a:pt x="164" y="588"/>
                      <a:pt x="167" y="584"/>
                    </a:cubicBezTo>
                    <a:cubicBezTo>
                      <a:pt x="170" y="584"/>
                      <a:pt x="172" y="585"/>
                      <a:pt x="174" y="585"/>
                    </a:cubicBezTo>
                    <a:cubicBezTo>
                      <a:pt x="174" y="585"/>
                      <a:pt x="174" y="587"/>
                      <a:pt x="174" y="587"/>
                    </a:cubicBezTo>
                    <a:close/>
                    <a:moveTo>
                      <a:pt x="185" y="612"/>
                    </a:moveTo>
                    <a:cubicBezTo>
                      <a:pt x="185" y="612"/>
                      <a:pt x="184" y="612"/>
                      <a:pt x="183" y="611"/>
                    </a:cubicBezTo>
                    <a:cubicBezTo>
                      <a:pt x="184" y="611"/>
                      <a:pt x="184" y="610"/>
                      <a:pt x="185" y="609"/>
                    </a:cubicBezTo>
                    <a:cubicBezTo>
                      <a:pt x="185" y="609"/>
                      <a:pt x="186" y="610"/>
                      <a:pt x="187" y="610"/>
                    </a:cubicBezTo>
                    <a:cubicBezTo>
                      <a:pt x="186" y="611"/>
                      <a:pt x="186" y="612"/>
                      <a:pt x="185" y="612"/>
                    </a:cubicBezTo>
                    <a:close/>
                    <a:moveTo>
                      <a:pt x="187" y="380"/>
                    </a:moveTo>
                    <a:cubicBezTo>
                      <a:pt x="187" y="381"/>
                      <a:pt x="185" y="380"/>
                      <a:pt x="185" y="379"/>
                    </a:cubicBezTo>
                    <a:cubicBezTo>
                      <a:pt x="183" y="377"/>
                      <a:pt x="184" y="376"/>
                      <a:pt x="187" y="376"/>
                    </a:cubicBezTo>
                    <a:cubicBezTo>
                      <a:pt x="188" y="377"/>
                      <a:pt x="188" y="377"/>
                      <a:pt x="189" y="378"/>
                    </a:cubicBezTo>
                    <a:cubicBezTo>
                      <a:pt x="188" y="379"/>
                      <a:pt x="188" y="380"/>
                      <a:pt x="187" y="380"/>
                    </a:cubicBezTo>
                    <a:close/>
                    <a:moveTo>
                      <a:pt x="211" y="331"/>
                    </a:moveTo>
                    <a:cubicBezTo>
                      <a:pt x="211" y="331"/>
                      <a:pt x="210" y="331"/>
                      <a:pt x="210" y="331"/>
                    </a:cubicBezTo>
                    <a:cubicBezTo>
                      <a:pt x="206" y="337"/>
                      <a:pt x="201" y="340"/>
                      <a:pt x="194" y="338"/>
                    </a:cubicBezTo>
                    <a:cubicBezTo>
                      <a:pt x="189" y="337"/>
                      <a:pt x="182" y="329"/>
                      <a:pt x="184" y="327"/>
                    </a:cubicBezTo>
                    <a:cubicBezTo>
                      <a:pt x="188" y="324"/>
                      <a:pt x="192" y="325"/>
                      <a:pt x="196" y="326"/>
                    </a:cubicBezTo>
                    <a:cubicBezTo>
                      <a:pt x="201" y="328"/>
                      <a:pt x="206" y="329"/>
                      <a:pt x="211" y="331"/>
                    </a:cubicBezTo>
                    <a:cubicBezTo>
                      <a:pt x="211" y="331"/>
                      <a:pt x="211" y="331"/>
                      <a:pt x="211" y="331"/>
                    </a:cubicBezTo>
                    <a:close/>
                    <a:moveTo>
                      <a:pt x="231" y="567"/>
                    </a:moveTo>
                    <a:cubicBezTo>
                      <a:pt x="229" y="567"/>
                      <a:pt x="227" y="566"/>
                      <a:pt x="226" y="566"/>
                    </a:cubicBezTo>
                    <a:cubicBezTo>
                      <a:pt x="226" y="565"/>
                      <a:pt x="226" y="564"/>
                      <a:pt x="227" y="564"/>
                    </a:cubicBezTo>
                    <a:cubicBezTo>
                      <a:pt x="228" y="564"/>
                      <a:pt x="230" y="564"/>
                      <a:pt x="232" y="564"/>
                    </a:cubicBezTo>
                    <a:cubicBezTo>
                      <a:pt x="231" y="565"/>
                      <a:pt x="231" y="567"/>
                      <a:pt x="231" y="567"/>
                    </a:cubicBezTo>
                    <a:close/>
                    <a:moveTo>
                      <a:pt x="235" y="369"/>
                    </a:moveTo>
                    <a:cubicBezTo>
                      <a:pt x="235" y="369"/>
                      <a:pt x="233" y="368"/>
                      <a:pt x="233" y="368"/>
                    </a:cubicBezTo>
                    <a:cubicBezTo>
                      <a:pt x="233" y="367"/>
                      <a:pt x="234" y="365"/>
                      <a:pt x="235" y="364"/>
                    </a:cubicBezTo>
                    <a:cubicBezTo>
                      <a:pt x="236" y="364"/>
                      <a:pt x="237" y="364"/>
                      <a:pt x="239" y="365"/>
                    </a:cubicBezTo>
                    <a:cubicBezTo>
                      <a:pt x="238" y="366"/>
                      <a:pt x="237" y="368"/>
                      <a:pt x="235" y="369"/>
                    </a:cubicBezTo>
                    <a:close/>
                    <a:moveTo>
                      <a:pt x="250" y="523"/>
                    </a:moveTo>
                    <a:cubicBezTo>
                      <a:pt x="248" y="525"/>
                      <a:pt x="245" y="523"/>
                      <a:pt x="243" y="521"/>
                    </a:cubicBezTo>
                    <a:cubicBezTo>
                      <a:pt x="243" y="519"/>
                      <a:pt x="242" y="516"/>
                      <a:pt x="243" y="516"/>
                    </a:cubicBezTo>
                    <a:cubicBezTo>
                      <a:pt x="245" y="514"/>
                      <a:pt x="248" y="516"/>
                      <a:pt x="249" y="518"/>
                    </a:cubicBezTo>
                    <a:cubicBezTo>
                      <a:pt x="250" y="519"/>
                      <a:pt x="251" y="523"/>
                      <a:pt x="250" y="523"/>
                    </a:cubicBezTo>
                    <a:close/>
                    <a:moveTo>
                      <a:pt x="279" y="447"/>
                    </a:moveTo>
                    <a:cubicBezTo>
                      <a:pt x="278" y="447"/>
                      <a:pt x="277" y="446"/>
                      <a:pt x="276" y="445"/>
                    </a:cubicBezTo>
                    <a:cubicBezTo>
                      <a:pt x="275" y="442"/>
                      <a:pt x="276" y="441"/>
                      <a:pt x="279" y="443"/>
                    </a:cubicBezTo>
                    <a:cubicBezTo>
                      <a:pt x="279" y="443"/>
                      <a:pt x="280" y="444"/>
                      <a:pt x="280" y="445"/>
                    </a:cubicBezTo>
                    <a:cubicBezTo>
                      <a:pt x="280" y="446"/>
                      <a:pt x="279" y="446"/>
                      <a:pt x="279" y="447"/>
                    </a:cubicBezTo>
                    <a:close/>
                    <a:moveTo>
                      <a:pt x="309" y="572"/>
                    </a:moveTo>
                    <a:cubicBezTo>
                      <a:pt x="309" y="572"/>
                      <a:pt x="307" y="572"/>
                      <a:pt x="306" y="571"/>
                    </a:cubicBezTo>
                    <a:cubicBezTo>
                      <a:pt x="307" y="570"/>
                      <a:pt x="308" y="568"/>
                      <a:pt x="309" y="567"/>
                    </a:cubicBezTo>
                    <a:cubicBezTo>
                      <a:pt x="310" y="567"/>
                      <a:pt x="311" y="567"/>
                      <a:pt x="312" y="568"/>
                    </a:cubicBezTo>
                    <a:cubicBezTo>
                      <a:pt x="311" y="569"/>
                      <a:pt x="310" y="571"/>
                      <a:pt x="309" y="572"/>
                    </a:cubicBezTo>
                    <a:close/>
                    <a:moveTo>
                      <a:pt x="375" y="415"/>
                    </a:moveTo>
                    <a:cubicBezTo>
                      <a:pt x="372" y="415"/>
                      <a:pt x="370" y="415"/>
                      <a:pt x="367" y="414"/>
                    </a:cubicBezTo>
                    <a:cubicBezTo>
                      <a:pt x="365" y="413"/>
                      <a:pt x="364" y="411"/>
                      <a:pt x="366" y="409"/>
                    </a:cubicBezTo>
                    <a:cubicBezTo>
                      <a:pt x="369" y="406"/>
                      <a:pt x="373" y="407"/>
                      <a:pt x="376" y="410"/>
                    </a:cubicBezTo>
                    <a:cubicBezTo>
                      <a:pt x="376" y="411"/>
                      <a:pt x="376" y="415"/>
                      <a:pt x="375" y="415"/>
                    </a:cubicBezTo>
                    <a:close/>
                    <a:moveTo>
                      <a:pt x="390" y="204"/>
                    </a:moveTo>
                    <a:cubicBezTo>
                      <a:pt x="387" y="206"/>
                      <a:pt x="384" y="207"/>
                      <a:pt x="382" y="203"/>
                    </a:cubicBezTo>
                    <a:cubicBezTo>
                      <a:pt x="380" y="200"/>
                      <a:pt x="382" y="198"/>
                      <a:pt x="384" y="197"/>
                    </a:cubicBezTo>
                    <a:cubicBezTo>
                      <a:pt x="386" y="196"/>
                      <a:pt x="388" y="198"/>
                      <a:pt x="389" y="199"/>
                    </a:cubicBezTo>
                    <a:cubicBezTo>
                      <a:pt x="390" y="200"/>
                      <a:pt x="390" y="203"/>
                      <a:pt x="390" y="204"/>
                    </a:cubicBezTo>
                    <a:close/>
                    <a:moveTo>
                      <a:pt x="747" y="345"/>
                    </a:moveTo>
                    <a:cubicBezTo>
                      <a:pt x="747" y="344"/>
                      <a:pt x="746" y="343"/>
                      <a:pt x="746" y="343"/>
                    </a:cubicBezTo>
                    <a:cubicBezTo>
                      <a:pt x="747" y="342"/>
                      <a:pt x="748" y="341"/>
                      <a:pt x="750" y="341"/>
                    </a:cubicBezTo>
                    <a:cubicBezTo>
                      <a:pt x="750" y="341"/>
                      <a:pt x="751" y="342"/>
                      <a:pt x="751" y="343"/>
                    </a:cubicBezTo>
                    <a:cubicBezTo>
                      <a:pt x="750" y="343"/>
                      <a:pt x="748" y="344"/>
                      <a:pt x="747" y="345"/>
                    </a:cubicBezTo>
                    <a:close/>
                  </a:path>
                </a:pathLst>
              </a:custGeom>
              <a:solidFill>
                <a:schemeClr val="accent5">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algn="ctr"/>
                <a:endParaRPr lang="zh-CN" altLang="en-US">
                  <a:solidFill>
                    <a:schemeClr val="dk1"/>
                  </a:solidFill>
                  <a:latin typeface="微软雅黑"/>
                  <a:ea typeface="微软雅黑"/>
                </a:endParaRPr>
              </a:p>
            </p:txBody>
          </p:sp>
          <p:sp>
            <p:nvSpPr>
              <p:cNvPr id="166" name="Freeform 7"/>
              <p:cNvSpPr>
                <a:spLocks noEditPoints="1"/>
              </p:cNvSpPr>
              <p:nvPr>
                <p:custDataLst>
                  <p:tags r:id="rId11"/>
                </p:custDataLst>
              </p:nvPr>
            </p:nvSpPr>
            <p:spPr bwMode="auto">
              <a:xfrm rot="1500000" flipH="1" flipV="1">
                <a:off x="7560" y="2356"/>
                <a:ext cx="310" cy="280"/>
              </a:xfrm>
              <a:custGeom>
                <a:gdLst>
                  <a:gd name="T0" fmla="*/ 232 w 260"/>
                  <a:gd name="T1" fmla="*/ 93 h 235"/>
                  <a:gd name="T2" fmla="*/ 165 w 260"/>
                  <a:gd name="T3" fmla="*/ 69 h 235"/>
                  <a:gd name="T4" fmla="*/ 159 w 260"/>
                  <a:gd name="T5" fmla="*/ 6 h 235"/>
                  <a:gd name="T6" fmla="*/ 150 w 260"/>
                  <a:gd name="T7" fmla="*/ 3 h 235"/>
                  <a:gd name="T8" fmla="*/ 110 w 260"/>
                  <a:gd name="T9" fmla="*/ 53 h 235"/>
                  <a:gd name="T10" fmla="*/ 50 w 260"/>
                  <a:gd name="T11" fmla="*/ 47 h 235"/>
                  <a:gd name="T12" fmla="*/ 9 w 260"/>
                  <a:gd name="T13" fmla="*/ 44 h 235"/>
                  <a:gd name="T14" fmla="*/ 13 w 260"/>
                  <a:gd name="T15" fmla="*/ 72 h 235"/>
                  <a:gd name="T16" fmla="*/ 39 w 260"/>
                  <a:gd name="T17" fmla="*/ 135 h 235"/>
                  <a:gd name="T18" fmla="*/ 1 w 260"/>
                  <a:gd name="T19" fmla="*/ 190 h 235"/>
                  <a:gd name="T20" fmla="*/ 11 w 260"/>
                  <a:gd name="T21" fmla="*/ 195 h 235"/>
                  <a:gd name="T22" fmla="*/ 105 w 260"/>
                  <a:gd name="T23" fmla="*/ 182 h 235"/>
                  <a:gd name="T24" fmla="*/ 173 w 260"/>
                  <a:gd name="T25" fmla="*/ 228 h 235"/>
                  <a:gd name="T26" fmla="*/ 173 w 260"/>
                  <a:gd name="T27" fmla="*/ 182 h 235"/>
                  <a:gd name="T28" fmla="*/ 179 w 260"/>
                  <a:gd name="T29" fmla="*/ 142 h 235"/>
                  <a:gd name="T30" fmla="*/ 257 w 260"/>
                  <a:gd name="T31" fmla="*/ 108 h 235"/>
                  <a:gd name="T32" fmla="*/ 256 w 260"/>
                  <a:gd name="T33" fmla="*/ 99 h 235"/>
                  <a:gd name="T34" fmla="*/ 151 w 260"/>
                  <a:gd name="T35" fmla="*/ 12 h 235"/>
                  <a:gd name="T36" fmla="*/ 157 w 260"/>
                  <a:gd name="T37" fmla="*/ 74 h 235"/>
                  <a:gd name="T38" fmla="*/ 113 w 260"/>
                  <a:gd name="T39" fmla="*/ 58 h 235"/>
                  <a:gd name="T40" fmla="*/ 12 w 260"/>
                  <a:gd name="T41" fmla="*/ 56 h 235"/>
                  <a:gd name="T42" fmla="*/ 40 w 260"/>
                  <a:gd name="T43" fmla="*/ 51 h 235"/>
                  <a:gd name="T44" fmla="*/ 96 w 260"/>
                  <a:gd name="T45" fmla="*/ 66 h 235"/>
                  <a:gd name="T46" fmla="*/ 17 w 260"/>
                  <a:gd name="T47" fmla="*/ 66 h 235"/>
                  <a:gd name="T48" fmla="*/ 12 w 260"/>
                  <a:gd name="T49" fmla="*/ 180 h 235"/>
                  <a:gd name="T50" fmla="*/ 54 w 260"/>
                  <a:gd name="T51" fmla="*/ 128 h 235"/>
                  <a:gd name="T52" fmla="*/ 92 w 260"/>
                  <a:gd name="T53" fmla="*/ 168 h 235"/>
                  <a:gd name="T54" fmla="*/ 95 w 260"/>
                  <a:gd name="T55" fmla="*/ 160 h 235"/>
                  <a:gd name="T56" fmla="*/ 67 w 260"/>
                  <a:gd name="T57" fmla="*/ 114 h 235"/>
                  <a:gd name="T58" fmla="*/ 110 w 260"/>
                  <a:gd name="T59" fmla="*/ 70 h 235"/>
                  <a:gd name="T60" fmla="*/ 161 w 260"/>
                  <a:gd name="T61" fmla="*/ 91 h 235"/>
                  <a:gd name="T62" fmla="*/ 144 w 260"/>
                  <a:gd name="T63" fmla="*/ 150 h 235"/>
                  <a:gd name="T64" fmla="*/ 95 w 260"/>
                  <a:gd name="T65" fmla="*/ 160 h 235"/>
                  <a:gd name="T66" fmla="*/ 160 w 260"/>
                  <a:gd name="T67" fmla="*/ 222 h 235"/>
                  <a:gd name="T68" fmla="*/ 110 w 260"/>
                  <a:gd name="T69" fmla="*/ 170 h 235"/>
                  <a:gd name="T70" fmla="*/ 164 w 260"/>
                  <a:gd name="T71" fmla="*/ 152 h 235"/>
                  <a:gd name="T72" fmla="*/ 168 w 260"/>
                  <a:gd name="T73" fmla="*/ 218 h 235"/>
                  <a:gd name="T74" fmla="*/ 219 w 260"/>
                  <a:gd name="T75" fmla="*/ 119 h 235"/>
                  <a:gd name="T76" fmla="*/ 171 w 260"/>
                  <a:gd name="T77" fmla="*/ 135 h 235"/>
                  <a:gd name="T78" fmla="*/ 175 w 260"/>
                  <a:gd name="T79" fmla="*/ 87 h 235"/>
                  <a:gd name="T80" fmla="*/ 244 w 260"/>
                  <a:gd name="T81" fmla="*/ 103 h 235"/>
                  <a:gd name="T82" fmla="*/ 245 w 260"/>
                  <a:gd name="T83" fmla="*/ 107 h 2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60" h="235">
                    <a:moveTo>
                      <a:pt x="256" y="99"/>
                    </a:moveTo>
                    <a:cubicBezTo>
                      <a:pt x="248" y="97"/>
                      <a:pt x="240" y="95"/>
                      <a:pt x="232" y="93"/>
                    </a:cubicBezTo>
                    <a:cubicBezTo>
                      <a:pt x="213" y="90"/>
                      <a:pt x="194" y="86"/>
                      <a:pt x="175" y="80"/>
                    </a:cubicBezTo>
                    <a:cubicBezTo>
                      <a:pt x="169" y="78"/>
                      <a:pt x="166" y="76"/>
                      <a:pt x="165" y="69"/>
                    </a:cubicBezTo>
                    <a:cubicBezTo>
                      <a:pt x="165" y="68"/>
                      <a:pt x="165" y="66"/>
                      <a:pt x="165" y="64"/>
                    </a:cubicBezTo>
                    <a:cubicBezTo>
                      <a:pt x="166" y="45"/>
                      <a:pt x="162" y="25"/>
                      <a:pt x="159" y="6"/>
                    </a:cubicBezTo>
                    <a:cubicBezTo>
                      <a:pt x="159" y="4"/>
                      <a:pt x="159" y="1"/>
                      <a:pt x="156" y="0"/>
                    </a:cubicBezTo>
                    <a:cubicBezTo>
                      <a:pt x="154" y="0"/>
                      <a:pt x="152" y="2"/>
                      <a:pt x="150" y="3"/>
                    </a:cubicBezTo>
                    <a:cubicBezTo>
                      <a:pt x="148" y="6"/>
                      <a:pt x="146" y="9"/>
                      <a:pt x="143" y="12"/>
                    </a:cubicBezTo>
                    <a:cubicBezTo>
                      <a:pt x="132" y="25"/>
                      <a:pt x="120" y="39"/>
                      <a:pt x="110" y="53"/>
                    </a:cubicBezTo>
                    <a:cubicBezTo>
                      <a:pt x="105" y="59"/>
                      <a:pt x="100" y="60"/>
                      <a:pt x="93" y="58"/>
                    </a:cubicBezTo>
                    <a:cubicBezTo>
                      <a:pt x="79" y="54"/>
                      <a:pt x="64" y="50"/>
                      <a:pt x="50" y="47"/>
                    </a:cubicBezTo>
                    <a:cubicBezTo>
                      <a:pt x="41" y="45"/>
                      <a:pt x="33" y="43"/>
                      <a:pt x="21" y="44"/>
                    </a:cubicBezTo>
                    <a:cubicBezTo>
                      <a:pt x="19" y="44"/>
                      <a:pt x="14" y="44"/>
                      <a:pt x="9" y="44"/>
                    </a:cubicBezTo>
                    <a:cubicBezTo>
                      <a:pt x="5" y="44"/>
                      <a:pt x="3" y="48"/>
                      <a:pt x="4" y="53"/>
                    </a:cubicBezTo>
                    <a:cubicBezTo>
                      <a:pt x="5" y="60"/>
                      <a:pt x="9" y="66"/>
                      <a:pt x="13" y="72"/>
                    </a:cubicBezTo>
                    <a:cubicBezTo>
                      <a:pt x="22" y="82"/>
                      <a:pt x="30" y="91"/>
                      <a:pt x="39" y="101"/>
                    </a:cubicBezTo>
                    <a:cubicBezTo>
                      <a:pt x="57" y="121"/>
                      <a:pt x="57" y="114"/>
                      <a:pt x="39" y="135"/>
                    </a:cubicBezTo>
                    <a:cubicBezTo>
                      <a:pt x="30" y="147"/>
                      <a:pt x="19" y="157"/>
                      <a:pt x="11" y="169"/>
                    </a:cubicBezTo>
                    <a:cubicBezTo>
                      <a:pt x="7" y="176"/>
                      <a:pt x="3" y="182"/>
                      <a:pt x="1" y="190"/>
                    </a:cubicBezTo>
                    <a:cubicBezTo>
                      <a:pt x="0" y="193"/>
                      <a:pt x="2" y="196"/>
                      <a:pt x="6" y="196"/>
                    </a:cubicBezTo>
                    <a:cubicBezTo>
                      <a:pt x="7" y="196"/>
                      <a:pt x="9" y="196"/>
                      <a:pt x="11" y="195"/>
                    </a:cubicBezTo>
                    <a:cubicBezTo>
                      <a:pt x="36" y="190"/>
                      <a:pt x="62" y="186"/>
                      <a:pt x="87" y="177"/>
                    </a:cubicBezTo>
                    <a:cubicBezTo>
                      <a:pt x="95" y="174"/>
                      <a:pt x="100" y="175"/>
                      <a:pt x="105" y="182"/>
                    </a:cubicBezTo>
                    <a:cubicBezTo>
                      <a:pt x="121" y="202"/>
                      <a:pt x="141" y="218"/>
                      <a:pt x="162" y="232"/>
                    </a:cubicBezTo>
                    <a:cubicBezTo>
                      <a:pt x="167" y="235"/>
                      <a:pt x="171" y="234"/>
                      <a:pt x="173" y="228"/>
                    </a:cubicBezTo>
                    <a:cubicBezTo>
                      <a:pt x="174" y="224"/>
                      <a:pt x="174" y="220"/>
                      <a:pt x="174" y="216"/>
                    </a:cubicBezTo>
                    <a:cubicBezTo>
                      <a:pt x="175" y="205"/>
                      <a:pt x="174" y="193"/>
                      <a:pt x="173" y="182"/>
                    </a:cubicBezTo>
                    <a:cubicBezTo>
                      <a:pt x="172" y="173"/>
                      <a:pt x="171" y="163"/>
                      <a:pt x="171" y="154"/>
                    </a:cubicBezTo>
                    <a:cubicBezTo>
                      <a:pt x="170" y="148"/>
                      <a:pt x="173" y="144"/>
                      <a:pt x="179" y="142"/>
                    </a:cubicBezTo>
                    <a:cubicBezTo>
                      <a:pt x="189" y="138"/>
                      <a:pt x="200" y="134"/>
                      <a:pt x="210" y="130"/>
                    </a:cubicBezTo>
                    <a:cubicBezTo>
                      <a:pt x="226" y="124"/>
                      <a:pt x="241" y="116"/>
                      <a:pt x="257" y="108"/>
                    </a:cubicBezTo>
                    <a:cubicBezTo>
                      <a:pt x="259" y="107"/>
                      <a:pt x="260" y="105"/>
                      <a:pt x="260" y="102"/>
                    </a:cubicBezTo>
                    <a:cubicBezTo>
                      <a:pt x="259" y="101"/>
                      <a:pt x="257" y="99"/>
                      <a:pt x="256" y="99"/>
                    </a:cubicBezTo>
                    <a:close/>
                    <a:moveTo>
                      <a:pt x="113" y="58"/>
                    </a:moveTo>
                    <a:cubicBezTo>
                      <a:pt x="124" y="43"/>
                      <a:pt x="137" y="28"/>
                      <a:pt x="151" y="12"/>
                    </a:cubicBezTo>
                    <a:cubicBezTo>
                      <a:pt x="155" y="21"/>
                      <a:pt x="157" y="28"/>
                      <a:pt x="157" y="35"/>
                    </a:cubicBezTo>
                    <a:cubicBezTo>
                      <a:pt x="157" y="48"/>
                      <a:pt x="162" y="61"/>
                      <a:pt x="157" y="74"/>
                    </a:cubicBezTo>
                    <a:cubicBezTo>
                      <a:pt x="142" y="74"/>
                      <a:pt x="128" y="69"/>
                      <a:pt x="114" y="64"/>
                    </a:cubicBezTo>
                    <a:cubicBezTo>
                      <a:pt x="111" y="63"/>
                      <a:pt x="112" y="60"/>
                      <a:pt x="113" y="58"/>
                    </a:cubicBezTo>
                    <a:close/>
                    <a:moveTo>
                      <a:pt x="17" y="66"/>
                    </a:moveTo>
                    <a:cubicBezTo>
                      <a:pt x="15" y="63"/>
                      <a:pt x="13" y="60"/>
                      <a:pt x="12" y="56"/>
                    </a:cubicBezTo>
                    <a:cubicBezTo>
                      <a:pt x="10" y="54"/>
                      <a:pt x="12" y="50"/>
                      <a:pt x="16" y="50"/>
                    </a:cubicBezTo>
                    <a:cubicBezTo>
                      <a:pt x="24" y="50"/>
                      <a:pt x="32" y="50"/>
                      <a:pt x="40" y="51"/>
                    </a:cubicBezTo>
                    <a:cubicBezTo>
                      <a:pt x="56" y="54"/>
                      <a:pt x="72" y="59"/>
                      <a:pt x="88" y="63"/>
                    </a:cubicBezTo>
                    <a:cubicBezTo>
                      <a:pt x="91" y="63"/>
                      <a:pt x="93" y="65"/>
                      <a:pt x="96" y="66"/>
                    </a:cubicBezTo>
                    <a:cubicBezTo>
                      <a:pt x="89" y="80"/>
                      <a:pt x="72" y="100"/>
                      <a:pt x="58" y="111"/>
                    </a:cubicBezTo>
                    <a:cubicBezTo>
                      <a:pt x="44" y="96"/>
                      <a:pt x="29" y="83"/>
                      <a:pt x="17" y="66"/>
                    </a:cubicBezTo>
                    <a:close/>
                    <a:moveTo>
                      <a:pt x="12" y="188"/>
                    </a:moveTo>
                    <a:cubicBezTo>
                      <a:pt x="8" y="185"/>
                      <a:pt x="11" y="182"/>
                      <a:pt x="12" y="180"/>
                    </a:cubicBezTo>
                    <a:cubicBezTo>
                      <a:pt x="15" y="175"/>
                      <a:pt x="18" y="170"/>
                      <a:pt x="22" y="165"/>
                    </a:cubicBezTo>
                    <a:cubicBezTo>
                      <a:pt x="33" y="153"/>
                      <a:pt x="43" y="140"/>
                      <a:pt x="54" y="128"/>
                    </a:cubicBezTo>
                    <a:cubicBezTo>
                      <a:pt x="55" y="127"/>
                      <a:pt x="57" y="126"/>
                      <a:pt x="59" y="125"/>
                    </a:cubicBezTo>
                    <a:cubicBezTo>
                      <a:pt x="71" y="138"/>
                      <a:pt x="81" y="152"/>
                      <a:pt x="92" y="168"/>
                    </a:cubicBezTo>
                    <a:cubicBezTo>
                      <a:pt x="65" y="179"/>
                      <a:pt x="38" y="184"/>
                      <a:pt x="12" y="188"/>
                    </a:cubicBezTo>
                    <a:close/>
                    <a:moveTo>
                      <a:pt x="95" y="160"/>
                    </a:moveTo>
                    <a:cubicBezTo>
                      <a:pt x="86" y="147"/>
                      <a:pt x="76" y="135"/>
                      <a:pt x="66" y="122"/>
                    </a:cubicBezTo>
                    <a:cubicBezTo>
                      <a:pt x="64" y="119"/>
                      <a:pt x="64" y="117"/>
                      <a:pt x="67" y="114"/>
                    </a:cubicBezTo>
                    <a:cubicBezTo>
                      <a:pt x="78" y="100"/>
                      <a:pt x="90" y="86"/>
                      <a:pt x="102" y="72"/>
                    </a:cubicBezTo>
                    <a:cubicBezTo>
                      <a:pt x="104" y="70"/>
                      <a:pt x="107" y="69"/>
                      <a:pt x="110" y="70"/>
                    </a:cubicBezTo>
                    <a:cubicBezTo>
                      <a:pt x="124" y="74"/>
                      <a:pt x="139" y="78"/>
                      <a:pt x="153" y="81"/>
                    </a:cubicBezTo>
                    <a:cubicBezTo>
                      <a:pt x="158" y="82"/>
                      <a:pt x="161" y="85"/>
                      <a:pt x="161" y="91"/>
                    </a:cubicBezTo>
                    <a:cubicBezTo>
                      <a:pt x="162" y="101"/>
                      <a:pt x="163" y="111"/>
                      <a:pt x="164" y="121"/>
                    </a:cubicBezTo>
                    <a:cubicBezTo>
                      <a:pt x="164" y="145"/>
                      <a:pt x="167" y="140"/>
                      <a:pt x="144" y="150"/>
                    </a:cubicBezTo>
                    <a:cubicBezTo>
                      <a:pt x="132" y="155"/>
                      <a:pt x="120" y="159"/>
                      <a:pt x="108" y="164"/>
                    </a:cubicBezTo>
                    <a:cubicBezTo>
                      <a:pt x="103" y="165"/>
                      <a:pt x="99" y="165"/>
                      <a:pt x="95" y="160"/>
                    </a:cubicBezTo>
                    <a:close/>
                    <a:moveTo>
                      <a:pt x="168" y="218"/>
                    </a:moveTo>
                    <a:cubicBezTo>
                      <a:pt x="167" y="224"/>
                      <a:pt x="165" y="225"/>
                      <a:pt x="160" y="222"/>
                    </a:cubicBezTo>
                    <a:cubicBezTo>
                      <a:pt x="140" y="210"/>
                      <a:pt x="124" y="195"/>
                      <a:pt x="109" y="177"/>
                    </a:cubicBezTo>
                    <a:cubicBezTo>
                      <a:pt x="106" y="174"/>
                      <a:pt x="107" y="171"/>
                      <a:pt x="110" y="170"/>
                    </a:cubicBezTo>
                    <a:cubicBezTo>
                      <a:pt x="126" y="163"/>
                      <a:pt x="143" y="157"/>
                      <a:pt x="159" y="151"/>
                    </a:cubicBezTo>
                    <a:cubicBezTo>
                      <a:pt x="160" y="150"/>
                      <a:pt x="161" y="151"/>
                      <a:pt x="164" y="152"/>
                    </a:cubicBezTo>
                    <a:cubicBezTo>
                      <a:pt x="165" y="170"/>
                      <a:pt x="167" y="189"/>
                      <a:pt x="168" y="207"/>
                    </a:cubicBezTo>
                    <a:cubicBezTo>
                      <a:pt x="168" y="211"/>
                      <a:pt x="168" y="214"/>
                      <a:pt x="168" y="218"/>
                    </a:cubicBezTo>
                    <a:close/>
                    <a:moveTo>
                      <a:pt x="245" y="107"/>
                    </a:moveTo>
                    <a:cubicBezTo>
                      <a:pt x="236" y="111"/>
                      <a:pt x="228" y="116"/>
                      <a:pt x="219" y="119"/>
                    </a:cubicBezTo>
                    <a:cubicBezTo>
                      <a:pt x="206" y="125"/>
                      <a:pt x="192" y="130"/>
                      <a:pt x="178" y="136"/>
                    </a:cubicBezTo>
                    <a:cubicBezTo>
                      <a:pt x="176" y="136"/>
                      <a:pt x="174" y="137"/>
                      <a:pt x="171" y="135"/>
                    </a:cubicBezTo>
                    <a:cubicBezTo>
                      <a:pt x="169" y="120"/>
                      <a:pt x="167" y="104"/>
                      <a:pt x="168" y="87"/>
                    </a:cubicBezTo>
                    <a:cubicBezTo>
                      <a:pt x="171" y="87"/>
                      <a:pt x="173" y="86"/>
                      <a:pt x="175" y="87"/>
                    </a:cubicBezTo>
                    <a:cubicBezTo>
                      <a:pt x="196" y="94"/>
                      <a:pt x="217" y="97"/>
                      <a:pt x="237" y="101"/>
                    </a:cubicBezTo>
                    <a:cubicBezTo>
                      <a:pt x="240" y="101"/>
                      <a:pt x="242" y="102"/>
                      <a:pt x="244" y="103"/>
                    </a:cubicBezTo>
                    <a:cubicBezTo>
                      <a:pt x="245" y="103"/>
                      <a:pt x="245" y="103"/>
                      <a:pt x="245" y="104"/>
                    </a:cubicBezTo>
                    <a:cubicBezTo>
                      <a:pt x="245" y="105"/>
                      <a:pt x="245" y="107"/>
                      <a:pt x="245" y="107"/>
                    </a:cubicBezTo>
                    <a:close/>
                  </a:path>
                </a:pathLst>
              </a:custGeom>
              <a:solidFill>
                <a:schemeClr val="accent5">
                  <a:lumMod val="60000"/>
                  <a:lumOff val="4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algn="ctr"/>
                <a:endParaRPr lang="zh-CN" altLang="en-US">
                  <a:solidFill>
                    <a:schemeClr val="dk1"/>
                  </a:solidFill>
                  <a:latin typeface="微软雅黑"/>
                  <a:ea typeface="微软雅黑"/>
                </a:endParaRPr>
              </a:p>
            </p:txBody>
          </p:sp>
        </p:grpSp>
        <p:grpSp>
          <p:nvGrpSpPr>
            <p:cNvPr id="5" name="组合 4"/>
            <p:cNvGrpSpPr/>
            <p:nvPr/>
          </p:nvGrpSpPr>
          <p:grpSpPr>
            <a:xfrm>
              <a:off x="1528" y="6095"/>
              <a:ext cx="493" cy="521"/>
              <a:chOff x="6408" y="2792"/>
              <a:chExt cx="581" cy="612"/>
            </a:xfrm>
          </p:grpSpPr>
          <p:sp>
            <p:nvSpPr>
              <p:cNvPr id="164" name="Freeform 7"/>
              <p:cNvSpPr>
                <a:spLocks noEditPoints="1"/>
              </p:cNvSpPr>
              <p:nvPr>
                <p:custDataLst>
                  <p:tags r:id="rId12"/>
                </p:custDataLst>
              </p:nvPr>
            </p:nvSpPr>
            <p:spPr bwMode="auto">
              <a:xfrm rot="20100000" flipV="1">
                <a:off x="6410" y="2792"/>
                <a:ext cx="268" cy="243"/>
              </a:xfrm>
              <a:custGeom>
                <a:gdLst>
                  <a:gd name="T0" fmla="*/ 232 w 260"/>
                  <a:gd name="T1" fmla="*/ 93 h 235"/>
                  <a:gd name="T2" fmla="*/ 165 w 260"/>
                  <a:gd name="T3" fmla="*/ 69 h 235"/>
                  <a:gd name="T4" fmla="*/ 159 w 260"/>
                  <a:gd name="T5" fmla="*/ 6 h 235"/>
                  <a:gd name="T6" fmla="*/ 150 w 260"/>
                  <a:gd name="T7" fmla="*/ 3 h 235"/>
                  <a:gd name="T8" fmla="*/ 110 w 260"/>
                  <a:gd name="T9" fmla="*/ 53 h 235"/>
                  <a:gd name="T10" fmla="*/ 50 w 260"/>
                  <a:gd name="T11" fmla="*/ 47 h 235"/>
                  <a:gd name="T12" fmla="*/ 9 w 260"/>
                  <a:gd name="T13" fmla="*/ 44 h 235"/>
                  <a:gd name="T14" fmla="*/ 13 w 260"/>
                  <a:gd name="T15" fmla="*/ 72 h 235"/>
                  <a:gd name="T16" fmla="*/ 39 w 260"/>
                  <a:gd name="T17" fmla="*/ 135 h 235"/>
                  <a:gd name="T18" fmla="*/ 1 w 260"/>
                  <a:gd name="T19" fmla="*/ 190 h 235"/>
                  <a:gd name="T20" fmla="*/ 11 w 260"/>
                  <a:gd name="T21" fmla="*/ 195 h 235"/>
                  <a:gd name="T22" fmla="*/ 105 w 260"/>
                  <a:gd name="T23" fmla="*/ 182 h 235"/>
                  <a:gd name="T24" fmla="*/ 173 w 260"/>
                  <a:gd name="T25" fmla="*/ 228 h 235"/>
                  <a:gd name="T26" fmla="*/ 173 w 260"/>
                  <a:gd name="T27" fmla="*/ 182 h 235"/>
                  <a:gd name="T28" fmla="*/ 179 w 260"/>
                  <a:gd name="T29" fmla="*/ 142 h 235"/>
                  <a:gd name="T30" fmla="*/ 257 w 260"/>
                  <a:gd name="T31" fmla="*/ 108 h 235"/>
                  <a:gd name="T32" fmla="*/ 256 w 260"/>
                  <a:gd name="T33" fmla="*/ 99 h 235"/>
                  <a:gd name="T34" fmla="*/ 151 w 260"/>
                  <a:gd name="T35" fmla="*/ 12 h 235"/>
                  <a:gd name="T36" fmla="*/ 157 w 260"/>
                  <a:gd name="T37" fmla="*/ 74 h 235"/>
                  <a:gd name="T38" fmla="*/ 113 w 260"/>
                  <a:gd name="T39" fmla="*/ 58 h 235"/>
                  <a:gd name="T40" fmla="*/ 12 w 260"/>
                  <a:gd name="T41" fmla="*/ 56 h 235"/>
                  <a:gd name="T42" fmla="*/ 40 w 260"/>
                  <a:gd name="T43" fmla="*/ 51 h 235"/>
                  <a:gd name="T44" fmla="*/ 96 w 260"/>
                  <a:gd name="T45" fmla="*/ 66 h 235"/>
                  <a:gd name="T46" fmla="*/ 17 w 260"/>
                  <a:gd name="T47" fmla="*/ 66 h 235"/>
                  <a:gd name="T48" fmla="*/ 12 w 260"/>
                  <a:gd name="T49" fmla="*/ 180 h 235"/>
                  <a:gd name="T50" fmla="*/ 54 w 260"/>
                  <a:gd name="T51" fmla="*/ 128 h 235"/>
                  <a:gd name="T52" fmla="*/ 92 w 260"/>
                  <a:gd name="T53" fmla="*/ 168 h 235"/>
                  <a:gd name="T54" fmla="*/ 95 w 260"/>
                  <a:gd name="T55" fmla="*/ 160 h 235"/>
                  <a:gd name="T56" fmla="*/ 67 w 260"/>
                  <a:gd name="T57" fmla="*/ 114 h 235"/>
                  <a:gd name="T58" fmla="*/ 110 w 260"/>
                  <a:gd name="T59" fmla="*/ 70 h 235"/>
                  <a:gd name="T60" fmla="*/ 161 w 260"/>
                  <a:gd name="T61" fmla="*/ 91 h 235"/>
                  <a:gd name="T62" fmla="*/ 144 w 260"/>
                  <a:gd name="T63" fmla="*/ 150 h 235"/>
                  <a:gd name="T64" fmla="*/ 95 w 260"/>
                  <a:gd name="T65" fmla="*/ 160 h 235"/>
                  <a:gd name="T66" fmla="*/ 160 w 260"/>
                  <a:gd name="T67" fmla="*/ 222 h 235"/>
                  <a:gd name="T68" fmla="*/ 110 w 260"/>
                  <a:gd name="T69" fmla="*/ 170 h 235"/>
                  <a:gd name="T70" fmla="*/ 164 w 260"/>
                  <a:gd name="T71" fmla="*/ 152 h 235"/>
                  <a:gd name="T72" fmla="*/ 168 w 260"/>
                  <a:gd name="T73" fmla="*/ 218 h 235"/>
                  <a:gd name="T74" fmla="*/ 219 w 260"/>
                  <a:gd name="T75" fmla="*/ 119 h 235"/>
                  <a:gd name="T76" fmla="*/ 171 w 260"/>
                  <a:gd name="T77" fmla="*/ 135 h 235"/>
                  <a:gd name="T78" fmla="*/ 175 w 260"/>
                  <a:gd name="T79" fmla="*/ 87 h 235"/>
                  <a:gd name="T80" fmla="*/ 244 w 260"/>
                  <a:gd name="T81" fmla="*/ 103 h 235"/>
                  <a:gd name="T82" fmla="*/ 245 w 260"/>
                  <a:gd name="T83" fmla="*/ 107 h 2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60" h="235">
                    <a:moveTo>
                      <a:pt x="256" y="99"/>
                    </a:moveTo>
                    <a:cubicBezTo>
                      <a:pt x="248" y="97"/>
                      <a:pt x="240" y="95"/>
                      <a:pt x="232" y="93"/>
                    </a:cubicBezTo>
                    <a:cubicBezTo>
                      <a:pt x="213" y="90"/>
                      <a:pt x="194" y="86"/>
                      <a:pt x="175" y="80"/>
                    </a:cubicBezTo>
                    <a:cubicBezTo>
                      <a:pt x="169" y="78"/>
                      <a:pt x="166" y="76"/>
                      <a:pt x="165" y="69"/>
                    </a:cubicBezTo>
                    <a:cubicBezTo>
                      <a:pt x="165" y="68"/>
                      <a:pt x="165" y="66"/>
                      <a:pt x="165" y="64"/>
                    </a:cubicBezTo>
                    <a:cubicBezTo>
                      <a:pt x="166" y="45"/>
                      <a:pt x="162" y="25"/>
                      <a:pt x="159" y="6"/>
                    </a:cubicBezTo>
                    <a:cubicBezTo>
                      <a:pt x="159" y="4"/>
                      <a:pt x="159" y="1"/>
                      <a:pt x="156" y="0"/>
                    </a:cubicBezTo>
                    <a:cubicBezTo>
                      <a:pt x="154" y="0"/>
                      <a:pt x="152" y="2"/>
                      <a:pt x="150" y="3"/>
                    </a:cubicBezTo>
                    <a:cubicBezTo>
                      <a:pt x="148" y="6"/>
                      <a:pt x="146" y="9"/>
                      <a:pt x="143" y="12"/>
                    </a:cubicBezTo>
                    <a:cubicBezTo>
                      <a:pt x="132" y="25"/>
                      <a:pt x="120" y="39"/>
                      <a:pt x="110" y="53"/>
                    </a:cubicBezTo>
                    <a:cubicBezTo>
                      <a:pt x="105" y="59"/>
                      <a:pt x="100" y="60"/>
                      <a:pt x="93" y="58"/>
                    </a:cubicBezTo>
                    <a:cubicBezTo>
                      <a:pt x="79" y="54"/>
                      <a:pt x="64" y="50"/>
                      <a:pt x="50" y="47"/>
                    </a:cubicBezTo>
                    <a:cubicBezTo>
                      <a:pt x="41" y="45"/>
                      <a:pt x="33" y="43"/>
                      <a:pt x="21" y="44"/>
                    </a:cubicBezTo>
                    <a:cubicBezTo>
                      <a:pt x="19" y="44"/>
                      <a:pt x="14" y="44"/>
                      <a:pt x="9" y="44"/>
                    </a:cubicBezTo>
                    <a:cubicBezTo>
                      <a:pt x="5" y="44"/>
                      <a:pt x="3" y="48"/>
                      <a:pt x="4" y="53"/>
                    </a:cubicBezTo>
                    <a:cubicBezTo>
                      <a:pt x="5" y="60"/>
                      <a:pt x="9" y="66"/>
                      <a:pt x="13" y="72"/>
                    </a:cubicBezTo>
                    <a:cubicBezTo>
                      <a:pt x="22" y="82"/>
                      <a:pt x="30" y="91"/>
                      <a:pt x="39" y="101"/>
                    </a:cubicBezTo>
                    <a:cubicBezTo>
                      <a:pt x="57" y="121"/>
                      <a:pt x="57" y="114"/>
                      <a:pt x="39" y="135"/>
                    </a:cubicBezTo>
                    <a:cubicBezTo>
                      <a:pt x="30" y="147"/>
                      <a:pt x="19" y="157"/>
                      <a:pt x="11" y="169"/>
                    </a:cubicBezTo>
                    <a:cubicBezTo>
                      <a:pt x="7" y="176"/>
                      <a:pt x="3" y="182"/>
                      <a:pt x="1" y="190"/>
                    </a:cubicBezTo>
                    <a:cubicBezTo>
                      <a:pt x="0" y="193"/>
                      <a:pt x="2" y="196"/>
                      <a:pt x="6" y="196"/>
                    </a:cubicBezTo>
                    <a:cubicBezTo>
                      <a:pt x="7" y="196"/>
                      <a:pt x="9" y="196"/>
                      <a:pt x="11" y="195"/>
                    </a:cubicBezTo>
                    <a:cubicBezTo>
                      <a:pt x="36" y="190"/>
                      <a:pt x="62" y="186"/>
                      <a:pt x="87" y="177"/>
                    </a:cubicBezTo>
                    <a:cubicBezTo>
                      <a:pt x="95" y="174"/>
                      <a:pt x="100" y="175"/>
                      <a:pt x="105" y="182"/>
                    </a:cubicBezTo>
                    <a:cubicBezTo>
                      <a:pt x="121" y="202"/>
                      <a:pt x="141" y="218"/>
                      <a:pt x="162" y="232"/>
                    </a:cubicBezTo>
                    <a:cubicBezTo>
                      <a:pt x="167" y="235"/>
                      <a:pt x="171" y="234"/>
                      <a:pt x="173" y="228"/>
                    </a:cubicBezTo>
                    <a:cubicBezTo>
                      <a:pt x="174" y="224"/>
                      <a:pt x="174" y="220"/>
                      <a:pt x="174" y="216"/>
                    </a:cubicBezTo>
                    <a:cubicBezTo>
                      <a:pt x="175" y="205"/>
                      <a:pt x="174" y="193"/>
                      <a:pt x="173" y="182"/>
                    </a:cubicBezTo>
                    <a:cubicBezTo>
                      <a:pt x="172" y="173"/>
                      <a:pt x="171" y="163"/>
                      <a:pt x="171" y="154"/>
                    </a:cubicBezTo>
                    <a:cubicBezTo>
                      <a:pt x="170" y="148"/>
                      <a:pt x="173" y="144"/>
                      <a:pt x="179" y="142"/>
                    </a:cubicBezTo>
                    <a:cubicBezTo>
                      <a:pt x="189" y="138"/>
                      <a:pt x="200" y="134"/>
                      <a:pt x="210" y="130"/>
                    </a:cubicBezTo>
                    <a:cubicBezTo>
                      <a:pt x="226" y="124"/>
                      <a:pt x="241" y="116"/>
                      <a:pt x="257" y="108"/>
                    </a:cubicBezTo>
                    <a:cubicBezTo>
                      <a:pt x="259" y="107"/>
                      <a:pt x="260" y="105"/>
                      <a:pt x="260" y="102"/>
                    </a:cubicBezTo>
                    <a:cubicBezTo>
                      <a:pt x="259" y="101"/>
                      <a:pt x="257" y="99"/>
                      <a:pt x="256" y="99"/>
                    </a:cubicBezTo>
                    <a:close/>
                    <a:moveTo>
                      <a:pt x="113" y="58"/>
                    </a:moveTo>
                    <a:cubicBezTo>
                      <a:pt x="124" y="43"/>
                      <a:pt x="137" y="28"/>
                      <a:pt x="151" y="12"/>
                    </a:cubicBezTo>
                    <a:cubicBezTo>
                      <a:pt x="155" y="21"/>
                      <a:pt x="157" y="28"/>
                      <a:pt x="157" y="35"/>
                    </a:cubicBezTo>
                    <a:cubicBezTo>
                      <a:pt x="157" y="48"/>
                      <a:pt x="162" y="61"/>
                      <a:pt x="157" y="74"/>
                    </a:cubicBezTo>
                    <a:cubicBezTo>
                      <a:pt x="142" y="74"/>
                      <a:pt x="128" y="69"/>
                      <a:pt x="114" y="64"/>
                    </a:cubicBezTo>
                    <a:cubicBezTo>
                      <a:pt x="111" y="63"/>
                      <a:pt x="112" y="60"/>
                      <a:pt x="113" y="58"/>
                    </a:cubicBezTo>
                    <a:close/>
                    <a:moveTo>
                      <a:pt x="17" y="66"/>
                    </a:moveTo>
                    <a:cubicBezTo>
                      <a:pt x="15" y="63"/>
                      <a:pt x="13" y="60"/>
                      <a:pt x="12" y="56"/>
                    </a:cubicBezTo>
                    <a:cubicBezTo>
                      <a:pt x="10" y="54"/>
                      <a:pt x="12" y="50"/>
                      <a:pt x="16" y="50"/>
                    </a:cubicBezTo>
                    <a:cubicBezTo>
                      <a:pt x="24" y="50"/>
                      <a:pt x="32" y="50"/>
                      <a:pt x="40" y="51"/>
                    </a:cubicBezTo>
                    <a:cubicBezTo>
                      <a:pt x="56" y="54"/>
                      <a:pt x="72" y="59"/>
                      <a:pt x="88" y="63"/>
                    </a:cubicBezTo>
                    <a:cubicBezTo>
                      <a:pt x="91" y="63"/>
                      <a:pt x="93" y="65"/>
                      <a:pt x="96" y="66"/>
                    </a:cubicBezTo>
                    <a:cubicBezTo>
                      <a:pt x="89" y="80"/>
                      <a:pt x="72" y="100"/>
                      <a:pt x="58" y="111"/>
                    </a:cubicBezTo>
                    <a:cubicBezTo>
                      <a:pt x="44" y="96"/>
                      <a:pt x="29" y="83"/>
                      <a:pt x="17" y="66"/>
                    </a:cubicBezTo>
                    <a:close/>
                    <a:moveTo>
                      <a:pt x="12" y="188"/>
                    </a:moveTo>
                    <a:cubicBezTo>
                      <a:pt x="8" y="185"/>
                      <a:pt x="11" y="182"/>
                      <a:pt x="12" y="180"/>
                    </a:cubicBezTo>
                    <a:cubicBezTo>
                      <a:pt x="15" y="175"/>
                      <a:pt x="18" y="170"/>
                      <a:pt x="22" y="165"/>
                    </a:cubicBezTo>
                    <a:cubicBezTo>
                      <a:pt x="33" y="153"/>
                      <a:pt x="43" y="140"/>
                      <a:pt x="54" y="128"/>
                    </a:cubicBezTo>
                    <a:cubicBezTo>
                      <a:pt x="55" y="127"/>
                      <a:pt x="57" y="126"/>
                      <a:pt x="59" y="125"/>
                    </a:cubicBezTo>
                    <a:cubicBezTo>
                      <a:pt x="71" y="138"/>
                      <a:pt x="81" y="152"/>
                      <a:pt x="92" y="168"/>
                    </a:cubicBezTo>
                    <a:cubicBezTo>
                      <a:pt x="65" y="179"/>
                      <a:pt x="38" y="184"/>
                      <a:pt x="12" y="188"/>
                    </a:cubicBezTo>
                    <a:close/>
                    <a:moveTo>
                      <a:pt x="95" y="160"/>
                    </a:moveTo>
                    <a:cubicBezTo>
                      <a:pt x="86" y="147"/>
                      <a:pt x="76" y="135"/>
                      <a:pt x="66" y="122"/>
                    </a:cubicBezTo>
                    <a:cubicBezTo>
                      <a:pt x="64" y="119"/>
                      <a:pt x="64" y="117"/>
                      <a:pt x="67" y="114"/>
                    </a:cubicBezTo>
                    <a:cubicBezTo>
                      <a:pt x="78" y="100"/>
                      <a:pt x="90" y="86"/>
                      <a:pt x="102" y="72"/>
                    </a:cubicBezTo>
                    <a:cubicBezTo>
                      <a:pt x="104" y="70"/>
                      <a:pt x="107" y="69"/>
                      <a:pt x="110" y="70"/>
                    </a:cubicBezTo>
                    <a:cubicBezTo>
                      <a:pt x="124" y="74"/>
                      <a:pt x="139" y="78"/>
                      <a:pt x="153" y="81"/>
                    </a:cubicBezTo>
                    <a:cubicBezTo>
                      <a:pt x="158" y="82"/>
                      <a:pt x="161" y="85"/>
                      <a:pt x="161" y="91"/>
                    </a:cubicBezTo>
                    <a:cubicBezTo>
                      <a:pt x="162" y="101"/>
                      <a:pt x="163" y="111"/>
                      <a:pt x="164" y="121"/>
                    </a:cubicBezTo>
                    <a:cubicBezTo>
                      <a:pt x="164" y="145"/>
                      <a:pt x="167" y="140"/>
                      <a:pt x="144" y="150"/>
                    </a:cubicBezTo>
                    <a:cubicBezTo>
                      <a:pt x="132" y="155"/>
                      <a:pt x="120" y="159"/>
                      <a:pt x="108" y="164"/>
                    </a:cubicBezTo>
                    <a:cubicBezTo>
                      <a:pt x="103" y="165"/>
                      <a:pt x="99" y="165"/>
                      <a:pt x="95" y="160"/>
                    </a:cubicBezTo>
                    <a:close/>
                    <a:moveTo>
                      <a:pt x="168" y="218"/>
                    </a:moveTo>
                    <a:cubicBezTo>
                      <a:pt x="167" y="224"/>
                      <a:pt x="165" y="225"/>
                      <a:pt x="160" y="222"/>
                    </a:cubicBezTo>
                    <a:cubicBezTo>
                      <a:pt x="140" y="210"/>
                      <a:pt x="124" y="195"/>
                      <a:pt x="109" y="177"/>
                    </a:cubicBezTo>
                    <a:cubicBezTo>
                      <a:pt x="106" y="174"/>
                      <a:pt x="107" y="171"/>
                      <a:pt x="110" y="170"/>
                    </a:cubicBezTo>
                    <a:cubicBezTo>
                      <a:pt x="126" y="163"/>
                      <a:pt x="143" y="157"/>
                      <a:pt x="159" y="151"/>
                    </a:cubicBezTo>
                    <a:cubicBezTo>
                      <a:pt x="160" y="150"/>
                      <a:pt x="161" y="151"/>
                      <a:pt x="164" y="152"/>
                    </a:cubicBezTo>
                    <a:cubicBezTo>
                      <a:pt x="165" y="170"/>
                      <a:pt x="167" y="189"/>
                      <a:pt x="168" y="207"/>
                    </a:cubicBezTo>
                    <a:cubicBezTo>
                      <a:pt x="168" y="211"/>
                      <a:pt x="168" y="214"/>
                      <a:pt x="168" y="218"/>
                    </a:cubicBezTo>
                    <a:close/>
                    <a:moveTo>
                      <a:pt x="245" y="107"/>
                    </a:moveTo>
                    <a:cubicBezTo>
                      <a:pt x="236" y="111"/>
                      <a:pt x="228" y="116"/>
                      <a:pt x="219" y="119"/>
                    </a:cubicBezTo>
                    <a:cubicBezTo>
                      <a:pt x="206" y="125"/>
                      <a:pt x="192" y="130"/>
                      <a:pt x="178" y="136"/>
                    </a:cubicBezTo>
                    <a:cubicBezTo>
                      <a:pt x="176" y="136"/>
                      <a:pt x="174" y="137"/>
                      <a:pt x="171" y="135"/>
                    </a:cubicBezTo>
                    <a:cubicBezTo>
                      <a:pt x="169" y="120"/>
                      <a:pt x="167" y="104"/>
                      <a:pt x="168" y="87"/>
                    </a:cubicBezTo>
                    <a:cubicBezTo>
                      <a:pt x="171" y="87"/>
                      <a:pt x="173" y="86"/>
                      <a:pt x="175" y="87"/>
                    </a:cubicBezTo>
                    <a:cubicBezTo>
                      <a:pt x="196" y="94"/>
                      <a:pt x="217" y="97"/>
                      <a:pt x="237" y="101"/>
                    </a:cubicBezTo>
                    <a:cubicBezTo>
                      <a:pt x="240" y="101"/>
                      <a:pt x="242" y="102"/>
                      <a:pt x="244" y="103"/>
                    </a:cubicBezTo>
                    <a:cubicBezTo>
                      <a:pt x="245" y="103"/>
                      <a:pt x="245" y="103"/>
                      <a:pt x="245" y="104"/>
                    </a:cubicBezTo>
                    <a:cubicBezTo>
                      <a:pt x="245" y="105"/>
                      <a:pt x="245" y="107"/>
                      <a:pt x="245" y="107"/>
                    </a:cubicBezTo>
                    <a:close/>
                  </a:path>
                </a:pathLst>
              </a:custGeom>
              <a:solidFill>
                <a:schemeClr val="accent2">
                  <a:lumMod val="60000"/>
                  <a:lumOff val="4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algn="ctr"/>
                <a:endParaRPr lang="zh-CN" altLang="en-US">
                  <a:solidFill>
                    <a:schemeClr val="dk1"/>
                  </a:solidFill>
                  <a:latin typeface="微软雅黑"/>
                  <a:ea typeface="微软雅黑"/>
                </a:endParaRPr>
              </a:p>
            </p:txBody>
          </p:sp>
          <p:sp>
            <p:nvSpPr>
              <p:cNvPr id="168" name="Freeform 159"/>
              <p:cNvSpPr>
                <a:spLocks noEditPoints="1"/>
              </p:cNvSpPr>
              <p:nvPr>
                <p:custDataLst>
                  <p:tags r:id="rId13"/>
                </p:custDataLst>
              </p:nvPr>
            </p:nvSpPr>
            <p:spPr bwMode="auto">
              <a:xfrm rot="20640000" flipV="1">
                <a:off x="6408" y="3085"/>
                <a:ext cx="359" cy="319"/>
              </a:xfrm>
              <a:custGeom>
                <a:gdLst>
                  <a:gd name="T0" fmla="*/ 770 w 795"/>
                  <a:gd name="T1" fmla="*/ 324 h 708"/>
                  <a:gd name="T2" fmla="*/ 613 w 795"/>
                  <a:gd name="T3" fmla="*/ 286 h 708"/>
                  <a:gd name="T4" fmla="*/ 523 w 795"/>
                  <a:gd name="T5" fmla="*/ 267 h 708"/>
                  <a:gd name="T6" fmla="*/ 465 w 795"/>
                  <a:gd name="T7" fmla="*/ 37 h 708"/>
                  <a:gd name="T8" fmla="*/ 442 w 795"/>
                  <a:gd name="T9" fmla="*/ 1 h 708"/>
                  <a:gd name="T10" fmla="*/ 414 w 795"/>
                  <a:gd name="T11" fmla="*/ 41 h 708"/>
                  <a:gd name="T12" fmla="*/ 304 w 795"/>
                  <a:gd name="T13" fmla="*/ 258 h 708"/>
                  <a:gd name="T14" fmla="*/ 188 w 795"/>
                  <a:gd name="T15" fmla="*/ 264 h 708"/>
                  <a:gd name="T16" fmla="*/ 41 w 795"/>
                  <a:gd name="T17" fmla="*/ 253 h 708"/>
                  <a:gd name="T18" fmla="*/ 21 w 795"/>
                  <a:gd name="T19" fmla="*/ 300 h 708"/>
                  <a:gd name="T20" fmla="*/ 181 w 795"/>
                  <a:gd name="T21" fmla="*/ 433 h 708"/>
                  <a:gd name="T22" fmla="*/ 122 w 795"/>
                  <a:gd name="T23" fmla="*/ 616 h 708"/>
                  <a:gd name="T24" fmla="*/ 126 w 795"/>
                  <a:gd name="T25" fmla="*/ 658 h 708"/>
                  <a:gd name="T26" fmla="*/ 239 w 795"/>
                  <a:gd name="T27" fmla="*/ 629 h 708"/>
                  <a:gd name="T28" fmla="*/ 374 w 795"/>
                  <a:gd name="T29" fmla="*/ 577 h 708"/>
                  <a:gd name="T30" fmla="*/ 579 w 795"/>
                  <a:gd name="T31" fmla="*/ 706 h 708"/>
                  <a:gd name="T32" fmla="*/ 603 w 795"/>
                  <a:gd name="T33" fmla="*/ 699 h 708"/>
                  <a:gd name="T34" fmla="*/ 593 w 795"/>
                  <a:gd name="T35" fmla="*/ 587 h 708"/>
                  <a:gd name="T36" fmla="*/ 578 w 795"/>
                  <a:gd name="T37" fmla="*/ 489 h 708"/>
                  <a:gd name="T38" fmla="*/ 677 w 795"/>
                  <a:gd name="T39" fmla="*/ 434 h 708"/>
                  <a:gd name="T40" fmla="*/ 787 w 795"/>
                  <a:gd name="T41" fmla="*/ 357 h 708"/>
                  <a:gd name="T42" fmla="*/ 111 w 795"/>
                  <a:gd name="T43" fmla="*/ 361 h 708"/>
                  <a:gd name="T44" fmla="*/ 112 w 795"/>
                  <a:gd name="T45" fmla="*/ 359 h 708"/>
                  <a:gd name="T46" fmla="*/ 111 w 795"/>
                  <a:gd name="T47" fmla="*/ 361 h 708"/>
                  <a:gd name="T48" fmla="*/ 175 w 795"/>
                  <a:gd name="T49" fmla="*/ 290 h 708"/>
                  <a:gd name="T50" fmla="*/ 181 w 795"/>
                  <a:gd name="T51" fmla="*/ 291 h 708"/>
                  <a:gd name="T52" fmla="*/ 143 w 795"/>
                  <a:gd name="T53" fmla="*/ 642 h 708"/>
                  <a:gd name="T54" fmla="*/ 142 w 795"/>
                  <a:gd name="T55" fmla="*/ 634 h 708"/>
                  <a:gd name="T56" fmla="*/ 143 w 795"/>
                  <a:gd name="T57" fmla="*/ 642 h 708"/>
                  <a:gd name="T58" fmla="*/ 164 w 795"/>
                  <a:gd name="T59" fmla="*/ 600 h 708"/>
                  <a:gd name="T60" fmla="*/ 160 w 795"/>
                  <a:gd name="T61" fmla="*/ 597 h 708"/>
                  <a:gd name="T62" fmla="*/ 174 w 795"/>
                  <a:gd name="T63" fmla="*/ 585 h 708"/>
                  <a:gd name="T64" fmla="*/ 185 w 795"/>
                  <a:gd name="T65" fmla="*/ 612 h 708"/>
                  <a:gd name="T66" fmla="*/ 185 w 795"/>
                  <a:gd name="T67" fmla="*/ 609 h 708"/>
                  <a:gd name="T68" fmla="*/ 185 w 795"/>
                  <a:gd name="T69" fmla="*/ 612 h 708"/>
                  <a:gd name="T70" fmla="*/ 185 w 795"/>
                  <a:gd name="T71" fmla="*/ 379 h 708"/>
                  <a:gd name="T72" fmla="*/ 189 w 795"/>
                  <a:gd name="T73" fmla="*/ 378 h 708"/>
                  <a:gd name="T74" fmla="*/ 211 w 795"/>
                  <a:gd name="T75" fmla="*/ 331 h 708"/>
                  <a:gd name="T76" fmla="*/ 194 w 795"/>
                  <a:gd name="T77" fmla="*/ 338 h 708"/>
                  <a:gd name="T78" fmla="*/ 196 w 795"/>
                  <a:gd name="T79" fmla="*/ 326 h 708"/>
                  <a:gd name="T80" fmla="*/ 211 w 795"/>
                  <a:gd name="T81" fmla="*/ 331 h 708"/>
                  <a:gd name="T82" fmla="*/ 226 w 795"/>
                  <a:gd name="T83" fmla="*/ 566 h 708"/>
                  <a:gd name="T84" fmla="*/ 232 w 795"/>
                  <a:gd name="T85" fmla="*/ 564 h 708"/>
                  <a:gd name="T86" fmla="*/ 235 w 795"/>
                  <a:gd name="T87" fmla="*/ 369 h 708"/>
                  <a:gd name="T88" fmla="*/ 235 w 795"/>
                  <a:gd name="T89" fmla="*/ 364 h 708"/>
                  <a:gd name="T90" fmla="*/ 235 w 795"/>
                  <a:gd name="T91" fmla="*/ 369 h 708"/>
                  <a:gd name="T92" fmla="*/ 243 w 795"/>
                  <a:gd name="T93" fmla="*/ 521 h 708"/>
                  <a:gd name="T94" fmla="*/ 249 w 795"/>
                  <a:gd name="T95" fmla="*/ 518 h 708"/>
                  <a:gd name="T96" fmla="*/ 279 w 795"/>
                  <a:gd name="T97" fmla="*/ 447 h 708"/>
                  <a:gd name="T98" fmla="*/ 279 w 795"/>
                  <a:gd name="T99" fmla="*/ 443 h 708"/>
                  <a:gd name="T100" fmla="*/ 279 w 795"/>
                  <a:gd name="T101" fmla="*/ 447 h 708"/>
                  <a:gd name="T102" fmla="*/ 306 w 795"/>
                  <a:gd name="T103" fmla="*/ 571 h 708"/>
                  <a:gd name="T104" fmla="*/ 312 w 795"/>
                  <a:gd name="T105" fmla="*/ 568 h 708"/>
                  <a:gd name="T106" fmla="*/ 375 w 795"/>
                  <a:gd name="T107" fmla="*/ 415 h 708"/>
                  <a:gd name="T108" fmla="*/ 366 w 795"/>
                  <a:gd name="T109" fmla="*/ 409 h 708"/>
                  <a:gd name="T110" fmla="*/ 375 w 795"/>
                  <a:gd name="T111" fmla="*/ 415 h 708"/>
                  <a:gd name="T112" fmla="*/ 382 w 795"/>
                  <a:gd name="T113" fmla="*/ 203 h 708"/>
                  <a:gd name="T114" fmla="*/ 389 w 795"/>
                  <a:gd name="T115" fmla="*/ 199 h 708"/>
                  <a:gd name="T116" fmla="*/ 747 w 795"/>
                  <a:gd name="T117" fmla="*/ 345 h 708"/>
                  <a:gd name="T118" fmla="*/ 750 w 795"/>
                  <a:gd name="T119" fmla="*/ 341 h 708"/>
                  <a:gd name="T120" fmla="*/ 747 w 795"/>
                  <a:gd name="T121" fmla="*/ 345 h 70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95" h="708">
                    <a:moveTo>
                      <a:pt x="786" y="335"/>
                    </a:moveTo>
                    <a:cubicBezTo>
                      <a:pt x="781" y="331"/>
                      <a:pt x="776" y="327"/>
                      <a:pt x="770" y="324"/>
                    </a:cubicBezTo>
                    <a:cubicBezTo>
                      <a:pt x="754" y="314"/>
                      <a:pt x="736" y="308"/>
                      <a:pt x="717" y="302"/>
                    </a:cubicBezTo>
                    <a:cubicBezTo>
                      <a:pt x="683" y="292"/>
                      <a:pt x="648" y="290"/>
                      <a:pt x="613" y="286"/>
                    </a:cubicBezTo>
                    <a:cubicBezTo>
                      <a:pt x="587" y="284"/>
                      <a:pt x="562" y="281"/>
                      <a:pt x="536" y="279"/>
                    </a:cubicBezTo>
                    <a:cubicBezTo>
                      <a:pt x="529" y="278"/>
                      <a:pt x="524" y="274"/>
                      <a:pt x="523" y="267"/>
                    </a:cubicBezTo>
                    <a:cubicBezTo>
                      <a:pt x="516" y="238"/>
                      <a:pt x="508" y="209"/>
                      <a:pt x="502" y="179"/>
                    </a:cubicBezTo>
                    <a:cubicBezTo>
                      <a:pt x="492" y="131"/>
                      <a:pt x="480" y="84"/>
                      <a:pt x="465" y="37"/>
                    </a:cubicBezTo>
                    <a:cubicBezTo>
                      <a:pt x="462" y="30"/>
                      <a:pt x="460" y="22"/>
                      <a:pt x="457" y="16"/>
                    </a:cubicBezTo>
                    <a:cubicBezTo>
                      <a:pt x="454" y="9"/>
                      <a:pt x="450" y="2"/>
                      <a:pt x="442" y="1"/>
                    </a:cubicBezTo>
                    <a:cubicBezTo>
                      <a:pt x="432" y="0"/>
                      <a:pt x="428" y="7"/>
                      <a:pt x="425" y="14"/>
                    </a:cubicBezTo>
                    <a:cubicBezTo>
                      <a:pt x="421" y="23"/>
                      <a:pt x="417" y="32"/>
                      <a:pt x="414" y="41"/>
                    </a:cubicBezTo>
                    <a:cubicBezTo>
                      <a:pt x="407" y="61"/>
                      <a:pt x="399" y="80"/>
                      <a:pt x="389" y="99"/>
                    </a:cubicBezTo>
                    <a:cubicBezTo>
                      <a:pt x="360" y="152"/>
                      <a:pt x="329" y="203"/>
                      <a:pt x="304" y="258"/>
                    </a:cubicBezTo>
                    <a:cubicBezTo>
                      <a:pt x="299" y="268"/>
                      <a:pt x="292" y="272"/>
                      <a:pt x="281" y="271"/>
                    </a:cubicBezTo>
                    <a:cubicBezTo>
                      <a:pt x="250" y="270"/>
                      <a:pt x="219" y="268"/>
                      <a:pt x="188" y="264"/>
                    </a:cubicBezTo>
                    <a:cubicBezTo>
                      <a:pt x="161" y="260"/>
                      <a:pt x="133" y="256"/>
                      <a:pt x="106" y="253"/>
                    </a:cubicBezTo>
                    <a:cubicBezTo>
                      <a:pt x="84" y="251"/>
                      <a:pt x="63" y="250"/>
                      <a:pt x="41" y="253"/>
                    </a:cubicBezTo>
                    <a:cubicBezTo>
                      <a:pt x="28" y="254"/>
                      <a:pt x="11" y="252"/>
                      <a:pt x="5" y="267"/>
                    </a:cubicBezTo>
                    <a:cubicBezTo>
                      <a:pt x="0" y="280"/>
                      <a:pt x="13" y="291"/>
                      <a:pt x="21" y="300"/>
                    </a:cubicBezTo>
                    <a:cubicBezTo>
                      <a:pt x="36" y="315"/>
                      <a:pt x="51" y="331"/>
                      <a:pt x="68" y="344"/>
                    </a:cubicBezTo>
                    <a:cubicBezTo>
                      <a:pt x="105" y="374"/>
                      <a:pt x="143" y="404"/>
                      <a:pt x="181" y="433"/>
                    </a:cubicBezTo>
                    <a:cubicBezTo>
                      <a:pt x="196" y="445"/>
                      <a:pt x="196" y="446"/>
                      <a:pt x="189" y="462"/>
                    </a:cubicBezTo>
                    <a:cubicBezTo>
                      <a:pt x="165" y="513"/>
                      <a:pt x="143" y="564"/>
                      <a:pt x="122" y="616"/>
                    </a:cubicBezTo>
                    <a:cubicBezTo>
                      <a:pt x="119" y="623"/>
                      <a:pt x="116" y="632"/>
                      <a:pt x="114" y="640"/>
                    </a:cubicBezTo>
                    <a:cubicBezTo>
                      <a:pt x="111" y="649"/>
                      <a:pt x="116" y="656"/>
                      <a:pt x="126" y="658"/>
                    </a:cubicBezTo>
                    <a:cubicBezTo>
                      <a:pt x="139" y="660"/>
                      <a:pt x="152" y="659"/>
                      <a:pt x="164" y="656"/>
                    </a:cubicBezTo>
                    <a:cubicBezTo>
                      <a:pt x="191" y="652"/>
                      <a:pt x="215" y="641"/>
                      <a:pt x="239" y="629"/>
                    </a:cubicBezTo>
                    <a:cubicBezTo>
                      <a:pt x="274" y="611"/>
                      <a:pt x="310" y="593"/>
                      <a:pt x="345" y="574"/>
                    </a:cubicBezTo>
                    <a:cubicBezTo>
                      <a:pt x="355" y="569"/>
                      <a:pt x="364" y="568"/>
                      <a:pt x="374" y="577"/>
                    </a:cubicBezTo>
                    <a:cubicBezTo>
                      <a:pt x="425" y="623"/>
                      <a:pt x="487" y="653"/>
                      <a:pt x="544" y="690"/>
                    </a:cubicBezTo>
                    <a:cubicBezTo>
                      <a:pt x="555" y="697"/>
                      <a:pt x="567" y="701"/>
                      <a:pt x="579" y="706"/>
                    </a:cubicBezTo>
                    <a:cubicBezTo>
                      <a:pt x="583" y="708"/>
                      <a:pt x="588" y="708"/>
                      <a:pt x="592" y="708"/>
                    </a:cubicBezTo>
                    <a:cubicBezTo>
                      <a:pt x="598" y="708"/>
                      <a:pt x="602" y="705"/>
                      <a:pt x="603" y="699"/>
                    </a:cubicBezTo>
                    <a:cubicBezTo>
                      <a:pt x="603" y="694"/>
                      <a:pt x="603" y="688"/>
                      <a:pt x="602" y="683"/>
                    </a:cubicBezTo>
                    <a:cubicBezTo>
                      <a:pt x="596" y="651"/>
                      <a:pt x="596" y="619"/>
                      <a:pt x="593" y="587"/>
                    </a:cubicBezTo>
                    <a:cubicBezTo>
                      <a:pt x="591" y="563"/>
                      <a:pt x="587" y="538"/>
                      <a:pt x="583" y="514"/>
                    </a:cubicBezTo>
                    <a:cubicBezTo>
                      <a:pt x="582" y="506"/>
                      <a:pt x="580" y="497"/>
                      <a:pt x="578" y="489"/>
                    </a:cubicBezTo>
                    <a:cubicBezTo>
                      <a:pt x="577" y="481"/>
                      <a:pt x="580" y="477"/>
                      <a:pt x="586" y="474"/>
                    </a:cubicBezTo>
                    <a:cubicBezTo>
                      <a:pt x="617" y="461"/>
                      <a:pt x="647" y="447"/>
                      <a:pt x="677" y="434"/>
                    </a:cubicBezTo>
                    <a:cubicBezTo>
                      <a:pt x="704" y="422"/>
                      <a:pt x="729" y="408"/>
                      <a:pt x="751" y="389"/>
                    </a:cubicBezTo>
                    <a:cubicBezTo>
                      <a:pt x="763" y="378"/>
                      <a:pt x="776" y="368"/>
                      <a:pt x="787" y="357"/>
                    </a:cubicBezTo>
                    <a:cubicBezTo>
                      <a:pt x="795" y="350"/>
                      <a:pt x="794" y="342"/>
                      <a:pt x="786" y="335"/>
                    </a:cubicBezTo>
                    <a:close/>
                    <a:moveTo>
                      <a:pt x="111" y="361"/>
                    </a:moveTo>
                    <a:cubicBezTo>
                      <a:pt x="110" y="360"/>
                      <a:pt x="108" y="359"/>
                      <a:pt x="107" y="357"/>
                    </a:cubicBezTo>
                    <a:cubicBezTo>
                      <a:pt x="109" y="358"/>
                      <a:pt x="111" y="358"/>
                      <a:pt x="112" y="359"/>
                    </a:cubicBezTo>
                    <a:cubicBezTo>
                      <a:pt x="113" y="360"/>
                      <a:pt x="114" y="362"/>
                      <a:pt x="115" y="363"/>
                    </a:cubicBezTo>
                    <a:cubicBezTo>
                      <a:pt x="114" y="363"/>
                      <a:pt x="112" y="362"/>
                      <a:pt x="111" y="361"/>
                    </a:cubicBezTo>
                    <a:close/>
                    <a:moveTo>
                      <a:pt x="176" y="292"/>
                    </a:moveTo>
                    <a:cubicBezTo>
                      <a:pt x="176" y="291"/>
                      <a:pt x="175" y="291"/>
                      <a:pt x="175" y="290"/>
                    </a:cubicBezTo>
                    <a:cubicBezTo>
                      <a:pt x="176" y="288"/>
                      <a:pt x="178" y="288"/>
                      <a:pt x="180" y="289"/>
                    </a:cubicBezTo>
                    <a:cubicBezTo>
                      <a:pt x="180" y="290"/>
                      <a:pt x="180" y="291"/>
                      <a:pt x="181" y="291"/>
                    </a:cubicBezTo>
                    <a:cubicBezTo>
                      <a:pt x="179" y="292"/>
                      <a:pt x="178" y="292"/>
                      <a:pt x="176" y="292"/>
                    </a:cubicBezTo>
                    <a:close/>
                    <a:moveTo>
                      <a:pt x="143" y="642"/>
                    </a:moveTo>
                    <a:cubicBezTo>
                      <a:pt x="141" y="643"/>
                      <a:pt x="138" y="642"/>
                      <a:pt x="139" y="639"/>
                    </a:cubicBezTo>
                    <a:cubicBezTo>
                      <a:pt x="139" y="637"/>
                      <a:pt x="141" y="636"/>
                      <a:pt x="142" y="634"/>
                    </a:cubicBezTo>
                    <a:cubicBezTo>
                      <a:pt x="145" y="633"/>
                      <a:pt x="146" y="634"/>
                      <a:pt x="146" y="637"/>
                    </a:cubicBezTo>
                    <a:cubicBezTo>
                      <a:pt x="146" y="639"/>
                      <a:pt x="145" y="641"/>
                      <a:pt x="143" y="642"/>
                    </a:cubicBezTo>
                    <a:close/>
                    <a:moveTo>
                      <a:pt x="174" y="587"/>
                    </a:moveTo>
                    <a:cubicBezTo>
                      <a:pt x="171" y="592"/>
                      <a:pt x="168" y="596"/>
                      <a:pt x="164" y="600"/>
                    </a:cubicBezTo>
                    <a:cubicBezTo>
                      <a:pt x="164" y="600"/>
                      <a:pt x="162" y="600"/>
                      <a:pt x="161" y="600"/>
                    </a:cubicBezTo>
                    <a:cubicBezTo>
                      <a:pt x="161" y="599"/>
                      <a:pt x="160" y="598"/>
                      <a:pt x="160" y="597"/>
                    </a:cubicBezTo>
                    <a:cubicBezTo>
                      <a:pt x="162" y="593"/>
                      <a:pt x="164" y="588"/>
                      <a:pt x="167" y="584"/>
                    </a:cubicBezTo>
                    <a:cubicBezTo>
                      <a:pt x="170" y="584"/>
                      <a:pt x="172" y="585"/>
                      <a:pt x="174" y="585"/>
                    </a:cubicBezTo>
                    <a:cubicBezTo>
                      <a:pt x="174" y="585"/>
                      <a:pt x="174" y="587"/>
                      <a:pt x="174" y="587"/>
                    </a:cubicBezTo>
                    <a:close/>
                    <a:moveTo>
                      <a:pt x="185" y="612"/>
                    </a:moveTo>
                    <a:cubicBezTo>
                      <a:pt x="185" y="612"/>
                      <a:pt x="184" y="612"/>
                      <a:pt x="183" y="611"/>
                    </a:cubicBezTo>
                    <a:cubicBezTo>
                      <a:pt x="184" y="611"/>
                      <a:pt x="184" y="610"/>
                      <a:pt x="185" y="609"/>
                    </a:cubicBezTo>
                    <a:cubicBezTo>
                      <a:pt x="185" y="609"/>
                      <a:pt x="186" y="610"/>
                      <a:pt x="187" y="610"/>
                    </a:cubicBezTo>
                    <a:cubicBezTo>
                      <a:pt x="186" y="611"/>
                      <a:pt x="186" y="612"/>
                      <a:pt x="185" y="612"/>
                    </a:cubicBezTo>
                    <a:close/>
                    <a:moveTo>
                      <a:pt x="187" y="380"/>
                    </a:moveTo>
                    <a:cubicBezTo>
                      <a:pt x="187" y="381"/>
                      <a:pt x="185" y="380"/>
                      <a:pt x="185" y="379"/>
                    </a:cubicBezTo>
                    <a:cubicBezTo>
                      <a:pt x="183" y="377"/>
                      <a:pt x="184" y="376"/>
                      <a:pt x="187" y="376"/>
                    </a:cubicBezTo>
                    <a:cubicBezTo>
                      <a:pt x="188" y="377"/>
                      <a:pt x="188" y="377"/>
                      <a:pt x="189" y="378"/>
                    </a:cubicBezTo>
                    <a:cubicBezTo>
                      <a:pt x="188" y="379"/>
                      <a:pt x="188" y="380"/>
                      <a:pt x="187" y="380"/>
                    </a:cubicBezTo>
                    <a:close/>
                    <a:moveTo>
                      <a:pt x="211" y="331"/>
                    </a:moveTo>
                    <a:cubicBezTo>
                      <a:pt x="211" y="331"/>
                      <a:pt x="210" y="331"/>
                      <a:pt x="210" y="331"/>
                    </a:cubicBezTo>
                    <a:cubicBezTo>
                      <a:pt x="206" y="337"/>
                      <a:pt x="201" y="340"/>
                      <a:pt x="194" y="338"/>
                    </a:cubicBezTo>
                    <a:cubicBezTo>
                      <a:pt x="189" y="337"/>
                      <a:pt x="182" y="329"/>
                      <a:pt x="184" y="327"/>
                    </a:cubicBezTo>
                    <a:cubicBezTo>
                      <a:pt x="188" y="324"/>
                      <a:pt x="192" y="325"/>
                      <a:pt x="196" y="326"/>
                    </a:cubicBezTo>
                    <a:cubicBezTo>
                      <a:pt x="201" y="328"/>
                      <a:pt x="206" y="329"/>
                      <a:pt x="211" y="331"/>
                    </a:cubicBezTo>
                    <a:cubicBezTo>
                      <a:pt x="211" y="331"/>
                      <a:pt x="211" y="331"/>
                      <a:pt x="211" y="331"/>
                    </a:cubicBezTo>
                    <a:close/>
                    <a:moveTo>
                      <a:pt x="231" y="567"/>
                    </a:moveTo>
                    <a:cubicBezTo>
                      <a:pt x="229" y="567"/>
                      <a:pt x="227" y="566"/>
                      <a:pt x="226" y="566"/>
                    </a:cubicBezTo>
                    <a:cubicBezTo>
                      <a:pt x="226" y="565"/>
                      <a:pt x="226" y="564"/>
                      <a:pt x="227" y="564"/>
                    </a:cubicBezTo>
                    <a:cubicBezTo>
                      <a:pt x="228" y="564"/>
                      <a:pt x="230" y="564"/>
                      <a:pt x="232" y="564"/>
                    </a:cubicBezTo>
                    <a:cubicBezTo>
                      <a:pt x="231" y="565"/>
                      <a:pt x="231" y="567"/>
                      <a:pt x="231" y="567"/>
                    </a:cubicBezTo>
                    <a:close/>
                    <a:moveTo>
                      <a:pt x="235" y="369"/>
                    </a:moveTo>
                    <a:cubicBezTo>
                      <a:pt x="235" y="369"/>
                      <a:pt x="233" y="368"/>
                      <a:pt x="233" y="368"/>
                    </a:cubicBezTo>
                    <a:cubicBezTo>
                      <a:pt x="233" y="367"/>
                      <a:pt x="234" y="365"/>
                      <a:pt x="235" y="364"/>
                    </a:cubicBezTo>
                    <a:cubicBezTo>
                      <a:pt x="236" y="364"/>
                      <a:pt x="237" y="364"/>
                      <a:pt x="239" y="365"/>
                    </a:cubicBezTo>
                    <a:cubicBezTo>
                      <a:pt x="238" y="366"/>
                      <a:pt x="237" y="368"/>
                      <a:pt x="235" y="369"/>
                    </a:cubicBezTo>
                    <a:close/>
                    <a:moveTo>
                      <a:pt x="250" y="523"/>
                    </a:moveTo>
                    <a:cubicBezTo>
                      <a:pt x="248" y="525"/>
                      <a:pt x="245" y="523"/>
                      <a:pt x="243" y="521"/>
                    </a:cubicBezTo>
                    <a:cubicBezTo>
                      <a:pt x="243" y="519"/>
                      <a:pt x="242" y="516"/>
                      <a:pt x="243" y="516"/>
                    </a:cubicBezTo>
                    <a:cubicBezTo>
                      <a:pt x="245" y="514"/>
                      <a:pt x="248" y="516"/>
                      <a:pt x="249" y="518"/>
                    </a:cubicBezTo>
                    <a:cubicBezTo>
                      <a:pt x="250" y="519"/>
                      <a:pt x="251" y="523"/>
                      <a:pt x="250" y="523"/>
                    </a:cubicBezTo>
                    <a:close/>
                    <a:moveTo>
                      <a:pt x="279" y="447"/>
                    </a:moveTo>
                    <a:cubicBezTo>
                      <a:pt x="278" y="447"/>
                      <a:pt x="277" y="446"/>
                      <a:pt x="276" y="445"/>
                    </a:cubicBezTo>
                    <a:cubicBezTo>
                      <a:pt x="275" y="442"/>
                      <a:pt x="276" y="441"/>
                      <a:pt x="279" y="443"/>
                    </a:cubicBezTo>
                    <a:cubicBezTo>
                      <a:pt x="279" y="443"/>
                      <a:pt x="280" y="444"/>
                      <a:pt x="280" y="445"/>
                    </a:cubicBezTo>
                    <a:cubicBezTo>
                      <a:pt x="280" y="446"/>
                      <a:pt x="279" y="446"/>
                      <a:pt x="279" y="447"/>
                    </a:cubicBezTo>
                    <a:close/>
                    <a:moveTo>
                      <a:pt x="309" y="572"/>
                    </a:moveTo>
                    <a:cubicBezTo>
                      <a:pt x="309" y="572"/>
                      <a:pt x="307" y="572"/>
                      <a:pt x="306" y="571"/>
                    </a:cubicBezTo>
                    <a:cubicBezTo>
                      <a:pt x="307" y="570"/>
                      <a:pt x="308" y="568"/>
                      <a:pt x="309" y="567"/>
                    </a:cubicBezTo>
                    <a:cubicBezTo>
                      <a:pt x="310" y="567"/>
                      <a:pt x="311" y="567"/>
                      <a:pt x="312" y="568"/>
                    </a:cubicBezTo>
                    <a:cubicBezTo>
                      <a:pt x="311" y="569"/>
                      <a:pt x="310" y="571"/>
                      <a:pt x="309" y="572"/>
                    </a:cubicBezTo>
                    <a:close/>
                    <a:moveTo>
                      <a:pt x="375" y="415"/>
                    </a:moveTo>
                    <a:cubicBezTo>
                      <a:pt x="372" y="415"/>
                      <a:pt x="370" y="415"/>
                      <a:pt x="367" y="414"/>
                    </a:cubicBezTo>
                    <a:cubicBezTo>
                      <a:pt x="365" y="413"/>
                      <a:pt x="364" y="411"/>
                      <a:pt x="366" y="409"/>
                    </a:cubicBezTo>
                    <a:cubicBezTo>
                      <a:pt x="369" y="406"/>
                      <a:pt x="373" y="407"/>
                      <a:pt x="376" y="410"/>
                    </a:cubicBezTo>
                    <a:cubicBezTo>
                      <a:pt x="376" y="411"/>
                      <a:pt x="376" y="415"/>
                      <a:pt x="375" y="415"/>
                    </a:cubicBezTo>
                    <a:close/>
                    <a:moveTo>
                      <a:pt x="390" y="204"/>
                    </a:moveTo>
                    <a:cubicBezTo>
                      <a:pt x="387" y="206"/>
                      <a:pt x="384" y="207"/>
                      <a:pt x="382" y="203"/>
                    </a:cubicBezTo>
                    <a:cubicBezTo>
                      <a:pt x="380" y="200"/>
                      <a:pt x="382" y="198"/>
                      <a:pt x="384" y="197"/>
                    </a:cubicBezTo>
                    <a:cubicBezTo>
                      <a:pt x="386" y="196"/>
                      <a:pt x="388" y="198"/>
                      <a:pt x="389" y="199"/>
                    </a:cubicBezTo>
                    <a:cubicBezTo>
                      <a:pt x="390" y="200"/>
                      <a:pt x="390" y="203"/>
                      <a:pt x="390" y="204"/>
                    </a:cubicBezTo>
                    <a:close/>
                    <a:moveTo>
                      <a:pt x="747" y="345"/>
                    </a:moveTo>
                    <a:cubicBezTo>
                      <a:pt x="747" y="344"/>
                      <a:pt x="746" y="343"/>
                      <a:pt x="746" y="343"/>
                    </a:cubicBezTo>
                    <a:cubicBezTo>
                      <a:pt x="747" y="342"/>
                      <a:pt x="748" y="341"/>
                      <a:pt x="750" y="341"/>
                    </a:cubicBezTo>
                    <a:cubicBezTo>
                      <a:pt x="750" y="341"/>
                      <a:pt x="751" y="342"/>
                      <a:pt x="751" y="343"/>
                    </a:cubicBezTo>
                    <a:cubicBezTo>
                      <a:pt x="750" y="343"/>
                      <a:pt x="748" y="344"/>
                      <a:pt x="747" y="345"/>
                    </a:cubicBez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algn="ctr"/>
                <a:endParaRPr lang="zh-CN" altLang="en-US">
                  <a:solidFill>
                    <a:schemeClr val="dk1"/>
                  </a:solidFill>
                  <a:latin typeface="微软雅黑"/>
                  <a:ea typeface="微软雅黑"/>
                </a:endParaRPr>
              </a:p>
            </p:txBody>
          </p:sp>
          <p:sp>
            <p:nvSpPr>
              <p:cNvPr id="169" name="Freeform 155"/>
              <p:cNvSpPr>
                <a:spLocks noEditPoints="1"/>
              </p:cNvSpPr>
              <p:nvPr>
                <p:custDataLst>
                  <p:tags r:id="rId14"/>
                </p:custDataLst>
              </p:nvPr>
            </p:nvSpPr>
            <p:spPr bwMode="auto">
              <a:xfrm flipV="1">
                <a:off x="6825" y="3172"/>
                <a:ext cx="164" cy="146"/>
              </a:xfrm>
              <a:custGeom>
                <a:gdLst>
                  <a:gd name="T0" fmla="*/ 770 w 795"/>
                  <a:gd name="T1" fmla="*/ 324 h 708"/>
                  <a:gd name="T2" fmla="*/ 612 w 795"/>
                  <a:gd name="T3" fmla="*/ 286 h 708"/>
                  <a:gd name="T4" fmla="*/ 522 w 795"/>
                  <a:gd name="T5" fmla="*/ 266 h 708"/>
                  <a:gd name="T6" fmla="*/ 464 w 795"/>
                  <a:gd name="T7" fmla="*/ 36 h 708"/>
                  <a:gd name="T8" fmla="*/ 441 w 795"/>
                  <a:gd name="T9" fmla="*/ 1 h 708"/>
                  <a:gd name="T10" fmla="*/ 414 w 795"/>
                  <a:gd name="T11" fmla="*/ 40 h 708"/>
                  <a:gd name="T12" fmla="*/ 303 w 795"/>
                  <a:gd name="T13" fmla="*/ 257 h 708"/>
                  <a:gd name="T14" fmla="*/ 188 w 795"/>
                  <a:gd name="T15" fmla="*/ 263 h 708"/>
                  <a:gd name="T16" fmla="*/ 41 w 795"/>
                  <a:gd name="T17" fmla="*/ 252 h 708"/>
                  <a:gd name="T18" fmla="*/ 21 w 795"/>
                  <a:gd name="T19" fmla="*/ 299 h 708"/>
                  <a:gd name="T20" fmla="*/ 181 w 795"/>
                  <a:gd name="T21" fmla="*/ 433 h 708"/>
                  <a:gd name="T22" fmla="*/ 122 w 795"/>
                  <a:gd name="T23" fmla="*/ 615 h 708"/>
                  <a:gd name="T24" fmla="*/ 126 w 795"/>
                  <a:gd name="T25" fmla="*/ 658 h 708"/>
                  <a:gd name="T26" fmla="*/ 239 w 795"/>
                  <a:gd name="T27" fmla="*/ 628 h 708"/>
                  <a:gd name="T28" fmla="*/ 373 w 795"/>
                  <a:gd name="T29" fmla="*/ 576 h 708"/>
                  <a:gd name="T30" fmla="*/ 579 w 795"/>
                  <a:gd name="T31" fmla="*/ 706 h 708"/>
                  <a:gd name="T32" fmla="*/ 602 w 795"/>
                  <a:gd name="T33" fmla="*/ 698 h 708"/>
                  <a:gd name="T34" fmla="*/ 593 w 795"/>
                  <a:gd name="T35" fmla="*/ 587 h 708"/>
                  <a:gd name="T36" fmla="*/ 578 w 795"/>
                  <a:gd name="T37" fmla="*/ 488 h 708"/>
                  <a:gd name="T38" fmla="*/ 677 w 795"/>
                  <a:gd name="T39" fmla="*/ 433 h 708"/>
                  <a:gd name="T40" fmla="*/ 787 w 795"/>
                  <a:gd name="T41" fmla="*/ 356 h 708"/>
                  <a:gd name="T42" fmla="*/ 111 w 795"/>
                  <a:gd name="T43" fmla="*/ 361 h 708"/>
                  <a:gd name="T44" fmla="*/ 111 w 795"/>
                  <a:gd name="T45" fmla="*/ 359 h 708"/>
                  <a:gd name="T46" fmla="*/ 111 w 795"/>
                  <a:gd name="T47" fmla="*/ 361 h 708"/>
                  <a:gd name="T48" fmla="*/ 175 w 795"/>
                  <a:gd name="T49" fmla="*/ 290 h 708"/>
                  <a:gd name="T50" fmla="*/ 180 w 795"/>
                  <a:gd name="T51" fmla="*/ 291 h 708"/>
                  <a:gd name="T52" fmla="*/ 143 w 795"/>
                  <a:gd name="T53" fmla="*/ 642 h 708"/>
                  <a:gd name="T54" fmla="*/ 141 w 795"/>
                  <a:gd name="T55" fmla="*/ 633 h 708"/>
                  <a:gd name="T56" fmla="*/ 143 w 795"/>
                  <a:gd name="T57" fmla="*/ 642 h 708"/>
                  <a:gd name="T58" fmla="*/ 164 w 795"/>
                  <a:gd name="T59" fmla="*/ 599 h 708"/>
                  <a:gd name="T60" fmla="*/ 159 w 795"/>
                  <a:gd name="T61" fmla="*/ 597 h 708"/>
                  <a:gd name="T62" fmla="*/ 173 w 795"/>
                  <a:gd name="T63" fmla="*/ 585 h 708"/>
                  <a:gd name="T64" fmla="*/ 185 w 795"/>
                  <a:gd name="T65" fmla="*/ 612 h 708"/>
                  <a:gd name="T66" fmla="*/ 184 w 795"/>
                  <a:gd name="T67" fmla="*/ 609 h 708"/>
                  <a:gd name="T68" fmla="*/ 185 w 795"/>
                  <a:gd name="T69" fmla="*/ 612 h 708"/>
                  <a:gd name="T70" fmla="*/ 184 w 795"/>
                  <a:gd name="T71" fmla="*/ 379 h 708"/>
                  <a:gd name="T72" fmla="*/ 189 w 795"/>
                  <a:gd name="T73" fmla="*/ 378 h 708"/>
                  <a:gd name="T74" fmla="*/ 210 w 795"/>
                  <a:gd name="T75" fmla="*/ 331 h 708"/>
                  <a:gd name="T76" fmla="*/ 193 w 795"/>
                  <a:gd name="T77" fmla="*/ 338 h 708"/>
                  <a:gd name="T78" fmla="*/ 195 w 795"/>
                  <a:gd name="T79" fmla="*/ 326 h 708"/>
                  <a:gd name="T80" fmla="*/ 210 w 795"/>
                  <a:gd name="T81" fmla="*/ 331 h 708"/>
                  <a:gd name="T82" fmla="*/ 225 w 795"/>
                  <a:gd name="T83" fmla="*/ 565 h 708"/>
                  <a:gd name="T84" fmla="*/ 231 w 795"/>
                  <a:gd name="T85" fmla="*/ 564 h 708"/>
                  <a:gd name="T86" fmla="*/ 235 w 795"/>
                  <a:gd name="T87" fmla="*/ 368 h 708"/>
                  <a:gd name="T88" fmla="*/ 234 w 795"/>
                  <a:gd name="T89" fmla="*/ 363 h 708"/>
                  <a:gd name="T90" fmla="*/ 235 w 795"/>
                  <a:gd name="T91" fmla="*/ 368 h 708"/>
                  <a:gd name="T92" fmla="*/ 243 w 795"/>
                  <a:gd name="T93" fmla="*/ 520 h 708"/>
                  <a:gd name="T94" fmla="*/ 249 w 795"/>
                  <a:gd name="T95" fmla="*/ 517 h 708"/>
                  <a:gd name="T96" fmla="*/ 278 w 795"/>
                  <a:gd name="T97" fmla="*/ 447 h 708"/>
                  <a:gd name="T98" fmla="*/ 278 w 795"/>
                  <a:gd name="T99" fmla="*/ 442 h 708"/>
                  <a:gd name="T100" fmla="*/ 278 w 795"/>
                  <a:gd name="T101" fmla="*/ 447 h 708"/>
                  <a:gd name="T102" fmla="*/ 306 w 795"/>
                  <a:gd name="T103" fmla="*/ 571 h 708"/>
                  <a:gd name="T104" fmla="*/ 311 w 795"/>
                  <a:gd name="T105" fmla="*/ 567 h 708"/>
                  <a:gd name="T106" fmla="*/ 375 w 795"/>
                  <a:gd name="T107" fmla="*/ 414 h 708"/>
                  <a:gd name="T108" fmla="*/ 365 w 795"/>
                  <a:gd name="T109" fmla="*/ 409 h 708"/>
                  <a:gd name="T110" fmla="*/ 375 w 795"/>
                  <a:gd name="T111" fmla="*/ 414 h 708"/>
                  <a:gd name="T112" fmla="*/ 381 w 795"/>
                  <a:gd name="T113" fmla="*/ 203 h 708"/>
                  <a:gd name="T114" fmla="*/ 389 w 795"/>
                  <a:gd name="T115" fmla="*/ 198 h 708"/>
                  <a:gd name="T116" fmla="*/ 747 w 795"/>
                  <a:gd name="T117" fmla="*/ 345 h 708"/>
                  <a:gd name="T118" fmla="*/ 749 w 795"/>
                  <a:gd name="T119" fmla="*/ 340 h 708"/>
                  <a:gd name="T120" fmla="*/ 747 w 795"/>
                  <a:gd name="T121" fmla="*/ 345 h 70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95" h="708">
                    <a:moveTo>
                      <a:pt x="786" y="335"/>
                    </a:moveTo>
                    <a:cubicBezTo>
                      <a:pt x="781" y="330"/>
                      <a:pt x="775" y="327"/>
                      <a:pt x="770" y="324"/>
                    </a:cubicBezTo>
                    <a:cubicBezTo>
                      <a:pt x="753" y="314"/>
                      <a:pt x="735" y="307"/>
                      <a:pt x="717" y="302"/>
                    </a:cubicBezTo>
                    <a:cubicBezTo>
                      <a:pt x="683" y="291"/>
                      <a:pt x="647" y="289"/>
                      <a:pt x="612" y="286"/>
                    </a:cubicBezTo>
                    <a:cubicBezTo>
                      <a:pt x="587" y="284"/>
                      <a:pt x="561" y="281"/>
                      <a:pt x="535" y="278"/>
                    </a:cubicBezTo>
                    <a:cubicBezTo>
                      <a:pt x="528" y="277"/>
                      <a:pt x="524" y="274"/>
                      <a:pt x="522" y="266"/>
                    </a:cubicBezTo>
                    <a:cubicBezTo>
                      <a:pt x="515" y="237"/>
                      <a:pt x="508" y="208"/>
                      <a:pt x="501" y="179"/>
                    </a:cubicBezTo>
                    <a:cubicBezTo>
                      <a:pt x="491" y="131"/>
                      <a:pt x="479" y="83"/>
                      <a:pt x="464" y="36"/>
                    </a:cubicBezTo>
                    <a:cubicBezTo>
                      <a:pt x="462" y="29"/>
                      <a:pt x="460" y="22"/>
                      <a:pt x="457" y="15"/>
                    </a:cubicBezTo>
                    <a:cubicBezTo>
                      <a:pt x="453" y="8"/>
                      <a:pt x="450" y="2"/>
                      <a:pt x="441" y="1"/>
                    </a:cubicBezTo>
                    <a:cubicBezTo>
                      <a:pt x="432" y="0"/>
                      <a:pt x="428" y="7"/>
                      <a:pt x="425" y="13"/>
                    </a:cubicBezTo>
                    <a:cubicBezTo>
                      <a:pt x="420" y="22"/>
                      <a:pt x="417" y="31"/>
                      <a:pt x="414" y="40"/>
                    </a:cubicBezTo>
                    <a:cubicBezTo>
                      <a:pt x="407" y="60"/>
                      <a:pt x="398" y="80"/>
                      <a:pt x="388" y="99"/>
                    </a:cubicBezTo>
                    <a:cubicBezTo>
                      <a:pt x="360" y="152"/>
                      <a:pt x="329" y="203"/>
                      <a:pt x="303" y="257"/>
                    </a:cubicBezTo>
                    <a:cubicBezTo>
                      <a:pt x="298" y="267"/>
                      <a:pt x="292" y="271"/>
                      <a:pt x="281" y="271"/>
                    </a:cubicBezTo>
                    <a:cubicBezTo>
                      <a:pt x="249" y="270"/>
                      <a:pt x="219" y="268"/>
                      <a:pt x="188" y="263"/>
                    </a:cubicBezTo>
                    <a:cubicBezTo>
                      <a:pt x="160" y="259"/>
                      <a:pt x="133" y="256"/>
                      <a:pt x="105" y="253"/>
                    </a:cubicBezTo>
                    <a:cubicBezTo>
                      <a:pt x="84" y="250"/>
                      <a:pt x="62" y="250"/>
                      <a:pt x="41" y="252"/>
                    </a:cubicBezTo>
                    <a:cubicBezTo>
                      <a:pt x="28" y="254"/>
                      <a:pt x="10" y="252"/>
                      <a:pt x="5" y="267"/>
                    </a:cubicBezTo>
                    <a:cubicBezTo>
                      <a:pt x="0" y="280"/>
                      <a:pt x="12" y="290"/>
                      <a:pt x="21" y="299"/>
                    </a:cubicBezTo>
                    <a:cubicBezTo>
                      <a:pt x="36" y="315"/>
                      <a:pt x="51" y="330"/>
                      <a:pt x="67" y="344"/>
                    </a:cubicBezTo>
                    <a:cubicBezTo>
                      <a:pt x="105" y="374"/>
                      <a:pt x="143" y="403"/>
                      <a:pt x="181" y="433"/>
                    </a:cubicBezTo>
                    <a:cubicBezTo>
                      <a:pt x="195" y="444"/>
                      <a:pt x="196" y="446"/>
                      <a:pt x="188" y="462"/>
                    </a:cubicBezTo>
                    <a:cubicBezTo>
                      <a:pt x="164" y="512"/>
                      <a:pt x="143" y="563"/>
                      <a:pt x="122" y="615"/>
                    </a:cubicBezTo>
                    <a:cubicBezTo>
                      <a:pt x="119" y="623"/>
                      <a:pt x="116" y="631"/>
                      <a:pt x="113" y="639"/>
                    </a:cubicBezTo>
                    <a:cubicBezTo>
                      <a:pt x="110" y="649"/>
                      <a:pt x="115" y="656"/>
                      <a:pt x="126" y="658"/>
                    </a:cubicBezTo>
                    <a:cubicBezTo>
                      <a:pt x="138" y="660"/>
                      <a:pt x="151" y="658"/>
                      <a:pt x="164" y="656"/>
                    </a:cubicBezTo>
                    <a:cubicBezTo>
                      <a:pt x="190" y="651"/>
                      <a:pt x="215" y="641"/>
                      <a:pt x="239" y="628"/>
                    </a:cubicBezTo>
                    <a:cubicBezTo>
                      <a:pt x="274" y="610"/>
                      <a:pt x="309" y="592"/>
                      <a:pt x="344" y="574"/>
                    </a:cubicBezTo>
                    <a:cubicBezTo>
                      <a:pt x="355" y="569"/>
                      <a:pt x="364" y="567"/>
                      <a:pt x="373" y="576"/>
                    </a:cubicBezTo>
                    <a:cubicBezTo>
                      <a:pt x="425" y="622"/>
                      <a:pt x="487" y="652"/>
                      <a:pt x="544" y="690"/>
                    </a:cubicBezTo>
                    <a:cubicBezTo>
                      <a:pt x="554" y="697"/>
                      <a:pt x="567" y="701"/>
                      <a:pt x="579" y="706"/>
                    </a:cubicBezTo>
                    <a:cubicBezTo>
                      <a:pt x="582" y="708"/>
                      <a:pt x="587" y="708"/>
                      <a:pt x="591" y="708"/>
                    </a:cubicBezTo>
                    <a:cubicBezTo>
                      <a:pt x="597" y="708"/>
                      <a:pt x="602" y="704"/>
                      <a:pt x="602" y="698"/>
                    </a:cubicBezTo>
                    <a:cubicBezTo>
                      <a:pt x="603" y="693"/>
                      <a:pt x="603" y="688"/>
                      <a:pt x="602" y="682"/>
                    </a:cubicBezTo>
                    <a:cubicBezTo>
                      <a:pt x="596" y="651"/>
                      <a:pt x="596" y="619"/>
                      <a:pt x="593" y="587"/>
                    </a:cubicBezTo>
                    <a:cubicBezTo>
                      <a:pt x="591" y="562"/>
                      <a:pt x="586" y="538"/>
                      <a:pt x="583" y="514"/>
                    </a:cubicBezTo>
                    <a:cubicBezTo>
                      <a:pt x="581" y="505"/>
                      <a:pt x="580" y="497"/>
                      <a:pt x="578" y="488"/>
                    </a:cubicBezTo>
                    <a:cubicBezTo>
                      <a:pt x="576" y="481"/>
                      <a:pt x="579" y="476"/>
                      <a:pt x="586" y="473"/>
                    </a:cubicBezTo>
                    <a:cubicBezTo>
                      <a:pt x="616" y="460"/>
                      <a:pt x="647" y="446"/>
                      <a:pt x="677" y="433"/>
                    </a:cubicBezTo>
                    <a:cubicBezTo>
                      <a:pt x="703" y="421"/>
                      <a:pt x="728" y="407"/>
                      <a:pt x="751" y="388"/>
                    </a:cubicBezTo>
                    <a:cubicBezTo>
                      <a:pt x="763" y="378"/>
                      <a:pt x="775" y="367"/>
                      <a:pt x="787" y="356"/>
                    </a:cubicBezTo>
                    <a:cubicBezTo>
                      <a:pt x="795" y="349"/>
                      <a:pt x="794" y="342"/>
                      <a:pt x="786" y="335"/>
                    </a:cubicBezTo>
                    <a:close/>
                    <a:moveTo>
                      <a:pt x="111" y="361"/>
                    </a:moveTo>
                    <a:cubicBezTo>
                      <a:pt x="109" y="360"/>
                      <a:pt x="108" y="358"/>
                      <a:pt x="107" y="357"/>
                    </a:cubicBezTo>
                    <a:cubicBezTo>
                      <a:pt x="108" y="357"/>
                      <a:pt x="110" y="358"/>
                      <a:pt x="111" y="359"/>
                    </a:cubicBezTo>
                    <a:cubicBezTo>
                      <a:pt x="113" y="359"/>
                      <a:pt x="114" y="361"/>
                      <a:pt x="115" y="363"/>
                    </a:cubicBezTo>
                    <a:cubicBezTo>
                      <a:pt x="113" y="362"/>
                      <a:pt x="112" y="362"/>
                      <a:pt x="111" y="361"/>
                    </a:cubicBezTo>
                    <a:close/>
                    <a:moveTo>
                      <a:pt x="176" y="292"/>
                    </a:moveTo>
                    <a:cubicBezTo>
                      <a:pt x="175" y="291"/>
                      <a:pt x="175" y="290"/>
                      <a:pt x="175" y="290"/>
                    </a:cubicBezTo>
                    <a:cubicBezTo>
                      <a:pt x="176" y="287"/>
                      <a:pt x="177" y="287"/>
                      <a:pt x="179" y="289"/>
                    </a:cubicBezTo>
                    <a:cubicBezTo>
                      <a:pt x="180" y="289"/>
                      <a:pt x="180" y="290"/>
                      <a:pt x="180" y="291"/>
                    </a:cubicBezTo>
                    <a:cubicBezTo>
                      <a:pt x="179" y="291"/>
                      <a:pt x="177" y="291"/>
                      <a:pt x="176" y="292"/>
                    </a:cubicBezTo>
                    <a:close/>
                    <a:moveTo>
                      <a:pt x="143" y="642"/>
                    </a:moveTo>
                    <a:cubicBezTo>
                      <a:pt x="140" y="643"/>
                      <a:pt x="138" y="641"/>
                      <a:pt x="138" y="639"/>
                    </a:cubicBezTo>
                    <a:cubicBezTo>
                      <a:pt x="138" y="637"/>
                      <a:pt x="140" y="635"/>
                      <a:pt x="141" y="633"/>
                    </a:cubicBezTo>
                    <a:cubicBezTo>
                      <a:pt x="144" y="633"/>
                      <a:pt x="146" y="634"/>
                      <a:pt x="145" y="636"/>
                    </a:cubicBezTo>
                    <a:cubicBezTo>
                      <a:pt x="145" y="638"/>
                      <a:pt x="144" y="641"/>
                      <a:pt x="143" y="642"/>
                    </a:cubicBezTo>
                    <a:close/>
                    <a:moveTo>
                      <a:pt x="174" y="587"/>
                    </a:moveTo>
                    <a:cubicBezTo>
                      <a:pt x="170" y="591"/>
                      <a:pt x="167" y="595"/>
                      <a:pt x="164" y="599"/>
                    </a:cubicBezTo>
                    <a:cubicBezTo>
                      <a:pt x="163" y="600"/>
                      <a:pt x="162" y="600"/>
                      <a:pt x="161" y="599"/>
                    </a:cubicBezTo>
                    <a:cubicBezTo>
                      <a:pt x="160" y="599"/>
                      <a:pt x="159" y="597"/>
                      <a:pt x="159" y="597"/>
                    </a:cubicBezTo>
                    <a:cubicBezTo>
                      <a:pt x="161" y="592"/>
                      <a:pt x="164" y="587"/>
                      <a:pt x="166" y="583"/>
                    </a:cubicBezTo>
                    <a:cubicBezTo>
                      <a:pt x="169" y="584"/>
                      <a:pt x="171" y="584"/>
                      <a:pt x="173" y="585"/>
                    </a:cubicBezTo>
                    <a:cubicBezTo>
                      <a:pt x="174" y="585"/>
                      <a:pt x="174" y="587"/>
                      <a:pt x="174" y="587"/>
                    </a:cubicBezTo>
                    <a:close/>
                    <a:moveTo>
                      <a:pt x="185" y="612"/>
                    </a:moveTo>
                    <a:cubicBezTo>
                      <a:pt x="184" y="612"/>
                      <a:pt x="183" y="611"/>
                      <a:pt x="183" y="611"/>
                    </a:cubicBezTo>
                    <a:cubicBezTo>
                      <a:pt x="183" y="610"/>
                      <a:pt x="184" y="609"/>
                      <a:pt x="184" y="609"/>
                    </a:cubicBezTo>
                    <a:cubicBezTo>
                      <a:pt x="185" y="608"/>
                      <a:pt x="186" y="609"/>
                      <a:pt x="186" y="610"/>
                    </a:cubicBezTo>
                    <a:cubicBezTo>
                      <a:pt x="186" y="610"/>
                      <a:pt x="185" y="611"/>
                      <a:pt x="185" y="612"/>
                    </a:cubicBezTo>
                    <a:close/>
                    <a:moveTo>
                      <a:pt x="187" y="380"/>
                    </a:moveTo>
                    <a:cubicBezTo>
                      <a:pt x="186" y="380"/>
                      <a:pt x="185" y="380"/>
                      <a:pt x="184" y="379"/>
                    </a:cubicBezTo>
                    <a:cubicBezTo>
                      <a:pt x="182" y="376"/>
                      <a:pt x="183" y="375"/>
                      <a:pt x="186" y="376"/>
                    </a:cubicBezTo>
                    <a:cubicBezTo>
                      <a:pt x="187" y="376"/>
                      <a:pt x="188" y="377"/>
                      <a:pt x="189" y="378"/>
                    </a:cubicBezTo>
                    <a:cubicBezTo>
                      <a:pt x="188" y="378"/>
                      <a:pt x="187" y="380"/>
                      <a:pt x="187" y="380"/>
                    </a:cubicBezTo>
                    <a:close/>
                    <a:moveTo>
                      <a:pt x="210" y="331"/>
                    </a:moveTo>
                    <a:cubicBezTo>
                      <a:pt x="210" y="331"/>
                      <a:pt x="210" y="331"/>
                      <a:pt x="209" y="331"/>
                    </a:cubicBezTo>
                    <a:cubicBezTo>
                      <a:pt x="205" y="336"/>
                      <a:pt x="200" y="339"/>
                      <a:pt x="193" y="338"/>
                    </a:cubicBezTo>
                    <a:cubicBezTo>
                      <a:pt x="188" y="336"/>
                      <a:pt x="181" y="329"/>
                      <a:pt x="184" y="327"/>
                    </a:cubicBezTo>
                    <a:cubicBezTo>
                      <a:pt x="187" y="324"/>
                      <a:pt x="191" y="324"/>
                      <a:pt x="195" y="326"/>
                    </a:cubicBezTo>
                    <a:cubicBezTo>
                      <a:pt x="200" y="327"/>
                      <a:pt x="205" y="329"/>
                      <a:pt x="210" y="331"/>
                    </a:cubicBezTo>
                    <a:cubicBezTo>
                      <a:pt x="210" y="331"/>
                      <a:pt x="210" y="331"/>
                      <a:pt x="210" y="331"/>
                    </a:cubicBezTo>
                    <a:close/>
                    <a:moveTo>
                      <a:pt x="230" y="566"/>
                    </a:moveTo>
                    <a:cubicBezTo>
                      <a:pt x="228" y="566"/>
                      <a:pt x="227" y="566"/>
                      <a:pt x="225" y="565"/>
                    </a:cubicBezTo>
                    <a:cubicBezTo>
                      <a:pt x="226" y="565"/>
                      <a:pt x="226" y="564"/>
                      <a:pt x="226" y="563"/>
                    </a:cubicBezTo>
                    <a:cubicBezTo>
                      <a:pt x="228" y="563"/>
                      <a:pt x="230" y="564"/>
                      <a:pt x="231" y="564"/>
                    </a:cubicBezTo>
                    <a:cubicBezTo>
                      <a:pt x="231" y="565"/>
                      <a:pt x="231" y="566"/>
                      <a:pt x="230" y="566"/>
                    </a:cubicBezTo>
                    <a:close/>
                    <a:moveTo>
                      <a:pt x="235" y="368"/>
                    </a:moveTo>
                    <a:cubicBezTo>
                      <a:pt x="234" y="368"/>
                      <a:pt x="233" y="368"/>
                      <a:pt x="232" y="368"/>
                    </a:cubicBezTo>
                    <a:cubicBezTo>
                      <a:pt x="233" y="366"/>
                      <a:pt x="234" y="365"/>
                      <a:pt x="234" y="363"/>
                    </a:cubicBezTo>
                    <a:cubicBezTo>
                      <a:pt x="236" y="363"/>
                      <a:pt x="237" y="364"/>
                      <a:pt x="238" y="364"/>
                    </a:cubicBezTo>
                    <a:cubicBezTo>
                      <a:pt x="237" y="366"/>
                      <a:pt x="236" y="367"/>
                      <a:pt x="235" y="368"/>
                    </a:cubicBezTo>
                    <a:close/>
                    <a:moveTo>
                      <a:pt x="250" y="523"/>
                    </a:moveTo>
                    <a:cubicBezTo>
                      <a:pt x="247" y="525"/>
                      <a:pt x="245" y="523"/>
                      <a:pt x="243" y="520"/>
                    </a:cubicBezTo>
                    <a:cubicBezTo>
                      <a:pt x="243" y="519"/>
                      <a:pt x="241" y="516"/>
                      <a:pt x="242" y="515"/>
                    </a:cubicBezTo>
                    <a:cubicBezTo>
                      <a:pt x="245" y="513"/>
                      <a:pt x="247" y="515"/>
                      <a:pt x="249" y="517"/>
                    </a:cubicBezTo>
                    <a:cubicBezTo>
                      <a:pt x="250" y="519"/>
                      <a:pt x="250" y="522"/>
                      <a:pt x="250" y="523"/>
                    </a:cubicBezTo>
                    <a:close/>
                    <a:moveTo>
                      <a:pt x="278" y="447"/>
                    </a:moveTo>
                    <a:cubicBezTo>
                      <a:pt x="277" y="446"/>
                      <a:pt x="276" y="446"/>
                      <a:pt x="276" y="445"/>
                    </a:cubicBezTo>
                    <a:cubicBezTo>
                      <a:pt x="275" y="442"/>
                      <a:pt x="276" y="441"/>
                      <a:pt x="278" y="442"/>
                    </a:cubicBezTo>
                    <a:cubicBezTo>
                      <a:pt x="279" y="443"/>
                      <a:pt x="280" y="444"/>
                      <a:pt x="280" y="445"/>
                    </a:cubicBezTo>
                    <a:cubicBezTo>
                      <a:pt x="280" y="445"/>
                      <a:pt x="279" y="446"/>
                      <a:pt x="278" y="447"/>
                    </a:cubicBezTo>
                    <a:close/>
                    <a:moveTo>
                      <a:pt x="308" y="571"/>
                    </a:moveTo>
                    <a:cubicBezTo>
                      <a:pt x="308" y="572"/>
                      <a:pt x="307" y="571"/>
                      <a:pt x="306" y="571"/>
                    </a:cubicBezTo>
                    <a:cubicBezTo>
                      <a:pt x="307" y="569"/>
                      <a:pt x="308" y="568"/>
                      <a:pt x="309" y="566"/>
                    </a:cubicBezTo>
                    <a:cubicBezTo>
                      <a:pt x="310" y="567"/>
                      <a:pt x="310" y="567"/>
                      <a:pt x="311" y="567"/>
                    </a:cubicBezTo>
                    <a:cubicBezTo>
                      <a:pt x="310" y="569"/>
                      <a:pt x="310" y="570"/>
                      <a:pt x="308" y="571"/>
                    </a:cubicBezTo>
                    <a:close/>
                    <a:moveTo>
                      <a:pt x="375" y="414"/>
                    </a:moveTo>
                    <a:cubicBezTo>
                      <a:pt x="372" y="414"/>
                      <a:pt x="369" y="414"/>
                      <a:pt x="366" y="414"/>
                    </a:cubicBezTo>
                    <a:cubicBezTo>
                      <a:pt x="364" y="413"/>
                      <a:pt x="364" y="411"/>
                      <a:pt x="365" y="409"/>
                    </a:cubicBezTo>
                    <a:cubicBezTo>
                      <a:pt x="369" y="406"/>
                      <a:pt x="373" y="406"/>
                      <a:pt x="375" y="410"/>
                    </a:cubicBezTo>
                    <a:cubicBezTo>
                      <a:pt x="376" y="411"/>
                      <a:pt x="375" y="414"/>
                      <a:pt x="375" y="414"/>
                    </a:cubicBezTo>
                    <a:close/>
                    <a:moveTo>
                      <a:pt x="389" y="203"/>
                    </a:moveTo>
                    <a:cubicBezTo>
                      <a:pt x="387" y="206"/>
                      <a:pt x="384" y="206"/>
                      <a:pt x="381" y="203"/>
                    </a:cubicBezTo>
                    <a:cubicBezTo>
                      <a:pt x="380" y="200"/>
                      <a:pt x="381" y="197"/>
                      <a:pt x="384" y="196"/>
                    </a:cubicBezTo>
                    <a:cubicBezTo>
                      <a:pt x="385" y="196"/>
                      <a:pt x="388" y="197"/>
                      <a:pt x="389" y="198"/>
                    </a:cubicBezTo>
                    <a:cubicBezTo>
                      <a:pt x="390" y="199"/>
                      <a:pt x="390" y="202"/>
                      <a:pt x="389" y="203"/>
                    </a:cubicBezTo>
                    <a:close/>
                    <a:moveTo>
                      <a:pt x="747" y="345"/>
                    </a:moveTo>
                    <a:cubicBezTo>
                      <a:pt x="746" y="344"/>
                      <a:pt x="746" y="343"/>
                      <a:pt x="745" y="342"/>
                    </a:cubicBezTo>
                    <a:cubicBezTo>
                      <a:pt x="747" y="341"/>
                      <a:pt x="748" y="341"/>
                      <a:pt x="749" y="340"/>
                    </a:cubicBezTo>
                    <a:cubicBezTo>
                      <a:pt x="750" y="340"/>
                      <a:pt x="750" y="341"/>
                      <a:pt x="751" y="342"/>
                    </a:cubicBezTo>
                    <a:cubicBezTo>
                      <a:pt x="749" y="343"/>
                      <a:pt x="748" y="344"/>
                      <a:pt x="747" y="345"/>
                    </a:cubicBezTo>
                    <a:close/>
                  </a:path>
                </a:pathLst>
              </a:custGeom>
              <a:solidFill>
                <a:schemeClr val="accent6">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algn="ctr"/>
                <a:endParaRPr lang="zh-CN" altLang="en-US">
                  <a:solidFill>
                    <a:schemeClr val="dk1"/>
                  </a:solidFill>
                  <a:latin typeface="微软雅黑"/>
                  <a:ea typeface="微软雅黑"/>
                </a:endParaRPr>
              </a:p>
            </p:txBody>
          </p:sp>
        </p:grpSp>
      </p:grpSp>
      <p:sp>
        <p:nvSpPr>
          <p:cNvPr id="21" name="文本框 20" title=""/>
          <p:cNvSpPr txBox="1"/>
          <p:nvPr>
            <p:custDataLst>
              <p:tags r:id="rId15"/>
            </p:custDataLst>
          </p:nvPr>
        </p:nvSpPr>
        <p:spPr>
          <a:xfrm>
            <a:off x="8893810" y="2392680"/>
            <a:ext cx="3211195" cy="3439160"/>
          </a:xfrm>
          <a:prstGeom prst="rect">
            <a:avLst/>
          </a:prstGeom>
          <a:noFill/>
        </p:spPr>
        <p:txBody>
          <a:bodyPr wrap="square" rtlCol="0" anchor="t" anchorCtr="0">
            <a:noAutofit/>
          </a:bodyPr>
          <a:lstStyle/>
          <a:p>
            <a:pPr marL="0" indent="0" fontAlgn="auto">
              <a:lnSpc>
                <a:spcPct val="130000"/>
              </a:lnSpc>
              <a:buNone/>
            </a:pPr>
            <a:r>
              <a:rPr lang="zh-CN" altLang="en-US" sz="2000" b="1" spc="150">
                <a:solidFill>
                  <a:schemeClr val="lt1"/>
                </a:solidFill>
                <a:uFillTx/>
                <a:latin typeface="微软雅黑"/>
                <a:ea typeface="微软雅黑"/>
                <a:cs typeface="微软雅黑" panose="020b0503020204020204" charset="-122"/>
                <a:sym typeface="+mn-ea"/>
              </a:rPr>
              <a:t>④运用对偶的修辞手法。如课文结尾的“三仙姑叫‘前世姻缘’，二诸葛叫，‘命相不对’”，读起来朗朗上口，听起来铿锵悦耳，体现了语言的整齐美和音乐美，把相对称的两部分内容凸显出来，相互补充、映衬，增强了语言的感染力。</a:t>
            </a:r>
            <a:endParaRPr lang="zh-CN" altLang="en-US" sz="2000" b="1" spc="150">
              <a:solidFill>
                <a:schemeClr val="lt1"/>
              </a:solidFill>
              <a:uFillTx/>
              <a:latin typeface="微软雅黑"/>
              <a:ea typeface="微软雅黑"/>
              <a:cs typeface="微软雅黑" panose="020b0503020204020204" charset="-122"/>
              <a:sym typeface="+mn-ea"/>
            </a:endParaRPr>
          </a:p>
        </p:txBody>
      </p:sp>
      <p:grpSp>
        <p:nvGrpSpPr>
          <p:cNvPr id="22" name="组合 21" title=""/>
          <p:cNvGrpSpPr/>
          <p:nvPr>
            <p:custDataLst>
              <p:tags r:id="rId16"/>
            </p:custDataLst>
          </p:nvPr>
        </p:nvGrpSpPr>
        <p:grpSpPr>
          <a:xfrm>
            <a:off x="8197143" y="2312360"/>
            <a:ext cx="1002312" cy="807185"/>
            <a:chOff x="1528" y="5557"/>
            <a:chExt cx="1315" cy="1059"/>
          </a:xfrm>
        </p:grpSpPr>
        <p:sp>
          <p:nvSpPr>
            <p:cNvPr id="23" name="文本框 22"/>
            <p:cNvSpPr txBox="1"/>
            <p:nvPr>
              <p:custDataLst>
                <p:tags r:id="rId17"/>
              </p:custDataLst>
            </p:nvPr>
          </p:nvSpPr>
          <p:spPr>
            <a:xfrm>
              <a:off x="1771" y="5672"/>
              <a:ext cx="922" cy="824"/>
            </a:xfrm>
            <a:prstGeom prst="rect">
              <a:avLst/>
            </a:prstGeom>
            <a:noFill/>
          </p:spPr>
          <p:txBody>
            <a:bodyPr wrap="square" rtlCol="0" anchor="ctr" anchorCtr="0">
              <a:normAutofit/>
            </a:bodyPr>
            <a:lstStyle/>
            <a:p>
              <a:pPr algn="ctr"/>
              <a:r>
                <a:rPr lang="en-US" altLang="zh-CN" sz="2800" b="1">
                  <a:solidFill>
                    <a:schemeClr val="lt1"/>
                  </a:solidFill>
                  <a:latin typeface="微软雅黑"/>
                  <a:ea typeface="微软雅黑"/>
                  <a:cs typeface="Arial" panose="020b0604020202020204" pitchFamily="34" charset="0"/>
                </a:rPr>
                <a:t>03</a:t>
              </a:r>
              <a:endParaRPr lang="en-US" altLang="zh-CN" sz="2800" b="1">
                <a:solidFill>
                  <a:schemeClr val="lt1"/>
                </a:solidFill>
                <a:latin typeface="微软雅黑"/>
                <a:ea typeface="微软雅黑"/>
                <a:cs typeface="Arial" panose="020b0604020202020204" pitchFamily="34" charset="0"/>
              </a:endParaRPr>
            </a:p>
          </p:txBody>
        </p:sp>
        <p:grpSp>
          <p:nvGrpSpPr>
            <p:cNvPr id="24" name="组合 23"/>
            <p:cNvGrpSpPr/>
            <p:nvPr/>
          </p:nvGrpSpPr>
          <p:grpSpPr>
            <a:xfrm>
              <a:off x="2410" y="5557"/>
              <a:ext cx="433" cy="480"/>
              <a:chOff x="7321" y="2292"/>
              <a:chExt cx="549" cy="609"/>
            </a:xfrm>
          </p:grpSpPr>
          <p:sp>
            <p:nvSpPr>
              <p:cNvPr id="25" name="Freeform 155"/>
              <p:cNvSpPr>
                <a:spLocks noEditPoints="1"/>
              </p:cNvSpPr>
              <p:nvPr>
                <p:custDataLst>
                  <p:tags r:id="rId18"/>
                </p:custDataLst>
              </p:nvPr>
            </p:nvSpPr>
            <p:spPr bwMode="auto">
              <a:xfrm flipV="1">
                <a:off x="7321" y="2292"/>
                <a:ext cx="226" cy="202"/>
              </a:xfrm>
              <a:custGeom>
                <a:gdLst>
                  <a:gd name="T0" fmla="*/ 770 w 795"/>
                  <a:gd name="T1" fmla="*/ 324 h 708"/>
                  <a:gd name="T2" fmla="*/ 612 w 795"/>
                  <a:gd name="T3" fmla="*/ 286 h 708"/>
                  <a:gd name="T4" fmla="*/ 522 w 795"/>
                  <a:gd name="T5" fmla="*/ 266 h 708"/>
                  <a:gd name="T6" fmla="*/ 464 w 795"/>
                  <a:gd name="T7" fmla="*/ 36 h 708"/>
                  <a:gd name="T8" fmla="*/ 441 w 795"/>
                  <a:gd name="T9" fmla="*/ 1 h 708"/>
                  <a:gd name="T10" fmla="*/ 414 w 795"/>
                  <a:gd name="T11" fmla="*/ 40 h 708"/>
                  <a:gd name="T12" fmla="*/ 303 w 795"/>
                  <a:gd name="T13" fmla="*/ 257 h 708"/>
                  <a:gd name="T14" fmla="*/ 188 w 795"/>
                  <a:gd name="T15" fmla="*/ 263 h 708"/>
                  <a:gd name="T16" fmla="*/ 41 w 795"/>
                  <a:gd name="T17" fmla="*/ 252 h 708"/>
                  <a:gd name="T18" fmla="*/ 21 w 795"/>
                  <a:gd name="T19" fmla="*/ 299 h 708"/>
                  <a:gd name="T20" fmla="*/ 181 w 795"/>
                  <a:gd name="T21" fmla="*/ 433 h 708"/>
                  <a:gd name="T22" fmla="*/ 122 w 795"/>
                  <a:gd name="T23" fmla="*/ 615 h 708"/>
                  <a:gd name="T24" fmla="*/ 126 w 795"/>
                  <a:gd name="T25" fmla="*/ 658 h 708"/>
                  <a:gd name="T26" fmla="*/ 239 w 795"/>
                  <a:gd name="T27" fmla="*/ 628 h 708"/>
                  <a:gd name="T28" fmla="*/ 373 w 795"/>
                  <a:gd name="T29" fmla="*/ 576 h 708"/>
                  <a:gd name="T30" fmla="*/ 579 w 795"/>
                  <a:gd name="T31" fmla="*/ 706 h 708"/>
                  <a:gd name="T32" fmla="*/ 602 w 795"/>
                  <a:gd name="T33" fmla="*/ 698 h 708"/>
                  <a:gd name="T34" fmla="*/ 593 w 795"/>
                  <a:gd name="T35" fmla="*/ 587 h 708"/>
                  <a:gd name="T36" fmla="*/ 578 w 795"/>
                  <a:gd name="T37" fmla="*/ 488 h 708"/>
                  <a:gd name="T38" fmla="*/ 677 w 795"/>
                  <a:gd name="T39" fmla="*/ 433 h 708"/>
                  <a:gd name="T40" fmla="*/ 787 w 795"/>
                  <a:gd name="T41" fmla="*/ 356 h 708"/>
                  <a:gd name="T42" fmla="*/ 111 w 795"/>
                  <a:gd name="T43" fmla="*/ 361 h 708"/>
                  <a:gd name="T44" fmla="*/ 111 w 795"/>
                  <a:gd name="T45" fmla="*/ 359 h 708"/>
                  <a:gd name="T46" fmla="*/ 111 w 795"/>
                  <a:gd name="T47" fmla="*/ 361 h 708"/>
                  <a:gd name="T48" fmla="*/ 175 w 795"/>
                  <a:gd name="T49" fmla="*/ 290 h 708"/>
                  <a:gd name="T50" fmla="*/ 180 w 795"/>
                  <a:gd name="T51" fmla="*/ 291 h 708"/>
                  <a:gd name="T52" fmla="*/ 143 w 795"/>
                  <a:gd name="T53" fmla="*/ 642 h 708"/>
                  <a:gd name="T54" fmla="*/ 141 w 795"/>
                  <a:gd name="T55" fmla="*/ 633 h 708"/>
                  <a:gd name="T56" fmla="*/ 143 w 795"/>
                  <a:gd name="T57" fmla="*/ 642 h 708"/>
                  <a:gd name="T58" fmla="*/ 164 w 795"/>
                  <a:gd name="T59" fmla="*/ 599 h 708"/>
                  <a:gd name="T60" fmla="*/ 159 w 795"/>
                  <a:gd name="T61" fmla="*/ 597 h 708"/>
                  <a:gd name="T62" fmla="*/ 173 w 795"/>
                  <a:gd name="T63" fmla="*/ 585 h 708"/>
                  <a:gd name="T64" fmla="*/ 185 w 795"/>
                  <a:gd name="T65" fmla="*/ 612 h 708"/>
                  <a:gd name="T66" fmla="*/ 184 w 795"/>
                  <a:gd name="T67" fmla="*/ 609 h 708"/>
                  <a:gd name="T68" fmla="*/ 185 w 795"/>
                  <a:gd name="T69" fmla="*/ 612 h 708"/>
                  <a:gd name="T70" fmla="*/ 184 w 795"/>
                  <a:gd name="T71" fmla="*/ 379 h 708"/>
                  <a:gd name="T72" fmla="*/ 189 w 795"/>
                  <a:gd name="T73" fmla="*/ 378 h 708"/>
                  <a:gd name="T74" fmla="*/ 210 w 795"/>
                  <a:gd name="T75" fmla="*/ 331 h 708"/>
                  <a:gd name="T76" fmla="*/ 193 w 795"/>
                  <a:gd name="T77" fmla="*/ 338 h 708"/>
                  <a:gd name="T78" fmla="*/ 195 w 795"/>
                  <a:gd name="T79" fmla="*/ 326 h 708"/>
                  <a:gd name="T80" fmla="*/ 210 w 795"/>
                  <a:gd name="T81" fmla="*/ 331 h 708"/>
                  <a:gd name="T82" fmla="*/ 225 w 795"/>
                  <a:gd name="T83" fmla="*/ 565 h 708"/>
                  <a:gd name="T84" fmla="*/ 231 w 795"/>
                  <a:gd name="T85" fmla="*/ 564 h 708"/>
                  <a:gd name="T86" fmla="*/ 235 w 795"/>
                  <a:gd name="T87" fmla="*/ 368 h 708"/>
                  <a:gd name="T88" fmla="*/ 234 w 795"/>
                  <a:gd name="T89" fmla="*/ 363 h 708"/>
                  <a:gd name="T90" fmla="*/ 235 w 795"/>
                  <a:gd name="T91" fmla="*/ 368 h 708"/>
                  <a:gd name="T92" fmla="*/ 243 w 795"/>
                  <a:gd name="T93" fmla="*/ 520 h 708"/>
                  <a:gd name="T94" fmla="*/ 249 w 795"/>
                  <a:gd name="T95" fmla="*/ 517 h 708"/>
                  <a:gd name="T96" fmla="*/ 278 w 795"/>
                  <a:gd name="T97" fmla="*/ 447 h 708"/>
                  <a:gd name="T98" fmla="*/ 278 w 795"/>
                  <a:gd name="T99" fmla="*/ 442 h 708"/>
                  <a:gd name="T100" fmla="*/ 278 w 795"/>
                  <a:gd name="T101" fmla="*/ 447 h 708"/>
                  <a:gd name="T102" fmla="*/ 306 w 795"/>
                  <a:gd name="T103" fmla="*/ 571 h 708"/>
                  <a:gd name="T104" fmla="*/ 311 w 795"/>
                  <a:gd name="T105" fmla="*/ 567 h 708"/>
                  <a:gd name="T106" fmla="*/ 375 w 795"/>
                  <a:gd name="T107" fmla="*/ 414 h 708"/>
                  <a:gd name="T108" fmla="*/ 365 w 795"/>
                  <a:gd name="T109" fmla="*/ 409 h 708"/>
                  <a:gd name="T110" fmla="*/ 375 w 795"/>
                  <a:gd name="T111" fmla="*/ 414 h 708"/>
                  <a:gd name="T112" fmla="*/ 381 w 795"/>
                  <a:gd name="T113" fmla="*/ 203 h 708"/>
                  <a:gd name="T114" fmla="*/ 389 w 795"/>
                  <a:gd name="T115" fmla="*/ 198 h 708"/>
                  <a:gd name="T116" fmla="*/ 747 w 795"/>
                  <a:gd name="T117" fmla="*/ 345 h 708"/>
                  <a:gd name="T118" fmla="*/ 749 w 795"/>
                  <a:gd name="T119" fmla="*/ 340 h 708"/>
                  <a:gd name="T120" fmla="*/ 747 w 795"/>
                  <a:gd name="T121" fmla="*/ 345 h 70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95" h="708">
                    <a:moveTo>
                      <a:pt x="786" y="335"/>
                    </a:moveTo>
                    <a:cubicBezTo>
                      <a:pt x="781" y="330"/>
                      <a:pt x="775" y="327"/>
                      <a:pt x="770" y="324"/>
                    </a:cubicBezTo>
                    <a:cubicBezTo>
                      <a:pt x="753" y="314"/>
                      <a:pt x="735" y="307"/>
                      <a:pt x="717" y="302"/>
                    </a:cubicBezTo>
                    <a:cubicBezTo>
                      <a:pt x="683" y="291"/>
                      <a:pt x="647" y="289"/>
                      <a:pt x="612" y="286"/>
                    </a:cubicBezTo>
                    <a:cubicBezTo>
                      <a:pt x="587" y="284"/>
                      <a:pt x="561" y="281"/>
                      <a:pt x="535" y="278"/>
                    </a:cubicBezTo>
                    <a:cubicBezTo>
                      <a:pt x="528" y="277"/>
                      <a:pt x="524" y="274"/>
                      <a:pt x="522" y="266"/>
                    </a:cubicBezTo>
                    <a:cubicBezTo>
                      <a:pt x="515" y="237"/>
                      <a:pt x="508" y="208"/>
                      <a:pt x="501" y="179"/>
                    </a:cubicBezTo>
                    <a:cubicBezTo>
                      <a:pt x="491" y="131"/>
                      <a:pt x="479" y="83"/>
                      <a:pt x="464" y="36"/>
                    </a:cubicBezTo>
                    <a:cubicBezTo>
                      <a:pt x="462" y="29"/>
                      <a:pt x="460" y="22"/>
                      <a:pt x="457" y="15"/>
                    </a:cubicBezTo>
                    <a:cubicBezTo>
                      <a:pt x="453" y="8"/>
                      <a:pt x="450" y="2"/>
                      <a:pt x="441" y="1"/>
                    </a:cubicBezTo>
                    <a:cubicBezTo>
                      <a:pt x="432" y="0"/>
                      <a:pt x="428" y="7"/>
                      <a:pt x="425" y="13"/>
                    </a:cubicBezTo>
                    <a:cubicBezTo>
                      <a:pt x="420" y="22"/>
                      <a:pt x="417" y="31"/>
                      <a:pt x="414" y="40"/>
                    </a:cubicBezTo>
                    <a:cubicBezTo>
                      <a:pt x="407" y="60"/>
                      <a:pt x="398" y="80"/>
                      <a:pt x="388" y="99"/>
                    </a:cubicBezTo>
                    <a:cubicBezTo>
                      <a:pt x="360" y="152"/>
                      <a:pt x="329" y="203"/>
                      <a:pt x="303" y="257"/>
                    </a:cubicBezTo>
                    <a:cubicBezTo>
                      <a:pt x="298" y="267"/>
                      <a:pt x="292" y="271"/>
                      <a:pt x="281" y="271"/>
                    </a:cubicBezTo>
                    <a:cubicBezTo>
                      <a:pt x="249" y="270"/>
                      <a:pt x="219" y="268"/>
                      <a:pt x="188" y="263"/>
                    </a:cubicBezTo>
                    <a:cubicBezTo>
                      <a:pt x="160" y="259"/>
                      <a:pt x="133" y="256"/>
                      <a:pt x="105" y="253"/>
                    </a:cubicBezTo>
                    <a:cubicBezTo>
                      <a:pt x="84" y="250"/>
                      <a:pt x="62" y="250"/>
                      <a:pt x="41" y="252"/>
                    </a:cubicBezTo>
                    <a:cubicBezTo>
                      <a:pt x="28" y="254"/>
                      <a:pt x="10" y="252"/>
                      <a:pt x="5" y="267"/>
                    </a:cubicBezTo>
                    <a:cubicBezTo>
                      <a:pt x="0" y="280"/>
                      <a:pt x="12" y="290"/>
                      <a:pt x="21" y="299"/>
                    </a:cubicBezTo>
                    <a:cubicBezTo>
                      <a:pt x="36" y="315"/>
                      <a:pt x="51" y="330"/>
                      <a:pt x="67" y="344"/>
                    </a:cubicBezTo>
                    <a:cubicBezTo>
                      <a:pt x="105" y="374"/>
                      <a:pt x="143" y="403"/>
                      <a:pt x="181" y="433"/>
                    </a:cubicBezTo>
                    <a:cubicBezTo>
                      <a:pt x="195" y="444"/>
                      <a:pt x="196" y="446"/>
                      <a:pt x="188" y="462"/>
                    </a:cubicBezTo>
                    <a:cubicBezTo>
                      <a:pt x="164" y="512"/>
                      <a:pt x="143" y="563"/>
                      <a:pt x="122" y="615"/>
                    </a:cubicBezTo>
                    <a:cubicBezTo>
                      <a:pt x="119" y="623"/>
                      <a:pt x="116" y="631"/>
                      <a:pt x="113" y="639"/>
                    </a:cubicBezTo>
                    <a:cubicBezTo>
                      <a:pt x="110" y="649"/>
                      <a:pt x="115" y="656"/>
                      <a:pt x="126" y="658"/>
                    </a:cubicBezTo>
                    <a:cubicBezTo>
                      <a:pt x="138" y="660"/>
                      <a:pt x="151" y="658"/>
                      <a:pt x="164" y="656"/>
                    </a:cubicBezTo>
                    <a:cubicBezTo>
                      <a:pt x="190" y="651"/>
                      <a:pt x="215" y="641"/>
                      <a:pt x="239" y="628"/>
                    </a:cubicBezTo>
                    <a:cubicBezTo>
                      <a:pt x="274" y="610"/>
                      <a:pt x="309" y="592"/>
                      <a:pt x="344" y="574"/>
                    </a:cubicBezTo>
                    <a:cubicBezTo>
                      <a:pt x="355" y="569"/>
                      <a:pt x="364" y="567"/>
                      <a:pt x="373" y="576"/>
                    </a:cubicBezTo>
                    <a:cubicBezTo>
                      <a:pt x="425" y="622"/>
                      <a:pt x="487" y="652"/>
                      <a:pt x="544" y="690"/>
                    </a:cubicBezTo>
                    <a:cubicBezTo>
                      <a:pt x="554" y="697"/>
                      <a:pt x="567" y="701"/>
                      <a:pt x="579" y="706"/>
                    </a:cubicBezTo>
                    <a:cubicBezTo>
                      <a:pt x="582" y="708"/>
                      <a:pt x="587" y="708"/>
                      <a:pt x="591" y="708"/>
                    </a:cubicBezTo>
                    <a:cubicBezTo>
                      <a:pt x="597" y="708"/>
                      <a:pt x="602" y="704"/>
                      <a:pt x="602" y="698"/>
                    </a:cubicBezTo>
                    <a:cubicBezTo>
                      <a:pt x="603" y="693"/>
                      <a:pt x="603" y="688"/>
                      <a:pt x="602" y="682"/>
                    </a:cubicBezTo>
                    <a:cubicBezTo>
                      <a:pt x="596" y="651"/>
                      <a:pt x="596" y="619"/>
                      <a:pt x="593" y="587"/>
                    </a:cubicBezTo>
                    <a:cubicBezTo>
                      <a:pt x="591" y="562"/>
                      <a:pt x="586" y="538"/>
                      <a:pt x="583" y="514"/>
                    </a:cubicBezTo>
                    <a:cubicBezTo>
                      <a:pt x="581" y="505"/>
                      <a:pt x="580" y="497"/>
                      <a:pt x="578" y="488"/>
                    </a:cubicBezTo>
                    <a:cubicBezTo>
                      <a:pt x="576" y="481"/>
                      <a:pt x="579" y="476"/>
                      <a:pt x="586" y="473"/>
                    </a:cubicBezTo>
                    <a:cubicBezTo>
                      <a:pt x="616" y="460"/>
                      <a:pt x="647" y="446"/>
                      <a:pt x="677" y="433"/>
                    </a:cubicBezTo>
                    <a:cubicBezTo>
                      <a:pt x="703" y="421"/>
                      <a:pt x="728" y="407"/>
                      <a:pt x="751" y="388"/>
                    </a:cubicBezTo>
                    <a:cubicBezTo>
                      <a:pt x="763" y="378"/>
                      <a:pt x="775" y="367"/>
                      <a:pt x="787" y="356"/>
                    </a:cubicBezTo>
                    <a:cubicBezTo>
                      <a:pt x="795" y="349"/>
                      <a:pt x="794" y="342"/>
                      <a:pt x="786" y="335"/>
                    </a:cubicBezTo>
                    <a:close/>
                    <a:moveTo>
                      <a:pt x="111" y="361"/>
                    </a:moveTo>
                    <a:cubicBezTo>
                      <a:pt x="109" y="360"/>
                      <a:pt x="108" y="358"/>
                      <a:pt x="107" y="357"/>
                    </a:cubicBezTo>
                    <a:cubicBezTo>
                      <a:pt x="108" y="357"/>
                      <a:pt x="110" y="358"/>
                      <a:pt x="111" y="359"/>
                    </a:cubicBezTo>
                    <a:cubicBezTo>
                      <a:pt x="113" y="359"/>
                      <a:pt x="114" y="361"/>
                      <a:pt x="115" y="363"/>
                    </a:cubicBezTo>
                    <a:cubicBezTo>
                      <a:pt x="113" y="362"/>
                      <a:pt x="112" y="362"/>
                      <a:pt x="111" y="361"/>
                    </a:cubicBezTo>
                    <a:close/>
                    <a:moveTo>
                      <a:pt x="176" y="292"/>
                    </a:moveTo>
                    <a:cubicBezTo>
                      <a:pt x="175" y="291"/>
                      <a:pt x="175" y="290"/>
                      <a:pt x="175" y="290"/>
                    </a:cubicBezTo>
                    <a:cubicBezTo>
                      <a:pt x="176" y="287"/>
                      <a:pt x="177" y="287"/>
                      <a:pt x="179" y="289"/>
                    </a:cubicBezTo>
                    <a:cubicBezTo>
                      <a:pt x="180" y="289"/>
                      <a:pt x="180" y="290"/>
                      <a:pt x="180" y="291"/>
                    </a:cubicBezTo>
                    <a:cubicBezTo>
                      <a:pt x="179" y="291"/>
                      <a:pt x="177" y="291"/>
                      <a:pt x="176" y="292"/>
                    </a:cubicBezTo>
                    <a:close/>
                    <a:moveTo>
                      <a:pt x="143" y="642"/>
                    </a:moveTo>
                    <a:cubicBezTo>
                      <a:pt x="140" y="643"/>
                      <a:pt x="138" y="641"/>
                      <a:pt x="138" y="639"/>
                    </a:cubicBezTo>
                    <a:cubicBezTo>
                      <a:pt x="138" y="637"/>
                      <a:pt x="140" y="635"/>
                      <a:pt x="141" y="633"/>
                    </a:cubicBezTo>
                    <a:cubicBezTo>
                      <a:pt x="144" y="633"/>
                      <a:pt x="146" y="634"/>
                      <a:pt x="145" y="636"/>
                    </a:cubicBezTo>
                    <a:cubicBezTo>
                      <a:pt x="145" y="638"/>
                      <a:pt x="144" y="641"/>
                      <a:pt x="143" y="642"/>
                    </a:cubicBezTo>
                    <a:close/>
                    <a:moveTo>
                      <a:pt x="174" y="587"/>
                    </a:moveTo>
                    <a:cubicBezTo>
                      <a:pt x="170" y="591"/>
                      <a:pt x="167" y="595"/>
                      <a:pt x="164" y="599"/>
                    </a:cubicBezTo>
                    <a:cubicBezTo>
                      <a:pt x="163" y="600"/>
                      <a:pt x="162" y="600"/>
                      <a:pt x="161" y="599"/>
                    </a:cubicBezTo>
                    <a:cubicBezTo>
                      <a:pt x="160" y="599"/>
                      <a:pt x="159" y="597"/>
                      <a:pt x="159" y="597"/>
                    </a:cubicBezTo>
                    <a:cubicBezTo>
                      <a:pt x="161" y="592"/>
                      <a:pt x="164" y="587"/>
                      <a:pt x="166" y="583"/>
                    </a:cubicBezTo>
                    <a:cubicBezTo>
                      <a:pt x="169" y="584"/>
                      <a:pt x="171" y="584"/>
                      <a:pt x="173" y="585"/>
                    </a:cubicBezTo>
                    <a:cubicBezTo>
                      <a:pt x="174" y="585"/>
                      <a:pt x="174" y="587"/>
                      <a:pt x="174" y="587"/>
                    </a:cubicBezTo>
                    <a:close/>
                    <a:moveTo>
                      <a:pt x="185" y="612"/>
                    </a:moveTo>
                    <a:cubicBezTo>
                      <a:pt x="184" y="612"/>
                      <a:pt x="183" y="611"/>
                      <a:pt x="183" y="611"/>
                    </a:cubicBezTo>
                    <a:cubicBezTo>
                      <a:pt x="183" y="610"/>
                      <a:pt x="184" y="609"/>
                      <a:pt x="184" y="609"/>
                    </a:cubicBezTo>
                    <a:cubicBezTo>
                      <a:pt x="185" y="608"/>
                      <a:pt x="186" y="609"/>
                      <a:pt x="186" y="610"/>
                    </a:cubicBezTo>
                    <a:cubicBezTo>
                      <a:pt x="186" y="610"/>
                      <a:pt x="185" y="611"/>
                      <a:pt x="185" y="612"/>
                    </a:cubicBezTo>
                    <a:close/>
                    <a:moveTo>
                      <a:pt x="187" y="380"/>
                    </a:moveTo>
                    <a:cubicBezTo>
                      <a:pt x="186" y="380"/>
                      <a:pt x="185" y="380"/>
                      <a:pt x="184" y="379"/>
                    </a:cubicBezTo>
                    <a:cubicBezTo>
                      <a:pt x="182" y="376"/>
                      <a:pt x="183" y="375"/>
                      <a:pt x="186" y="376"/>
                    </a:cubicBezTo>
                    <a:cubicBezTo>
                      <a:pt x="187" y="376"/>
                      <a:pt x="188" y="377"/>
                      <a:pt x="189" y="378"/>
                    </a:cubicBezTo>
                    <a:cubicBezTo>
                      <a:pt x="188" y="378"/>
                      <a:pt x="187" y="380"/>
                      <a:pt x="187" y="380"/>
                    </a:cubicBezTo>
                    <a:close/>
                    <a:moveTo>
                      <a:pt x="210" y="331"/>
                    </a:moveTo>
                    <a:cubicBezTo>
                      <a:pt x="210" y="331"/>
                      <a:pt x="210" y="331"/>
                      <a:pt x="209" y="331"/>
                    </a:cubicBezTo>
                    <a:cubicBezTo>
                      <a:pt x="205" y="336"/>
                      <a:pt x="200" y="339"/>
                      <a:pt x="193" y="338"/>
                    </a:cubicBezTo>
                    <a:cubicBezTo>
                      <a:pt x="188" y="336"/>
                      <a:pt x="181" y="329"/>
                      <a:pt x="184" y="327"/>
                    </a:cubicBezTo>
                    <a:cubicBezTo>
                      <a:pt x="187" y="324"/>
                      <a:pt x="191" y="324"/>
                      <a:pt x="195" y="326"/>
                    </a:cubicBezTo>
                    <a:cubicBezTo>
                      <a:pt x="200" y="327"/>
                      <a:pt x="205" y="329"/>
                      <a:pt x="210" y="331"/>
                    </a:cubicBezTo>
                    <a:cubicBezTo>
                      <a:pt x="210" y="331"/>
                      <a:pt x="210" y="331"/>
                      <a:pt x="210" y="331"/>
                    </a:cubicBezTo>
                    <a:close/>
                    <a:moveTo>
                      <a:pt x="230" y="566"/>
                    </a:moveTo>
                    <a:cubicBezTo>
                      <a:pt x="228" y="566"/>
                      <a:pt x="227" y="566"/>
                      <a:pt x="225" y="565"/>
                    </a:cubicBezTo>
                    <a:cubicBezTo>
                      <a:pt x="226" y="565"/>
                      <a:pt x="226" y="564"/>
                      <a:pt x="226" y="563"/>
                    </a:cubicBezTo>
                    <a:cubicBezTo>
                      <a:pt x="228" y="563"/>
                      <a:pt x="230" y="564"/>
                      <a:pt x="231" y="564"/>
                    </a:cubicBezTo>
                    <a:cubicBezTo>
                      <a:pt x="231" y="565"/>
                      <a:pt x="231" y="566"/>
                      <a:pt x="230" y="566"/>
                    </a:cubicBezTo>
                    <a:close/>
                    <a:moveTo>
                      <a:pt x="235" y="368"/>
                    </a:moveTo>
                    <a:cubicBezTo>
                      <a:pt x="234" y="368"/>
                      <a:pt x="233" y="368"/>
                      <a:pt x="232" y="368"/>
                    </a:cubicBezTo>
                    <a:cubicBezTo>
                      <a:pt x="233" y="366"/>
                      <a:pt x="234" y="365"/>
                      <a:pt x="234" y="363"/>
                    </a:cubicBezTo>
                    <a:cubicBezTo>
                      <a:pt x="236" y="363"/>
                      <a:pt x="237" y="364"/>
                      <a:pt x="238" y="364"/>
                    </a:cubicBezTo>
                    <a:cubicBezTo>
                      <a:pt x="237" y="366"/>
                      <a:pt x="236" y="367"/>
                      <a:pt x="235" y="368"/>
                    </a:cubicBezTo>
                    <a:close/>
                    <a:moveTo>
                      <a:pt x="250" y="523"/>
                    </a:moveTo>
                    <a:cubicBezTo>
                      <a:pt x="247" y="525"/>
                      <a:pt x="245" y="523"/>
                      <a:pt x="243" y="520"/>
                    </a:cubicBezTo>
                    <a:cubicBezTo>
                      <a:pt x="243" y="519"/>
                      <a:pt x="241" y="516"/>
                      <a:pt x="242" y="515"/>
                    </a:cubicBezTo>
                    <a:cubicBezTo>
                      <a:pt x="245" y="513"/>
                      <a:pt x="247" y="515"/>
                      <a:pt x="249" y="517"/>
                    </a:cubicBezTo>
                    <a:cubicBezTo>
                      <a:pt x="250" y="519"/>
                      <a:pt x="250" y="522"/>
                      <a:pt x="250" y="523"/>
                    </a:cubicBezTo>
                    <a:close/>
                    <a:moveTo>
                      <a:pt x="278" y="447"/>
                    </a:moveTo>
                    <a:cubicBezTo>
                      <a:pt x="277" y="446"/>
                      <a:pt x="276" y="446"/>
                      <a:pt x="276" y="445"/>
                    </a:cubicBezTo>
                    <a:cubicBezTo>
                      <a:pt x="275" y="442"/>
                      <a:pt x="276" y="441"/>
                      <a:pt x="278" y="442"/>
                    </a:cubicBezTo>
                    <a:cubicBezTo>
                      <a:pt x="279" y="443"/>
                      <a:pt x="280" y="444"/>
                      <a:pt x="280" y="445"/>
                    </a:cubicBezTo>
                    <a:cubicBezTo>
                      <a:pt x="280" y="445"/>
                      <a:pt x="279" y="446"/>
                      <a:pt x="278" y="447"/>
                    </a:cubicBezTo>
                    <a:close/>
                    <a:moveTo>
                      <a:pt x="308" y="571"/>
                    </a:moveTo>
                    <a:cubicBezTo>
                      <a:pt x="308" y="572"/>
                      <a:pt x="307" y="571"/>
                      <a:pt x="306" y="571"/>
                    </a:cubicBezTo>
                    <a:cubicBezTo>
                      <a:pt x="307" y="569"/>
                      <a:pt x="308" y="568"/>
                      <a:pt x="309" y="566"/>
                    </a:cubicBezTo>
                    <a:cubicBezTo>
                      <a:pt x="310" y="567"/>
                      <a:pt x="310" y="567"/>
                      <a:pt x="311" y="567"/>
                    </a:cubicBezTo>
                    <a:cubicBezTo>
                      <a:pt x="310" y="569"/>
                      <a:pt x="310" y="570"/>
                      <a:pt x="308" y="571"/>
                    </a:cubicBezTo>
                    <a:close/>
                    <a:moveTo>
                      <a:pt x="375" y="414"/>
                    </a:moveTo>
                    <a:cubicBezTo>
                      <a:pt x="372" y="414"/>
                      <a:pt x="369" y="414"/>
                      <a:pt x="366" y="414"/>
                    </a:cubicBezTo>
                    <a:cubicBezTo>
                      <a:pt x="364" y="413"/>
                      <a:pt x="364" y="411"/>
                      <a:pt x="365" y="409"/>
                    </a:cubicBezTo>
                    <a:cubicBezTo>
                      <a:pt x="369" y="406"/>
                      <a:pt x="373" y="406"/>
                      <a:pt x="375" y="410"/>
                    </a:cubicBezTo>
                    <a:cubicBezTo>
                      <a:pt x="376" y="411"/>
                      <a:pt x="375" y="414"/>
                      <a:pt x="375" y="414"/>
                    </a:cubicBezTo>
                    <a:close/>
                    <a:moveTo>
                      <a:pt x="389" y="203"/>
                    </a:moveTo>
                    <a:cubicBezTo>
                      <a:pt x="387" y="206"/>
                      <a:pt x="384" y="206"/>
                      <a:pt x="381" y="203"/>
                    </a:cubicBezTo>
                    <a:cubicBezTo>
                      <a:pt x="380" y="200"/>
                      <a:pt x="381" y="197"/>
                      <a:pt x="384" y="196"/>
                    </a:cubicBezTo>
                    <a:cubicBezTo>
                      <a:pt x="385" y="196"/>
                      <a:pt x="388" y="197"/>
                      <a:pt x="389" y="198"/>
                    </a:cubicBezTo>
                    <a:cubicBezTo>
                      <a:pt x="390" y="199"/>
                      <a:pt x="390" y="202"/>
                      <a:pt x="389" y="203"/>
                    </a:cubicBezTo>
                    <a:close/>
                    <a:moveTo>
                      <a:pt x="747" y="345"/>
                    </a:moveTo>
                    <a:cubicBezTo>
                      <a:pt x="746" y="344"/>
                      <a:pt x="746" y="343"/>
                      <a:pt x="745" y="342"/>
                    </a:cubicBezTo>
                    <a:cubicBezTo>
                      <a:pt x="747" y="341"/>
                      <a:pt x="748" y="341"/>
                      <a:pt x="749" y="340"/>
                    </a:cubicBezTo>
                    <a:cubicBezTo>
                      <a:pt x="750" y="340"/>
                      <a:pt x="750" y="341"/>
                      <a:pt x="751" y="342"/>
                    </a:cubicBezTo>
                    <a:cubicBezTo>
                      <a:pt x="749" y="343"/>
                      <a:pt x="748" y="344"/>
                      <a:pt x="747" y="345"/>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algn="ctr"/>
                <a:endParaRPr lang="zh-CN" altLang="en-US">
                  <a:solidFill>
                    <a:schemeClr val="dk1"/>
                  </a:solidFill>
                  <a:latin typeface="微软雅黑"/>
                  <a:ea typeface="微软雅黑"/>
                </a:endParaRPr>
              </a:p>
            </p:txBody>
          </p:sp>
          <p:sp>
            <p:nvSpPr>
              <p:cNvPr id="26" name="Freeform 159"/>
              <p:cNvSpPr>
                <a:spLocks noEditPoints="1"/>
              </p:cNvSpPr>
              <p:nvPr>
                <p:custDataLst>
                  <p:tags r:id="rId19"/>
                </p:custDataLst>
              </p:nvPr>
            </p:nvSpPr>
            <p:spPr bwMode="auto">
              <a:xfrm flipV="1">
                <a:off x="7515" y="2715"/>
                <a:ext cx="196" cy="187"/>
              </a:xfrm>
              <a:custGeom>
                <a:gdLst>
                  <a:gd name="T0" fmla="*/ 770 w 795"/>
                  <a:gd name="T1" fmla="*/ 324 h 708"/>
                  <a:gd name="T2" fmla="*/ 613 w 795"/>
                  <a:gd name="T3" fmla="*/ 286 h 708"/>
                  <a:gd name="T4" fmla="*/ 523 w 795"/>
                  <a:gd name="T5" fmla="*/ 267 h 708"/>
                  <a:gd name="T6" fmla="*/ 465 w 795"/>
                  <a:gd name="T7" fmla="*/ 37 h 708"/>
                  <a:gd name="T8" fmla="*/ 442 w 795"/>
                  <a:gd name="T9" fmla="*/ 1 h 708"/>
                  <a:gd name="T10" fmla="*/ 414 w 795"/>
                  <a:gd name="T11" fmla="*/ 41 h 708"/>
                  <a:gd name="T12" fmla="*/ 304 w 795"/>
                  <a:gd name="T13" fmla="*/ 258 h 708"/>
                  <a:gd name="T14" fmla="*/ 188 w 795"/>
                  <a:gd name="T15" fmla="*/ 264 h 708"/>
                  <a:gd name="T16" fmla="*/ 41 w 795"/>
                  <a:gd name="T17" fmla="*/ 253 h 708"/>
                  <a:gd name="T18" fmla="*/ 21 w 795"/>
                  <a:gd name="T19" fmla="*/ 300 h 708"/>
                  <a:gd name="T20" fmla="*/ 181 w 795"/>
                  <a:gd name="T21" fmla="*/ 433 h 708"/>
                  <a:gd name="T22" fmla="*/ 122 w 795"/>
                  <a:gd name="T23" fmla="*/ 616 h 708"/>
                  <a:gd name="T24" fmla="*/ 126 w 795"/>
                  <a:gd name="T25" fmla="*/ 658 h 708"/>
                  <a:gd name="T26" fmla="*/ 239 w 795"/>
                  <a:gd name="T27" fmla="*/ 629 h 708"/>
                  <a:gd name="T28" fmla="*/ 374 w 795"/>
                  <a:gd name="T29" fmla="*/ 577 h 708"/>
                  <a:gd name="T30" fmla="*/ 579 w 795"/>
                  <a:gd name="T31" fmla="*/ 706 h 708"/>
                  <a:gd name="T32" fmla="*/ 603 w 795"/>
                  <a:gd name="T33" fmla="*/ 699 h 708"/>
                  <a:gd name="T34" fmla="*/ 593 w 795"/>
                  <a:gd name="T35" fmla="*/ 587 h 708"/>
                  <a:gd name="T36" fmla="*/ 578 w 795"/>
                  <a:gd name="T37" fmla="*/ 489 h 708"/>
                  <a:gd name="T38" fmla="*/ 677 w 795"/>
                  <a:gd name="T39" fmla="*/ 434 h 708"/>
                  <a:gd name="T40" fmla="*/ 787 w 795"/>
                  <a:gd name="T41" fmla="*/ 357 h 708"/>
                  <a:gd name="T42" fmla="*/ 111 w 795"/>
                  <a:gd name="T43" fmla="*/ 361 h 708"/>
                  <a:gd name="T44" fmla="*/ 112 w 795"/>
                  <a:gd name="T45" fmla="*/ 359 h 708"/>
                  <a:gd name="T46" fmla="*/ 111 w 795"/>
                  <a:gd name="T47" fmla="*/ 361 h 708"/>
                  <a:gd name="T48" fmla="*/ 175 w 795"/>
                  <a:gd name="T49" fmla="*/ 290 h 708"/>
                  <a:gd name="T50" fmla="*/ 181 w 795"/>
                  <a:gd name="T51" fmla="*/ 291 h 708"/>
                  <a:gd name="T52" fmla="*/ 143 w 795"/>
                  <a:gd name="T53" fmla="*/ 642 h 708"/>
                  <a:gd name="T54" fmla="*/ 142 w 795"/>
                  <a:gd name="T55" fmla="*/ 634 h 708"/>
                  <a:gd name="T56" fmla="*/ 143 w 795"/>
                  <a:gd name="T57" fmla="*/ 642 h 708"/>
                  <a:gd name="T58" fmla="*/ 164 w 795"/>
                  <a:gd name="T59" fmla="*/ 600 h 708"/>
                  <a:gd name="T60" fmla="*/ 160 w 795"/>
                  <a:gd name="T61" fmla="*/ 597 h 708"/>
                  <a:gd name="T62" fmla="*/ 174 w 795"/>
                  <a:gd name="T63" fmla="*/ 585 h 708"/>
                  <a:gd name="T64" fmla="*/ 185 w 795"/>
                  <a:gd name="T65" fmla="*/ 612 h 708"/>
                  <a:gd name="T66" fmla="*/ 185 w 795"/>
                  <a:gd name="T67" fmla="*/ 609 h 708"/>
                  <a:gd name="T68" fmla="*/ 185 w 795"/>
                  <a:gd name="T69" fmla="*/ 612 h 708"/>
                  <a:gd name="T70" fmla="*/ 185 w 795"/>
                  <a:gd name="T71" fmla="*/ 379 h 708"/>
                  <a:gd name="T72" fmla="*/ 189 w 795"/>
                  <a:gd name="T73" fmla="*/ 378 h 708"/>
                  <a:gd name="T74" fmla="*/ 211 w 795"/>
                  <a:gd name="T75" fmla="*/ 331 h 708"/>
                  <a:gd name="T76" fmla="*/ 194 w 795"/>
                  <a:gd name="T77" fmla="*/ 338 h 708"/>
                  <a:gd name="T78" fmla="*/ 196 w 795"/>
                  <a:gd name="T79" fmla="*/ 326 h 708"/>
                  <a:gd name="T80" fmla="*/ 211 w 795"/>
                  <a:gd name="T81" fmla="*/ 331 h 708"/>
                  <a:gd name="T82" fmla="*/ 226 w 795"/>
                  <a:gd name="T83" fmla="*/ 566 h 708"/>
                  <a:gd name="T84" fmla="*/ 232 w 795"/>
                  <a:gd name="T85" fmla="*/ 564 h 708"/>
                  <a:gd name="T86" fmla="*/ 235 w 795"/>
                  <a:gd name="T87" fmla="*/ 369 h 708"/>
                  <a:gd name="T88" fmla="*/ 235 w 795"/>
                  <a:gd name="T89" fmla="*/ 364 h 708"/>
                  <a:gd name="T90" fmla="*/ 235 w 795"/>
                  <a:gd name="T91" fmla="*/ 369 h 708"/>
                  <a:gd name="T92" fmla="*/ 243 w 795"/>
                  <a:gd name="T93" fmla="*/ 521 h 708"/>
                  <a:gd name="T94" fmla="*/ 249 w 795"/>
                  <a:gd name="T95" fmla="*/ 518 h 708"/>
                  <a:gd name="T96" fmla="*/ 279 w 795"/>
                  <a:gd name="T97" fmla="*/ 447 h 708"/>
                  <a:gd name="T98" fmla="*/ 279 w 795"/>
                  <a:gd name="T99" fmla="*/ 443 h 708"/>
                  <a:gd name="T100" fmla="*/ 279 w 795"/>
                  <a:gd name="T101" fmla="*/ 447 h 708"/>
                  <a:gd name="T102" fmla="*/ 306 w 795"/>
                  <a:gd name="T103" fmla="*/ 571 h 708"/>
                  <a:gd name="T104" fmla="*/ 312 w 795"/>
                  <a:gd name="T105" fmla="*/ 568 h 708"/>
                  <a:gd name="T106" fmla="*/ 375 w 795"/>
                  <a:gd name="T107" fmla="*/ 415 h 708"/>
                  <a:gd name="T108" fmla="*/ 366 w 795"/>
                  <a:gd name="T109" fmla="*/ 409 h 708"/>
                  <a:gd name="T110" fmla="*/ 375 w 795"/>
                  <a:gd name="T111" fmla="*/ 415 h 708"/>
                  <a:gd name="T112" fmla="*/ 382 w 795"/>
                  <a:gd name="T113" fmla="*/ 203 h 708"/>
                  <a:gd name="T114" fmla="*/ 389 w 795"/>
                  <a:gd name="T115" fmla="*/ 199 h 708"/>
                  <a:gd name="T116" fmla="*/ 747 w 795"/>
                  <a:gd name="T117" fmla="*/ 345 h 708"/>
                  <a:gd name="T118" fmla="*/ 750 w 795"/>
                  <a:gd name="T119" fmla="*/ 341 h 708"/>
                  <a:gd name="T120" fmla="*/ 747 w 795"/>
                  <a:gd name="T121" fmla="*/ 345 h 70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95" h="708">
                    <a:moveTo>
                      <a:pt x="786" y="335"/>
                    </a:moveTo>
                    <a:cubicBezTo>
                      <a:pt x="781" y="331"/>
                      <a:pt x="776" y="327"/>
                      <a:pt x="770" y="324"/>
                    </a:cubicBezTo>
                    <a:cubicBezTo>
                      <a:pt x="754" y="314"/>
                      <a:pt x="736" y="308"/>
                      <a:pt x="717" y="302"/>
                    </a:cubicBezTo>
                    <a:cubicBezTo>
                      <a:pt x="683" y="292"/>
                      <a:pt x="648" y="290"/>
                      <a:pt x="613" y="286"/>
                    </a:cubicBezTo>
                    <a:cubicBezTo>
                      <a:pt x="587" y="284"/>
                      <a:pt x="562" y="281"/>
                      <a:pt x="536" y="279"/>
                    </a:cubicBezTo>
                    <a:cubicBezTo>
                      <a:pt x="529" y="278"/>
                      <a:pt x="524" y="274"/>
                      <a:pt x="523" y="267"/>
                    </a:cubicBezTo>
                    <a:cubicBezTo>
                      <a:pt x="516" y="238"/>
                      <a:pt x="508" y="209"/>
                      <a:pt x="502" y="179"/>
                    </a:cubicBezTo>
                    <a:cubicBezTo>
                      <a:pt x="492" y="131"/>
                      <a:pt x="480" y="84"/>
                      <a:pt x="465" y="37"/>
                    </a:cubicBezTo>
                    <a:cubicBezTo>
                      <a:pt x="462" y="30"/>
                      <a:pt x="460" y="22"/>
                      <a:pt x="457" y="16"/>
                    </a:cubicBezTo>
                    <a:cubicBezTo>
                      <a:pt x="454" y="9"/>
                      <a:pt x="450" y="2"/>
                      <a:pt x="442" y="1"/>
                    </a:cubicBezTo>
                    <a:cubicBezTo>
                      <a:pt x="432" y="0"/>
                      <a:pt x="428" y="7"/>
                      <a:pt x="425" y="14"/>
                    </a:cubicBezTo>
                    <a:cubicBezTo>
                      <a:pt x="421" y="23"/>
                      <a:pt x="417" y="32"/>
                      <a:pt x="414" y="41"/>
                    </a:cubicBezTo>
                    <a:cubicBezTo>
                      <a:pt x="407" y="61"/>
                      <a:pt x="399" y="80"/>
                      <a:pt x="389" y="99"/>
                    </a:cubicBezTo>
                    <a:cubicBezTo>
                      <a:pt x="360" y="152"/>
                      <a:pt x="329" y="203"/>
                      <a:pt x="304" y="258"/>
                    </a:cubicBezTo>
                    <a:cubicBezTo>
                      <a:pt x="299" y="268"/>
                      <a:pt x="292" y="272"/>
                      <a:pt x="281" y="271"/>
                    </a:cubicBezTo>
                    <a:cubicBezTo>
                      <a:pt x="250" y="270"/>
                      <a:pt x="219" y="268"/>
                      <a:pt x="188" y="264"/>
                    </a:cubicBezTo>
                    <a:cubicBezTo>
                      <a:pt x="161" y="260"/>
                      <a:pt x="133" y="256"/>
                      <a:pt x="106" y="253"/>
                    </a:cubicBezTo>
                    <a:cubicBezTo>
                      <a:pt x="84" y="251"/>
                      <a:pt x="63" y="250"/>
                      <a:pt x="41" y="253"/>
                    </a:cubicBezTo>
                    <a:cubicBezTo>
                      <a:pt x="28" y="254"/>
                      <a:pt x="11" y="252"/>
                      <a:pt x="5" y="267"/>
                    </a:cubicBezTo>
                    <a:cubicBezTo>
                      <a:pt x="0" y="280"/>
                      <a:pt x="13" y="291"/>
                      <a:pt x="21" y="300"/>
                    </a:cubicBezTo>
                    <a:cubicBezTo>
                      <a:pt x="36" y="315"/>
                      <a:pt x="51" y="331"/>
                      <a:pt x="68" y="344"/>
                    </a:cubicBezTo>
                    <a:cubicBezTo>
                      <a:pt x="105" y="374"/>
                      <a:pt x="143" y="404"/>
                      <a:pt x="181" y="433"/>
                    </a:cubicBezTo>
                    <a:cubicBezTo>
                      <a:pt x="196" y="445"/>
                      <a:pt x="196" y="446"/>
                      <a:pt x="189" y="462"/>
                    </a:cubicBezTo>
                    <a:cubicBezTo>
                      <a:pt x="165" y="513"/>
                      <a:pt x="143" y="564"/>
                      <a:pt x="122" y="616"/>
                    </a:cubicBezTo>
                    <a:cubicBezTo>
                      <a:pt x="119" y="623"/>
                      <a:pt x="116" y="632"/>
                      <a:pt x="114" y="640"/>
                    </a:cubicBezTo>
                    <a:cubicBezTo>
                      <a:pt x="111" y="649"/>
                      <a:pt x="116" y="656"/>
                      <a:pt x="126" y="658"/>
                    </a:cubicBezTo>
                    <a:cubicBezTo>
                      <a:pt x="139" y="660"/>
                      <a:pt x="152" y="659"/>
                      <a:pt x="164" y="656"/>
                    </a:cubicBezTo>
                    <a:cubicBezTo>
                      <a:pt x="191" y="652"/>
                      <a:pt x="215" y="641"/>
                      <a:pt x="239" y="629"/>
                    </a:cubicBezTo>
                    <a:cubicBezTo>
                      <a:pt x="274" y="611"/>
                      <a:pt x="310" y="593"/>
                      <a:pt x="345" y="574"/>
                    </a:cubicBezTo>
                    <a:cubicBezTo>
                      <a:pt x="355" y="569"/>
                      <a:pt x="364" y="568"/>
                      <a:pt x="374" y="577"/>
                    </a:cubicBezTo>
                    <a:cubicBezTo>
                      <a:pt x="425" y="623"/>
                      <a:pt x="487" y="653"/>
                      <a:pt x="544" y="690"/>
                    </a:cubicBezTo>
                    <a:cubicBezTo>
                      <a:pt x="555" y="697"/>
                      <a:pt x="567" y="701"/>
                      <a:pt x="579" y="706"/>
                    </a:cubicBezTo>
                    <a:cubicBezTo>
                      <a:pt x="583" y="708"/>
                      <a:pt x="588" y="708"/>
                      <a:pt x="592" y="708"/>
                    </a:cubicBezTo>
                    <a:cubicBezTo>
                      <a:pt x="598" y="708"/>
                      <a:pt x="602" y="705"/>
                      <a:pt x="603" y="699"/>
                    </a:cubicBezTo>
                    <a:cubicBezTo>
                      <a:pt x="603" y="694"/>
                      <a:pt x="603" y="688"/>
                      <a:pt x="602" y="683"/>
                    </a:cubicBezTo>
                    <a:cubicBezTo>
                      <a:pt x="596" y="651"/>
                      <a:pt x="596" y="619"/>
                      <a:pt x="593" y="587"/>
                    </a:cubicBezTo>
                    <a:cubicBezTo>
                      <a:pt x="591" y="563"/>
                      <a:pt x="587" y="538"/>
                      <a:pt x="583" y="514"/>
                    </a:cubicBezTo>
                    <a:cubicBezTo>
                      <a:pt x="582" y="506"/>
                      <a:pt x="580" y="497"/>
                      <a:pt x="578" y="489"/>
                    </a:cubicBezTo>
                    <a:cubicBezTo>
                      <a:pt x="577" y="481"/>
                      <a:pt x="580" y="477"/>
                      <a:pt x="586" y="474"/>
                    </a:cubicBezTo>
                    <a:cubicBezTo>
                      <a:pt x="617" y="461"/>
                      <a:pt x="647" y="447"/>
                      <a:pt x="677" y="434"/>
                    </a:cubicBezTo>
                    <a:cubicBezTo>
                      <a:pt x="704" y="422"/>
                      <a:pt x="729" y="408"/>
                      <a:pt x="751" y="389"/>
                    </a:cubicBezTo>
                    <a:cubicBezTo>
                      <a:pt x="763" y="378"/>
                      <a:pt x="776" y="368"/>
                      <a:pt x="787" y="357"/>
                    </a:cubicBezTo>
                    <a:cubicBezTo>
                      <a:pt x="795" y="350"/>
                      <a:pt x="794" y="342"/>
                      <a:pt x="786" y="335"/>
                    </a:cubicBezTo>
                    <a:close/>
                    <a:moveTo>
                      <a:pt x="111" y="361"/>
                    </a:moveTo>
                    <a:cubicBezTo>
                      <a:pt x="110" y="360"/>
                      <a:pt x="108" y="359"/>
                      <a:pt x="107" y="357"/>
                    </a:cubicBezTo>
                    <a:cubicBezTo>
                      <a:pt x="109" y="358"/>
                      <a:pt x="111" y="358"/>
                      <a:pt x="112" y="359"/>
                    </a:cubicBezTo>
                    <a:cubicBezTo>
                      <a:pt x="113" y="360"/>
                      <a:pt x="114" y="362"/>
                      <a:pt x="115" y="363"/>
                    </a:cubicBezTo>
                    <a:cubicBezTo>
                      <a:pt x="114" y="363"/>
                      <a:pt x="112" y="362"/>
                      <a:pt x="111" y="361"/>
                    </a:cubicBezTo>
                    <a:close/>
                    <a:moveTo>
                      <a:pt x="176" y="292"/>
                    </a:moveTo>
                    <a:cubicBezTo>
                      <a:pt x="176" y="291"/>
                      <a:pt x="175" y="291"/>
                      <a:pt x="175" y="290"/>
                    </a:cubicBezTo>
                    <a:cubicBezTo>
                      <a:pt x="176" y="288"/>
                      <a:pt x="178" y="288"/>
                      <a:pt x="180" y="289"/>
                    </a:cubicBezTo>
                    <a:cubicBezTo>
                      <a:pt x="180" y="290"/>
                      <a:pt x="180" y="291"/>
                      <a:pt x="181" y="291"/>
                    </a:cubicBezTo>
                    <a:cubicBezTo>
                      <a:pt x="179" y="292"/>
                      <a:pt x="178" y="292"/>
                      <a:pt x="176" y="292"/>
                    </a:cubicBezTo>
                    <a:close/>
                    <a:moveTo>
                      <a:pt x="143" y="642"/>
                    </a:moveTo>
                    <a:cubicBezTo>
                      <a:pt x="141" y="643"/>
                      <a:pt x="138" y="642"/>
                      <a:pt x="139" y="639"/>
                    </a:cubicBezTo>
                    <a:cubicBezTo>
                      <a:pt x="139" y="637"/>
                      <a:pt x="141" y="636"/>
                      <a:pt x="142" y="634"/>
                    </a:cubicBezTo>
                    <a:cubicBezTo>
                      <a:pt x="145" y="633"/>
                      <a:pt x="146" y="634"/>
                      <a:pt x="146" y="637"/>
                    </a:cubicBezTo>
                    <a:cubicBezTo>
                      <a:pt x="146" y="639"/>
                      <a:pt x="145" y="641"/>
                      <a:pt x="143" y="642"/>
                    </a:cubicBezTo>
                    <a:close/>
                    <a:moveTo>
                      <a:pt x="174" y="587"/>
                    </a:moveTo>
                    <a:cubicBezTo>
                      <a:pt x="171" y="592"/>
                      <a:pt x="168" y="596"/>
                      <a:pt x="164" y="600"/>
                    </a:cubicBezTo>
                    <a:cubicBezTo>
                      <a:pt x="164" y="600"/>
                      <a:pt x="162" y="600"/>
                      <a:pt x="161" y="600"/>
                    </a:cubicBezTo>
                    <a:cubicBezTo>
                      <a:pt x="161" y="599"/>
                      <a:pt x="160" y="598"/>
                      <a:pt x="160" y="597"/>
                    </a:cubicBezTo>
                    <a:cubicBezTo>
                      <a:pt x="162" y="593"/>
                      <a:pt x="164" y="588"/>
                      <a:pt x="167" y="584"/>
                    </a:cubicBezTo>
                    <a:cubicBezTo>
                      <a:pt x="170" y="584"/>
                      <a:pt x="172" y="585"/>
                      <a:pt x="174" y="585"/>
                    </a:cubicBezTo>
                    <a:cubicBezTo>
                      <a:pt x="174" y="585"/>
                      <a:pt x="174" y="587"/>
                      <a:pt x="174" y="587"/>
                    </a:cubicBezTo>
                    <a:close/>
                    <a:moveTo>
                      <a:pt x="185" y="612"/>
                    </a:moveTo>
                    <a:cubicBezTo>
                      <a:pt x="185" y="612"/>
                      <a:pt x="184" y="612"/>
                      <a:pt x="183" y="611"/>
                    </a:cubicBezTo>
                    <a:cubicBezTo>
                      <a:pt x="184" y="611"/>
                      <a:pt x="184" y="610"/>
                      <a:pt x="185" y="609"/>
                    </a:cubicBezTo>
                    <a:cubicBezTo>
                      <a:pt x="185" y="609"/>
                      <a:pt x="186" y="610"/>
                      <a:pt x="187" y="610"/>
                    </a:cubicBezTo>
                    <a:cubicBezTo>
                      <a:pt x="186" y="611"/>
                      <a:pt x="186" y="612"/>
                      <a:pt x="185" y="612"/>
                    </a:cubicBezTo>
                    <a:close/>
                    <a:moveTo>
                      <a:pt x="187" y="380"/>
                    </a:moveTo>
                    <a:cubicBezTo>
                      <a:pt x="187" y="381"/>
                      <a:pt x="185" y="380"/>
                      <a:pt x="185" y="379"/>
                    </a:cubicBezTo>
                    <a:cubicBezTo>
                      <a:pt x="183" y="377"/>
                      <a:pt x="184" y="376"/>
                      <a:pt x="187" y="376"/>
                    </a:cubicBezTo>
                    <a:cubicBezTo>
                      <a:pt x="188" y="377"/>
                      <a:pt x="188" y="377"/>
                      <a:pt x="189" y="378"/>
                    </a:cubicBezTo>
                    <a:cubicBezTo>
                      <a:pt x="188" y="379"/>
                      <a:pt x="188" y="380"/>
                      <a:pt x="187" y="380"/>
                    </a:cubicBezTo>
                    <a:close/>
                    <a:moveTo>
                      <a:pt x="211" y="331"/>
                    </a:moveTo>
                    <a:cubicBezTo>
                      <a:pt x="211" y="331"/>
                      <a:pt x="210" y="331"/>
                      <a:pt x="210" y="331"/>
                    </a:cubicBezTo>
                    <a:cubicBezTo>
                      <a:pt x="206" y="337"/>
                      <a:pt x="201" y="340"/>
                      <a:pt x="194" y="338"/>
                    </a:cubicBezTo>
                    <a:cubicBezTo>
                      <a:pt x="189" y="337"/>
                      <a:pt x="182" y="329"/>
                      <a:pt x="184" y="327"/>
                    </a:cubicBezTo>
                    <a:cubicBezTo>
                      <a:pt x="188" y="324"/>
                      <a:pt x="192" y="325"/>
                      <a:pt x="196" y="326"/>
                    </a:cubicBezTo>
                    <a:cubicBezTo>
                      <a:pt x="201" y="328"/>
                      <a:pt x="206" y="329"/>
                      <a:pt x="211" y="331"/>
                    </a:cubicBezTo>
                    <a:cubicBezTo>
                      <a:pt x="211" y="331"/>
                      <a:pt x="211" y="331"/>
                      <a:pt x="211" y="331"/>
                    </a:cubicBezTo>
                    <a:close/>
                    <a:moveTo>
                      <a:pt x="231" y="567"/>
                    </a:moveTo>
                    <a:cubicBezTo>
                      <a:pt x="229" y="567"/>
                      <a:pt x="227" y="566"/>
                      <a:pt x="226" y="566"/>
                    </a:cubicBezTo>
                    <a:cubicBezTo>
                      <a:pt x="226" y="565"/>
                      <a:pt x="226" y="564"/>
                      <a:pt x="227" y="564"/>
                    </a:cubicBezTo>
                    <a:cubicBezTo>
                      <a:pt x="228" y="564"/>
                      <a:pt x="230" y="564"/>
                      <a:pt x="232" y="564"/>
                    </a:cubicBezTo>
                    <a:cubicBezTo>
                      <a:pt x="231" y="565"/>
                      <a:pt x="231" y="567"/>
                      <a:pt x="231" y="567"/>
                    </a:cubicBezTo>
                    <a:close/>
                    <a:moveTo>
                      <a:pt x="235" y="369"/>
                    </a:moveTo>
                    <a:cubicBezTo>
                      <a:pt x="235" y="369"/>
                      <a:pt x="233" y="368"/>
                      <a:pt x="233" y="368"/>
                    </a:cubicBezTo>
                    <a:cubicBezTo>
                      <a:pt x="233" y="367"/>
                      <a:pt x="234" y="365"/>
                      <a:pt x="235" y="364"/>
                    </a:cubicBezTo>
                    <a:cubicBezTo>
                      <a:pt x="236" y="364"/>
                      <a:pt x="237" y="364"/>
                      <a:pt x="239" y="365"/>
                    </a:cubicBezTo>
                    <a:cubicBezTo>
                      <a:pt x="238" y="366"/>
                      <a:pt x="237" y="368"/>
                      <a:pt x="235" y="369"/>
                    </a:cubicBezTo>
                    <a:close/>
                    <a:moveTo>
                      <a:pt x="250" y="523"/>
                    </a:moveTo>
                    <a:cubicBezTo>
                      <a:pt x="248" y="525"/>
                      <a:pt x="245" y="523"/>
                      <a:pt x="243" y="521"/>
                    </a:cubicBezTo>
                    <a:cubicBezTo>
                      <a:pt x="243" y="519"/>
                      <a:pt x="242" y="516"/>
                      <a:pt x="243" y="516"/>
                    </a:cubicBezTo>
                    <a:cubicBezTo>
                      <a:pt x="245" y="514"/>
                      <a:pt x="248" y="516"/>
                      <a:pt x="249" y="518"/>
                    </a:cubicBezTo>
                    <a:cubicBezTo>
                      <a:pt x="250" y="519"/>
                      <a:pt x="251" y="523"/>
                      <a:pt x="250" y="523"/>
                    </a:cubicBezTo>
                    <a:close/>
                    <a:moveTo>
                      <a:pt x="279" y="447"/>
                    </a:moveTo>
                    <a:cubicBezTo>
                      <a:pt x="278" y="447"/>
                      <a:pt x="277" y="446"/>
                      <a:pt x="276" y="445"/>
                    </a:cubicBezTo>
                    <a:cubicBezTo>
                      <a:pt x="275" y="442"/>
                      <a:pt x="276" y="441"/>
                      <a:pt x="279" y="443"/>
                    </a:cubicBezTo>
                    <a:cubicBezTo>
                      <a:pt x="279" y="443"/>
                      <a:pt x="280" y="444"/>
                      <a:pt x="280" y="445"/>
                    </a:cubicBezTo>
                    <a:cubicBezTo>
                      <a:pt x="280" y="446"/>
                      <a:pt x="279" y="446"/>
                      <a:pt x="279" y="447"/>
                    </a:cubicBezTo>
                    <a:close/>
                    <a:moveTo>
                      <a:pt x="309" y="572"/>
                    </a:moveTo>
                    <a:cubicBezTo>
                      <a:pt x="309" y="572"/>
                      <a:pt x="307" y="572"/>
                      <a:pt x="306" y="571"/>
                    </a:cubicBezTo>
                    <a:cubicBezTo>
                      <a:pt x="307" y="570"/>
                      <a:pt x="308" y="568"/>
                      <a:pt x="309" y="567"/>
                    </a:cubicBezTo>
                    <a:cubicBezTo>
                      <a:pt x="310" y="567"/>
                      <a:pt x="311" y="567"/>
                      <a:pt x="312" y="568"/>
                    </a:cubicBezTo>
                    <a:cubicBezTo>
                      <a:pt x="311" y="569"/>
                      <a:pt x="310" y="571"/>
                      <a:pt x="309" y="572"/>
                    </a:cubicBezTo>
                    <a:close/>
                    <a:moveTo>
                      <a:pt x="375" y="415"/>
                    </a:moveTo>
                    <a:cubicBezTo>
                      <a:pt x="372" y="415"/>
                      <a:pt x="370" y="415"/>
                      <a:pt x="367" y="414"/>
                    </a:cubicBezTo>
                    <a:cubicBezTo>
                      <a:pt x="365" y="413"/>
                      <a:pt x="364" y="411"/>
                      <a:pt x="366" y="409"/>
                    </a:cubicBezTo>
                    <a:cubicBezTo>
                      <a:pt x="369" y="406"/>
                      <a:pt x="373" y="407"/>
                      <a:pt x="376" y="410"/>
                    </a:cubicBezTo>
                    <a:cubicBezTo>
                      <a:pt x="376" y="411"/>
                      <a:pt x="376" y="415"/>
                      <a:pt x="375" y="415"/>
                    </a:cubicBezTo>
                    <a:close/>
                    <a:moveTo>
                      <a:pt x="390" y="204"/>
                    </a:moveTo>
                    <a:cubicBezTo>
                      <a:pt x="387" y="206"/>
                      <a:pt x="384" y="207"/>
                      <a:pt x="382" y="203"/>
                    </a:cubicBezTo>
                    <a:cubicBezTo>
                      <a:pt x="380" y="200"/>
                      <a:pt x="382" y="198"/>
                      <a:pt x="384" y="197"/>
                    </a:cubicBezTo>
                    <a:cubicBezTo>
                      <a:pt x="386" y="196"/>
                      <a:pt x="388" y="198"/>
                      <a:pt x="389" y="199"/>
                    </a:cubicBezTo>
                    <a:cubicBezTo>
                      <a:pt x="390" y="200"/>
                      <a:pt x="390" y="203"/>
                      <a:pt x="390" y="204"/>
                    </a:cubicBezTo>
                    <a:close/>
                    <a:moveTo>
                      <a:pt x="747" y="345"/>
                    </a:moveTo>
                    <a:cubicBezTo>
                      <a:pt x="747" y="344"/>
                      <a:pt x="746" y="343"/>
                      <a:pt x="746" y="343"/>
                    </a:cubicBezTo>
                    <a:cubicBezTo>
                      <a:pt x="747" y="342"/>
                      <a:pt x="748" y="341"/>
                      <a:pt x="750" y="341"/>
                    </a:cubicBezTo>
                    <a:cubicBezTo>
                      <a:pt x="750" y="341"/>
                      <a:pt x="751" y="342"/>
                      <a:pt x="751" y="343"/>
                    </a:cubicBezTo>
                    <a:cubicBezTo>
                      <a:pt x="750" y="343"/>
                      <a:pt x="748" y="344"/>
                      <a:pt x="747" y="345"/>
                    </a:cubicBezTo>
                    <a:close/>
                  </a:path>
                </a:pathLst>
              </a:custGeom>
              <a:solidFill>
                <a:schemeClr val="accent5">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algn="ctr"/>
                <a:endParaRPr lang="zh-CN" altLang="en-US">
                  <a:solidFill>
                    <a:schemeClr val="dk1"/>
                  </a:solidFill>
                  <a:latin typeface="微软雅黑"/>
                  <a:ea typeface="微软雅黑"/>
                </a:endParaRPr>
              </a:p>
            </p:txBody>
          </p:sp>
          <p:sp>
            <p:nvSpPr>
              <p:cNvPr id="27" name="Freeform 7"/>
              <p:cNvSpPr>
                <a:spLocks noEditPoints="1"/>
              </p:cNvSpPr>
              <p:nvPr>
                <p:custDataLst>
                  <p:tags r:id="rId20"/>
                </p:custDataLst>
              </p:nvPr>
            </p:nvSpPr>
            <p:spPr bwMode="auto">
              <a:xfrm rot="1500000" flipH="1" flipV="1">
                <a:off x="7560" y="2356"/>
                <a:ext cx="310" cy="280"/>
              </a:xfrm>
              <a:custGeom>
                <a:gdLst>
                  <a:gd name="T0" fmla="*/ 232 w 260"/>
                  <a:gd name="T1" fmla="*/ 93 h 235"/>
                  <a:gd name="T2" fmla="*/ 165 w 260"/>
                  <a:gd name="T3" fmla="*/ 69 h 235"/>
                  <a:gd name="T4" fmla="*/ 159 w 260"/>
                  <a:gd name="T5" fmla="*/ 6 h 235"/>
                  <a:gd name="T6" fmla="*/ 150 w 260"/>
                  <a:gd name="T7" fmla="*/ 3 h 235"/>
                  <a:gd name="T8" fmla="*/ 110 w 260"/>
                  <a:gd name="T9" fmla="*/ 53 h 235"/>
                  <a:gd name="T10" fmla="*/ 50 w 260"/>
                  <a:gd name="T11" fmla="*/ 47 h 235"/>
                  <a:gd name="T12" fmla="*/ 9 w 260"/>
                  <a:gd name="T13" fmla="*/ 44 h 235"/>
                  <a:gd name="T14" fmla="*/ 13 w 260"/>
                  <a:gd name="T15" fmla="*/ 72 h 235"/>
                  <a:gd name="T16" fmla="*/ 39 w 260"/>
                  <a:gd name="T17" fmla="*/ 135 h 235"/>
                  <a:gd name="T18" fmla="*/ 1 w 260"/>
                  <a:gd name="T19" fmla="*/ 190 h 235"/>
                  <a:gd name="T20" fmla="*/ 11 w 260"/>
                  <a:gd name="T21" fmla="*/ 195 h 235"/>
                  <a:gd name="T22" fmla="*/ 105 w 260"/>
                  <a:gd name="T23" fmla="*/ 182 h 235"/>
                  <a:gd name="T24" fmla="*/ 173 w 260"/>
                  <a:gd name="T25" fmla="*/ 228 h 235"/>
                  <a:gd name="T26" fmla="*/ 173 w 260"/>
                  <a:gd name="T27" fmla="*/ 182 h 235"/>
                  <a:gd name="T28" fmla="*/ 179 w 260"/>
                  <a:gd name="T29" fmla="*/ 142 h 235"/>
                  <a:gd name="T30" fmla="*/ 257 w 260"/>
                  <a:gd name="T31" fmla="*/ 108 h 235"/>
                  <a:gd name="T32" fmla="*/ 256 w 260"/>
                  <a:gd name="T33" fmla="*/ 99 h 235"/>
                  <a:gd name="T34" fmla="*/ 151 w 260"/>
                  <a:gd name="T35" fmla="*/ 12 h 235"/>
                  <a:gd name="T36" fmla="*/ 157 w 260"/>
                  <a:gd name="T37" fmla="*/ 74 h 235"/>
                  <a:gd name="T38" fmla="*/ 113 w 260"/>
                  <a:gd name="T39" fmla="*/ 58 h 235"/>
                  <a:gd name="T40" fmla="*/ 12 w 260"/>
                  <a:gd name="T41" fmla="*/ 56 h 235"/>
                  <a:gd name="T42" fmla="*/ 40 w 260"/>
                  <a:gd name="T43" fmla="*/ 51 h 235"/>
                  <a:gd name="T44" fmla="*/ 96 w 260"/>
                  <a:gd name="T45" fmla="*/ 66 h 235"/>
                  <a:gd name="T46" fmla="*/ 17 w 260"/>
                  <a:gd name="T47" fmla="*/ 66 h 235"/>
                  <a:gd name="T48" fmla="*/ 12 w 260"/>
                  <a:gd name="T49" fmla="*/ 180 h 235"/>
                  <a:gd name="T50" fmla="*/ 54 w 260"/>
                  <a:gd name="T51" fmla="*/ 128 h 235"/>
                  <a:gd name="T52" fmla="*/ 92 w 260"/>
                  <a:gd name="T53" fmla="*/ 168 h 235"/>
                  <a:gd name="T54" fmla="*/ 95 w 260"/>
                  <a:gd name="T55" fmla="*/ 160 h 235"/>
                  <a:gd name="T56" fmla="*/ 67 w 260"/>
                  <a:gd name="T57" fmla="*/ 114 h 235"/>
                  <a:gd name="T58" fmla="*/ 110 w 260"/>
                  <a:gd name="T59" fmla="*/ 70 h 235"/>
                  <a:gd name="T60" fmla="*/ 161 w 260"/>
                  <a:gd name="T61" fmla="*/ 91 h 235"/>
                  <a:gd name="T62" fmla="*/ 144 w 260"/>
                  <a:gd name="T63" fmla="*/ 150 h 235"/>
                  <a:gd name="T64" fmla="*/ 95 w 260"/>
                  <a:gd name="T65" fmla="*/ 160 h 235"/>
                  <a:gd name="T66" fmla="*/ 160 w 260"/>
                  <a:gd name="T67" fmla="*/ 222 h 235"/>
                  <a:gd name="T68" fmla="*/ 110 w 260"/>
                  <a:gd name="T69" fmla="*/ 170 h 235"/>
                  <a:gd name="T70" fmla="*/ 164 w 260"/>
                  <a:gd name="T71" fmla="*/ 152 h 235"/>
                  <a:gd name="T72" fmla="*/ 168 w 260"/>
                  <a:gd name="T73" fmla="*/ 218 h 235"/>
                  <a:gd name="T74" fmla="*/ 219 w 260"/>
                  <a:gd name="T75" fmla="*/ 119 h 235"/>
                  <a:gd name="T76" fmla="*/ 171 w 260"/>
                  <a:gd name="T77" fmla="*/ 135 h 235"/>
                  <a:gd name="T78" fmla="*/ 175 w 260"/>
                  <a:gd name="T79" fmla="*/ 87 h 235"/>
                  <a:gd name="T80" fmla="*/ 244 w 260"/>
                  <a:gd name="T81" fmla="*/ 103 h 235"/>
                  <a:gd name="T82" fmla="*/ 245 w 260"/>
                  <a:gd name="T83" fmla="*/ 107 h 2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60" h="235">
                    <a:moveTo>
                      <a:pt x="256" y="99"/>
                    </a:moveTo>
                    <a:cubicBezTo>
                      <a:pt x="248" y="97"/>
                      <a:pt x="240" y="95"/>
                      <a:pt x="232" y="93"/>
                    </a:cubicBezTo>
                    <a:cubicBezTo>
                      <a:pt x="213" y="90"/>
                      <a:pt x="194" y="86"/>
                      <a:pt x="175" y="80"/>
                    </a:cubicBezTo>
                    <a:cubicBezTo>
                      <a:pt x="169" y="78"/>
                      <a:pt x="166" y="76"/>
                      <a:pt x="165" y="69"/>
                    </a:cubicBezTo>
                    <a:cubicBezTo>
                      <a:pt x="165" y="68"/>
                      <a:pt x="165" y="66"/>
                      <a:pt x="165" y="64"/>
                    </a:cubicBezTo>
                    <a:cubicBezTo>
                      <a:pt x="166" y="45"/>
                      <a:pt x="162" y="25"/>
                      <a:pt x="159" y="6"/>
                    </a:cubicBezTo>
                    <a:cubicBezTo>
                      <a:pt x="159" y="4"/>
                      <a:pt x="159" y="1"/>
                      <a:pt x="156" y="0"/>
                    </a:cubicBezTo>
                    <a:cubicBezTo>
                      <a:pt x="154" y="0"/>
                      <a:pt x="152" y="2"/>
                      <a:pt x="150" y="3"/>
                    </a:cubicBezTo>
                    <a:cubicBezTo>
                      <a:pt x="148" y="6"/>
                      <a:pt x="146" y="9"/>
                      <a:pt x="143" y="12"/>
                    </a:cubicBezTo>
                    <a:cubicBezTo>
                      <a:pt x="132" y="25"/>
                      <a:pt x="120" y="39"/>
                      <a:pt x="110" y="53"/>
                    </a:cubicBezTo>
                    <a:cubicBezTo>
                      <a:pt x="105" y="59"/>
                      <a:pt x="100" y="60"/>
                      <a:pt x="93" y="58"/>
                    </a:cubicBezTo>
                    <a:cubicBezTo>
                      <a:pt x="79" y="54"/>
                      <a:pt x="64" y="50"/>
                      <a:pt x="50" y="47"/>
                    </a:cubicBezTo>
                    <a:cubicBezTo>
                      <a:pt x="41" y="45"/>
                      <a:pt x="33" y="43"/>
                      <a:pt x="21" y="44"/>
                    </a:cubicBezTo>
                    <a:cubicBezTo>
                      <a:pt x="19" y="44"/>
                      <a:pt x="14" y="44"/>
                      <a:pt x="9" y="44"/>
                    </a:cubicBezTo>
                    <a:cubicBezTo>
                      <a:pt x="5" y="44"/>
                      <a:pt x="3" y="48"/>
                      <a:pt x="4" y="53"/>
                    </a:cubicBezTo>
                    <a:cubicBezTo>
                      <a:pt x="5" y="60"/>
                      <a:pt x="9" y="66"/>
                      <a:pt x="13" y="72"/>
                    </a:cubicBezTo>
                    <a:cubicBezTo>
                      <a:pt x="22" y="82"/>
                      <a:pt x="30" y="91"/>
                      <a:pt x="39" y="101"/>
                    </a:cubicBezTo>
                    <a:cubicBezTo>
                      <a:pt x="57" y="121"/>
                      <a:pt x="57" y="114"/>
                      <a:pt x="39" y="135"/>
                    </a:cubicBezTo>
                    <a:cubicBezTo>
                      <a:pt x="30" y="147"/>
                      <a:pt x="19" y="157"/>
                      <a:pt x="11" y="169"/>
                    </a:cubicBezTo>
                    <a:cubicBezTo>
                      <a:pt x="7" y="176"/>
                      <a:pt x="3" y="182"/>
                      <a:pt x="1" y="190"/>
                    </a:cubicBezTo>
                    <a:cubicBezTo>
                      <a:pt x="0" y="193"/>
                      <a:pt x="2" y="196"/>
                      <a:pt x="6" y="196"/>
                    </a:cubicBezTo>
                    <a:cubicBezTo>
                      <a:pt x="7" y="196"/>
                      <a:pt x="9" y="196"/>
                      <a:pt x="11" y="195"/>
                    </a:cubicBezTo>
                    <a:cubicBezTo>
                      <a:pt x="36" y="190"/>
                      <a:pt x="62" y="186"/>
                      <a:pt x="87" y="177"/>
                    </a:cubicBezTo>
                    <a:cubicBezTo>
                      <a:pt x="95" y="174"/>
                      <a:pt x="100" y="175"/>
                      <a:pt x="105" y="182"/>
                    </a:cubicBezTo>
                    <a:cubicBezTo>
                      <a:pt x="121" y="202"/>
                      <a:pt x="141" y="218"/>
                      <a:pt x="162" y="232"/>
                    </a:cubicBezTo>
                    <a:cubicBezTo>
                      <a:pt x="167" y="235"/>
                      <a:pt x="171" y="234"/>
                      <a:pt x="173" y="228"/>
                    </a:cubicBezTo>
                    <a:cubicBezTo>
                      <a:pt x="174" y="224"/>
                      <a:pt x="174" y="220"/>
                      <a:pt x="174" y="216"/>
                    </a:cubicBezTo>
                    <a:cubicBezTo>
                      <a:pt x="175" y="205"/>
                      <a:pt x="174" y="193"/>
                      <a:pt x="173" y="182"/>
                    </a:cubicBezTo>
                    <a:cubicBezTo>
                      <a:pt x="172" y="173"/>
                      <a:pt x="171" y="163"/>
                      <a:pt x="171" y="154"/>
                    </a:cubicBezTo>
                    <a:cubicBezTo>
                      <a:pt x="170" y="148"/>
                      <a:pt x="173" y="144"/>
                      <a:pt x="179" y="142"/>
                    </a:cubicBezTo>
                    <a:cubicBezTo>
                      <a:pt x="189" y="138"/>
                      <a:pt x="200" y="134"/>
                      <a:pt x="210" y="130"/>
                    </a:cubicBezTo>
                    <a:cubicBezTo>
                      <a:pt x="226" y="124"/>
                      <a:pt x="241" y="116"/>
                      <a:pt x="257" y="108"/>
                    </a:cubicBezTo>
                    <a:cubicBezTo>
                      <a:pt x="259" y="107"/>
                      <a:pt x="260" y="105"/>
                      <a:pt x="260" y="102"/>
                    </a:cubicBezTo>
                    <a:cubicBezTo>
                      <a:pt x="259" y="101"/>
                      <a:pt x="257" y="99"/>
                      <a:pt x="256" y="99"/>
                    </a:cubicBezTo>
                    <a:close/>
                    <a:moveTo>
                      <a:pt x="113" y="58"/>
                    </a:moveTo>
                    <a:cubicBezTo>
                      <a:pt x="124" y="43"/>
                      <a:pt x="137" y="28"/>
                      <a:pt x="151" y="12"/>
                    </a:cubicBezTo>
                    <a:cubicBezTo>
                      <a:pt x="155" y="21"/>
                      <a:pt x="157" y="28"/>
                      <a:pt x="157" y="35"/>
                    </a:cubicBezTo>
                    <a:cubicBezTo>
                      <a:pt x="157" y="48"/>
                      <a:pt x="162" y="61"/>
                      <a:pt x="157" y="74"/>
                    </a:cubicBezTo>
                    <a:cubicBezTo>
                      <a:pt x="142" y="74"/>
                      <a:pt x="128" y="69"/>
                      <a:pt x="114" y="64"/>
                    </a:cubicBezTo>
                    <a:cubicBezTo>
                      <a:pt x="111" y="63"/>
                      <a:pt x="112" y="60"/>
                      <a:pt x="113" y="58"/>
                    </a:cubicBezTo>
                    <a:close/>
                    <a:moveTo>
                      <a:pt x="17" y="66"/>
                    </a:moveTo>
                    <a:cubicBezTo>
                      <a:pt x="15" y="63"/>
                      <a:pt x="13" y="60"/>
                      <a:pt x="12" y="56"/>
                    </a:cubicBezTo>
                    <a:cubicBezTo>
                      <a:pt x="10" y="54"/>
                      <a:pt x="12" y="50"/>
                      <a:pt x="16" y="50"/>
                    </a:cubicBezTo>
                    <a:cubicBezTo>
                      <a:pt x="24" y="50"/>
                      <a:pt x="32" y="50"/>
                      <a:pt x="40" y="51"/>
                    </a:cubicBezTo>
                    <a:cubicBezTo>
                      <a:pt x="56" y="54"/>
                      <a:pt x="72" y="59"/>
                      <a:pt x="88" y="63"/>
                    </a:cubicBezTo>
                    <a:cubicBezTo>
                      <a:pt x="91" y="63"/>
                      <a:pt x="93" y="65"/>
                      <a:pt x="96" y="66"/>
                    </a:cubicBezTo>
                    <a:cubicBezTo>
                      <a:pt x="89" y="80"/>
                      <a:pt x="72" y="100"/>
                      <a:pt x="58" y="111"/>
                    </a:cubicBezTo>
                    <a:cubicBezTo>
                      <a:pt x="44" y="96"/>
                      <a:pt x="29" y="83"/>
                      <a:pt x="17" y="66"/>
                    </a:cubicBezTo>
                    <a:close/>
                    <a:moveTo>
                      <a:pt x="12" y="188"/>
                    </a:moveTo>
                    <a:cubicBezTo>
                      <a:pt x="8" y="185"/>
                      <a:pt x="11" y="182"/>
                      <a:pt x="12" y="180"/>
                    </a:cubicBezTo>
                    <a:cubicBezTo>
                      <a:pt x="15" y="175"/>
                      <a:pt x="18" y="170"/>
                      <a:pt x="22" y="165"/>
                    </a:cubicBezTo>
                    <a:cubicBezTo>
                      <a:pt x="33" y="153"/>
                      <a:pt x="43" y="140"/>
                      <a:pt x="54" y="128"/>
                    </a:cubicBezTo>
                    <a:cubicBezTo>
                      <a:pt x="55" y="127"/>
                      <a:pt x="57" y="126"/>
                      <a:pt x="59" y="125"/>
                    </a:cubicBezTo>
                    <a:cubicBezTo>
                      <a:pt x="71" y="138"/>
                      <a:pt x="81" y="152"/>
                      <a:pt x="92" y="168"/>
                    </a:cubicBezTo>
                    <a:cubicBezTo>
                      <a:pt x="65" y="179"/>
                      <a:pt x="38" y="184"/>
                      <a:pt x="12" y="188"/>
                    </a:cubicBezTo>
                    <a:close/>
                    <a:moveTo>
                      <a:pt x="95" y="160"/>
                    </a:moveTo>
                    <a:cubicBezTo>
                      <a:pt x="86" y="147"/>
                      <a:pt x="76" y="135"/>
                      <a:pt x="66" y="122"/>
                    </a:cubicBezTo>
                    <a:cubicBezTo>
                      <a:pt x="64" y="119"/>
                      <a:pt x="64" y="117"/>
                      <a:pt x="67" y="114"/>
                    </a:cubicBezTo>
                    <a:cubicBezTo>
                      <a:pt x="78" y="100"/>
                      <a:pt x="90" y="86"/>
                      <a:pt x="102" y="72"/>
                    </a:cubicBezTo>
                    <a:cubicBezTo>
                      <a:pt x="104" y="70"/>
                      <a:pt x="107" y="69"/>
                      <a:pt x="110" y="70"/>
                    </a:cubicBezTo>
                    <a:cubicBezTo>
                      <a:pt x="124" y="74"/>
                      <a:pt x="139" y="78"/>
                      <a:pt x="153" y="81"/>
                    </a:cubicBezTo>
                    <a:cubicBezTo>
                      <a:pt x="158" y="82"/>
                      <a:pt x="161" y="85"/>
                      <a:pt x="161" y="91"/>
                    </a:cubicBezTo>
                    <a:cubicBezTo>
                      <a:pt x="162" y="101"/>
                      <a:pt x="163" y="111"/>
                      <a:pt x="164" y="121"/>
                    </a:cubicBezTo>
                    <a:cubicBezTo>
                      <a:pt x="164" y="145"/>
                      <a:pt x="167" y="140"/>
                      <a:pt x="144" y="150"/>
                    </a:cubicBezTo>
                    <a:cubicBezTo>
                      <a:pt x="132" y="155"/>
                      <a:pt x="120" y="159"/>
                      <a:pt x="108" y="164"/>
                    </a:cubicBezTo>
                    <a:cubicBezTo>
                      <a:pt x="103" y="165"/>
                      <a:pt x="99" y="165"/>
                      <a:pt x="95" y="160"/>
                    </a:cubicBezTo>
                    <a:close/>
                    <a:moveTo>
                      <a:pt x="168" y="218"/>
                    </a:moveTo>
                    <a:cubicBezTo>
                      <a:pt x="167" y="224"/>
                      <a:pt x="165" y="225"/>
                      <a:pt x="160" y="222"/>
                    </a:cubicBezTo>
                    <a:cubicBezTo>
                      <a:pt x="140" y="210"/>
                      <a:pt x="124" y="195"/>
                      <a:pt x="109" y="177"/>
                    </a:cubicBezTo>
                    <a:cubicBezTo>
                      <a:pt x="106" y="174"/>
                      <a:pt x="107" y="171"/>
                      <a:pt x="110" y="170"/>
                    </a:cubicBezTo>
                    <a:cubicBezTo>
                      <a:pt x="126" y="163"/>
                      <a:pt x="143" y="157"/>
                      <a:pt x="159" y="151"/>
                    </a:cubicBezTo>
                    <a:cubicBezTo>
                      <a:pt x="160" y="150"/>
                      <a:pt x="161" y="151"/>
                      <a:pt x="164" y="152"/>
                    </a:cubicBezTo>
                    <a:cubicBezTo>
                      <a:pt x="165" y="170"/>
                      <a:pt x="167" y="189"/>
                      <a:pt x="168" y="207"/>
                    </a:cubicBezTo>
                    <a:cubicBezTo>
                      <a:pt x="168" y="211"/>
                      <a:pt x="168" y="214"/>
                      <a:pt x="168" y="218"/>
                    </a:cubicBezTo>
                    <a:close/>
                    <a:moveTo>
                      <a:pt x="245" y="107"/>
                    </a:moveTo>
                    <a:cubicBezTo>
                      <a:pt x="236" y="111"/>
                      <a:pt x="228" y="116"/>
                      <a:pt x="219" y="119"/>
                    </a:cubicBezTo>
                    <a:cubicBezTo>
                      <a:pt x="206" y="125"/>
                      <a:pt x="192" y="130"/>
                      <a:pt x="178" y="136"/>
                    </a:cubicBezTo>
                    <a:cubicBezTo>
                      <a:pt x="176" y="136"/>
                      <a:pt x="174" y="137"/>
                      <a:pt x="171" y="135"/>
                    </a:cubicBezTo>
                    <a:cubicBezTo>
                      <a:pt x="169" y="120"/>
                      <a:pt x="167" y="104"/>
                      <a:pt x="168" y="87"/>
                    </a:cubicBezTo>
                    <a:cubicBezTo>
                      <a:pt x="171" y="87"/>
                      <a:pt x="173" y="86"/>
                      <a:pt x="175" y="87"/>
                    </a:cubicBezTo>
                    <a:cubicBezTo>
                      <a:pt x="196" y="94"/>
                      <a:pt x="217" y="97"/>
                      <a:pt x="237" y="101"/>
                    </a:cubicBezTo>
                    <a:cubicBezTo>
                      <a:pt x="240" y="101"/>
                      <a:pt x="242" y="102"/>
                      <a:pt x="244" y="103"/>
                    </a:cubicBezTo>
                    <a:cubicBezTo>
                      <a:pt x="245" y="103"/>
                      <a:pt x="245" y="103"/>
                      <a:pt x="245" y="104"/>
                    </a:cubicBezTo>
                    <a:cubicBezTo>
                      <a:pt x="245" y="105"/>
                      <a:pt x="245" y="107"/>
                      <a:pt x="245" y="107"/>
                    </a:cubicBezTo>
                    <a:close/>
                  </a:path>
                </a:pathLst>
              </a:custGeom>
              <a:solidFill>
                <a:schemeClr val="accent5">
                  <a:lumMod val="60000"/>
                  <a:lumOff val="4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algn="ctr"/>
                <a:endParaRPr lang="zh-CN" altLang="en-US">
                  <a:solidFill>
                    <a:schemeClr val="dk1"/>
                  </a:solidFill>
                  <a:latin typeface="微软雅黑"/>
                  <a:ea typeface="微软雅黑"/>
                </a:endParaRPr>
              </a:p>
            </p:txBody>
          </p:sp>
        </p:grpSp>
        <p:grpSp>
          <p:nvGrpSpPr>
            <p:cNvPr id="28" name="组合 27"/>
            <p:cNvGrpSpPr/>
            <p:nvPr/>
          </p:nvGrpSpPr>
          <p:grpSpPr>
            <a:xfrm>
              <a:off x="1528" y="6095"/>
              <a:ext cx="493" cy="521"/>
              <a:chOff x="6408" y="2792"/>
              <a:chExt cx="581" cy="612"/>
            </a:xfrm>
          </p:grpSpPr>
          <p:sp>
            <p:nvSpPr>
              <p:cNvPr id="29" name="Freeform 7"/>
              <p:cNvSpPr>
                <a:spLocks noEditPoints="1"/>
              </p:cNvSpPr>
              <p:nvPr>
                <p:custDataLst>
                  <p:tags r:id="rId21"/>
                </p:custDataLst>
              </p:nvPr>
            </p:nvSpPr>
            <p:spPr bwMode="auto">
              <a:xfrm rot="20100000" flipV="1">
                <a:off x="6410" y="2792"/>
                <a:ext cx="268" cy="243"/>
              </a:xfrm>
              <a:custGeom>
                <a:gdLst>
                  <a:gd name="T0" fmla="*/ 232 w 260"/>
                  <a:gd name="T1" fmla="*/ 93 h 235"/>
                  <a:gd name="T2" fmla="*/ 165 w 260"/>
                  <a:gd name="T3" fmla="*/ 69 h 235"/>
                  <a:gd name="T4" fmla="*/ 159 w 260"/>
                  <a:gd name="T5" fmla="*/ 6 h 235"/>
                  <a:gd name="T6" fmla="*/ 150 w 260"/>
                  <a:gd name="T7" fmla="*/ 3 h 235"/>
                  <a:gd name="T8" fmla="*/ 110 w 260"/>
                  <a:gd name="T9" fmla="*/ 53 h 235"/>
                  <a:gd name="T10" fmla="*/ 50 w 260"/>
                  <a:gd name="T11" fmla="*/ 47 h 235"/>
                  <a:gd name="T12" fmla="*/ 9 w 260"/>
                  <a:gd name="T13" fmla="*/ 44 h 235"/>
                  <a:gd name="T14" fmla="*/ 13 w 260"/>
                  <a:gd name="T15" fmla="*/ 72 h 235"/>
                  <a:gd name="T16" fmla="*/ 39 w 260"/>
                  <a:gd name="T17" fmla="*/ 135 h 235"/>
                  <a:gd name="T18" fmla="*/ 1 w 260"/>
                  <a:gd name="T19" fmla="*/ 190 h 235"/>
                  <a:gd name="T20" fmla="*/ 11 w 260"/>
                  <a:gd name="T21" fmla="*/ 195 h 235"/>
                  <a:gd name="T22" fmla="*/ 105 w 260"/>
                  <a:gd name="T23" fmla="*/ 182 h 235"/>
                  <a:gd name="T24" fmla="*/ 173 w 260"/>
                  <a:gd name="T25" fmla="*/ 228 h 235"/>
                  <a:gd name="T26" fmla="*/ 173 w 260"/>
                  <a:gd name="T27" fmla="*/ 182 h 235"/>
                  <a:gd name="T28" fmla="*/ 179 w 260"/>
                  <a:gd name="T29" fmla="*/ 142 h 235"/>
                  <a:gd name="T30" fmla="*/ 257 w 260"/>
                  <a:gd name="T31" fmla="*/ 108 h 235"/>
                  <a:gd name="T32" fmla="*/ 256 w 260"/>
                  <a:gd name="T33" fmla="*/ 99 h 235"/>
                  <a:gd name="T34" fmla="*/ 151 w 260"/>
                  <a:gd name="T35" fmla="*/ 12 h 235"/>
                  <a:gd name="T36" fmla="*/ 157 w 260"/>
                  <a:gd name="T37" fmla="*/ 74 h 235"/>
                  <a:gd name="T38" fmla="*/ 113 w 260"/>
                  <a:gd name="T39" fmla="*/ 58 h 235"/>
                  <a:gd name="T40" fmla="*/ 12 w 260"/>
                  <a:gd name="T41" fmla="*/ 56 h 235"/>
                  <a:gd name="T42" fmla="*/ 40 w 260"/>
                  <a:gd name="T43" fmla="*/ 51 h 235"/>
                  <a:gd name="T44" fmla="*/ 96 w 260"/>
                  <a:gd name="T45" fmla="*/ 66 h 235"/>
                  <a:gd name="T46" fmla="*/ 17 w 260"/>
                  <a:gd name="T47" fmla="*/ 66 h 235"/>
                  <a:gd name="T48" fmla="*/ 12 w 260"/>
                  <a:gd name="T49" fmla="*/ 180 h 235"/>
                  <a:gd name="T50" fmla="*/ 54 w 260"/>
                  <a:gd name="T51" fmla="*/ 128 h 235"/>
                  <a:gd name="T52" fmla="*/ 92 w 260"/>
                  <a:gd name="T53" fmla="*/ 168 h 235"/>
                  <a:gd name="T54" fmla="*/ 95 w 260"/>
                  <a:gd name="T55" fmla="*/ 160 h 235"/>
                  <a:gd name="T56" fmla="*/ 67 w 260"/>
                  <a:gd name="T57" fmla="*/ 114 h 235"/>
                  <a:gd name="T58" fmla="*/ 110 w 260"/>
                  <a:gd name="T59" fmla="*/ 70 h 235"/>
                  <a:gd name="T60" fmla="*/ 161 w 260"/>
                  <a:gd name="T61" fmla="*/ 91 h 235"/>
                  <a:gd name="T62" fmla="*/ 144 w 260"/>
                  <a:gd name="T63" fmla="*/ 150 h 235"/>
                  <a:gd name="T64" fmla="*/ 95 w 260"/>
                  <a:gd name="T65" fmla="*/ 160 h 235"/>
                  <a:gd name="T66" fmla="*/ 160 w 260"/>
                  <a:gd name="T67" fmla="*/ 222 h 235"/>
                  <a:gd name="T68" fmla="*/ 110 w 260"/>
                  <a:gd name="T69" fmla="*/ 170 h 235"/>
                  <a:gd name="T70" fmla="*/ 164 w 260"/>
                  <a:gd name="T71" fmla="*/ 152 h 235"/>
                  <a:gd name="T72" fmla="*/ 168 w 260"/>
                  <a:gd name="T73" fmla="*/ 218 h 235"/>
                  <a:gd name="T74" fmla="*/ 219 w 260"/>
                  <a:gd name="T75" fmla="*/ 119 h 235"/>
                  <a:gd name="T76" fmla="*/ 171 w 260"/>
                  <a:gd name="T77" fmla="*/ 135 h 235"/>
                  <a:gd name="T78" fmla="*/ 175 w 260"/>
                  <a:gd name="T79" fmla="*/ 87 h 235"/>
                  <a:gd name="T80" fmla="*/ 244 w 260"/>
                  <a:gd name="T81" fmla="*/ 103 h 235"/>
                  <a:gd name="T82" fmla="*/ 245 w 260"/>
                  <a:gd name="T83" fmla="*/ 107 h 2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60" h="235">
                    <a:moveTo>
                      <a:pt x="256" y="99"/>
                    </a:moveTo>
                    <a:cubicBezTo>
                      <a:pt x="248" y="97"/>
                      <a:pt x="240" y="95"/>
                      <a:pt x="232" y="93"/>
                    </a:cubicBezTo>
                    <a:cubicBezTo>
                      <a:pt x="213" y="90"/>
                      <a:pt x="194" y="86"/>
                      <a:pt x="175" y="80"/>
                    </a:cubicBezTo>
                    <a:cubicBezTo>
                      <a:pt x="169" y="78"/>
                      <a:pt x="166" y="76"/>
                      <a:pt x="165" y="69"/>
                    </a:cubicBezTo>
                    <a:cubicBezTo>
                      <a:pt x="165" y="68"/>
                      <a:pt x="165" y="66"/>
                      <a:pt x="165" y="64"/>
                    </a:cubicBezTo>
                    <a:cubicBezTo>
                      <a:pt x="166" y="45"/>
                      <a:pt x="162" y="25"/>
                      <a:pt x="159" y="6"/>
                    </a:cubicBezTo>
                    <a:cubicBezTo>
                      <a:pt x="159" y="4"/>
                      <a:pt x="159" y="1"/>
                      <a:pt x="156" y="0"/>
                    </a:cubicBezTo>
                    <a:cubicBezTo>
                      <a:pt x="154" y="0"/>
                      <a:pt x="152" y="2"/>
                      <a:pt x="150" y="3"/>
                    </a:cubicBezTo>
                    <a:cubicBezTo>
                      <a:pt x="148" y="6"/>
                      <a:pt x="146" y="9"/>
                      <a:pt x="143" y="12"/>
                    </a:cubicBezTo>
                    <a:cubicBezTo>
                      <a:pt x="132" y="25"/>
                      <a:pt x="120" y="39"/>
                      <a:pt x="110" y="53"/>
                    </a:cubicBezTo>
                    <a:cubicBezTo>
                      <a:pt x="105" y="59"/>
                      <a:pt x="100" y="60"/>
                      <a:pt x="93" y="58"/>
                    </a:cubicBezTo>
                    <a:cubicBezTo>
                      <a:pt x="79" y="54"/>
                      <a:pt x="64" y="50"/>
                      <a:pt x="50" y="47"/>
                    </a:cubicBezTo>
                    <a:cubicBezTo>
                      <a:pt x="41" y="45"/>
                      <a:pt x="33" y="43"/>
                      <a:pt x="21" y="44"/>
                    </a:cubicBezTo>
                    <a:cubicBezTo>
                      <a:pt x="19" y="44"/>
                      <a:pt x="14" y="44"/>
                      <a:pt x="9" y="44"/>
                    </a:cubicBezTo>
                    <a:cubicBezTo>
                      <a:pt x="5" y="44"/>
                      <a:pt x="3" y="48"/>
                      <a:pt x="4" y="53"/>
                    </a:cubicBezTo>
                    <a:cubicBezTo>
                      <a:pt x="5" y="60"/>
                      <a:pt x="9" y="66"/>
                      <a:pt x="13" y="72"/>
                    </a:cubicBezTo>
                    <a:cubicBezTo>
                      <a:pt x="22" y="82"/>
                      <a:pt x="30" y="91"/>
                      <a:pt x="39" y="101"/>
                    </a:cubicBezTo>
                    <a:cubicBezTo>
                      <a:pt x="57" y="121"/>
                      <a:pt x="57" y="114"/>
                      <a:pt x="39" y="135"/>
                    </a:cubicBezTo>
                    <a:cubicBezTo>
                      <a:pt x="30" y="147"/>
                      <a:pt x="19" y="157"/>
                      <a:pt x="11" y="169"/>
                    </a:cubicBezTo>
                    <a:cubicBezTo>
                      <a:pt x="7" y="176"/>
                      <a:pt x="3" y="182"/>
                      <a:pt x="1" y="190"/>
                    </a:cubicBezTo>
                    <a:cubicBezTo>
                      <a:pt x="0" y="193"/>
                      <a:pt x="2" y="196"/>
                      <a:pt x="6" y="196"/>
                    </a:cubicBezTo>
                    <a:cubicBezTo>
                      <a:pt x="7" y="196"/>
                      <a:pt x="9" y="196"/>
                      <a:pt x="11" y="195"/>
                    </a:cubicBezTo>
                    <a:cubicBezTo>
                      <a:pt x="36" y="190"/>
                      <a:pt x="62" y="186"/>
                      <a:pt x="87" y="177"/>
                    </a:cubicBezTo>
                    <a:cubicBezTo>
                      <a:pt x="95" y="174"/>
                      <a:pt x="100" y="175"/>
                      <a:pt x="105" y="182"/>
                    </a:cubicBezTo>
                    <a:cubicBezTo>
                      <a:pt x="121" y="202"/>
                      <a:pt x="141" y="218"/>
                      <a:pt x="162" y="232"/>
                    </a:cubicBezTo>
                    <a:cubicBezTo>
                      <a:pt x="167" y="235"/>
                      <a:pt x="171" y="234"/>
                      <a:pt x="173" y="228"/>
                    </a:cubicBezTo>
                    <a:cubicBezTo>
                      <a:pt x="174" y="224"/>
                      <a:pt x="174" y="220"/>
                      <a:pt x="174" y="216"/>
                    </a:cubicBezTo>
                    <a:cubicBezTo>
                      <a:pt x="175" y="205"/>
                      <a:pt x="174" y="193"/>
                      <a:pt x="173" y="182"/>
                    </a:cubicBezTo>
                    <a:cubicBezTo>
                      <a:pt x="172" y="173"/>
                      <a:pt x="171" y="163"/>
                      <a:pt x="171" y="154"/>
                    </a:cubicBezTo>
                    <a:cubicBezTo>
                      <a:pt x="170" y="148"/>
                      <a:pt x="173" y="144"/>
                      <a:pt x="179" y="142"/>
                    </a:cubicBezTo>
                    <a:cubicBezTo>
                      <a:pt x="189" y="138"/>
                      <a:pt x="200" y="134"/>
                      <a:pt x="210" y="130"/>
                    </a:cubicBezTo>
                    <a:cubicBezTo>
                      <a:pt x="226" y="124"/>
                      <a:pt x="241" y="116"/>
                      <a:pt x="257" y="108"/>
                    </a:cubicBezTo>
                    <a:cubicBezTo>
                      <a:pt x="259" y="107"/>
                      <a:pt x="260" y="105"/>
                      <a:pt x="260" y="102"/>
                    </a:cubicBezTo>
                    <a:cubicBezTo>
                      <a:pt x="259" y="101"/>
                      <a:pt x="257" y="99"/>
                      <a:pt x="256" y="99"/>
                    </a:cubicBezTo>
                    <a:close/>
                    <a:moveTo>
                      <a:pt x="113" y="58"/>
                    </a:moveTo>
                    <a:cubicBezTo>
                      <a:pt x="124" y="43"/>
                      <a:pt x="137" y="28"/>
                      <a:pt x="151" y="12"/>
                    </a:cubicBezTo>
                    <a:cubicBezTo>
                      <a:pt x="155" y="21"/>
                      <a:pt x="157" y="28"/>
                      <a:pt x="157" y="35"/>
                    </a:cubicBezTo>
                    <a:cubicBezTo>
                      <a:pt x="157" y="48"/>
                      <a:pt x="162" y="61"/>
                      <a:pt x="157" y="74"/>
                    </a:cubicBezTo>
                    <a:cubicBezTo>
                      <a:pt x="142" y="74"/>
                      <a:pt x="128" y="69"/>
                      <a:pt x="114" y="64"/>
                    </a:cubicBezTo>
                    <a:cubicBezTo>
                      <a:pt x="111" y="63"/>
                      <a:pt x="112" y="60"/>
                      <a:pt x="113" y="58"/>
                    </a:cubicBezTo>
                    <a:close/>
                    <a:moveTo>
                      <a:pt x="17" y="66"/>
                    </a:moveTo>
                    <a:cubicBezTo>
                      <a:pt x="15" y="63"/>
                      <a:pt x="13" y="60"/>
                      <a:pt x="12" y="56"/>
                    </a:cubicBezTo>
                    <a:cubicBezTo>
                      <a:pt x="10" y="54"/>
                      <a:pt x="12" y="50"/>
                      <a:pt x="16" y="50"/>
                    </a:cubicBezTo>
                    <a:cubicBezTo>
                      <a:pt x="24" y="50"/>
                      <a:pt x="32" y="50"/>
                      <a:pt x="40" y="51"/>
                    </a:cubicBezTo>
                    <a:cubicBezTo>
                      <a:pt x="56" y="54"/>
                      <a:pt x="72" y="59"/>
                      <a:pt x="88" y="63"/>
                    </a:cubicBezTo>
                    <a:cubicBezTo>
                      <a:pt x="91" y="63"/>
                      <a:pt x="93" y="65"/>
                      <a:pt x="96" y="66"/>
                    </a:cubicBezTo>
                    <a:cubicBezTo>
                      <a:pt x="89" y="80"/>
                      <a:pt x="72" y="100"/>
                      <a:pt x="58" y="111"/>
                    </a:cubicBezTo>
                    <a:cubicBezTo>
                      <a:pt x="44" y="96"/>
                      <a:pt x="29" y="83"/>
                      <a:pt x="17" y="66"/>
                    </a:cubicBezTo>
                    <a:close/>
                    <a:moveTo>
                      <a:pt x="12" y="188"/>
                    </a:moveTo>
                    <a:cubicBezTo>
                      <a:pt x="8" y="185"/>
                      <a:pt x="11" y="182"/>
                      <a:pt x="12" y="180"/>
                    </a:cubicBezTo>
                    <a:cubicBezTo>
                      <a:pt x="15" y="175"/>
                      <a:pt x="18" y="170"/>
                      <a:pt x="22" y="165"/>
                    </a:cubicBezTo>
                    <a:cubicBezTo>
                      <a:pt x="33" y="153"/>
                      <a:pt x="43" y="140"/>
                      <a:pt x="54" y="128"/>
                    </a:cubicBezTo>
                    <a:cubicBezTo>
                      <a:pt x="55" y="127"/>
                      <a:pt x="57" y="126"/>
                      <a:pt x="59" y="125"/>
                    </a:cubicBezTo>
                    <a:cubicBezTo>
                      <a:pt x="71" y="138"/>
                      <a:pt x="81" y="152"/>
                      <a:pt x="92" y="168"/>
                    </a:cubicBezTo>
                    <a:cubicBezTo>
                      <a:pt x="65" y="179"/>
                      <a:pt x="38" y="184"/>
                      <a:pt x="12" y="188"/>
                    </a:cubicBezTo>
                    <a:close/>
                    <a:moveTo>
                      <a:pt x="95" y="160"/>
                    </a:moveTo>
                    <a:cubicBezTo>
                      <a:pt x="86" y="147"/>
                      <a:pt x="76" y="135"/>
                      <a:pt x="66" y="122"/>
                    </a:cubicBezTo>
                    <a:cubicBezTo>
                      <a:pt x="64" y="119"/>
                      <a:pt x="64" y="117"/>
                      <a:pt x="67" y="114"/>
                    </a:cubicBezTo>
                    <a:cubicBezTo>
                      <a:pt x="78" y="100"/>
                      <a:pt x="90" y="86"/>
                      <a:pt x="102" y="72"/>
                    </a:cubicBezTo>
                    <a:cubicBezTo>
                      <a:pt x="104" y="70"/>
                      <a:pt x="107" y="69"/>
                      <a:pt x="110" y="70"/>
                    </a:cubicBezTo>
                    <a:cubicBezTo>
                      <a:pt x="124" y="74"/>
                      <a:pt x="139" y="78"/>
                      <a:pt x="153" y="81"/>
                    </a:cubicBezTo>
                    <a:cubicBezTo>
                      <a:pt x="158" y="82"/>
                      <a:pt x="161" y="85"/>
                      <a:pt x="161" y="91"/>
                    </a:cubicBezTo>
                    <a:cubicBezTo>
                      <a:pt x="162" y="101"/>
                      <a:pt x="163" y="111"/>
                      <a:pt x="164" y="121"/>
                    </a:cubicBezTo>
                    <a:cubicBezTo>
                      <a:pt x="164" y="145"/>
                      <a:pt x="167" y="140"/>
                      <a:pt x="144" y="150"/>
                    </a:cubicBezTo>
                    <a:cubicBezTo>
                      <a:pt x="132" y="155"/>
                      <a:pt x="120" y="159"/>
                      <a:pt x="108" y="164"/>
                    </a:cubicBezTo>
                    <a:cubicBezTo>
                      <a:pt x="103" y="165"/>
                      <a:pt x="99" y="165"/>
                      <a:pt x="95" y="160"/>
                    </a:cubicBezTo>
                    <a:close/>
                    <a:moveTo>
                      <a:pt x="168" y="218"/>
                    </a:moveTo>
                    <a:cubicBezTo>
                      <a:pt x="167" y="224"/>
                      <a:pt x="165" y="225"/>
                      <a:pt x="160" y="222"/>
                    </a:cubicBezTo>
                    <a:cubicBezTo>
                      <a:pt x="140" y="210"/>
                      <a:pt x="124" y="195"/>
                      <a:pt x="109" y="177"/>
                    </a:cubicBezTo>
                    <a:cubicBezTo>
                      <a:pt x="106" y="174"/>
                      <a:pt x="107" y="171"/>
                      <a:pt x="110" y="170"/>
                    </a:cubicBezTo>
                    <a:cubicBezTo>
                      <a:pt x="126" y="163"/>
                      <a:pt x="143" y="157"/>
                      <a:pt x="159" y="151"/>
                    </a:cubicBezTo>
                    <a:cubicBezTo>
                      <a:pt x="160" y="150"/>
                      <a:pt x="161" y="151"/>
                      <a:pt x="164" y="152"/>
                    </a:cubicBezTo>
                    <a:cubicBezTo>
                      <a:pt x="165" y="170"/>
                      <a:pt x="167" y="189"/>
                      <a:pt x="168" y="207"/>
                    </a:cubicBezTo>
                    <a:cubicBezTo>
                      <a:pt x="168" y="211"/>
                      <a:pt x="168" y="214"/>
                      <a:pt x="168" y="218"/>
                    </a:cubicBezTo>
                    <a:close/>
                    <a:moveTo>
                      <a:pt x="245" y="107"/>
                    </a:moveTo>
                    <a:cubicBezTo>
                      <a:pt x="236" y="111"/>
                      <a:pt x="228" y="116"/>
                      <a:pt x="219" y="119"/>
                    </a:cubicBezTo>
                    <a:cubicBezTo>
                      <a:pt x="206" y="125"/>
                      <a:pt x="192" y="130"/>
                      <a:pt x="178" y="136"/>
                    </a:cubicBezTo>
                    <a:cubicBezTo>
                      <a:pt x="176" y="136"/>
                      <a:pt x="174" y="137"/>
                      <a:pt x="171" y="135"/>
                    </a:cubicBezTo>
                    <a:cubicBezTo>
                      <a:pt x="169" y="120"/>
                      <a:pt x="167" y="104"/>
                      <a:pt x="168" y="87"/>
                    </a:cubicBezTo>
                    <a:cubicBezTo>
                      <a:pt x="171" y="87"/>
                      <a:pt x="173" y="86"/>
                      <a:pt x="175" y="87"/>
                    </a:cubicBezTo>
                    <a:cubicBezTo>
                      <a:pt x="196" y="94"/>
                      <a:pt x="217" y="97"/>
                      <a:pt x="237" y="101"/>
                    </a:cubicBezTo>
                    <a:cubicBezTo>
                      <a:pt x="240" y="101"/>
                      <a:pt x="242" y="102"/>
                      <a:pt x="244" y="103"/>
                    </a:cubicBezTo>
                    <a:cubicBezTo>
                      <a:pt x="245" y="103"/>
                      <a:pt x="245" y="103"/>
                      <a:pt x="245" y="104"/>
                    </a:cubicBezTo>
                    <a:cubicBezTo>
                      <a:pt x="245" y="105"/>
                      <a:pt x="245" y="107"/>
                      <a:pt x="245" y="107"/>
                    </a:cubicBezTo>
                    <a:close/>
                  </a:path>
                </a:pathLst>
              </a:custGeom>
              <a:solidFill>
                <a:schemeClr val="accent2">
                  <a:lumMod val="60000"/>
                  <a:lumOff val="4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algn="ctr"/>
                <a:endParaRPr lang="zh-CN" altLang="en-US">
                  <a:solidFill>
                    <a:schemeClr val="dk1"/>
                  </a:solidFill>
                  <a:latin typeface="微软雅黑"/>
                  <a:ea typeface="微软雅黑"/>
                </a:endParaRPr>
              </a:p>
            </p:txBody>
          </p:sp>
          <p:sp>
            <p:nvSpPr>
              <p:cNvPr id="30" name="Freeform 159"/>
              <p:cNvSpPr>
                <a:spLocks noEditPoints="1"/>
              </p:cNvSpPr>
              <p:nvPr>
                <p:custDataLst>
                  <p:tags r:id="rId22"/>
                </p:custDataLst>
              </p:nvPr>
            </p:nvSpPr>
            <p:spPr bwMode="auto">
              <a:xfrm rot="20640000" flipV="1">
                <a:off x="6408" y="3085"/>
                <a:ext cx="359" cy="319"/>
              </a:xfrm>
              <a:custGeom>
                <a:gdLst>
                  <a:gd name="T0" fmla="*/ 770 w 795"/>
                  <a:gd name="T1" fmla="*/ 324 h 708"/>
                  <a:gd name="T2" fmla="*/ 613 w 795"/>
                  <a:gd name="T3" fmla="*/ 286 h 708"/>
                  <a:gd name="T4" fmla="*/ 523 w 795"/>
                  <a:gd name="T5" fmla="*/ 267 h 708"/>
                  <a:gd name="T6" fmla="*/ 465 w 795"/>
                  <a:gd name="T7" fmla="*/ 37 h 708"/>
                  <a:gd name="T8" fmla="*/ 442 w 795"/>
                  <a:gd name="T9" fmla="*/ 1 h 708"/>
                  <a:gd name="T10" fmla="*/ 414 w 795"/>
                  <a:gd name="T11" fmla="*/ 41 h 708"/>
                  <a:gd name="T12" fmla="*/ 304 w 795"/>
                  <a:gd name="T13" fmla="*/ 258 h 708"/>
                  <a:gd name="T14" fmla="*/ 188 w 795"/>
                  <a:gd name="T15" fmla="*/ 264 h 708"/>
                  <a:gd name="T16" fmla="*/ 41 w 795"/>
                  <a:gd name="T17" fmla="*/ 253 h 708"/>
                  <a:gd name="T18" fmla="*/ 21 w 795"/>
                  <a:gd name="T19" fmla="*/ 300 h 708"/>
                  <a:gd name="T20" fmla="*/ 181 w 795"/>
                  <a:gd name="T21" fmla="*/ 433 h 708"/>
                  <a:gd name="T22" fmla="*/ 122 w 795"/>
                  <a:gd name="T23" fmla="*/ 616 h 708"/>
                  <a:gd name="T24" fmla="*/ 126 w 795"/>
                  <a:gd name="T25" fmla="*/ 658 h 708"/>
                  <a:gd name="T26" fmla="*/ 239 w 795"/>
                  <a:gd name="T27" fmla="*/ 629 h 708"/>
                  <a:gd name="T28" fmla="*/ 374 w 795"/>
                  <a:gd name="T29" fmla="*/ 577 h 708"/>
                  <a:gd name="T30" fmla="*/ 579 w 795"/>
                  <a:gd name="T31" fmla="*/ 706 h 708"/>
                  <a:gd name="T32" fmla="*/ 603 w 795"/>
                  <a:gd name="T33" fmla="*/ 699 h 708"/>
                  <a:gd name="T34" fmla="*/ 593 w 795"/>
                  <a:gd name="T35" fmla="*/ 587 h 708"/>
                  <a:gd name="T36" fmla="*/ 578 w 795"/>
                  <a:gd name="T37" fmla="*/ 489 h 708"/>
                  <a:gd name="T38" fmla="*/ 677 w 795"/>
                  <a:gd name="T39" fmla="*/ 434 h 708"/>
                  <a:gd name="T40" fmla="*/ 787 w 795"/>
                  <a:gd name="T41" fmla="*/ 357 h 708"/>
                  <a:gd name="T42" fmla="*/ 111 w 795"/>
                  <a:gd name="T43" fmla="*/ 361 h 708"/>
                  <a:gd name="T44" fmla="*/ 112 w 795"/>
                  <a:gd name="T45" fmla="*/ 359 h 708"/>
                  <a:gd name="T46" fmla="*/ 111 w 795"/>
                  <a:gd name="T47" fmla="*/ 361 h 708"/>
                  <a:gd name="T48" fmla="*/ 175 w 795"/>
                  <a:gd name="T49" fmla="*/ 290 h 708"/>
                  <a:gd name="T50" fmla="*/ 181 w 795"/>
                  <a:gd name="T51" fmla="*/ 291 h 708"/>
                  <a:gd name="T52" fmla="*/ 143 w 795"/>
                  <a:gd name="T53" fmla="*/ 642 h 708"/>
                  <a:gd name="T54" fmla="*/ 142 w 795"/>
                  <a:gd name="T55" fmla="*/ 634 h 708"/>
                  <a:gd name="T56" fmla="*/ 143 w 795"/>
                  <a:gd name="T57" fmla="*/ 642 h 708"/>
                  <a:gd name="T58" fmla="*/ 164 w 795"/>
                  <a:gd name="T59" fmla="*/ 600 h 708"/>
                  <a:gd name="T60" fmla="*/ 160 w 795"/>
                  <a:gd name="T61" fmla="*/ 597 h 708"/>
                  <a:gd name="T62" fmla="*/ 174 w 795"/>
                  <a:gd name="T63" fmla="*/ 585 h 708"/>
                  <a:gd name="T64" fmla="*/ 185 w 795"/>
                  <a:gd name="T65" fmla="*/ 612 h 708"/>
                  <a:gd name="T66" fmla="*/ 185 w 795"/>
                  <a:gd name="T67" fmla="*/ 609 h 708"/>
                  <a:gd name="T68" fmla="*/ 185 w 795"/>
                  <a:gd name="T69" fmla="*/ 612 h 708"/>
                  <a:gd name="T70" fmla="*/ 185 w 795"/>
                  <a:gd name="T71" fmla="*/ 379 h 708"/>
                  <a:gd name="T72" fmla="*/ 189 w 795"/>
                  <a:gd name="T73" fmla="*/ 378 h 708"/>
                  <a:gd name="T74" fmla="*/ 211 w 795"/>
                  <a:gd name="T75" fmla="*/ 331 h 708"/>
                  <a:gd name="T76" fmla="*/ 194 w 795"/>
                  <a:gd name="T77" fmla="*/ 338 h 708"/>
                  <a:gd name="T78" fmla="*/ 196 w 795"/>
                  <a:gd name="T79" fmla="*/ 326 h 708"/>
                  <a:gd name="T80" fmla="*/ 211 w 795"/>
                  <a:gd name="T81" fmla="*/ 331 h 708"/>
                  <a:gd name="T82" fmla="*/ 226 w 795"/>
                  <a:gd name="T83" fmla="*/ 566 h 708"/>
                  <a:gd name="T84" fmla="*/ 232 w 795"/>
                  <a:gd name="T85" fmla="*/ 564 h 708"/>
                  <a:gd name="T86" fmla="*/ 235 w 795"/>
                  <a:gd name="T87" fmla="*/ 369 h 708"/>
                  <a:gd name="T88" fmla="*/ 235 w 795"/>
                  <a:gd name="T89" fmla="*/ 364 h 708"/>
                  <a:gd name="T90" fmla="*/ 235 w 795"/>
                  <a:gd name="T91" fmla="*/ 369 h 708"/>
                  <a:gd name="T92" fmla="*/ 243 w 795"/>
                  <a:gd name="T93" fmla="*/ 521 h 708"/>
                  <a:gd name="T94" fmla="*/ 249 w 795"/>
                  <a:gd name="T95" fmla="*/ 518 h 708"/>
                  <a:gd name="T96" fmla="*/ 279 w 795"/>
                  <a:gd name="T97" fmla="*/ 447 h 708"/>
                  <a:gd name="T98" fmla="*/ 279 w 795"/>
                  <a:gd name="T99" fmla="*/ 443 h 708"/>
                  <a:gd name="T100" fmla="*/ 279 w 795"/>
                  <a:gd name="T101" fmla="*/ 447 h 708"/>
                  <a:gd name="T102" fmla="*/ 306 w 795"/>
                  <a:gd name="T103" fmla="*/ 571 h 708"/>
                  <a:gd name="T104" fmla="*/ 312 w 795"/>
                  <a:gd name="T105" fmla="*/ 568 h 708"/>
                  <a:gd name="T106" fmla="*/ 375 w 795"/>
                  <a:gd name="T107" fmla="*/ 415 h 708"/>
                  <a:gd name="T108" fmla="*/ 366 w 795"/>
                  <a:gd name="T109" fmla="*/ 409 h 708"/>
                  <a:gd name="T110" fmla="*/ 375 w 795"/>
                  <a:gd name="T111" fmla="*/ 415 h 708"/>
                  <a:gd name="T112" fmla="*/ 382 w 795"/>
                  <a:gd name="T113" fmla="*/ 203 h 708"/>
                  <a:gd name="T114" fmla="*/ 389 w 795"/>
                  <a:gd name="T115" fmla="*/ 199 h 708"/>
                  <a:gd name="T116" fmla="*/ 747 w 795"/>
                  <a:gd name="T117" fmla="*/ 345 h 708"/>
                  <a:gd name="T118" fmla="*/ 750 w 795"/>
                  <a:gd name="T119" fmla="*/ 341 h 708"/>
                  <a:gd name="T120" fmla="*/ 747 w 795"/>
                  <a:gd name="T121" fmla="*/ 345 h 70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95" h="708">
                    <a:moveTo>
                      <a:pt x="786" y="335"/>
                    </a:moveTo>
                    <a:cubicBezTo>
                      <a:pt x="781" y="331"/>
                      <a:pt x="776" y="327"/>
                      <a:pt x="770" y="324"/>
                    </a:cubicBezTo>
                    <a:cubicBezTo>
                      <a:pt x="754" y="314"/>
                      <a:pt x="736" y="308"/>
                      <a:pt x="717" y="302"/>
                    </a:cubicBezTo>
                    <a:cubicBezTo>
                      <a:pt x="683" y="292"/>
                      <a:pt x="648" y="290"/>
                      <a:pt x="613" y="286"/>
                    </a:cubicBezTo>
                    <a:cubicBezTo>
                      <a:pt x="587" y="284"/>
                      <a:pt x="562" y="281"/>
                      <a:pt x="536" y="279"/>
                    </a:cubicBezTo>
                    <a:cubicBezTo>
                      <a:pt x="529" y="278"/>
                      <a:pt x="524" y="274"/>
                      <a:pt x="523" y="267"/>
                    </a:cubicBezTo>
                    <a:cubicBezTo>
                      <a:pt x="516" y="238"/>
                      <a:pt x="508" y="209"/>
                      <a:pt x="502" y="179"/>
                    </a:cubicBezTo>
                    <a:cubicBezTo>
                      <a:pt x="492" y="131"/>
                      <a:pt x="480" y="84"/>
                      <a:pt x="465" y="37"/>
                    </a:cubicBezTo>
                    <a:cubicBezTo>
                      <a:pt x="462" y="30"/>
                      <a:pt x="460" y="22"/>
                      <a:pt x="457" y="16"/>
                    </a:cubicBezTo>
                    <a:cubicBezTo>
                      <a:pt x="454" y="9"/>
                      <a:pt x="450" y="2"/>
                      <a:pt x="442" y="1"/>
                    </a:cubicBezTo>
                    <a:cubicBezTo>
                      <a:pt x="432" y="0"/>
                      <a:pt x="428" y="7"/>
                      <a:pt x="425" y="14"/>
                    </a:cubicBezTo>
                    <a:cubicBezTo>
                      <a:pt x="421" y="23"/>
                      <a:pt x="417" y="32"/>
                      <a:pt x="414" y="41"/>
                    </a:cubicBezTo>
                    <a:cubicBezTo>
                      <a:pt x="407" y="61"/>
                      <a:pt x="399" y="80"/>
                      <a:pt x="389" y="99"/>
                    </a:cubicBezTo>
                    <a:cubicBezTo>
                      <a:pt x="360" y="152"/>
                      <a:pt x="329" y="203"/>
                      <a:pt x="304" y="258"/>
                    </a:cubicBezTo>
                    <a:cubicBezTo>
                      <a:pt x="299" y="268"/>
                      <a:pt x="292" y="272"/>
                      <a:pt x="281" y="271"/>
                    </a:cubicBezTo>
                    <a:cubicBezTo>
                      <a:pt x="250" y="270"/>
                      <a:pt x="219" y="268"/>
                      <a:pt x="188" y="264"/>
                    </a:cubicBezTo>
                    <a:cubicBezTo>
                      <a:pt x="161" y="260"/>
                      <a:pt x="133" y="256"/>
                      <a:pt x="106" y="253"/>
                    </a:cubicBezTo>
                    <a:cubicBezTo>
                      <a:pt x="84" y="251"/>
                      <a:pt x="63" y="250"/>
                      <a:pt x="41" y="253"/>
                    </a:cubicBezTo>
                    <a:cubicBezTo>
                      <a:pt x="28" y="254"/>
                      <a:pt x="11" y="252"/>
                      <a:pt x="5" y="267"/>
                    </a:cubicBezTo>
                    <a:cubicBezTo>
                      <a:pt x="0" y="280"/>
                      <a:pt x="13" y="291"/>
                      <a:pt x="21" y="300"/>
                    </a:cubicBezTo>
                    <a:cubicBezTo>
                      <a:pt x="36" y="315"/>
                      <a:pt x="51" y="331"/>
                      <a:pt x="68" y="344"/>
                    </a:cubicBezTo>
                    <a:cubicBezTo>
                      <a:pt x="105" y="374"/>
                      <a:pt x="143" y="404"/>
                      <a:pt x="181" y="433"/>
                    </a:cubicBezTo>
                    <a:cubicBezTo>
                      <a:pt x="196" y="445"/>
                      <a:pt x="196" y="446"/>
                      <a:pt x="189" y="462"/>
                    </a:cubicBezTo>
                    <a:cubicBezTo>
                      <a:pt x="165" y="513"/>
                      <a:pt x="143" y="564"/>
                      <a:pt x="122" y="616"/>
                    </a:cubicBezTo>
                    <a:cubicBezTo>
                      <a:pt x="119" y="623"/>
                      <a:pt x="116" y="632"/>
                      <a:pt x="114" y="640"/>
                    </a:cubicBezTo>
                    <a:cubicBezTo>
                      <a:pt x="111" y="649"/>
                      <a:pt x="116" y="656"/>
                      <a:pt x="126" y="658"/>
                    </a:cubicBezTo>
                    <a:cubicBezTo>
                      <a:pt x="139" y="660"/>
                      <a:pt x="152" y="659"/>
                      <a:pt x="164" y="656"/>
                    </a:cubicBezTo>
                    <a:cubicBezTo>
                      <a:pt x="191" y="652"/>
                      <a:pt x="215" y="641"/>
                      <a:pt x="239" y="629"/>
                    </a:cubicBezTo>
                    <a:cubicBezTo>
                      <a:pt x="274" y="611"/>
                      <a:pt x="310" y="593"/>
                      <a:pt x="345" y="574"/>
                    </a:cubicBezTo>
                    <a:cubicBezTo>
                      <a:pt x="355" y="569"/>
                      <a:pt x="364" y="568"/>
                      <a:pt x="374" y="577"/>
                    </a:cubicBezTo>
                    <a:cubicBezTo>
                      <a:pt x="425" y="623"/>
                      <a:pt x="487" y="653"/>
                      <a:pt x="544" y="690"/>
                    </a:cubicBezTo>
                    <a:cubicBezTo>
                      <a:pt x="555" y="697"/>
                      <a:pt x="567" y="701"/>
                      <a:pt x="579" y="706"/>
                    </a:cubicBezTo>
                    <a:cubicBezTo>
                      <a:pt x="583" y="708"/>
                      <a:pt x="588" y="708"/>
                      <a:pt x="592" y="708"/>
                    </a:cubicBezTo>
                    <a:cubicBezTo>
                      <a:pt x="598" y="708"/>
                      <a:pt x="602" y="705"/>
                      <a:pt x="603" y="699"/>
                    </a:cubicBezTo>
                    <a:cubicBezTo>
                      <a:pt x="603" y="694"/>
                      <a:pt x="603" y="688"/>
                      <a:pt x="602" y="683"/>
                    </a:cubicBezTo>
                    <a:cubicBezTo>
                      <a:pt x="596" y="651"/>
                      <a:pt x="596" y="619"/>
                      <a:pt x="593" y="587"/>
                    </a:cubicBezTo>
                    <a:cubicBezTo>
                      <a:pt x="591" y="563"/>
                      <a:pt x="587" y="538"/>
                      <a:pt x="583" y="514"/>
                    </a:cubicBezTo>
                    <a:cubicBezTo>
                      <a:pt x="582" y="506"/>
                      <a:pt x="580" y="497"/>
                      <a:pt x="578" y="489"/>
                    </a:cubicBezTo>
                    <a:cubicBezTo>
                      <a:pt x="577" y="481"/>
                      <a:pt x="580" y="477"/>
                      <a:pt x="586" y="474"/>
                    </a:cubicBezTo>
                    <a:cubicBezTo>
                      <a:pt x="617" y="461"/>
                      <a:pt x="647" y="447"/>
                      <a:pt x="677" y="434"/>
                    </a:cubicBezTo>
                    <a:cubicBezTo>
                      <a:pt x="704" y="422"/>
                      <a:pt x="729" y="408"/>
                      <a:pt x="751" y="389"/>
                    </a:cubicBezTo>
                    <a:cubicBezTo>
                      <a:pt x="763" y="378"/>
                      <a:pt x="776" y="368"/>
                      <a:pt x="787" y="357"/>
                    </a:cubicBezTo>
                    <a:cubicBezTo>
                      <a:pt x="795" y="350"/>
                      <a:pt x="794" y="342"/>
                      <a:pt x="786" y="335"/>
                    </a:cubicBezTo>
                    <a:close/>
                    <a:moveTo>
                      <a:pt x="111" y="361"/>
                    </a:moveTo>
                    <a:cubicBezTo>
                      <a:pt x="110" y="360"/>
                      <a:pt x="108" y="359"/>
                      <a:pt x="107" y="357"/>
                    </a:cubicBezTo>
                    <a:cubicBezTo>
                      <a:pt x="109" y="358"/>
                      <a:pt x="111" y="358"/>
                      <a:pt x="112" y="359"/>
                    </a:cubicBezTo>
                    <a:cubicBezTo>
                      <a:pt x="113" y="360"/>
                      <a:pt x="114" y="362"/>
                      <a:pt x="115" y="363"/>
                    </a:cubicBezTo>
                    <a:cubicBezTo>
                      <a:pt x="114" y="363"/>
                      <a:pt x="112" y="362"/>
                      <a:pt x="111" y="361"/>
                    </a:cubicBezTo>
                    <a:close/>
                    <a:moveTo>
                      <a:pt x="176" y="292"/>
                    </a:moveTo>
                    <a:cubicBezTo>
                      <a:pt x="176" y="291"/>
                      <a:pt x="175" y="291"/>
                      <a:pt x="175" y="290"/>
                    </a:cubicBezTo>
                    <a:cubicBezTo>
                      <a:pt x="176" y="288"/>
                      <a:pt x="178" y="288"/>
                      <a:pt x="180" y="289"/>
                    </a:cubicBezTo>
                    <a:cubicBezTo>
                      <a:pt x="180" y="290"/>
                      <a:pt x="180" y="291"/>
                      <a:pt x="181" y="291"/>
                    </a:cubicBezTo>
                    <a:cubicBezTo>
                      <a:pt x="179" y="292"/>
                      <a:pt x="178" y="292"/>
                      <a:pt x="176" y="292"/>
                    </a:cubicBezTo>
                    <a:close/>
                    <a:moveTo>
                      <a:pt x="143" y="642"/>
                    </a:moveTo>
                    <a:cubicBezTo>
                      <a:pt x="141" y="643"/>
                      <a:pt x="138" y="642"/>
                      <a:pt x="139" y="639"/>
                    </a:cubicBezTo>
                    <a:cubicBezTo>
                      <a:pt x="139" y="637"/>
                      <a:pt x="141" y="636"/>
                      <a:pt x="142" y="634"/>
                    </a:cubicBezTo>
                    <a:cubicBezTo>
                      <a:pt x="145" y="633"/>
                      <a:pt x="146" y="634"/>
                      <a:pt x="146" y="637"/>
                    </a:cubicBezTo>
                    <a:cubicBezTo>
                      <a:pt x="146" y="639"/>
                      <a:pt x="145" y="641"/>
                      <a:pt x="143" y="642"/>
                    </a:cubicBezTo>
                    <a:close/>
                    <a:moveTo>
                      <a:pt x="174" y="587"/>
                    </a:moveTo>
                    <a:cubicBezTo>
                      <a:pt x="171" y="592"/>
                      <a:pt x="168" y="596"/>
                      <a:pt x="164" y="600"/>
                    </a:cubicBezTo>
                    <a:cubicBezTo>
                      <a:pt x="164" y="600"/>
                      <a:pt x="162" y="600"/>
                      <a:pt x="161" y="600"/>
                    </a:cubicBezTo>
                    <a:cubicBezTo>
                      <a:pt x="161" y="599"/>
                      <a:pt x="160" y="598"/>
                      <a:pt x="160" y="597"/>
                    </a:cubicBezTo>
                    <a:cubicBezTo>
                      <a:pt x="162" y="593"/>
                      <a:pt x="164" y="588"/>
                      <a:pt x="167" y="584"/>
                    </a:cubicBezTo>
                    <a:cubicBezTo>
                      <a:pt x="170" y="584"/>
                      <a:pt x="172" y="585"/>
                      <a:pt x="174" y="585"/>
                    </a:cubicBezTo>
                    <a:cubicBezTo>
                      <a:pt x="174" y="585"/>
                      <a:pt x="174" y="587"/>
                      <a:pt x="174" y="587"/>
                    </a:cubicBezTo>
                    <a:close/>
                    <a:moveTo>
                      <a:pt x="185" y="612"/>
                    </a:moveTo>
                    <a:cubicBezTo>
                      <a:pt x="185" y="612"/>
                      <a:pt x="184" y="612"/>
                      <a:pt x="183" y="611"/>
                    </a:cubicBezTo>
                    <a:cubicBezTo>
                      <a:pt x="184" y="611"/>
                      <a:pt x="184" y="610"/>
                      <a:pt x="185" y="609"/>
                    </a:cubicBezTo>
                    <a:cubicBezTo>
                      <a:pt x="185" y="609"/>
                      <a:pt x="186" y="610"/>
                      <a:pt x="187" y="610"/>
                    </a:cubicBezTo>
                    <a:cubicBezTo>
                      <a:pt x="186" y="611"/>
                      <a:pt x="186" y="612"/>
                      <a:pt x="185" y="612"/>
                    </a:cubicBezTo>
                    <a:close/>
                    <a:moveTo>
                      <a:pt x="187" y="380"/>
                    </a:moveTo>
                    <a:cubicBezTo>
                      <a:pt x="187" y="381"/>
                      <a:pt x="185" y="380"/>
                      <a:pt x="185" y="379"/>
                    </a:cubicBezTo>
                    <a:cubicBezTo>
                      <a:pt x="183" y="377"/>
                      <a:pt x="184" y="376"/>
                      <a:pt x="187" y="376"/>
                    </a:cubicBezTo>
                    <a:cubicBezTo>
                      <a:pt x="188" y="377"/>
                      <a:pt x="188" y="377"/>
                      <a:pt x="189" y="378"/>
                    </a:cubicBezTo>
                    <a:cubicBezTo>
                      <a:pt x="188" y="379"/>
                      <a:pt x="188" y="380"/>
                      <a:pt x="187" y="380"/>
                    </a:cubicBezTo>
                    <a:close/>
                    <a:moveTo>
                      <a:pt x="211" y="331"/>
                    </a:moveTo>
                    <a:cubicBezTo>
                      <a:pt x="211" y="331"/>
                      <a:pt x="210" y="331"/>
                      <a:pt x="210" y="331"/>
                    </a:cubicBezTo>
                    <a:cubicBezTo>
                      <a:pt x="206" y="337"/>
                      <a:pt x="201" y="340"/>
                      <a:pt x="194" y="338"/>
                    </a:cubicBezTo>
                    <a:cubicBezTo>
                      <a:pt x="189" y="337"/>
                      <a:pt x="182" y="329"/>
                      <a:pt x="184" y="327"/>
                    </a:cubicBezTo>
                    <a:cubicBezTo>
                      <a:pt x="188" y="324"/>
                      <a:pt x="192" y="325"/>
                      <a:pt x="196" y="326"/>
                    </a:cubicBezTo>
                    <a:cubicBezTo>
                      <a:pt x="201" y="328"/>
                      <a:pt x="206" y="329"/>
                      <a:pt x="211" y="331"/>
                    </a:cubicBezTo>
                    <a:cubicBezTo>
                      <a:pt x="211" y="331"/>
                      <a:pt x="211" y="331"/>
                      <a:pt x="211" y="331"/>
                    </a:cubicBezTo>
                    <a:close/>
                    <a:moveTo>
                      <a:pt x="231" y="567"/>
                    </a:moveTo>
                    <a:cubicBezTo>
                      <a:pt x="229" y="567"/>
                      <a:pt x="227" y="566"/>
                      <a:pt x="226" y="566"/>
                    </a:cubicBezTo>
                    <a:cubicBezTo>
                      <a:pt x="226" y="565"/>
                      <a:pt x="226" y="564"/>
                      <a:pt x="227" y="564"/>
                    </a:cubicBezTo>
                    <a:cubicBezTo>
                      <a:pt x="228" y="564"/>
                      <a:pt x="230" y="564"/>
                      <a:pt x="232" y="564"/>
                    </a:cubicBezTo>
                    <a:cubicBezTo>
                      <a:pt x="231" y="565"/>
                      <a:pt x="231" y="567"/>
                      <a:pt x="231" y="567"/>
                    </a:cubicBezTo>
                    <a:close/>
                    <a:moveTo>
                      <a:pt x="235" y="369"/>
                    </a:moveTo>
                    <a:cubicBezTo>
                      <a:pt x="235" y="369"/>
                      <a:pt x="233" y="368"/>
                      <a:pt x="233" y="368"/>
                    </a:cubicBezTo>
                    <a:cubicBezTo>
                      <a:pt x="233" y="367"/>
                      <a:pt x="234" y="365"/>
                      <a:pt x="235" y="364"/>
                    </a:cubicBezTo>
                    <a:cubicBezTo>
                      <a:pt x="236" y="364"/>
                      <a:pt x="237" y="364"/>
                      <a:pt x="239" y="365"/>
                    </a:cubicBezTo>
                    <a:cubicBezTo>
                      <a:pt x="238" y="366"/>
                      <a:pt x="237" y="368"/>
                      <a:pt x="235" y="369"/>
                    </a:cubicBezTo>
                    <a:close/>
                    <a:moveTo>
                      <a:pt x="250" y="523"/>
                    </a:moveTo>
                    <a:cubicBezTo>
                      <a:pt x="248" y="525"/>
                      <a:pt x="245" y="523"/>
                      <a:pt x="243" y="521"/>
                    </a:cubicBezTo>
                    <a:cubicBezTo>
                      <a:pt x="243" y="519"/>
                      <a:pt x="242" y="516"/>
                      <a:pt x="243" y="516"/>
                    </a:cubicBezTo>
                    <a:cubicBezTo>
                      <a:pt x="245" y="514"/>
                      <a:pt x="248" y="516"/>
                      <a:pt x="249" y="518"/>
                    </a:cubicBezTo>
                    <a:cubicBezTo>
                      <a:pt x="250" y="519"/>
                      <a:pt x="251" y="523"/>
                      <a:pt x="250" y="523"/>
                    </a:cubicBezTo>
                    <a:close/>
                    <a:moveTo>
                      <a:pt x="279" y="447"/>
                    </a:moveTo>
                    <a:cubicBezTo>
                      <a:pt x="278" y="447"/>
                      <a:pt x="277" y="446"/>
                      <a:pt x="276" y="445"/>
                    </a:cubicBezTo>
                    <a:cubicBezTo>
                      <a:pt x="275" y="442"/>
                      <a:pt x="276" y="441"/>
                      <a:pt x="279" y="443"/>
                    </a:cubicBezTo>
                    <a:cubicBezTo>
                      <a:pt x="279" y="443"/>
                      <a:pt x="280" y="444"/>
                      <a:pt x="280" y="445"/>
                    </a:cubicBezTo>
                    <a:cubicBezTo>
                      <a:pt x="280" y="446"/>
                      <a:pt x="279" y="446"/>
                      <a:pt x="279" y="447"/>
                    </a:cubicBezTo>
                    <a:close/>
                    <a:moveTo>
                      <a:pt x="309" y="572"/>
                    </a:moveTo>
                    <a:cubicBezTo>
                      <a:pt x="309" y="572"/>
                      <a:pt x="307" y="572"/>
                      <a:pt x="306" y="571"/>
                    </a:cubicBezTo>
                    <a:cubicBezTo>
                      <a:pt x="307" y="570"/>
                      <a:pt x="308" y="568"/>
                      <a:pt x="309" y="567"/>
                    </a:cubicBezTo>
                    <a:cubicBezTo>
                      <a:pt x="310" y="567"/>
                      <a:pt x="311" y="567"/>
                      <a:pt x="312" y="568"/>
                    </a:cubicBezTo>
                    <a:cubicBezTo>
                      <a:pt x="311" y="569"/>
                      <a:pt x="310" y="571"/>
                      <a:pt x="309" y="572"/>
                    </a:cubicBezTo>
                    <a:close/>
                    <a:moveTo>
                      <a:pt x="375" y="415"/>
                    </a:moveTo>
                    <a:cubicBezTo>
                      <a:pt x="372" y="415"/>
                      <a:pt x="370" y="415"/>
                      <a:pt x="367" y="414"/>
                    </a:cubicBezTo>
                    <a:cubicBezTo>
                      <a:pt x="365" y="413"/>
                      <a:pt x="364" y="411"/>
                      <a:pt x="366" y="409"/>
                    </a:cubicBezTo>
                    <a:cubicBezTo>
                      <a:pt x="369" y="406"/>
                      <a:pt x="373" y="407"/>
                      <a:pt x="376" y="410"/>
                    </a:cubicBezTo>
                    <a:cubicBezTo>
                      <a:pt x="376" y="411"/>
                      <a:pt x="376" y="415"/>
                      <a:pt x="375" y="415"/>
                    </a:cubicBezTo>
                    <a:close/>
                    <a:moveTo>
                      <a:pt x="390" y="204"/>
                    </a:moveTo>
                    <a:cubicBezTo>
                      <a:pt x="387" y="206"/>
                      <a:pt x="384" y="207"/>
                      <a:pt x="382" y="203"/>
                    </a:cubicBezTo>
                    <a:cubicBezTo>
                      <a:pt x="380" y="200"/>
                      <a:pt x="382" y="198"/>
                      <a:pt x="384" y="197"/>
                    </a:cubicBezTo>
                    <a:cubicBezTo>
                      <a:pt x="386" y="196"/>
                      <a:pt x="388" y="198"/>
                      <a:pt x="389" y="199"/>
                    </a:cubicBezTo>
                    <a:cubicBezTo>
                      <a:pt x="390" y="200"/>
                      <a:pt x="390" y="203"/>
                      <a:pt x="390" y="204"/>
                    </a:cubicBezTo>
                    <a:close/>
                    <a:moveTo>
                      <a:pt x="747" y="345"/>
                    </a:moveTo>
                    <a:cubicBezTo>
                      <a:pt x="747" y="344"/>
                      <a:pt x="746" y="343"/>
                      <a:pt x="746" y="343"/>
                    </a:cubicBezTo>
                    <a:cubicBezTo>
                      <a:pt x="747" y="342"/>
                      <a:pt x="748" y="341"/>
                      <a:pt x="750" y="341"/>
                    </a:cubicBezTo>
                    <a:cubicBezTo>
                      <a:pt x="750" y="341"/>
                      <a:pt x="751" y="342"/>
                      <a:pt x="751" y="343"/>
                    </a:cubicBezTo>
                    <a:cubicBezTo>
                      <a:pt x="750" y="343"/>
                      <a:pt x="748" y="344"/>
                      <a:pt x="747" y="345"/>
                    </a:cubicBez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algn="ctr"/>
                <a:endParaRPr lang="zh-CN" altLang="en-US">
                  <a:solidFill>
                    <a:schemeClr val="dk1"/>
                  </a:solidFill>
                  <a:latin typeface="微软雅黑"/>
                  <a:ea typeface="微软雅黑"/>
                </a:endParaRPr>
              </a:p>
            </p:txBody>
          </p:sp>
          <p:sp>
            <p:nvSpPr>
              <p:cNvPr id="31" name="Freeform 155"/>
              <p:cNvSpPr>
                <a:spLocks noEditPoints="1"/>
              </p:cNvSpPr>
              <p:nvPr>
                <p:custDataLst>
                  <p:tags r:id="rId23"/>
                </p:custDataLst>
              </p:nvPr>
            </p:nvSpPr>
            <p:spPr bwMode="auto">
              <a:xfrm flipV="1">
                <a:off x="6825" y="3172"/>
                <a:ext cx="164" cy="146"/>
              </a:xfrm>
              <a:custGeom>
                <a:gdLst>
                  <a:gd name="T0" fmla="*/ 770 w 795"/>
                  <a:gd name="T1" fmla="*/ 324 h 708"/>
                  <a:gd name="T2" fmla="*/ 612 w 795"/>
                  <a:gd name="T3" fmla="*/ 286 h 708"/>
                  <a:gd name="T4" fmla="*/ 522 w 795"/>
                  <a:gd name="T5" fmla="*/ 266 h 708"/>
                  <a:gd name="T6" fmla="*/ 464 w 795"/>
                  <a:gd name="T7" fmla="*/ 36 h 708"/>
                  <a:gd name="T8" fmla="*/ 441 w 795"/>
                  <a:gd name="T9" fmla="*/ 1 h 708"/>
                  <a:gd name="T10" fmla="*/ 414 w 795"/>
                  <a:gd name="T11" fmla="*/ 40 h 708"/>
                  <a:gd name="T12" fmla="*/ 303 w 795"/>
                  <a:gd name="T13" fmla="*/ 257 h 708"/>
                  <a:gd name="T14" fmla="*/ 188 w 795"/>
                  <a:gd name="T15" fmla="*/ 263 h 708"/>
                  <a:gd name="T16" fmla="*/ 41 w 795"/>
                  <a:gd name="T17" fmla="*/ 252 h 708"/>
                  <a:gd name="T18" fmla="*/ 21 w 795"/>
                  <a:gd name="T19" fmla="*/ 299 h 708"/>
                  <a:gd name="T20" fmla="*/ 181 w 795"/>
                  <a:gd name="T21" fmla="*/ 433 h 708"/>
                  <a:gd name="T22" fmla="*/ 122 w 795"/>
                  <a:gd name="T23" fmla="*/ 615 h 708"/>
                  <a:gd name="T24" fmla="*/ 126 w 795"/>
                  <a:gd name="T25" fmla="*/ 658 h 708"/>
                  <a:gd name="T26" fmla="*/ 239 w 795"/>
                  <a:gd name="T27" fmla="*/ 628 h 708"/>
                  <a:gd name="T28" fmla="*/ 373 w 795"/>
                  <a:gd name="T29" fmla="*/ 576 h 708"/>
                  <a:gd name="T30" fmla="*/ 579 w 795"/>
                  <a:gd name="T31" fmla="*/ 706 h 708"/>
                  <a:gd name="T32" fmla="*/ 602 w 795"/>
                  <a:gd name="T33" fmla="*/ 698 h 708"/>
                  <a:gd name="T34" fmla="*/ 593 w 795"/>
                  <a:gd name="T35" fmla="*/ 587 h 708"/>
                  <a:gd name="T36" fmla="*/ 578 w 795"/>
                  <a:gd name="T37" fmla="*/ 488 h 708"/>
                  <a:gd name="T38" fmla="*/ 677 w 795"/>
                  <a:gd name="T39" fmla="*/ 433 h 708"/>
                  <a:gd name="T40" fmla="*/ 787 w 795"/>
                  <a:gd name="T41" fmla="*/ 356 h 708"/>
                  <a:gd name="T42" fmla="*/ 111 w 795"/>
                  <a:gd name="T43" fmla="*/ 361 h 708"/>
                  <a:gd name="T44" fmla="*/ 111 w 795"/>
                  <a:gd name="T45" fmla="*/ 359 h 708"/>
                  <a:gd name="T46" fmla="*/ 111 w 795"/>
                  <a:gd name="T47" fmla="*/ 361 h 708"/>
                  <a:gd name="T48" fmla="*/ 175 w 795"/>
                  <a:gd name="T49" fmla="*/ 290 h 708"/>
                  <a:gd name="T50" fmla="*/ 180 w 795"/>
                  <a:gd name="T51" fmla="*/ 291 h 708"/>
                  <a:gd name="T52" fmla="*/ 143 w 795"/>
                  <a:gd name="T53" fmla="*/ 642 h 708"/>
                  <a:gd name="T54" fmla="*/ 141 w 795"/>
                  <a:gd name="T55" fmla="*/ 633 h 708"/>
                  <a:gd name="T56" fmla="*/ 143 w 795"/>
                  <a:gd name="T57" fmla="*/ 642 h 708"/>
                  <a:gd name="T58" fmla="*/ 164 w 795"/>
                  <a:gd name="T59" fmla="*/ 599 h 708"/>
                  <a:gd name="T60" fmla="*/ 159 w 795"/>
                  <a:gd name="T61" fmla="*/ 597 h 708"/>
                  <a:gd name="T62" fmla="*/ 173 w 795"/>
                  <a:gd name="T63" fmla="*/ 585 h 708"/>
                  <a:gd name="T64" fmla="*/ 185 w 795"/>
                  <a:gd name="T65" fmla="*/ 612 h 708"/>
                  <a:gd name="T66" fmla="*/ 184 w 795"/>
                  <a:gd name="T67" fmla="*/ 609 h 708"/>
                  <a:gd name="T68" fmla="*/ 185 w 795"/>
                  <a:gd name="T69" fmla="*/ 612 h 708"/>
                  <a:gd name="T70" fmla="*/ 184 w 795"/>
                  <a:gd name="T71" fmla="*/ 379 h 708"/>
                  <a:gd name="T72" fmla="*/ 189 w 795"/>
                  <a:gd name="T73" fmla="*/ 378 h 708"/>
                  <a:gd name="T74" fmla="*/ 210 w 795"/>
                  <a:gd name="T75" fmla="*/ 331 h 708"/>
                  <a:gd name="T76" fmla="*/ 193 w 795"/>
                  <a:gd name="T77" fmla="*/ 338 h 708"/>
                  <a:gd name="T78" fmla="*/ 195 w 795"/>
                  <a:gd name="T79" fmla="*/ 326 h 708"/>
                  <a:gd name="T80" fmla="*/ 210 w 795"/>
                  <a:gd name="T81" fmla="*/ 331 h 708"/>
                  <a:gd name="T82" fmla="*/ 225 w 795"/>
                  <a:gd name="T83" fmla="*/ 565 h 708"/>
                  <a:gd name="T84" fmla="*/ 231 w 795"/>
                  <a:gd name="T85" fmla="*/ 564 h 708"/>
                  <a:gd name="T86" fmla="*/ 235 w 795"/>
                  <a:gd name="T87" fmla="*/ 368 h 708"/>
                  <a:gd name="T88" fmla="*/ 234 w 795"/>
                  <a:gd name="T89" fmla="*/ 363 h 708"/>
                  <a:gd name="T90" fmla="*/ 235 w 795"/>
                  <a:gd name="T91" fmla="*/ 368 h 708"/>
                  <a:gd name="T92" fmla="*/ 243 w 795"/>
                  <a:gd name="T93" fmla="*/ 520 h 708"/>
                  <a:gd name="T94" fmla="*/ 249 w 795"/>
                  <a:gd name="T95" fmla="*/ 517 h 708"/>
                  <a:gd name="T96" fmla="*/ 278 w 795"/>
                  <a:gd name="T97" fmla="*/ 447 h 708"/>
                  <a:gd name="T98" fmla="*/ 278 w 795"/>
                  <a:gd name="T99" fmla="*/ 442 h 708"/>
                  <a:gd name="T100" fmla="*/ 278 w 795"/>
                  <a:gd name="T101" fmla="*/ 447 h 708"/>
                  <a:gd name="T102" fmla="*/ 306 w 795"/>
                  <a:gd name="T103" fmla="*/ 571 h 708"/>
                  <a:gd name="T104" fmla="*/ 311 w 795"/>
                  <a:gd name="T105" fmla="*/ 567 h 708"/>
                  <a:gd name="T106" fmla="*/ 375 w 795"/>
                  <a:gd name="T107" fmla="*/ 414 h 708"/>
                  <a:gd name="T108" fmla="*/ 365 w 795"/>
                  <a:gd name="T109" fmla="*/ 409 h 708"/>
                  <a:gd name="T110" fmla="*/ 375 w 795"/>
                  <a:gd name="T111" fmla="*/ 414 h 708"/>
                  <a:gd name="T112" fmla="*/ 381 w 795"/>
                  <a:gd name="T113" fmla="*/ 203 h 708"/>
                  <a:gd name="T114" fmla="*/ 389 w 795"/>
                  <a:gd name="T115" fmla="*/ 198 h 708"/>
                  <a:gd name="T116" fmla="*/ 747 w 795"/>
                  <a:gd name="T117" fmla="*/ 345 h 708"/>
                  <a:gd name="T118" fmla="*/ 749 w 795"/>
                  <a:gd name="T119" fmla="*/ 340 h 708"/>
                  <a:gd name="T120" fmla="*/ 747 w 795"/>
                  <a:gd name="T121" fmla="*/ 345 h 70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95" h="708">
                    <a:moveTo>
                      <a:pt x="786" y="335"/>
                    </a:moveTo>
                    <a:cubicBezTo>
                      <a:pt x="781" y="330"/>
                      <a:pt x="775" y="327"/>
                      <a:pt x="770" y="324"/>
                    </a:cubicBezTo>
                    <a:cubicBezTo>
                      <a:pt x="753" y="314"/>
                      <a:pt x="735" y="307"/>
                      <a:pt x="717" y="302"/>
                    </a:cubicBezTo>
                    <a:cubicBezTo>
                      <a:pt x="683" y="291"/>
                      <a:pt x="647" y="289"/>
                      <a:pt x="612" y="286"/>
                    </a:cubicBezTo>
                    <a:cubicBezTo>
                      <a:pt x="587" y="284"/>
                      <a:pt x="561" y="281"/>
                      <a:pt x="535" y="278"/>
                    </a:cubicBezTo>
                    <a:cubicBezTo>
                      <a:pt x="528" y="277"/>
                      <a:pt x="524" y="274"/>
                      <a:pt x="522" y="266"/>
                    </a:cubicBezTo>
                    <a:cubicBezTo>
                      <a:pt x="515" y="237"/>
                      <a:pt x="508" y="208"/>
                      <a:pt x="501" y="179"/>
                    </a:cubicBezTo>
                    <a:cubicBezTo>
                      <a:pt x="491" y="131"/>
                      <a:pt x="479" y="83"/>
                      <a:pt x="464" y="36"/>
                    </a:cubicBezTo>
                    <a:cubicBezTo>
                      <a:pt x="462" y="29"/>
                      <a:pt x="460" y="22"/>
                      <a:pt x="457" y="15"/>
                    </a:cubicBezTo>
                    <a:cubicBezTo>
                      <a:pt x="453" y="8"/>
                      <a:pt x="450" y="2"/>
                      <a:pt x="441" y="1"/>
                    </a:cubicBezTo>
                    <a:cubicBezTo>
                      <a:pt x="432" y="0"/>
                      <a:pt x="428" y="7"/>
                      <a:pt x="425" y="13"/>
                    </a:cubicBezTo>
                    <a:cubicBezTo>
                      <a:pt x="420" y="22"/>
                      <a:pt x="417" y="31"/>
                      <a:pt x="414" y="40"/>
                    </a:cubicBezTo>
                    <a:cubicBezTo>
                      <a:pt x="407" y="60"/>
                      <a:pt x="398" y="80"/>
                      <a:pt x="388" y="99"/>
                    </a:cubicBezTo>
                    <a:cubicBezTo>
                      <a:pt x="360" y="152"/>
                      <a:pt x="329" y="203"/>
                      <a:pt x="303" y="257"/>
                    </a:cubicBezTo>
                    <a:cubicBezTo>
                      <a:pt x="298" y="267"/>
                      <a:pt x="292" y="271"/>
                      <a:pt x="281" y="271"/>
                    </a:cubicBezTo>
                    <a:cubicBezTo>
                      <a:pt x="249" y="270"/>
                      <a:pt x="219" y="268"/>
                      <a:pt x="188" y="263"/>
                    </a:cubicBezTo>
                    <a:cubicBezTo>
                      <a:pt x="160" y="259"/>
                      <a:pt x="133" y="256"/>
                      <a:pt x="105" y="253"/>
                    </a:cubicBezTo>
                    <a:cubicBezTo>
                      <a:pt x="84" y="250"/>
                      <a:pt x="62" y="250"/>
                      <a:pt x="41" y="252"/>
                    </a:cubicBezTo>
                    <a:cubicBezTo>
                      <a:pt x="28" y="254"/>
                      <a:pt x="10" y="252"/>
                      <a:pt x="5" y="267"/>
                    </a:cubicBezTo>
                    <a:cubicBezTo>
                      <a:pt x="0" y="280"/>
                      <a:pt x="12" y="290"/>
                      <a:pt x="21" y="299"/>
                    </a:cubicBezTo>
                    <a:cubicBezTo>
                      <a:pt x="36" y="315"/>
                      <a:pt x="51" y="330"/>
                      <a:pt x="67" y="344"/>
                    </a:cubicBezTo>
                    <a:cubicBezTo>
                      <a:pt x="105" y="374"/>
                      <a:pt x="143" y="403"/>
                      <a:pt x="181" y="433"/>
                    </a:cubicBezTo>
                    <a:cubicBezTo>
                      <a:pt x="195" y="444"/>
                      <a:pt x="196" y="446"/>
                      <a:pt x="188" y="462"/>
                    </a:cubicBezTo>
                    <a:cubicBezTo>
                      <a:pt x="164" y="512"/>
                      <a:pt x="143" y="563"/>
                      <a:pt x="122" y="615"/>
                    </a:cubicBezTo>
                    <a:cubicBezTo>
                      <a:pt x="119" y="623"/>
                      <a:pt x="116" y="631"/>
                      <a:pt x="113" y="639"/>
                    </a:cubicBezTo>
                    <a:cubicBezTo>
                      <a:pt x="110" y="649"/>
                      <a:pt x="115" y="656"/>
                      <a:pt x="126" y="658"/>
                    </a:cubicBezTo>
                    <a:cubicBezTo>
                      <a:pt x="138" y="660"/>
                      <a:pt x="151" y="658"/>
                      <a:pt x="164" y="656"/>
                    </a:cubicBezTo>
                    <a:cubicBezTo>
                      <a:pt x="190" y="651"/>
                      <a:pt x="215" y="641"/>
                      <a:pt x="239" y="628"/>
                    </a:cubicBezTo>
                    <a:cubicBezTo>
                      <a:pt x="274" y="610"/>
                      <a:pt x="309" y="592"/>
                      <a:pt x="344" y="574"/>
                    </a:cubicBezTo>
                    <a:cubicBezTo>
                      <a:pt x="355" y="569"/>
                      <a:pt x="364" y="567"/>
                      <a:pt x="373" y="576"/>
                    </a:cubicBezTo>
                    <a:cubicBezTo>
                      <a:pt x="425" y="622"/>
                      <a:pt x="487" y="652"/>
                      <a:pt x="544" y="690"/>
                    </a:cubicBezTo>
                    <a:cubicBezTo>
                      <a:pt x="554" y="697"/>
                      <a:pt x="567" y="701"/>
                      <a:pt x="579" y="706"/>
                    </a:cubicBezTo>
                    <a:cubicBezTo>
                      <a:pt x="582" y="708"/>
                      <a:pt x="587" y="708"/>
                      <a:pt x="591" y="708"/>
                    </a:cubicBezTo>
                    <a:cubicBezTo>
                      <a:pt x="597" y="708"/>
                      <a:pt x="602" y="704"/>
                      <a:pt x="602" y="698"/>
                    </a:cubicBezTo>
                    <a:cubicBezTo>
                      <a:pt x="603" y="693"/>
                      <a:pt x="603" y="688"/>
                      <a:pt x="602" y="682"/>
                    </a:cubicBezTo>
                    <a:cubicBezTo>
                      <a:pt x="596" y="651"/>
                      <a:pt x="596" y="619"/>
                      <a:pt x="593" y="587"/>
                    </a:cubicBezTo>
                    <a:cubicBezTo>
                      <a:pt x="591" y="562"/>
                      <a:pt x="586" y="538"/>
                      <a:pt x="583" y="514"/>
                    </a:cubicBezTo>
                    <a:cubicBezTo>
                      <a:pt x="581" y="505"/>
                      <a:pt x="580" y="497"/>
                      <a:pt x="578" y="488"/>
                    </a:cubicBezTo>
                    <a:cubicBezTo>
                      <a:pt x="576" y="481"/>
                      <a:pt x="579" y="476"/>
                      <a:pt x="586" y="473"/>
                    </a:cubicBezTo>
                    <a:cubicBezTo>
                      <a:pt x="616" y="460"/>
                      <a:pt x="647" y="446"/>
                      <a:pt x="677" y="433"/>
                    </a:cubicBezTo>
                    <a:cubicBezTo>
                      <a:pt x="703" y="421"/>
                      <a:pt x="728" y="407"/>
                      <a:pt x="751" y="388"/>
                    </a:cubicBezTo>
                    <a:cubicBezTo>
                      <a:pt x="763" y="378"/>
                      <a:pt x="775" y="367"/>
                      <a:pt x="787" y="356"/>
                    </a:cubicBezTo>
                    <a:cubicBezTo>
                      <a:pt x="795" y="349"/>
                      <a:pt x="794" y="342"/>
                      <a:pt x="786" y="335"/>
                    </a:cubicBezTo>
                    <a:close/>
                    <a:moveTo>
                      <a:pt x="111" y="361"/>
                    </a:moveTo>
                    <a:cubicBezTo>
                      <a:pt x="109" y="360"/>
                      <a:pt x="108" y="358"/>
                      <a:pt x="107" y="357"/>
                    </a:cubicBezTo>
                    <a:cubicBezTo>
                      <a:pt x="108" y="357"/>
                      <a:pt x="110" y="358"/>
                      <a:pt x="111" y="359"/>
                    </a:cubicBezTo>
                    <a:cubicBezTo>
                      <a:pt x="113" y="359"/>
                      <a:pt x="114" y="361"/>
                      <a:pt x="115" y="363"/>
                    </a:cubicBezTo>
                    <a:cubicBezTo>
                      <a:pt x="113" y="362"/>
                      <a:pt x="112" y="362"/>
                      <a:pt x="111" y="361"/>
                    </a:cubicBezTo>
                    <a:close/>
                    <a:moveTo>
                      <a:pt x="176" y="292"/>
                    </a:moveTo>
                    <a:cubicBezTo>
                      <a:pt x="175" y="291"/>
                      <a:pt x="175" y="290"/>
                      <a:pt x="175" y="290"/>
                    </a:cubicBezTo>
                    <a:cubicBezTo>
                      <a:pt x="176" y="287"/>
                      <a:pt x="177" y="287"/>
                      <a:pt x="179" y="289"/>
                    </a:cubicBezTo>
                    <a:cubicBezTo>
                      <a:pt x="180" y="289"/>
                      <a:pt x="180" y="290"/>
                      <a:pt x="180" y="291"/>
                    </a:cubicBezTo>
                    <a:cubicBezTo>
                      <a:pt x="179" y="291"/>
                      <a:pt x="177" y="291"/>
                      <a:pt x="176" y="292"/>
                    </a:cubicBezTo>
                    <a:close/>
                    <a:moveTo>
                      <a:pt x="143" y="642"/>
                    </a:moveTo>
                    <a:cubicBezTo>
                      <a:pt x="140" y="643"/>
                      <a:pt x="138" y="641"/>
                      <a:pt x="138" y="639"/>
                    </a:cubicBezTo>
                    <a:cubicBezTo>
                      <a:pt x="138" y="637"/>
                      <a:pt x="140" y="635"/>
                      <a:pt x="141" y="633"/>
                    </a:cubicBezTo>
                    <a:cubicBezTo>
                      <a:pt x="144" y="633"/>
                      <a:pt x="146" y="634"/>
                      <a:pt x="145" y="636"/>
                    </a:cubicBezTo>
                    <a:cubicBezTo>
                      <a:pt x="145" y="638"/>
                      <a:pt x="144" y="641"/>
                      <a:pt x="143" y="642"/>
                    </a:cubicBezTo>
                    <a:close/>
                    <a:moveTo>
                      <a:pt x="174" y="587"/>
                    </a:moveTo>
                    <a:cubicBezTo>
                      <a:pt x="170" y="591"/>
                      <a:pt x="167" y="595"/>
                      <a:pt x="164" y="599"/>
                    </a:cubicBezTo>
                    <a:cubicBezTo>
                      <a:pt x="163" y="600"/>
                      <a:pt x="162" y="600"/>
                      <a:pt x="161" y="599"/>
                    </a:cubicBezTo>
                    <a:cubicBezTo>
                      <a:pt x="160" y="599"/>
                      <a:pt x="159" y="597"/>
                      <a:pt x="159" y="597"/>
                    </a:cubicBezTo>
                    <a:cubicBezTo>
                      <a:pt x="161" y="592"/>
                      <a:pt x="164" y="587"/>
                      <a:pt x="166" y="583"/>
                    </a:cubicBezTo>
                    <a:cubicBezTo>
                      <a:pt x="169" y="584"/>
                      <a:pt x="171" y="584"/>
                      <a:pt x="173" y="585"/>
                    </a:cubicBezTo>
                    <a:cubicBezTo>
                      <a:pt x="174" y="585"/>
                      <a:pt x="174" y="587"/>
                      <a:pt x="174" y="587"/>
                    </a:cubicBezTo>
                    <a:close/>
                    <a:moveTo>
                      <a:pt x="185" y="612"/>
                    </a:moveTo>
                    <a:cubicBezTo>
                      <a:pt x="184" y="612"/>
                      <a:pt x="183" y="611"/>
                      <a:pt x="183" y="611"/>
                    </a:cubicBezTo>
                    <a:cubicBezTo>
                      <a:pt x="183" y="610"/>
                      <a:pt x="184" y="609"/>
                      <a:pt x="184" y="609"/>
                    </a:cubicBezTo>
                    <a:cubicBezTo>
                      <a:pt x="185" y="608"/>
                      <a:pt x="186" y="609"/>
                      <a:pt x="186" y="610"/>
                    </a:cubicBezTo>
                    <a:cubicBezTo>
                      <a:pt x="186" y="610"/>
                      <a:pt x="185" y="611"/>
                      <a:pt x="185" y="612"/>
                    </a:cubicBezTo>
                    <a:close/>
                    <a:moveTo>
                      <a:pt x="187" y="380"/>
                    </a:moveTo>
                    <a:cubicBezTo>
                      <a:pt x="186" y="380"/>
                      <a:pt x="185" y="380"/>
                      <a:pt x="184" y="379"/>
                    </a:cubicBezTo>
                    <a:cubicBezTo>
                      <a:pt x="182" y="376"/>
                      <a:pt x="183" y="375"/>
                      <a:pt x="186" y="376"/>
                    </a:cubicBezTo>
                    <a:cubicBezTo>
                      <a:pt x="187" y="376"/>
                      <a:pt x="188" y="377"/>
                      <a:pt x="189" y="378"/>
                    </a:cubicBezTo>
                    <a:cubicBezTo>
                      <a:pt x="188" y="378"/>
                      <a:pt x="187" y="380"/>
                      <a:pt x="187" y="380"/>
                    </a:cubicBezTo>
                    <a:close/>
                    <a:moveTo>
                      <a:pt x="210" y="331"/>
                    </a:moveTo>
                    <a:cubicBezTo>
                      <a:pt x="210" y="331"/>
                      <a:pt x="210" y="331"/>
                      <a:pt x="209" y="331"/>
                    </a:cubicBezTo>
                    <a:cubicBezTo>
                      <a:pt x="205" y="336"/>
                      <a:pt x="200" y="339"/>
                      <a:pt x="193" y="338"/>
                    </a:cubicBezTo>
                    <a:cubicBezTo>
                      <a:pt x="188" y="336"/>
                      <a:pt x="181" y="329"/>
                      <a:pt x="184" y="327"/>
                    </a:cubicBezTo>
                    <a:cubicBezTo>
                      <a:pt x="187" y="324"/>
                      <a:pt x="191" y="324"/>
                      <a:pt x="195" y="326"/>
                    </a:cubicBezTo>
                    <a:cubicBezTo>
                      <a:pt x="200" y="327"/>
                      <a:pt x="205" y="329"/>
                      <a:pt x="210" y="331"/>
                    </a:cubicBezTo>
                    <a:cubicBezTo>
                      <a:pt x="210" y="331"/>
                      <a:pt x="210" y="331"/>
                      <a:pt x="210" y="331"/>
                    </a:cubicBezTo>
                    <a:close/>
                    <a:moveTo>
                      <a:pt x="230" y="566"/>
                    </a:moveTo>
                    <a:cubicBezTo>
                      <a:pt x="228" y="566"/>
                      <a:pt x="227" y="566"/>
                      <a:pt x="225" y="565"/>
                    </a:cubicBezTo>
                    <a:cubicBezTo>
                      <a:pt x="226" y="565"/>
                      <a:pt x="226" y="564"/>
                      <a:pt x="226" y="563"/>
                    </a:cubicBezTo>
                    <a:cubicBezTo>
                      <a:pt x="228" y="563"/>
                      <a:pt x="230" y="564"/>
                      <a:pt x="231" y="564"/>
                    </a:cubicBezTo>
                    <a:cubicBezTo>
                      <a:pt x="231" y="565"/>
                      <a:pt x="231" y="566"/>
                      <a:pt x="230" y="566"/>
                    </a:cubicBezTo>
                    <a:close/>
                    <a:moveTo>
                      <a:pt x="235" y="368"/>
                    </a:moveTo>
                    <a:cubicBezTo>
                      <a:pt x="234" y="368"/>
                      <a:pt x="233" y="368"/>
                      <a:pt x="232" y="368"/>
                    </a:cubicBezTo>
                    <a:cubicBezTo>
                      <a:pt x="233" y="366"/>
                      <a:pt x="234" y="365"/>
                      <a:pt x="234" y="363"/>
                    </a:cubicBezTo>
                    <a:cubicBezTo>
                      <a:pt x="236" y="363"/>
                      <a:pt x="237" y="364"/>
                      <a:pt x="238" y="364"/>
                    </a:cubicBezTo>
                    <a:cubicBezTo>
                      <a:pt x="237" y="366"/>
                      <a:pt x="236" y="367"/>
                      <a:pt x="235" y="368"/>
                    </a:cubicBezTo>
                    <a:close/>
                    <a:moveTo>
                      <a:pt x="250" y="523"/>
                    </a:moveTo>
                    <a:cubicBezTo>
                      <a:pt x="247" y="525"/>
                      <a:pt x="245" y="523"/>
                      <a:pt x="243" y="520"/>
                    </a:cubicBezTo>
                    <a:cubicBezTo>
                      <a:pt x="243" y="519"/>
                      <a:pt x="241" y="516"/>
                      <a:pt x="242" y="515"/>
                    </a:cubicBezTo>
                    <a:cubicBezTo>
                      <a:pt x="245" y="513"/>
                      <a:pt x="247" y="515"/>
                      <a:pt x="249" y="517"/>
                    </a:cubicBezTo>
                    <a:cubicBezTo>
                      <a:pt x="250" y="519"/>
                      <a:pt x="250" y="522"/>
                      <a:pt x="250" y="523"/>
                    </a:cubicBezTo>
                    <a:close/>
                    <a:moveTo>
                      <a:pt x="278" y="447"/>
                    </a:moveTo>
                    <a:cubicBezTo>
                      <a:pt x="277" y="446"/>
                      <a:pt x="276" y="446"/>
                      <a:pt x="276" y="445"/>
                    </a:cubicBezTo>
                    <a:cubicBezTo>
                      <a:pt x="275" y="442"/>
                      <a:pt x="276" y="441"/>
                      <a:pt x="278" y="442"/>
                    </a:cubicBezTo>
                    <a:cubicBezTo>
                      <a:pt x="279" y="443"/>
                      <a:pt x="280" y="444"/>
                      <a:pt x="280" y="445"/>
                    </a:cubicBezTo>
                    <a:cubicBezTo>
                      <a:pt x="280" y="445"/>
                      <a:pt x="279" y="446"/>
                      <a:pt x="278" y="447"/>
                    </a:cubicBezTo>
                    <a:close/>
                    <a:moveTo>
                      <a:pt x="308" y="571"/>
                    </a:moveTo>
                    <a:cubicBezTo>
                      <a:pt x="308" y="572"/>
                      <a:pt x="307" y="571"/>
                      <a:pt x="306" y="571"/>
                    </a:cubicBezTo>
                    <a:cubicBezTo>
                      <a:pt x="307" y="569"/>
                      <a:pt x="308" y="568"/>
                      <a:pt x="309" y="566"/>
                    </a:cubicBezTo>
                    <a:cubicBezTo>
                      <a:pt x="310" y="567"/>
                      <a:pt x="310" y="567"/>
                      <a:pt x="311" y="567"/>
                    </a:cubicBezTo>
                    <a:cubicBezTo>
                      <a:pt x="310" y="569"/>
                      <a:pt x="310" y="570"/>
                      <a:pt x="308" y="571"/>
                    </a:cubicBezTo>
                    <a:close/>
                    <a:moveTo>
                      <a:pt x="375" y="414"/>
                    </a:moveTo>
                    <a:cubicBezTo>
                      <a:pt x="372" y="414"/>
                      <a:pt x="369" y="414"/>
                      <a:pt x="366" y="414"/>
                    </a:cubicBezTo>
                    <a:cubicBezTo>
                      <a:pt x="364" y="413"/>
                      <a:pt x="364" y="411"/>
                      <a:pt x="365" y="409"/>
                    </a:cubicBezTo>
                    <a:cubicBezTo>
                      <a:pt x="369" y="406"/>
                      <a:pt x="373" y="406"/>
                      <a:pt x="375" y="410"/>
                    </a:cubicBezTo>
                    <a:cubicBezTo>
                      <a:pt x="376" y="411"/>
                      <a:pt x="375" y="414"/>
                      <a:pt x="375" y="414"/>
                    </a:cubicBezTo>
                    <a:close/>
                    <a:moveTo>
                      <a:pt x="389" y="203"/>
                    </a:moveTo>
                    <a:cubicBezTo>
                      <a:pt x="387" y="206"/>
                      <a:pt x="384" y="206"/>
                      <a:pt x="381" y="203"/>
                    </a:cubicBezTo>
                    <a:cubicBezTo>
                      <a:pt x="380" y="200"/>
                      <a:pt x="381" y="197"/>
                      <a:pt x="384" y="196"/>
                    </a:cubicBezTo>
                    <a:cubicBezTo>
                      <a:pt x="385" y="196"/>
                      <a:pt x="388" y="197"/>
                      <a:pt x="389" y="198"/>
                    </a:cubicBezTo>
                    <a:cubicBezTo>
                      <a:pt x="390" y="199"/>
                      <a:pt x="390" y="202"/>
                      <a:pt x="389" y="203"/>
                    </a:cubicBezTo>
                    <a:close/>
                    <a:moveTo>
                      <a:pt x="747" y="345"/>
                    </a:moveTo>
                    <a:cubicBezTo>
                      <a:pt x="746" y="344"/>
                      <a:pt x="746" y="343"/>
                      <a:pt x="745" y="342"/>
                    </a:cubicBezTo>
                    <a:cubicBezTo>
                      <a:pt x="747" y="341"/>
                      <a:pt x="748" y="341"/>
                      <a:pt x="749" y="340"/>
                    </a:cubicBezTo>
                    <a:cubicBezTo>
                      <a:pt x="750" y="340"/>
                      <a:pt x="750" y="341"/>
                      <a:pt x="751" y="342"/>
                    </a:cubicBezTo>
                    <a:cubicBezTo>
                      <a:pt x="749" y="343"/>
                      <a:pt x="748" y="344"/>
                      <a:pt x="747" y="345"/>
                    </a:cubicBezTo>
                    <a:close/>
                  </a:path>
                </a:pathLst>
              </a:custGeom>
              <a:solidFill>
                <a:schemeClr val="accent6">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algn="ctr"/>
                <a:endParaRPr lang="zh-CN" altLang="en-US">
                  <a:solidFill>
                    <a:schemeClr val="dk1"/>
                  </a:solidFill>
                  <a:latin typeface="微软雅黑"/>
                  <a:ea typeface="微软雅黑"/>
                </a:endParaRPr>
              </a:p>
            </p:txBody>
          </p:sp>
        </p:grpSp>
      </p:grpSp>
      <p:sp>
        <p:nvSpPr>
          <p:cNvPr id="33" name="文本框 32" title=""/>
          <p:cNvSpPr txBox="1"/>
          <p:nvPr>
            <p:custDataLst>
              <p:tags r:id="rId24"/>
            </p:custDataLst>
          </p:nvPr>
        </p:nvSpPr>
        <p:spPr>
          <a:xfrm>
            <a:off x="5107889" y="2392392"/>
            <a:ext cx="2793517" cy="3439448"/>
          </a:xfrm>
          <a:prstGeom prst="rect">
            <a:avLst/>
          </a:prstGeom>
          <a:noFill/>
        </p:spPr>
        <p:txBody>
          <a:bodyPr wrap="square" rtlCol="0" anchor="t" anchorCtr="0">
            <a:noAutofit/>
          </a:bodyPr>
          <a:lstStyle/>
          <a:p>
            <a:pPr marL="0" indent="0" fontAlgn="auto">
              <a:lnSpc>
                <a:spcPct val="130000"/>
              </a:lnSpc>
              <a:buNone/>
            </a:pPr>
            <a:r>
              <a:rPr lang="zh-CN" altLang="en-US" sz="2000" b="1" spc="150">
                <a:solidFill>
                  <a:schemeClr val="lt1"/>
                </a:solidFill>
                <a:uFillTx/>
                <a:latin typeface="微软雅黑"/>
                <a:ea typeface="微软雅黑"/>
                <a:cs typeface="微软雅黑" panose="020b0503020204020204" charset="-122"/>
                <a:sym typeface="+mn-ea"/>
              </a:rPr>
              <a:t>③叠音词的使用。一是AABB式叠音词，如唧唧哝哝、断断续续等。二是ABAB式叠音词，如打听打听、恩典恩典、管教管教、和说和说等。三是ABAC式的叠音词，如啰里啰嗦等。</a:t>
            </a:r>
            <a:endParaRPr lang="zh-CN" altLang="en-US" sz="2000" b="1" spc="150">
              <a:solidFill>
                <a:schemeClr val="lt1"/>
              </a:solidFill>
              <a:uFillTx/>
              <a:latin typeface="微软雅黑"/>
              <a:ea typeface="微软雅黑"/>
              <a:cs typeface="微软雅黑" panose="020b0503020204020204" charset="-122"/>
              <a:sym typeface="+mn-ea"/>
            </a:endParaRPr>
          </a:p>
        </p:txBody>
      </p:sp>
      <p:grpSp>
        <p:nvGrpSpPr>
          <p:cNvPr id="34" name="组合 33" title=""/>
          <p:cNvGrpSpPr/>
          <p:nvPr>
            <p:custDataLst>
              <p:tags r:id="rId25"/>
            </p:custDataLst>
          </p:nvPr>
        </p:nvGrpSpPr>
        <p:grpSpPr>
          <a:xfrm>
            <a:off x="3993530" y="2312360"/>
            <a:ext cx="1002312" cy="807185"/>
            <a:chOff x="1528" y="5557"/>
            <a:chExt cx="1315" cy="1059"/>
          </a:xfrm>
        </p:grpSpPr>
        <p:sp>
          <p:nvSpPr>
            <p:cNvPr id="35" name="文本框 34"/>
            <p:cNvSpPr txBox="1"/>
            <p:nvPr>
              <p:custDataLst>
                <p:tags r:id="rId26"/>
              </p:custDataLst>
            </p:nvPr>
          </p:nvSpPr>
          <p:spPr>
            <a:xfrm>
              <a:off x="1771" y="5672"/>
              <a:ext cx="922" cy="824"/>
            </a:xfrm>
            <a:prstGeom prst="rect">
              <a:avLst/>
            </a:prstGeom>
            <a:noFill/>
          </p:spPr>
          <p:txBody>
            <a:bodyPr wrap="square" rtlCol="0" anchor="ctr" anchorCtr="0">
              <a:normAutofit/>
            </a:bodyPr>
            <a:lstStyle/>
            <a:p>
              <a:pPr algn="ctr"/>
              <a:r>
                <a:rPr lang="en-US" altLang="zh-CN" sz="2800" b="1">
                  <a:solidFill>
                    <a:schemeClr val="lt1"/>
                  </a:solidFill>
                  <a:latin typeface="微软雅黑"/>
                  <a:ea typeface="微软雅黑"/>
                  <a:cs typeface="Arial" panose="020b0604020202020204" pitchFamily="34" charset="0"/>
                </a:rPr>
                <a:t>02</a:t>
              </a:r>
              <a:endParaRPr lang="en-US" altLang="zh-CN" sz="2800" b="1">
                <a:solidFill>
                  <a:schemeClr val="lt1"/>
                </a:solidFill>
                <a:latin typeface="微软雅黑"/>
                <a:ea typeface="微软雅黑"/>
                <a:cs typeface="Arial" panose="020b0604020202020204" pitchFamily="34" charset="0"/>
              </a:endParaRPr>
            </a:p>
          </p:txBody>
        </p:sp>
        <p:grpSp>
          <p:nvGrpSpPr>
            <p:cNvPr id="36" name="组合 35"/>
            <p:cNvGrpSpPr/>
            <p:nvPr/>
          </p:nvGrpSpPr>
          <p:grpSpPr>
            <a:xfrm>
              <a:off x="2410" y="5557"/>
              <a:ext cx="433" cy="480"/>
              <a:chOff x="7321" y="2292"/>
              <a:chExt cx="549" cy="609"/>
            </a:xfrm>
          </p:grpSpPr>
          <p:sp>
            <p:nvSpPr>
              <p:cNvPr id="37" name="Freeform 155"/>
              <p:cNvSpPr>
                <a:spLocks noEditPoints="1"/>
              </p:cNvSpPr>
              <p:nvPr>
                <p:custDataLst>
                  <p:tags r:id="rId27"/>
                </p:custDataLst>
              </p:nvPr>
            </p:nvSpPr>
            <p:spPr bwMode="auto">
              <a:xfrm flipV="1">
                <a:off x="7321" y="2292"/>
                <a:ext cx="226" cy="202"/>
              </a:xfrm>
              <a:custGeom>
                <a:gdLst>
                  <a:gd name="T0" fmla="*/ 770 w 795"/>
                  <a:gd name="T1" fmla="*/ 324 h 708"/>
                  <a:gd name="T2" fmla="*/ 612 w 795"/>
                  <a:gd name="T3" fmla="*/ 286 h 708"/>
                  <a:gd name="T4" fmla="*/ 522 w 795"/>
                  <a:gd name="T5" fmla="*/ 266 h 708"/>
                  <a:gd name="T6" fmla="*/ 464 w 795"/>
                  <a:gd name="T7" fmla="*/ 36 h 708"/>
                  <a:gd name="T8" fmla="*/ 441 w 795"/>
                  <a:gd name="T9" fmla="*/ 1 h 708"/>
                  <a:gd name="T10" fmla="*/ 414 w 795"/>
                  <a:gd name="T11" fmla="*/ 40 h 708"/>
                  <a:gd name="T12" fmla="*/ 303 w 795"/>
                  <a:gd name="T13" fmla="*/ 257 h 708"/>
                  <a:gd name="T14" fmla="*/ 188 w 795"/>
                  <a:gd name="T15" fmla="*/ 263 h 708"/>
                  <a:gd name="T16" fmla="*/ 41 w 795"/>
                  <a:gd name="T17" fmla="*/ 252 h 708"/>
                  <a:gd name="T18" fmla="*/ 21 w 795"/>
                  <a:gd name="T19" fmla="*/ 299 h 708"/>
                  <a:gd name="T20" fmla="*/ 181 w 795"/>
                  <a:gd name="T21" fmla="*/ 433 h 708"/>
                  <a:gd name="T22" fmla="*/ 122 w 795"/>
                  <a:gd name="T23" fmla="*/ 615 h 708"/>
                  <a:gd name="T24" fmla="*/ 126 w 795"/>
                  <a:gd name="T25" fmla="*/ 658 h 708"/>
                  <a:gd name="T26" fmla="*/ 239 w 795"/>
                  <a:gd name="T27" fmla="*/ 628 h 708"/>
                  <a:gd name="T28" fmla="*/ 373 w 795"/>
                  <a:gd name="T29" fmla="*/ 576 h 708"/>
                  <a:gd name="T30" fmla="*/ 579 w 795"/>
                  <a:gd name="T31" fmla="*/ 706 h 708"/>
                  <a:gd name="T32" fmla="*/ 602 w 795"/>
                  <a:gd name="T33" fmla="*/ 698 h 708"/>
                  <a:gd name="T34" fmla="*/ 593 w 795"/>
                  <a:gd name="T35" fmla="*/ 587 h 708"/>
                  <a:gd name="T36" fmla="*/ 578 w 795"/>
                  <a:gd name="T37" fmla="*/ 488 h 708"/>
                  <a:gd name="T38" fmla="*/ 677 w 795"/>
                  <a:gd name="T39" fmla="*/ 433 h 708"/>
                  <a:gd name="T40" fmla="*/ 787 w 795"/>
                  <a:gd name="T41" fmla="*/ 356 h 708"/>
                  <a:gd name="T42" fmla="*/ 111 w 795"/>
                  <a:gd name="T43" fmla="*/ 361 h 708"/>
                  <a:gd name="T44" fmla="*/ 111 w 795"/>
                  <a:gd name="T45" fmla="*/ 359 h 708"/>
                  <a:gd name="T46" fmla="*/ 111 w 795"/>
                  <a:gd name="T47" fmla="*/ 361 h 708"/>
                  <a:gd name="T48" fmla="*/ 175 w 795"/>
                  <a:gd name="T49" fmla="*/ 290 h 708"/>
                  <a:gd name="T50" fmla="*/ 180 w 795"/>
                  <a:gd name="T51" fmla="*/ 291 h 708"/>
                  <a:gd name="T52" fmla="*/ 143 w 795"/>
                  <a:gd name="T53" fmla="*/ 642 h 708"/>
                  <a:gd name="T54" fmla="*/ 141 w 795"/>
                  <a:gd name="T55" fmla="*/ 633 h 708"/>
                  <a:gd name="T56" fmla="*/ 143 w 795"/>
                  <a:gd name="T57" fmla="*/ 642 h 708"/>
                  <a:gd name="T58" fmla="*/ 164 w 795"/>
                  <a:gd name="T59" fmla="*/ 599 h 708"/>
                  <a:gd name="T60" fmla="*/ 159 w 795"/>
                  <a:gd name="T61" fmla="*/ 597 h 708"/>
                  <a:gd name="T62" fmla="*/ 173 w 795"/>
                  <a:gd name="T63" fmla="*/ 585 h 708"/>
                  <a:gd name="T64" fmla="*/ 185 w 795"/>
                  <a:gd name="T65" fmla="*/ 612 h 708"/>
                  <a:gd name="T66" fmla="*/ 184 w 795"/>
                  <a:gd name="T67" fmla="*/ 609 h 708"/>
                  <a:gd name="T68" fmla="*/ 185 w 795"/>
                  <a:gd name="T69" fmla="*/ 612 h 708"/>
                  <a:gd name="T70" fmla="*/ 184 w 795"/>
                  <a:gd name="T71" fmla="*/ 379 h 708"/>
                  <a:gd name="T72" fmla="*/ 189 w 795"/>
                  <a:gd name="T73" fmla="*/ 378 h 708"/>
                  <a:gd name="T74" fmla="*/ 210 w 795"/>
                  <a:gd name="T75" fmla="*/ 331 h 708"/>
                  <a:gd name="T76" fmla="*/ 193 w 795"/>
                  <a:gd name="T77" fmla="*/ 338 h 708"/>
                  <a:gd name="T78" fmla="*/ 195 w 795"/>
                  <a:gd name="T79" fmla="*/ 326 h 708"/>
                  <a:gd name="T80" fmla="*/ 210 w 795"/>
                  <a:gd name="T81" fmla="*/ 331 h 708"/>
                  <a:gd name="T82" fmla="*/ 225 w 795"/>
                  <a:gd name="T83" fmla="*/ 565 h 708"/>
                  <a:gd name="T84" fmla="*/ 231 w 795"/>
                  <a:gd name="T85" fmla="*/ 564 h 708"/>
                  <a:gd name="T86" fmla="*/ 235 w 795"/>
                  <a:gd name="T87" fmla="*/ 368 h 708"/>
                  <a:gd name="T88" fmla="*/ 234 w 795"/>
                  <a:gd name="T89" fmla="*/ 363 h 708"/>
                  <a:gd name="T90" fmla="*/ 235 w 795"/>
                  <a:gd name="T91" fmla="*/ 368 h 708"/>
                  <a:gd name="T92" fmla="*/ 243 w 795"/>
                  <a:gd name="T93" fmla="*/ 520 h 708"/>
                  <a:gd name="T94" fmla="*/ 249 w 795"/>
                  <a:gd name="T95" fmla="*/ 517 h 708"/>
                  <a:gd name="T96" fmla="*/ 278 w 795"/>
                  <a:gd name="T97" fmla="*/ 447 h 708"/>
                  <a:gd name="T98" fmla="*/ 278 w 795"/>
                  <a:gd name="T99" fmla="*/ 442 h 708"/>
                  <a:gd name="T100" fmla="*/ 278 w 795"/>
                  <a:gd name="T101" fmla="*/ 447 h 708"/>
                  <a:gd name="T102" fmla="*/ 306 w 795"/>
                  <a:gd name="T103" fmla="*/ 571 h 708"/>
                  <a:gd name="T104" fmla="*/ 311 w 795"/>
                  <a:gd name="T105" fmla="*/ 567 h 708"/>
                  <a:gd name="T106" fmla="*/ 375 w 795"/>
                  <a:gd name="T107" fmla="*/ 414 h 708"/>
                  <a:gd name="T108" fmla="*/ 365 w 795"/>
                  <a:gd name="T109" fmla="*/ 409 h 708"/>
                  <a:gd name="T110" fmla="*/ 375 w 795"/>
                  <a:gd name="T111" fmla="*/ 414 h 708"/>
                  <a:gd name="T112" fmla="*/ 381 w 795"/>
                  <a:gd name="T113" fmla="*/ 203 h 708"/>
                  <a:gd name="T114" fmla="*/ 389 w 795"/>
                  <a:gd name="T115" fmla="*/ 198 h 708"/>
                  <a:gd name="T116" fmla="*/ 747 w 795"/>
                  <a:gd name="T117" fmla="*/ 345 h 708"/>
                  <a:gd name="T118" fmla="*/ 749 w 795"/>
                  <a:gd name="T119" fmla="*/ 340 h 708"/>
                  <a:gd name="T120" fmla="*/ 747 w 795"/>
                  <a:gd name="T121" fmla="*/ 345 h 70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95" h="708">
                    <a:moveTo>
                      <a:pt x="786" y="335"/>
                    </a:moveTo>
                    <a:cubicBezTo>
                      <a:pt x="781" y="330"/>
                      <a:pt x="775" y="327"/>
                      <a:pt x="770" y="324"/>
                    </a:cubicBezTo>
                    <a:cubicBezTo>
                      <a:pt x="753" y="314"/>
                      <a:pt x="735" y="307"/>
                      <a:pt x="717" y="302"/>
                    </a:cubicBezTo>
                    <a:cubicBezTo>
                      <a:pt x="683" y="291"/>
                      <a:pt x="647" y="289"/>
                      <a:pt x="612" y="286"/>
                    </a:cubicBezTo>
                    <a:cubicBezTo>
                      <a:pt x="587" y="284"/>
                      <a:pt x="561" y="281"/>
                      <a:pt x="535" y="278"/>
                    </a:cubicBezTo>
                    <a:cubicBezTo>
                      <a:pt x="528" y="277"/>
                      <a:pt x="524" y="274"/>
                      <a:pt x="522" y="266"/>
                    </a:cubicBezTo>
                    <a:cubicBezTo>
                      <a:pt x="515" y="237"/>
                      <a:pt x="508" y="208"/>
                      <a:pt x="501" y="179"/>
                    </a:cubicBezTo>
                    <a:cubicBezTo>
                      <a:pt x="491" y="131"/>
                      <a:pt x="479" y="83"/>
                      <a:pt x="464" y="36"/>
                    </a:cubicBezTo>
                    <a:cubicBezTo>
                      <a:pt x="462" y="29"/>
                      <a:pt x="460" y="22"/>
                      <a:pt x="457" y="15"/>
                    </a:cubicBezTo>
                    <a:cubicBezTo>
                      <a:pt x="453" y="8"/>
                      <a:pt x="450" y="2"/>
                      <a:pt x="441" y="1"/>
                    </a:cubicBezTo>
                    <a:cubicBezTo>
                      <a:pt x="432" y="0"/>
                      <a:pt x="428" y="7"/>
                      <a:pt x="425" y="13"/>
                    </a:cubicBezTo>
                    <a:cubicBezTo>
                      <a:pt x="420" y="22"/>
                      <a:pt x="417" y="31"/>
                      <a:pt x="414" y="40"/>
                    </a:cubicBezTo>
                    <a:cubicBezTo>
                      <a:pt x="407" y="60"/>
                      <a:pt x="398" y="80"/>
                      <a:pt x="388" y="99"/>
                    </a:cubicBezTo>
                    <a:cubicBezTo>
                      <a:pt x="360" y="152"/>
                      <a:pt x="329" y="203"/>
                      <a:pt x="303" y="257"/>
                    </a:cubicBezTo>
                    <a:cubicBezTo>
                      <a:pt x="298" y="267"/>
                      <a:pt x="292" y="271"/>
                      <a:pt x="281" y="271"/>
                    </a:cubicBezTo>
                    <a:cubicBezTo>
                      <a:pt x="249" y="270"/>
                      <a:pt x="219" y="268"/>
                      <a:pt x="188" y="263"/>
                    </a:cubicBezTo>
                    <a:cubicBezTo>
                      <a:pt x="160" y="259"/>
                      <a:pt x="133" y="256"/>
                      <a:pt x="105" y="253"/>
                    </a:cubicBezTo>
                    <a:cubicBezTo>
                      <a:pt x="84" y="250"/>
                      <a:pt x="62" y="250"/>
                      <a:pt x="41" y="252"/>
                    </a:cubicBezTo>
                    <a:cubicBezTo>
                      <a:pt x="28" y="254"/>
                      <a:pt x="10" y="252"/>
                      <a:pt x="5" y="267"/>
                    </a:cubicBezTo>
                    <a:cubicBezTo>
                      <a:pt x="0" y="280"/>
                      <a:pt x="12" y="290"/>
                      <a:pt x="21" y="299"/>
                    </a:cubicBezTo>
                    <a:cubicBezTo>
                      <a:pt x="36" y="315"/>
                      <a:pt x="51" y="330"/>
                      <a:pt x="67" y="344"/>
                    </a:cubicBezTo>
                    <a:cubicBezTo>
                      <a:pt x="105" y="374"/>
                      <a:pt x="143" y="403"/>
                      <a:pt x="181" y="433"/>
                    </a:cubicBezTo>
                    <a:cubicBezTo>
                      <a:pt x="195" y="444"/>
                      <a:pt x="196" y="446"/>
                      <a:pt x="188" y="462"/>
                    </a:cubicBezTo>
                    <a:cubicBezTo>
                      <a:pt x="164" y="512"/>
                      <a:pt x="143" y="563"/>
                      <a:pt x="122" y="615"/>
                    </a:cubicBezTo>
                    <a:cubicBezTo>
                      <a:pt x="119" y="623"/>
                      <a:pt x="116" y="631"/>
                      <a:pt x="113" y="639"/>
                    </a:cubicBezTo>
                    <a:cubicBezTo>
                      <a:pt x="110" y="649"/>
                      <a:pt x="115" y="656"/>
                      <a:pt x="126" y="658"/>
                    </a:cubicBezTo>
                    <a:cubicBezTo>
                      <a:pt x="138" y="660"/>
                      <a:pt x="151" y="658"/>
                      <a:pt x="164" y="656"/>
                    </a:cubicBezTo>
                    <a:cubicBezTo>
                      <a:pt x="190" y="651"/>
                      <a:pt x="215" y="641"/>
                      <a:pt x="239" y="628"/>
                    </a:cubicBezTo>
                    <a:cubicBezTo>
                      <a:pt x="274" y="610"/>
                      <a:pt x="309" y="592"/>
                      <a:pt x="344" y="574"/>
                    </a:cubicBezTo>
                    <a:cubicBezTo>
                      <a:pt x="355" y="569"/>
                      <a:pt x="364" y="567"/>
                      <a:pt x="373" y="576"/>
                    </a:cubicBezTo>
                    <a:cubicBezTo>
                      <a:pt x="425" y="622"/>
                      <a:pt x="487" y="652"/>
                      <a:pt x="544" y="690"/>
                    </a:cubicBezTo>
                    <a:cubicBezTo>
                      <a:pt x="554" y="697"/>
                      <a:pt x="567" y="701"/>
                      <a:pt x="579" y="706"/>
                    </a:cubicBezTo>
                    <a:cubicBezTo>
                      <a:pt x="582" y="708"/>
                      <a:pt x="587" y="708"/>
                      <a:pt x="591" y="708"/>
                    </a:cubicBezTo>
                    <a:cubicBezTo>
                      <a:pt x="597" y="708"/>
                      <a:pt x="602" y="704"/>
                      <a:pt x="602" y="698"/>
                    </a:cubicBezTo>
                    <a:cubicBezTo>
                      <a:pt x="603" y="693"/>
                      <a:pt x="603" y="688"/>
                      <a:pt x="602" y="682"/>
                    </a:cubicBezTo>
                    <a:cubicBezTo>
                      <a:pt x="596" y="651"/>
                      <a:pt x="596" y="619"/>
                      <a:pt x="593" y="587"/>
                    </a:cubicBezTo>
                    <a:cubicBezTo>
                      <a:pt x="591" y="562"/>
                      <a:pt x="586" y="538"/>
                      <a:pt x="583" y="514"/>
                    </a:cubicBezTo>
                    <a:cubicBezTo>
                      <a:pt x="581" y="505"/>
                      <a:pt x="580" y="497"/>
                      <a:pt x="578" y="488"/>
                    </a:cubicBezTo>
                    <a:cubicBezTo>
                      <a:pt x="576" y="481"/>
                      <a:pt x="579" y="476"/>
                      <a:pt x="586" y="473"/>
                    </a:cubicBezTo>
                    <a:cubicBezTo>
                      <a:pt x="616" y="460"/>
                      <a:pt x="647" y="446"/>
                      <a:pt x="677" y="433"/>
                    </a:cubicBezTo>
                    <a:cubicBezTo>
                      <a:pt x="703" y="421"/>
                      <a:pt x="728" y="407"/>
                      <a:pt x="751" y="388"/>
                    </a:cubicBezTo>
                    <a:cubicBezTo>
                      <a:pt x="763" y="378"/>
                      <a:pt x="775" y="367"/>
                      <a:pt x="787" y="356"/>
                    </a:cubicBezTo>
                    <a:cubicBezTo>
                      <a:pt x="795" y="349"/>
                      <a:pt x="794" y="342"/>
                      <a:pt x="786" y="335"/>
                    </a:cubicBezTo>
                    <a:close/>
                    <a:moveTo>
                      <a:pt x="111" y="361"/>
                    </a:moveTo>
                    <a:cubicBezTo>
                      <a:pt x="109" y="360"/>
                      <a:pt x="108" y="358"/>
                      <a:pt x="107" y="357"/>
                    </a:cubicBezTo>
                    <a:cubicBezTo>
                      <a:pt x="108" y="357"/>
                      <a:pt x="110" y="358"/>
                      <a:pt x="111" y="359"/>
                    </a:cubicBezTo>
                    <a:cubicBezTo>
                      <a:pt x="113" y="359"/>
                      <a:pt x="114" y="361"/>
                      <a:pt x="115" y="363"/>
                    </a:cubicBezTo>
                    <a:cubicBezTo>
                      <a:pt x="113" y="362"/>
                      <a:pt x="112" y="362"/>
                      <a:pt x="111" y="361"/>
                    </a:cubicBezTo>
                    <a:close/>
                    <a:moveTo>
                      <a:pt x="176" y="292"/>
                    </a:moveTo>
                    <a:cubicBezTo>
                      <a:pt x="175" y="291"/>
                      <a:pt x="175" y="290"/>
                      <a:pt x="175" y="290"/>
                    </a:cubicBezTo>
                    <a:cubicBezTo>
                      <a:pt x="176" y="287"/>
                      <a:pt x="177" y="287"/>
                      <a:pt x="179" y="289"/>
                    </a:cubicBezTo>
                    <a:cubicBezTo>
                      <a:pt x="180" y="289"/>
                      <a:pt x="180" y="290"/>
                      <a:pt x="180" y="291"/>
                    </a:cubicBezTo>
                    <a:cubicBezTo>
                      <a:pt x="179" y="291"/>
                      <a:pt x="177" y="291"/>
                      <a:pt x="176" y="292"/>
                    </a:cubicBezTo>
                    <a:close/>
                    <a:moveTo>
                      <a:pt x="143" y="642"/>
                    </a:moveTo>
                    <a:cubicBezTo>
                      <a:pt x="140" y="643"/>
                      <a:pt x="138" y="641"/>
                      <a:pt x="138" y="639"/>
                    </a:cubicBezTo>
                    <a:cubicBezTo>
                      <a:pt x="138" y="637"/>
                      <a:pt x="140" y="635"/>
                      <a:pt x="141" y="633"/>
                    </a:cubicBezTo>
                    <a:cubicBezTo>
                      <a:pt x="144" y="633"/>
                      <a:pt x="146" y="634"/>
                      <a:pt x="145" y="636"/>
                    </a:cubicBezTo>
                    <a:cubicBezTo>
                      <a:pt x="145" y="638"/>
                      <a:pt x="144" y="641"/>
                      <a:pt x="143" y="642"/>
                    </a:cubicBezTo>
                    <a:close/>
                    <a:moveTo>
                      <a:pt x="174" y="587"/>
                    </a:moveTo>
                    <a:cubicBezTo>
                      <a:pt x="170" y="591"/>
                      <a:pt x="167" y="595"/>
                      <a:pt x="164" y="599"/>
                    </a:cubicBezTo>
                    <a:cubicBezTo>
                      <a:pt x="163" y="600"/>
                      <a:pt x="162" y="600"/>
                      <a:pt x="161" y="599"/>
                    </a:cubicBezTo>
                    <a:cubicBezTo>
                      <a:pt x="160" y="599"/>
                      <a:pt x="159" y="597"/>
                      <a:pt x="159" y="597"/>
                    </a:cubicBezTo>
                    <a:cubicBezTo>
                      <a:pt x="161" y="592"/>
                      <a:pt x="164" y="587"/>
                      <a:pt x="166" y="583"/>
                    </a:cubicBezTo>
                    <a:cubicBezTo>
                      <a:pt x="169" y="584"/>
                      <a:pt x="171" y="584"/>
                      <a:pt x="173" y="585"/>
                    </a:cubicBezTo>
                    <a:cubicBezTo>
                      <a:pt x="174" y="585"/>
                      <a:pt x="174" y="587"/>
                      <a:pt x="174" y="587"/>
                    </a:cubicBezTo>
                    <a:close/>
                    <a:moveTo>
                      <a:pt x="185" y="612"/>
                    </a:moveTo>
                    <a:cubicBezTo>
                      <a:pt x="184" y="612"/>
                      <a:pt x="183" y="611"/>
                      <a:pt x="183" y="611"/>
                    </a:cubicBezTo>
                    <a:cubicBezTo>
                      <a:pt x="183" y="610"/>
                      <a:pt x="184" y="609"/>
                      <a:pt x="184" y="609"/>
                    </a:cubicBezTo>
                    <a:cubicBezTo>
                      <a:pt x="185" y="608"/>
                      <a:pt x="186" y="609"/>
                      <a:pt x="186" y="610"/>
                    </a:cubicBezTo>
                    <a:cubicBezTo>
                      <a:pt x="186" y="610"/>
                      <a:pt x="185" y="611"/>
                      <a:pt x="185" y="612"/>
                    </a:cubicBezTo>
                    <a:close/>
                    <a:moveTo>
                      <a:pt x="187" y="380"/>
                    </a:moveTo>
                    <a:cubicBezTo>
                      <a:pt x="186" y="380"/>
                      <a:pt x="185" y="380"/>
                      <a:pt x="184" y="379"/>
                    </a:cubicBezTo>
                    <a:cubicBezTo>
                      <a:pt x="182" y="376"/>
                      <a:pt x="183" y="375"/>
                      <a:pt x="186" y="376"/>
                    </a:cubicBezTo>
                    <a:cubicBezTo>
                      <a:pt x="187" y="376"/>
                      <a:pt x="188" y="377"/>
                      <a:pt x="189" y="378"/>
                    </a:cubicBezTo>
                    <a:cubicBezTo>
                      <a:pt x="188" y="378"/>
                      <a:pt x="187" y="380"/>
                      <a:pt x="187" y="380"/>
                    </a:cubicBezTo>
                    <a:close/>
                    <a:moveTo>
                      <a:pt x="210" y="331"/>
                    </a:moveTo>
                    <a:cubicBezTo>
                      <a:pt x="210" y="331"/>
                      <a:pt x="210" y="331"/>
                      <a:pt x="209" y="331"/>
                    </a:cubicBezTo>
                    <a:cubicBezTo>
                      <a:pt x="205" y="336"/>
                      <a:pt x="200" y="339"/>
                      <a:pt x="193" y="338"/>
                    </a:cubicBezTo>
                    <a:cubicBezTo>
                      <a:pt x="188" y="336"/>
                      <a:pt x="181" y="329"/>
                      <a:pt x="184" y="327"/>
                    </a:cubicBezTo>
                    <a:cubicBezTo>
                      <a:pt x="187" y="324"/>
                      <a:pt x="191" y="324"/>
                      <a:pt x="195" y="326"/>
                    </a:cubicBezTo>
                    <a:cubicBezTo>
                      <a:pt x="200" y="327"/>
                      <a:pt x="205" y="329"/>
                      <a:pt x="210" y="331"/>
                    </a:cubicBezTo>
                    <a:cubicBezTo>
                      <a:pt x="210" y="331"/>
                      <a:pt x="210" y="331"/>
                      <a:pt x="210" y="331"/>
                    </a:cubicBezTo>
                    <a:close/>
                    <a:moveTo>
                      <a:pt x="230" y="566"/>
                    </a:moveTo>
                    <a:cubicBezTo>
                      <a:pt x="228" y="566"/>
                      <a:pt x="227" y="566"/>
                      <a:pt x="225" y="565"/>
                    </a:cubicBezTo>
                    <a:cubicBezTo>
                      <a:pt x="226" y="565"/>
                      <a:pt x="226" y="564"/>
                      <a:pt x="226" y="563"/>
                    </a:cubicBezTo>
                    <a:cubicBezTo>
                      <a:pt x="228" y="563"/>
                      <a:pt x="230" y="564"/>
                      <a:pt x="231" y="564"/>
                    </a:cubicBezTo>
                    <a:cubicBezTo>
                      <a:pt x="231" y="565"/>
                      <a:pt x="231" y="566"/>
                      <a:pt x="230" y="566"/>
                    </a:cubicBezTo>
                    <a:close/>
                    <a:moveTo>
                      <a:pt x="235" y="368"/>
                    </a:moveTo>
                    <a:cubicBezTo>
                      <a:pt x="234" y="368"/>
                      <a:pt x="233" y="368"/>
                      <a:pt x="232" y="368"/>
                    </a:cubicBezTo>
                    <a:cubicBezTo>
                      <a:pt x="233" y="366"/>
                      <a:pt x="234" y="365"/>
                      <a:pt x="234" y="363"/>
                    </a:cubicBezTo>
                    <a:cubicBezTo>
                      <a:pt x="236" y="363"/>
                      <a:pt x="237" y="364"/>
                      <a:pt x="238" y="364"/>
                    </a:cubicBezTo>
                    <a:cubicBezTo>
                      <a:pt x="237" y="366"/>
                      <a:pt x="236" y="367"/>
                      <a:pt x="235" y="368"/>
                    </a:cubicBezTo>
                    <a:close/>
                    <a:moveTo>
                      <a:pt x="250" y="523"/>
                    </a:moveTo>
                    <a:cubicBezTo>
                      <a:pt x="247" y="525"/>
                      <a:pt x="245" y="523"/>
                      <a:pt x="243" y="520"/>
                    </a:cubicBezTo>
                    <a:cubicBezTo>
                      <a:pt x="243" y="519"/>
                      <a:pt x="241" y="516"/>
                      <a:pt x="242" y="515"/>
                    </a:cubicBezTo>
                    <a:cubicBezTo>
                      <a:pt x="245" y="513"/>
                      <a:pt x="247" y="515"/>
                      <a:pt x="249" y="517"/>
                    </a:cubicBezTo>
                    <a:cubicBezTo>
                      <a:pt x="250" y="519"/>
                      <a:pt x="250" y="522"/>
                      <a:pt x="250" y="523"/>
                    </a:cubicBezTo>
                    <a:close/>
                    <a:moveTo>
                      <a:pt x="278" y="447"/>
                    </a:moveTo>
                    <a:cubicBezTo>
                      <a:pt x="277" y="446"/>
                      <a:pt x="276" y="446"/>
                      <a:pt x="276" y="445"/>
                    </a:cubicBezTo>
                    <a:cubicBezTo>
                      <a:pt x="275" y="442"/>
                      <a:pt x="276" y="441"/>
                      <a:pt x="278" y="442"/>
                    </a:cubicBezTo>
                    <a:cubicBezTo>
                      <a:pt x="279" y="443"/>
                      <a:pt x="280" y="444"/>
                      <a:pt x="280" y="445"/>
                    </a:cubicBezTo>
                    <a:cubicBezTo>
                      <a:pt x="280" y="445"/>
                      <a:pt x="279" y="446"/>
                      <a:pt x="278" y="447"/>
                    </a:cubicBezTo>
                    <a:close/>
                    <a:moveTo>
                      <a:pt x="308" y="571"/>
                    </a:moveTo>
                    <a:cubicBezTo>
                      <a:pt x="308" y="572"/>
                      <a:pt x="307" y="571"/>
                      <a:pt x="306" y="571"/>
                    </a:cubicBezTo>
                    <a:cubicBezTo>
                      <a:pt x="307" y="569"/>
                      <a:pt x="308" y="568"/>
                      <a:pt x="309" y="566"/>
                    </a:cubicBezTo>
                    <a:cubicBezTo>
                      <a:pt x="310" y="567"/>
                      <a:pt x="310" y="567"/>
                      <a:pt x="311" y="567"/>
                    </a:cubicBezTo>
                    <a:cubicBezTo>
                      <a:pt x="310" y="569"/>
                      <a:pt x="310" y="570"/>
                      <a:pt x="308" y="571"/>
                    </a:cubicBezTo>
                    <a:close/>
                    <a:moveTo>
                      <a:pt x="375" y="414"/>
                    </a:moveTo>
                    <a:cubicBezTo>
                      <a:pt x="372" y="414"/>
                      <a:pt x="369" y="414"/>
                      <a:pt x="366" y="414"/>
                    </a:cubicBezTo>
                    <a:cubicBezTo>
                      <a:pt x="364" y="413"/>
                      <a:pt x="364" y="411"/>
                      <a:pt x="365" y="409"/>
                    </a:cubicBezTo>
                    <a:cubicBezTo>
                      <a:pt x="369" y="406"/>
                      <a:pt x="373" y="406"/>
                      <a:pt x="375" y="410"/>
                    </a:cubicBezTo>
                    <a:cubicBezTo>
                      <a:pt x="376" y="411"/>
                      <a:pt x="375" y="414"/>
                      <a:pt x="375" y="414"/>
                    </a:cubicBezTo>
                    <a:close/>
                    <a:moveTo>
                      <a:pt x="389" y="203"/>
                    </a:moveTo>
                    <a:cubicBezTo>
                      <a:pt x="387" y="206"/>
                      <a:pt x="384" y="206"/>
                      <a:pt x="381" y="203"/>
                    </a:cubicBezTo>
                    <a:cubicBezTo>
                      <a:pt x="380" y="200"/>
                      <a:pt x="381" y="197"/>
                      <a:pt x="384" y="196"/>
                    </a:cubicBezTo>
                    <a:cubicBezTo>
                      <a:pt x="385" y="196"/>
                      <a:pt x="388" y="197"/>
                      <a:pt x="389" y="198"/>
                    </a:cubicBezTo>
                    <a:cubicBezTo>
                      <a:pt x="390" y="199"/>
                      <a:pt x="390" y="202"/>
                      <a:pt x="389" y="203"/>
                    </a:cubicBezTo>
                    <a:close/>
                    <a:moveTo>
                      <a:pt x="747" y="345"/>
                    </a:moveTo>
                    <a:cubicBezTo>
                      <a:pt x="746" y="344"/>
                      <a:pt x="746" y="343"/>
                      <a:pt x="745" y="342"/>
                    </a:cubicBezTo>
                    <a:cubicBezTo>
                      <a:pt x="747" y="341"/>
                      <a:pt x="748" y="341"/>
                      <a:pt x="749" y="340"/>
                    </a:cubicBezTo>
                    <a:cubicBezTo>
                      <a:pt x="750" y="340"/>
                      <a:pt x="750" y="341"/>
                      <a:pt x="751" y="342"/>
                    </a:cubicBezTo>
                    <a:cubicBezTo>
                      <a:pt x="749" y="343"/>
                      <a:pt x="748" y="344"/>
                      <a:pt x="747" y="345"/>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algn="ctr"/>
                <a:endParaRPr lang="zh-CN" altLang="en-US">
                  <a:solidFill>
                    <a:schemeClr val="dk1"/>
                  </a:solidFill>
                  <a:latin typeface="微软雅黑"/>
                  <a:ea typeface="微软雅黑"/>
                </a:endParaRPr>
              </a:p>
            </p:txBody>
          </p:sp>
          <p:sp>
            <p:nvSpPr>
              <p:cNvPr id="38" name="Freeform 159"/>
              <p:cNvSpPr>
                <a:spLocks noEditPoints="1"/>
              </p:cNvSpPr>
              <p:nvPr>
                <p:custDataLst>
                  <p:tags r:id="rId28"/>
                </p:custDataLst>
              </p:nvPr>
            </p:nvSpPr>
            <p:spPr bwMode="auto">
              <a:xfrm flipV="1">
                <a:off x="7515" y="2715"/>
                <a:ext cx="196" cy="187"/>
              </a:xfrm>
              <a:custGeom>
                <a:gdLst>
                  <a:gd name="T0" fmla="*/ 770 w 795"/>
                  <a:gd name="T1" fmla="*/ 324 h 708"/>
                  <a:gd name="T2" fmla="*/ 613 w 795"/>
                  <a:gd name="T3" fmla="*/ 286 h 708"/>
                  <a:gd name="T4" fmla="*/ 523 w 795"/>
                  <a:gd name="T5" fmla="*/ 267 h 708"/>
                  <a:gd name="T6" fmla="*/ 465 w 795"/>
                  <a:gd name="T7" fmla="*/ 37 h 708"/>
                  <a:gd name="T8" fmla="*/ 442 w 795"/>
                  <a:gd name="T9" fmla="*/ 1 h 708"/>
                  <a:gd name="T10" fmla="*/ 414 w 795"/>
                  <a:gd name="T11" fmla="*/ 41 h 708"/>
                  <a:gd name="T12" fmla="*/ 304 w 795"/>
                  <a:gd name="T13" fmla="*/ 258 h 708"/>
                  <a:gd name="T14" fmla="*/ 188 w 795"/>
                  <a:gd name="T15" fmla="*/ 264 h 708"/>
                  <a:gd name="T16" fmla="*/ 41 w 795"/>
                  <a:gd name="T17" fmla="*/ 253 h 708"/>
                  <a:gd name="T18" fmla="*/ 21 w 795"/>
                  <a:gd name="T19" fmla="*/ 300 h 708"/>
                  <a:gd name="T20" fmla="*/ 181 w 795"/>
                  <a:gd name="T21" fmla="*/ 433 h 708"/>
                  <a:gd name="T22" fmla="*/ 122 w 795"/>
                  <a:gd name="T23" fmla="*/ 616 h 708"/>
                  <a:gd name="T24" fmla="*/ 126 w 795"/>
                  <a:gd name="T25" fmla="*/ 658 h 708"/>
                  <a:gd name="T26" fmla="*/ 239 w 795"/>
                  <a:gd name="T27" fmla="*/ 629 h 708"/>
                  <a:gd name="T28" fmla="*/ 374 w 795"/>
                  <a:gd name="T29" fmla="*/ 577 h 708"/>
                  <a:gd name="T30" fmla="*/ 579 w 795"/>
                  <a:gd name="T31" fmla="*/ 706 h 708"/>
                  <a:gd name="T32" fmla="*/ 603 w 795"/>
                  <a:gd name="T33" fmla="*/ 699 h 708"/>
                  <a:gd name="T34" fmla="*/ 593 w 795"/>
                  <a:gd name="T35" fmla="*/ 587 h 708"/>
                  <a:gd name="T36" fmla="*/ 578 w 795"/>
                  <a:gd name="T37" fmla="*/ 489 h 708"/>
                  <a:gd name="T38" fmla="*/ 677 w 795"/>
                  <a:gd name="T39" fmla="*/ 434 h 708"/>
                  <a:gd name="T40" fmla="*/ 787 w 795"/>
                  <a:gd name="T41" fmla="*/ 357 h 708"/>
                  <a:gd name="T42" fmla="*/ 111 w 795"/>
                  <a:gd name="T43" fmla="*/ 361 h 708"/>
                  <a:gd name="T44" fmla="*/ 112 w 795"/>
                  <a:gd name="T45" fmla="*/ 359 h 708"/>
                  <a:gd name="T46" fmla="*/ 111 w 795"/>
                  <a:gd name="T47" fmla="*/ 361 h 708"/>
                  <a:gd name="T48" fmla="*/ 175 w 795"/>
                  <a:gd name="T49" fmla="*/ 290 h 708"/>
                  <a:gd name="T50" fmla="*/ 181 w 795"/>
                  <a:gd name="T51" fmla="*/ 291 h 708"/>
                  <a:gd name="T52" fmla="*/ 143 w 795"/>
                  <a:gd name="T53" fmla="*/ 642 h 708"/>
                  <a:gd name="T54" fmla="*/ 142 w 795"/>
                  <a:gd name="T55" fmla="*/ 634 h 708"/>
                  <a:gd name="T56" fmla="*/ 143 w 795"/>
                  <a:gd name="T57" fmla="*/ 642 h 708"/>
                  <a:gd name="T58" fmla="*/ 164 w 795"/>
                  <a:gd name="T59" fmla="*/ 600 h 708"/>
                  <a:gd name="T60" fmla="*/ 160 w 795"/>
                  <a:gd name="T61" fmla="*/ 597 h 708"/>
                  <a:gd name="T62" fmla="*/ 174 w 795"/>
                  <a:gd name="T63" fmla="*/ 585 h 708"/>
                  <a:gd name="T64" fmla="*/ 185 w 795"/>
                  <a:gd name="T65" fmla="*/ 612 h 708"/>
                  <a:gd name="T66" fmla="*/ 185 w 795"/>
                  <a:gd name="T67" fmla="*/ 609 h 708"/>
                  <a:gd name="T68" fmla="*/ 185 w 795"/>
                  <a:gd name="T69" fmla="*/ 612 h 708"/>
                  <a:gd name="T70" fmla="*/ 185 w 795"/>
                  <a:gd name="T71" fmla="*/ 379 h 708"/>
                  <a:gd name="T72" fmla="*/ 189 w 795"/>
                  <a:gd name="T73" fmla="*/ 378 h 708"/>
                  <a:gd name="T74" fmla="*/ 211 w 795"/>
                  <a:gd name="T75" fmla="*/ 331 h 708"/>
                  <a:gd name="T76" fmla="*/ 194 w 795"/>
                  <a:gd name="T77" fmla="*/ 338 h 708"/>
                  <a:gd name="T78" fmla="*/ 196 w 795"/>
                  <a:gd name="T79" fmla="*/ 326 h 708"/>
                  <a:gd name="T80" fmla="*/ 211 w 795"/>
                  <a:gd name="T81" fmla="*/ 331 h 708"/>
                  <a:gd name="T82" fmla="*/ 226 w 795"/>
                  <a:gd name="T83" fmla="*/ 566 h 708"/>
                  <a:gd name="T84" fmla="*/ 232 w 795"/>
                  <a:gd name="T85" fmla="*/ 564 h 708"/>
                  <a:gd name="T86" fmla="*/ 235 w 795"/>
                  <a:gd name="T87" fmla="*/ 369 h 708"/>
                  <a:gd name="T88" fmla="*/ 235 w 795"/>
                  <a:gd name="T89" fmla="*/ 364 h 708"/>
                  <a:gd name="T90" fmla="*/ 235 w 795"/>
                  <a:gd name="T91" fmla="*/ 369 h 708"/>
                  <a:gd name="T92" fmla="*/ 243 w 795"/>
                  <a:gd name="T93" fmla="*/ 521 h 708"/>
                  <a:gd name="T94" fmla="*/ 249 w 795"/>
                  <a:gd name="T95" fmla="*/ 518 h 708"/>
                  <a:gd name="T96" fmla="*/ 279 w 795"/>
                  <a:gd name="T97" fmla="*/ 447 h 708"/>
                  <a:gd name="T98" fmla="*/ 279 w 795"/>
                  <a:gd name="T99" fmla="*/ 443 h 708"/>
                  <a:gd name="T100" fmla="*/ 279 w 795"/>
                  <a:gd name="T101" fmla="*/ 447 h 708"/>
                  <a:gd name="T102" fmla="*/ 306 w 795"/>
                  <a:gd name="T103" fmla="*/ 571 h 708"/>
                  <a:gd name="T104" fmla="*/ 312 w 795"/>
                  <a:gd name="T105" fmla="*/ 568 h 708"/>
                  <a:gd name="T106" fmla="*/ 375 w 795"/>
                  <a:gd name="T107" fmla="*/ 415 h 708"/>
                  <a:gd name="T108" fmla="*/ 366 w 795"/>
                  <a:gd name="T109" fmla="*/ 409 h 708"/>
                  <a:gd name="T110" fmla="*/ 375 w 795"/>
                  <a:gd name="T111" fmla="*/ 415 h 708"/>
                  <a:gd name="T112" fmla="*/ 382 w 795"/>
                  <a:gd name="T113" fmla="*/ 203 h 708"/>
                  <a:gd name="T114" fmla="*/ 389 w 795"/>
                  <a:gd name="T115" fmla="*/ 199 h 708"/>
                  <a:gd name="T116" fmla="*/ 747 w 795"/>
                  <a:gd name="T117" fmla="*/ 345 h 708"/>
                  <a:gd name="T118" fmla="*/ 750 w 795"/>
                  <a:gd name="T119" fmla="*/ 341 h 708"/>
                  <a:gd name="T120" fmla="*/ 747 w 795"/>
                  <a:gd name="T121" fmla="*/ 345 h 70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95" h="708">
                    <a:moveTo>
                      <a:pt x="786" y="335"/>
                    </a:moveTo>
                    <a:cubicBezTo>
                      <a:pt x="781" y="331"/>
                      <a:pt x="776" y="327"/>
                      <a:pt x="770" y="324"/>
                    </a:cubicBezTo>
                    <a:cubicBezTo>
                      <a:pt x="754" y="314"/>
                      <a:pt x="736" y="308"/>
                      <a:pt x="717" y="302"/>
                    </a:cubicBezTo>
                    <a:cubicBezTo>
                      <a:pt x="683" y="292"/>
                      <a:pt x="648" y="290"/>
                      <a:pt x="613" y="286"/>
                    </a:cubicBezTo>
                    <a:cubicBezTo>
                      <a:pt x="587" y="284"/>
                      <a:pt x="562" y="281"/>
                      <a:pt x="536" y="279"/>
                    </a:cubicBezTo>
                    <a:cubicBezTo>
                      <a:pt x="529" y="278"/>
                      <a:pt x="524" y="274"/>
                      <a:pt x="523" y="267"/>
                    </a:cubicBezTo>
                    <a:cubicBezTo>
                      <a:pt x="516" y="238"/>
                      <a:pt x="508" y="209"/>
                      <a:pt x="502" y="179"/>
                    </a:cubicBezTo>
                    <a:cubicBezTo>
                      <a:pt x="492" y="131"/>
                      <a:pt x="480" y="84"/>
                      <a:pt x="465" y="37"/>
                    </a:cubicBezTo>
                    <a:cubicBezTo>
                      <a:pt x="462" y="30"/>
                      <a:pt x="460" y="22"/>
                      <a:pt x="457" y="16"/>
                    </a:cubicBezTo>
                    <a:cubicBezTo>
                      <a:pt x="454" y="9"/>
                      <a:pt x="450" y="2"/>
                      <a:pt x="442" y="1"/>
                    </a:cubicBezTo>
                    <a:cubicBezTo>
                      <a:pt x="432" y="0"/>
                      <a:pt x="428" y="7"/>
                      <a:pt x="425" y="14"/>
                    </a:cubicBezTo>
                    <a:cubicBezTo>
                      <a:pt x="421" y="23"/>
                      <a:pt x="417" y="32"/>
                      <a:pt x="414" y="41"/>
                    </a:cubicBezTo>
                    <a:cubicBezTo>
                      <a:pt x="407" y="61"/>
                      <a:pt x="399" y="80"/>
                      <a:pt x="389" y="99"/>
                    </a:cubicBezTo>
                    <a:cubicBezTo>
                      <a:pt x="360" y="152"/>
                      <a:pt x="329" y="203"/>
                      <a:pt x="304" y="258"/>
                    </a:cubicBezTo>
                    <a:cubicBezTo>
                      <a:pt x="299" y="268"/>
                      <a:pt x="292" y="272"/>
                      <a:pt x="281" y="271"/>
                    </a:cubicBezTo>
                    <a:cubicBezTo>
                      <a:pt x="250" y="270"/>
                      <a:pt x="219" y="268"/>
                      <a:pt x="188" y="264"/>
                    </a:cubicBezTo>
                    <a:cubicBezTo>
                      <a:pt x="161" y="260"/>
                      <a:pt x="133" y="256"/>
                      <a:pt x="106" y="253"/>
                    </a:cubicBezTo>
                    <a:cubicBezTo>
                      <a:pt x="84" y="251"/>
                      <a:pt x="63" y="250"/>
                      <a:pt x="41" y="253"/>
                    </a:cubicBezTo>
                    <a:cubicBezTo>
                      <a:pt x="28" y="254"/>
                      <a:pt x="11" y="252"/>
                      <a:pt x="5" y="267"/>
                    </a:cubicBezTo>
                    <a:cubicBezTo>
                      <a:pt x="0" y="280"/>
                      <a:pt x="13" y="291"/>
                      <a:pt x="21" y="300"/>
                    </a:cubicBezTo>
                    <a:cubicBezTo>
                      <a:pt x="36" y="315"/>
                      <a:pt x="51" y="331"/>
                      <a:pt x="68" y="344"/>
                    </a:cubicBezTo>
                    <a:cubicBezTo>
                      <a:pt x="105" y="374"/>
                      <a:pt x="143" y="404"/>
                      <a:pt x="181" y="433"/>
                    </a:cubicBezTo>
                    <a:cubicBezTo>
                      <a:pt x="196" y="445"/>
                      <a:pt x="196" y="446"/>
                      <a:pt x="189" y="462"/>
                    </a:cubicBezTo>
                    <a:cubicBezTo>
                      <a:pt x="165" y="513"/>
                      <a:pt x="143" y="564"/>
                      <a:pt x="122" y="616"/>
                    </a:cubicBezTo>
                    <a:cubicBezTo>
                      <a:pt x="119" y="623"/>
                      <a:pt x="116" y="632"/>
                      <a:pt x="114" y="640"/>
                    </a:cubicBezTo>
                    <a:cubicBezTo>
                      <a:pt x="111" y="649"/>
                      <a:pt x="116" y="656"/>
                      <a:pt x="126" y="658"/>
                    </a:cubicBezTo>
                    <a:cubicBezTo>
                      <a:pt x="139" y="660"/>
                      <a:pt x="152" y="659"/>
                      <a:pt x="164" y="656"/>
                    </a:cubicBezTo>
                    <a:cubicBezTo>
                      <a:pt x="191" y="652"/>
                      <a:pt x="215" y="641"/>
                      <a:pt x="239" y="629"/>
                    </a:cubicBezTo>
                    <a:cubicBezTo>
                      <a:pt x="274" y="611"/>
                      <a:pt x="310" y="593"/>
                      <a:pt x="345" y="574"/>
                    </a:cubicBezTo>
                    <a:cubicBezTo>
                      <a:pt x="355" y="569"/>
                      <a:pt x="364" y="568"/>
                      <a:pt x="374" y="577"/>
                    </a:cubicBezTo>
                    <a:cubicBezTo>
                      <a:pt x="425" y="623"/>
                      <a:pt x="487" y="653"/>
                      <a:pt x="544" y="690"/>
                    </a:cubicBezTo>
                    <a:cubicBezTo>
                      <a:pt x="555" y="697"/>
                      <a:pt x="567" y="701"/>
                      <a:pt x="579" y="706"/>
                    </a:cubicBezTo>
                    <a:cubicBezTo>
                      <a:pt x="583" y="708"/>
                      <a:pt x="588" y="708"/>
                      <a:pt x="592" y="708"/>
                    </a:cubicBezTo>
                    <a:cubicBezTo>
                      <a:pt x="598" y="708"/>
                      <a:pt x="602" y="705"/>
                      <a:pt x="603" y="699"/>
                    </a:cubicBezTo>
                    <a:cubicBezTo>
                      <a:pt x="603" y="694"/>
                      <a:pt x="603" y="688"/>
                      <a:pt x="602" y="683"/>
                    </a:cubicBezTo>
                    <a:cubicBezTo>
                      <a:pt x="596" y="651"/>
                      <a:pt x="596" y="619"/>
                      <a:pt x="593" y="587"/>
                    </a:cubicBezTo>
                    <a:cubicBezTo>
                      <a:pt x="591" y="563"/>
                      <a:pt x="587" y="538"/>
                      <a:pt x="583" y="514"/>
                    </a:cubicBezTo>
                    <a:cubicBezTo>
                      <a:pt x="582" y="506"/>
                      <a:pt x="580" y="497"/>
                      <a:pt x="578" y="489"/>
                    </a:cubicBezTo>
                    <a:cubicBezTo>
                      <a:pt x="577" y="481"/>
                      <a:pt x="580" y="477"/>
                      <a:pt x="586" y="474"/>
                    </a:cubicBezTo>
                    <a:cubicBezTo>
                      <a:pt x="617" y="461"/>
                      <a:pt x="647" y="447"/>
                      <a:pt x="677" y="434"/>
                    </a:cubicBezTo>
                    <a:cubicBezTo>
                      <a:pt x="704" y="422"/>
                      <a:pt x="729" y="408"/>
                      <a:pt x="751" y="389"/>
                    </a:cubicBezTo>
                    <a:cubicBezTo>
                      <a:pt x="763" y="378"/>
                      <a:pt x="776" y="368"/>
                      <a:pt x="787" y="357"/>
                    </a:cubicBezTo>
                    <a:cubicBezTo>
                      <a:pt x="795" y="350"/>
                      <a:pt x="794" y="342"/>
                      <a:pt x="786" y="335"/>
                    </a:cubicBezTo>
                    <a:close/>
                    <a:moveTo>
                      <a:pt x="111" y="361"/>
                    </a:moveTo>
                    <a:cubicBezTo>
                      <a:pt x="110" y="360"/>
                      <a:pt x="108" y="359"/>
                      <a:pt x="107" y="357"/>
                    </a:cubicBezTo>
                    <a:cubicBezTo>
                      <a:pt x="109" y="358"/>
                      <a:pt x="111" y="358"/>
                      <a:pt x="112" y="359"/>
                    </a:cubicBezTo>
                    <a:cubicBezTo>
                      <a:pt x="113" y="360"/>
                      <a:pt x="114" y="362"/>
                      <a:pt x="115" y="363"/>
                    </a:cubicBezTo>
                    <a:cubicBezTo>
                      <a:pt x="114" y="363"/>
                      <a:pt x="112" y="362"/>
                      <a:pt x="111" y="361"/>
                    </a:cubicBezTo>
                    <a:close/>
                    <a:moveTo>
                      <a:pt x="176" y="292"/>
                    </a:moveTo>
                    <a:cubicBezTo>
                      <a:pt x="176" y="291"/>
                      <a:pt x="175" y="291"/>
                      <a:pt x="175" y="290"/>
                    </a:cubicBezTo>
                    <a:cubicBezTo>
                      <a:pt x="176" y="288"/>
                      <a:pt x="178" y="288"/>
                      <a:pt x="180" y="289"/>
                    </a:cubicBezTo>
                    <a:cubicBezTo>
                      <a:pt x="180" y="290"/>
                      <a:pt x="180" y="291"/>
                      <a:pt x="181" y="291"/>
                    </a:cubicBezTo>
                    <a:cubicBezTo>
                      <a:pt x="179" y="292"/>
                      <a:pt x="178" y="292"/>
                      <a:pt x="176" y="292"/>
                    </a:cubicBezTo>
                    <a:close/>
                    <a:moveTo>
                      <a:pt x="143" y="642"/>
                    </a:moveTo>
                    <a:cubicBezTo>
                      <a:pt x="141" y="643"/>
                      <a:pt x="138" y="642"/>
                      <a:pt x="139" y="639"/>
                    </a:cubicBezTo>
                    <a:cubicBezTo>
                      <a:pt x="139" y="637"/>
                      <a:pt x="141" y="636"/>
                      <a:pt x="142" y="634"/>
                    </a:cubicBezTo>
                    <a:cubicBezTo>
                      <a:pt x="145" y="633"/>
                      <a:pt x="146" y="634"/>
                      <a:pt x="146" y="637"/>
                    </a:cubicBezTo>
                    <a:cubicBezTo>
                      <a:pt x="146" y="639"/>
                      <a:pt x="145" y="641"/>
                      <a:pt x="143" y="642"/>
                    </a:cubicBezTo>
                    <a:close/>
                    <a:moveTo>
                      <a:pt x="174" y="587"/>
                    </a:moveTo>
                    <a:cubicBezTo>
                      <a:pt x="171" y="592"/>
                      <a:pt x="168" y="596"/>
                      <a:pt x="164" y="600"/>
                    </a:cubicBezTo>
                    <a:cubicBezTo>
                      <a:pt x="164" y="600"/>
                      <a:pt x="162" y="600"/>
                      <a:pt x="161" y="600"/>
                    </a:cubicBezTo>
                    <a:cubicBezTo>
                      <a:pt x="161" y="599"/>
                      <a:pt x="160" y="598"/>
                      <a:pt x="160" y="597"/>
                    </a:cubicBezTo>
                    <a:cubicBezTo>
                      <a:pt x="162" y="593"/>
                      <a:pt x="164" y="588"/>
                      <a:pt x="167" y="584"/>
                    </a:cubicBezTo>
                    <a:cubicBezTo>
                      <a:pt x="170" y="584"/>
                      <a:pt x="172" y="585"/>
                      <a:pt x="174" y="585"/>
                    </a:cubicBezTo>
                    <a:cubicBezTo>
                      <a:pt x="174" y="585"/>
                      <a:pt x="174" y="587"/>
                      <a:pt x="174" y="587"/>
                    </a:cubicBezTo>
                    <a:close/>
                    <a:moveTo>
                      <a:pt x="185" y="612"/>
                    </a:moveTo>
                    <a:cubicBezTo>
                      <a:pt x="185" y="612"/>
                      <a:pt x="184" y="612"/>
                      <a:pt x="183" y="611"/>
                    </a:cubicBezTo>
                    <a:cubicBezTo>
                      <a:pt x="184" y="611"/>
                      <a:pt x="184" y="610"/>
                      <a:pt x="185" y="609"/>
                    </a:cubicBezTo>
                    <a:cubicBezTo>
                      <a:pt x="185" y="609"/>
                      <a:pt x="186" y="610"/>
                      <a:pt x="187" y="610"/>
                    </a:cubicBezTo>
                    <a:cubicBezTo>
                      <a:pt x="186" y="611"/>
                      <a:pt x="186" y="612"/>
                      <a:pt x="185" y="612"/>
                    </a:cubicBezTo>
                    <a:close/>
                    <a:moveTo>
                      <a:pt x="187" y="380"/>
                    </a:moveTo>
                    <a:cubicBezTo>
                      <a:pt x="187" y="381"/>
                      <a:pt x="185" y="380"/>
                      <a:pt x="185" y="379"/>
                    </a:cubicBezTo>
                    <a:cubicBezTo>
                      <a:pt x="183" y="377"/>
                      <a:pt x="184" y="376"/>
                      <a:pt x="187" y="376"/>
                    </a:cubicBezTo>
                    <a:cubicBezTo>
                      <a:pt x="188" y="377"/>
                      <a:pt x="188" y="377"/>
                      <a:pt x="189" y="378"/>
                    </a:cubicBezTo>
                    <a:cubicBezTo>
                      <a:pt x="188" y="379"/>
                      <a:pt x="188" y="380"/>
                      <a:pt x="187" y="380"/>
                    </a:cubicBezTo>
                    <a:close/>
                    <a:moveTo>
                      <a:pt x="211" y="331"/>
                    </a:moveTo>
                    <a:cubicBezTo>
                      <a:pt x="211" y="331"/>
                      <a:pt x="210" y="331"/>
                      <a:pt x="210" y="331"/>
                    </a:cubicBezTo>
                    <a:cubicBezTo>
                      <a:pt x="206" y="337"/>
                      <a:pt x="201" y="340"/>
                      <a:pt x="194" y="338"/>
                    </a:cubicBezTo>
                    <a:cubicBezTo>
                      <a:pt x="189" y="337"/>
                      <a:pt x="182" y="329"/>
                      <a:pt x="184" y="327"/>
                    </a:cubicBezTo>
                    <a:cubicBezTo>
                      <a:pt x="188" y="324"/>
                      <a:pt x="192" y="325"/>
                      <a:pt x="196" y="326"/>
                    </a:cubicBezTo>
                    <a:cubicBezTo>
                      <a:pt x="201" y="328"/>
                      <a:pt x="206" y="329"/>
                      <a:pt x="211" y="331"/>
                    </a:cubicBezTo>
                    <a:cubicBezTo>
                      <a:pt x="211" y="331"/>
                      <a:pt x="211" y="331"/>
                      <a:pt x="211" y="331"/>
                    </a:cubicBezTo>
                    <a:close/>
                    <a:moveTo>
                      <a:pt x="231" y="567"/>
                    </a:moveTo>
                    <a:cubicBezTo>
                      <a:pt x="229" y="567"/>
                      <a:pt x="227" y="566"/>
                      <a:pt x="226" y="566"/>
                    </a:cubicBezTo>
                    <a:cubicBezTo>
                      <a:pt x="226" y="565"/>
                      <a:pt x="226" y="564"/>
                      <a:pt x="227" y="564"/>
                    </a:cubicBezTo>
                    <a:cubicBezTo>
                      <a:pt x="228" y="564"/>
                      <a:pt x="230" y="564"/>
                      <a:pt x="232" y="564"/>
                    </a:cubicBezTo>
                    <a:cubicBezTo>
                      <a:pt x="231" y="565"/>
                      <a:pt x="231" y="567"/>
                      <a:pt x="231" y="567"/>
                    </a:cubicBezTo>
                    <a:close/>
                    <a:moveTo>
                      <a:pt x="235" y="369"/>
                    </a:moveTo>
                    <a:cubicBezTo>
                      <a:pt x="235" y="369"/>
                      <a:pt x="233" y="368"/>
                      <a:pt x="233" y="368"/>
                    </a:cubicBezTo>
                    <a:cubicBezTo>
                      <a:pt x="233" y="367"/>
                      <a:pt x="234" y="365"/>
                      <a:pt x="235" y="364"/>
                    </a:cubicBezTo>
                    <a:cubicBezTo>
                      <a:pt x="236" y="364"/>
                      <a:pt x="237" y="364"/>
                      <a:pt x="239" y="365"/>
                    </a:cubicBezTo>
                    <a:cubicBezTo>
                      <a:pt x="238" y="366"/>
                      <a:pt x="237" y="368"/>
                      <a:pt x="235" y="369"/>
                    </a:cubicBezTo>
                    <a:close/>
                    <a:moveTo>
                      <a:pt x="250" y="523"/>
                    </a:moveTo>
                    <a:cubicBezTo>
                      <a:pt x="248" y="525"/>
                      <a:pt x="245" y="523"/>
                      <a:pt x="243" y="521"/>
                    </a:cubicBezTo>
                    <a:cubicBezTo>
                      <a:pt x="243" y="519"/>
                      <a:pt x="242" y="516"/>
                      <a:pt x="243" y="516"/>
                    </a:cubicBezTo>
                    <a:cubicBezTo>
                      <a:pt x="245" y="514"/>
                      <a:pt x="248" y="516"/>
                      <a:pt x="249" y="518"/>
                    </a:cubicBezTo>
                    <a:cubicBezTo>
                      <a:pt x="250" y="519"/>
                      <a:pt x="251" y="523"/>
                      <a:pt x="250" y="523"/>
                    </a:cubicBezTo>
                    <a:close/>
                    <a:moveTo>
                      <a:pt x="279" y="447"/>
                    </a:moveTo>
                    <a:cubicBezTo>
                      <a:pt x="278" y="447"/>
                      <a:pt x="277" y="446"/>
                      <a:pt x="276" y="445"/>
                    </a:cubicBezTo>
                    <a:cubicBezTo>
                      <a:pt x="275" y="442"/>
                      <a:pt x="276" y="441"/>
                      <a:pt x="279" y="443"/>
                    </a:cubicBezTo>
                    <a:cubicBezTo>
                      <a:pt x="279" y="443"/>
                      <a:pt x="280" y="444"/>
                      <a:pt x="280" y="445"/>
                    </a:cubicBezTo>
                    <a:cubicBezTo>
                      <a:pt x="280" y="446"/>
                      <a:pt x="279" y="446"/>
                      <a:pt x="279" y="447"/>
                    </a:cubicBezTo>
                    <a:close/>
                    <a:moveTo>
                      <a:pt x="309" y="572"/>
                    </a:moveTo>
                    <a:cubicBezTo>
                      <a:pt x="309" y="572"/>
                      <a:pt x="307" y="572"/>
                      <a:pt x="306" y="571"/>
                    </a:cubicBezTo>
                    <a:cubicBezTo>
                      <a:pt x="307" y="570"/>
                      <a:pt x="308" y="568"/>
                      <a:pt x="309" y="567"/>
                    </a:cubicBezTo>
                    <a:cubicBezTo>
                      <a:pt x="310" y="567"/>
                      <a:pt x="311" y="567"/>
                      <a:pt x="312" y="568"/>
                    </a:cubicBezTo>
                    <a:cubicBezTo>
                      <a:pt x="311" y="569"/>
                      <a:pt x="310" y="571"/>
                      <a:pt x="309" y="572"/>
                    </a:cubicBezTo>
                    <a:close/>
                    <a:moveTo>
                      <a:pt x="375" y="415"/>
                    </a:moveTo>
                    <a:cubicBezTo>
                      <a:pt x="372" y="415"/>
                      <a:pt x="370" y="415"/>
                      <a:pt x="367" y="414"/>
                    </a:cubicBezTo>
                    <a:cubicBezTo>
                      <a:pt x="365" y="413"/>
                      <a:pt x="364" y="411"/>
                      <a:pt x="366" y="409"/>
                    </a:cubicBezTo>
                    <a:cubicBezTo>
                      <a:pt x="369" y="406"/>
                      <a:pt x="373" y="407"/>
                      <a:pt x="376" y="410"/>
                    </a:cubicBezTo>
                    <a:cubicBezTo>
                      <a:pt x="376" y="411"/>
                      <a:pt x="376" y="415"/>
                      <a:pt x="375" y="415"/>
                    </a:cubicBezTo>
                    <a:close/>
                    <a:moveTo>
                      <a:pt x="390" y="204"/>
                    </a:moveTo>
                    <a:cubicBezTo>
                      <a:pt x="387" y="206"/>
                      <a:pt x="384" y="207"/>
                      <a:pt x="382" y="203"/>
                    </a:cubicBezTo>
                    <a:cubicBezTo>
                      <a:pt x="380" y="200"/>
                      <a:pt x="382" y="198"/>
                      <a:pt x="384" y="197"/>
                    </a:cubicBezTo>
                    <a:cubicBezTo>
                      <a:pt x="386" y="196"/>
                      <a:pt x="388" y="198"/>
                      <a:pt x="389" y="199"/>
                    </a:cubicBezTo>
                    <a:cubicBezTo>
                      <a:pt x="390" y="200"/>
                      <a:pt x="390" y="203"/>
                      <a:pt x="390" y="204"/>
                    </a:cubicBezTo>
                    <a:close/>
                    <a:moveTo>
                      <a:pt x="747" y="345"/>
                    </a:moveTo>
                    <a:cubicBezTo>
                      <a:pt x="747" y="344"/>
                      <a:pt x="746" y="343"/>
                      <a:pt x="746" y="343"/>
                    </a:cubicBezTo>
                    <a:cubicBezTo>
                      <a:pt x="747" y="342"/>
                      <a:pt x="748" y="341"/>
                      <a:pt x="750" y="341"/>
                    </a:cubicBezTo>
                    <a:cubicBezTo>
                      <a:pt x="750" y="341"/>
                      <a:pt x="751" y="342"/>
                      <a:pt x="751" y="343"/>
                    </a:cubicBezTo>
                    <a:cubicBezTo>
                      <a:pt x="750" y="343"/>
                      <a:pt x="748" y="344"/>
                      <a:pt x="747" y="345"/>
                    </a:cubicBezTo>
                    <a:close/>
                  </a:path>
                </a:pathLst>
              </a:custGeom>
              <a:solidFill>
                <a:schemeClr val="accent5">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algn="ctr"/>
                <a:endParaRPr lang="zh-CN" altLang="en-US">
                  <a:solidFill>
                    <a:schemeClr val="dk1"/>
                  </a:solidFill>
                  <a:latin typeface="微软雅黑"/>
                  <a:ea typeface="微软雅黑"/>
                </a:endParaRPr>
              </a:p>
            </p:txBody>
          </p:sp>
          <p:sp>
            <p:nvSpPr>
              <p:cNvPr id="39" name="Freeform 7"/>
              <p:cNvSpPr>
                <a:spLocks noEditPoints="1"/>
              </p:cNvSpPr>
              <p:nvPr>
                <p:custDataLst>
                  <p:tags r:id="rId29"/>
                </p:custDataLst>
              </p:nvPr>
            </p:nvSpPr>
            <p:spPr bwMode="auto">
              <a:xfrm rot="1500000" flipH="1" flipV="1">
                <a:off x="7560" y="2356"/>
                <a:ext cx="310" cy="280"/>
              </a:xfrm>
              <a:custGeom>
                <a:gdLst>
                  <a:gd name="T0" fmla="*/ 232 w 260"/>
                  <a:gd name="T1" fmla="*/ 93 h 235"/>
                  <a:gd name="T2" fmla="*/ 165 w 260"/>
                  <a:gd name="T3" fmla="*/ 69 h 235"/>
                  <a:gd name="T4" fmla="*/ 159 w 260"/>
                  <a:gd name="T5" fmla="*/ 6 h 235"/>
                  <a:gd name="T6" fmla="*/ 150 w 260"/>
                  <a:gd name="T7" fmla="*/ 3 h 235"/>
                  <a:gd name="T8" fmla="*/ 110 w 260"/>
                  <a:gd name="T9" fmla="*/ 53 h 235"/>
                  <a:gd name="T10" fmla="*/ 50 w 260"/>
                  <a:gd name="T11" fmla="*/ 47 h 235"/>
                  <a:gd name="T12" fmla="*/ 9 w 260"/>
                  <a:gd name="T13" fmla="*/ 44 h 235"/>
                  <a:gd name="T14" fmla="*/ 13 w 260"/>
                  <a:gd name="T15" fmla="*/ 72 h 235"/>
                  <a:gd name="T16" fmla="*/ 39 w 260"/>
                  <a:gd name="T17" fmla="*/ 135 h 235"/>
                  <a:gd name="T18" fmla="*/ 1 w 260"/>
                  <a:gd name="T19" fmla="*/ 190 h 235"/>
                  <a:gd name="T20" fmla="*/ 11 w 260"/>
                  <a:gd name="T21" fmla="*/ 195 h 235"/>
                  <a:gd name="T22" fmla="*/ 105 w 260"/>
                  <a:gd name="T23" fmla="*/ 182 h 235"/>
                  <a:gd name="T24" fmla="*/ 173 w 260"/>
                  <a:gd name="T25" fmla="*/ 228 h 235"/>
                  <a:gd name="T26" fmla="*/ 173 w 260"/>
                  <a:gd name="T27" fmla="*/ 182 h 235"/>
                  <a:gd name="T28" fmla="*/ 179 w 260"/>
                  <a:gd name="T29" fmla="*/ 142 h 235"/>
                  <a:gd name="T30" fmla="*/ 257 w 260"/>
                  <a:gd name="T31" fmla="*/ 108 h 235"/>
                  <a:gd name="T32" fmla="*/ 256 w 260"/>
                  <a:gd name="T33" fmla="*/ 99 h 235"/>
                  <a:gd name="T34" fmla="*/ 151 w 260"/>
                  <a:gd name="T35" fmla="*/ 12 h 235"/>
                  <a:gd name="T36" fmla="*/ 157 w 260"/>
                  <a:gd name="T37" fmla="*/ 74 h 235"/>
                  <a:gd name="T38" fmla="*/ 113 w 260"/>
                  <a:gd name="T39" fmla="*/ 58 h 235"/>
                  <a:gd name="T40" fmla="*/ 12 w 260"/>
                  <a:gd name="T41" fmla="*/ 56 h 235"/>
                  <a:gd name="T42" fmla="*/ 40 w 260"/>
                  <a:gd name="T43" fmla="*/ 51 h 235"/>
                  <a:gd name="T44" fmla="*/ 96 w 260"/>
                  <a:gd name="T45" fmla="*/ 66 h 235"/>
                  <a:gd name="T46" fmla="*/ 17 w 260"/>
                  <a:gd name="T47" fmla="*/ 66 h 235"/>
                  <a:gd name="T48" fmla="*/ 12 w 260"/>
                  <a:gd name="T49" fmla="*/ 180 h 235"/>
                  <a:gd name="T50" fmla="*/ 54 w 260"/>
                  <a:gd name="T51" fmla="*/ 128 h 235"/>
                  <a:gd name="T52" fmla="*/ 92 w 260"/>
                  <a:gd name="T53" fmla="*/ 168 h 235"/>
                  <a:gd name="T54" fmla="*/ 95 w 260"/>
                  <a:gd name="T55" fmla="*/ 160 h 235"/>
                  <a:gd name="T56" fmla="*/ 67 w 260"/>
                  <a:gd name="T57" fmla="*/ 114 h 235"/>
                  <a:gd name="T58" fmla="*/ 110 w 260"/>
                  <a:gd name="T59" fmla="*/ 70 h 235"/>
                  <a:gd name="T60" fmla="*/ 161 w 260"/>
                  <a:gd name="T61" fmla="*/ 91 h 235"/>
                  <a:gd name="T62" fmla="*/ 144 w 260"/>
                  <a:gd name="T63" fmla="*/ 150 h 235"/>
                  <a:gd name="T64" fmla="*/ 95 w 260"/>
                  <a:gd name="T65" fmla="*/ 160 h 235"/>
                  <a:gd name="T66" fmla="*/ 160 w 260"/>
                  <a:gd name="T67" fmla="*/ 222 h 235"/>
                  <a:gd name="T68" fmla="*/ 110 w 260"/>
                  <a:gd name="T69" fmla="*/ 170 h 235"/>
                  <a:gd name="T70" fmla="*/ 164 w 260"/>
                  <a:gd name="T71" fmla="*/ 152 h 235"/>
                  <a:gd name="T72" fmla="*/ 168 w 260"/>
                  <a:gd name="T73" fmla="*/ 218 h 235"/>
                  <a:gd name="T74" fmla="*/ 219 w 260"/>
                  <a:gd name="T75" fmla="*/ 119 h 235"/>
                  <a:gd name="T76" fmla="*/ 171 w 260"/>
                  <a:gd name="T77" fmla="*/ 135 h 235"/>
                  <a:gd name="T78" fmla="*/ 175 w 260"/>
                  <a:gd name="T79" fmla="*/ 87 h 235"/>
                  <a:gd name="T80" fmla="*/ 244 w 260"/>
                  <a:gd name="T81" fmla="*/ 103 h 235"/>
                  <a:gd name="T82" fmla="*/ 245 w 260"/>
                  <a:gd name="T83" fmla="*/ 107 h 2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60" h="235">
                    <a:moveTo>
                      <a:pt x="256" y="99"/>
                    </a:moveTo>
                    <a:cubicBezTo>
                      <a:pt x="248" y="97"/>
                      <a:pt x="240" y="95"/>
                      <a:pt x="232" y="93"/>
                    </a:cubicBezTo>
                    <a:cubicBezTo>
                      <a:pt x="213" y="90"/>
                      <a:pt x="194" y="86"/>
                      <a:pt x="175" y="80"/>
                    </a:cubicBezTo>
                    <a:cubicBezTo>
                      <a:pt x="169" y="78"/>
                      <a:pt x="166" y="76"/>
                      <a:pt x="165" y="69"/>
                    </a:cubicBezTo>
                    <a:cubicBezTo>
                      <a:pt x="165" y="68"/>
                      <a:pt x="165" y="66"/>
                      <a:pt x="165" y="64"/>
                    </a:cubicBezTo>
                    <a:cubicBezTo>
                      <a:pt x="166" y="45"/>
                      <a:pt x="162" y="25"/>
                      <a:pt x="159" y="6"/>
                    </a:cubicBezTo>
                    <a:cubicBezTo>
                      <a:pt x="159" y="4"/>
                      <a:pt x="159" y="1"/>
                      <a:pt x="156" y="0"/>
                    </a:cubicBezTo>
                    <a:cubicBezTo>
                      <a:pt x="154" y="0"/>
                      <a:pt x="152" y="2"/>
                      <a:pt x="150" y="3"/>
                    </a:cubicBezTo>
                    <a:cubicBezTo>
                      <a:pt x="148" y="6"/>
                      <a:pt x="146" y="9"/>
                      <a:pt x="143" y="12"/>
                    </a:cubicBezTo>
                    <a:cubicBezTo>
                      <a:pt x="132" y="25"/>
                      <a:pt x="120" y="39"/>
                      <a:pt x="110" y="53"/>
                    </a:cubicBezTo>
                    <a:cubicBezTo>
                      <a:pt x="105" y="59"/>
                      <a:pt x="100" y="60"/>
                      <a:pt x="93" y="58"/>
                    </a:cubicBezTo>
                    <a:cubicBezTo>
                      <a:pt x="79" y="54"/>
                      <a:pt x="64" y="50"/>
                      <a:pt x="50" y="47"/>
                    </a:cubicBezTo>
                    <a:cubicBezTo>
                      <a:pt x="41" y="45"/>
                      <a:pt x="33" y="43"/>
                      <a:pt x="21" y="44"/>
                    </a:cubicBezTo>
                    <a:cubicBezTo>
                      <a:pt x="19" y="44"/>
                      <a:pt x="14" y="44"/>
                      <a:pt x="9" y="44"/>
                    </a:cubicBezTo>
                    <a:cubicBezTo>
                      <a:pt x="5" y="44"/>
                      <a:pt x="3" y="48"/>
                      <a:pt x="4" y="53"/>
                    </a:cubicBezTo>
                    <a:cubicBezTo>
                      <a:pt x="5" y="60"/>
                      <a:pt x="9" y="66"/>
                      <a:pt x="13" y="72"/>
                    </a:cubicBezTo>
                    <a:cubicBezTo>
                      <a:pt x="22" y="82"/>
                      <a:pt x="30" y="91"/>
                      <a:pt x="39" y="101"/>
                    </a:cubicBezTo>
                    <a:cubicBezTo>
                      <a:pt x="57" y="121"/>
                      <a:pt x="57" y="114"/>
                      <a:pt x="39" y="135"/>
                    </a:cubicBezTo>
                    <a:cubicBezTo>
                      <a:pt x="30" y="147"/>
                      <a:pt x="19" y="157"/>
                      <a:pt x="11" y="169"/>
                    </a:cubicBezTo>
                    <a:cubicBezTo>
                      <a:pt x="7" y="176"/>
                      <a:pt x="3" y="182"/>
                      <a:pt x="1" y="190"/>
                    </a:cubicBezTo>
                    <a:cubicBezTo>
                      <a:pt x="0" y="193"/>
                      <a:pt x="2" y="196"/>
                      <a:pt x="6" y="196"/>
                    </a:cubicBezTo>
                    <a:cubicBezTo>
                      <a:pt x="7" y="196"/>
                      <a:pt x="9" y="196"/>
                      <a:pt x="11" y="195"/>
                    </a:cubicBezTo>
                    <a:cubicBezTo>
                      <a:pt x="36" y="190"/>
                      <a:pt x="62" y="186"/>
                      <a:pt x="87" y="177"/>
                    </a:cubicBezTo>
                    <a:cubicBezTo>
                      <a:pt x="95" y="174"/>
                      <a:pt x="100" y="175"/>
                      <a:pt x="105" y="182"/>
                    </a:cubicBezTo>
                    <a:cubicBezTo>
                      <a:pt x="121" y="202"/>
                      <a:pt x="141" y="218"/>
                      <a:pt x="162" y="232"/>
                    </a:cubicBezTo>
                    <a:cubicBezTo>
                      <a:pt x="167" y="235"/>
                      <a:pt x="171" y="234"/>
                      <a:pt x="173" y="228"/>
                    </a:cubicBezTo>
                    <a:cubicBezTo>
                      <a:pt x="174" y="224"/>
                      <a:pt x="174" y="220"/>
                      <a:pt x="174" y="216"/>
                    </a:cubicBezTo>
                    <a:cubicBezTo>
                      <a:pt x="175" y="205"/>
                      <a:pt x="174" y="193"/>
                      <a:pt x="173" y="182"/>
                    </a:cubicBezTo>
                    <a:cubicBezTo>
                      <a:pt x="172" y="173"/>
                      <a:pt x="171" y="163"/>
                      <a:pt x="171" y="154"/>
                    </a:cubicBezTo>
                    <a:cubicBezTo>
                      <a:pt x="170" y="148"/>
                      <a:pt x="173" y="144"/>
                      <a:pt x="179" y="142"/>
                    </a:cubicBezTo>
                    <a:cubicBezTo>
                      <a:pt x="189" y="138"/>
                      <a:pt x="200" y="134"/>
                      <a:pt x="210" y="130"/>
                    </a:cubicBezTo>
                    <a:cubicBezTo>
                      <a:pt x="226" y="124"/>
                      <a:pt x="241" y="116"/>
                      <a:pt x="257" y="108"/>
                    </a:cubicBezTo>
                    <a:cubicBezTo>
                      <a:pt x="259" y="107"/>
                      <a:pt x="260" y="105"/>
                      <a:pt x="260" y="102"/>
                    </a:cubicBezTo>
                    <a:cubicBezTo>
                      <a:pt x="259" y="101"/>
                      <a:pt x="257" y="99"/>
                      <a:pt x="256" y="99"/>
                    </a:cubicBezTo>
                    <a:close/>
                    <a:moveTo>
                      <a:pt x="113" y="58"/>
                    </a:moveTo>
                    <a:cubicBezTo>
                      <a:pt x="124" y="43"/>
                      <a:pt x="137" y="28"/>
                      <a:pt x="151" y="12"/>
                    </a:cubicBezTo>
                    <a:cubicBezTo>
                      <a:pt x="155" y="21"/>
                      <a:pt x="157" y="28"/>
                      <a:pt x="157" y="35"/>
                    </a:cubicBezTo>
                    <a:cubicBezTo>
                      <a:pt x="157" y="48"/>
                      <a:pt x="162" y="61"/>
                      <a:pt x="157" y="74"/>
                    </a:cubicBezTo>
                    <a:cubicBezTo>
                      <a:pt x="142" y="74"/>
                      <a:pt x="128" y="69"/>
                      <a:pt x="114" y="64"/>
                    </a:cubicBezTo>
                    <a:cubicBezTo>
                      <a:pt x="111" y="63"/>
                      <a:pt x="112" y="60"/>
                      <a:pt x="113" y="58"/>
                    </a:cubicBezTo>
                    <a:close/>
                    <a:moveTo>
                      <a:pt x="17" y="66"/>
                    </a:moveTo>
                    <a:cubicBezTo>
                      <a:pt x="15" y="63"/>
                      <a:pt x="13" y="60"/>
                      <a:pt x="12" y="56"/>
                    </a:cubicBezTo>
                    <a:cubicBezTo>
                      <a:pt x="10" y="54"/>
                      <a:pt x="12" y="50"/>
                      <a:pt x="16" y="50"/>
                    </a:cubicBezTo>
                    <a:cubicBezTo>
                      <a:pt x="24" y="50"/>
                      <a:pt x="32" y="50"/>
                      <a:pt x="40" y="51"/>
                    </a:cubicBezTo>
                    <a:cubicBezTo>
                      <a:pt x="56" y="54"/>
                      <a:pt x="72" y="59"/>
                      <a:pt x="88" y="63"/>
                    </a:cubicBezTo>
                    <a:cubicBezTo>
                      <a:pt x="91" y="63"/>
                      <a:pt x="93" y="65"/>
                      <a:pt x="96" y="66"/>
                    </a:cubicBezTo>
                    <a:cubicBezTo>
                      <a:pt x="89" y="80"/>
                      <a:pt x="72" y="100"/>
                      <a:pt x="58" y="111"/>
                    </a:cubicBezTo>
                    <a:cubicBezTo>
                      <a:pt x="44" y="96"/>
                      <a:pt x="29" y="83"/>
                      <a:pt x="17" y="66"/>
                    </a:cubicBezTo>
                    <a:close/>
                    <a:moveTo>
                      <a:pt x="12" y="188"/>
                    </a:moveTo>
                    <a:cubicBezTo>
                      <a:pt x="8" y="185"/>
                      <a:pt x="11" y="182"/>
                      <a:pt x="12" y="180"/>
                    </a:cubicBezTo>
                    <a:cubicBezTo>
                      <a:pt x="15" y="175"/>
                      <a:pt x="18" y="170"/>
                      <a:pt x="22" y="165"/>
                    </a:cubicBezTo>
                    <a:cubicBezTo>
                      <a:pt x="33" y="153"/>
                      <a:pt x="43" y="140"/>
                      <a:pt x="54" y="128"/>
                    </a:cubicBezTo>
                    <a:cubicBezTo>
                      <a:pt x="55" y="127"/>
                      <a:pt x="57" y="126"/>
                      <a:pt x="59" y="125"/>
                    </a:cubicBezTo>
                    <a:cubicBezTo>
                      <a:pt x="71" y="138"/>
                      <a:pt x="81" y="152"/>
                      <a:pt x="92" y="168"/>
                    </a:cubicBezTo>
                    <a:cubicBezTo>
                      <a:pt x="65" y="179"/>
                      <a:pt x="38" y="184"/>
                      <a:pt x="12" y="188"/>
                    </a:cubicBezTo>
                    <a:close/>
                    <a:moveTo>
                      <a:pt x="95" y="160"/>
                    </a:moveTo>
                    <a:cubicBezTo>
                      <a:pt x="86" y="147"/>
                      <a:pt x="76" y="135"/>
                      <a:pt x="66" y="122"/>
                    </a:cubicBezTo>
                    <a:cubicBezTo>
                      <a:pt x="64" y="119"/>
                      <a:pt x="64" y="117"/>
                      <a:pt x="67" y="114"/>
                    </a:cubicBezTo>
                    <a:cubicBezTo>
                      <a:pt x="78" y="100"/>
                      <a:pt x="90" y="86"/>
                      <a:pt x="102" y="72"/>
                    </a:cubicBezTo>
                    <a:cubicBezTo>
                      <a:pt x="104" y="70"/>
                      <a:pt x="107" y="69"/>
                      <a:pt x="110" y="70"/>
                    </a:cubicBezTo>
                    <a:cubicBezTo>
                      <a:pt x="124" y="74"/>
                      <a:pt x="139" y="78"/>
                      <a:pt x="153" y="81"/>
                    </a:cubicBezTo>
                    <a:cubicBezTo>
                      <a:pt x="158" y="82"/>
                      <a:pt x="161" y="85"/>
                      <a:pt x="161" y="91"/>
                    </a:cubicBezTo>
                    <a:cubicBezTo>
                      <a:pt x="162" y="101"/>
                      <a:pt x="163" y="111"/>
                      <a:pt x="164" y="121"/>
                    </a:cubicBezTo>
                    <a:cubicBezTo>
                      <a:pt x="164" y="145"/>
                      <a:pt x="167" y="140"/>
                      <a:pt x="144" y="150"/>
                    </a:cubicBezTo>
                    <a:cubicBezTo>
                      <a:pt x="132" y="155"/>
                      <a:pt x="120" y="159"/>
                      <a:pt x="108" y="164"/>
                    </a:cubicBezTo>
                    <a:cubicBezTo>
                      <a:pt x="103" y="165"/>
                      <a:pt x="99" y="165"/>
                      <a:pt x="95" y="160"/>
                    </a:cubicBezTo>
                    <a:close/>
                    <a:moveTo>
                      <a:pt x="168" y="218"/>
                    </a:moveTo>
                    <a:cubicBezTo>
                      <a:pt x="167" y="224"/>
                      <a:pt x="165" y="225"/>
                      <a:pt x="160" y="222"/>
                    </a:cubicBezTo>
                    <a:cubicBezTo>
                      <a:pt x="140" y="210"/>
                      <a:pt x="124" y="195"/>
                      <a:pt x="109" y="177"/>
                    </a:cubicBezTo>
                    <a:cubicBezTo>
                      <a:pt x="106" y="174"/>
                      <a:pt x="107" y="171"/>
                      <a:pt x="110" y="170"/>
                    </a:cubicBezTo>
                    <a:cubicBezTo>
                      <a:pt x="126" y="163"/>
                      <a:pt x="143" y="157"/>
                      <a:pt x="159" y="151"/>
                    </a:cubicBezTo>
                    <a:cubicBezTo>
                      <a:pt x="160" y="150"/>
                      <a:pt x="161" y="151"/>
                      <a:pt x="164" y="152"/>
                    </a:cubicBezTo>
                    <a:cubicBezTo>
                      <a:pt x="165" y="170"/>
                      <a:pt x="167" y="189"/>
                      <a:pt x="168" y="207"/>
                    </a:cubicBezTo>
                    <a:cubicBezTo>
                      <a:pt x="168" y="211"/>
                      <a:pt x="168" y="214"/>
                      <a:pt x="168" y="218"/>
                    </a:cubicBezTo>
                    <a:close/>
                    <a:moveTo>
                      <a:pt x="245" y="107"/>
                    </a:moveTo>
                    <a:cubicBezTo>
                      <a:pt x="236" y="111"/>
                      <a:pt x="228" y="116"/>
                      <a:pt x="219" y="119"/>
                    </a:cubicBezTo>
                    <a:cubicBezTo>
                      <a:pt x="206" y="125"/>
                      <a:pt x="192" y="130"/>
                      <a:pt x="178" y="136"/>
                    </a:cubicBezTo>
                    <a:cubicBezTo>
                      <a:pt x="176" y="136"/>
                      <a:pt x="174" y="137"/>
                      <a:pt x="171" y="135"/>
                    </a:cubicBezTo>
                    <a:cubicBezTo>
                      <a:pt x="169" y="120"/>
                      <a:pt x="167" y="104"/>
                      <a:pt x="168" y="87"/>
                    </a:cubicBezTo>
                    <a:cubicBezTo>
                      <a:pt x="171" y="87"/>
                      <a:pt x="173" y="86"/>
                      <a:pt x="175" y="87"/>
                    </a:cubicBezTo>
                    <a:cubicBezTo>
                      <a:pt x="196" y="94"/>
                      <a:pt x="217" y="97"/>
                      <a:pt x="237" y="101"/>
                    </a:cubicBezTo>
                    <a:cubicBezTo>
                      <a:pt x="240" y="101"/>
                      <a:pt x="242" y="102"/>
                      <a:pt x="244" y="103"/>
                    </a:cubicBezTo>
                    <a:cubicBezTo>
                      <a:pt x="245" y="103"/>
                      <a:pt x="245" y="103"/>
                      <a:pt x="245" y="104"/>
                    </a:cubicBezTo>
                    <a:cubicBezTo>
                      <a:pt x="245" y="105"/>
                      <a:pt x="245" y="107"/>
                      <a:pt x="245" y="107"/>
                    </a:cubicBezTo>
                    <a:close/>
                  </a:path>
                </a:pathLst>
              </a:custGeom>
              <a:solidFill>
                <a:schemeClr val="accent5">
                  <a:lumMod val="60000"/>
                  <a:lumOff val="4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algn="ctr"/>
                <a:endParaRPr lang="zh-CN" altLang="en-US">
                  <a:solidFill>
                    <a:schemeClr val="dk1"/>
                  </a:solidFill>
                  <a:latin typeface="微软雅黑"/>
                  <a:ea typeface="微软雅黑"/>
                </a:endParaRPr>
              </a:p>
            </p:txBody>
          </p:sp>
        </p:grpSp>
        <p:grpSp>
          <p:nvGrpSpPr>
            <p:cNvPr id="41" name="组合 40"/>
            <p:cNvGrpSpPr/>
            <p:nvPr/>
          </p:nvGrpSpPr>
          <p:grpSpPr>
            <a:xfrm>
              <a:off x="1528" y="6095"/>
              <a:ext cx="493" cy="521"/>
              <a:chOff x="6408" y="2792"/>
              <a:chExt cx="581" cy="612"/>
            </a:xfrm>
          </p:grpSpPr>
          <p:sp>
            <p:nvSpPr>
              <p:cNvPr id="42" name="Freeform 7"/>
              <p:cNvSpPr>
                <a:spLocks noEditPoints="1"/>
              </p:cNvSpPr>
              <p:nvPr>
                <p:custDataLst>
                  <p:tags r:id="rId30"/>
                </p:custDataLst>
              </p:nvPr>
            </p:nvSpPr>
            <p:spPr bwMode="auto">
              <a:xfrm rot="20100000" flipV="1">
                <a:off x="6410" y="2792"/>
                <a:ext cx="268" cy="243"/>
              </a:xfrm>
              <a:custGeom>
                <a:gdLst>
                  <a:gd name="T0" fmla="*/ 232 w 260"/>
                  <a:gd name="T1" fmla="*/ 93 h 235"/>
                  <a:gd name="T2" fmla="*/ 165 w 260"/>
                  <a:gd name="T3" fmla="*/ 69 h 235"/>
                  <a:gd name="T4" fmla="*/ 159 w 260"/>
                  <a:gd name="T5" fmla="*/ 6 h 235"/>
                  <a:gd name="T6" fmla="*/ 150 w 260"/>
                  <a:gd name="T7" fmla="*/ 3 h 235"/>
                  <a:gd name="T8" fmla="*/ 110 w 260"/>
                  <a:gd name="T9" fmla="*/ 53 h 235"/>
                  <a:gd name="T10" fmla="*/ 50 w 260"/>
                  <a:gd name="T11" fmla="*/ 47 h 235"/>
                  <a:gd name="T12" fmla="*/ 9 w 260"/>
                  <a:gd name="T13" fmla="*/ 44 h 235"/>
                  <a:gd name="T14" fmla="*/ 13 w 260"/>
                  <a:gd name="T15" fmla="*/ 72 h 235"/>
                  <a:gd name="T16" fmla="*/ 39 w 260"/>
                  <a:gd name="T17" fmla="*/ 135 h 235"/>
                  <a:gd name="T18" fmla="*/ 1 w 260"/>
                  <a:gd name="T19" fmla="*/ 190 h 235"/>
                  <a:gd name="T20" fmla="*/ 11 w 260"/>
                  <a:gd name="T21" fmla="*/ 195 h 235"/>
                  <a:gd name="T22" fmla="*/ 105 w 260"/>
                  <a:gd name="T23" fmla="*/ 182 h 235"/>
                  <a:gd name="T24" fmla="*/ 173 w 260"/>
                  <a:gd name="T25" fmla="*/ 228 h 235"/>
                  <a:gd name="T26" fmla="*/ 173 w 260"/>
                  <a:gd name="T27" fmla="*/ 182 h 235"/>
                  <a:gd name="T28" fmla="*/ 179 w 260"/>
                  <a:gd name="T29" fmla="*/ 142 h 235"/>
                  <a:gd name="T30" fmla="*/ 257 w 260"/>
                  <a:gd name="T31" fmla="*/ 108 h 235"/>
                  <a:gd name="T32" fmla="*/ 256 w 260"/>
                  <a:gd name="T33" fmla="*/ 99 h 235"/>
                  <a:gd name="T34" fmla="*/ 151 w 260"/>
                  <a:gd name="T35" fmla="*/ 12 h 235"/>
                  <a:gd name="T36" fmla="*/ 157 w 260"/>
                  <a:gd name="T37" fmla="*/ 74 h 235"/>
                  <a:gd name="T38" fmla="*/ 113 w 260"/>
                  <a:gd name="T39" fmla="*/ 58 h 235"/>
                  <a:gd name="T40" fmla="*/ 12 w 260"/>
                  <a:gd name="T41" fmla="*/ 56 h 235"/>
                  <a:gd name="T42" fmla="*/ 40 w 260"/>
                  <a:gd name="T43" fmla="*/ 51 h 235"/>
                  <a:gd name="T44" fmla="*/ 96 w 260"/>
                  <a:gd name="T45" fmla="*/ 66 h 235"/>
                  <a:gd name="T46" fmla="*/ 17 w 260"/>
                  <a:gd name="T47" fmla="*/ 66 h 235"/>
                  <a:gd name="T48" fmla="*/ 12 w 260"/>
                  <a:gd name="T49" fmla="*/ 180 h 235"/>
                  <a:gd name="T50" fmla="*/ 54 w 260"/>
                  <a:gd name="T51" fmla="*/ 128 h 235"/>
                  <a:gd name="T52" fmla="*/ 92 w 260"/>
                  <a:gd name="T53" fmla="*/ 168 h 235"/>
                  <a:gd name="T54" fmla="*/ 95 w 260"/>
                  <a:gd name="T55" fmla="*/ 160 h 235"/>
                  <a:gd name="T56" fmla="*/ 67 w 260"/>
                  <a:gd name="T57" fmla="*/ 114 h 235"/>
                  <a:gd name="T58" fmla="*/ 110 w 260"/>
                  <a:gd name="T59" fmla="*/ 70 h 235"/>
                  <a:gd name="T60" fmla="*/ 161 w 260"/>
                  <a:gd name="T61" fmla="*/ 91 h 235"/>
                  <a:gd name="T62" fmla="*/ 144 w 260"/>
                  <a:gd name="T63" fmla="*/ 150 h 235"/>
                  <a:gd name="T64" fmla="*/ 95 w 260"/>
                  <a:gd name="T65" fmla="*/ 160 h 235"/>
                  <a:gd name="T66" fmla="*/ 160 w 260"/>
                  <a:gd name="T67" fmla="*/ 222 h 235"/>
                  <a:gd name="T68" fmla="*/ 110 w 260"/>
                  <a:gd name="T69" fmla="*/ 170 h 235"/>
                  <a:gd name="T70" fmla="*/ 164 w 260"/>
                  <a:gd name="T71" fmla="*/ 152 h 235"/>
                  <a:gd name="T72" fmla="*/ 168 w 260"/>
                  <a:gd name="T73" fmla="*/ 218 h 235"/>
                  <a:gd name="T74" fmla="*/ 219 w 260"/>
                  <a:gd name="T75" fmla="*/ 119 h 235"/>
                  <a:gd name="T76" fmla="*/ 171 w 260"/>
                  <a:gd name="T77" fmla="*/ 135 h 235"/>
                  <a:gd name="T78" fmla="*/ 175 w 260"/>
                  <a:gd name="T79" fmla="*/ 87 h 235"/>
                  <a:gd name="T80" fmla="*/ 244 w 260"/>
                  <a:gd name="T81" fmla="*/ 103 h 235"/>
                  <a:gd name="T82" fmla="*/ 245 w 260"/>
                  <a:gd name="T83" fmla="*/ 107 h 2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60" h="235">
                    <a:moveTo>
                      <a:pt x="256" y="99"/>
                    </a:moveTo>
                    <a:cubicBezTo>
                      <a:pt x="248" y="97"/>
                      <a:pt x="240" y="95"/>
                      <a:pt x="232" y="93"/>
                    </a:cubicBezTo>
                    <a:cubicBezTo>
                      <a:pt x="213" y="90"/>
                      <a:pt x="194" y="86"/>
                      <a:pt x="175" y="80"/>
                    </a:cubicBezTo>
                    <a:cubicBezTo>
                      <a:pt x="169" y="78"/>
                      <a:pt x="166" y="76"/>
                      <a:pt x="165" y="69"/>
                    </a:cubicBezTo>
                    <a:cubicBezTo>
                      <a:pt x="165" y="68"/>
                      <a:pt x="165" y="66"/>
                      <a:pt x="165" y="64"/>
                    </a:cubicBezTo>
                    <a:cubicBezTo>
                      <a:pt x="166" y="45"/>
                      <a:pt x="162" y="25"/>
                      <a:pt x="159" y="6"/>
                    </a:cubicBezTo>
                    <a:cubicBezTo>
                      <a:pt x="159" y="4"/>
                      <a:pt x="159" y="1"/>
                      <a:pt x="156" y="0"/>
                    </a:cubicBezTo>
                    <a:cubicBezTo>
                      <a:pt x="154" y="0"/>
                      <a:pt x="152" y="2"/>
                      <a:pt x="150" y="3"/>
                    </a:cubicBezTo>
                    <a:cubicBezTo>
                      <a:pt x="148" y="6"/>
                      <a:pt x="146" y="9"/>
                      <a:pt x="143" y="12"/>
                    </a:cubicBezTo>
                    <a:cubicBezTo>
                      <a:pt x="132" y="25"/>
                      <a:pt x="120" y="39"/>
                      <a:pt x="110" y="53"/>
                    </a:cubicBezTo>
                    <a:cubicBezTo>
                      <a:pt x="105" y="59"/>
                      <a:pt x="100" y="60"/>
                      <a:pt x="93" y="58"/>
                    </a:cubicBezTo>
                    <a:cubicBezTo>
                      <a:pt x="79" y="54"/>
                      <a:pt x="64" y="50"/>
                      <a:pt x="50" y="47"/>
                    </a:cubicBezTo>
                    <a:cubicBezTo>
                      <a:pt x="41" y="45"/>
                      <a:pt x="33" y="43"/>
                      <a:pt x="21" y="44"/>
                    </a:cubicBezTo>
                    <a:cubicBezTo>
                      <a:pt x="19" y="44"/>
                      <a:pt x="14" y="44"/>
                      <a:pt x="9" y="44"/>
                    </a:cubicBezTo>
                    <a:cubicBezTo>
                      <a:pt x="5" y="44"/>
                      <a:pt x="3" y="48"/>
                      <a:pt x="4" y="53"/>
                    </a:cubicBezTo>
                    <a:cubicBezTo>
                      <a:pt x="5" y="60"/>
                      <a:pt x="9" y="66"/>
                      <a:pt x="13" y="72"/>
                    </a:cubicBezTo>
                    <a:cubicBezTo>
                      <a:pt x="22" y="82"/>
                      <a:pt x="30" y="91"/>
                      <a:pt x="39" y="101"/>
                    </a:cubicBezTo>
                    <a:cubicBezTo>
                      <a:pt x="57" y="121"/>
                      <a:pt x="57" y="114"/>
                      <a:pt x="39" y="135"/>
                    </a:cubicBezTo>
                    <a:cubicBezTo>
                      <a:pt x="30" y="147"/>
                      <a:pt x="19" y="157"/>
                      <a:pt x="11" y="169"/>
                    </a:cubicBezTo>
                    <a:cubicBezTo>
                      <a:pt x="7" y="176"/>
                      <a:pt x="3" y="182"/>
                      <a:pt x="1" y="190"/>
                    </a:cubicBezTo>
                    <a:cubicBezTo>
                      <a:pt x="0" y="193"/>
                      <a:pt x="2" y="196"/>
                      <a:pt x="6" y="196"/>
                    </a:cubicBezTo>
                    <a:cubicBezTo>
                      <a:pt x="7" y="196"/>
                      <a:pt x="9" y="196"/>
                      <a:pt x="11" y="195"/>
                    </a:cubicBezTo>
                    <a:cubicBezTo>
                      <a:pt x="36" y="190"/>
                      <a:pt x="62" y="186"/>
                      <a:pt x="87" y="177"/>
                    </a:cubicBezTo>
                    <a:cubicBezTo>
                      <a:pt x="95" y="174"/>
                      <a:pt x="100" y="175"/>
                      <a:pt x="105" y="182"/>
                    </a:cubicBezTo>
                    <a:cubicBezTo>
                      <a:pt x="121" y="202"/>
                      <a:pt x="141" y="218"/>
                      <a:pt x="162" y="232"/>
                    </a:cubicBezTo>
                    <a:cubicBezTo>
                      <a:pt x="167" y="235"/>
                      <a:pt x="171" y="234"/>
                      <a:pt x="173" y="228"/>
                    </a:cubicBezTo>
                    <a:cubicBezTo>
                      <a:pt x="174" y="224"/>
                      <a:pt x="174" y="220"/>
                      <a:pt x="174" y="216"/>
                    </a:cubicBezTo>
                    <a:cubicBezTo>
                      <a:pt x="175" y="205"/>
                      <a:pt x="174" y="193"/>
                      <a:pt x="173" y="182"/>
                    </a:cubicBezTo>
                    <a:cubicBezTo>
                      <a:pt x="172" y="173"/>
                      <a:pt x="171" y="163"/>
                      <a:pt x="171" y="154"/>
                    </a:cubicBezTo>
                    <a:cubicBezTo>
                      <a:pt x="170" y="148"/>
                      <a:pt x="173" y="144"/>
                      <a:pt x="179" y="142"/>
                    </a:cubicBezTo>
                    <a:cubicBezTo>
                      <a:pt x="189" y="138"/>
                      <a:pt x="200" y="134"/>
                      <a:pt x="210" y="130"/>
                    </a:cubicBezTo>
                    <a:cubicBezTo>
                      <a:pt x="226" y="124"/>
                      <a:pt x="241" y="116"/>
                      <a:pt x="257" y="108"/>
                    </a:cubicBezTo>
                    <a:cubicBezTo>
                      <a:pt x="259" y="107"/>
                      <a:pt x="260" y="105"/>
                      <a:pt x="260" y="102"/>
                    </a:cubicBezTo>
                    <a:cubicBezTo>
                      <a:pt x="259" y="101"/>
                      <a:pt x="257" y="99"/>
                      <a:pt x="256" y="99"/>
                    </a:cubicBezTo>
                    <a:close/>
                    <a:moveTo>
                      <a:pt x="113" y="58"/>
                    </a:moveTo>
                    <a:cubicBezTo>
                      <a:pt x="124" y="43"/>
                      <a:pt x="137" y="28"/>
                      <a:pt x="151" y="12"/>
                    </a:cubicBezTo>
                    <a:cubicBezTo>
                      <a:pt x="155" y="21"/>
                      <a:pt x="157" y="28"/>
                      <a:pt x="157" y="35"/>
                    </a:cubicBezTo>
                    <a:cubicBezTo>
                      <a:pt x="157" y="48"/>
                      <a:pt x="162" y="61"/>
                      <a:pt x="157" y="74"/>
                    </a:cubicBezTo>
                    <a:cubicBezTo>
                      <a:pt x="142" y="74"/>
                      <a:pt x="128" y="69"/>
                      <a:pt x="114" y="64"/>
                    </a:cubicBezTo>
                    <a:cubicBezTo>
                      <a:pt x="111" y="63"/>
                      <a:pt x="112" y="60"/>
                      <a:pt x="113" y="58"/>
                    </a:cubicBezTo>
                    <a:close/>
                    <a:moveTo>
                      <a:pt x="17" y="66"/>
                    </a:moveTo>
                    <a:cubicBezTo>
                      <a:pt x="15" y="63"/>
                      <a:pt x="13" y="60"/>
                      <a:pt x="12" y="56"/>
                    </a:cubicBezTo>
                    <a:cubicBezTo>
                      <a:pt x="10" y="54"/>
                      <a:pt x="12" y="50"/>
                      <a:pt x="16" y="50"/>
                    </a:cubicBezTo>
                    <a:cubicBezTo>
                      <a:pt x="24" y="50"/>
                      <a:pt x="32" y="50"/>
                      <a:pt x="40" y="51"/>
                    </a:cubicBezTo>
                    <a:cubicBezTo>
                      <a:pt x="56" y="54"/>
                      <a:pt x="72" y="59"/>
                      <a:pt x="88" y="63"/>
                    </a:cubicBezTo>
                    <a:cubicBezTo>
                      <a:pt x="91" y="63"/>
                      <a:pt x="93" y="65"/>
                      <a:pt x="96" y="66"/>
                    </a:cubicBezTo>
                    <a:cubicBezTo>
                      <a:pt x="89" y="80"/>
                      <a:pt x="72" y="100"/>
                      <a:pt x="58" y="111"/>
                    </a:cubicBezTo>
                    <a:cubicBezTo>
                      <a:pt x="44" y="96"/>
                      <a:pt x="29" y="83"/>
                      <a:pt x="17" y="66"/>
                    </a:cubicBezTo>
                    <a:close/>
                    <a:moveTo>
                      <a:pt x="12" y="188"/>
                    </a:moveTo>
                    <a:cubicBezTo>
                      <a:pt x="8" y="185"/>
                      <a:pt x="11" y="182"/>
                      <a:pt x="12" y="180"/>
                    </a:cubicBezTo>
                    <a:cubicBezTo>
                      <a:pt x="15" y="175"/>
                      <a:pt x="18" y="170"/>
                      <a:pt x="22" y="165"/>
                    </a:cubicBezTo>
                    <a:cubicBezTo>
                      <a:pt x="33" y="153"/>
                      <a:pt x="43" y="140"/>
                      <a:pt x="54" y="128"/>
                    </a:cubicBezTo>
                    <a:cubicBezTo>
                      <a:pt x="55" y="127"/>
                      <a:pt x="57" y="126"/>
                      <a:pt x="59" y="125"/>
                    </a:cubicBezTo>
                    <a:cubicBezTo>
                      <a:pt x="71" y="138"/>
                      <a:pt x="81" y="152"/>
                      <a:pt x="92" y="168"/>
                    </a:cubicBezTo>
                    <a:cubicBezTo>
                      <a:pt x="65" y="179"/>
                      <a:pt x="38" y="184"/>
                      <a:pt x="12" y="188"/>
                    </a:cubicBezTo>
                    <a:close/>
                    <a:moveTo>
                      <a:pt x="95" y="160"/>
                    </a:moveTo>
                    <a:cubicBezTo>
                      <a:pt x="86" y="147"/>
                      <a:pt x="76" y="135"/>
                      <a:pt x="66" y="122"/>
                    </a:cubicBezTo>
                    <a:cubicBezTo>
                      <a:pt x="64" y="119"/>
                      <a:pt x="64" y="117"/>
                      <a:pt x="67" y="114"/>
                    </a:cubicBezTo>
                    <a:cubicBezTo>
                      <a:pt x="78" y="100"/>
                      <a:pt x="90" y="86"/>
                      <a:pt x="102" y="72"/>
                    </a:cubicBezTo>
                    <a:cubicBezTo>
                      <a:pt x="104" y="70"/>
                      <a:pt x="107" y="69"/>
                      <a:pt x="110" y="70"/>
                    </a:cubicBezTo>
                    <a:cubicBezTo>
                      <a:pt x="124" y="74"/>
                      <a:pt x="139" y="78"/>
                      <a:pt x="153" y="81"/>
                    </a:cubicBezTo>
                    <a:cubicBezTo>
                      <a:pt x="158" y="82"/>
                      <a:pt x="161" y="85"/>
                      <a:pt x="161" y="91"/>
                    </a:cubicBezTo>
                    <a:cubicBezTo>
                      <a:pt x="162" y="101"/>
                      <a:pt x="163" y="111"/>
                      <a:pt x="164" y="121"/>
                    </a:cubicBezTo>
                    <a:cubicBezTo>
                      <a:pt x="164" y="145"/>
                      <a:pt x="167" y="140"/>
                      <a:pt x="144" y="150"/>
                    </a:cubicBezTo>
                    <a:cubicBezTo>
                      <a:pt x="132" y="155"/>
                      <a:pt x="120" y="159"/>
                      <a:pt x="108" y="164"/>
                    </a:cubicBezTo>
                    <a:cubicBezTo>
                      <a:pt x="103" y="165"/>
                      <a:pt x="99" y="165"/>
                      <a:pt x="95" y="160"/>
                    </a:cubicBezTo>
                    <a:close/>
                    <a:moveTo>
                      <a:pt x="168" y="218"/>
                    </a:moveTo>
                    <a:cubicBezTo>
                      <a:pt x="167" y="224"/>
                      <a:pt x="165" y="225"/>
                      <a:pt x="160" y="222"/>
                    </a:cubicBezTo>
                    <a:cubicBezTo>
                      <a:pt x="140" y="210"/>
                      <a:pt x="124" y="195"/>
                      <a:pt x="109" y="177"/>
                    </a:cubicBezTo>
                    <a:cubicBezTo>
                      <a:pt x="106" y="174"/>
                      <a:pt x="107" y="171"/>
                      <a:pt x="110" y="170"/>
                    </a:cubicBezTo>
                    <a:cubicBezTo>
                      <a:pt x="126" y="163"/>
                      <a:pt x="143" y="157"/>
                      <a:pt x="159" y="151"/>
                    </a:cubicBezTo>
                    <a:cubicBezTo>
                      <a:pt x="160" y="150"/>
                      <a:pt x="161" y="151"/>
                      <a:pt x="164" y="152"/>
                    </a:cubicBezTo>
                    <a:cubicBezTo>
                      <a:pt x="165" y="170"/>
                      <a:pt x="167" y="189"/>
                      <a:pt x="168" y="207"/>
                    </a:cubicBezTo>
                    <a:cubicBezTo>
                      <a:pt x="168" y="211"/>
                      <a:pt x="168" y="214"/>
                      <a:pt x="168" y="218"/>
                    </a:cubicBezTo>
                    <a:close/>
                    <a:moveTo>
                      <a:pt x="245" y="107"/>
                    </a:moveTo>
                    <a:cubicBezTo>
                      <a:pt x="236" y="111"/>
                      <a:pt x="228" y="116"/>
                      <a:pt x="219" y="119"/>
                    </a:cubicBezTo>
                    <a:cubicBezTo>
                      <a:pt x="206" y="125"/>
                      <a:pt x="192" y="130"/>
                      <a:pt x="178" y="136"/>
                    </a:cubicBezTo>
                    <a:cubicBezTo>
                      <a:pt x="176" y="136"/>
                      <a:pt x="174" y="137"/>
                      <a:pt x="171" y="135"/>
                    </a:cubicBezTo>
                    <a:cubicBezTo>
                      <a:pt x="169" y="120"/>
                      <a:pt x="167" y="104"/>
                      <a:pt x="168" y="87"/>
                    </a:cubicBezTo>
                    <a:cubicBezTo>
                      <a:pt x="171" y="87"/>
                      <a:pt x="173" y="86"/>
                      <a:pt x="175" y="87"/>
                    </a:cubicBezTo>
                    <a:cubicBezTo>
                      <a:pt x="196" y="94"/>
                      <a:pt x="217" y="97"/>
                      <a:pt x="237" y="101"/>
                    </a:cubicBezTo>
                    <a:cubicBezTo>
                      <a:pt x="240" y="101"/>
                      <a:pt x="242" y="102"/>
                      <a:pt x="244" y="103"/>
                    </a:cubicBezTo>
                    <a:cubicBezTo>
                      <a:pt x="245" y="103"/>
                      <a:pt x="245" y="103"/>
                      <a:pt x="245" y="104"/>
                    </a:cubicBezTo>
                    <a:cubicBezTo>
                      <a:pt x="245" y="105"/>
                      <a:pt x="245" y="107"/>
                      <a:pt x="245" y="107"/>
                    </a:cubicBezTo>
                    <a:close/>
                  </a:path>
                </a:pathLst>
              </a:custGeom>
              <a:solidFill>
                <a:schemeClr val="accent2">
                  <a:lumMod val="60000"/>
                  <a:lumOff val="4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algn="ctr"/>
                <a:endParaRPr lang="zh-CN" altLang="en-US">
                  <a:solidFill>
                    <a:schemeClr val="dk1"/>
                  </a:solidFill>
                  <a:latin typeface="微软雅黑"/>
                  <a:ea typeface="微软雅黑"/>
                </a:endParaRPr>
              </a:p>
            </p:txBody>
          </p:sp>
          <p:sp>
            <p:nvSpPr>
              <p:cNvPr id="43" name="Freeform 159"/>
              <p:cNvSpPr>
                <a:spLocks noEditPoints="1"/>
              </p:cNvSpPr>
              <p:nvPr>
                <p:custDataLst>
                  <p:tags r:id="rId31"/>
                </p:custDataLst>
              </p:nvPr>
            </p:nvSpPr>
            <p:spPr bwMode="auto">
              <a:xfrm rot="20640000" flipV="1">
                <a:off x="6408" y="3085"/>
                <a:ext cx="359" cy="319"/>
              </a:xfrm>
              <a:custGeom>
                <a:gdLst>
                  <a:gd name="T0" fmla="*/ 770 w 795"/>
                  <a:gd name="T1" fmla="*/ 324 h 708"/>
                  <a:gd name="T2" fmla="*/ 613 w 795"/>
                  <a:gd name="T3" fmla="*/ 286 h 708"/>
                  <a:gd name="T4" fmla="*/ 523 w 795"/>
                  <a:gd name="T5" fmla="*/ 267 h 708"/>
                  <a:gd name="T6" fmla="*/ 465 w 795"/>
                  <a:gd name="T7" fmla="*/ 37 h 708"/>
                  <a:gd name="T8" fmla="*/ 442 w 795"/>
                  <a:gd name="T9" fmla="*/ 1 h 708"/>
                  <a:gd name="T10" fmla="*/ 414 w 795"/>
                  <a:gd name="T11" fmla="*/ 41 h 708"/>
                  <a:gd name="T12" fmla="*/ 304 w 795"/>
                  <a:gd name="T13" fmla="*/ 258 h 708"/>
                  <a:gd name="T14" fmla="*/ 188 w 795"/>
                  <a:gd name="T15" fmla="*/ 264 h 708"/>
                  <a:gd name="T16" fmla="*/ 41 w 795"/>
                  <a:gd name="T17" fmla="*/ 253 h 708"/>
                  <a:gd name="T18" fmla="*/ 21 w 795"/>
                  <a:gd name="T19" fmla="*/ 300 h 708"/>
                  <a:gd name="T20" fmla="*/ 181 w 795"/>
                  <a:gd name="T21" fmla="*/ 433 h 708"/>
                  <a:gd name="T22" fmla="*/ 122 w 795"/>
                  <a:gd name="T23" fmla="*/ 616 h 708"/>
                  <a:gd name="T24" fmla="*/ 126 w 795"/>
                  <a:gd name="T25" fmla="*/ 658 h 708"/>
                  <a:gd name="T26" fmla="*/ 239 w 795"/>
                  <a:gd name="T27" fmla="*/ 629 h 708"/>
                  <a:gd name="T28" fmla="*/ 374 w 795"/>
                  <a:gd name="T29" fmla="*/ 577 h 708"/>
                  <a:gd name="T30" fmla="*/ 579 w 795"/>
                  <a:gd name="T31" fmla="*/ 706 h 708"/>
                  <a:gd name="T32" fmla="*/ 603 w 795"/>
                  <a:gd name="T33" fmla="*/ 699 h 708"/>
                  <a:gd name="T34" fmla="*/ 593 w 795"/>
                  <a:gd name="T35" fmla="*/ 587 h 708"/>
                  <a:gd name="T36" fmla="*/ 578 w 795"/>
                  <a:gd name="T37" fmla="*/ 489 h 708"/>
                  <a:gd name="T38" fmla="*/ 677 w 795"/>
                  <a:gd name="T39" fmla="*/ 434 h 708"/>
                  <a:gd name="T40" fmla="*/ 787 w 795"/>
                  <a:gd name="T41" fmla="*/ 357 h 708"/>
                  <a:gd name="T42" fmla="*/ 111 w 795"/>
                  <a:gd name="T43" fmla="*/ 361 h 708"/>
                  <a:gd name="T44" fmla="*/ 112 w 795"/>
                  <a:gd name="T45" fmla="*/ 359 h 708"/>
                  <a:gd name="T46" fmla="*/ 111 w 795"/>
                  <a:gd name="T47" fmla="*/ 361 h 708"/>
                  <a:gd name="T48" fmla="*/ 175 w 795"/>
                  <a:gd name="T49" fmla="*/ 290 h 708"/>
                  <a:gd name="T50" fmla="*/ 181 w 795"/>
                  <a:gd name="T51" fmla="*/ 291 h 708"/>
                  <a:gd name="T52" fmla="*/ 143 w 795"/>
                  <a:gd name="T53" fmla="*/ 642 h 708"/>
                  <a:gd name="T54" fmla="*/ 142 w 795"/>
                  <a:gd name="T55" fmla="*/ 634 h 708"/>
                  <a:gd name="T56" fmla="*/ 143 w 795"/>
                  <a:gd name="T57" fmla="*/ 642 h 708"/>
                  <a:gd name="T58" fmla="*/ 164 w 795"/>
                  <a:gd name="T59" fmla="*/ 600 h 708"/>
                  <a:gd name="T60" fmla="*/ 160 w 795"/>
                  <a:gd name="T61" fmla="*/ 597 h 708"/>
                  <a:gd name="T62" fmla="*/ 174 w 795"/>
                  <a:gd name="T63" fmla="*/ 585 h 708"/>
                  <a:gd name="T64" fmla="*/ 185 w 795"/>
                  <a:gd name="T65" fmla="*/ 612 h 708"/>
                  <a:gd name="T66" fmla="*/ 185 w 795"/>
                  <a:gd name="T67" fmla="*/ 609 h 708"/>
                  <a:gd name="T68" fmla="*/ 185 w 795"/>
                  <a:gd name="T69" fmla="*/ 612 h 708"/>
                  <a:gd name="T70" fmla="*/ 185 w 795"/>
                  <a:gd name="T71" fmla="*/ 379 h 708"/>
                  <a:gd name="T72" fmla="*/ 189 w 795"/>
                  <a:gd name="T73" fmla="*/ 378 h 708"/>
                  <a:gd name="T74" fmla="*/ 211 w 795"/>
                  <a:gd name="T75" fmla="*/ 331 h 708"/>
                  <a:gd name="T76" fmla="*/ 194 w 795"/>
                  <a:gd name="T77" fmla="*/ 338 h 708"/>
                  <a:gd name="T78" fmla="*/ 196 w 795"/>
                  <a:gd name="T79" fmla="*/ 326 h 708"/>
                  <a:gd name="T80" fmla="*/ 211 w 795"/>
                  <a:gd name="T81" fmla="*/ 331 h 708"/>
                  <a:gd name="T82" fmla="*/ 226 w 795"/>
                  <a:gd name="T83" fmla="*/ 566 h 708"/>
                  <a:gd name="T84" fmla="*/ 232 w 795"/>
                  <a:gd name="T85" fmla="*/ 564 h 708"/>
                  <a:gd name="T86" fmla="*/ 235 w 795"/>
                  <a:gd name="T87" fmla="*/ 369 h 708"/>
                  <a:gd name="T88" fmla="*/ 235 w 795"/>
                  <a:gd name="T89" fmla="*/ 364 h 708"/>
                  <a:gd name="T90" fmla="*/ 235 w 795"/>
                  <a:gd name="T91" fmla="*/ 369 h 708"/>
                  <a:gd name="T92" fmla="*/ 243 w 795"/>
                  <a:gd name="T93" fmla="*/ 521 h 708"/>
                  <a:gd name="T94" fmla="*/ 249 w 795"/>
                  <a:gd name="T95" fmla="*/ 518 h 708"/>
                  <a:gd name="T96" fmla="*/ 279 w 795"/>
                  <a:gd name="T97" fmla="*/ 447 h 708"/>
                  <a:gd name="T98" fmla="*/ 279 w 795"/>
                  <a:gd name="T99" fmla="*/ 443 h 708"/>
                  <a:gd name="T100" fmla="*/ 279 w 795"/>
                  <a:gd name="T101" fmla="*/ 447 h 708"/>
                  <a:gd name="T102" fmla="*/ 306 w 795"/>
                  <a:gd name="T103" fmla="*/ 571 h 708"/>
                  <a:gd name="T104" fmla="*/ 312 w 795"/>
                  <a:gd name="T105" fmla="*/ 568 h 708"/>
                  <a:gd name="T106" fmla="*/ 375 w 795"/>
                  <a:gd name="T107" fmla="*/ 415 h 708"/>
                  <a:gd name="T108" fmla="*/ 366 w 795"/>
                  <a:gd name="T109" fmla="*/ 409 h 708"/>
                  <a:gd name="T110" fmla="*/ 375 w 795"/>
                  <a:gd name="T111" fmla="*/ 415 h 708"/>
                  <a:gd name="T112" fmla="*/ 382 w 795"/>
                  <a:gd name="T113" fmla="*/ 203 h 708"/>
                  <a:gd name="T114" fmla="*/ 389 w 795"/>
                  <a:gd name="T115" fmla="*/ 199 h 708"/>
                  <a:gd name="T116" fmla="*/ 747 w 795"/>
                  <a:gd name="T117" fmla="*/ 345 h 708"/>
                  <a:gd name="T118" fmla="*/ 750 w 795"/>
                  <a:gd name="T119" fmla="*/ 341 h 708"/>
                  <a:gd name="T120" fmla="*/ 747 w 795"/>
                  <a:gd name="T121" fmla="*/ 345 h 70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95" h="708">
                    <a:moveTo>
                      <a:pt x="786" y="335"/>
                    </a:moveTo>
                    <a:cubicBezTo>
                      <a:pt x="781" y="331"/>
                      <a:pt x="776" y="327"/>
                      <a:pt x="770" y="324"/>
                    </a:cubicBezTo>
                    <a:cubicBezTo>
                      <a:pt x="754" y="314"/>
                      <a:pt x="736" y="308"/>
                      <a:pt x="717" y="302"/>
                    </a:cubicBezTo>
                    <a:cubicBezTo>
                      <a:pt x="683" y="292"/>
                      <a:pt x="648" y="290"/>
                      <a:pt x="613" y="286"/>
                    </a:cubicBezTo>
                    <a:cubicBezTo>
                      <a:pt x="587" y="284"/>
                      <a:pt x="562" y="281"/>
                      <a:pt x="536" y="279"/>
                    </a:cubicBezTo>
                    <a:cubicBezTo>
                      <a:pt x="529" y="278"/>
                      <a:pt x="524" y="274"/>
                      <a:pt x="523" y="267"/>
                    </a:cubicBezTo>
                    <a:cubicBezTo>
                      <a:pt x="516" y="238"/>
                      <a:pt x="508" y="209"/>
                      <a:pt x="502" y="179"/>
                    </a:cubicBezTo>
                    <a:cubicBezTo>
                      <a:pt x="492" y="131"/>
                      <a:pt x="480" y="84"/>
                      <a:pt x="465" y="37"/>
                    </a:cubicBezTo>
                    <a:cubicBezTo>
                      <a:pt x="462" y="30"/>
                      <a:pt x="460" y="22"/>
                      <a:pt x="457" y="16"/>
                    </a:cubicBezTo>
                    <a:cubicBezTo>
                      <a:pt x="454" y="9"/>
                      <a:pt x="450" y="2"/>
                      <a:pt x="442" y="1"/>
                    </a:cubicBezTo>
                    <a:cubicBezTo>
                      <a:pt x="432" y="0"/>
                      <a:pt x="428" y="7"/>
                      <a:pt x="425" y="14"/>
                    </a:cubicBezTo>
                    <a:cubicBezTo>
                      <a:pt x="421" y="23"/>
                      <a:pt x="417" y="32"/>
                      <a:pt x="414" y="41"/>
                    </a:cubicBezTo>
                    <a:cubicBezTo>
                      <a:pt x="407" y="61"/>
                      <a:pt x="399" y="80"/>
                      <a:pt x="389" y="99"/>
                    </a:cubicBezTo>
                    <a:cubicBezTo>
                      <a:pt x="360" y="152"/>
                      <a:pt x="329" y="203"/>
                      <a:pt x="304" y="258"/>
                    </a:cubicBezTo>
                    <a:cubicBezTo>
                      <a:pt x="299" y="268"/>
                      <a:pt x="292" y="272"/>
                      <a:pt x="281" y="271"/>
                    </a:cubicBezTo>
                    <a:cubicBezTo>
                      <a:pt x="250" y="270"/>
                      <a:pt x="219" y="268"/>
                      <a:pt x="188" y="264"/>
                    </a:cubicBezTo>
                    <a:cubicBezTo>
                      <a:pt x="161" y="260"/>
                      <a:pt x="133" y="256"/>
                      <a:pt x="106" y="253"/>
                    </a:cubicBezTo>
                    <a:cubicBezTo>
                      <a:pt x="84" y="251"/>
                      <a:pt x="63" y="250"/>
                      <a:pt x="41" y="253"/>
                    </a:cubicBezTo>
                    <a:cubicBezTo>
                      <a:pt x="28" y="254"/>
                      <a:pt x="11" y="252"/>
                      <a:pt x="5" y="267"/>
                    </a:cubicBezTo>
                    <a:cubicBezTo>
                      <a:pt x="0" y="280"/>
                      <a:pt x="13" y="291"/>
                      <a:pt x="21" y="300"/>
                    </a:cubicBezTo>
                    <a:cubicBezTo>
                      <a:pt x="36" y="315"/>
                      <a:pt x="51" y="331"/>
                      <a:pt x="68" y="344"/>
                    </a:cubicBezTo>
                    <a:cubicBezTo>
                      <a:pt x="105" y="374"/>
                      <a:pt x="143" y="404"/>
                      <a:pt x="181" y="433"/>
                    </a:cubicBezTo>
                    <a:cubicBezTo>
                      <a:pt x="196" y="445"/>
                      <a:pt x="196" y="446"/>
                      <a:pt x="189" y="462"/>
                    </a:cubicBezTo>
                    <a:cubicBezTo>
                      <a:pt x="165" y="513"/>
                      <a:pt x="143" y="564"/>
                      <a:pt x="122" y="616"/>
                    </a:cubicBezTo>
                    <a:cubicBezTo>
                      <a:pt x="119" y="623"/>
                      <a:pt x="116" y="632"/>
                      <a:pt x="114" y="640"/>
                    </a:cubicBezTo>
                    <a:cubicBezTo>
                      <a:pt x="111" y="649"/>
                      <a:pt x="116" y="656"/>
                      <a:pt x="126" y="658"/>
                    </a:cubicBezTo>
                    <a:cubicBezTo>
                      <a:pt x="139" y="660"/>
                      <a:pt x="152" y="659"/>
                      <a:pt x="164" y="656"/>
                    </a:cubicBezTo>
                    <a:cubicBezTo>
                      <a:pt x="191" y="652"/>
                      <a:pt x="215" y="641"/>
                      <a:pt x="239" y="629"/>
                    </a:cubicBezTo>
                    <a:cubicBezTo>
                      <a:pt x="274" y="611"/>
                      <a:pt x="310" y="593"/>
                      <a:pt x="345" y="574"/>
                    </a:cubicBezTo>
                    <a:cubicBezTo>
                      <a:pt x="355" y="569"/>
                      <a:pt x="364" y="568"/>
                      <a:pt x="374" y="577"/>
                    </a:cubicBezTo>
                    <a:cubicBezTo>
                      <a:pt x="425" y="623"/>
                      <a:pt x="487" y="653"/>
                      <a:pt x="544" y="690"/>
                    </a:cubicBezTo>
                    <a:cubicBezTo>
                      <a:pt x="555" y="697"/>
                      <a:pt x="567" y="701"/>
                      <a:pt x="579" y="706"/>
                    </a:cubicBezTo>
                    <a:cubicBezTo>
                      <a:pt x="583" y="708"/>
                      <a:pt x="588" y="708"/>
                      <a:pt x="592" y="708"/>
                    </a:cubicBezTo>
                    <a:cubicBezTo>
                      <a:pt x="598" y="708"/>
                      <a:pt x="602" y="705"/>
                      <a:pt x="603" y="699"/>
                    </a:cubicBezTo>
                    <a:cubicBezTo>
                      <a:pt x="603" y="694"/>
                      <a:pt x="603" y="688"/>
                      <a:pt x="602" y="683"/>
                    </a:cubicBezTo>
                    <a:cubicBezTo>
                      <a:pt x="596" y="651"/>
                      <a:pt x="596" y="619"/>
                      <a:pt x="593" y="587"/>
                    </a:cubicBezTo>
                    <a:cubicBezTo>
                      <a:pt x="591" y="563"/>
                      <a:pt x="587" y="538"/>
                      <a:pt x="583" y="514"/>
                    </a:cubicBezTo>
                    <a:cubicBezTo>
                      <a:pt x="582" y="506"/>
                      <a:pt x="580" y="497"/>
                      <a:pt x="578" y="489"/>
                    </a:cubicBezTo>
                    <a:cubicBezTo>
                      <a:pt x="577" y="481"/>
                      <a:pt x="580" y="477"/>
                      <a:pt x="586" y="474"/>
                    </a:cubicBezTo>
                    <a:cubicBezTo>
                      <a:pt x="617" y="461"/>
                      <a:pt x="647" y="447"/>
                      <a:pt x="677" y="434"/>
                    </a:cubicBezTo>
                    <a:cubicBezTo>
                      <a:pt x="704" y="422"/>
                      <a:pt x="729" y="408"/>
                      <a:pt x="751" y="389"/>
                    </a:cubicBezTo>
                    <a:cubicBezTo>
                      <a:pt x="763" y="378"/>
                      <a:pt x="776" y="368"/>
                      <a:pt x="787" y="357"/>
                    </a:cubicBezTo>
                    <a:cubicBezTo>
                      <a:pt x="795" y="350"/>
                      <a:pt x="794" y="342"/>
                      <a:pt x="786" y="335"/>
                    </a:cubicBezTo>
                    <a:close/>
                    <a:moveTo>
                      <a:pt x="111" y="361"/>
                    </a:moveTo>
                    <a:cubicBezTo>
                      <a:pt x="110" y="360"/>
                      <a:pt x="108" y="359"/>
                      <a:pt x="107" y="357"/>
                    </a:cubicBezTo>
                    <a:cubicBezTo>
                      <a:pt x="109" y="358"/>
                      <a:pt x="111" y="358"/>
                      <a:pt x="112" y="359"/>
                    </a:cubicBezTo>
                    <a:cubicBezTo>
                      <a:pt x="113" y="360"/>
                      <a:pt x="114" y="362"/>
                      <a:pt x="115" y="363"/>
                    </a:cubicBezTo>
                    <a:cubicBezTo>
                      <a:pt x="114" y="363"/>
                      <a:pt x="112" y="362"/>
                      <a:pt x="111" y="361"/>
                    </a:cubicBezTo>
                    <a:close/>
                    <a:moveTo>
                      <a:pt x="176" y="292"/>
                    </a:moveTo>
                    <a:cubicBezTo>
                      <a:pt x="176" y="291"/>
                      <a:pt x="175" y="291"/>
                      <a:pt x="175" y="290"/>
                    </a:cubicBezTo>
                    <a:cubicBezTo>
                      <a:pt x="176" y="288"/>
                      <a:pt x="178" y="288"/>
                      <a:pt x="180" y="289"/>
                    </a:cubicBezTo>
                    <a:cubicBezTo>
                      <a:pt x="180" y="290"/>
                      <a:pt x="180" y="291"/>
                      <a:pt x="181" y="291"/>
                    </a:cubicBezTo>
                    <a:cubicBezTo>
                      <a:pt x="179" y="292"/>
                      <a:pt x="178" y="292"/>
                      <a:pt x="176" y="292"/>
                    </a:cubicBezTo>
                    <a:close/>
                    <a:moveTo>
                      <a:pt x="143" y="642"/>
                    </a:moveTo>
                    <a:cubicBezTo>
                      <a:pt x="141" y="643"/>
                      <a:pt x="138" y="642"/>
                      <a:pt x="139" y="639"/>
                    </a:cubicBezTo>
                    <a:cubicBezTo>
                      <a:pt x="139" y="637"/>
                      <a:pt x="141" y="636"/>
                      <a:pt x="142" y="634"/>
                    </a:cubicBezTo>
                    <a:cubicBezTo>
                      <a:pt x="145" y="633"/>
                      <a:pt x="146" y="634"/>
                      <a:pt x="146" y="637"/>
                    </a:cubicBezTo>
                    <a:cubicBezTo>
                      <a:pt x="146" y="639"/>
                      <a:pt x="145" y="641"/>
                      <a:pt x="143" y="642"/>
                    </a:cubicBezTo>
                    <a:close/>
                    <a:moveTo>
                      <a:pt x="174" y="587"/>
                    </a:moveTo>
                    <a:cubicBezTo>
                      <a:pt x="171" y="592"/>
                      <a:pt x="168" y="596"/>
                      <a:pt x="164" y="600"/>
                    </a:cubicBezTo>
                    <a:cubicBezTo>
                      <a:pt x="164" y="600"/>
                      <a:pt x="162" y="600"/>
                      <a:pt x="161" y="600"/>
                    </a:cubicBezTo>
                    <a:cubicBezTo>
                      <a:pt x="161" y="599"/>
                      <a:pt x="160" y="598"/>
                      <a:pt x="160" y="597"/>
                    </a:cubicBezTo>
                    <a:cubicBezTo>
                      <a:pt x="162" y="593"/>
                      <a:pt x="164" y="588"/>
                      <a:pt x="167" y="584"/>
                    </a:cubicBezTo>
                    <a:cubicBezTo>
                      <a:pt x="170" y="584"/>
                      <a:pt x="172" y="585"/>
                      <a:pt x="174" y="585"/>
                    </a:cubicBezTo>
                    <a:cubicBezTo>
                      <a:pt x="174" y="585"/>
                      <a:pt x="174" y="587"/>
                      <a:pt x="174" y="587"/>
                    </a:cubicBezTo>
                    <a:close/>
                    <a:moveTo>
                      <a:pt x="185" y="612"/>
                    </a:moveTo>
                    <a:cubicBezTo>
                      <a:pt x="185" y="612"/>
                      <a:pt x="184" y="612"/>
                      <a:pt x="183" y="611"/>
                    </a:cubicBezTo>
                    <a:cubicBezTo>
                      <a:pt x="184" y="611"/>
                      <a:pt x="184" y="610"/>
                      <a:pt x="185" y="609"/>
                    </a:cubicBezTo>
                    <a:cubicBezTo>
                      <a:pt x="185" y="609"/>
                      <a:pt x="186" y="610"/>
                      <a:pt x="187" y="610"/>
                    </a:cubicBezTo>
                    <a:cubicBezTo>
                      <a:pt x="186" y="611"/>
                      <a:pt x="186" y="612"/>
                      <a:pt x="185" y="612"/>
                    </a:cubicBezTo>
                    <a:close/>
                    <a:moveTo>
                      <a:pt x="187" y="380"/>
                    </a:moveTo>
                    <a:cubicBezTo>
                      <a:pt x="187" y="381"/>
                      <a:pt x="185" y="380"/>
                      <a:pt x="185" y="379"/>
                    </a:cubicBezTo>
                    <a:cubicBezTo>
                      <a:pt x="183" y="377"/>
                      <a:pt x="184" y="376"/>
                      <a:pt x="187" y="376"/>
                    </a:cubicBezTo>
                    <a:cubicBezTo>
                      <a:pt x="188" y="377"/>
                      <a:pt x="188" y="377"/>
                      <a:pt x="189" y="378"/>
                    </a:cubicBezTo>
                    <a:cubicBezTo>
                      <a:pt x="188" y="379"/>
                      <a:pt x="188" y="380"/>
                      <a:pt x="187" y="380"/>
                    </a:cubicBezTo>
                    <a:close/>
                    <a:moveTo>
                      <a:pt x="211" y="331"/>
                    </a:moveTo>
                    <a:cubicBezTo>
                      <a:pt x="211" y="331"/>
                      <a:pt x="210" y="331"/>
                      <a:pt x="210" y="331"/>
                    </a:cubicBezTo>
                    <a:cubicBezTo>
                      <a:pt x="206" y="337"/>
                      <a:pt x="201" y="340"/>
                      <a:pt x="194" y="338"/>
                    </a:cubicBezTo>
                    <a:cubicBezTo>
                      <a:pt x="189" y="337"/>
                      <a:pt x="182" y="329"/>
                      <a:pt x="184" y="327"/>
                    </a:cubicBezTo>
                    <a:cubicBezTo>
                      <a:pt x="188" y="324"/>
                      <a:pt x="192" y="325"/>
                      <a:pt x="196" y="326"/>
                    </a:cubicBezTo>
                    <a:cubicBezTo>
                      <a:pt x="201" y="328"/>
                      <a:pt x="206" y="329"/>
                      <a:pt x="211" y="331"/>
                    </a:cubicBezTo>
                    <a:cubicBezTo>
                      <a:pt x="211" y="331"/>
                      <a:pt x="211" y="331"/>
                      <a:pt x="211" y="331"/>
                    </a:cubicBezTo>
                    <a:close/>
                    <a:moveTo>
                      <a:pt x="231" y="567"/>
                    </a:moveTo>
                    <a:cubicBezTo>
                      <a:pt x="229" y="567"/>
                      <a:pt x="227" y="566"/>
                      <a:pt x="226" y="566"/>
                    </a:cubicBezTo>
                    <a:cubicBezTo>
                      <a:pt x="226" y="565"/>
                      <a:pt x="226" y="564"/>
                      <a:pt x="227" y="564"/>
                    </a:cubicBezTo>
                    <a:cubicBezTo>
                      <a:pt x="228" y="564"/>
                      <a:pt x="230" y="564"/>
                      <a:pt x="232" y="564"/>
                    </a:cubicBezTo>
                    <a:cubicBezTo>
                      <a:pt x="231" y="565"/>
                      <a:pt x="231" y="567"/>
                      <a:pt x="231" y="567"/>
                    </a:cubicBezTo>
                    <a:close/>
                    <a:moveTo>
                      <a:pt x="235" y="369"/>
                    </a:moveTo>
                    <a:cubicBezTo>
                      <a:pt x="235" y="369"/>
                      <a:pt x="233" y="368"/>
                      <a:pt x="233" y="368"/>
                    </a:cubicBezTo>
                    <a:cubicBezTo>
                      <a:pt x="233" y="367"/>
                      <a:pt x="234" y="365"/>
                      <a:pt x="235" y="364"/>
                    </a:cubicBezTo>
                    <a:cubicBezTo>
                      <a:pt x="236" y="364"/>
                      <a:pt x="237" y="364"/>
                      <a:pt x="239" y="365"/>
                    </a:cubicBezTo>
                    <a:cubicBezTo>
                      <a:pt x="238" y="366"/>
                      <a:pt x="237" y="368"/>
                      <a:pt x="235" y="369"/>
                    </a:cubicBezTo>
                    <a:close/>
                    <a:moveTo>
                      <a:pt x="250" y="523"/>
                    </a:moveTo>
                    <a:cubicBezTo>
                      <a:pt x="248" y="525"/>
                      <a:pt x="245" y="523"/>
                      <a:pt x="243" y="521"/>
                    </a:cubicBezTo>
                    <a:cubicBezTo>
                      <a:pt x="243" y="519"/>
                      <a:pt x="242" y="516"/>
                      <a:pt x="243" y="516"/>
                    </a:cubicBezTo>
                    <a:cubicBezTo>
                      <a:pt x="245" y="514"/>
                      <a:pt x="248" y="516"/>
                      <a:pt x="249" y="518"/>
                    </a:cubicBezTo>
                    <a:cubicBezTo>
                      <a:pt x="250" y="519"/>
                      <a:pt x="251" y="523"/>
                      <a:pt x="250" y="523"/>
                    </a:cubicBezTo>
                    <a:close/>
                    <a:moveTo>
                      <a:pt x="279" y="447"/>
                    </a:moveTo>
                    <a:cubicBezTo>
                      <a:pt x="278" y="447"/>
                      <a:pt x="277" y="446"/>
                      <a:pt x="276" y="445"/>
                    </a:cubicBezTo>
                    <a:cubicBezTo>
                      <a:pt x="275" y="442"/>
                      <a:pt x="276" y="441"/>
                      <a:pt x="279" y="443"/>
                    </a:cubicBezTo>
                    <a:cubicBezTo>
                      <a:pt x="279" y="443"/>
                      <a:pt x="280" y="444"/>
                      <a:pt x="280" y="445"/>
                    </a:cubicBezTo>
                    <a:cubicBezTo>
                      <a:pt x="280" y="446"/>
                      <a:pt x="279" y="446"/>
                      <a:pt x="279" y="447"/>
                    </a:cubicBezTo>
                    <a:close/>
                    <a:moveTo>
                      <a:pt x="309" y="572"/>
                    </a:moveTo>
                    <a:cubicBezTo>
                      <a:pt x="309" y="572"/>
                      <a:pt x="307" y="572"/>
                      <a:pt x="306" y="571"/>
                    </a:cubicBezTo>
                    <a:cubicBezTo>
                      <a:pt x="307" y="570"/>
                      <a:pt x="308" y="568"/>
                      <a:pt x="309" y="567"/>
                    </a:cubicBezTo>
                    <a:cubicBezTo>
                      <a:pt x="310" y="567"/>
                      <a:pt x="311" y="567"/>
                      <a:pt x="312" y="568"/>
                    </a:cubicBezTo>
                    <a:cubicBezTo>
                      <a:pt x="311" y="569"/>
                      <a:pt x="310" y="571"/>
                      <a:pt x="309" y="572"/>
                    </a:cubicBezTo>
                    <a:close/>
                    <a:moveTo>
                      <a:pt x="375" y="415"/>
                    </a:moveTo>
                    <a:cubicBezTo>
                      <a:pt x="372" y="415"/>
                      <a:pt x="370" y="415"/>
                      <a:pt x="367" y="414"/>
                    </a:cubicBezTo>
                    <a:cubicBezTo>
                      <a:pt x="365" y="413"/>
                      <a:pt x="364" y="411"/>
                      <a:pt x="366" y="409"/>
                    </a:cubicBezTo>
                    <a:cubicBezTo>
                      <a:pt x="369" y="406"/>
                      <a:pt x="373" y="407"/>
                      <a:pt x="376" y="410"/>
                    </a:cubicBezTo>
                    <a:cubicBezTo>
                      <a:pt x="376" y="411"/>
                      <a:pt x="376" y="415"/>
                      <a:pt x="375" y="415"/>
                    </a:cubicBezTo>
                    <a:close/>
                    <a:moveTo>
                      <a:pt x="390" y="204"/>
                    </a:moveTo>
                    <a:cubicBezTo>
                      <a:pt x="387" y="206"/>
                      <a:pt x="384" y="207"/>
                      <a:pt x="382" y="203"/>
                    </a:cubicBezTo>
                    <a:cubicBezTo>
                      <a:pt x="380" y="200"/>
                      <a:pt x="382" y="198"/>
                      <a:pt x="384" y="197"/>
                    </a:cubicBezTo>
                    <a:cubicBezTo>
                      <a:pt x="386" y="196"/>
                      <a:pt x="388" y="198"/>
                      <a:pt x="389" y="199"/>
                    </a:cubicBezTo>
                    <a:cubicBezTo>
                      <a:pt x="390" y="200"/>
                      <a:pt x="390" y="203"/>
                      <a:pt x="390" y="204"/>
                    </a:cubicBezTo>
                    <a:close/>
                    <a:moveTo>
                      <a:pt x="747" y="345"/>
                    </a:moveTo>
                    <a:cubicBezTo>
                      <a:pt x="747" y="344"/>
                      <a:pt x="746" y="343"/>
                      <a:pt x="746" y="343"/>
                    </a:cubicBezTo>
                    <a:cubicBezTo>
                      <a:pt x="747" y="342"/>
                      <a:pt x="748" y="341"/>
                      <a:pt x="750" y="341"/>
                    </a:cubicBezTo>
                    <a:cubicBezTo>
                      <a:pt x="750" y="341"/>
                      <a:pt x="751" y="342"/>
                      <a:pt x="751" y="343"/>
                    </a:cubicBezTo>
                    <a:cubicBezTo>
                      <a:pt x="750" y="343"/>
                      <a:pt x="748" y="344"/>
                      <a:pt x="747" y="345"/>
                    </a:cubicBez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algn="ctr"/>
                <a:endParaRPr lang="zh-CN" altLang="en-US">
                  <a:solidFill>
                    <a:schemeClr val="dk1"/>
                  </a:solidFill>
                  <a:latin typeface="微软雅黑"/>
                  <a:ea typeface="微软雅黑"/>
                </a:endParaRPr>
              </a:p>
            </p:txBody>
          </p:sp>
          <p:sp>
            <p:nvSpPr>
              <p:cNvPr id="44" name="Freeform 155"/>
              <p:cNvSpPr>
                <a:spLocks noEditPoints="1"/>
              </p:cNvSpPr>
              <p:nvPr>
                <p:custDataLst>
                  <p:tags r:id="rId32"/>
                </p:custDataLst>
              </p:nvPr>
            </p:nvSpPr>
            <p:spPr bwMode="auto">
              <a:xfrm flipV="1">
                <a:off x="6825" y="3172"/>
                <a:ext cx="164" cy="146"/>
              </a:xfrm>
              <a:custGeom>
                <a:gdLst>
                  <a:gd name="T0" fmla="*/ 770 w 795"/>
                  <a:gd name="T1" fmla="*/ 324 h 708"/>
                  <a:gd name="T2" fmla="*/ 612 w 795"/>
                  <a:gd name="T3" fmla="*/ 286 h 708"/>
                  <a:gd name="T4" fmla="*/ 522 w 795"/>
                  <a:gd name="T5" fmla="*/ 266 h 708"/>
                  <a:gd name="T6" fmla="*/ 464 w 795"/>
                  <a:gd name="T7" fmla="*/ 36 h 708"/>
                  <a:gd name="T8" fmla="*/ 441 w 795"/>
                  <a:gd name="T9" fmla="*/ 1 h 708"/>
                  <a:gd name="T10" fmla="*/ 414 w 795"/>
                  <a:gd name="T11" fmla="*/ 40 h 708"/>
                  <a:gd name="T12" fmla="*/ 303 w 795"/>
                  <a:gd name="T13" fmla="*/ 257 h 708"/>
                  <a:gd name="T14" fmla="*/ 188 w 795"/>
                  <a:gd name="T15" fmla="*/ 263 h 708"/>
                  <a:gd name="T16" fmla="*/ 41 w 795"/>
                  <a:gd name="T17" fmla="*/ 252 h 708"/>
                  <a:gd name="T18" fmla="*/ 21 w 795"/>
                  <a:gd name="T19" fmla="*/ 299 h 708"/>
                  <a:gd name="T20" fmla="*/ 181 w 795"/>
                  <a:gd name="T21" fmla="*/ 433 h 708"/>
                  <a:gd name="T22" fmla="*/ 122 w 795"/>
                  <a:gd name="T23" fmla="*/ 615 h 708"/>
                  <a:gd name="T24" fmla="*/ 126 w 795"/>
                  <a:gd name="T25" fmla="*/ 658 h 708"/>
                  <a:gd name="T26" fmla="*/ 239 w 795"/>
                  <a:gd name="T27" fmla="*/ 628 h 708"/>
                  <a:gd name="T28" fmla="*/ 373 w 795"/>
                  <a:gd name="T29" fmla="*/ 576 h 708"/>
                  <a:gd name="T30" fmla="*/ 579 w 795"/>
                  <a:gd name="T31" fmla="*/ 706 h 708"/>
                  <a:gd name="T32" fmla="*/ 602 w 795"/>
                  <a:gd name="T33" fmla="*/ 698 h 708"/>
                  <a:gd name="T34" fmla="*/ 593 w 795"/>
                  <a:gd name="T35" fmla="*/ 587 h 708"/>
                  <a:gd name="T36" fmla="*/ 578 w 795"/>
                  <a:gd name="T37" fmla="*/ 488 h 708"/>
                  <a:gd name="T38" fmla="*/ 677 w 795"/>
                  <a:gd name="T39" fmla="*/ 433 h 708"/>
                  <a:gd name="T40" fmla="*/ 787 w 795"/>
                  <a:gd name="T41" fmla="*/ 356 h 708"/>
                  <a:gd name="T42" fmla="*/ 111 w 795"/>
                  <a:gd name="T43" fmla="*/ 361 h 708"/>
                  <a:gd name="T44" fmla="*/ 111 w 795"/>
                  <a:gd name="T45" fmla="*/ 359 h 708"/>
                  <a:gd name="T46" fmla="*/ 111 w 795"/>
                  <a:gd name="T47" fmla="*/ 361 h 708"/>
                  <a:gd name="T48" fmla="*/ 175 w 795"/>
                  <a:gd name="T49" fmla="*/ 290 h 708"/>
                  <a:gd name="T50" fmla="*/ 180 w 795"/>
                  <a:gd name="T51" fmla="*/ 291 h 708"/>
                  <a:gd name="T52" fmla="*/ 143 w 795"/>
                  <a:gd name="T53" fmla="*/ 642 h 708"/>
                  <a:gd name="T54" fmla="*/ 141 w 795"/>
                  <a:gd name="T55" fmla="*/ 633 h 708"/>
                  <a:gd name="T56" fmla="*/ 143 w 795"/>
                  <a:gd name="T57" fmla="*/ 642 h 708"/>
                  <a:gd name="T58" fmla="*/ 164 w 795"/>
                  <a:gd name="T59" fmla="*/ 599 h 708"/>
                  <a:gd name="T60" fmla="*/ 159 w 795"/>
                  <a:gd name="T61" fmla="*/ 597 h 708"/>
                  <a:gd name="T62" fmla="*/ 173 w 795"/>
                  <a:gd name="T63" fmla="*/ 585 h 708"/>
                  <a:gd name="T64" fmla="*/ 185 w 795"/>
                  <a:gd name="T65" fmla="*/ 612 h 708"/>
                  <a:gd name="T66" fmla="*/ 184 w 795"/>
                  <a:gd name="T67" fmla="*/ 609 h 708"/>
                  <a:gd name="T68" fmla="*/ 185 w 795"/>
                  <a:gd name="T69" fmla="*/ 612 h 708"/>
                  <a:gd name="T70" fmla="*/ 184 w 795"/>
                  <a:gd name="T71" fmla="*/ 379 h 708"/>
                  <a:gd name="T72" fmla="*/ 189 w 795"/>
                  <a:gd name="T73" fmla="*/ 378 h 708"/>
                  <a:gd name="T74" fmla="*/ 210 w 795"/>
                  <a:gd name="T75" fmla="*/ 331 h 708"/>
                  <a:gd name="T76" fmla="*/ 193 w 795"/>
                  <a:gd name="T77" fmla="*/ 338 h 708"/>
                  <a:gd name="T78" fmla="*/ 195 w 795"/>
                  <a:gd name="T79" fmla="*/ 326 h 708"/>
                  <a:gd name="T80" fmla="*/ 210 w 795"/>
                  <a:gd name="T81" fmla="*/ 331 h 708"/>
                  <a:gd name="T82" fmla="*/ 225 w 795"/>
                  <a:gd name="T83" fmla="*/ 565 h 708"/>
                  <a:gd name="T84" fmla="*/ 231 w 795"/>
                  <a:gd name="T85" fmla="*/ 564 h 708"/>
                  <a:gd name="T86" fmla="*/ 235 w 795"/>
                  <a:gd name="T87" fmla="*/ 368 h 708"/>
                  <a:gd name="T88" fmla="*/ 234 w 795"/>
                  <a:gd name="T89" fmla="*/ 363 h 708"/>
                  <a:gd name="T90" fmla="*/ 235 w 795"/>
                  <a:gd name="T91" fmla="*/ 368 h 708"/>
                  <a:gd name="T92" fmla="*/ 243 w 795"/>
                  <a:gd name="T93" fmla="*/ 520 h 708"/>
                  <a:gd name="T94" fmla="*/ 249 w 795"/>
                  <a:gd name="T95" fmla="*/ 517 h 708"/>
                  <a:gd name="T96" fmla="*/ 278 w 795"/>
                  <a:gd name="T97" fmla="*/ 447 h 708"/>
                  <a:gd name="T98" fmla="*/ 278 w 795"/>
                  <a:gd name="T99" fmla="*/ 442 h 708"/>
                  <a:gd name="T100" fmla="*/ 278 w 795"/>
                  <a:gd name="T101" fmla="*/ 447 h 708"/>
                  <a:gd name="T102" fmla="*/ 306 w 795"/>
                  <a:gd name="T103" fmla="*/ 571 h 708"/>
                  <a:gd name="T104" fmla="*/ 311 w 795"/>
                  <a:gd name="T105" fmla="*/ 567 h 708"/>
                  <a:gd name="T106" fmla="*/ 375 w 795"/>
                  <a:gd name="T107" fmla="*/ 414 h 708"/>
                  <a:gd name="T108" fmla="*/ 365 w 795"/>
                  <a:gd name="T109" fmla="*/ 409 h 708"/>
                  <a:gd name="T110" fmla="*/ 375 w 795"/>
                  <a:gd name="T111" fmla="*/ 414 h 708"/>
                  <a:gd name="T112" fmla="*/ 381 w 795"/>
                  <a:gd name="T113" fmla="*/ 203 h 708"/>
                  <a:gd name="T114" fmla="*/ 389 w 795"/>
                  <a:gd name="T115" fmla="*/ 198 h 708"/>
                  <a:gd name="T116" fmla="*/ 747 w 795"/>
                  <a:gd name="T117" fmla="*/ 345 h 708"/>
                  <a:gd name="T118" fmla="*/ 749 w 795"/>
                  <a:gd name="T119" fmla="*/ 340 h 708"/>
                  <a:gd name="T120" fmla="*/ 747 w 795"/>
                  <a:gd name="T121" fmla="*/ 345 h 70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95" h="708">
                    <a:moveTo>
                      <a:pt x="786" y="335"/>
                    </a:moveTo>
                    <a:cubicBezTo>
                      <a:pt x="781" y="330"/>
                      <a:pt x="775" y="327"/>
                      <a:pt x="770" y="324"/>
                    </a:cubicBezTo>
                    <a:cubicBezTo>
                      <a:pt x="753" y="314"/>
                      <a:pt x="735" y="307"/>
                      <a:pt x="717" y="302"/>
                    </a:cubicBezTo>
                    <a:cubicBezTo>
                      <a:pt x="683" y="291"/>
                      <a:pt x="647" y="289"/>
                      <a:pt x="612" y="286"/>
                    </a:cubicBezTo>
                    <a:cubicBezTo>
                      <a:pt x="587" y="284"/>
                      <a:pt x="561" y="281"/>
                      <a:pt x="535" y="278"/>
                    </a:cubicBezTo>
                    <a:cubicBezTo>
                      <a:pt x="528" y="277"/>
                      <a:pt x="524" y="274"/>
                      <a:pt x="522" y="266"/>
                    </a:cubicBezTo>
                    <a:cubicBezTo>
                      <a:pt x="515" y="237"/>
                      <a:pt x="508" y="208"/>
                      <a:pt x="501" y="179"/>
                    </a:cubicBezTo>
                    <a:cubicBezTo>
                      <a:pt x="491" y="131"/>
                      <a:pt x="479" y="83"/>
                      <a:pt x="464" y="36"/>
                    </a:cubicBezTo>
                    <a:cubicBezTo>
                      <a:pt x="462" y="29"/>
                      <a:pt x="460" y="22"/>
                      <a:pt x="457" y="15"/>
                    </a:cubicBezTo>
                    <a:cubicBezTo>
                      <a:pt x="453" y="8"/>
                      <a:pt x="450" y="2"/>
                      <a:pt x="441" y="1"/>
                    </a:cubicBezTo>
                    <a:cubicBezTo>
                      <a:pt x="432" y="0"/>
                      <a:pt x="428" y="7"/>
                      <a:pt x="425" y="13"/>
                    </a:cubicBezTo>
                    <a:cubicBezTo>
                      <a:pt x="420" y="22"/>
                      <a:pt x="417" y="31"/>
                      <a:pt x="414" y="40"/>
                    </a:cubicBezTo>
                    <a:cubicBezTo>
                      <a:pt x="407" y="60"/>
                      <a:pt x="398" y="80"/>
                      <a:pt x="388" y="99"/>
                    </a:cubicBezTo>
                    <a:cubicBezTo>
                      <a:pt x="360" y="152"/>
                      <a:pt x="329" y="203"/>
                      <a:pt x="303" y="257"/>
                    </a:cubicBezTo>
                    <a:cubicBezTo>
                      <a:pt x="298" y="267"/>
                      <a:pt x="292" y="271"/>
                      <a:pt x="281" y="271"/>
                    </a:cubicBezTo>
                    <a:cubicBezTo>
                      <a:pt x="249" y="270"/>
                      <a:pt x="219" y="268"/>
                      <a:pt x="188" y="263"/>
                    </a:cubicBezTo>
                    <a:cubicBezTo>
                      <a:pt x="160" y="259"/>
                      <a:pt x="133" y="256"/>
                      <a:pt x="105" y="253"/>
                    </a:cubicBezTo>
                    <a:cubicBezTo>
                      <a:pt x="84" y="250"/>
                      <a:pt x="62" y="250"/>
                      <a:pt x="41" y="252"/>
                    </a:cubicBezTo>
                    <a:cubicBezTo>
                      <a:pt x="28" y="254"/>
                      <a:pt x="10" y="252"/>
                      <a:pt x="5" y="267"/>
                    </a:cubicBezTo>
                    <a:cubicBezTo>
                      <a:pt x="0" y="280"/>
                      <a:pt x="12" y="290"/>
                      <a:pt x="21" y="299"/>
                    </a:cubicBezTo>
                    <a:cubicBezTo>
                      <a:pt x="36" y="315"/>
                      <a:pt x="51" y="330"/>
                      <a:pt x="67" y="344"/>
                    </a:cubicBezTo>
                    <a:cubicBezTo>
                      <a:pt x="105" y="374"/>
                      <a:pt x="143" y="403"/>
                      <a:pt x="181" y="433"/>
                    </a:cubicBezTo>
                    <a:cubicBezTo>
                      <a:pt x="195" y="444"/>
                      <a:pt x="196" y="446"/>
                      <a:pt x="188" y="462"/>
                    </a:cubicBezTo>
                    <a:cubicBezTo>
                      <a:pt x="164" y="512"/>
                      <a:pt x="143" y="563"/>
                      <a:pt x="122" y="615"/>
                    </a:cubicBezTo>
                    <a:cubicBezTo>
                      <a:pt x="119" y="623"/>
                      <a:pt x="116" y="631"/>
                      <a:pt x="113" y="639"/>
                    </a:cubicBezTo>
                    <a:cubicBezTo>
                      <a:pt x="110" y="649"/>
                      <a:pt x="115" y="656"/>
                      <a:pt x="126" y="658"/>
                    </a:cubicBezTo>
                    <a:cubicBezTo>
                      <a:pt x="138" y="660"/>
                      <a:pt x="151" y="658"/>
                      <a:pt x="164" y="656"/>
                    </a:cubicBezTo>
                    <a:cubicBezTo>
                      <a:pt x="190" y="651"/>
                      <a:pt x="215" y="641"/>
                      <a:pt x="239" y="628"/>
                    </a:cubicBezTo>
                    <a:cubicBezTo>
                      <a:pt x="274" y="610"/>
                      <a:pt x="309" y="592"/>
                      <a:pt x="344" y="574"/>
                    </a:cubicBezTo>
                    <a:cubicBezTo>
                      <a:pt x="355" y="569"/>
                      <a:pt x="364" y="567"/>
                      <a:pt x="373" y="576"/>
                    </a:cubicBezTo>
                    <a:cubicBezTo>
                      <a:pt x="425" y="622"/>
                      <a:pt x="487" y="652"/>
                      <a:pt x="544" y="690"/>
                    </a:cubicBezTo>
                    <a:cubicBezTo>
                      <a:pt x="554" y="697"/>
                      <a:pt x="567" y="701"/>
                      <a:pt x="579" y="706"/>
                    </a:cubicBezTo>
                    <a:cubicBezTo>
                      <a:pt x="582" y="708"/>
                      <a:pt x="587" y="708"/>
                      <a:pt x="591" y="708"/>
                    </a:cubicBezTo>
                    <a:cubicBezTo>
                      <a:pt x="597" y="708"/>
                      <a:pt x="602" y="704"/>
                      <a:pt x="602" y="698"/>
                    </a:cubicBezTo>
                    <a:cubicBezTo>
                      <a:pt x="603" y="693"/>
                      <a:pt x="603" y="688"/>
                      <a:pt x="602" y="682"/>
                    </a:cubicBezTo>
                    <a:cubicBezTo>
                      <a:pt x="596" y="651"/>
                      <a:pt x="596" y="619"/>
                      <a:pt x="593" y="587"/>
                    </a:cubicBezTo>
                    <a:cubicBezTo>
                      <a:pt x="591" y="562"/>
                      <a:pt x="586" y="538"/>
                      <a:pt x="583" y="514"/>
                    </a:cubicBezTo>
                    <a:cubicBezTo>
                      <a:pt x="581" y="505"/>
                      <a:pt x="580" y="497"/>
                      <a:pt x="578" y="488"/>
                    </a:cubicBezTo>
                    <a:cubicBezTo>
                      <a:pt x="576" y="481"/>
                      <a:pt x="579" y="476"/>
                      <a:pt x="586" y="473"/>
                    </a:cubicBezTo>
                    <a:cubicBezTo>
                      <a:pt x="616" y="460"/>
                      <a:pt x="647" y="446"/>
                      <a:pt x="677" y="433"/>
                    </a:cubicBezTo>
                    <a:cubicBezTo>
                      <a:pt x="703" y="421"/>
                      <a:pt x="728" y="407"/>
                      <a:pt x="751" y="388"/>
                    </a:cubicBezTo>
                    <a:cubicBezTo>
                      <a:pt x="763" y="378"/>
                      <a:pt x="775" y="367"/>
                      <a:pt x="787" y="356"/>
                    </a:cubicBezTo>
                    <a:cubicBezTo>
                      <a:pt x="795" y="349"/>
                      <a:pt x="794" y="342"/>
                      <a:pt x="786" y="335"/>
                    </a:cubicBezTo>
                    <a:close/>
                    <a:moveTo>
                      <a:pt x="111" y="361"/>
                    </a:moveTo>
                    <a:cubicBezTo>
                      <a:pt x="109" y="360"/>
                      <a:pt x="108" y="358"/>
                      <a:pt x="107" y="357"/>
                    </a:cubicBezTo>
                    <a:cubicBezTo>
                      <a:pt x="108" y="357"/>
                      <a:pt x="110" y="358"/>
                      <a:pt x="111" y="359"/>
                    </a:cubicBezTo>
                    <a:cubicBezTo>
                      <a:pt x="113" y="359"/>
                      <a:pt x="114" y="361"/>
                      <a:pt x="115" y="363"/>
                    </a:cubicBezTo>
                    <a:cubicBezTo>
                      <a:pt x="113" y="362"/>
                      <a:pt x="112" y="362"/>
                      <a:pt x="111" y="361"/>
                    </a:cubicBezTo>
                    <a:close/>
                    <a:moveTo>
                      <a:pt x="176" y="292"/>
                    </a:moveTo>
                    <a:cubicBezTo>
                      <a:pt x="175" y="291"/>
                      <a:pt x="175" y="290"/>
                      <a:pt x="175" y="290"/>
                    </a:cubicBezTo>
                    <a:cubicBezTo>
                      <a:pt x="176" y="287"/>
                      <a:pt x="177" y="287"/>
                      <a:pt x="179" y="289"/>
                    </a:cubicBezTo>
                    <a:cubicBezTo>
                      <a:pt x="180" y="289"/>
                      <a:pt x="180" y="290"/>
                      <a:pt x="180" y="291"/>
                    </a:cubicBezTo>
                    <a:cubicBezTo>
                      <a:pt x="179" y="291"/>
                      <a:pt x="177" y="291"/>
                      <a:pt x="176" y="292"/>
                    </a:cubicBezTo>
                    <a:close/>
                    <a:moveTo>
                      <a:pt x="143" y="642"/>
                    </a:moveTo>
                    <a:cubicBezTo>
                      <a:pt x="140" y="643"/>
                      <a:pt x="138" y="641"/>
                      <a:pt x="138" y="639"/>
                    </a:cubicBezTo>
                    <a:cubicBezTo>
                      <a:pt x="138" y="637"/>
                      <a:pt x="140" y="635"/>
                      <a:pt x="141" y="633"/>
                    </a:cubicBezTo>
                    <a:cubicBezTo>
                      <a:pt x="144" y="633"/>
                      <a:pt x="146" y="634"/>
                      <a:pt x="145" y="636"/>
                    </a:cubicBezTo>
                    <a:cubicBezTo>
                      <a:pt x="145" y="638"/>
                      <a:pt x="144" y="641"/>
                      <a:pt x="143" y="642"/>
                    </a:cubicBezTo>
                    <a:close/>
                    <a:moveTo>
                      <a:pt x="174" y="587"/>
                    </a:moveTo>
                    <a:cubicBezTo>
                      <a:pt x="170" y="591"/>
                      <a:pt x="167" y="595"/>
                      <a:pt x="164" y="599"/>
                    </a:cubicBezTo>
                    <a:cubicBezTo>
                      <a:pt x="163" y="600"/>
                      <a:pt x="162" y="600"/>
                      <a:pt x="161" y="599"/>
                    </a:cubicBezTo>
                    <a:cubicBezTo>
                      <a:pt x="160" y="599"/>
                      <a:pt x="159" y="597"/>
                      <a:pt x="159" y="597"/>
                    </a:cubicBezTo>
                    <a:cubicBezTo>
                      <a:pt x="161" y="592"/>
                      <a:pt x="164" y="587"/>
                      <a:pt x="166" y="583"/>
                    </a:cubicBezTo>
                    <a:cubicBezTo>
                      <a:pt x="169" y="584"/>
                      <a:pt x="171" y="584"/>
                      <a:pt x="173" y="585"/>
                    </a:cubicBezTo>
                    <a:cubicBezTo>
                      <a:pt x="174" y="585"/>
                      <a:pt x="174" y="587"/>
                      <a:pt x="174" y="587"/>
                    </a:cubicBezTo>
                    <a:close/>
                    <a:moveTo>
                      <a:pt x="185" y="612"/>
                    </a:moveTo>
                    <a:cubicBezTo>
                      <a:pt x="184" y="612"/>
                      <a:pt x="183" y="611"/>
                      <a:pt x="183" y="611"/>
                    </a:cubicBezTo>
                    <a:cubicBezTo>
                      <a:pt x="183" y="610"/>
                      <a:pt x="184" y="609"/>
                      <a:pt x="184" y="609"/>
                    </a:cubicBezTo>
                    <a:cubicBezTo>
                      <a:pt x="185" y="608"/>
                      <a:pt x="186" y="609"/>
                      <a:pt x="186" y="610"/>
                    </a:cubicBezTo>
                    <a:cubicBezTo>
                      <a:pt x="186" y="610"/>
                      <a:pt x="185" y="611"/>
                      <a:pt x="185" y="612"/>
                    </a:cubicBezTo>
                    <a:close/>
                    <a:moveTo>
                      <a:pt x="187" y="380"/>
                    </a:moveTo>
                    <a:cubicBezTo>
                      <a:pt x="186" y="380"/>
                      <a:pt x="185" y="380"/>
                      <a:pt x="184" y="379"/>
                    </a:cubicBezTo>
                    <a:cubicBezTo>
                      <a:pt x="182" y="376"/>
                      <a:pt x="183" y="375"/>
                      <a:pt x="186" y="376"/>
                    </a:cubicBezTo>
                    <a:cubicBezTo>
                      <a:pt x="187" y="376"/>
                      <a:pt x="188" y="377"/>
                      <a:pt x="189" y="378"/>
                    </a:cubicBezTo>
                    <a:cubicBezTo>
                      <a:pt x="188" y="378"/>
                      <a:pt x="187" y="380"/>
                      <a:pt x="187" y="380"/>
                    </a:cubicBezTo>
                    <a:close/>
                    <a:moveTo>
                      <a:pt x="210" y="331"/>
                    </a:moveTo>
                    <a:cubicBezTo>
                      <a:pt x="210" y="331"/>
                      <a:pt x="210" y="331"/>
                      <a:pt x="209" y="331"/>
                    </a:cubicBezTo>
                    <a:cubicBezTo>
                      <a:pt x="205" y="336"/>
                      <a:pt x="200" y="339"/>
                      <a:pt x="193" y="338"/>
                    </a:cubicBezTo>
                    <a:cubicBezTo>
                      <a:pt x="188" y="336"/>
                      <a:pt x="181" y="329"/>
                      <a:pt x="184" y="327"/>
                    </a:cubicBezTo>
                    <a:cubicBezTo>
                      <a:pt x="187" y="324"/>
                      <a:pt x="191" y="324"/>
                      <a:pt x="195" y="326"/>
                    </a:cubicBezTo>
                    <a:cubicBezTo>
                      <a:pt x="200" y="327"/>
                      <a:pt x="205" y="329"/>
                      <a:pt x="210" y="331"/>
                    </a:cubicBezTo>
                    <a:cubicBezTo>
                      <a:pt x="210" y="331"/>
                      <a:pt x="210" y="331"/>
                      <a:pt x="210" y="331"/>
                    </a:cubicBezTo>
                    <a:close/>
                    <a:moveTo>
                      <a:pt x="230" y="566"/>
                    </a:moveTo>
                    <a:cubicBezTo>
                      <a:pt x="228" y="566"/>
                      <a:pt x="227" y="566"/>
                      <a:pt x="225" y="565"/>
                    </a:cubicBezTo>
                    <a:cubicBezTo>
                      <a:pt x="226" y="565"/>
                      <a:pt x="226" y="564"/>
                      <a:pt x="226" y="563"/>
                    </a:cubicBezTo>
                    <a:cubicBezTo>
                      <a:pt x="228" y="563"/>
                      <a:pt x="230" y="564"/>
                      <a:pt x="231" y="564"/>
                    </a:cubicBezTo>
                    <a:cubicBezTo>
                      <a:pt x="231" y="565"/>
                      <a:pt x="231" y="566"/>
                      <a:pt x="230" y="566"/>
                    </a:cubicBezTo>
                    <a:close/>
                    <a:moveTo>
                      <a:pt x="235" y="368"/>
                    </a:moveTo>
                    <a:cubicBezTo>
                      <a:pt x="234" y="368"/>
                      <a:pt x="233" y="368"/>
                      <a:pt x="232" y="368"/>
                    </a:cubicBezTo>
                    <a:cubicBezTo>
                      <a:pt x="233" y="366"/>
                      <a:pt x="234" y="365"/>
                      <a:pt x="234" y="363"/>
                    </a:cubicBezTo>
                    <a:cubicBezTo>
                      <a:pt x="236" y="363"/>
                      <a:pt x="237" y="364"/>
                      <a:pt x="238" y="364"/>
                    </a:cubicBezTo>
                    <a:cubicBezTo>
                      <a:pt x="237" y="366"/>
                      <a:pt x="236" y="367"/>
                      <a:pt x="235" y="368"/>
                    </a:cubicBezTo>
                    <a:close/>
                    <a:moveTo>
                      <a:pt x="250" y="523"/>
                    </a:moveTo>
                    <a:cubicBezTo>
                      <a:pt x="247" y="525"/>
                      <a:pt x="245" y="523"/>
                      <a:pt x="243" y="520"/>
                    </a:cubicBezTo>
                    <a:cubicBezTo>
                      <a:pt x="243" y="519"/>
                      <a:pt x="241" y="516"/>
                      <a:pt x="242" y="515"/>
                    </a:cubicBezTo>
                    <a:cubicBezTo>
                      <a:pt x="245" y="513"/>
                      <a:pt x="247" y="515"/>
                      <a:pt x="249" y="517"/>
                    </a:cubicBezTo>
                    <a:cubicBezTo>
                      <a:pt x="250" y="519"/>
                      <a:pt x="250" y="522"/>
                      <a:pt x="250" y="523"/>
                    </a:cubicBezTo>
                    <a:close/>
                    <a:moveTo>
                      <a:pt x="278" y="447"/>
                    </a:moveTo>
                    <a:cubicBezTo>
                      <a:pt x="277" y="446"/>
                      <a:pt x="276" y="446"/>
                      <a:pt x="276" y="445"/>
                    </a:cubicBezTo>
                    <a:cubicBezTo>
                      <a:pt x="275" y="442"/>
                      <a:pt x="276" y="441"/>
                      <a:pt x="278" y="442"/>
                    </a:cubicBezTo>
                    <a:cubicBezTo>
                      <a:pt x="279" y="443"/>
                      <a:pt x="280" y="444"/>
                      <a:pt x="280" y="445"/>
                    </a:cubicBezTo>
                    <a:cubicBezTo>
                      <a:pt x="280" y="445"/>
                      <a:pt x="279" y="446"/>
                      <a:pt x="278" y="447"/>
                    </a:cubicBezTo>
                    <a:close/>
                    <a:moveTo>
                      <a:pt x="308" y="571"/>
                    </a:moveTo>
                    <a:cubicBezTo>
                      <a:pt x="308" y="572"/>
                      <a:pt x="307" y="571"/>
                      <a:pt x="306" y="571"/>
                    </a:cubicBezTo>
                    <a:cubicBezTo>
                      <a:pt x="307" y="569"/>
                      <a:pt x="308" y="568"/>
                      <a:pt x="309" y="566"/>
                    </a:cubicBezTo>
                    <a:cubicBezTo>
                      <a:pt x="310" y="567"/>
                      <a:pt x="310" y="567"/>
                      <a:pt x="311" y="567"/>
                    </a:cubicBezTo>
                    <a:cubicBezTo>
                      <a:pt x="310" y="569"/>
                      <a:pt x="310" y="570"/>
                      <a:pt x="308" y="571"/>
                    </a:cubicBezTo>
                    <a:close/>
                    <a:moveTo>
                      <a:pt x="375" y="414"/>
                    </a:moveTo>
                    <a:cubicBezTo>
                      <a:pt x="372" y="414"/>
                      <a:pt x="369" y="414"/>
                      <a:pt x="366" y="414"/>
                    </a:cubicBezTo>
                    <a:cubicBezTo>
                      <a:pt x="364" y="413"/>
                      <a:pt x="364" y="411"/>
                      <a:pt x="365" y="409"/>
                    </a:cubicBezTo>
                    <a:cubicBezTo>
                      <a:pt x="369" y="406"/>
                      <a:pt x="373" y="406"/>
                      <a:pt x="375" y="410"/>
                    </a:cubicBezTo>
                    <a:cubicBezTo>
                      <a:pt x="376" y="411"/>
                      <a:pt x="375" y="414"/>
                      <a:pt x="375" y="414"/>
                    </a:cubicBezTo>
                    <a:close/>
                    <a:moveTo>
                      <a:pt x="389" y="203"/>
                    </a:moveTo>
                    <a:cubicBezTo>
                      <a:pt x="387" y="206"/>
                      <a:pt x="384" y="206"/>
                      <a:pt x="381" y="203"/>
                    </a:cubicBezTo>
                    <a:cubicBezTo>
                      <a:pt x="380" y="200"/>
                      <a:pt x="381" y="197"/>
                      <a:pt x="384" y="196"/>
                    </a:cubicBezTo>
                    <a:cubicBezTo>
                      <a:pt x="385" y="196"/>
                      <a:pt x="388" y="197"/>
                      <a:pt x="389" y="198"/>
                    </a:cubicBezTo>
                    <a:cubicBezTo>
                      <a:pt x="390" y="199"/>
                      <a:pt x="390" y="202"/>
                      <a:pt x="389" y="203"/>
                    </a:cubicBezTo>
                    <a:close/>
                    <a:moveTo>
                      <a:pt x="747" y="345"/>
                    </a:moveTo>
                    <a:cubicBezTo>
                      <a:pt x="746" y="344"/>
                      <a:pt x="746" y="343"/>
                      <a:pt x="745" y="342"/>
                    </a:cubicBezTo>
                    <a:cubicBezTo>
                      <a:pt x="747" y="341"/>
                      <a:pt x="748" y="341"/>
                      <a:pt x="749" y="340"/>
                    </a:cubicBezTo>
                    <a:cubicBezTo>
                      <a:pt x="750" y="340"/>
                      <a:pt x="750" y="341"/>
                      <a:pt x="751" y="342"/>
                    </a:cubicBezTo>
                    <a:cubicBezTo>
                      <a:pt x="749" y="343"/>
                      <a:pt x="748" y="344"/>
                      <a:pt x="747" y="345"/>
                    </a:cubicBezTo>
                    <a:close/>
                  </a:path>
                </a:pathLst>
              </a:custGeom>
              <a:solidFill>
                <a:schemeClr val="accent6">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algn="ctr"/>
                <a:endParaRPr lang="zh-CN" altLang="en-US">
                  <a:solidFill>
                    <a:schemeClr val="dk1"/>
                  </a:solidFill>
                  <a:latin typeface="微软雅黑"/>
                  <a:ea typeface="微软雅黑"/>
                </a:endParaRPr>
              </a:p>
            </p:txBody>
          </p:sp>
        </p:grpSp>
      </p:grpSp>
    </p:spTree>
    <p:custDataLst>
      <p:tags r:id="rId33"/>
    </p:custDataLst>
  </p:cSld>
  <p:clrMapOvr>
    <a:masterClrMapping/>
  </p:clrMapOvr>
  <p:transition spd="med"/>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861071"/>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4" name="Title 6" title=""/>
          <p:cNvSpPr txBox="1"/>
          <p:nvPr>
            <p:custDataLst>
              <p:tags r:id="rId6"/>
            </p:custDataLst>
          </p:nvPr>
        </p:nvSpPr>
        <p:spPr>
          <a:xfrm>
            <a:off x="327660" y="1553845"/>
            <a:ext cx="11686540" cy="4229100"/>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400" b="1" spc="100">
                <a:ln w="3175">
                  <a:noFill/>
                  <a:prstDash val="dash"/>
                </a:ln>
                <a:solidFill>
                  <a:schemeClr val="lt1"/>
                </a:solidFill>
                <a:uFillTx/>
                <a:latin typeface="微软雅黑"/>
                <a:ea typeface="微软雅黑"/>
                <a:cs typeface="微软雅黑" panose="020b0503020204020204" charset="-122"/>
              </a:rPr>
              <a:t>5.分析小说的主题思想。
明确：《小二黑结婚》写于1943年5月，取材于太行山农村。当时“土改”刚刚开始，地主利用农民群众的愚昧和封建迷信思想妄图阻挠“土改”。为了使“土改”顺利进行，反对封建意识、破除愚昧思想就具有必要性。基于以上背景，《小二黑结婚》就表现出了对时代的强烈的关注意识，它虽然是以农村日常生活、家庭婚姻为题材，但是蕴含着尖锐的现实针对性。它对农村问题的揭示，也成为对农村生活的启示录。
首先，整部作品致力于对传统婚姻观的否定，促发农民对自由恋爱观的追求，小二黑和小芹成为这种自由恋爱观的先锋实践者，在农村搅动起惊涛骇浪，他们“大团圆”的喜剧结局也表明了作家对这种恋爱观充分的肯定，这给予了农民自由追求幸福的希望和可能；其次，他致力于促进旧农民的觉醒。当时的农村有一项与“土改”同等重要的任务那就是反对封建思想，不仅地主，就连同一般农民也成为了封建的护卫者。</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14" name="矩形 1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8" name="矩形 7"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854086"/>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cxnSp>
        <p:nvCxnSpPr>
          <p:cNvPr id="10" name="直接连接符 9" title=""/>
          <p:cNvCxnSpPr/>
          <p:nvPr>
            <p:custDataLst>
              <p:tags r:id="rId6"/>
            </p:custDataLst>
          </p:nvPr>
        </p:nvCxnSpPr>
        <p:spPr>
          <a:xfrm>
            <a:off x="2142870" y="1676212"/>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4" name="直接连接符 3" title=""/>
          <p:cNvCxnSpPr/>
          <p:nvPr>
            <p:custDataLst>
              <p:tags r:id="rId7"/>
            </p:custDataLst>
          </p:nvPr>
        </p:nvCxnSpPr>
        <p:spPr>
          <a:xfrm>
            <a:off x="2009335" y="1739108"/>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title=""/>
          <p:cNvCxnSpPr/>
          <p:nvPr>
            <p:custDataLst>
              <p:tags r:id="rId8"/>
            </p:custDataLst>
          </p:nvPr>
        </p:nvCxnSpPr>
        <p:spPr>
          <a:xfrm>
            <a:off x="9817306" y="6125284"/>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title=""/>
          <p:cNvCxnSpPr/>
          <p:nvPr>
            <p:custDataLst>
              <p:tags r:id="rId9"/>
            </p:custDataLst>
          </p:nvPr>
        </p:nvCxnSpPr>
        <p:spPr>
          <a:xfrm>
            <a:off x="9683771" y="6188180"/>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5" name="Title 6" title=""/>
          <p:cNvSpPr txBox="1"/>
          <p:nvPr>
            <p:custDataLst>
              <p:tags r:id="rId10"/>
            </p:custDataLst>
          </p:nvPr>
        </p:nvSpPr>
        <p:spPr>
          <a:xfrm>
            <a:off x="304800" y="1739265"/>
            <a:ext cx="11483340" cy="3940175"/>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400" b="1" spc="100">
                <a:ln w="3175">
                  <a:noFill/>
                  <a:prstDash val="dash"/>
                </a:ln>
                <a:solidFill>
                  <a:schemeClr val="lt1"/>
                </a:solidFill>
                <a:uFillTx/>
                <a:latin typeface="微软雅黑"/>
                <a:ea typeface="微软雅黑"/>
                <a:cs typeface="微软雅黑" panose="020b0503020204020204" charset="-122"/>
              </a:rPr>
              <a:t>赵树理针对这种现象，用“二诸葛”和“三仙姑”作为这种护卫封建农民的代表。广大农民在阅读作品的同时感受到的可笑可悲的二人其实就是他们自己的缩影，在嘲笑的同时也必定会引起农民对自身的反省。小说最后也表露出了三仙姑和二诸葛的转变，这也给予农民在思想观念等方面潜移默化的引导。比如三仙姑在被一伙妇女围住看了半天之后，她终于觉得不好意思，“回去对着镜子研究了一下，真有点打扮得不像话”，“把自己的打扮从顶到底换了一遍，弄得像个当长辈的人的样子，把三十年来装身弄鬼的那张香案也悄悄拆去”。
这种转变写得深入人心，让农民在阅读之时不由自主地受到正确观念的熏陶。同时，作品还揭露了“基层党组织严重不纯”等现象，如此种种都是当时社会的重大问题的反映。</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11"/>
    </p:custDataLst>
  </p:cSld>
  <p:clrMapOvr>
    <a:masterClrMapping/>
  </p:clrMapOvr>
  <p:transition spd="med"/>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4" name="矩形 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386719" y="424822"/>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11" name="Title 6" title=""/>
          <p:cNvSpPr txBox="1"/>
          <p:nvPr>
            <p:custDataLst>
              <p:tags r:id="rId5"/>
            </p:custDataLst>
          </p:nvPr>
        </p:nvSpPr>
        <p:spPr>
          <a:xfrm>
            <a:off x="461600" y="1389364"/>
            <a:ext cx="11277678" cy="4229126"/>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800" b="1" spc="100">
                <a:ln w="3175">
                  <a:noFill/>
                  <a:prstDash val="dash"/>
                </a:ln>
                <a:solidFill>
                  <a:schemeClr val="lt1"/>
                </a:solidFill>
                <a:uFillTx/>
                <a:latin typeface="微软雅黑"/>
                <a:ea typeface="微软雅黑"/>
                <a:cs typeface="微软雅黑" panose="020b0503020204020204" charset="-122"/>
              </a:rPr>
              <a:t>6.“看看仙姑”一节中，交通员把三仙姑引到区长房子里，“她趴下就磕头，连声叫道：区长老爷，你可要给我作主！””如何理解她的这一举动？
明确：“磕头”表现了三仙姑试图引起区长的同情，以便达到自己的目的；称解放区的区长为“老爷”，表明她的封建思想意识根深蒂固。这些举动表现了三仙姑的狡猾和落后，这是小芹与小二黑追求婚恋自由道路上的阻力，也是社会进步的障碍。
7.在现代文学史上，赵树理是继鲁迅之后最了解农民的作家之一。请结合《小二黑结婚》比较赵树理和鲁迅的农村小说在主题方面的异同。
明确：相同点：两位作家都善于从农民的精神面貌、心理状态以及人与人、人与社会的关系的角度去进行历史的纵深考察。</a:t>
            </a:r>
            <a:endParaRPr lang="zh-CN" altLang="en-US" sz="2800" b="1" spc="100">
              <a:ln w="3175">
                <a:noFill/>
                <a:prstDash val="dash"/>
              </a:ln>
              <a:solidFill>
                <a:schemeClr val="lt1"/>
              </a:solidFill>
              <a:uFillTx/>
              <a:latin typeface="微软雅黑"/>
              <a:ea typeface="微软雅黑"/>
              <a:cs typeface="微软雅黑" panose="020b0503020204020204" charset="-122"/>
            </a:endParaRPr>
          </a:p>
        </p:txBody>
      </p:sp>
    </p:spTree>
    <p:custDataLst>
      <p:tags r:id="rId6"/>
    </p:custDataLst>
  </p:cSld>
  <p:clrMapOvr>
    <a:masterClrMapping/>
  </p:clrMapOvr>
  <p:transition spd="med"/>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00689" y="33274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cxnSp>
        <p:nvCxnSpPr>
          <p:cNvPr id="10" name="直接连接符 9" title=""/>
          <p:cNvCxnSpPr/>
          <p:nvPr>
            <p:custDataLst>
              <p:tags r:id="rId5"/>
            </p:custDataLst>
          </p:nvPr>
        </p:nvCxnSpPr>
        <p:spPr>
          <a:xfrm>
            <a:off x="1772264" y="1218995"/>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直接连接符 10" title=""/>
          <p:cNvCxnSpPr/>
          <p:nvPr>
            <p:custDataLst>
              <p:tags r:id="rId6"/>
            </p:custDataLst>
          </p:nvPr>
        </p:nvCxnSpPr>
        <p:spPr>
          <a:xfrm>
            <a:off x="1626210" y="128778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title=""/>
          <p:cNvCxnSpPr/>
          <p:nvPr>
            <p:custDataLst>
              <p:tags r:id="rId7"/>
            </p:custDataLst>
          </p:nvPr>
        </p:nvCxnSpPr>
        <p:spPr>
          <a:xfrm>
            <a:off x="10166179" y="608516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title=""/>
          <p:cNvCxnSpPr/>
          <p:nvPr>
            <p:custDataLst>
              <p:tags r:id="rId8"/>
            </p:custDataLst>
          </p:nvPr>
        </p:nvCxnSpPr>
        <p:spPr>
          <a:xfrm>
            <a:off x="10020125" y="6153960"/>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itle 6" title=""/>
          <p:cNvSpPr txBox="1"/>
          <p:nvPr>
            <p:custDataLst>
              <p:tags r:id="rId9"/>
            </p:custDataLst>
          </p:nvPr>
        </p:nvSpPr>
        <p:spPr>
          <a:xfrm>
            <a:off x="544830" y="1219200"/>
            <a:ext cx="10998835" cy="4309110"/>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800" b="1" spc="100">
                <a:ln w="3175">
                  <a:noFill/>
                  <a:prstDash val="dash"/>
                </a:ln>
                <a:solidFill>
                  <a:schemeClr val="lt1"/>
                </a:solidFill>
                <a:uFillTx/>
                <a:latin typeface="微软雅黑"/>
                <a:ea typeface="微软雅黑"/>
                <a:cs typeface="微软雅黑" panose="020b0503020204020204" charset="-122"/>
              </a:rPr>
              <a:t>不同点：①鲁迅主要是揭露中国农民精神上的创伤，以唤起人们的觉醒；赵树理则主要表现中国农民在政治、经济翻身过程中所实现的思想上转变，揭示农民改造的长期性与艰巨性。②鲁迅笔下的农民形象多带有思想、性格和命运上的悲剧性，赵树理笔下的二诸葛、三仙姑等农民形象则带有明显的喜剧性。
8.本文在结构上也颇具匠心，请结合文本进行分析。
明确：作者汲取传统说唱艺术和古典章回小说的长处，按照群众的艺术欣赏习惯，增加故事性、保持叙述的连贯性。每一节前都采用小标题的形式，类似章回小说的一回，将故事串联起来，读起来环环相扣，引人入胜。</a:t>
            </a:r>
            <a:endParaRPr lang="zh-CN" altLang="en-US" sz="2800" b="1" spc="100">
              <a:ln w="3175">
                <a:noFill/>
                <a:prstDash val="dash"/>
              </a:ln>
              <a:solidFill>
                <a:schemeClr val="lt1"/>
              </a:solidFill>
              <a:uFillTx/>
              <a:latin typeface="微软雅黑"/>
              <a:ea typeface="微软雅黑"/>
              <a:cs typeface="微软雅黑" panose="020b0503020204020204" charset="-122"/>
            </a:endParaRPr>
          </a:p>
        </p:txBody>
      </p:sp>
    </p:spTree>
    <p:custDataLst>
      <p:tags r:id="rId10"/>
    </p:custDataLst>
  </p:cSld>
  <p:clrMapOvr>
    <a:masterClrMapping/>
  </p:clrMapOvr>
  <p:transition spd="med"/>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4" name="矩形 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386084" y="33274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11" name="Title 6" title=""/>
          <p:cNvSpPr txBox="1"/>
          <p:nvPr>
            <p:custDataLst>
              <p:tags r:id="rId5"/>
            </p:custDataLst>
          </p:nvPr>
        </p:nvSpPr>
        <p:spPr>
          <a:xfrm>
            <a:off x="386080" y="687070"/>
            <a:ext cx="11489690" cy="5050155"/>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800" b="1" spc="100">
                <a:ln w="3175">
                  <a:noFill/>
                  <a:prstDash val="dash"/>
                </a:ln>
                <a:solidFill>
                  <a:schemeClr val="lt1"/>
                </a:solidFill>
                <a:uFillTx/>
                <a:latin typeface="微软雅黑"/>
                <a:ea typeface="微软雅黑"/>
                <a:cs typeface="微软雅黑" panose="020b0503020204020204" charset="-122"/>
              </a:rPr>
              <a:t>①在情节结构上，围绕小二黑结婚一事，按时间顺序，采取单线发展，三仙姑、二诸葛双人物推动的手法。情节连贯，故事性强，结构严谨，首尾照应。作者按照民间习俗，老百姓爱听故事的习惯，善于把矛盾斗争，一环扣一环地集中起来，发展下去。
②最后几节，分章分节的形式，使用小标题，集中地叙述人物和事件，既构成了相对独立的小故事，又不破坏故事的完整性和连贯性。
③结局，对前面的人物有所交待，又首尾呼应，造成结构的严密。特别是大结局的“大团圆”符合中国民间的喜剧欣赏习惯。
④戏剧性强，情节出现多次逆转。视角由前三章的有限视角转变为第四章的全知视角。显示出结构设计的匠心。</a:t>
            </a:r>
            <a:endParaRPr lang="zh-CN" altLang="en-US" sz="2800" b="1" spc="100">
              <a:ln w="3175">
                <a:noFill/>
                <a:prstDash val="dash"/>
              </a:ln>
              <a:solidFill>
                <a:schemeClr val="lt1"/>
              </a:solidFill>
              <a:uFillTx/>
              <a:latin typeface="微软雅黑"/>
              <a:ea typeface="微软雅黑"/>
              <a:cs typeface="微软雅黑" panose="020b0503020204020204" charset="-122"/>
            </a:endParaRPr>
          </a:p>
        </p:txBody>
      </p:sp>
    </p:spTree>
    <p:custDataLst>
      <p:tags r:id="rId6"/>
    </p:custDataLst>
  </p:cSld>
  <p:clrMapOvr>
    <a:masterClrMapping/>
  </p:clrMapOvr>
  <p:transition spd="med"/>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4" name="矩形 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鉴赏要点</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11" name="Title 6" title=""/>
          <p:cNvSpPr txBox="1"/>
          <p:nvPr>
            <p:custDataLst>
              <p:tags r:id="rId6"/>
            </p:custDataLst>
          </p:nvPr>
        </p:nvSpPr>
        <p:spPr>
          <a:xfrm>
            <a:off x="457161" y="1602604"/>
            <a:ext cx="11277678" cy="4567193"/>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400" b="1" spc="100">
                <a:ln w="3175">
                  <a:noFill/>
                  <a:prstDash val="dash"/>
                </a:ln>
                <a:solidFill>
                  <a:schemeClr val="lt1"/>
                </a:solidFill>
                <a:uFillTx/>
                <a:latin typeface="微软雅黑"/>
                <a:ea typeface="微软雅黑"/>
                <a:cs typeface="微软雅黑" panose="020b0503020204020204" charset="-122"/>
              </a:rPr>
              <a:t>本文的写作特点
（1）小说把故事情节和人物性格融为一体。
赵树理的小说在人物塑造上继承了我国古典小说的传统写法，不太注重人物的心理描写，反而更多的是把人物放置在故事情节和矛盾冲突中，试图通过人物自身的语言和行动来展现人物的性格特征。此外，小说中常用起綽号的方法，概括出人物的典型特征，漫画式地勾勒人物形象。这些都是中国古典小说中常常采用的手法。
（2）使用大众化的语言，幽默而又充满乡土气息。
赵树理常说“说话各人有各人的习惯，中国人有中国人的习惯，外国人有外国人的习惯”。赵树理写小说多年，深知群众的语言最丰富，所以，在作品中，他尽量采用群众听得懂的语言。本文中的语言是农民所熟悉的，符合他们的日常对话习惯，具有通俗晓畅、简洁生动、质朴明快、幽默风趣的特点。本文运用经过作者精心加工的群众的口头语言，使得小说充满了乡土气息。</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4" name="矩形 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【教学设想】</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11" name="Title 6" title=""/>
          <p:cNvSpPr txBox="1"/>
          <p:nvPr>
            <p:custDataLst>
              <p:tags r:id="rId6"/>
            </p:custDataLst>
          </p:nvPr>
        </p:nvSpPr>
        <p:spPr>
          <a:xfrm>
            <a:off x="457200" y="1079500"/>
            <a:ext cx="11270615" cy="5514340"/>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altLang="zh-CN" sz="3200" b="1" spc="100">
                <a:ln w="3175">
                  <a:noFill/>
                  <a:prstDash val="dash"/>
                </a:ln>
                <a:solidFill>
                  <a:schemeClr val="lt1"/>
                </a:solidFill>
                <a:uFillTx/>
                <a:latin typeface="微软雅黑"/>
                <a:ea typeface="微软雅黑"/>
                <a:cs typeface="微软雅黑" panose="020b0503020204020204" charset="-122"/>
              </a:rPr>
              <a:t>     </a:t>
            </a:r>
            <a:r>
              <a:rPr lang="zh-CN" altLang="en-US" sz="3200" b="1" spc="100">
                <a:ln w="3175">
                  <a:noFill/>
                  <a:prstDash val="dash"/>
                </a:ln>
                <a:solidFill>
                  <a:schemeClr val="lt1"/>
                </a:solidFill>
                <a:uFillTx/>
                <a:latin typeface="微软雅黑"/>
                <a:ea typeface="微软雅黑"/>
                <a:cs typeface="微软雅黑" panose="020b0503020204020204" charset="-122"/>
              </a:rPr>
              <a:t>革命为了人民群众，也要依靠人民群众。本课小说用不同方式抒写了革命者的情怀，表达了劳动人民对美好生活的向往和追求。阅读时，要体会作者深入生活、讴歌人民的共同创作追求。《小二黑结婚》讲述了根据地青年在中国共产党领导下追求婚姻自主、走向新生活的故事，具有极强的乡土气息，“土味”的语言使得人物形象个性鲜明。
</a:t>
            </a:r>
            <a:endParaRPr lang="zh-CN" altLang="en-US" sz="32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4" name="矩形 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课堂小结</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11" name="Title 6" title=""/>
          <p:cNvSpPr txBox="1"/>
          <p:nvPr>
            <p:custDataLst>
              <p:tags r:id="rId6"/>
            </p:custDataLst>
          </p:nvPr>
        </p:nvSpPr>
        <p:spPr>
          <a:xfrm>
            <a:off x="1115695" y="1683385"/>
            <a:ext cx="9683115" cy="3242310"/>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3600" b="1" spc="100">
                <a:ln w="3175">
                  <a:noFill/>
                  <a:prstDash val="dash"/>
                </a:ln>
                <a:solidFill>
                  <a:schemeClr val="lt1"/>
                </a:solidFill>
                <a:uFillTx/>
                <a:latin typeface="微软雅黑"/>
                <a:ea typeface="微软雅黑"/>
                <a:cs typeface="微软雅黑" panose="020b0503020204020204" charset="-122"/>
              </a:rPr>
              <a:t>《小二黑结婚》表现对时代的强烈的关注意识，它虽然是以农村日常生活、家庭婚姻为题材，但是蕴含着尖锐的现实针对性。它对农村问题的揭示，也成为对农村生活的启示录。</a:t>
            </a:r>
            <a:endParaRPr lang="zh-CN" altLang="en-US" sz="36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9" name="标题 8" title=""/>
          <p:cNvSpPr>
            <a:spLocks noGrp="1"/>
          </p:cNvSpPr>
          <p:nvPr>
            <p:ph type="title"/>
            <p:custDataLst>
              <p:tags r:id="rId3"/>
            </p:custDataLst>
          </p:nvPr>
        </p:nvSpPr>
        <p:spPr/>
        <p:txBody>
          <a:bodyPr/>
          <a:lstStyle/>
          <a:p>
            <a:r>
              <a:rPr lang="en-US" altLang="zh-CN">
                <a:solidFill>
                  <a:schemeClr val="lt1"/>
                </a:solidFill>
              </a:rPr>
              <a:t>谢谢</a:t>
            </a:r>
            <a:endParaRPr lang="en-US" altLang="zh-CN">
              <a:solidFill>
                <a:schemeClr val="lt1"/>
              </a:solidFill>
            </a:endParaRPr>
          </a:p>
        </p:txBody>
      </p:sp>
      <p:pic>
        <p:nvPicPr>
          <p:cNvPr id="2" name="Picture 2"/>
          <p:cNvPicPr>
            <a:picLocks noChangeAspect="1"/>
          </p:cNvPicPr>
          <p:nvPr/>
        </p:nvPicPr>
        <p:blipFill>
          <a:blip r:embed="rId4"/>
          <a:stretch>
            <a:fillRect/>
          </a:stretch>
        </p:blipFill>
        <p:spPr>
          <a:xfrm flipH="1">
            <a:off x="11201400" y="10350500"/>
            <a:ext cx="0" cy="0"/>
          </a:xfrm>
          <a:prstGeom prst="rect">
            <a:avLst/>
          </a:prstGeom>
          <a:ln>
            <a:noFill/>
          </a:ln>
        </p:spPr>
      </p:pic>
    </p:spTree>
    <p:custDataLst>
      <p:tags r:id="rId5"/>
    </p:custDataLst>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文本框 1" title=""/>
          <p:cNvSpPr txBox="1"/>
          <p:nvPr/>
        </p:nvSpPr>
        <p:spPr>
          <a:xfrm>
            <a:off x="635" y="62865"/>
            <a:ext cx="12091035" cy="6794500"/>
          </a:xfrm>
          <a:prstGeom prst="rect">
            <a:avLst/>
          </a:prstGeom>
          <a:noFill/>
        </p:spPr>
        <p:txBody>
          <a:bodyPr wrap="square" rtlCol="0" anchor="t">
            <a:noAutofit/>
          </a:bodyPr>
          <a:lstStyle/>
          <a:p>
            <a:pPr algn="l" fontAlgn="auto">
              <a:lnSpc>
                <a:spcPct val="120000"/>
              </a:lnSpc>
              <a:spcAft>
                <a:spcPts val="800"/>
              </a:spcAft>
            </a:pPr>
            <a:r>
              <a:rPr lang="zh-CN" altLang="en-US" sz="2800" b="1" spc="100">
                <a:ln w="3175">
                  <a:noFill/>
                  <a:prstDash val="dash"/>
                </a:ln>
                <a:solidFill>
                  <a:schemeClr val="lt1"/>
                </a:solidFill>
                <a:uFillTx/>
                <a:latin typeface="方正粗黑宋简繁" panose="02000000000000000000" charset="-122"/>
                <a:ea typeface="方正粗黑宋简繁" panose="02000000000000000000" charset="-122"/>
                <a:cs typeface="方正粗黑宋简繁" panose="02000000000000000000" charset="-122"/>
                <a:sym typeface="+mn-ea"/>
              </a:rPr>
              <a:t>【教学目标】
1.了解赵树理及“山药蛋派”，了解小说创作的历史背景；
2.品味小说极具“土味”、幽默生动的语言风格；
3.概括主要人物和情节，分析所要表达的中心主旨；</a:t>
            </a:r>
            <a:endParaRPr lang="zh-CN" altLang="en-US" sz="2800" b="1" spc="100">
              <a:ln w="3175">
                <a:noFill/>
                <a:prstDash val="dash"/>
              </a:ln>
              <a:solidFill>
                <a:schemeClr val="lt1"/>
              </a:solidFill>
              <a:uFillTx/>
              <a:latin typeface="方正粗黑宋简繁" panose="02000000000000000000" charset="-122"/>
              <a:ea typeface="方正粗黑宋简繁" panose="02000000000000000000" charset="-122"/>
              <a:cs typeface="方正粗黑宋简繁" panose="02000000000000000000" charset="-122"/>
              <a:sym typeface="+mn-ea"/>
            </a:endParaRPr>
          </a:p>
          <a:p>
            <a:pPr algn="l" fontAlgn="auto">
              <a:lnSpc>
                <a:spcPct val="120000"/>
              </a:lnSpc>
              <a:spcAft>
                <a:spcPts val="800"/>
              </a:spcAft>
            </a:pPr>
            <a:r>
              <a:rPr lang="zh-CN" altLang="en-US" sz="2800" b="1" spc="300">
                <a:solidFill>
                  <a:schemeClr val="lt1"/>
                </a:solidFill>
                <a:latin typeface="方正粗黑宋简繁" panose="02000000000000000000" charset="-122"/>
                <a:ea typeface="方正粗黑宋简繁" panose="02000000000000000000" charset="-122"/>
                <a:cs typeface="方正粗黑宋简繁" panose="02000000000000000000" charset="-122"/>
                <a:sym typeface="Arial" panose="020b0604020202020204" pitchFamily="34" charset="0"/>
              </a:rPr>
              <a:t>4.分析概括小说中个性鲜明的人物形象，学习小说塑造人物形象的方法。</a:t>
            </a:r>
            <a:endParaRPr lang="zh-CN" altLang="en-US" sz="2800" b="1" spc="300">
              <a:solidFill>
                <a:schemeClr val="lt1"/>
              </a:solidFill>
              <a:latin typeface="方正粗黑宋简繁" panose="02000000000000000000" charset="-122"/>
              <a:ea typeface="方正粗黑宋简繁" panose="02000000000000000000" charset="-122"/>
              <a:cs typeface="方正粗黑宋简繁" panose="02000000000000000000" charset="-122"/>
              <a:sym typeface="Arial" panose="020b0604020202020204" pitchFamily="34" charset="0"/>
            </a:endParaRPr>
          </a:p>
          <a:p>
            <a:pPr algn="l" fontAlgn="auto">
              <a:lnSpc>
                <a:spcPct val="120000"/>
              </a:lnSpc>
              <a:spcAft>
                <a:spcPts val="800"/>
              </a:spcAft>
            </a:pPr>
            <a:r>
              <a:rPr lang="zh-CN" altLang="en-US" sz="2800" b="1" spc="150">
                <a:solidFill>
                  <a:schemeClr val="lt1"/>
                </a:solidFill>
                <a:latin typeface="方正粗黑宋简繁" panose="02000000000000000000" charset="-122"/>
                <a:ea typeface="方正粗黑宋简繁" panose="02000000000000000000" charset="-122"/>
                <a:cs typeface="方正粗黑宋简繁" panose="02000000000000000000" charset="-122"/>
                <a:sym typeface="Arial" panose="020b0604020202020204" pitchFamily="34" charset="0"/>
              </a:rPr>
              <a:t>【教学重点】</a:t>
            </a:r>
            <a:endParaRPr lang="zh-CN" altLang="en-US" sz="2800" b="1" spc="150">
              <a:solidFill>
                <a:schemeClr val="lt1"/>
              </a:solidFill>
              <a:latin typeface="方正粗黑宋简繁" panose="02000000000000000000" charset="-122"/>
              <a:ea typeface="方正粗黑宋简繁" panose="02000000000000000000" charset="-122"/>
              <a:cs typeface="方正粗黑宋简繁" panose="02000000000000000000" charset="-122"/>
              <a:sym typeface="Arial" panose="020b0604020202020204" pitchFamily="34" charset="0"/>
            </a:endParaRPr>
          </a:p>
          <a:p>
            <a:pPr algn="l" fontAlgn="auto">
              <a:lnSpc>
                <a:spcPct val="120000"/>
              </a:lnSpc>
              <a:spcAft>
                <a:spcPts val="800"/>
              </a:spcAft>
            </a:pPr>
            <a:r>
              <a:rPr lang="zh-CN" altLang="en-US" sz="2800" b="1" spc="150">
                <a:solidFill>
                  <a:schemeClr val="lt1"/>
                </a:solidFill>
                <a:latin typeface="方正粗黑宋简繁" panose="02000000000000000000" charset="-122"/>
                <a:ea typeface="方正粗黑宋简繁" panose="02000000000000000000" charset="-122"/>
                <a:cs typeface="方正粗黑宋简繁" panose="02000000000000000000" charset="-122"/>
                <a:sym typeface="Arial" panose="020b0604020202020204" pitchFamily="34" charset="0"/>
              </a:rPr>
              <a:t>品赏赵树理小说简洁明快、幽默生动的语言风格。</a:t>
            </a:r>
            <a:endParaRPr lang="zh-CN" altLang="en-US" sz="2800" b="1" spc="150">
              <a:solidFill>
                <a:schemeClr val="lt1"/>
              </a:solidFill>
              <a:latin typeface="方正粗黑宋简繁" panose="02000000000000000000" charset="-122"/>
              <a:ea typeface="方正粗黑宋简繁" panose="02000000000000000000" charset="-122"/>
              <a:cs typeface="方正粗黑宋简繁" panose="02000000000000000000" charset="-122"/>
              <a:sym typeface="Arial" panose="020b0604020202020204" pitchFamily="34" charset="0"/>
            </a:endParaRPr>
          </a:p>
          <a:p>
            <a:pPr algn="l" fontAlgn="auto">
              <a:lnSpc>
                <a:spcPct val="120000"/>
              </a:lnSpc>
              <a:spcAft>
                <a:spcPts val="800"/>
              </a:spcAft>
            </a:pPr>
            <a:r>
              <a:rPr lang="zh-CN" altLang="en-US" sz="2800" b="1" spc="150">
                <a:solidFill>
                  <a:schemeClr val="lt1"/>
                </a:solidFill>
                <a:latin typeface="方正粗黑宋简繁" panose="02000000000000000000" charset="-122"/>
                <a:ea typeface="方正粗黑宋简繁" panose="02000000000000000000" charset="-122"/>
                <a:cs typeface="方正粗黑宋简繁" panose="02000000000000000000" charset="-122"/>
                <a:sym typeface="Arial" panose="020b0604020202020204" pitchFamily="34" charset="0"/>
              </a:rPr>
              <a:t>【教学难点】</a:t>
            </a:r>
            <a:endParaRPr lang="zh-CN" altLang="en-US" sz="2800" b="1" spc="150">
              <a:solidFill>
                <a:schemeClr val="lt1"/>
              </a:solidFill>
              <a:latin typeface="方正粗黑宋简繁" panose="02000000000000000000" charset="-122"/>
              <a:ea typeface="方正粗黑宋简繁" panose="02000000000000000000" charset="-122"/>
              <a:cs typeface="方正粗黑宋简繁" panose="02000000000000000000" charset="-122"/>
              <a:sym typeface="Arial" panose="020b0604020202020204" pitchFamily="34" charset="0"/>
            </a:endParaRPr>
          </a:p>
          <a:p>
            <a:pPr algn="l" fontAlgn="auto">
              <a:lnSpc>
                <a:spcPct val="120000"/>
              </a:lnSpc>
              <a:spcAft>
                <a:spcPts val="800"/>
              </a:spcAft>
            </a:pPr>
            <a:r>
              <a:rPr lang="zh-CN" altLang="en-US" sz="2800" b="1" spc="150">
                <a:solidFill>
                  <a:schemeClr val="lt1"/>
                </a:solidFill>
                <a:latin typeface="方正粗黑宋简繁" panose="02000000000000000000" charset="-122"/>
                <a:ea typeface="方正粗黑宋简繁" panose="02000000000000000000" charset="-122"/>
                <a:cs typeface="方正粗黑宋简繁" panose="02000000000000000000" charset="-122"/>
                <a:sym typeface="Arial" panose="020b0604020202020204" pitchFamily="34" charset="0"/>
              </a:rPr>
              <a:t>结合时代背景，品析文章的艺术特色及人物形象。</a:t>
            </a:r>
            <a:endParaRPr lang="zh-CN" altLang="en-US" sz="2800" b="1" spc="150">
              <a:solidFill>
                <a:schemeClr val="lt1"/>
              </a:solidFill>
              <a:latin typeface="方正粗黑宋简繁" panose="02000000000000000000" charset="-122"/>
              <a:ea typeface="方正粗黑宋简繁" panose="02000000000000000000" charset="-122"/>
              <a:cs typeface="方正粗黑宋简繁" panose="02000000000000000000" charset="-122"/>
              <a:sym typeface="Arial" panose="020b0604020202020204" pitchFamily="34" charset="0"/>
            </a:endParaRPr>
          </a:p>
          <a:p>
            <a:pPr algn="l" fontAlgn="auto">
              <a:lnSpc>
                <a:spcPct val="120000"/>
              </a:lnSpc>
              <a:spcAft>
                <a:spcPts val="800"/>
              </a:spcAft>
            </a:pPr>
            <a:endParaRPr lang="zh-CN" altLang="en-US" sz="2800" b="1" spc="150">
              <a:solidFill>
                <a:schemeClr val="lt1"/>
              </a:solidFill>
              <a:latin typeface="方正粗黑宋简繁" panose="02000000000000000000" charset="-122"/>
              <a:ea typeface="方正粗黑宋简繁" panose="02000000000000000000" charset="-122"/>
              <a:cs typeface="方正粗黑宋简繁" panose="02000000000000000000" charset="-122"/>
              <a:sym typeface="Arial" panose="020b0604020202020204" pitchFamily="34" charset="0"/>
            </a:endParaRPr>
          </a:p>
          <a:p>
            <a:pPr algn="l" fontAlgn="auto">
              <a:lnSpc>
                <a:spcPct val="120000"/>
              </a:lnSpc>
              <a:spcAft>
                <a:spcPts val="800"/>
              </a:spcAft>
            </a:pPr>
            <a:endParaRPr lang="zh-CN" altLang="en-US" sz="2800" b="1" spc="150">
              <a:solidFill>
                <a:schemeClr val="lt1"/>
              </a:solidFill>
              <a:latin typeface="方正粗黑宋简繁" panose="02000000000000000000" charset="-122"/>
              <a:ea typeface="方正粗黑宋简繁" panose="02000000000000000000" charset="-122"/>
              <a:cs typeface="方正粗黑宋简繁" panose="02000000000000000000" charset="-122"/>
              <a:sym typeface="Arial" panose="020b0604020202020204" pitchFamily="34" charset="0"/>
            </a:endParaRPr>
          </a:p>
          <a:p>
            <a:pPr algn="l" fontAlgn="auto">
              <a:lnSpc>
                <a:spcPct val="120000"/>
              </a:lnSpc>
              <a:spcAft>
                <a:spcPts val="800"/>
              </a:spcAft>
            </a:pPr>
            <a:endParaRPr lang="zh-CN" altLang="en-US" sz="2800" b="1" spc="100">
              <a:ln w="3175">
                <a:noFill/>
                <a:prstDash val="dash"/>
              </a:ln>
              <a:solidFill>
                <a:schemeClr val="lt1"/>
              </a:solidFill>
              <a:uFillTx/>
              <a:latin typeface="方正粗黑宋简繁" panose="02000000000000000000" charset="-122"/>
              <a:ea typeface="方正粗黑宋简繁" panose="02000000000000000000" charset="-122"/>
              <a:cs typeface="方正粗黑宋简繁" panose="02000000000000000000" charset="-122"/>
              <a:sym typeface="+mn-ea"/>
            </a:endParaRPr>
          </a:p>
        </p:txBody>
      </p:sp>
    </p:spTree>
    <p:custDataLst>
      <p:tags r:id="rId2"/>
    </p:custDataLst>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4" name="矩形 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导入新课</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11" name="Title 6" title=""/>
          <p:cNvSpPr txBox="1"/>
          <p:nvPr>
            <p:custDataLst>
              <p:tags r:id="rId6"/>
            </p:custDataLst>
          </p:nvPr>
        </p:nvSpPr>
        <p:spPr>
          <a:xfrm>
            <a:off x="186055" y="1662430"/>
            <a:ext cx="11433810" cy="3242310"/>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altLang="zh-CN" sz="3200" b="1" spc="100">
                <a:ln w="3175">
                  <a:noFill/>
                  <a:prstDash val="dash"/>
                </a:ln>
                <a:solidFill>
                  <a:schemeClr val="lt1"/>
                </a:solidFill>
                <a:uFillTx/>
                <a:latin typeface="微软雅黑"/>
                <a:ea typeface="微软雅黑"/>
                <a:cs typeface="微软雅黑" panose="020b0503020204020204" charset="-122"/>
              </a:rPr>
              <a:t>     </a:t>
            </a:r>
            <a:r>
              <a:rPr lang="zh-CN" altLang="en-US" sz="3200" b="1" spc="100">
                <a:ln w="3175">
                  <a:noFill/>
                  <a:prstDash val="dash"/>
                </a:ln>
                <a:solidFill>
                  <a:schemeClr val="lt1"/>
                </a:solidFill>
                <a:uFillTx/>
                <a:latin typeface="微软雅黑"/>
                <a:ea typeface="微软雅黑"/>
                <a:cs typeface="微软雅黑" panose="020b0503020204020204" charset="-122"/>
              </a:rPr>
              <a:t>黄泥的墙，乌黑的瓦，扑鼻的泥香，水乡的月色，林间的小道，袅袅的炊烟，老人、村妇，还有鸡鸭、黄牛和老狗，这样祥和静谧的农村美景，一直备受历代文人青睐，他们将笔触伸到鸡犬相闻的农村，在中国近现代文学史上留下了浓墨重彩的一笔，被称为乡土文学。《小二黑结婚》语言口语化，通俗易懂，使小说表现出乡土小说的“本色美”。</a:t>
            </a:r>
            <a:endParaRPr lang="zh-CN" altLang="en-US" sz="32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4" name="矩形 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文化常识</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11" name="Title 6" title=""/>
          <p:cNvSpPr txBox="1"/>
          <p:nvPr>
            <p:custDataLst>
              <p:tags r:id="rId6"/>
            </p:custDataLst>
          </p:nvPr>
        </p:nvSpPr>
        <p:spPr>
          <a:xfrm>
            <a:off x="366395" y="1568450"/>
            <a:ext cx="11368405" cy="4097655"/>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400" b="1" spc="100">
                <a:ln w="3175">
                  <a:noFill/>
                  <a:prstDash val="dash"/>
                </a:ln>
                <a:solidFill>
                  <a:schemeClr val="lt1"/>
                </a:solidFill>
                <a:uFillTx/>
                <a:latin typeface="微软雅黑"/>
                <a:ea typeface="微软雅黑"/>
                <a:cs typeface="微软雅黑" panose="020b0503020204020204" charset="-122"/>
              </a:rPr>
              <a:t>1.赵树理（1906-1970），原名赵树礼，山西沁水人，现代小说家、人民艺术家，“山药蛋派”文学创始人。1937年加入中国共产党，投身革命，解放后相继在《工人日报》《说说唱唱》《曲艺》《人民文学》等刊物工作。他的小说多以华北农村为背景，反映农村社会的变迁和存在其间的矛盾斗争，以质朴、生动的笔触塑造农村各式人物的形象，个性鲜明，影响深远，代表作有《小二黑结婚》《李有才板话》《李家庄的变迁》《三里湾》等。
2.背景介绍 本文1945年10月发表于《新文化》创刊号。作者的创作灵感源自一起真实的案件：1943年，解放区两名年轻人因自由恋爱被几个把持村政权的坏人迫害致死，虽经县政府几番侦讯，案情大白，依法惩办了凶手，但村里人都不支持两人的自由恋爱，反而认为打死固然不该，但教训教训他们则是理所应当的。</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4" name="矩形 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文化常识</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11" name="Title 6" title=""/>
          <p:cNvSpPr txBox="1"/>
          <p:nvPr>
            <p:custDataLst>
              <p:tags r:id="rId6"/>
            </p:custDataLst>
          </p:nvPr>
        </p:nvSpPr>
        <p:spPr>
          <a:xfrm>
            <a:off x="603250" y="1582420"/>
            <a:ext cx="10836910" cy="4097655"/>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400" b="1" spc="100">
                <a:ln w="3175">
                  <a:noFill/>
                  <a:prstDash val="dash"/>
                </a:ln>
                <a:solidFill>
                  <a:schemeClr val="lt1"/>
                </a:solidFill>
                <a:uFillTx/>
                <a:latin typeface="微软雅黑"/>
                <a:ea typeface="微软雅黑"/>
                <a:cs typeface="微软雅黑" panose="020b0503020204020204" charset="-122"/>
              </a:rPr>
              <a:t>当时根据地刚刚颁布《妨碍婚姻治罪法》，赵树理认为，青年人的婚恋自由应当得到支持和保护，为了解决这个普遍存在的社会问题，提高人民群众的思想觉悟，他决定以此为原型进行创作，当年 5 月便写出了这篇小说《小二黑结婚》。
3.“山药蛋派”是形成于二十世纪50年代至60年代中期，以赵树理为代表的中国当代小说流派，又称为“火花派”“山西派”或“赵树理派”，主要成员马烽、西戎、李束为、孙谦和胡正等都是山西农村土生土长的作家，有着丰富的农村生活体验，其作品最初大都发表在山西文艺刊物《火花》上。“山药蛋派”作家的创作动机大多是为了解决某种现实问题，因而又有“问题小说”之称。</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整体感知</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cxnSp>
        <p:nvCxnSpPr>
          <p:cNvPr id="10" name="直接连接符 9" title=""/>
          <p:cNvCxnSpPr/>
          <p:nvPr>
            <p:custDataLst>
              <p:tags r:id="rId6"/>
            </p:custDataLst>
          </p:nvPr>
        </p:nvCxnSpPr>
        <p:spPr>
          <a:xfrm>
            <a:off x="1772264" y="1218995"/>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直接连接符 10" title=""/>
          <p:cNvCxnSpPr/>
          <p:nvPr>
            <p:custDataLst>
              <p:tags r:id="rId7"/>
            </p:custDataLst>
          </p:nvPr>
        </p:nvCxnSpPr>
        <p:spPr>
          <a:xfrm>
            <a:off x="1626210" y="128778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title=""/>
          <p:cNvCxnSpPr/>
          <p:nvPr>
            <p:custDataLst>
              <p:tags r:id="rId8"/>
            </p:custDataLst>
          </p:nvPr>
        </p:nvCxnSpPr>
        <p:spPr>
          <a:xfrm>
            <a:off x="10166179" y="608516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title=""/>
          <p:cNvCxnSpPr/>
          <p:nvPr>
            <p:custDataLst>
              <p:tags r:id="rId9"/>
            </p:custDataLst>
          </p:nvPr>
        </p:nvCxnSpPr>
        <p:spPr>
          <a:xfrm>
            <a:off x="10020125" y="6153960"/>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itle 6" title=""/>
          <p:cNvSpPr txBox="1"/>
          <p:nvPr>
            <p:custDataLst>
              <p:tags r:id="rId10"/>
            </p:custDataLst>
          </p:nvPr>
        </p:nvSpPr>
        <p:spPr>
          <a:xfrm>
            <a:off x="284480" y="1731010"/>
            <a:ext cx="11450320" cy="4309110"/>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3200" b="1" spc="100">
                <a:ln w="3175">
                  <a:noFill/>
                  <a:prstDash val="dash"/>
                </a:ln>
                <a:solidFill>
                  <a:schemeClr val="lt1"/>
                </a:solidFill>
                <a:uFillTx/>
                <a:latin typeface="微软雅黑"/>
                <a:ea typeface="微软雅黑"/>
                <a:cs typeface="微软雅黑" panose="020b0503020204020204" charset="-122"/>
              </a:rPr>
              <a:t>全文可分为四个部分：
明确：第一部分：小二黑被带走后，二诸葛装神弄鬼，表现了他的思想落后、迷信。
第二部分：写二诸葛包办儿子婚姻，又胆小怕事的奴性心理，同时也看出他关爱儿子、善良质朴的一面。
第三部分：刻画了三仙姑好逸恶劳、作风不正、装神弄鬼、自私冷漠、心理扭曲的性格；同时也表现了新生的民主政权给青年人的婚姻生活带来的变化。
第四部分：新生的民主政权惩治了邪恶势力，也使二诸葛、三仙姑这些思想落后的群众受到了教育。</a:t>
            </a:r>
            <a:endParaRPr lang="zh-CN" altLang="en-US" sz="3200" b="1" spc="100">
              <a:ln w="3175">
                <a:noFill/>
                <a:prstDash val="dash"/>
              </a:ln>
              <a:solidFill>
                <a:schemeClr val="lt1"/>
              </a:solidFill>
              <a:uFillTx/>
              <a:latin typeface="微软雅黑"/>
              <a:ea typeface="微软雅黑"/>
              <a:cs typeface="微软雅黑" panose="020b0503020204020204" charset="-122"/>
            </a:endParaRPr>
          </a:p>
        </p:txBody>
      </p:sp>
    </p:spTree>
    <p:custDataLst>
      <p:tags r:id="rId11"/>
    </p:custDataLst>
  </p:cSld>
  <p:clrMapOvr>
    <a:masterClrMapping/>
  </p:clrMapOvr>
  <p:transition spd="med"/>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cxnSp>
        <p:nvCxnSpPr>
          <p:cNvPr id="10" name="直接连接符 9" title=""/>
          <p:cNvCxnSpPr/>
          <p:nvPr>
            <p:custDataLst>
              <p:tags r:id="rId6"/>
            </p:custDataLst>
          </p:nvPr>
        </p:nvCxnSpPr>
        <p:spPr>
          <a:xfrm>
            <a:off x="1772264" y="1218995"/>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直接连接符 10" title=""/>
          <p:cNvCxnSpPr/>
          <p:nvPr>
            <p:custDataLst>
              <p:tags r:id="rId7"/>
            </p:custDataLst>
          </p:nvPr>
        </p:nvCxnSpPr>
        <p:spPr>
          <a:xfrm>
            <a:off x="1626210" y="128778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title=""/>
          <p:cNvCxnSpPr/>
          <p:nvPr>
            <p:custDataLst>
              <p:tags r:id="rId8"/>
            </p:custDataLst>
          </p:nvPr>
        </p:nvCxnSpPr>
        <p:spPr>
          <a:xfrm>
            <a:off x="10166179" y="608516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title=""/>
          <p:cNvCxnSpPr/>
          <p:nvPr>
            <p:custDataLst>
              <p:tags r:id="rId9"/>
            </p:custDataLst>
          </p:nvPr>
        </p:nvCxnSpPr>
        <p:spPr>
          <a:xfrm>
            <a:off x="10020125" y="6153960"/>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itle 6" title=""/>
          <p:cNvSpPr txBox="1"/>
          <p:nvPr>
            <p:custDataLst>
              <p:tags r:id="rId10"/>
            </p:custDataLst>
          </p:nvPr>
        </p:nvSpPr>
        <p:spPr>
          <a:xfrm>
            <a:off x="255905" y="1731010"/>
            <a:ext cx="11671935" cy="4309110"/>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400" b="1" spc="100">
                <a:ln w="3175">
                  <a:noFill/>
                  <a:prstDash val="dash"/>
                </a:ln>
                <a:solidFill>
                  <a:schemeClr val="lt1"/>
                </a:solidFill>
                <a:uFillTx/>
                <a:latin typeface="微软雅黑"/>
                <a:ea typeface="微软雅黑"/>
                <a:cs typeface="微软雅黑" panose="020b0503020204020204" charset="-122"/>
              </a:rPr>
              <a:t>1.文中的主要人物是哪几位？请找出来并概括他们的形象特点。
明确：主要人物为小芹、小二黑、三仙姑和二诸葛。二黑与小芹是小说着力刻画的两个年轻人形象，他们践行婚恋自由，突破了父母的旧观念，战胜了以金旺、兴旺兄弟为代表的农村封建恶势力，是两个敢于追求思想解放和民主自由的新青年。二诸葛胆小怕事、落后迷信、极力维护家长权威，三仙姑好逸恶劳、作风不正、极其自私，两人都是落后、迷信、守旧思想的典型代表。
（1）新一代农民的代表小二 黑和小芹。课文中的小二黑和小芹反对父母、反对金旺兄弟的斗争，不仅是追求自由恋爱和个人幸福的斗争，而且是联系着社会的思想斗争和阶级斗争。小二黑和小芹都是以新人的形象出现在作品中的。在恋爱婚姻的问题上，他们摆脱了封建迷信思想和传统旧观念的束缚，敢于理直气壮地表明自己的态度和要求。最后在党和民主政府的支持下，克服了旧思想和旧道德，树立了新思想，新道德。取得了斗争的胜利。</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11"/>
    </p:custDataLst>
  </p:cSld>
  <p:clrMapOvr>
    <a:masterClrMapping/>
  </p:clrMapOvr>
  <p:transition spd="med"/>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4" name="矩形 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11" name="Title 6" title=""/>
          <p:cNvSpPr txBox="1"/>
          <p:nvPr>
            <p:custDataLst>
              <p:tags r:id="rId6"/>
            </p:custDataLst>
          </p:nvPr>
        </p:nvSpPr>
        <p:spPr>
          <a:xfrm>
            <a:off x="332740" y="1509395"/>
            <a:ext cx="11681460" cy="4229100"/>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indent="0" algn="l" fontAlgn="auto">
              <a:lnSpc>
                <a:spcPct val="100000"/>
              </a:lnSpc>
              <a:spcAft>
                <a:spcPts val="800"/>
              </a:spcAft>
            </a:pPr>
            <a:r>
              <a:rPr lang="zh-CN" altLang="en-US" sz="2400" b="1" spc="100">
                <a:ln w="3175">
                  <a:noFill/>
                  <a:prstDash val="dash"/>
                </a:ln>
                <a:solidFill>
                  <a:schemeClr val="lt1"/>
                </a:solidFill>
                <a:uFillTx/>
                <a:latin typeface="微软雅黑"/>
                <a:ea typeface="微软雅黑"/>
                <a:cs typeface="微软雅黑" panose="020b0503020204020204" charset="-122"/>
              </a:rPr>
              <a:t>（2）老一代农民形象二诸葛和三仙姑。二诸葛和三仙姑是深爱村建势力压迫和封建思想毒害、以旧观念处世，最终有所转变的老一代农民形象。他们两个是小说中塑造得最为出色的人物。作者通过他们阻挠小二黑、小芹自由恋爱的不同动机和心态，凸显了他们各自的性格特征。二诸葛是受封建速信愚弄的典型，他反对小二黑和小芹谈恋爱，除了固为速信“命相”，担心儿子被小芹克死之外，还在于嫌三仙姑名声不太好，不愿意与她结亲，因此他就自作主张，给小二黑收养了一个童养媳。但二诸葛的“天命”思想在自己儿子的婚姻上被彻底推翻了。被区长批评后，他回家又被老婆奚落了一番，”见老婆都不信自己的阴阳，也就不好意思再到别人跟前卖弄他那一套了”。三仙姑是一个好逸恶劳的妇女，她贪财出卖女儿；她心理扭曲，讲究不合时宜的穿戴打扮，“虽然已经四十五岁，却偏爱当个老来俏，小鞋上仍要绣花，裤腿上仍要镶边”，每天都要涂脂抹粉，梳妆打扮一番。但经过区长的批评以及在区上被人“围现”后，她终于下了决心。”把自己的打扮从顶到底换了一遍，弄得像个当长辈人的样子，把三十年来装神再鬼的那张香案也悄情拆去”。</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tags/tag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y*3"/>
  <p:tag name="KSO_WM_UNIT_INDEX" val="3"/>
  <p:tag name="KSO_WM_UNIT_LAYERLEVEL" val="1"/>
  <p:tag name="KSO_WM_UNIT_TYPE" val="y"/>
</p:tagLst>
</file>

<file path=ppt/tags/tag100.xml><?xml version="1.0" encoding="utf-8"?>
<p:tagLst xmlns:p="http://schemas.openxmlformats.org/presentationml/2006/main">
  <p:tag name="KSO_WM_BEAUTIFY_FLAG" val="#wm#"/>
  <p:tag name="KSO_WM_SLIDE_BACKGROUND_TYPE" val="frame"/>
  <p:tag name="KSO_WM_SLIDE_BK_DARK_LIGHT" val="1"/>
  <p:tag name="KSO_WM_TAG_VERSION" val="1.0"/>
  <p:tag name="KSO_WM_UNIT_BK_DARK_LIGHT" val="1"/>
  <p:tag name="KSO_WM_UNIT_COMPATIBLE" val="0"/>
  <p:tag name="KSO_WM_UNIT_DIAGRAM_ISNUMVISUAL" val="0"/>
  <p:tag name="KSO_WM_UNIT_DIAGRAM_ISREFERUNIT" val="0"/>
  <p:tag name="KSO_WM_UNIT_HIGHLIGHT" val="0"/>
  <p:tag name="KSO_WM_UNIT_ID" val="_13*i*1"/>
  <p:tag name="KSO_WM_UNIT_INDEX" val="1"/>
  <p:tag name="KSO_WM_UNIT_LAYERLEVEL" val="1"/>
  <p:tag name="KSO_WM_UNIT_SUBTYPE" val="h"/>
  <p:tag name="KSO_WM_UNIT_TYPE" val="i"/>
</p:tagLst>
</file>

<file path=ppt/tags/tag101.xml><?xml version="1.0" encoding="utf-8"?>
<p:tagLst xmlns:p="http://schemas.openxmlformats.org/presentationml/2006/main">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02.xml><?xml version="1.0" encoding="utf-8"?>
<p:tagLst xmlns:p="http://schemas.openxmlformats.org/presentationml/2006/main">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03.xml><?xml version="1.0" encoding="utf-8"?>
<p:tagLst xmlns:p="http://schemas.openxmlformats.org/presentationml/2006/main">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04.xml><?xml version="1.0" encoding="utf-8"?>
<p:tagLst xmlns:p="http://schemas.openxmlformats.org/presentationml/2006/main">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05.xml><?xml version="1.0" encoding="utf-8"?>
<p:tagLst xmlns:p="http://schemas.openxmlformats.org/presentationml/2006/main">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06.xml><?xml version="1.0" encoding="utf-8"?>
<p:tagLst xmlns:p="http://schemas.openxmlformats.org/presentationml/2006/main">
  <p:tag name="KSO_WM_BEAUTIFY_FLAG" val="#wm#"/>
  <p:tag name="KSO_WM_SLIDE_BACKGROUND_TYPE" val="leftRight"/>
  <p:tag name="KSO_WM_SLIDE_BK_DARK_LIGHT" val="1"/>
  <p:tag name="KSO_WM_TAG_VERSION" val="1.0"/>
  <p:tag name="KSO_WM_UNIT_BK_DARK_LIGHT" val="1"/>
  <p:tag name="KSO_WM_UNIT_COMPATIBLE" val="0"/>
  <p:tag name="KSO_WM_UNIT_DIAGRAM_ISNUMVISUAL" val="0"/>
  <p:tag name="KSO_WM_UNIT_DIAGRAM_ISREFERUNIT" val="0"/>
  <p:tag name="KSO_WM_UNIT_HIGHLIGHT" val="0"/>
  <p:tag name="KSO_WM_UNIT_ID" val="_14*i*1"/>
  <p:tag name="KSO_WM_UNIT_INDEX" val="1"/>
  <p:tag name="KSO_WM_UNIT_LAYERLEVEL" val="1"/>
  <p:tag name="KSO_WM_UNIT_SUBTYPE" val="h"/>
  <p:tag name="KSO_WM_UNIT_TYPE" val="i"/>
</p:tagLst>
</file>

<file path=ppt/tags/tag107.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08.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09.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y*4"/>
  <p:tag name="KSO_WM_UNIT_INDEX" val="4"/>
  <p:tag name="KSO_WM_UNIT_LAYERLEVEL" val="1"/>
  <p:tag name="KSO_WM_UNIT_TYPE" val="y"/>
</p:tagLst>
</file>

<file path=ppt/tags/tag110.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1.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2.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3.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4.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5.xml><?xml version="1.0" encoding="utf-8"?>
<p:tagLst xmlns:p="http://schemas.openxmlformats.org/presentationml/2006/main">
  <p:tag name="KSO_WM_BEAUTIFY_FLAG" val="#wm#"/>
  <p:tag name="KSO_WM_SLIDE_BACKGROUND_TYPE" val="topBottom"/>
  <p:tag name="KSO_WM_SLIDE_BK_DARK_LIGHT" val="1"/>
  <p:tag name="KSO_WM_TAG_VERSION" val="1.0"/>
  <p:tag name="KSO_WM_UNIT_BK_DARK_LIGHT" val="1"/>
  <p:tag name="KSO_WM_UNIT_COMPATIBLE" val="0"/>
  <p:tag name="KSO_WM_UNIT_DIAGRAM_ISNUMVISUAL" val="0"/>
  <p:tag name="KSO_WM_UNIT_DIAGRAM_ISREFERUNIT" val="0"/>
  <p:tag name="KSO_WM_UNIT_HIGHLIGHT" val="0"/>
  <p:tag name="KSO_WM_UNIT_ID" val="_15*i*1"/>
  <p:tag name="KSO_WM_UNIT_INDEX" val="1"/>
  <p:tag name="KSO_WM_UNIT_LAYERLEVEL" val="1"/>
  <p:tag name="KSO_WM_UNIT_SUBTYPE" val="h"/>
  <p:tag name="KSO_WM_UNIT_TYPE" val="i"/>
</p:tagLst>
</file>

<file path=ppt/tags/tag116.xml><?xml version="1.0" encoding="utf-8"?>
<p:tagLst xmlns:p="http://schemas.openxmlformats.org/presentationml/2006/main">
  <p:tag name="KSO_WM_BEAUTIFY_FLAG" val="#wm#"/>
  <p:tag name="KSO_WM_SLIDE_BACKGROUND_TYPE" val="topBottom"/>
  <p:tag name="KSO_WM_SLIDE_BK_DARK_LIGHT" val="1"/>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17.xml><?xml version="1.0" encoding="utf-8"?>
<p:tagLst xmlns:p="http://schemas.openxmlformats.org/presentationml/2006/main">
  <p:tag name="KSO_WM_BEAUTIFY_FLAG" val="#wm#"/>
  <p:tag name="KSO_WM_SLIDE_BACKGROUND_TYPE" val="topBottom"/>
  <p:tag name="KSO_WM_SLIDE_BK_DARK_LIGHT" val="1"/>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18.xml><?xml version="1.0" encoding="utf-8"?>
<p:tagLst xmlns:p="http://schemas.openxmlformats.org/presentationml/2006/main">
  <p:tag name="KSO_WM_BEAUTIFY_FLAG" val="#wm#"/>
  <p:tag name="KSO_WM_SLIDE_BACKGROUND_TYPE" val="topBottom"/>
  <p:tag name="KSO_WM_SLIDE_BK_DARK_LIGHT" val="1"/>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19.xml><?xml version="1.0" encoding="utf-8"?>
<p:tagLst xmlns:p="http://schemas.openxmlformats.org/presentationml/2006/main">
  <p:tag name="KSO_WM_BEAUTIFY_FLAG" val="#wm#"/>
  <p:tag name="KSO_WM_SLIDE_BACKGROUND_TYPE" val="topBottom"/>
  <p:tag name="KSO_WM_SLIDE_BK_DARK_LIGHT" val="1"/>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20.xml><?xml version="1.0" encoding="utf-8"?>
<p:tagLst xmlns:p="http://schemas.openxmlformats.org/presentationml/2006/main">
  <p:tag name="KSO_WM_BEAUTIFY_FLAG" val="#wm#"/>
  <p:tag name="KSO_WM_SLIDE_BACKGROUND_TYPE" val="topBottom"/>
  <p:tag name="KSO_WM_SLIDE_BK_DARK_LIGHT" val="1"/>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21.xml><?xml version="1.0" encoding="utf-8"?>
<p:tagLst xmlns:p="http://schemas.openxmlformats.org/presentationml/2006/main">
  <p:tag name="KSO_WM_BEAUTIFY_FLAG" val="#wm#"/>
  <p:tag name="KSO_WM_SLIDE_BACKGROUND_TYPE" val="topBottom"/>
  <p:tag name="KSO_WM_SLIDE_BK_DARK_LIGHT" val="1"/>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22.xml><?xml version="1.0" encoding="utf-8"?>
<p:tagLst xmlns:p="http://schemas.openxmlformats.org/presentationml/2006/main">
  <p:tag name="KSO_WM_BEAUTIFY_FLAG" val="#wm#"/>
  <p:tag name="KSO_WM_SLIDE_BACKGROUND_TYPE" val="topBottom"/>
  <p:tag name="KSO_WM_SLIDE_BK_DARK_LIGHT" val="1"/>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23.xml><?xml version="1.0" encoding="utf-8"?>
<p:tagLst xmlns:p="http://schemas.openxmlformats.org/presentationml/2006/main">
  <p:tag name="KSO_WM_BEAUTIFY_FLAG" val="#wm#"/>
  <p:tag name="KSO_WM_SLIDE_BACKGROUND_TYPE" val="bottomTop"/>
  <p:tag name="KSO_WM_SLIDE_BK_DARK_LIGHT" val="1"/>
  <p:tag name="KSO_WM_TAG_VERSION" val="1.0"/>
  <p:tag name="KSO_WM_UNIT_BK_DARK_LIGHT" val="1"/>
  <p:tag name="KSO_WM_UNIT_COMPATIBLE" val="0"/>
  <p:tag name="KSO_WM_UNIT_DIAGRAM_ISNUMVISUAL" val="0"/>
  <p:tag name="KSO_WM_UNIT_DIAGRAM_ISREFERUNIT" val="0"/>
  <p:tag name="KSO_WM_UNIT_HIGHLIGHT" val="0"/>
  <p:tag name="KSO_WM_UNIT_ID" val="_16*i*1"/>
  <p:tag name="KSO_WM_UNIT_INDEX" val="1"/>
  <p:tag name="KSO_WM_UNIT_LAYERLEVEL" val="1"/>
  <p:tag name="KSO_WM_UNIT_SUBTYPE" val="h"/>
  <p:tag name="KSO_WM_UNIT_TYPE" val="i"/>
</p:tagLst>
</file>

<file path=ppt/tags/tag124.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25.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26.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27.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28.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29.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30.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31.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32.xml><?xml version="1.0" encoding="utf-8"?>
<p:tagLst xmlns:p="http://schemas.openxmlformats.org/presentationml/2006/main">
  <p:tag name="KSO_WM_BEAUTIFY_FLAG" val="#wm#"/>
  <p:tag name="KSO_WM_SLIDE_BACKGROUND_TYPE" val="navigation"/>
  <p:tag name="KSO_WM_SLIDE_BK_DARK_LIGHT" val="1"/>
  <p:tag name="KSO_WM_TAG_VERSION" val="1.0"/>
  <p:tag name="KSO_WM_UNIT_BK_DARK_LIGHT" val="1"/>
  <p:tag name="KSO_WM_UNIT_COMPATIBLE" val="0"/>
  <p:tag name="KSO_WM_UNIT_DIAGRAM_ISNUMVISUAL" val="0"/>
  <p:tag name="KSO_WM_UNIT_DIAGRAM_ISREFERUNIT" val="0"/>
  <p:tag name="KSO_WM_UNIT_HIGHLIGHT" val="0"/>
  <p:tag name="KSO_WM_UNIT_ID" val="_17*i*1"/>
  <p:tag name="KSO_WM_UNIT_INDEX" val="1"/>
  <p:tag name="KSO_WM_UNIT_LAYERLEVEL" val="1"/>
  <p:tag name="KSO_WM_UNIT_SUBTYPE" val="h"/>
  <p:tag name="KSO_WM_UNIT_TYPE" val="i"/>
</p:tagLst>
</file>

<file path=ppt/tags/tag133.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34.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i*2"/>
  <p:tag name="KSO_WM_UNIT_INDEX" val="2"/>
  <p:tag name="KSO_WM_UNIT_LAYERLEVEL" val="1"/>
  <p:tag name="KSO_WM_UNIT_TYPE" val="i"/>
</p:tagLst>
</file>

<file path=ppt/tags/tag135.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36.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37.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38.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39.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40.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41.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42.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43.xml><?xml version="1.0" encoding="utf-8"?>
<p:tagLst xmlns:p="http://schemas.openxmlformats.org/presentationml/2006/main">
  <p:tag name="KSO_WM_BEAUTIFY_FLAG" val="#wm#"/>
  <p:tag name="KSO_WM_SLIDE_BACKGROUND_TYPE" val="belt"/>
  <p:tag name="KSO_WM_SLIDE_BK_DARK_LIGHT" val="1"/>
  <p:tag name="KSO_WM_TAG_VERSION" val="1.0"/>
  <p:tag name="KSO_WM_UNIT_BK_DARK_LIGHT" val="1"/>
  <p:tag name="KSO_WM_UNIT_COMPATIBLE" val="0"/>
  <p:tag name="KSO_WM_UNIT_DIAGRAM_ISNUMVISUAL" val="0"/>
  <p:tag name="KSO_WM_UNIT_DIAGRAM_ISREFERUNIT" val="0"/>
  <p:tag name="KSO_WM_UNIT_HIGHLIGHT" val="0"/>
  <p:tag name="KSO_WM_UNIT_ID" val="_18*i*1"/>
  <p:tag name="KSO_WM_UNIT_INDEX" val="1"/>
  <p:tag name="KSO_WM_UNIT_LAYERLEVEL" val="1"/>
  <p:tag name="KSO_WM_UNIT_SUBTYPE" val="h"/>
  <p:tag name="KSO_WM_UNIT_TYPE" val="i"/>
</p:tagLst>
</file>

<file path=ppt/tags/tag144.xml><?xml version="1.0" encoding="utf-8"?>
<p:tagLst xmlns:p="http://schemas.openxmlformats.org/presentationml/2006/main">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i*2"/>
  <p:tag name="KSO_WM_UNIT_INDEX" val="2"/>
  <p:tag name="KSO_WM_UNIT_LAYERLEVEL" val="1"/>
  <p:tag name="KSO_WM_UNIT_TYPE" val="i"/>
</p:tagLst>
</file>

<file path=ppt/tags/tag145.xml><?xml version="1.0" encoding="utf-8"?>
<p:tagLst xmlns:p="http://schemas.openxmlformats.org/presentationml/2006/main">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i*3"/>
  <p:tag name="KSO_WM_UNIT_INDEX" val="3"/>
  <p:tag name="KSO_WM_UNIT_LAYERLEVEL" val="1"/>
  <p:tag name="KSO_WM_UNIT_TYPE" val="i"/>
</p:tagLst>
</file>

<file path=ppt/tags/tag146.xml><?xml version="1.0" encoding="utf-8"?>
<p:tagLst xmlns:p="http://schemas.openxmlformats.org/presentationml/2006/main">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47.xml><?xml version="1.0" encoding="utf-8"?>
<p:tagLst xmlns:p="http://schemas.openxmlformats.org/presentationml/2006/main">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48.xml><?xml version="1.0" encoding="utf-8"?>
<p:tagLst xmlns:p="http://schemas.openxmlformats.org/presentationml/2006/main">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49.xml><?xml version="1.0" encoding="utf-8"?>
<p:tagLst xmlns:p="http://schemas.openxmlformats.org/presentationml/2006/main">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50.xml><?xml version="1.0" encoding="utf-8"?>
<p:tagLst xmlns:p="http://schemas.openxmlformats.org/presentationml/2006/main">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51.xml><?xml version="1.0" encoding="utf-8"?>
<p:tagLst xmlns:p="http://schemas.openxmlformats.org/presentationml/2006/main">
  <p:tag name="KSO_WM_BEAUTIFY_FLAG" val="#wm#"/>
  <p:tag name="KSO_WM_TAG_VERSION" val="1.0"/>
  <p:tag name="KSO_WM_TEMPLATE_CATEGORY" val="custom"/>
  <p:tag name="KSO_WM_TEMPLATE_INDEX" val="20200221"/>
  <p:tag name="KSO_WM_UNIT_COMPATIBLE" val="0"/>
  <p:tag name="KSO_WM_UNIT_DIAGRAM_ISNUMVISUAL" val="0"/>
  <p:tag name="KSO_WM_UNIT_DIAGRAM_ISREFERUNIT" val="0"/>
  <p:tag name="KSO_WM_UNIT_HIGHLIGHT" val="0"/>
  <p:tag name="KSO_WM_UNIT_ID" val="_0**"/>
  <p:tag name="KSO_WM_UNIT_LAYERLEVEL" val="1"/>
</p:tagLst>
</file>

<file path=ppt/tags/tag152.xml><?xml version="1.0" encoding="utf-8"?>
<p:tagLst xmlns:p="http://schemas.openxmlformats.org/presentationml/2006/main">
  <p:tag name="KSO_WM_BEAUTIFY_FLAG" val="#wm#"/>
  <p:tag name="KSO_WM_TAG_VERSION" val="1.0"/>
  <p:tag name="KSO_WM_TEMPLATE_CATEGORY" val="custom"/>
  <p:tag name="KSO_WM_TEMPLATE_INDEX" val="20200221"/>
  <p:tag name="KSO_WM_UNIT_COMPATIBLE" val="0"/>
  <p:tag name="KSO_WM_UNIT_DIAGRAM_ISNUMVISUAL" val="0"/>
  <p:tag name="KSO_WM_UNIT_DIAGRAM_ISREFERUNIT" val="0"/>
  <p:tag name="KSO_WM_UNIT_HIGHLIGHT" val="0"/>
  <p:tag name="KSO_WM_UNIT_ID" val="_0**"/>
  <p:tag name="KSO_WM_UNIT_LAYERLEVEL" val="1"/>
</p:tagLst>
</file>

<file path=ppt/tags/tag1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1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1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156.xml><?xml version="1.0" encoding="utf-8"?>
<p:tagLst xmlns:p="http://schemas.openxmlformats.org/presentationml/2006/main">
  <p:tag name="KSO_WM_BEAUTIFY_FLAG" val="#wm#"/>
  <p:tag name="KSO_WM_TAG_VERSION" val="1.0"/>
  <p:tag name="KSO_WM_TEMPLATE_CATEGORY" val="custom"/>
  <p:tag name="KSO_WM_TEMPLATE_COLOR_TYPE" val="1"/>
  <p:tag name="KSO_WM_TEMPLATE_INDEX" val="20200221"/>
  <p:tag name="KSO_WM_TEMPLATE_MASTER_THUMB_INDEX" val="12"/>
  <p:tag name="KSO_WM_TEMPLATE_MASTER_TYPE" val="1"/>
  <p:tag name="KSO_WM_TEMPLATE_SUBCATEGORY" val="17"/>
  <p:tag name="KSO_WM_TEMPLATE_THUMBS_INDEX" val="1、4、9、10、11、12、13、14、15、17"/>
  <p:tag name="KSO_WM_UNIT_SHOW_EDIT_AREA_INDICATION" val="0"/>
</p:tagLst>
</file>

<file path=ppt/tags/tag157.xml><?xml version="1.0" encoding="utf-8"?>
<p:tagLst xmlns:p="http://schemas.openxmlformats.org/presentationml/2006/main">
  <p:tag name="KSO_WM_BEAUTIFY_FLAG" val="#wm#"/>
  <p:tag name="KSO_WM_TEMPLATE_CATEGORY" val="custom"/>
  <p:tag name="KSO_WM_TEMPLATE_INDEX" val="20200221"/>
</p:tagLst>
</file>

<file path=ppt/tags/tag158.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59.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60.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161.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162.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4"/>
</p:tagLst>
</file>

<file path=ppt/tags/tag163.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25T15:12:02&quot;,&quot;maxSize&quot;:{&quot;size1&quot;:20},&quot;minSize&quot;:{&quot;size1&quot;:11.2},&quot;normalSize&quot;:{&quot;size1&quot;:11.2},&quot;subLayout&quot;:[{&quot;id&quot;:&quot;2023-09-25T15:12:02&quot;,&quot;margin&quot;:{&quot;bottom&quot;:0.025999998673796654,&quot;left&quot;:1.2699999809265137,&quot;right&quot;:1.2699999809265137,&quot;top&quot;:0.4230000376701355},&quot;type&quot;:0},{&quot;id&quot;:&quot;2023-09-25T15:12:02&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164.xml><?xml version="1.0" encoding="utf-8"?>
<p:tagLst xmlns:p="http://schemas.openxmlformats.org/presentationml/2006/main">
  <p:tag name="KSO_WM_BEAUTIFY_FLAG" val="#wm#"/>
  <p:tag name="KSO_WM_TEMPLATE_CATEGORY" val="diagram"/>
  <p:tag name="KSO_WM_TEMPLATE_INDEX" val="20220058"/>
</p:tagLst>
</file>

<file path=ppt/tags/tag165.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66.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67.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168.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169.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4"/>
</p:tagLst>
</file>

<file path=ppt/tags/tag1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70.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25T15:12:02&quot;,&quot;maxSize&quot;:{&quot;size1&quot;:20},&quot;minSize&quot;:{&quot;size1&quot;:11.2},&quot;normalSize&quot;:{&quot;size1&quot;:11.2},&quot;subLayout&quot;:[{&quot;id&quot;:&quot;2023-09-25T15:12:02&quot;,&quot;margin&quot;:{&quot;bottom&quot;:0.025999998673796654,&quot;left&quot;:1.2699999809265137,&quot;right&quot;:1.2699999809265137,&quot;top&quot;:0.4230000376701355},&quot;type&quot;:0},{&quot;id&quot;:&quot;2023-09-25T15:12:02&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171.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72.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73.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174.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175.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4"/>
</p:tagLst>
</file>

<file path=ppt/tags/tag176.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25T15:12:02&quot;,&quot;maxSize&quot;:{&quot;size1&quot;:20},&quot;minSize&quot;:{&quot;size1&quot;:11.2},&quot;normalSize&quot;:{&quot;size1&quot;:11.2},&quot;subLayout&quot;:[{&quot;id&quot;:&quot;2023-09-25T15:12:02&quot;,&quot;margin&quot;:{&quot;bottom&quot;:0.025999998673796654,&quot;left&quot;:1.2699999809265137,&quot;right&quot;:1.2699999809265137,&quot;top&quot;:0.4230000376701355},&quot;type&quot;:0},{&quot;id&quot;:&quot;2023-09-25T15:12:02&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177.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78.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79.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1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80.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181.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4"/>
</p:tagLst>
</file>

<file path=ppt/tags/tag182.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25T15:12:02&quot;,&quot;maxSize&quot;:{&quot;size1&quot;:20},&quot;minSize&quot;:{&quot;size1&quot;:11.2},&quot;normalSize&quot;:{&quot;size1&quot;:11.2},&quot;subLayout&quot;:[{&quot;id&quot;:&quot;2023-09-25T15:12:02&quot;,&quot;margin&quot;:{&quot;bottom&quot;:0.025999998673796654,&quot;left&quot;:1.2699999809265137,&quot;right&quot;:1.2699999809265137,&quot;top&quot;:0.4230000376701355},&quot;type&quot;:0},{&quot;id&quot;:&quot;2023-09-25T15:12:02&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18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84.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85.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186.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187.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2"/>
  <p:tag name="KSO_WM_UNIT_INDEX" val="2"/>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4"/>
</p:tagLst>
</file>

<file path=ppt/tags/tag188.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3"/>
  <p:tag name="KSO_WM_UNIT_INDEX" val="3"/>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5"/>
</p:tagLst>
</file>

<file path=ppt/tags/tag189.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4"/>
  <p:tag name="KSO_WM_UNIT_INDEX" val="4"/>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6"/>
</p:tagLst>
</file>

<file path=ppt/tags/tag1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90.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5"/>
  <p:tag name="KSO_WM_UNIT_INDEX" val="5"/>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7"/>
</p:tagLst>
</file>

<file path=ppt/tags/tag191.xml><?xml version="1.0" encoding="utf-8"?>
<p:tagLst xmlns:p="http://schemas.openxmlformats.org/presentationml/2006/main">
  <p:tag name="KSO_WM_ASSEMBLE_CHIP_INDEX" val="ff7d2160ef064691979e787d147d2e4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8604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88"/>
  <p:tag name="WM_BEAUTIFY_ZORDER_FLAG_TAG" val="8"/>
</p:tagLst>
</file>

<file path=ppt/tags/tag192.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25T15:12:02&quot;,&quot;maxSize&quot;:{&quot;size1&quot;:20},&quot;minSize&quot;:{&quot;size1&quot;:11.2},&quot;normalSize&quot;:{&quot;size1&quot;:11.2},&quot;subLayout&quot;:[{&quot;id&quot;:&quot;2023-09-25T15:12:02&quot;,&quot;margin&quot;:{&quot;bottom&quot;:0.025999998673796654,&quot;left&quot;:1.2699999809265137,&quot;right&quot;:1.2699999809265137,&quot;top&quot;:0.4230000376701355},&quot;type&quot;:0},{&quot;id&quot;:&quot;2023-09-25T15:12:02&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19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94.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95.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196.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197.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2"/>
  <p:tag name="KSO_WM_UNIT_INDEX" val="2"/>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4"/>
</p:tagLst>
</file>

<file path=ppt/tags/tag198.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3"/>
  <p:tag name="KSO_WM_UNIT_INDEX" val="3"/>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5"/>
</p:tagLst>
</file>

<file path=ppt/tags/tag199.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4"/>
  <p:tag name="KSO_WM_UNIT_INDEX" val="4"/>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6"/>
</p:tagLst>
</file>

<file path=ppt/tags/tag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00.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5"/>
  <p:tag name="KSO_WM_UNIT_INDEX" val="5"/>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7"/>
</p:tagLst>
</file>

<file path=ppt/tags/tag201.xml><?xml version="1.0" encoding="utf-8"?>
<p:tagLst xmlns:p="http://schemas.openxmlformats.org/presentationml/2006/main">
  <p:tag name="KSO_WM_ASSEMBLE_CHIP_INDEX" val="ff7d2160ef064691979e787d147d2e4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8604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88"/>
  <p:tag name="WM_BEAUTIFY_ZORDER_FLAG_TAG" val="8"/>
</p:tagLst>
</file>

<file path=ppt/tags/tag202.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25T15:12:02&quot;,&quot;maxSize&quot;:{&quot;size1&quot;:20},&quot;minSize&quot;:{&quot;size1&quot;:11.2},&quot;normalSize&quot;:{&quot;size1&quot;:11.2},&quot;subLayout&quot;:[{&quot;id&quot;:&quot;2023-09-25T15:12:02&quot;,&quot;margin&quot;:{&quot;bottom&quot;:0.025999998673796654,&quot;left&quot;:1.2699999809265137,&quot;right&quot;:1.2699999809265137,&quot;top&quot;:0.4230000376701355},&quot;type&quot;:0},{&quot;id&quot;:&quot;2023-09-25T15:12:02&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0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04.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05.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06.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07.xml><?xml version="1.0" encoding="utf-8"?>
<p:tagLst xmlns:p="http://schemas.openxmlformats.org/presentationml/2006/main">
  <p:tag name="KSO_WM_ASSEMBLE_CHIP_INDEX" val="53f115901fe44f3787d5c3752471e8b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f644054ed1e2fb8092e"/>
  <p:tag name="KSO_WM_TEMPLATE_ASSEMBLE_XID" val="60656f644054ed1e2fb8092e"/>
  <p:tag name="KSO_WM_TEMPLATE_CATEGORY" val="diagram"/>
  <p:tag name="KSO_WM_TEMPLATE_INDEX" val="20212843"/>
  <p:tag name="KSO_WM_UNIT_BLOCK" val="0"/>
  <p:tag name="KSO_WM_UNIT_COMPATIBLE" val="0"/>
  <p:tag name="KSO_WM_UNIT_DEC_AREA_ID" val="8cb1ccbfd41a4f08aa021a2337e676d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12843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76"/>
  <p:tag name="WM_BEAUTIFY_ZORDER_FLAG_TAG" val="3"/>
</p:tagLst>
</file>

<file path=ppt/tags/tag208.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25T15:12:02&quot;,&quot;maxSize&quot;:{&quot;size1&quot;:20},&quot;minSize&quot;:{&quot;size1&quot;:11.2},&quot;normalSize&quot;:{&quot;size1&quot;:11.2},&quot;subLayout&quot;:[{&quot;id&quot;:&quot;2023-09-25T15:12:02&quot;,&quot;margin&quot;:{&quot;bottom&quot;:0.025999998673796654,&quot;left&quot;:1.2699999809265137,&quot;right&quot;:1.2699999809265137,&quot;top&quot;:0.4230000376701355},&quot;type&quot;:0},{&quot;id&quot;:&quot;2023-09-25T15:12:02&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09.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10.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11.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12.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13.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2"/>
  <p:tag name="KSO_WM_UNIT_INDEX" val="2"/>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4"/>
</p:tagLst>
</file>

<file path=ppt/tags/tag214.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3"/>
  <p:tag name="KSO_WM_UNIT_INDEX" val="3"/>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5"/>
</p:tagLst>
</file>

<file path=ppt/tags/tag215.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4"/>
  <p:tag name="KSO_WM_UNIT_INDEX" val="4"/>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6"/>
</p:tagLst>
</file>

<file path=ppt/tags/tag216.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5"/>
  <p:tag name="KSO_WM_UNIT_INDEX" val="5"/>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7"/>
</p:tagLst>
</file>

<file path=ppt/tags/tag217.xml><?xml version="1.0" encoding="utf-8"?>
<p:tagLst xmlns:p="http://schemas.openxmlformats.org/presentationml/2006/main">
  <p:tag name="KSO_WM_ASSEMBLE_CHIP_INDEX" val="ff7d2160ef064691979e787d147d2e4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8604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88"/>
  <p:tag name="WM_BEAUTIFY_ZORDER_FLAG_TAG" val="8"/>
</p:tagLst>
</file>

<file path=ppt/tags/tag218.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25T15:12:02&quot;,&quot;maxSize&quot;:{&quot;size1&quot;:20},&quot;minSize&quot;:{&quot;size1&quot;:11.2},&quot;normalSize&quot;:{&quot;size1&quot;:11.2},&quot;subLayout&quot;:[{&quot;id&quot;:&quot;2023-09-25T15:12:02&quot;,&quot;margin&quot;:{&quot;bottom&quot;:0.025999998673796654,&quot;left&quot;:1.2699999809265137,&quot;right&quot;:1.2699999809265137,&quot;top&quot;:0.4230000376701355},&quot;type&quot;:0},{&quot;id&quot;:&quot;2023-09-25T15:12:02&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19.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20.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21.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22.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23.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590ceab586f14f20999948c865f9646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b*1"/>
  <p:tag name="KSO_WM_UNIT_INDEX" val="1"/>
  <p:tag name="KSO_WM_UNIT_ISCONTENTSTITLE" val="0"/>
  <p:tag name="KSO_WM_UNIT_ISNUMDGMTITLE" val="0"/>
  <p:tag name="KSO_WM_UNIT_LAYERLEVEL" val="1"/>
  <p:tag name="KSO_WM_UNIT_NOCLEAR" val="0"/>
  <p:tag name="KSO_WM_UNIT_PRESET_TEXT" val="单击此处添加文本具体内容，简明扼要的阐述您的观点。"/>
  <p:tag name="KSO_WM_UNIT_SM_LIMIT_TYPE" val="2"/>
  <p:tag name="KSO_WM_UNIT_TEXT_FILL_FORE_SCHEMECOLOR_INDEX" val="13"/>
  <p:tag name="KSO_WM_UNIT_TEXT_FILL_FORE_SCHEMECOLOR_INDEX_BRIGHTNESS" val="0"/>
  <p:tag name="KSO_WM_UNIT_TEXT_FILL_TYPE" val="1"/>
  <p:tag name="KSO_WM_UNIT_TYPE" val="b"/>
  <p:tag name="KSO_WM_UNIT_VALUE" val="49"/>
  <p:tag name="WM_BEAUTIFY_ZORDER_FLAG_TAG" val="3"/>
</p:tagLst>
</file>

<file path=ppt/tags/tag224.xml><?xml version="1.0" encoding="utf-8"?>
<p:tagLst xmlns:p="http://schemas.openxmlformats.org/presentationml/2006/main">
  <p:tag name="KSO_WM_ASSEMBLE_CHIP_INDEX" val="53f115901fe44f3787d5c3752471e8b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f644054ed1e2fb8092e"/>
  <p:tag name="KSO_WM_TEMPLATE_ASSEMBLE_XID" val="60656f644054ed1e2fb8092e"/>
  <p:tag name="KSO_WM_TEMPLATE_CATEGORY" val="diagram"/>
  <p:tag name="KSO_WM_TEMPLATE_INDEX" val="20212843"/>
  <p:tag name="KSO_WM_UNIT_BLOCK" val="0"/>
  <p:tag name="KSO_WM_UNIT_COMPATIBLE" val="0"/>
  <p:tag name="KSO_WM_UNIT_DEC_AREA_ID" val="8cb1ccbfd41a4f08aa021a2337e676d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12843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76"/>
  <p:tag name="WM_BEAUTIFY_ZORDER_FLAG_TAG" val="4"/>
</p:tagLst>
</file>

<file path=ppt/tags/tag225.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25T15:12:02&quot;,&quot;maxSize&quot;:{&quot;size1&quot;:31.1},&quot;minSize&quot;:{&quot;size1&quot;:17.8},&quot;normalSize&quot;:{&quot;size1&quot;:17.8},&quot;subLayout&quot;:[{&quot;id&quot;:&quot;2023-09-25T15:12:02&quot;,&quot;maxSize&quot;:{&quot;size1&quot;:100},&quot;minSize&quot;:{&quot;size1&quot;:61.7},&quot;normalSize&quot;:{&quot;size1&quot;:61.7},&quot;subLayout&quot;:[{&quot;id&quot;:&quot;2023-09-25T15:12:02&quot;,&quot;margin&quot;:{&quot;bottom&quot;:0,&quot;left&quot;:1.2699999809265137,&quot;right&quot;:1.2699999809265137,&quot;top&quot;:0.4230000376701355},&quot;type&quot;:0},{&quot;id&quot;:&quot;2023-09-25T15:12:02&quot;,&quot;margin&quot;:{&quot;bottom&quot;:0.025999998673796654,&quot;left&quot;:1.2699999809265137,&quot;right&quot;:1.2699999809265137,&quot;top&quot;:0.025999998673796654},&quot;type&quot;:0}],&quot;type&quot;:0},{&quot;id&quot;:&quot;2023-09-25T15:12:02&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26.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27.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28.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29.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 name="PA" val="v3.0.1"/>
</p:tagLst>
</file>

<file path=ppt/tags/tag230.xml><?xml version="1.0" encoding="utf-8"?>
<p:tagLst xmlns:p="http://schemas.openxmlformats.org/presentationml/2006/main">
  <p:tag name="KSO_WM_ASSEMBLE_CHIP_INDEX" val="53f115901fe44f3787d5c3752471e8b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f644054ed1e2fb8092e"/>
  <p:tag name="KSO_WM_TEMPLATE_ASSEMBLE_XID" val="60656f644054ed1e2fb8092e"/>
  <p:tag name="KSO_WM_TEMPLATE_CATEGORY" val="diagram"/>
  <p:tag name="KSO_WM_TEMPLATE_INDEX" val="20212843"/>
  <p:tag name="KSO_WM_UNIT_BLOCK" val="0"/>
  <p:tag name="KSO_WM_UNIT_COMPATIBLE" val="0"/>
  <p:tag name="KSO_WM_UNIT_DEC_AREA_ID" val="8cb1ccbfd41a4f08aa021a2337e676d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12843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76"/>
  <p:tag name="WM_BEAUTIFY_ZORDER_FLAG_TAG" val="4"/>
</p:tagLst>
</file>

<file path=ppt/tags/tag231.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25T15:12:02&quot;,&quot;maxSize&quot;:{&quot;size1&quot;:31.1},&quot;minSize&quot;:{&quot;size1&quot;:17.8},&quot;normalSize&quot;:{&quot;size1&quot;:17.8},&quot;subLayout&quot;:[{&quot;id&quot;:&quot;2023-09-25T15:12:02&quot;,&quot;maxSize&quot;:{&quot;size1&quot;:100},&quot;minSize&quot;:{&quot;size1&quot;:61.7},&quot;normalSize&quot;:{&quot;size1&quot;:61.7},&quot;subLayout&quot;:[{&quot;id&quot;:&quot;2023-09-25T15:12:02&quot;,&quot;margin&quot;:{&quot;bottom&quot;:0,&quot;left&quot;:1.2699999809265137,&quot;right&quot;:1.2699999809265137,&quot;top&quot;:0.4230000376701355},&quot;type&quot;:0},{&quot;id&quot;:&quot;2023-09-25T15:12:02&quot;,&quot;margin&quot;:{&quot;bottom&quot;:0.025999998673796654,&quot;left&quot;:1.2699999809265137,&quot;right&quot;:1.2699999809265137,&quot;top&quot;:0.025999998673796654},&quot;type&quot;:0}],&quot;type&quot;:0},{&quot;id&quot;:&quot;2023-09-25T15:12:02&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32.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3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34.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Lst>
</file>

<file path=ppt/tags/tag235.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Lst>
</file>

<file path=ppt/tags/tag236.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HIGHLIGHT" val="0"/>
  <p:tag name="KSO_WM_UNIT_ID" val="diagram20206366_2*l_h_f*1_1_1"/>
  <p:tag name="KSO_WM_UNIT_INDEX" val="1_1_1"/>
  <p:tag name="KSO_WM_UNIT_LAYERLEVEL" val="1_1_1"/>
  <p:tag name="KSO_WM_UNIT_NOCLEAR" val="0"/>
  <p:tag name="KSO_WM_UNIT_PRESET_TEXT" val="单击此处输入你的正文，文字是您思想的提炼，为了最终演示发布的良好效果，请尽量言简意赅的阐述观点；根据需要可酌情增减文字，以便观者可以准确理解您所传达的信息。单击此处输入你的正文，文字就是您思想的提炼。"/>
  <p:tag name="KSO_WM_UNIT_SUBTYPE" val="a"/>
  <p:tag name="KSO_WM_UNIT_TEXT_FILL_FORE_SCHEMECOLOR_INDEX" val="13"/>
  <p:tag name="KSO_WM_UNIT_TEXT_FILL_FORE_SCHEMECOLOR_INDEX_BRIGHTNESS" val="0.35"/>
  <p:tag name="KSO_WM_UNIT_TEXT_FILL_TYPE" val="1"/>
  <p:tag name="KSO_WM_UNIT_TYPE" val="l_h_f"/>
</p:tagLst>
</file>

<file path=ppt/tags/tag237.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HIGHLIGHT" val="0"/>
  <p:tag name="KSO_WM_UNIT_ID" val="diagram20206366_2*l_h_i*1_1_7"/>
  <p:tag name="KSO_WM_UNIT_INDEX" val="1_1_7"/>
  <p:tag name="KSO_WM_UNIT_LAYERLEVEL" val="1_1_1"/>
  <p:tag name="KSO_WM_UNIT_TYPE" val="l_h_i"/>
</p:tagLst>
</file>

<file path=ppt/tags/tag238.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HIGHLIGHT" val="0"/>
  <p:tag name="KSO_WM_UNIT_ID" val="diagram20206366_2*l_h_i*1_1_1"/>
  <p:tag name="KSO_WM_UNIT_INDEX" val="1_1_1"/>
  <p:tag name="KSO_WM_UNIT_LAYERLEVEL" val="1_1_1"/>
  <p:tag name="KSO_WM_UNIT_SUBTYPE" val="d"/>
  <p:tag name="KSO_WM_UNIT_TEXT_FILL_FORE_SCHEMECOLOR_INDEX" val="9"/>
  <p:tag name="KSO_WM_UNIT_TEXT_FILL_FORE_SCHEMECOLOR_INDEX_BRIGHTNESS" val="0.4"/>
  <p:tag name="KSO_WM_UNIT_TEXT_FILL_TYPE" val="1"/>
  <p:tag name="KSO_WM_UNIT_TYPE" val="l_h_i"/>
</p:tagLst>
</file>

<file path=ppt/tags/tag239.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FILL_FORE_SCHEMECOLOR_INDEX" val="7"/>
  <p:tag name="KSO_WM_UNIT_FILL_FORE_SCHEMECOLOR_INDEX_BRIGHTNESS" val="0.6"/>
  <p:tag name="KSO_WM_UNIT_FILL_TYPE" val="1"/>
  <p:tag name="KSO_WM_UNIT_HIGHLIGHT" val="0"/>
  <p:tag name="KSO_WM_UNIT_ID" val="diagram20206366_2*l_h_i*1_1_2"/>
  <p:tag name="KSO_WM_UNIT_INDEX" val="1_1_2"/>
  <p:tag name="KSO_WM_UNIT_LAYERLEVEL" val="1_1_1"/>
  <p:tag name="KSO_WM_UNIT_TEXT_FILL_FORE_SCHEMECOLOR_INDEX" val="13"/>
  <p:tag name="KSO_WM_UNIT_TEXT_FILL_FORE_SCHEMECOLOR_INDEX_BRIGHTNESS" val="0"/>
  <p:tag name="KSO_WM_UNIT_TEXT_FILL_TYPE" val="1"/>
  <p:tag name="KSO_WM_UNIT_TYPE" val="l_h_i"/>
</p:tagLst>
</file>

<file path=ppt/tags/tag2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40.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FILL_FORE_SCHEMECOLOR_INDEX" val="9"/>
  <p:tag name="KSO_WM_UNIT_FILL_FORE_SCHEMECOLOR_INDEX_BRIGHTNESS" val="0.6"/>
  <p:tag name="KSO_WM_UNIT_FILL_TYPE" val="1"/>
  <p:tag name="KSO_WM_UNIT_HIGHLIGHT" val="0"/>
  <p:tag name="KSO_WM_UNIT_ID" val="diagram20206366_2*l_h_i*1_1_3"/>
  <p:tag name="KSO_WM_UNIT_INDEX" val="1_1_3"/>
  <p:tag name="KSO_WM_UNIT_LAYERLEVEL" val="1_1_1"/>
  <p:tag name="KSO_WM_UNIT_TEXT_FILL_FORE_SCHEMECOLOR_INDEX" val="13"/>
  <p:tag name="KSO_WM_UNIT_TEXT_FILL_FORE_SCHEMECOLOR_INDEX_BRIGHTNESS" val="0"/>
  <p:tag name="KSO_WM_UNIT_TEXT_FILL_TYPE" val="1"/>
  <p:tag name="KSO_WM_UNIT_TYPE" val="l_h_i"/>
</p:tagLst>
</file>

<file path=ppt/tags/tag241.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FILL_FORE_SCHEMECOLOR_INDEX" val="9"/>
  <p:tag name="KSO_WM_UNIT_FILL_FORE_SCHEMECOLOR_INDEX_BRIGHTNESS" val="0.4"/>
  <p:tag name="KSO_WM_UNIT_FILL_TYPE" val="1"/>
  <p:tag name="KSO_WM_UNIT_HIGHLIGHT" val="0"/>
  <p:tag name="KSO_WM_UNIT_ID" val="diagram20206366_2*l_h_i*1_1_4"/>
  <p:tag name="KSO_WM_UNIT_INDEX" val="1_1_4"/>
  <p:tag name="KSO_WM_UNIT_LAYERLEVEL" val="1_1_1"/>
  <p:tag name="KSO_WM_UNIT_TEXT_FILL_FORE_SCHEMECOLOR_INDEX" val="13"/>
  <p:tag name="KSO_WM_UNIT_TEXT_FILL_FORE_SCHEMECOLOR_INDEX_BRIGHTNESS" val="0"/>
  <p:tag name="KSO_WM_UNIT_TEXT_FILL_TYPE" val="1"/>
  <p:tag name="KSO_WM_UNIT_TYPE" val="l_h_i"/>
</p:tagLst>
</file>

<file path=ppt/tags/tag242.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FILL_FORE_SCHEMECOLOR_INDEX" val="6"/>
  <p:tag name="KSO_WM_UNIT_FILL_FORE_SCHEMECOLOR_INDEX_BRIGHTNESS" val="0.4"/>
  <p:tag name="KSO_WM_UNIT_FILL_TYPE" val="1"/>
  <p:tag name="KSO_WM_UNIT_HIGHLIGHT" val="0"/>
  <p:tag name="KSO_WM_UNIT_ID" val="diagram20206366_2*l_h_i*1_1_5"/>
  <p:tag name="KSO_WM_UNIT_INDEX" val="1_1_5"/>
  <p:tag name="KSO_WM_UNIT_LAYERLEVEL" val="1_1_1"/>
  <p:tag name="KSO_WM_UNIT_TEXT_FILL_FORE_SCHEMECOLOR_INDEX" val="13"/>
  <p:tag name="KSO_WM_UNIT_TEXT_FILL_FORE_SCHEMECOLOR_INDEX_BRIGHTNESS" val="0"/>
  <p:tag name="KSO_WM_UNIT_TEXT_FILL_TYPE" val="1"/>
  <p:tag name="KSO_WM_UNIT_TYPE" val="l_h_i"/>
</p:tagLst>
</file>

<file path=ppt/tags/tag243.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FILL_FORE_SCHEMECOLOR_INDEX" val="5"/>
  <p:tag name="KSO_WM_UNIT_FILL_FORE_SCHEMECOLOR_INDEX_BRIGHTNESS" val="0.6"/>
  <p:tag name="KSO_WM_UNIT_FILL_TYPE" val="1"/>
  <p:tag name="KSO_WM_UNIT_HIGHLIGHT" val="0"/>
  <p:tag name="KSO_WM_UNIT_ID" val="diagram20206366_2*l_h_i*1_1_6"/>
  <p:tag name="KSO_WM_UNIT_INDEX" val="1_1_6"/>
  <p:tag name="KSO_WM_UNIT_LAYERLEVEL" val="1_1_1"/>
  <p:tag name="KSO_WM_UNIT_TEXT_FILL_FORE_SCHEMECOLOR_INDEX" val="13"/>
  <p:tag name="KSO_WM_UNIT_TEXT_FILL_FORE_SCHEMECOLOR_INDEX_BRIGHTNESS" val="0"/>
  <p:tag name="KSO_WM_UNIT_TEXT_FILL_TYPE" val="1"/>
  <p:tag name="KSO_WM_UNIT_TYPE" val="l_h_i"/>
</p:tagLst>
</file>

<file path=ppt/tags/tag244.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FILL_FORE_SCHEMECOLOR_INDEX" val="10"/>
  <p:tag name="KSO_WM_UNIT_FILL_FORE_SCHEMECOLOR_INDEX_BRIGHTNESS" val="0.6"/>
  <p:tag name="KSO_WM_UNIT_FILL_TYPE" val="1"/>
  <p:tag name="KSO_WM_UNIT_HIGHLIGHT" val="0"/>
  <p:tag name="KSO_WM_UNIT_ID" val="diagram20206366_2*l_h_i*1_1_8"/>
  <p:tag name="KSO_WM_UNIT_INDEX" val="1_1_8"/>
  <p:tag name="KSO_WM_UNIT_LAYERLEVEL" val="1_1_1"/>
  <p:tag name="KSO_WM_UNIT_TEXT_FILL_FORE_SCHEMECOLOR_INDEX" val="13"/>
  <p:tag name="KSO_WM_UNIT_TEXT_FILL_FORE_SCHEMECOLOR_INDEX_BRIGHTNESS" val="0"/>
  <p:tag name="KSO_WM_UNIT_TEXT_FILL_TYPE" val="1"/>
  <p:tag name="KSO_WM_UNIT_TYPE" val="l_h_i"/>
</p:tagLst>
</file>

<file path=ppt/tags/tag245.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HIGHLIGHT" val="0"/>
  <p:tag name="KSO_WM_UNIT_ID" val="diagram20206366_2*l_h_f*1_3_1"/>
  <p:tag name="KSO_WM_UNIT_INDEX" val="1_3_1"/>
  <p:tag name="KSO_WM_UNIT_LAYERLEVEL" val="1_1_1"/>
  <p:tag name="KSO_WM_UNIT_NOCLEAR" val="0"/>
  <p:tag name="KSO_WM_UNIT_PRESET_TEXT" val="单击此处输入你的正文，文字是您思想的提炼，为了最终演示发布的良好效果，请尽量言简意赅的阐述观点；根据需要可酌情增减文字，以便观者可以准确理解您所传达的信息。单击此处输入你的正文，文字就是您思想的提炼。"/>
  <p:tag name="KSO_WM_UNIT_SUBTYPE" val="a"/>
  <p:tag name="KSO_WM_UNIT_TEXT_FILL_FORE_SCHEMECOLOR_INDEX" val="13"/>
  <p:tag name="KSO_WM_UNIT_TEXT_FILL_FORE_SCHEMECOLOR_INDEX_BRIGHTNESS" val="0.35"/>
  <p:tag name="KSO_WM_UNIT_TEXT_FILL_TYPE" val="1"/>
  <p:tag name="KSO_WM_UNIT_TYPE" val="l_h_f"/>
</p:tagLst>
</file>

<file path=ppt/tags/tag246.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HIGHLIGHT" val="0"/>
  <p:tag name="KSO_WM_UNIT_ID" val="diagram20206366_2*l_h_i*1_3_7"/>
  <p:tag name="KSO_WM_UNIT_INDEX" val="1_3_7"/>
  <p:tag name="KSO_WM_UNIT_LAYERLEVEL" val="1_1_1"/>
  <p:tag name="KSO_WM_UNIT_TYPE" val="l_h_i"/>
</p:tagLst>
</file>

<file path=ppt/tags/tag247.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HIGHLIGHT" val="0"/>
  <p:tag name="KSO_WM_UNIT_ID" val="diagram20206366_2*l_h_i*1_3_1"/>
  <p:tag name="KSO_WM_UNIT_INDEX" val="1_3_1"/>
  <p:tag name="KSO_WM_UNIT_LAYERLEVEL" val="1_1_1"/>
  <p:tag name="KSO_WM_UNIT_SUBTYPE" val="d"/>
  <p:tag name="KSO_WM_UNIT_TEXT_FILL_FORE_SCHEMECOLOR_INDEX" val="9"/>
  <p:tag name="KSO_WM_UNIT_TEXT_FILL_FORE_SCHEMECOLOR_INDEX_BRIGHTNESS" val="0.4"/>
  <p:tag name="KSO_WM_UNIT_TEXT_FILL_TYPE" val="1"/>
  <p:tag name="KSO_WM_UNIT_TYPE" val="l_h_i"/>
</p:tagLst>
</file>

<file path=ppt/tags/tag248.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FILL_FORE_SCHEMECOLOR_INDEX" val="7"/>
  <p:tag name="KSO_WM_UNIT_FILL_FORE_SCHEMECOLOR_INDEX_BRIGHTNESS" val="0.6"/>
  <p:tag name="KSO_WM_UNIT_FILL_TYPE" val="1"/>
  <p:tag name="KSO_WM_UNIT_HIGHLIGHT" val="0"/>
  <p:tag name="KSO_WM_UNIT_ID" val="diagram20206366_2*l_h_i*1_3_2"/>
  <p:tag name="KSO_WM_UNIT_INDEX" val="1_3_2"/>
  <p:tag name="KSO_WM_UNIT_LAYERLEVEL" val="1_1_1"/>
  <p:tag name="KSO_WM_UNIT_TEXT_FILL_FORE_SCHEMECOLOR_INDEX" val="13"/>
  <p:tag name="KSO_WM_UNIT_TEXT_FILL_FORE_SCHEMECOLOR_INDEX_BRIGHTNESS" val="0"/>
  <p:tag name="KSO_WM_UNIT_TEXT_FILL_TYPE" val="1"/>
  <p:tag name="KSO_WM_UNIT_TYPE" val="l_h_i"/>
</p:tagLst>
</file>

<file path=ppt/tags/tag249.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FILL_FORE_SCHEMECOLOR_INDEX" val="9"/>
  <p:tag name="KSO_WM_UNIT_FILL_FORE_SCHEMECOLOR_INDEX_BRIGHTNESS" val="0.6"/>
  <p:tag name="KSO_WM_UNIT_FILL_TYPE" val="1"/>
  <p:tag name="KSO_WM_UNIT_HIGHLIGHT" val="0"/>
  <p:tag name="KSO_WM_UNIT_ID" val="diagram20206366_2*l_h_i*1_3_3"/>
  <p:tag name="KSO_WM_UNIT_INDEX" val="1_3_3"/>
  <p:tag name="KSO_WM_UNIT_LAYERLEVEL" val="1_1_1"/>
  <p:tag name="KSO_WM_UNIT_TEXT_FILL_FORE_SCHEMECOLOR_INDEX" val="13"/>
  <p:tag name="KSO_WM_UNIT_TEXT_FILL_FORE_SCHEMECOLOR_INDEX_BRIGHTNESS" val="0"/>
  <p:tag name="KSO_WM_UNIT_TEXT_FILL_TYPE" val="1"/>
  <p:tag name="KSO_WM_UNIT_TYPE" val="l_h_i"/>
</p:tagLst>
</file>

<file path=ppt/tags/tag2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50.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FILL_FORE_SCHEMECOLOR_INDEX" val="9"/>
  <p:tag name="KSO_WM_UNIT_FILL_FORE_SCHEMECOLOR_INDEX_BRIGHTNESS" val="0.4"/>
  <p:tag name="KSO_WM_UNIT_FILL_TYPE" val="1"/>
  <p:tag name="KSO_WM_UNIT_HIGHLIGHT" val="0"/>
  <p:tag name="KSO_WM_UNIT_ID" val="diagram20206366_2*l_h_i*1_3_4"/>
  <p:tag name="KSO_WM_UNIT_INDEX" val="1_3_4"/>
  <p:tag name="KSO_WM_UNIT_LAYERLEVEL" val="1_1_1"/>
  <p:tag name="KSO_WM_UNIT_TEXT_FILL_FORE_SCHEMECOLOR_INDEX" val="13"/>
  <p:tag name="KSO_WM_UNIT_TEXT_FILL_FORE_SCHEMECOLOR_INDEX_BRIGHTNESS" val="0"/>
  <p:tag name="KSO_WM_UNIT_TEXT_FILL_TYPE" val="1"/>
  <p:tag name="KSO_WM_UNIT_TYPE" val="l_h_i"/>
</p:tagLst>
</file>

<file path=ppt/tags/tag251.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FILL_FORE_SCHEMECOLOR_INDEX" val="6"/>
  <p:tag name="KSO_WM_UNIT_FILL_FORE_SCHEMECOLOR_INDEX_BRIGHTNESS" val="0.4"/>
  <p:tag name="KSO_WM_UNIT_FILL_TYPE" val="1"/>
  <p:tag name="KSO_WM_UNIT_HIGHLIGHT" val="0"/>
  <p:tag name="KSO_WM_UNIT_ID" val="diagram20206366_2*l_h_i*1_3_5"/>
  <p:tag name="KSO_WM_UNIT_INDEX" val="1_3_5"/>
  <p:tag name="KSO_WM_UNIT_LAYERLEVEL" val="1_1_1"/>
  <p:tag name="KSO_WM_UNIT_TEXT_FILL_FORE_SCHEMECOLOR_INDEX" val="13"/>
  <p:tag name="KSO_WM_UNIT_TEXT_FILL_FORE_SCHEMECOLOR_INDEX_BRIGHTNESS" val="0"/>
  <p:tag name="KSO_WM_UNIT_TEXT_FILL_TYPE" val="1"/>
  <p:tag name="KSO_WM_UNIT_TYPE" val="l_h_i"/>
</p:tagLst>
</file>

<file path=ppt/tags/tag252.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FILL_FORE_SCHEMECOLOR_INDEX" val="5"/>
  <p:tag name="KSO_WM_UNIT_FILL_FORE_SCHEMECOLOR_INDEX_BRIGHTNESS" val="0.6"/>
  <p:tag name="KSO_WM_UNIT_FILL_TYPE" val="1"/>
  <p:tag name="KSO_WM_UNIT_HIGHLIGHT" val="0"/>
  <p:tag name="KSO_WM_UNIT_ID" val="diagram20206366_2*l_h_i*1_3_6"/>
  <p:tag name="KSO_WM_UNIT_INDEX" val="1_3_6"/>
  <p:tag name="KSO_WM_UNIT_LAYERLEVEL" val="1_1_1"/>
  <p:tag name="KSO_WM_UNIT_TEXT_FILL_FORE_SCHEMECOLOR_INDEX" val="13"/>
  <p:tag name="KSO_WM_UNIT_TEXT_FILL_FORE_SCHEMECOLOR_INDEX_BRIGHTNESS" val="0"/>
  <p:tag name="KSO_WM_UNIT_TEXT_FILL_TYPE" val="1"/>
  <p:tag name="KSO_WM_UNIT_TYPE" val="l_h_i"/>
</p:tagLst>
</file>

<file path=ppt/tags/tag253.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FILL_FORE_SCHEMECOLOR_INDEX" val="10"/>
  <p:tag name="KSO_WM_UNIT_FILL_FORE_SCHEMECOLOR_INDEX_BRIGHTNESS" val="0.6"/>
  <p:tag name="KSO_WM_UNIT_FILL_TYPE" val="1"/>
  <p:tag name="KSO_WM_UNIT_HIGHLIGHT" val="0"/>
  <p:tag name="KSO_WM_UNIT_ID" val="diagram20206366_2*l_h_i*1_3_8"/>
  <p:tag name="KSO_WM_UNIT_INDEX" val="1_3_8"/>
  <p:tag name="KSO_WM_UNIT_LAYERLEVEL" val="1_1_1"/>
  <p:tag name="KSO_WM_UNIT_TEXT_FILL_FORE_SCHEMECOLOR_INDEX" val="13"/>
  <p:tag name="KSO_WM_UNIT_TEXT_FILL_FORE_SCHEMECOLOR_INDEX_BRIGHTNESS" val="0"/>
  <p:tag name="KSO_WM_UNIT_TEXT_FILL_TYPE" val="1"/>
  <p:tag name="KSO_WM_UNIT_TYPE" val="l_h_i"/>
</p:tagLst>
</file>

<file path=ppt/tags/tag254.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HIGHLIGHT" val="0"/>
  <p:tag name="KSO_WM_UNIT_ID" val="diagram20206366_2*l_h_f*1_2_1"/>
  <p:tag name="KSO_WM_UNIT_INDEX" val="1_2_1"/>
  <p:tag name="KSO_WM_UNIT_LAYERLEVEL" val="1_1_1"/>
  <p:tag name="KSO_WM_UNIT_NOCLEAR" val="0"/>
  <p:tag name="KSO_WM_UNIT_PRESET_TEXT" val="单击此处输入你的正文，文字是您思想的提炼，为了最终演示发布的良好效果，请尽量言简意赅的阐述观点；根据需要可酌情增减文字，以便观者可以准确理解您所传达的信息。单击此处输入你的正文，文字就是您思想的提炼。"/>
  <p:tag name="KSO_WM_UNIT_SUBTYPE" val="a"/>
  <p:tag name="KSO_WM_UNIT_TEXT_FILL_FORE_SCHEMECOLOR_INDEX" val="13"/>
  <p:tag name="KSO_WM_UNIT_TEXT_FILL_FORE_SCHEMECOLOR_INDEX_BRIGHTNESS" val="0.35"/>
  <p:tag name="KSO_WM_UNIT_TEXT_FILL_TYPE" val="1"/>
  <p:tag name="KSO_WM_UNIT_TYPE" val="l_h_f"/>
</p:tagLst>
</file>

<file path=ppt/tags/tag255.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HIGHLIGHT" val="0"/>
  <p:tag name="KSO_WM_UNIT_ID" val="diagram20206366_2*l_h_i*1_2_7"/>
  <p:tag name="KSO_WM_UNIT_INDEX" val="1_2_7"/>
  <p:tag name="KSO_WM_UNIT_LAYERLEVEL" val="1_1_1"/>
  <p:tag name="KSO_WM_UNIT_TYPE" val="l_h_i"/>
</p:tagLst>
</file>

<file path=ppt/tags/tag256.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HIGHLIGHT" val="0"/>
  <p:tag name="KSO_WM_UNIT_ID" val="diagram20206366_2*l_h_i*1_2_1"/>
  <p:tag name="KSO_WM_UNIT_INDEX" val="1_2_1"/>
  <p:tag name="KSO_WM_UNIT_LAYERLEVEL" val="1_1_1"/>
  <p:tag name="KSO_WM_UNIT_SUBTYPE" val="d"/>
  <p:tag name="KSO_WM_UNIT_TEXT_FILL_FORE_SCHEMECOLOR_INDEX" val="9"/>
  <p:tag name="KSO_WM_UNIT_TEXT_FILL_FORE_SCHEMECOLOR_INDEX_BRIGHTNESS" val="0.4"/>
  <p:tag name="KSO_WM_UNIT_TEXT_FILL_TYPE" val="1"/>
  <p:tag name="KSO_WM_UNIT_TYPE" val="l_h_i"/>
</p:tagLst>
</file>

<file path=ppt/tags/tag257.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FILL_FORE_SCHEMECOLOR_INDEX" val="7"/>
  <p:tag name="KSO_WM_UNIT_FILL_FORE_SCHEMECOLOR_INDEX_BRIGHTNESS" val="0.6"/>
  <p:tag name="KSO_WM_UNIT_FILL_TYPE" val="1"/>
  <p:tag name="KSO_WM_UNIT_HIGHLIGHT" val="0"/>
  <p:tag name="KSO_WM_UNIT_ID" val="diagram20206366_2*l_h_i*1_2_2"/>
  <p:tag name="KSO_WM_UNIT_INDEX" val="1_2_2"/>
  <p:tag name="KSO_WM_UNIT_LAYERLEVEL" val="1_1_1"/>
  <p:tag name="KSO_WM_UNIT_TEXT_FILL_FORE_SCHEMECOLOR_INDEX" val="13"/>
  <p:tag name="KSO_WM_UNIT_TEXT_FILL_FORE_SCHEMECOLOR_INDEX_BRIGHTNESS" val="0"/>
  <p:tag name="KSO_WM_UNIT_TEXT_FILL_TYPE" val="1"/>
  <p:tag name="KSO_WM_UNIT_TYPE" val="l_h_i"/>
</p:tagLst>
</file>

<file path=ppt/tags/tag258.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FILL_FORE_SCHEMECOLOR_INDEX" val="9"/>
  <p:tag name="KSO_WM_UNIT_FILL_FORE_SCHEMECOLOR_INDEX_BRIGHTNESS" val="0.6"/>
  <p:tag name="KSO_WM_UNIT_FILL_TYPE" val="1"/>
  <p:tag name="KSO_WM_UNIT_HIGHLIGHT" val="0"/>
  <p:tag name="KSO_WM_UNIT_ID" val="diagram20206366_2*l_h_i*1_2_3"/>
  <p:tag name="KSO_WM_UNIT_INDEX" val="1_2_3"/>
  <p:tag name="KSO_WM_UNIT_LAYERLEVEL" val="1_1_1"/>
  <p:tag name="KSO_WM_UNIT_TEXT_FILL_FORE_SCHEMECOLOR_INDEX" val="13"/>
  <p:tag name="KSO_WM_UNIT_TEXT_FILL_FORE_SCHEMECOLOR_INDEX_BRIGHTNESS" val="0"/>
  <p:tag name="KSO_WM_UNIT_TEXT_FILL_TYPE" val="1"/>
  <p:tag name="KSO_WM_UNIT_TYPE" val="l_h_i"/>
</p:tagLst>
</file>

<file path=ppt/tags/tag259.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FILL_FORE_SCHEMECOLOR_INDEX" val="9"/>
  <p:tag name="KSO_WM_UNIT_FILL_FORE_SCHEMECOLOR_INDEX_BRIGHTNESS" val="0.4"/>
  <p:tag name="KSO_WM_UNIT_FILL_TYPE" val="1"/>
  <p:tag name="KSO_WM_UNIT_HIGHLIGHT" val="0"/>
  <p:tag name="KSO_WM_UNIT_ID" val="diagram20206366_2*l_h_i*1_2_4"/>
  <p:tag name="KSO_WM_UNIT_INDEX" val="1_2_4"/>
  <p:tag name="KSO_WM_UNIT_LAYERLEVEL" val="1_1_1"/>
  <p:tag name="KSO_WM_UNIT_TEXT_FILL_FORE_SCHEMECOLOR_INDEX" val="13"/>
  <p:tag name="KSO_WM_UNIT_TEXT_FILL_FORE_SCHEMECOLOR_INDEX_BRIGHTNESS" val="0"/>
  <p:tag name="KSO_WM_UNIT_TEXT_FILL_TYPE" val="1"/>
  <p:tag name="KSO_WM_UNIT_TYPE" val="l_h_i"/>
</p:tagLst>
</file>

<file path=ppt/tags/tag2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60.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FILL_FORE_SCHEMECOLOR_INDEX" val="6"/>
  <p:tag name="KSO_WM_UNIT_FILL_FORE_SCHEMECOLOR_INDEX_BRIGHTNESS" val="0.4"/>
  <p:tag name="KSO_WM_UNIT_FILL_TYPE" val="1"/>
  <p:tag name="KSO_WM_UNIT_HIGHLIGHT" val="0"/>
  <p:tag name="KSO_WM_UNIT_ID" val="diagram20206366_2*l_h_i*1_2_5"/>
  <p:tag name="KSO_WM_UNIT_INDEX" val="1_2_5"/>
  <p:tag name="KSO_WM_UNIT_LAYERLEVEL" val="1_1_1"/>
  <p:tag name="KSO_WM_UNIT_TEXT_FILL_FORE_SCHEMECOLOR_INDEX" val="13"/>
  <p:tag name="KSO_WM_UNIT_TEXT_FILL_FORE_SCHEMECOLOR_INDEX_BRIGHTNESS" val="0"/>
  <p:tag name="KSO_WM_UNIT_TEXT_FILL_TYPE" val="1"/>
  <p:tag name="KSO_WM_UNIT_TYPE" val="l_h_i"/>
</p:tagLst>
</file>

<file path=ppt/tags/tag261.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FILL_FORE_SCHEMECOLOR_INDEX" val="5"/>
  <p:tag name="KSO_WM_UNIT_FILL_FORE_SCHEMECOLOR_INDEX_BRIGHTNESS" val="0.6"/>
  <p:tag name="KSO_WM_UNIT_FILL_TYPE" val="1"/>
  <p:tag name="KSO_WM_UNIT_HIGHLIGHT" val="0"/>
  <p:tag name="KSO_WM_UNIT_ID" val="diagram20206366_2*l_h_i*1_2_6"/>
  <p:tag name="KSO_WM_UNIT_INDEX" val="1_2_6"/>
  <p:tag name="KSO_WM_UNIT_LAYERLEVEL" val="1_1_1"/>
  <p:tag name="KSO_WM_UNIT_TEXT_FILL_FORE_SCHEMECOLOR_INDEX" val="13"/>
  <p:tag name="KSO_WM_UNIT_TEXT_FILL_FORE_SCHEMECOLOR_INDEX_BRIGHTNESS" val="0"/>
  <p:tag name="KSO_WM_UNIT_TEXT_FILL_TYPE" val="1"/>
  <p:tag name="KSO_WM_UNIT_TYPE" val="l_h_i"/>
</p:tagLst>
</file>

<file path=ppt/tags/tag262.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06366"/>
  <p:tag name="KSO_WM_UNIT_COMPATIBLE" val="0"/>
  <p:tag name="KSO_WM_UNIT_DIAGRAM_ISNUMVISUAL" val="0"/>
  <p:tag name="KSO_WM_UNIT_DIAGRAM_ISREFERUNIT" val="0"/>
  <p:tag name="KSO_WM_UNIT_FILL_FORE_SCHEMECOLOR_INDEX" val="10"/>
  <p:tag name="KSO_WM_UNIT_FILL_FORE_SCHEMECOLOR_INDEX_BRIGHTNESS" val="0.6"/>
  <p:tag name="KSO_WM_UNIT_FILL_TYPE" val="1"/>
  <p:tag name="KSO_WM_UNIT_HIGHLIGHT" val="0"/>
  <p:tag name="KSO_WM_UNIT_ID" val="diagram20206366_2*l_h_i*1_2_8"/>
  <p:tag name="KSO_WM_UNIT_INDEX" val="1_2_8"/>
  <p:tag name="KSO_WM_UNIT_LAYERLEVEL" val="1_1_1"/>
  <p:tag name="KSO_WM_UNIT_TEXT_FILL_FORE_SCHEMECOLOR_INDEX" val="13"/>
  <p:tag name="KSO_WM_UNIT_TEXT_FILL_FORE_SCHEMECOLOR_INDEX_BRIGHTNESS" val="0"/>
  <p:tag name="KSO_WM_UNIT_TEXT_FILL_TYPE" val="1"/>
  <p:tag name="KSO_WM_UNIT_TYPE" val="l_h_i"/>
</p:tagLst>
</file>

<file path=ppt/tags/tag263.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25T15:12:02&quot;,&quot;maxSize&quot;:{&quot;size1&quot;:31.1},&quot;minSize&quot;:{&quot;size1&quot;:17.8},&quot;normalSize&quot;:{&quot;size1&quot;:17.8},&quot;subLayout&quot;:[{&quot;id&quot;:&quot;2023-09-25T15:12:02&quot;,&quot;maxSize&quot;:{&quot;size1&quot;:100},&quot;minSize&quot;:{&quot;size1&quot;:61.7},&quot;normalSize&quot;:{&quot;size1&quot;:61.7},&quot;subLayout&quot;:[{&quot;id&quot;:&quot;2023-09-25T15:12:02&quot;,&quot;margin&quot;:{&quot;bottom&quot;:0,&quot;left&quot;:1.2699999809265137,&quot;right&quot;:1.2699999809265137,&quot;top&quot;:0.4230000376701355},&quot;type&quot;:0},{&quot;id&quot;:&quot;2023-09-25T15:12:02&quot;,&quot;margin&quot;:{&quot;bottom&quot;:0.025999998673796654,&quot;left&quot;:1.2699999809265137,&quot;right&quot;:1.2699999809265137,&quot;top&quot;:0.025999998673796654},&quot;type&quot;:0}],&quot;type&quot;:0},{&quot;id&quot;:&quot;2023-09-25T15:12:02&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64.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65.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66.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67.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68.xml><?xml version="1.0" encoding="utf-8"?>
<p:tagLst xmlns:p="http://schemas.openxmlformats.org/presentationml/2006/main">
  <p:tag name="KSO_WM_ASSEMBLE_CHIP_INDEX" val="53f115901fe44f3787d5c3752471e8b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f644054ed1e2fb8092e"/>
  <p:tag name="KSO_WM_TEMPLATE_ASSEMBLE_XID" val="60656f644054ed1e2fb8092e"/>
  <p:tag name="KSO_WM_TEMPLATE_CATEGORY" val="diagram"/>
  <p:tag name="KSO_WM_TEMPLATE_INDEX" val="20212843"/>
  <p:tag name="KSO_WM_UNIT_BLOCK" val="0"/>
  <p:tag name="KSO_WM_UNIT_COMPATIBLE" val="0"/>
  <p:tag name="KSO_WM_UNIT_DEC_AREA_ID" val="8cb1ccbfd41a4f08aa021a2337e676d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12843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76"/>
  <p:tag name="WM_BEAUTIFY_ZORDER_FLAG_TAG" val="4"/>
</p:tagLst>
</file>

<file path=ppt/tags/tag269.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25T15:12:02&quot;,&quot;maxSize&quot;:{&quot;size1&quot;:31.1},&quot;minSize&quot;:{&quot;size1&quot;:17.8},&quot;normalSize&quot;:{&quot;size1&quot;:17.8},&quot;subLayout&quot;:[{&quot;id&quot;:&quot;2023-09-25T15:12:02&quot;,&quot;maxSize&quot;:{&quot;size1&quot;:100},&quot;minSize&quot;:{&quot;size1&quot;:61.7},&quot;normalSize&quot;:{&quot;size1&quot;:61.7},&quot;subLayout&quot;:[{&quot;id&quot;:&quot;2023-09-25T15:12:02&quot;,&quot;margin&quot;:{&quot;bottom&quot;:0,&quot;left&quot;:1.2699999809265137,&quot;right&quot;:1.2699999809265137,&quot;top&quot;:0.4230000376701355},&quot;type&quot;:0},{&quot;id&quot;:&quot;2023-09-25T15:12:02&quot;,&quot;margin&quot;:{&quot;bottom&quot;:0.025999998673796654,&quot;left&quot;:1.2699999809265137,&quot;right&quot;:1.2699999809265137,&quot;top&quot;:0.025999998673796654},&quot;type&quot;:0}],&quot;type&quot;:0},{&quot;id&quot;:&quot;2023-09-25T15:12:02&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70.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71.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72.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73.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74.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2"/>
  <p:tag name="KSO_WM_UNIT_INDEX" val="2"/>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5"/>
</p:tagLst>
</file>

<file path=ppt/tags/tag275.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3"/>
  <p:tag name="KSO_WM_UNIT_INDEX" val="3"/>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6"/>
</p:tagLst>
</file>

<file path=ppt/tags/tag276.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4"/>
  <p:tag name="KSO_WM_UNIT_INDEX" val="4"/>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7"/>
</p:tagLst>
</file>

<file path=ppt/tags/tag277.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5"/>
  <p:tag name="KSO_WM_UNIT_INDEX" val="5"/>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8"/>
</p:tagLst>
</file>

<file path=ppt/tags/tag278.xml><?xml version="1.0" encoding="utf-8"?>
<p:tagLst xmlns:p="http://schemas.openxmlformats.org/presentationml/2006/main">
  <p:tag name="KSO_WM_ASSEMBLE_CHIP_INDEX" val="ff7d2160ef064691979e787d147d2e4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8604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88"/>
  <p:tag name="WM_BEAUTIFY_ZORDER_FLAG_TAG" val="9"/>
</p:tagLst>
</file>

<file path=ppt/tags/tag279.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25T15:12:02&quot;,&quot;maxSize&quot;:{&quot;size1&quot;:31.1},&quot;minSize&quot;:{&quot;size1&quot;:17.8},&quot;normalSize&quot;:{&quot;size1&quot;:17.8},&quot;subLayout&quot;:[{&quot;id&quot;:&quot;2023-09-25T15:12:02&quot;,&quot;maxSize&quot;:{&quot;size1&quot;:100},&quot;minSize&quot;:{&quot;size1&quot;:61.7},&quot;normalSize&quot;:{&quot;size1&quot;:61.7},&quot;subLayout&quot;:[{&quot;id&quot;:&quot;2023-09-25T15:12:02&quot;,&quot;margin&quot;:{&quot;bottom&quot;:0,&quot;left&quot;:1.2699999809265137,&quot;right&quot;:1.2699999809265137,&quot;top&quot;:0.4230000376701355},&quot;type&quot;:0},{&quot;id&quot;:&quot;2023-09-25T15:12:02&quot;,&quot;margin&quot;:{&quot;bottom&quot;:0.025999998673796654,&quot;left&quot;:1.2699999809265137,&quot;right&quot;:1.2699999809265137,&quot;top&quot;:0.025999998673796654},&quot;type&quot;:0}],&quot;type&quot;:0},{&quot;id&quot;:&quot;2023-09-25T15:12:02&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80.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81.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82.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83.xml><?xml version="1.0" encoding="utf-8"?>
<p:tagLst xmlns:p="http://schemas.openxmlformats.org/presentationml/2006/main">
  <p:tag name="KSO_WM_ASSEMBLE_CHIP_INDEX" val="53f115901fe44f3787d5c3752471e8b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f644054ed1e2fb8092e"/>
  <p:tag name="KSO_WM_TEMPLATE_ASSEMBLE_XID" val="60656f644054ed1e2fb8092e"/>
  <p:tag name="KSO_WM_TEMPLATE_CATEGORY" val="diagram"/>
  <p:tag name="KSO_WM_TEMPLATE_INDEX" val="20212843"/>
  <p:tag name="KSO_WM_UNIT_BLOCK" val="0"/>
  <p:tag name="KSO_WM_UNIT_COMPATIBLE" val="0"/>
  <p:tag name="KSO_WM_UNIT_DEC_AREA_ID" val="8cb1ccbfd41a4f08aa021a2337e676d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12843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76"/>
  <p:tag name="WM_BEAUTIFY_ZORDER_FLAG_TAG" val="3"/>
</p:tagLst>
</file>

<file path=ppt/tags/tag284.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25T15:12:02&quot;,&quot;maxSize&quot;:{&quot;size1&quot;:20},&quot;minSize&quot;:{&quot;size1&quot;:11.2},&quot;normalSize&quot;:{&quot;size1&quot;:11.2},&quot;subLayout&quot;:[{&quot;id&quot;:&quot;2023-09-25T15:12:02&quot;,&quot;margin&quot;:{&quot;bottom&quot;:0.025999998673796654,&quot;left&quot;:1.2699999809265137,&quot;right&quot;:1.2699999809265137,&quot;top&quot;:0.4230000376701355},&quot;type&quot;:0},{&quot;id&quot;:&quot;2023-09-25T15:12:02&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85.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86.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87.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88.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2"/>
  <p:tag name="KSO_WM_UNIT_INDEX" val="2"/>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4"/>
</p:tagLst>
</file>

<file path=ppt/tags/tag289.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3"/>
  <p:tag name="KSO_WM_UNIT_INDEX" val="3"/>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5"/>
</p:tagLst>
</file>

<file path=ppt/tags/tag2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90.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4"/>
  <p:tag name="KSO_WM_UNIT_INDEX" val="4"/>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6"/>
</p:tagLst>
</file>

<file path=ppt/tags/tag291.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5"/>
  <p:tag name="KSO_WM_UNIT_INDEX" val="5"/>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7"/>
</p:tagLst>
</file>

<file path=ppt/tags/tag292.xml><?xml version="1.0" encoding="utf-8"?>
<p:tagLst xmlns:p="http://schemas.openxmlformats.org/presentationml/2006/main">
  <p:tag name="KSO_WM_ASSEMBLE_CHIP_INDEX" val="ff7d2160ef064691979e787d147d2e4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8604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88"/>
  <p:tag name="WM_BEAUTIFY_ZORDER_FLAG_TAG" val="8"/>
</p:tagLst>
</file>

<file path=ppt/tags/tag293.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25T15:12:02&quot;,&quot;maxSize&quot;:{&quot;size1&quot;:20},&quot;minSize&quot;:{&quot;size1&quot;:11.2},&quot;normalSize&quot;:{&quot;size1&quot;:11.2},&quot;subLayout&quot;:[{&quot;id&quot;:&quot;2023-09-25T15:12:02&quot;,&quot;margin&quot;:{&quot;bottom&quot;:0.025999998673796654,&quot;left&quot;:1.2699999809265137,&quot;right&quot;:1.2699999809265137,&quot;top&quot;:0.4230000376701355},&quot;type&quot;:0},{&quot;id&quot;:&quot;2023-09-25T15:12:02&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94.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95.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96.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97.xml><?xml version="1.0" encoding="utf-8"?>
<p:tagLst xmlns:p="http://schemas.openxmlformats.org/presentationml/2006/main">
  <p:tag name="KSO_WM_ASSEMBLE_CHIP_INDEX" val="53f115901fe44f3787d5c3752471e8b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f644054ed1e2fb8092e"/>
  <p:tag name="KSO_WM_TEMPLATE_ASSEMBLE_XID" val="60656f644054ed1e2fb8092e"/>
  <p:tag name="KSO_WM_TEMPLATE_CATEGORY" val="diagram"/>
  <p:tag name="KSO_WM_TEMPLATE_INDEX" val="20212843"/>
  <p:tag name="KSO_WM_UNIT_BLOCK" val="0"/>
  <p:tag name="KSO_WM_UNIT_COMPATIBLE" val="0"/>
  <p:tag name="KSO_WM_UNIT_DEC_AREA_ID" val="8cb1ccbfd41a4f08aa021a2337e676d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12843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76"/>
  <p:tag name="WM_BEAUTIFY_ZORDER_FLAG_TAG" val="3"/>
</p:tagLst>
</file>

<file path=ppt/tags/tag298.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25T15:12:02&quot;,&quot;maxSize&quot;:{&quot;size1&quot;:20},&quot;minSize&quot;:{&quot;size1&quot;:11.2},&quot;normalSize&quot;:{&quot;size1&quot;:11.2},&quot;subLayout&quot;:[{&quot;id&quot;:&quot;2023-09-25T15:12:02&quot;,&quot;margin&quot;:{&quot;bottom&quot;:0.025999998673796654,&quot;left&quot;:1.2699999809265137,&quot;right&quot;:1.2699999809265137,&quot;top&quot;:0.4230000376701355},&quot;type&quot;:0},{&quot;id&quot;:&quot;2023-09-25T15:12:02&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99.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3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00.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01.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302.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303.xml><?xml version="1.0" encoding="utf-8"?>
<p:tagLst xmlns:p="http://schemas.openxmlformats.org/presentationml/2006/main">
  <p:tag name="KSO_WM_ASSEMBLE_CHIP_INDEX" val="53f115901fe44f3787d5c3752471e8b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f644054ed1e2fb8092e"/>
  <p:tag name="KSO_WM_TEMPLATE_ASSEMBLE_XID" val="60656f644054ed1e2fb8092e"/>
  <p:tag name="KSO_WM_TEMPLATE_CATEGORY" val="diagram"/>
  <p:tag name="KSO_WM_TEMPLATE_INDEX" val="20212843"/>
  <p:tag name="KSO_WM_UNIT_BLOCK" val="0"/>
  <p:tag name="KSO_WM_UNIT_COMPATIBLE" val="0"/>
  <p:tag name="KSO_WM_UNIT_DEC_AREA_ID" val="8cb1ccbfd41a4f08aa021a2337e676d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12843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76"/>
  <p:tag name="WM_BEAUTIFY_ZORDER_FLAG_TAG" val="3"/>
</p:tagLst>
</file>

<file path=ppt/tags/tag304.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25T15:12:02&quot;,&quot;maxSize&quot;:{&quot;size1&quot;:20},&quot;minSize&quot;:{&quot;size1&quot;:11.2},&quot;normalSize&quot;:{&quot;size1&quot;:11.2},&quot;subLayout&quot;:[{&quot;id&quot;:&quot;2023-09-25T15:12:02&quot;,&quot;margin&quot;:{&quot;bottom&quot;:0.025999998673796654,&quot;left&quot;:1.2699999809265137,&quot;right&quot;:1.2699999809265137,&quot;top&quot;:0.4230000376701355},&quot;type&quot;:0},{&quot;id&quot;:&quot;2023-09-25T15:12:02&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305.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06.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07.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308.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309.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4"/>
</p:tagLst>
</file>

<file path=ppt/tags/tag3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10.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25T15:12:02&quot;,&quot;maxSize&quot;:{&quot;size1&quot;:20},&quot;minSize&quot;:{&quot;size1&quot;:11.2},&quot;normalSize&quot;:{&quot;size1&quot;:11.2},&quot;subLayout&quot;:[{&quot;id&quot;:&quot;2023-09-25T15:12:02&quot;,&quot;margin&quot;:{&quot;bottom&quot;:0.025999998673796654,&quot;left&quot;:1.2699999809265137,&quot;right&quot;:1.2699999809265137,&quot;top&quot;:0.4230000376701355},&quot;type&quot;:0},{&quot;id&quot;:&quot;2023-09-25T15:12:02&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311.xml><?xml version="1.0" encoding="utf-8"?>
<p:tagLst xmlns:p="http://schemas.openxmlformats.org/presentationml/2006/main">
  <p:tag name="KSO_WM_BEAUTIFY_FLAG" val="#wm#"/>
  <p:tag name="KSO_WM_TAG_VERSION" val="1.0"/>
  <p:tag name="KSO_WM_TEMPLATE_CATEGORY" val="custom"/>
  <p:tag name="KSO_WM_TEMPLATE_INDEX" val="20200221"/>
  <p:tag name="KSO_WM_UNIT_COMPATIBLE" val="0"/>
  <p:tag name="KSO_WM_UNIT_DIAGRAM_ISNUMVISUAL" val="0"/>
  <p:tag name="KSO_WM_UNIT_DIAGRAM_ISREFERUNIT" val="0"/>
  <p:tag name="KSO_WM_UNIT_HIGHLIGHT" val="0"/>
  <p:tag name="KSO_WM_UNIT_ID" val="custom20200221_17*a*1"/>
  <p:tag name="KSO_WM_UNIT_INDEX" val="1"/>
  <p:tag name="KSO_WM_UNIT_ISCONTENTSTITLE" val="0"/>
  <p:tag name="KSO_WM_UNIT_ISNUMDGMTITLE" val="0"/>
  <p:tag name="KSO_WM_UNIT_LAYERLEVEL" val="1"/>
  <p:tag name="KSO_WM_UNIT_NOCLEAR" val="1"/>
  <p:tag name="KSO_WM_UNIT_PRESET_TEXT" val="THANKS"/>
  <p:tag name="KSO_WM_UNIT_TEXT_FILL_FORE_SCHEMECOLOR_INDEX" val="14"/>
  <p:tag name="KSO_WM_UNIT_TEXT_FILL_FORE_SCHEMECOLOR_INDEX_BRIGHTNESS" val="0"/>
  <p:tag name="KSO_WM_UNIT_TEXT_FILL_TYPE" val="1"/>
  <p:tag name="KSO_WM_UNIT_TYPE" val="a"/>
  <p:tag name="KSO_WM_UNIT_VALUE" val="8"/>
</p:tagLst>
</file>

<file path=ppt/tags/tag312.xml><?xml version="1.0" encoding="utf-8"?>
<p:tagLst xmlns:p="http://schemas.openxmlformats.org/presentationml/2006/main">
  <p:tag name="KSO_WM_BEAUTIFY_FLAG" val="#wm#"/>
  <p:tag name="KSO_WM_SLIDE_ID" val="custom20200221_17"/>
  <p:tag name="KSO_WM_SLIDE_INDEX" val="17"/>
  <p:tag name="KSO_WM_SLIDE_ITEM_CNT" val="0"/>
  <p:tag name="KSO_WM_SLIDE_LAYOUT" val="a_b"/>
  <p:tag name="KSO_WM_SLIDE_LAYOUT_CNT" val="1_1"/>
  <p:tag name="KSO_WM_SLIDE_SUBTYPE" val="pureTxt"/>
  <p:tag name="KSO_WM_SLIDE_TYPE" val="endPage"/>
  <p:tag name="KSO_WM_TAG_VERSION" val="1.0"/>
  <p:tag name="KSO_WM_TEMPLATE_CATEGORY" val="custom"/>
  <p:tag name="KSO_WM_TEMPLATE_COLOR_TYPE" val="1"/>
  <p:tag name="KSO_WM_TEMPLATE_INDEX" val="20200221"/>
  <p:tag name="KSO_WM_TEMPLATE_MASTER_TYPE" val="1"/>
  <p:tag name="KSO_WM_TEMPLATE_SUBCATEGORY" val="17"/>
</p:tagLst>
</file>

<file path=ppt/tags/tag313.xml><?xml version="1.0" encoding="utf-8"?>
<p:tagLst xmlns:p="http://schemas.openxmlformats.org/presentationml/2006/main">
  <p:tag name="AS_OS" val="Unix 3.10 unknown"/>
  <p:tag name="AS_RELEASE_DATE" val="2023.03.31"/>
  <p:tag name="AS_TITLE" val="Aspose.Slides for Java"/>
  <p:tag name="AS_VERSION" val="23.3"/>
  <p:tag name="COMMONDATA" val="eyJoZGlkIjoiNGEzODJkZTU4ZTdkODRlNGNhMDUyMDkwYzdhNjU0ZTMifQ=="/>
</p:tagLst>
</file>

<file path=ppt/tags/tag3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4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5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5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5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5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6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6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7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7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7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7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y*1"/>
  <p:tag name="KSO_WM_UNIT_INDEX" val="1"/>
  <p:tag name="KSO_WM_UNIT_LAYERLEVEL" val="1"/>
  <p:tag name="KSO_WM_UNIT_TYPE" val="y"/>
</p:tagLst>
</file>

<file path=ppt/tags/tag8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8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8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8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y*1"/>
  <p:tag name="KSO_WM_UNIT_INDEX" val="1"/>
  <p:tag name="KSO_WM_UNIT_LAYERLEVEL" val="1"/>
  <p:tag name="KSO_WM_UNIT_TYPE" val="y"/>
</p:tagLst>
</file>

<file path=ppt/tags/tag8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y*2"/>
  <p:tag name="KSO_WM_UNIT_INDEX" val="2"/>
  <p:tag name="KSO_WM_UNIT_LAYERLEVEL" val="1"/>
  <p:tag name="KSO_WM_UNIT_TYPE" val="y"/>
</p:tagLst>
</file>

<file path=ppt/tags/tag8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y*3"/>
  <p:tag name="KSO_WM_UNIT_INDEX" val="3"/>
  <p:tag name="KSO_WM_UNIT_LAYERLEVEL" val="1"/>
  <p:tag name="KSO_WM_UNIT_TYPE" val="y"/>
</p:tagLst>
</file>

<file path=ppt/tags/tag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y*2"/>
  <p:tag name="KSO_WM_UNIT_INDEX" val="2"/>
  <p:tag name="KSO_WM_UNIT_LAYERLEVEL" val="1"/>
  <p:tag name="KSO_WM_UNIT_TYPE" val="y"/>
</p:tagLst>
</file>

<file path=ppt/tags/tag9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y*4"/>
  <p:tag name="KSO_WM_UNIT_INDEX" val="4"/>
  <p:tag name="KSO_WM_UNIT_LAYERLEVEL" val="1"/>
  <p:tag name="KSO_WM_UNIT_TYPE" val="y"/>
</p:tagLst>
</file>

<file path=ppt/tags/tag9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92.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4.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5.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6.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7.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8.xml><?xml version="1.0" encoding="utf-8"?>
<p:tagLst xmlns:p="http://schemas.openxmlformats.org/presentationml/2006/main">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99.xml><?xml version="1.0" encoding="utf-8"?>
<p:tagLst xmlns:p="http://schemas.openxmlformats.org/presentationml/2006/main">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heme/theme1.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宋体"/>
        <a:cs typeface="Arial"/>
        <a:font script="Jpan" typeface="ＭＳ ゴシック"/>
        <a:font script="Hang" typeface="굴림"/>
        <a:font script="Hans" typeface="宋体"/>
        <a:font script="Hant" typeface="新細明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宋体"/>
        <a:cs typeface="Arial"/>
        <a:font script="Jpan" typeface="ＭＳ Ｐゴシック"/>
        <a:font script="Hang" typeface="굴림"/>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1_Office 主题​​">
  <a:themeElements>
    <a:clrScheme name="自定义 92">
      <a:dk1>
        <a:srgbClr val="000000"/>
      </a:dk1>
      <a:lt1>
        <a:srgbClr val="FFFFFF"/>
      </a:lt1>
      <a:dk2>
        <a:srgbClr val="181818"/>
      </a:dk2>
      <a:lt2>
        <a:srgbClr val="262626"/>
      </a:lt2>
      <a:accent1>
        <a:srgbClr val="FF3000"/>
      </a:accent1>
      <a:accent2>
        <a:srgbClr val="E92331"/>
      </a:accent2>
      <a:accent3>
        <a:srgbClr val="D61B66"/>
      </a:accent3>
      <a:accent4>
        <a:srgbClr val="C1139C"/>
      </a:accent4>
      <a:accent5>
        <a:srgbClr val="B00ACC"/>
      </a:accent5>
      <a:accent6>
        <a:srgbClr val="9A00FF"/>
      </a:accent6>
      <a:hlink>
        <a:srgbClr val="658BD5"/>
      </a:hlink>
      <a:folHlink>
        <a:srgbClr val="9F67A3"/>
      </a:folHlink>
    </a:clrScheme>
    <a:fontScheme name="渐变、商务风、小清新、">
      <a:majorFont>
        <a:latin typeface="Arial"/>
        <a:ea typeface="微软雅黑"/>
        <a:cs typeface="Arial"/>
      </a:majorFont>
      <a:minorFont>
        <a:latin typeface="微软雅黑"/>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宋体"/>
        <a:cs typeface="Arial"/>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宋体"/>
        <a:cs typeface="Arial"/>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Calibri Light"/>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aragraphs>47</Paragraphs>
  <Slides>21</Slides>
  <Notes>1</Notes>
  <TotalTime>0</TotalTime>
  <HiddenSlides>0</HiddenSlides>
  <MMClips>0</MMClips>
  <ScaleCrop>0</ScaleCrop>
  <HeadingPairs>
    <vt:vector baseType="variant" size="6">
      <vt:variant>
        <vt:lpstr>Fonts used</vt:lpstr>
      </vt:variant>
      <vt:variant>
        <vt:i4>11</vt:i4>
      </vt:variant>
      <vt:variant>
        <vt:lpstr>Theme</vt:lpstr>
      </vt:variant>
      <vt:variant>
        <vt:i4>1</vt:i4>
      </vt:variant>
      <vt:variant>
        <vt:lpstr>Slide Titles</vt:lpstr>
      </vt:variant>
      <vt:variant>
        <vt:i4>21</vt:i4>
      </vt:variant>
    </vt:vector>
  </HeadingPairs>
  <TitlesOfParts>
    <vt:vector baseType="lpstr" size="33">
      <vt:lpstr>Arial</vt:lpstr>
      <vt:lpstr>Arial Black</vt:lpstr>
      <vt:lpstr>宋体</vt:lpstr>
      <vt:lpstr>微软雅黑</vt:lpstr>
      <vt:lpstr>汉仪旗黑-85S</vt:lpstr>
      <vt:lpstr>Century Gothic</vt:lpstr>
      <vt:lpstr>Viner Hand ITC</vt:lpstr>
      <vt:lpstr>Calibri Light</vt:lpstr>
      <vt:lpstr>Calibri</vt:lpstr>
      <vt:lpstr>方正粗黑宋简繁</vt:lpstr>
      <vt:lpstr>Segoe UI</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谢谢</vt:lpstr>
    </vt:vector>
  </TitlesOfParts>
  <LinksUpToDate>0</LinksUpToDate>
  <SharedDoc>0</SharedDoc>
  <HyperlinksChanged>0</HyperlinksChanged>
  <Application>Aspose.Slides for Java</Application>
  <AppVersion>23.0300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2023-10-02T23:47:37.616</cp:lastPrinted>
  <dcterms:created xsi:type="dcterms:W3CDTF">2023-10-02T23:47:37Z</dcterms:created>
  <dcterms:modified xsi:type="dcterms:W3CDTF">2023-10-02T15:47:37Z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