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3.3-->
<p:presentation xmlns:r="http://schemas.openxmlformats.org/officeDocument/2006/relationships" xmlns:a="http://schemas.openxmlformats.org/drawingml/2006/main" xmlns:p="http://schemas.openxmlformats.org/presentationml/2006/main">
  <p:sldMasterIdLst>
    <p:sldMasterId id="2147483648" r:id="rId2"/>
    <p:sldMasterId id="2147483659" r:id="rId3"/>
  </p:sldMasterIdLst>
  <p:notesMasterIdLst>
    <p:notesMasterId r:id="rId4"/>
  </p:notesMasterIdLst>
  <p:handoutMasterIdLst>
    <p:handoutMasterId r:id="rId5"/>
  </p:handoutMasterIdLst>
  <p:sldIdLst>
    <p:sldId id="288" r:id="rId6"/>
    <p:sldId id="259" r:id="rId7"/>
    <p:sldId id="319" r:id="rId8"/>
    <p:sldId id="32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321"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Lst>
  <p:sldSz cx="12192000" cy="6858000"/>
  <p:notesSz cx="7103745" cy="10234295"/>
  <p:custDataLst>
    <p:tags r:id="rId3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9" userDrawn="1">
          <p15:clr>
            <a:srgbClr val="A4A3A4"/>
          </p15:clr>
        </p15:guide>
        <p15:guide id="2" pos="3840" userDrawn="1">
          <p15:clr>
            <a:srgbClr val="A4A3A4"/>
          </p15:clr>
        </p15:guide>
      </p15:sldGuideLst>
    </p:ext>
  </p:extLst>
</p:presentation>
</file>

<file path=ppt/commentAuthors.xml><?xml version="1.0" encoding="utf-8"?>
<p:cmAuthorLst xmlns:p="http://schemas.openxmlformats.org/presentationml/2006/main">
  <p:cmAuthor id="2" name="作者" initials="A" lastIdx="0" clrIdx="1"/>
</p:cmAuthorLst>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59"/>
        <p:guide pos="3840"/>
      </p:guideLst>
    </p:cSldViewPr>
  </p:slideViewPr>
  <p:notesTextViewPr>
    <p:cViewPr>
      <p:scale>
        <a:sx n="3" d="2"/>
        <a:sy n="3" d="2"/>
      </p:scale>
      <p:origin x="0" y="0"/>
    </p:cViewPr>
  </p:notesTextViewPr>
  <p:notesViewPr>
    <p:cSldViewPr>
      <p:cViewPr>
        <p:scale>
          <a:sx n="1" d="100"/>
          <a:sy n="1" d="100"/>
        </p:scale>
        <p:origin x="0" y="0"/>
      </p:cViewPr>
    </p:cSldViewPr>
  </p:notesViewPr>
  <p:gridSpacing cx="72000" cy="72000"/>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5.xml" /><Relationship Id="rId11" Type="http://schemas.openxmlformats.org/officeDocument/2006/relationships/slide" Target="slides/slide6.xml" /><Relationship Id="rId12" Type="http://schemas.openxmlformats.org/officeDocument/2006/relationships/slide" Target="slides/slide7.xml" /><Relationship Id="rId13" Type="http://schemas.openxmlformats.org/officeDocument/2006/relationships/slide" Target="slides/slide8.xml" /><Relationship Id="rId14" Type="http://schemas.openxmlformats.org/officeDocument/2006/relationships/slide" Target="slides/slide9.xml" /><Relationship Id="rId15" Type="http://schemas.openxmlformats.org/officeDocument/2006/relationships/slide" Target="slides/slide10.xml" /><Relationship Id="rId16" Type="http://schemas.openxmlformats.org/officeDocument/2006/relationships/slide" Target="slides/slide11.xml" /><Relationship Id="rId17" Type="http://schemas.openxmlformats.org/officeDocument/2006/relationships/slide" Target="slides/slide12.xml" /><Relationship Id="rId18" Type="http://schemas.openxmlformats.org/officeDocument/2006/relationships/slide" Target="slides/slide13.xml" /><Relationship Id="rId19" Type="http://schemas.openxmlformats.org/officeDocument/2006/relationships/slide" Target="slides/slide14.xml" /><Relationship Id="rId2" Type="http://schemas.openxmlformats.org/officeDocument/2006/relationships/slideMaster" Target="slideMasters/slideMaster1.xml" /><Relationship Id="rId20" Type="http://schemas.openxmlformats.org/officeDocument/2006/relationships/slide" Target="slides/slide15.xml" /><Relationship Id="rId21" Type="http://schemas.openxmlformats.org/officeDocument/2006/relationships/slide" Target="slides/slide16.xml" /><Relationship Id="rId22" Type="http://schemas.openxmlformats.org/officeDocument/2006/relationships/slide" Target="slides/slide17.xml" /><Relationship Id="rId23" Type="http://schemas.openxmlformats.org/officeDocument/2006/relationships/slide" Target="slides/slide18.xml" /><Relationship Id="rId24" Type="http://schemas.openxmlformats.org/officeDocument/2006/relationships/slide" Target="slides/slide19.xml" /><Relationship Id="rId25" Type="http://schemas.openxmlformats.org/officeDocument/2006/relationships/slide" Target="slides/slide20.xml" /><Relationship Id="rId26" Type="http://schemas.openxmlformats.org/officeDocument/2006/relationships/slide" Target="slides/slide21.xml" /><Relationship Id="rId27" Type="http://schemas.openxmlformats.org/officeDocument/2006/relationships/slide" Target="slides/slide22.xml" /><Relationship Id="rId28" Type="http://schemas.openxmlformats.org/officeDocument/2006/relationships/slide" Target="slides/slide23.xml" /><Relationship Id="rId29" Type="http://schemas.openxmlformats.org/officeDocument/2006/relationships/slide" Target="slides/slide24.xml" /><Relationship Id="rId3" Type="http://schemas.openxmlformats.org/officeDocument/2006/relationships/slideMaster" Target="slideMasters/slideMaster2.xml" /><Relationship Id="rId30" Type="http://schemas.openxmlformats.org/officeDocument/2006/relationships/slide" Target="slides/slide25.xml" /><Relationship Id="rId31" Type="http://schemas.openxmlformats.org/officeDocument/2006/relationships/slide" Target="slides/slide26.xml" /><Relationship Id="rId32" Type="http://schemas.openxmlformats.org/officeDocument/2006/relationships/slide" Target="slides/slide27.xml" /><Relationship Id="rId33" Type="http://schemas.openxmlformats.org/officeDocument/2006/relationships/slide" Target="slides/slide28.xml" /><Relationship Id="rId34" Type="http://schemas.openxmlformats.org/officeDocument/2006/relationships/slide" Target="slides/slide29.xml" /><Relationship Id="rId35" Type="http://schemas.openxmlformats.org/officeDocument/2006/relationships/slide" Target="slides/slide30.xml" /><Relationship Id="rId36" Type="http://schemas.openxmlformats.org/officeDocument/2006/relationships/slide" Target="slides/slide31.xml" /><Relationship Id="rId37" Type="http://schemas.openxmlformats.org/officeDocument/2006/relationships/slide" Target="slides/slide32.xml" /><Relationship Id="rId38" Type="http://schemas.openxmlformats.org/officeDocument/2006/relationships/tags" Target="tags/tag392.xml" /><Relationship Id="rId39" Type="http://schemas.openxmlformats.org/officeDocument/2006/relationships/presProps" Target="presProps.xml" /><Relationship Id="rId4" Type="http://schemas.openxmlformats.org/officeDocument/2006/relationships/notesMaster" Target="notesMasters/notesMaster1.xml" /><Relationship Id="rId40" Type="http://schemas.openxmlformats.org/officeDocument/2006/relationships/viewProps" Target="viewProps.xml" /><Relationship Id="rId41" Type="http://schemas.openxmlformats.org/officeDocument/2006/relationships/theme" Target="theme/theme1.xml" /><Relationship Id="rId42" Type="http://schemas.openxmlformats.org/officeDocument/2006/relationships/tableStyles" Target="tableStyles.xml" /><Relationship Id="rId5" Type="http://schemas.openxmlformats.org/officeDocument/2006/relationships/handoutMaster" Target="handoutMasters/handoutMaster1.xml" /><Relationship Id="rId6" Type="http://schemas.openxmlformats.org/officeDocument/2006/relationships/slide" Target="slides/slide1.xml" /><Relationship Id="rId7" Type="http://schemas.openxmlformats.org/officeDocument/2006/relationships/slide" Target="slides/slide2.xml" /><Relationship Id="rId8" Type="http://schemas.openxmlformats.org/officeDocument/2006/relationships/slide" Target="slides/slide3.xml" /><Relationship Id="rId9" Type="http://schemas.openxmlformats.org/officeDocument/2006/relationships/slide" Target="slides/slide4.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t/>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3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txBox="1">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63984F5-0F74-4593-BC85-5FD041822BA2}" type="slidenum">
              <a:rPr lang="zh-CN" altLang="en-US" smtClean="0"/>
              <a:t>32</a:t>
            </a:fld>
            <a:endParaRPr lang="zh-CN" alt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1.xml" /><Relationship Id="rId10" Type="http://schemas.openxmlformats.org/officeDocument/2006/relationships/tags" Target="../tags/tag10.xml" /><Relationship Id="rId11" Type="http://schemas.openxmlformats.org/officeDocument/2006/relationships/tags" Target="../tags/tag11.xml" /><Relationship Id="rId12" Type="http://schemas.openxmlformats.org/officeDocument/2006/relationships/slideMaster" Target="../slideMasters/slideMaster2.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tags" Target="../tags/tag6.xml" /><Relationship Id="rId7" Type="http://schemas.openxmlformats.org/officeDocument/2006/relationships/tags" Target="../tags/tag7.xml" /><Relationship Id="rId8" Type="http://schemas.openxmlformats.org/officeDocument/2006/relationships/tags" Target="../tags/tag8.xml" /><Relationship Id="rId9" Type="http://schemas.openxmlformats.org/officeDocument/2006/relationships/tags" Target="../tags/tag9.xml" /></Relationships>
</file>

<file path=ppt/slideLayouts/_rels/slideLayout12.xml.rels>&#65279;<?xml version="1.0" encoding="utf-8" standalone="yes"?><Relationships xmlns="http://schemas.openxmlformats.org/package/2006/relationships"><Relationship Id="rId1" Type="http://schemas.openxmlformats.org/officeDocument/2006/relationships/tags" Target="../tags/tag12.xml" /><Relationship Id="rId2" Type="http://schemas.openxmlformats.org/officeDocument/2006/relationships/tags" Target="../tags/tag13.xml" /><Relationship Id="rId3" Type="http://schemas.openxmlformats.org/officeDocument/2006/relationships/tags" Target="../tags/tag14.xml" /><Relationship Id="rId4" Type="http://schemas.openxmlformats.org/officeDocument/2006/relationships/tags" Target="../tags/tag15.xml" /><Relationship Id="rId5" Type="http://schemas.openxmlformats.org/officeDocument/2006/relationships/tags" Target="../tags/tag16.xml" /><Relationship Id="rId6" Type="http://schemas.openxmlformats.org/officeDocument/2006/relationships/tags" Target="../tags/tag17.xml" /><Relationship Id="rId7" Type="http://schemas.openxmlformats.org/officeDocument/2006/relationships/tags" Target="../tags/tag18.xml" /><Relationship Id="rId8" Type="http://schemas.openxmlformats.org/officeDocument/2006/relationships/tags" Target="../tags/tag19.xml" /><Relationship Id="rId9"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tags" Target="../tags/tag20.xml" /><Relationship Id="rId10" Type="http://schemas.openxmlformats.org/officeDocument/2006/relationships/slideMaster" Target="../slideMasters/slideMaster2.xml" /><Relationship Id="rId2" Type="http://schemas.openxmlformats.org/officeDocument/2006/relationships/tags" Target="../tags/tag21.xml" /><Relationship Id="rId3" Type="http://schemas.openxmlformats.org/officeDocument/2006/relationships/tags" Target="../tags/tag22.xml" /><Relationship Id="rId4" Type="http://schemas.openxmlformats.org/officeDocument/2006/relationships/tags" Target="../tags/tag23.xml" /><Relationship Id="rId5" Type="http://schemas.openxmlformats.org/officeDocument/2006/relationships/tags" Target="../tags/tag24.xml" /><Relationship Id="rId6" Type="http://schemas.openxmlformats.org/officeDocument/2006/relationships/tags" Target="../tags/tag25.xml" /><Relationship Id="rId7" Type="http://schemas.openxmlformats.org/officeDocument/2006/relationships/tags" Target="../tags/tag26.xml" /><Relationship Id="rId8" Type="http://schemas.openxmlformats.org/officeDocument/2006/relationships/tags" Target="../tags/tag27.xml" /><Relationship Id="rId9" Type="http://schemas.openxmlformats.org/officeDocument/2006/relationships/tags" Target="../tags/tag28.xml" /></Relationships>
</file>

<file path=ppt/slideLayouts/_rels/slideLayout14.xml.rels>&#65279;<?xml version="1.0" encoding="utf-8" standalone="yes"?><Relationships xmlns="http://schemas.openxmlformats.org/package/2006/relationships"><Relationship Id="rId1" Type="http://schemas.openxmlformats.org/officeDocument/2006/relationships/tags" Target="../tags/tag29.xml" /><Relationship Id="rId10" Type="http://schemas.openxmlformats.org/officeDocument/2006/relationships/slideMaster" Target="../slideMasters/slideMaster2.xml" /><Relationship Id="rId2" Type="http://schemas.openxmlformats.org/officeDocument/2006/relationships/tags" Target="../tags/tag30.xml" /><Relationship Id="rId3" Type="http://schemas.openxmlformats.org/officeDocument/2006/relationships/tags" Target="../tags/tag31.xml" /><Relationship Id="rId4" Type="http://schemas.openxmlformats.org/officeDocument/2006/relationships/tags" Target="../tags/tag32.xml" /><Relationship Id="rId5" Type="http://schemas.openxmlformats.org/officeDocument/2006/relationships/tags" Target="../tags/tag33.xml" /><Relationship Id="rId6" Type="http://schemas.openxmlformats.org/officeDocument/2006/relationships/tags" Target="../tags/tag34.xml" /><Relationship Id="rId7" Type="http://schemas.openxmlformats.org/officeDocument/2006/relationships/tags" Target="../tags/tag35.xml" /><Relationship Id="rId8" Type="http://schemas.openxmlformats.org/officeDocument/2006/relationships/tags" Target="../tags/tag36.xml" /><Relationship Id="rId9" Type="http://schemas.openxmlformats.org/officeDocument/2006/relationships/tags" Target="../tags/tag37.xml" /></Relationships>
</file>

<file path=ppt/slideLayouts/_rels/slideLayout15.xml.rels>&#65279;<?xml version="1.0" encoding="utf-8" standalone="yes"?><Relationships xmlns="http://schemas.openxmlformats.org/package/2006/relationships"><Relationship Id="rId1" Type="http://schemas.openxmlformats.org/officeDocument/2006/relationships/tags" Target="../tags/tag38.xml" /><Relationship Id="rId10" Type="http://schemas.openxmlformats.org/officeDocument/2006/relationships/tags" Target="../tags/tag47.xml" /><Relationship Id="rId11" Type="http://schemas.openxmlformats.org/officeDocument/2006/relationships/tags" Target="../tags/tag48.xml" /><Relationship Id="rId12" Type="http://schemas.openxmlformats.org/officeDocument/2006/relationships/slideMaster" Target="../slideMasters/slideMaster2.xml" /><Relationship Id="rId2" Type="http://schemas.openxmlformats.org/officeDocument/2006/relationships/tags" Target="../tags/tag39.xml" /><Relationship Id="rId3" Type="http://schemas.openxmlformats.org/officeDocument/2006/relationships/tags" Target="../tags/tag40.xml" /><Relationship Id="rId4" Type="http://schemas.openxmlformats.org/officeDocument/2006/relationships/tags" Target="../tags/tag41.xml" /><Relationship Id="rId5" Type="http://schemas.openxmlformats.org/officeDocument/2006/relationships/tags" Target="../tags/tag42.xml" /><Relationship Id="rId6" Type="http://schemas.openxmlformats.org/officeDocument/2006/relationships/tags" Target="../tags/tag43.xml" /><Relationship Id="rId7" Type="http://schemas.openxmlformats.org/officeDocument/2006/relationships/tags" Target="../tags/tag44.xml" /><Relationship Id="rId8" Type="http://schemas.openxmlformats.org/officeDocument/2006/relationships/tags" Target="../tags/tag45.xml" /><Relationship Id="rId9" Type="http://schemas.openxmlformats.org/officeDocument/2006/relationships/tags" Target="../tags/tag46.xml" /></Relationships>
</file>

<file path=ppt/slideLayouts/_rels/slideLayout16.xml.rels>&#65279;<?xml version="1.0" encoding="utf-8" standalone="yes"?><Relationships xmlns="http://schemas.openxmlformats.org/package/2006/relationships"><Relationship Id="rId1" Type="http://schemas.openxmlformats.org/officeDocument/2006/relationships/tags" Target="../tags/tag49.xml" /><Relationship Id="rId2" Type="http://schemas.openxmlformats.org/officeDocument/2006/relationships/tags" Target="../tags/tag50.xml" /><Relationship Id="rId3" Type="http://schemas.openxmlformats.org/officeDocument/2006/relationships/tags" Target="../tags/tag51.xml" /><Relationship Id="rId4" Type="http://schemas.openxmlformats.org/officeDocument/2006/relationships/tags" Target="../tags/tag52.xml" /><Relationship Id="rId5" Type="http://schemas.openxmlformats.org/officeDocument/2006/relationships/tags" Target="../tags/tag53.xml" /><Relationship Id="rId6" Type="http://schemas.openxmlformats.org/officeDocument/2006/relationships/tags" Target="../tags/tag54.xml" /><Relationship Id="rId7" Type="http://schemas.openxmlformats.org/officeDocument/2006/relationships/tags" Target="../tags/tag55.xml" /><Relationship Id="rId8"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tags" Target="../tags/tag56.xml" /><Relationship Id="rId2" Type="http://schemas.openxmlformats.org/officeDocument/2006/relationships/tags" Target="../tags/tag57.xml" /><Relationship Id="rId3" Type="http://schemas.openxmlformats.org/officeDocument/2006/relationships/tags" Target="../tags/tag58.xml" /><Relationship Id="rId4"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tags" Target="../tags/tag59.xml" /><Relationship Id="rId10" Type="http://schemas.openxmlformats.org/officeDocument/2006/relationships/slideMaster" Target="../slideMasters/slideMaster2.xml" /><Relationship Id="rId2" Type="http://schemas.openxmlformats.org/officeDocument/2006/relationships/tags" Target="../tags/tag60.xml" /><Relationship Id="rId3" Type="http://schemas.openxmlformats.org/officeDocument/2006/relationships/tags" Target="../tags/tag61.xml" /><Relationship Id="rId4" Type="http://schemas.openxmlformats.org/officeDocument/2006/relationships/tags" Target="../tags/tag62.xml" /><Relationship Id="rId5" Type="http://schemas.openxmlformats.org/officeDocument/2006/relationships/tags" Target="../tags/tag63.xml" /><Relationship Id="rId6" Type="http://schemas.openxmlformats.org/officeDocument/2006/relationships/tags" Target="../tags/tag64.xml" /><Relationship Id="rId7" Type="http://schemas.openxmlformats.org/officeDocument/2006/relationships/tags" Target="../tags/tag65.xml" /><Relationship Id="rId8" Type="http://schemas.openxmlformats.org/officeDocument/2006/relationships/tags" Target="../tags/tag66.xml" /><Relationship Id="rId9" Type="http://schemas.openxmlformats.org/officeDocument/2006/relationships/tags" Target="../tags/tag67.xml" /></Relationships>
</file>

<file path=ppt/slideLayouts/_rels/slideLayout19.xml.rels>&#65279;<?xml version="1.0" encoding="utf-8" standalone="yes"?><Relationships xmlns="http://schemas.openxmlformats.org/package/2006/relationships"><Relationship Id="rId1" Type="http://schemas.openxmlformats.org/officeDocument/2006/relationships/tags" Target="../tags/tag68.xml" /><Relationship Id="rId2" Type="http://schemas.openxmlformats.org/officeDocument/2006/relationships/tags" Target="../tags/tag69.xml" /><Relationship Id="rId3" Type="http://schemas.openxmlformats.org/officeDocument/2006/relationships/tags" Target="../tags/tag70.xml" /><Relationship Id="rId4" Type="http://schemas.openxmlformats.org/officeDocument/2006/relationships/tags" Target="../tags/tag71.xml" /><Relationship Id="rId5" Type="http://schemas.openxmlformats.org/officeDocument/2006/relationships/tags" Target="../tags/tag72.xml" /><Relationship Id="rId6" Type="http://schemas.openxmlformats.org/officeDocument/2006/relationships/tags" Target="../tags/tag73.xml" /><Relationship Id="rId7" Type="http://schemas.openxmlformats.org/officeDocument/2006/relationships/tags" Target="../tags/tag74.xml" /><Relationship Id="rId8" Type="http://schemas.openxmlformats.org/officeDocument/2006/relationships/tags" Target="../tags/tag75.xml" /><Relationship Id="rId9"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tags" Target="../tags/tag76.xml" /><Relationship Id="rId2" Type="http://schemas.openxmlformats.org/officeDocument/2006/relationships/tags" Target="../tags/tag77.xml" /><Relationship Id="rId3" Type="http://schemas.openxmlformats.org/officeDocument/2006/relationships/tags" Target="../tags/tag78.xml" /><Relationship Id="rId4" Type="http://schemas.openxmlformats.org/officeDocument/2006/relationships/tags" Target="../tags/tag79.xml" /><Relationship Id="rId5" Type="http://schemas.openxmlformats.org/officeDocument/2006/relationships/tags" Target="../tags/tag80.xml" /><Relationship Id="rId6" Type="http://schemas.openxmlformats.org/officeDocument/2006/relationships/tags" Target="../tags/tag81.xml" /><Relationship Id="rId7" Type="http://schemas.openxmlformats.org/officeDocument/2006/relationships/tags" Target="../tags/tag82.xml" /><Relationship Id="rId8"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tags" Target="../tags/tag83.xml" /><Relationship Id="rId10" Type="http://schemas.openxmlformats.org/officeDocument/2006/relationships/slideMaster" Target="../slideMasters/slideMaster2.xml" /><Relationship Id="rId2" Type="http://schemas.openxmlformats.org/officeDocument/2006/relationships/tags" Target="../tags/tag84.xml" /><Relationship Id="rId3" Type="http://schemas.openxmlformats.org/officeDocument/2006/relationships/tags" Target="../tags/tag85.xml" /><Relationship Id="rId4" Type="http://schemas.openxmlformats.org/officeDocument/2006/relationships/tags" Target="../tags/tag86.xml" /><Relationship Id="rId5" Type="http://schemas.openxmlformats.org/officeDocument/2006/relationships/tags" Target="../tags/tag87.xml" /><Relationship Id="rId6" Type="http://schemas.openxmlformats.org/officeDocument/2006/relationships/tags" Target="../tags/tag88.xml" /><Relationship Id="rId7" Type="http://schemas.openxmlformats.org/officeDocument/2006/relationships/tags" Target="../tags/tag89.xml" /><Relationship Id="rId8" Type="http://schemas.openxmlformats.org/officeDocument/2006/relationships/tags" Target="../tags/tag90.xml" /><Relationship Id="rId9" Type="http://schemas.openxmlformats.org/officeDocument/2006/relationships/tags" Target="../tags/tag91.xml" /></Relationships>
</file>

<file path=ppt/slideLayouts/_rels/slideLayout22.xml.rels>&#65279;<?xml version="1.0" encoding="utf-8" standalone="yes"?><Relationships xmlns="http://schemas.openxmlformats.org/package/2006/relationships"><Relationship Id="rId1" Type="http://schemas.openxmlformats.org/officeDocument/2006/relationships/tags" Target="../tags/tag92.xml" /><Relationship Id="rId2" Type="http://schemas.openxmlformats.org/officeDocument/2006/relationships/tags" Target="../tags/tag93.xml" /><Relationship Id="rId3" Type="http://schemas.openxmlformats.org/officeDocument/2006/relationships/tags" Target="../tags/tag94.xml" /><Relationship Id="rId4" Type="http://schemas.openxmlformats.org/officeDocument/2006/relationships/tags" Target="../tags/tag95.xml" /><Relationship Id="rId5" Type="http://schemas.openxmlformats.org/officeDocument/2006/relationships/tags" Target="../tags/tag96.xml" /><Relationship Id="rId6" Type="http://schemas.openxmlformats.org/officeDocument/2006/relationships/tags" Target="../tags/tag97.xml" /><Relationship Id="rId7" Type="http://schemas.openxmlformats.org/officeDocument/2006/relationships/slideMaster" Target="../slideMasters/slideMaster2.xml" /></Relationships>
</file>

<file path=ppt/slideLayouts/_rels/slideLayout23.xml.rels>&#65279;<?xml version="1.0" encoding="utf-8" standalone="yes"?><Relationships xmlns="http://schemas.openxmlformats.org/package/2006/relationships"><Relationship Id="rId1" Type="http://schemas.openxmlformats.org/officeDocument/2006/relationships/tags" Target="../tags/tag98.xml" /><Relationship Id="rId2" Type="http://schemas.openxmlformats.org/officeDocument/2006/relationships/tags" Target="../tags/tag99.xml" /><Relationship Id="rId3" Type="http://schemas.openxmlformats.org/officeDocument/2006/relationships/tags" Target="../tags/tag100.xml" /><Relationship Id="rId4" Type="http://schemas.openxmlformats.org/officeDocument/2006/relationships/tags" Target="../tags/tag101.xml" /><Relationship Id="rId5" Type="http://schemas.openxmlformats.org/officeDocument/2006/relationships/tags" Target="../tags/tag102.xml" /><Relationship Id="rId6" Type="http://schemas.openxmlformats.org/officeDocument/2006/relationships/tags" Target="../tags/tag103.xml" /><Relationship Id="rId7" Type="http://schemas.openxmlformats.org/officeDocument/2006/relationships/tags" Target="../tags/tag104.xml" /><Relationship Id="rId8" Type="http://schemas.openxmlformats.org/officeDocument/2006/relationships/tags" Target="../tags/tag105.xml" /><Relationship Id="rId9" Type="http://schemas.openxmlformats.org/officeDocument/2006/relationships/slideMaster" Target="../slideMasters/slideMaster2.xml" /></Relationships>
</file>

<file path=ppt/slideLayouts/_rels/slideLayout24.xml.rels>&#65279;<?xml version="1.0" encoding="utf-8" standalone="yes"?><Relationships xmlns="http://schemas.openxmlformats.org/package/2006/relationships"><Relationship Id="rId1" Type="http://schemas.openxmlformats.org/officeDocument/2006/relationships/tags" Target="../tags/tag106.xml" /><Relationship Id="rId10" Type="http://schemas.openxmlformats.org/officeDocument/2006/relationships/slideMaster" Target="../slideMasters/slideMaster2.xml" /><Relationship Id="rId2" Type="http://schemas.openxmlformats.org/officeDocument/2006/relationships/tags" Target="../tags/tag107.xml" /><Relationship Id="rId3" Type="http://schemas.openxmlformats.org/officeDocument/2006/relationships/tags" Target="../tags/tag108.xml" /><Relationship Id="rId4" Type="http://schemas.openxmlformats.org/officeDocument/2006/relationships/tags" Target="../tags/tag109.xml" /><Relationship Id="rId5" Type="http://schemas.openxmlformats.org/officeDocument/2006/relationships/tags" Target="../tags/tag110.xml" /><Relationship Id="rId6" Type="http://schemas.openxmlformats.org/officeDocument/2006/relationships/tags" Target="../tags/tag111.xml" /><Relationship Id="rId7" Type="http://schemas.openxmlformats.org/officeDocument/2006/relationships/tags" Target="../tags/tag112.xml" /><Relationship Id="rId8" Type="http://schemas.openxmlformats.org/officeDocument/2006/relationships/tags" Target="../tags/tag113.xml" /><Relationship Id="rId9" Type="http://schemas.openxmlformats.org/officeDocument/2006/relationships/tags" Target="../tags/tag114.xml" /></Relationships>
</file>

<file path=ppt/slideLayouts/_rels/slideLayout25.xml.rels>&#65279;<?xml version="1.0" encoding="utf-8" standalone="yes"?><Relationships xmlns="http://schemas.openxmlformats.org/package/2006/relationships"><Relationship Id="rId1" Type="http://schemas.openxmlformats.org/officeDocument/2006/relationships/tags" Target="../tags/tag115.xml" /><Relationship Id="rId2" Type="http://schemas.openxmlformats.org/officeDocument/2006/relationships/tags" Target="../tags/tag116.xml" /><Relationship Id="rId3" Type="http://schemas.openxmlformats.org/officeDocument/2006/relationships/tags" Target="../tags/tag117.xml" /><Relationship Id="rId4" Type="http://schemas.openxmlformats.org/officeDocument/2006/relationships/tags" Target="../tags/tag118.xml" /><Relationship Id="rId5" Type="http://schemas.openxmlformats.org/officeDocument/2006/relationships/tags" Target="../tags/tag119.xml" /><Relationship Id="rId6" Type="http://schemas.openxmlformats.org/officeDocument/2006/relationships/tags" Target="../tags/tag120.xml" /><Relationship Id="rId7" Type="http://schemas.openxmlformats.org/officeDocument/2006/relationships/tags" Target="../tags/tag121.xml" /><Relationship Id="rId8" Type="http://schemas.openxmlformats.org/officeDocument/2006/relationships/tags" Target="../tags/tag122.xml" /><Relationship Id="rId9" Type="http://schemas.openxmlformats.org/officeDocument/2006/relationships/slideMaster" Target="../slideMasters/slideMaster2.xml" /></Relationships>
</file>

<file path=ppt/slideLayouts/_rels/slideLayout26.xml.rels>&#65279;<?xml version="1.0" encoding="utf-8" standalone="yes"?><Relationships xmlns="http://schemas.openxmlformats.org/package/2006/relationships"><Relationship Id="rId1" Type="http://schemas.openxmlformats.org/officeDocument/2006/relationships/tags" Target="../tags/tag123.xml" /><Relationship Id="rId10" Type="http://schemas.openxmlformats.org/officeDocument/2006/relationships/slideMaster" Target="../slideMasters/slideMaster2.xml" /><Relationship Id="rId2" Type="http://schemas.openxmlformats.org/officeDocument/2006/relationships/tags" Target="../tags/tag124.xml" /><Relationship Id="rId3" Type="http://schemas.openxmlformats.org/officeDocument/2006/relationships/tags" Target="../tags/tag125.xml" /><Relationship Id="rId4" Type="http://schemas.openxmlformats.org/officeDocument/2006/relationships/tags" Target="../tags/tag126.xml" /><Relationship Id="rId5" Type="http://schemas.openxmlformats.org/officeDocument/2006/relationships/tags" Target="../tags/tag127.xml" /><Relationship Id="rId6" Type="http://schemas.openxmlformats.org/officeDocument/2006/relationships/tags" Target="../tags/tag128.xml" /><Relationship Id="rId7" Type="http://schemas.openxmlformats.org/officeDocument/2006/relationships/tags" Target="../tags/tag129.xml" /><Relationship Id="rId8" Type="http://schemas.openxmlformats.org/officeDocument/2006/relationships/tags" Target="../tags/tag130.xml" /><Relationship Id="rId9" Type="http://schemas.openxmlformats.org/officeDocument/2006/relationships/tags" Target="../tags/tag131.xml" /></Relationships>
</file>

<file path=ppt/slideLayouts/_rels/slideLayout27.xml.rels>&#65279;<?xml version="1.0" encoding="utf-8" standalone="yes"?><Relationships xmlns="http://schemas.openxmlformats.org/package/2006/relationships"><Relationship Id="rId1" Type="http://schemas.openxmlformats.org/officeDocument/2006/relationships/tags" Target="../tags/tag132.xml" /><Relationship Id="rId10" Type="http://schemas.openxmlformats.org/officeDocument/2006/relationships/tags" Target="../tags/tag141.xml" /><Relationship Id="rId11" Type="http://schemas.openxmlformats.org/officeDocument/2006/relationships/tags" Target="../tags/tag142.xml" /><Relationship Id="rId12" Type="http://schemas.openxmlformats.org/officeDocument/2006/relationships/slideMaster" Target="../slideMasters/slideMaster2.xml" /><Relationship Id="rId2" Type="http://schemas.openxmlformats.org/officeDocument/2006/relationships/tags" Target="../tags/tag133.xml" /><Relationship Id="rId3" Type="http://schemas.openxmlformats.org/officeDocument/2006/relationships/tags" Target="../tags/tag134.xml" /><Relationship Id="rId4" Type="http://schemas.openxmlformats.org/officeDocument/2006/relationships/tags" Target="../tags/tag135.xml" /><Relationship Id="rId5" Type="http://schemas.openxmlformats.org/officeDocument/2006/relationships/tags" Target="../tags/tag136.xml" /><Relationship Id="rId6" Type="http://schemas.openxmlformats.org/officeDocument/2006/relationships/tags" Target="../tags/tag137.xml" /><Relationship Id="rId7" Type="http://schemas.openxmlformats.org/officeDocument/2006/relationships/tags" Target="../tags/tag138.xml" /><Relationship Id="rId8" Type="http://schemas.openxmlformats.org/officeDocument/2006/relationships/tags" Target="../tags/tag139.xml" /><Relationship Id="rId9" Type="http://schemas.openxmlformats.org/officeDocument/2006/relationships/tags" Target="../tags/tag140.xml" /></Relationships>
</file>

<file path=ppt/slideLayouts/_rels/slideLayout28.xml.rels>&#65279;<?xml version="1.0" encoding="utf-8" standalone="yes"?><Relationships xmlns="http://schemas.openxmlformats.org/package/2006/relationships"><Relationship Id="rId1" Type="http://schemas.openxmlformats.org/officeDocument/2006/relationships/tags" Target="../tags/tag143.xml" /><Relationship Id="rId2" Type="http://schemas.openxmlformats.org/officeDocument/2006/relationships/tags" Target="../tags/tag144.xml" /><Relationship Id="rId3" Type="http://schemas.openxmlformats.org/officeDocument/2006/relationships/tags" Target="../tags/tag145.xml" /><Relationship Id="rId4" Type="http://schemas.openxmlformats.org/officeDocument/2006/relationships/tags" Target="../tags/tag146.xml" /><Relationship Id="rId5" Type="http://schemas.openxmlformats.org/officeDocument/2006/relationships/tags" Target="../tags/tag147.xml" /><Relationship Id="rId6" Type="http://schemas.openxmlformats.org/officeDocument/2006/relationships/tags" Target="../tags/tag148.xml" /><Relationship Id="rId7" Type="http://schemas.openxmlformats.org/officeDocument/2006/relationships/tags" Target="../tags/tag149.xml" /><Relationship Id="rId8" Type="http://schemas.openxmlformats.org/officeDocument/2006/relationships/tags" Target="../tags/tag150.xml" /><Relationship Id="rId9" Type="http://schemas.openxmlformats.org/officeDocument/2006/relationships/slideMaster" Target="../slideMasters/slideMaster2.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a:t>单击此处添加标题</a:t>
            </a:r>
            <a:endParaRPr lang="zh-CN" alt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单击此处添加副标题</a:t>
            </a:r>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
    <p:spTree>
      <p:nvGrpSpPr>
        <p:cNvPr id="1" name=""/>
        <p:cNvGrpSpPr/>
        <p:nvPr/>
      </p:nvGrpSpPr>
      <p:grpSpPr>
        <a:xfrm>
          <a:off x="0" y="0"/>
          <a: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xfrm>
      </p:grpSpPr>
      <p:sp>
        <p:nvSpPr>
          <p:cNvPr id="16" name="日期占位符 15"/>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17" name="页脚占位符 16"/>
          <p:cNvSpPr>
            <a:spLocks noGrp="1"/>
          </p:cNvSpPr>
          <p:nvPr>
            <p:ph type="ftr" sz="quarter" idx="11"/>
            <p:custDataLst>
              <p:tags r:id="rId2"/>
            </p:custDataLst>
          </p:nvPr>
        </p:nvSpPr>
        <p:spPr/>
        <p:txBody>
          <a:bodyPr/>
          <a:lstStyle/>
          <a:p>
            <a:endParaRPr lang="zh-CN" altLang="en-US"/>
          </a:p>
        </p:txBody>
      </p:sp>
      <p:sp>
        <p:nvSpPr>
          <p:cNvPr id="18" name="灯片编号占位符 17"/>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ctrTitle" hasCustomPrompt="1"/>
            <p:custDataLst>
              <p:tags r:id="rId4"/>
            </p:custDataLst>
          </p:nvPr>
        </p:nvSpPr>
        <p:spPr>
          <a:xfrm>
            <a:off x="2390140" y="1855881"/>
            <a:ext cx="7412355" cy="1611630"/>
          </a:xfrm>
        </p:spPr>
        <p:txBody>
          <a:bodyPr lIns="90000" tIns="46800" rIns="90000" bIns="46800" anchor="b" anchorCtr="0">
            <a:normAutofit/>
          </a:bodyPr>
          <a:lstStyle>
            <a:lvl1pPr algn="ctr" eaLnBrk="1" fontAlgn="auto" latinLnBrk="0" hangingPunct="1">
              <a:defRPr sz="8600" b="0" u="none" strike="noStrike" kern="1200" cap="none" spc="0" normalizeH="0" baseline="0">
                <a:solidFill>
                  <a:schemeClr val="bg1"/>
                </a:solidFill>
                <a:uFillTx/>
                <a:latin typeface="Arial" panose="020b0604020202020204" pitchFamily="34" charset="0"/>
                <a:ea typeface="汉仪旗黑-85S" panose="00020600040101010101" pitchFamily="18" charset="-122"/>
              </a:defRPr>
            </a:lvl1pPr>
          </a:lstStyle>
          <a:p>
            <a:r>
              <a:rPr lang="zh-CN" altLang="en-US"/>
              <a:t>编辑标题</a:t>
            </a:r>
            <a:endParaRPr lang="zh-CN" altLang="en-US"/>
          </a:p>
        </p:txBody>
      </p:sp>
      <p:sp>
        <p:nvSpPr>
          <p:cNvPr id="3" name="副标题 2"/>
          <p:cNvSpPr>
            <a:spLocks noGrp="1"/>
          </p:cNvSpPr>
          <p:nvPr>
            <p:ph type="subTitle" idx="1" hasCustomPrompt="1"/>
            <p:custDataLst>
              <p:tags r:id="rId5"/>
            </p:custDataLst>
          </p:nvPr>
        </p:nvSpPr>
        <p:spPr>
          <a:xfrm>
            <a:off x="2378736" y="4062016"/>
            <a:ext cx="7412224" cy="950984"/>
          </a:xfrm>
        </p:spPr>
        <p:txBody>
          <a:bodyPr lIns="90000" tIns="46800" rIns="90000" bIns="46800">
            <a:normAutofit/>
          </a:bodyPr>
          <a:lstStyle>
            <a:lvl1pPr marL="0" indent="0" algn="ctr" eaLnBrk="1" fontAlgn="auto" latinLnBrk="0" hangingPunct="1">
              <a:lnSpc>
                <a:spcPct val="100000"/>
              </a:lnSpc>
              <a:buNone/>
              <a:defRPr sz="2000" u="none" strike="noStrike" kern="1200" cap="none" spc="0" normalizeH="0" baseline="0">
                <a:solidFill>
                  <a:schemeClr val="bg1"/>
                </a:solidFill>
                <a:uFillTx/>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endParaRPr lang="zh-CN" altLang="en-US"/>
          </a:p>
        </p:txBody>
      </p:sp>
      <p:sp>
        <p:nvSpPr>
          <p:cNvPr id="5" name="文本占位符 4"/>
          <p:cNvSpPr>
            <a:spLocks noGrp="1"/>
          </p:cNvSpPr>
          <p:nvPr>
            <p:ph type="body" sz="quarter" idx="13" hasCustomPrompt="1"/>
            <p:custDataLst>
              <p:tags r:id="rId6"/>
            </p:custDataLst>
          </p:nvPr>
        </p:nvSpPr>
        <p:spPr>
          <a:xfrm>
            <a:off x="2602432" y="6129059"/>
            <a:ext cx="2898775" cy="434975"/>
          </a:xfrm>
        </p:spPr>
        <p:txBody>
          <a:bodyPr/>
          <a:lstStyle>
            <a:lvl1pPr marL="0" indent="0" algn="ctr" eaLnBrk="1" fontAlgn="auto" latinLnBrk="0" hangingPunct="1">
              <a:lnSpc>
                <a:spcPct val="100000"/>
              </a:lnSpc>
              <a:buNone/>
              <a:defRPr sz="1400" u="none" strike="noStrike" kern="1200" cap="none" spc="150" normalizeH="0">
                <a:solidFill>
                  <a:schemeClr val="bg1"/>
                </a:solidFill>
                <a:uFillTx/>
                <a:latin typeface="Arial" panose="020b0604020202020204" pitchFamily="34" charset="0"/>
              </a:defRPr>
            </a:lvl1pPr>
          </a:lstStyle>
          <a:p>
            <a:pPr lvl="0"/>
            <a:r>
              <a:rPr lang="zh-CN" altLang="en-US"/>
              <a:t>编辑文本</a:t>
            </a:r>
            <a:endParaRPr lang="zh-CN" altLang="en-US"/>
          </a:p>
        </p:txBody>
      </p:sp>
      <p:sp>
        <p:nvSpPr>
          <p:cNvPr id="19" name="文本占位符 5"/>
          <p:cNvSpPr>
            <a:spLocks noGrp="1"/>
          </p:cNvSpPr>
          <p:nvPr>
            <p:ph type="body" sz="quarter" idx="14" hasCustomPrompt="1"/>
            <p:custDataLst>
              <p:tags r:id="rId7"/>
            </p:custDataLst>
          </p:nvPr>
        </p:nvSpPr>
        <p:spPr>
          <a:xfrm>
            <a:off x="6676174" y="6128796"/>
            <a:ext cx="2601641" cy="434975"/>
          </a:xfrm>
        </p:spPr>
        <p:txBody>
          <a:bodyPr/>
          <a:lstStyle>
            <a:lvl1pPr marL="0" indent="0" algn="ctr" eaLnBrk="1" fontAlgn="auto" latinLnBrk="0" hangingPunct="1">
              <a:lnSpc>
                <a:spcPct val="100000"/>
              </a:lnSpc>
              <a:buNone/>
              <a:defRPr sz="1400" u="none" strike="noStrike" kern="1200" cap="none" spc="150" normalizeH="0">
                <a:solidFill>
                  <a:schemeClr val="bg1"/>
                </a:solidFill>
                <a:uFillTx/>
                <a:latin typeface="Arial" panose="020b0604020202020204" pitchFamily="34" charset="0"/>
              </a:defRPr>
            </a:lvl1pPr>
          </a:lstStyle>
          <a:p>
            <a:pPr lvl="0"/>
            <a:r>
              <a:rPr lang="zh-CN" altLang="en-US"/>
              <a:t>编辑文本</a:t>
            </a:r>
            <a:endParaRPr lang="zh-CN" altLang="en-US"/>
          </a:p>
        </p:txBody>
      </p:sp>
      <p:sp>
        <p:nvSpPr>
          <p:cNvPr id="13" name="矩形 12"/>
          <p:cNvSpPr/>
          <p:nvPr userDrawn="1">
            <p:custDataLst>
              <p:tags r:id="rId8"/>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9"/>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10"/>
            </p:custDataLst>
          </p:nvPr>
        </p:nvSpPr>
        <p:spPr>
          <a:xfrm>
            <a:off x="1056000" y="1039495"/>
            <a:ext cx="10080000" cy="4811395"/>
          </a:xfrm>
          <a:prstGeom prst="rect">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 name="直接连接符 19"/>
          <p:cNvCxnSpPr/>
          <p:nvPr userDrawn="1">
            <p:custDataLst>
              <p:tags r:id="rId11"/>
            </p:custDataLst>
          </p:nvPr>
        </p:nvCxnSpPr>
        <p:spPr>
          <a:xfrm>
            <a:off x="5630545" y="3785856"/>
            <a:ext cx="93154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bg>
      <p:bgPr>
        <a:solidFill>
          <a:schemeClr val="bg2"/>
        </a:solidFill>
        <a:effectLst/>
      </p:bgPr>
    </p:bg>
    <p:spTree>
      <p:nvGrpSpPr>
        <p:cNvPr id="1" name=""/>
        <p:cNvGrpSpPr/>
        <p:nvPr/>
      </p:nvGrpSpPr>
      <p:grpSpPr>
        <a:xfrm>
          <a:off x="0" y="0"/>
          <a:ext cx="0" cy="0"/>
        </a:xfrm>
      </p:grpSpPr>
      <p:grpSp>
        <p:nvGrpSpPr>
          <p:cNvPr id="9" name="组合 8"/>
          <p:cNvGrpSpPr/>
          <p:nvPr userDrawn="1">
            <p:custDataLst>
              <p:tags r:id="rId1"/>
            </p:custDataLst>
          </p:nvPr>
        </p:nvGrpSpPr>
        <p:grpSpPr>
          <a:xfrm>
            <a:off x="0" y="2455334"/>
            <a:ext cx="12200466" cy="1964266"/>
            <a:chOff x="0" y="2455334"/>
            <a:chExt cx="12200466" cy="1964266"/>
          </a:xfrm>
        </p:grpSpPr>
        <p:sp>
          <p:nvSpPr>
            <p:cNvPr id="7" name="矩形 6"/>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4"/>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idx="1"/>
            <p:custDataLst>
              <p:tags r:id="rId5"/>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vl2pPr marL="685800" marR="0" lvl="1" indent="-228600" algn="l" defTabSz="914400" rtl="0" eaLnBrk="1" fontAlgn="auto" latinLnBrk="0" hangingPunct="1">
              <a:lnSpc>
                <a:spcPct val="120000"/>
              </a:lnSpc>
              <a:spcBef>
                <a:spcPct val="0"/>
              </a:spcBef>
              <a:spcAft>
                <a:spcPts val="1000"/>
              </a:spcAft>
              <a:buFont typeface="Arial" panose="020b0604020202020204" pitchFamily="34" charset="0"/>
              <a:buChar char="•"/>
              <a:tabLst>
                <a:tab pos="1609725"/>
              </a:tabLst>
              <a:defRPr kumimoji="0" lang="zh-CN" altLang="en-US" sz="1600" b="0" i="0" u="none" strike="noStrike" kern="1200" cap="none" spc="150" normalizeH="0" baseline="0" noProof="1">
                <a:solidFill>
                  <a:schemeClr val="bg1"/>
                </a:solidFill>
                <a:uFillTx/>
                <a:latin typeface="微软雅黑"/>
                <a:ea typeface="微软雅黑"/>
                <a:cs typeface="+mn-cs"/>
                <a:sym typeface="+mn-ea"/>
              </a:defRPr>
            </a:lvl2pPr>
            <a:lvl3pPr marL="1143000" marR="0" lvl="2"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3pPr>
            <a:lvl4pPr marL="1600200" marR="0" lvl="3"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4pPr>
            <a:lvl5pPr marL="2057400" marR="0" lvl="4"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日期占位符 3"/>
          <p:cNvSpPr>
            <a:spLocks noGrp="1"/>
          </p:cNvSpPr>
          <p:nvPr>
            <p:ph type="dt" sz="half" idx="10"/>
            <p:custDataLst>
              <p:tags r:id="rId6"/>
            </p:custDataLst>
          </p:nvPr>
        </p:nvSpPr>
        <p:spPr/>
        <p:txBody>
          <a:bodyPr/>
          <a:lstStyle>
            <a:lvl1pPr>
              <a:lnSpc>
                <a:spcPct val="120000"/>
              </a:lnSpc>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7"/>
            </p:custDataLst>
          </p:nvPr>
        </p:nvSpPr>
        <p:spPr/>
        <p:txBody>
          <a:bodyPr/>
          <a:lstStyle>
            <a:lvl1pPr>
              <a:lnSpc>
                <a:spcPct val="120000"/>
              </a:lnSpc>
              <a:defRPr/>
            </a:lvl1pPr>
          </a:lstStyle>
          <a:p>
            <a:endParaRPr lang="zh-CN" altLang="en-US"/>
          </a:p>
        </p:txBody>
      </p:sp>
      <p:sp>
        <p:nvSpPr>
          <p:cNvPr id="6" name="灯片编号占位符 5"/>
          <p:cNvSpPr>
            <a:spLocks noGrp="1"/>
          </p:cNvSpPr>
          <p:nvPr>
            <p:ph type="sldNum" sz="quarter" idx="12"/>
            <p:custDataLst>
              <p:tags r:id="rId8"/>
            </p:custDataLst>
          </p:nvPr>
        </p:nvSpPr>
        <p:spPr/>
        <p:txBody>
          <a:bodyPr/>
          <a:lstStyle>
            <a:lvl1pPr>
              <a:lnSpc>
                <a:spcPct val="120000"/>
              </a:lnSpc>
              <a:defRPr/>
            </a:lvl1p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bg>
      <p:bgPr>
        <a:solidFill>
          <a:schemeClr val="bg2"/>
        </a:solidFill>
        <a:effectLst/>
      </p:bgPr>
    </p:bg>
    <p:spTree>
      <p:nvGrpSpPr>
        <p:cNvPr id="1" name=""/>
        <p:cNvGrpSpPr/>
        <p:nvPr/>
      </p:nvGrpSpPr>
      <p:grpSpPr>
        <a:xfrm>
          <a:off x="0" y="0"/>
          <a:ext cx="0" cy="0"/>
        </a:xfrm>
      </p:grpSpPr>
      <p:grpSp>
        <p:nvGrpSpPr>
          <p:cNvPr id="11" name="组合 10"/>
          <p:cNvGrpSpPr/>
          <p:nvPr userDrawn="1">
            <p:custDataLst>
              <p:tags r:id="rId1"/>
            </p:custDataLst>
          </p:nvPr>
        </p:nvGrpSpPr>
        <p:grpSpPr>
          <a:xfrm>
            <a:off x="0" y="1464734"/>
            <a:ext cx="8822958" cy="2166694"/>
            <a:chOff x="0" y="1464734"/>
            <a:chExt cx="8822958" cy="2166694"/>
          </a:xfrm>
        </p:grpSpPr>
        <p:sp>
          <p:nvSpPr>
            <p:cNvPr id="7" name="矩形 6"/>
            <p:cNvSpPr/>
            <p:nvPr>
              <p:custDataLst>
                <p:tags r:id="rId2"/>
              </p:custDataLst>
            </p:nvPr>
          </p:nvSpPr>
          <p:spPr>
            <a:xfrm>
              <a:off x="0" y="14647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custDataLst>
                <p:tags r:id="rId3"/>
              </p:custDataLst>
            </p:nvPr>
          </p:nvSpPr>
          <p:spPr>
            <a:xfrm>
              <a:off x="6365508" y="1501730"/>
              <a:ext cx="2457450" cy="21296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PA_形状 1361"/>
            <p:cNvSpPr/>
            <p:nvPr>
              <p:custDataLst>
                <p:tags r:id="rId4"/>
              </p:custDataLst>
            </p:nvPr>
          </p:nvSpPr>
          <p:spPr>
            <a:xfrm flipV="1">
              <a:off x="659928" y="3431980"/>
              <a:ext cx="3700722" cy="2149"/>
            </a:xfrm>
            <a:prstGeom prst="line">
              <a:avLst/>
            </a:prstGeom>
            <a:ln>
              <a:solidFill>
                <a:schemeClr val="bg1"/>
              </a:solidFill>
              <a:miter/>
            </a:ln>
          </p:spPr>
          <p:txBody>
            <a:bodyPr lIns="22860" rIns="22860"/>
            <a:lstStyle/>
            <a:p>
              <a:endParaRPr sz="900">
                <a:solidFill>
                  <a:srgbClr val="262626"/>
                </a:solidFill>
                <a:latin typeface="Century Gothic" panose="020b0502020202020204" pitchFamily="34" charset="0"/>
              </a:endParaRPr>
            </a:p>
          </p:txBody>
        </p:sp>
      </p:grpSp>
      <p:sp>
        <p:nvSpPr>
          <p:cNvPr id="4" name="日期占位符 3"/>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6"/>
            </p:custDataLst>
          </p:nvPr>
        </p:nvSpPr>
        <p:spPr/>
        <p:txBody>
          <a:bodyPr/>
          <a:lstStyle/>
          <a:p>
            <a:endParaRPr lang="zh-CN" altLang="en-US"/>
          </a:p>
        </p:txBody>
      </p:sp>
      <p:sp>
        <p:nvSpPr>
          <p:cNvPr id="6" name="灯片编号占位符 5"/>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title" hasCustomPrompt="1"/>
            <p:custDataLst>
              <p:tags r:id="rId8"/>
            </p:custDataLst>
          </p:nvPr>
        </p:nvSpPr>
        <p:spPr>
          <a:xfrm>
            <a:off x="713318" y="2488402"/>
            <a:ext cx="5538800" cy="796000"/>
          </a:xfrm>
        </p:spPr>
        <p:txBody>
          <a:bodyPr lIns="90000" tIns="46800" rIns="90000" bIns="46800" anchor="b" anchorCtr="0">
            <a:normAutofit/>
          </a:bodyPr>
          <a:lstStyle>
            <a:lvl1pPr>
              <a:defRPr sz="4000" u="none" strike="noStrike" kern="1200" cap="none" spc="0" normalizeH="0" baseline="0">
                <a:solidFill>
                  <a:schemeClr val="bg1"/>
                </a:solidFill>
                <a:uFillTx/>
                <a:latin typeface="Arial" panose="020b0604020202020204" pitchFamily="34" charset="0"/>
                <a:ea typeface="汉仪旗黑-85S" panose="00020600040101010101" pitchFamily="18" charset="-122"/>
              </a:defRPr>
            </a:lvl1pPr>
          </a:lstStyle>
          <a:p>
            <a:r>
              <a:rPr lang="zh-CN" altLang="en-US"/>
              <a:t>单击此处编辑标题</a:t>
            </a:r>
            <a:endParaRPr lang="zh-CN" altLang="en-US"/>
          </a:p>
        </p:txBody>
      </p:sp>
      <p:sp>
        <p:nvSpPr>
          <p:cNvPr id="3" name="文本占位符 2"/>
          <p:cNvSpPr>
            <a:spLocks noGrp="1"/>
          </p:cNvSpPr>
          <p:nvPr>
            <p:ph type="body" idx="1"/>
            <p:custDataLst>
              <p:tags r:id="rId9"/>
            </p:custDataLst>
          </p:nvPr>
        </p:nvSpPr>
        <p:spPr>
          <a:xfrm>
            <a:off x="713318" y="3812341"/>
            <a:ext cx="3776400" cy="1342949"/>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0" normalizeH="0" baseline="0" noProof="1">
                <a:solidFill>
                  <a:schemeClr val="bg1"/>
                </a:solidFill>
                <a:uFillTx/>
                <a:latin typeface="Arial" panose="020b0604020202020204" pitchFamily="34" charset="0"/>
                <a:ea typeface="微软雅黑"/>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bg>
      <p:bgPr>
        <a:solidFill>
          <a:schemeClr val="bg2"/>
        </a:solidFill>
        <a:effectLst/>
      </p:bgPr>
    </p:bg>
    <p:spTree>
      <p:nvGrpSpPr>
        <p:cNvPr id="1" name=""/>
        <p:cNvGrpSpPr/>
        <p:nvPr/>
      </p:nvGrpSpPr>
      <p:grpSpPr>
        <a:xfrm>
          <a:off x="0" y="0"/>
          <a:ext cx="0" cy="0"/>
        </a:xfrm>
      </p:grpSpPr>
      <p:grpSp>
        <p:nvGrpSpPr>
          <p:cNvPr id="10" name="组合 9"/>
          <p:cNvGrpSpPr/>
          <p:nvPr userDrawn="1">
            <p:custDataLst>
              <p:tags r:id="rId1"/>
            </p:custDataLst>
          </p:nvPr>
        </p:nvGrpSpPr>
        <p:grpSpPr>
          <a:xfrm>
            <a:off x="0" y="2455334"/>
            <a:ext cx="12200466" cy="1964266"/>
            <a:chOff x="0" y="2455334"/>
            <a:chExt cx="12200466" cy="1964266"/>
          </a:xfrm>
        </p:grpSpPr>
        <p:sp>
          <p:nvSpPr>
            <p:cNvPr id="8" name="矩形 7"/>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4"/>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5"/>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vl2pPr marL="685800" marR="0" lvl="1" indent="-228600" algn="l" defTabSz="914400" rtl="0" eaLnBrk="1" fontAlgn="auto" latinLnBrk="0" hangingPunct="1">
              <a:lnSpc>
                <a:spcPct val="120000"/>
              </a:lnSpc>
              <a:spcBef>
                <a:spcPct val="0"/>
              </a:spcBef>
              <a:spcAft>
                <a:spcPts val="1000"/>
              </a:spcAft>
              <a:buFont typeface="Arial" panose="020b0604020202020204" pitchFamily="34" charset="0"/>
              <a:buChar char="•"/>
              <a:tabLst>
                <a:tab pos="1609725"/>
              </a:tabLst>
              <a:defRPr kumimoji="0" lang="zh-CN" altLang="en-US" sz="1600" b="0" i="0" u="none" strike="noStrike" kern="1200" cap="none" spc="150" normalizeH="0" baseline="0" noProof="1">
                <a:solidFill>
                  <a:schemeClr val="bg1"/>
                </a:solidFill>
                <a:uFillTx/>
                <a:latin typeface="微软雅黑"/>
                <a:ea typeface="微软雅黑"/>
                <a:cs typeface="+mn-cs"/>
                <a:sym typeface="+mn-ea"/>
              </a:defRPr>
            </a:lvl2pPr>
            <a:lvl3pPr marL="1143000" marR="0" lvl="2"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3pPr>
            <a:lvl4pPr marL="1600200" marR="0" lvl="3"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4pPr>
            <a:lvl5pPr marL="2057400" marR="0" lvl="4"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6"/>
            </p:custDataLst>
          </p:nvPr>
        </p:nvSpPr>
        <p:spPr>
          <a:xfrm>
            <a:off x="6238877" y="952508"/>
            <a:ext cx="5283242" cy="5388907"/>
          </a:xfrm>
        </p:spPr>
        <p:txBody>
          <a:bodyPr>
            <a:noAutofit/>
          </a:bodyPr>
          <a:lstStyle>
            <a:lvl1pPr>
              <a:lnSpc>
                <a:spcPct val="120000"/>
              </a:lnSpc>
              <a:defRPr sz="1600" baseline="0">
                <a:solidFill>
                  <a:schemeClr val="bg1"/>
                </a:solidFill>
                <a:latin typeface="微软雅黑"/>
                <a:ea typeface="微软雅黑"/>
              </a:defRPr>
            </a:lvl1pPr>
            <a:lvl2pPr>
              <a:lnSpc>
                <a:spcPct val="120000"/>
              </a:lnSpc>
              <a:defRPr sz="1600" baseline="0">
                <a:solidFill>
                  <a:schemeClr val="bg1"/>
                </a:solidFill>
                <a:latin typeface="微软雅黑"/>
                <a:ea typeface="微软雅黑"/>
              </a:defRPr>
            </a:lvl2pPr>
            <a:lvl3pPr>
              <a:lnSpc>
                <a:spcPct val="120000"/>
              </a:lnSpc>
              <a:defRPr sz="1600" baseline="0">
                <a:solidFill>
                  <a:schemeClr val="bg1"/>
                </a:solidFill>
                <a:latin typeface="微软雅黑"/>
                <a:ea typeface="微软雅黑"/>
              </a:defRPr>
            </a:lvl3pPr>
            <a:lvl4pPr>
              <a:lnSpc>
                <a:spcPct val="120000"/>
              </a:lnSpc>
              <a:defRPr sz="1600" baseline="0">
                <a:solidFill>
                  <a:schemeClr val="bg1"/>
                </a:solidFill>
                <a:latin typeface="微软雅黑"/>
                <a:ea typeface="微软雅黑"/>
              </a:defRPr>
            </a:lvl4pPr>
            <a:lvl5pPr>
              <a:lnSpc>
                <a:spcPct val="120000"/>
              </a:lnSpc>
              <a:defRPr sz="1600" baseline="0">
                <a:solidFill>
                  <a:schemeClr val="bg1"/>
                </a:solidFill>
                <a:latin typeface="微软雅黑"/>
                <a:ea typeface="微软雅黑"/>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7"/>
            </p:custDataLst>
          </p:nvPr>
        </p:nvSpPr>
        <p:spPr/>
        <p:txBody>
          <a:bodyPr/>
          <a:lstStyle>
            <a:lvl1pPr>
              <a:lnSpc>
                <a:spcPct val="120000"/>
              </a:lnSpc>
              <a:defRPr/>
            </a:lvl1pPr>
          </a:lstStyle>
          <a:p>
            <a:fld id="{760FBDFE-C587-4B4C-A407-44438C67B59E}" type="datetimeFigureOut">
              <a:rPr lang="zh-CN" altLang="en-US" smtClean="0"/>
              <a:t/>
            </a:fld>
            <a:endParaRPr lang="zh-CN" altLang="en-US"/>
          </a:p>
        </p:txBody>
      </p:sp>
      <p:sp>
        <p:nvSpPr>
          <p:cNvPr id="6" name="页脚占位符 5"/>
          <p:cNvSpPr>
            <a:spLocks noGrp="1"/>
          </p:cNvSpPr>
          <p:nvPr>
            <p:ph type="ftr" sz="quarter" idx="11"/>
            <p:custDataLst>
              <p:tags r:id="rId8"/>
            </p:custDataLst>
          </p:nvPr>
        </p:nvSpPr>
        <p:spPr/>
        <p:txBody>
          <a:bodyPr/>
          <a:lstStyle>
            <a:lvl1pPr>
              <a:lnSpc>
                <a:spcPct val="120000"/>
              </a:lnSpc>
              <a:defRPr/>
            </a:lvl1pPr>
          </a:lstStyle>
          <a:p>
            <a:endParaRPr lang="zh-CN" altLang="en-US"/>
          </a:p>
        </p:txBody>
      </p:sp>
      <p:sp>
        <p:nvSpPr>
          <p:cNvPr id="7" name="灯片编号占位符 6"/>
          <p:cNvSpPr>
            <a:spLocks noGrp="1"/>
          </p:cNvSpPr>
          <p:nvPr>
            <p:ph type="sldNum" sz="quarter" idx="12"/>
            <p:custDataLst>
              <p:tags r:id="rId9"/>
            </p:custDataLst>
          </p:nvPr>
        </p:nvSpPr>
        <p:spPr/>
        <p:txBody>
          <a:bodyPr/>
          <a:lstStyle>
            <a:lvl1pPr>
              <a:lnSpc>
                <a:spcPct val="120000"/>
              </a:lnSpc>
              <a:defRPr/>
            </a:lvl1p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bg>
      <p:bgPr>
        <a:solidFill>
          <a:schemeClr val="bg2"/>
        </a:solidFill>
        <a:effectLst/>
      </p:bgPr>
    </p:bg>
    <p:spTree>
      <p:nvGrpSpPr>
        <p:cNvPr id="1" name=""/>
        <p:cNvGrpSpPr/>
        <p:nvPr/>
      </p:nvGrpSpPr>
      <p:grpSpPr>
        <a:xfrm>
          <a:off x="0" y="0"/>
          <a:ext cx="0" cy="0"/>
        </a:xfrm>
      </p:grpSpPr>
      <p:grpSp>
        <p:nvGrpSpPr>
          <p:cNvPr id="12" name="组合 11"/>
          <p:cNvGrpSpPr/>
          <p:nvPr userDrawn="1">
            <p:custDataLst>
              <p:tags r:id="rId1"/>
            </p:custDataLst>
          </p:nvPr>
        </p:nvGrpSpPr>
        <p:grpSpPr>
          <a:xfrm>
            <a:off x="0" y="2455334"/>
            <a:ext cx="12200466" cy="1964266"/>
            <a:chOff x="0" y="2455334"/>
            <a:chExt cx="12200466" cy="1964266"/>
          </a:xfrm>
        </p:grpSpPr>
        <p:sp>
          <p:nvSpPr>
            <p:cNvPr id="10" name="矩形 9"/>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4"/>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文本占位符 2"/>
          <p:cNvSpPr>
            <a:spLocks noGrp="1"/>
          </p:cNvSpPr>
          <p:nvPr>
            <p:ph type="body" idx="1" hasCustomPrompt="1"/>
            <p:custDataLst>
              <p:tags r:id="rId5"/>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20000"/>
              </a:lnSpc>
              <a:spcAft>
                <a:spcPct val="0"/>
              </a:spcAft>
              <a:buNone/>
              <a:defRPr sz="2000" b="0" u="none" strike="noStrike" kern="1200" cap="none" spc="200" normalizeH="0" baseline="0">
                <a:solidFill>
                  <a:schemeClr val="bg1"/>
                </a:solidFill>
                <a:uFillTx/>
                <a:latin typeface="微软雅黑"/>
                <a:ea typeface="微软雅黑"/>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4" name="内容占位符 3"/>
          <p:cNvSpPr>
            <a:spLocks noGrp="1"/>
          </p:cNvSpPr>
          <p:nvPr>
            <p:ph sz="half" idx="2"/>
            <p:custDataLst>
              <p:tags r:id="rId6"/>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vl2pPr marL="685800" marR="0" lvl="1" indent="-228600" algn="l" defTabSz="914400" rtl="0" eaLnBrk="1" fontAlgn="auto" latinLnBrk="0" hangingPunct="1">
              <a:lnSpc>
                <a:spcPct val="120000"/>
              </a:lnSpc>
              <a:spcBef>
                <a:spcPct val="0"/>
              </a:spcBef>
              <a:spcAft>
                <a:spcPts val="1000"/>
              </a:spcAft>
              <a:buFont typeface="Arial" panose="020b0604020202020204" pitchFamily="34" charset="0"/>
              <a:buChar char="•"/>
              <a:tabLst>
                <a:tab pos="1609725"/>
              </a:tabLst>
              <a:defRPr kumimoji="0" lang="zh-CN" altLang="en-US" sz="1600" b="0" i="0" u="none" strike="noStrike" kern="1200" cap="none" spc="150" normalizeH="0" baseline="0" noProof="1">
                <a:solidFill>
                  <a:schemeClr val="bg1"/>
                </a:solidFill>
                <a:uFillTx/>
                <a:latin typeface="微软雅黑"/>
                <a:ea typeface="微软雅黑"/>
                <a:cs typeface="+mn-cs"/>
                <a:sym typeface="+mn-ea"/>
              </a:defRPr>
            </a:lvl2pPr>
            <a:lvl3pPr marL="1143000" marR="0" lvl="2"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3pPr>
            <a:lvl4pPr marL="1600200" marR="0" lvl="3"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4pPr>
            <a:lvl5pPr marL="2057400" marR="0" lvl="4"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5" name="文本占位符 4"/>
          <p:cNvSpPr>
            <a:spLocks noGrp="1"/>
          </p:cNvSpPr>
          <p:nvPr>
            <p:ph type="body" sz="quarter" idx="3" hasCustomPrompt="1"/>
            <p:custDataLst>
              <p:tags r:id="rId7"/>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20000"/>
              </a:lnSpc>
              <a:spcBef>
                <a:spcPct val="0"/>
              </a:spcBef>
              <a:spcAft>
                <a:spcPct val="0"/>
              </a:spcAft>
              <a:buFont typeface="Arial" panose="020b0604020202020204" pitchFamily="34" charset="0"/>
              <a:buNone/>
              <a:defRPr kumimoji="0" lang="zh-CN" altLang="en-US" sz="2000" b="0" i="0" u="none" strike="noStrike" kern="1200" cap="none" spc="200" normalizeH="0" baseline="0" noProof="1">
                <a:solidFill>
                  <a:schemeClr val="bg1"/>
                </a:solidFill>
                <a:uFillTx/>
                <a:latin typeface="微软雅黑"/>
                <a:ea typeface="微软雅黑"/>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8"/>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vl2pPr marL="685800" marR="0" lvl="1" indent="-228600" algn="l" defTabSz="914400" rtl="0" eaLnBrk="1" fontAlgn="auto" latinLnBrk="0" hangingPunct="1">
              <a:lnSpc>
                <a:spcPct val="120000"/>
              </a:lnSpc>
              <a:spcBef>
                <a:spcPct val="0"/>
              </a:spcBef>
              <a:spcAft>
                <a:spcPts val="1000"/>
              </a:spcAft>
              <a:buFont typeface="Arial" panose="020b0604020202020204" pitchFamily="34" charset="0"/>
              <a:buChar char="•"/>
              <a:tabLst>
                <a:tab pos="1609725"/>
              </a:tabLst>
              <a:defRPr kumimoji="0" lang="zh-CN" altLang="en-US" sz="1600" b="0" i="0" u="none" strike="noStrike" kern="1200" cap="none" spc="150" normalizeH="0" baseline="0" noProof="1">
                <a:solidFill>
                  <a:schemeClr val="bg1"/>
                </a:solidFill>
                <a:uFillTx/>
                <a:latin typeface="微软雅黑"/>
                <a:ea typeface="微软雅黑"/>
                <a:cs typeface="+mn-cs"/>
                <a:sym typeface="+mn-ea"/>
              </a:defRPr>
            </a:lvl2pPr>
            <a:lvl3pPr marL="1143000" marR="0" lvl="2"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3pPr>
            <a:lvl4pPr marL="1600200" marR="0" lvl="3"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4pPr>
            <a:lvl5pPr marL="2057400" marR="0" lvl="4"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7" name="日期占位符 6"/>
          <p:cNvSpPr>
            <a:spLocks noGrp="1"/>
          </p:cNvSpPr>
          <p:nvPr>
            <p:ph type="dt" sz="half" idx="10"/>
            <p:custDataLst>
              <p:tags r:id="rId9"/>
            </p:custDataLst>
          </p:nvPr>
        </p:nvSpPr>
        <p:spPr/>
        <p:txBody>
          <a:bodyPr/>
          <a:lstStyle>
            <a:lvl1pPr>
              <a:lnSpc>
                <a:spcPct val="120000"/>
              </a:lnSpc>
              <a:defRPr/>
            </a:lvl1pPr>
          </a:lstStyle>
          <a:p>
            <a:fld id="{760FBDFE-C587-4B4C-A407-44438C67B59E}" type="datetimeFigureOut">
              <a:rPr lang="zh-CN" altLang="en-US" smtClean="0"/>
              <a:t/>
            </a:fld>
            <a:endParaRPr lang="zh-CN" altLang="en-US"/>
          </a:p>
        </p:txBody>
      </p:sp>
      <p:sp>
        <p:nvSpPr>
          <p:cNvPr id="8" name="页脚占位符 7"/>
          <p:cNvSpPr>
            <a:spLocks noGrp="1"/>
          </p:cNvSpPr>
          <p:nvPr>
            <p:ph type="ftr" sz="quarter" idx="11"/>
            <p:custDataLst>
              <p:tags r:id="rId10"/>
            </p:custDataLst>
          </p:nvPr>
        </p:nvSpPr>
        <p:spPr/>
        <p:txBody>
          <a:bodyPr/>
          <a:lstStyle>
            <a:lvl1pPr>
              <a:lnSpc>
                <a:spcPct val="120000"/>
              </a:lnSpc>
              <a:defRPr/>
            </a:lvl1pPr>
          </a:lstStyle>
          <a:p>
            <a:endParaRPr lang="zh-CN" altLang="en-US"/>
          </a:p>
        </p:txBody>
      </p:sp>
      <p:sp>
        <p:nvSpPr>
          <p:cNvPr id="9" name="灯片编号占位符 8"/>
          <p:cNvSpPr>
            <a:spLocks noGrp="1"/>
          </p:cNvSpPr>
          <p:nvPr>
            <p:ph type="sldNum" sz="quarter" idx="12"/>
            <p:custDataLst>
              <p:tags r:id="rId11"/>
            </p:custDataLst>
          </p:nvPr>
        </p:nvSpPr>
        <p:spPr/>
        <p:txBody>
          <a:bodyPr/>
          <a:lstStyle>
            <a:lvl1pPr>
              <a:lnSpc>
                <a:spcPct val="120000"/>
              </a:lnSpc>
              <a:defRPr/>
            </a:lvl1p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bg>
      <p:bgPr>
        <a:solidFill>
          <a:schemeClr val="bg2"/>
        </a:solidFill>
        <a:effectLst/>
      </p:bgPr>
    </p:bg>
    <p:spTree>
      <p:nvGrpSpPr>
        <p:cNvPr id="1" name=""/>
        <p:cNvGrpSpPr/>
        <p:nvPr/>
      </p:nvGrpSpPr>
      <p:grpSpPr>
        <a:xfrm>
          <a:off x="0" y="0"/>
          <a:ext cx="0" cy="0"/>
        </a:xfrm>
      </p:grpSpPr>
      <p:grpSp>
        <p:nvGrpSpPr>
          <p:cNvPr id="8" name="组合 7"/>
          <p:cNvGrpSpPr/>
          <p:nvPr userDrawn="1">
            <p:custDataLst>
              <p:tags r:id="rId1"/>
            </p:custDataLst>
          </p:nvPr>
        </p:nvGrpSpPr>
        <p:grpSpPr>
          <a:xfrm>
            <a:off x="0" y="2455334"/>
            <a:ext cx="12200466" cy="1964266"/>
            <a:chOff x="0" y="2455334"/>
            <a:chExt cx="12200466" cy="1964266"/>
          </a:xfrm>
        </p:grpSpPr>
        <p:sp>
          <p:nvSpPr>
            <p:cNvPr id="6" name="矩形 5"/>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4"/>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bg>
      <p:bgPr>
        <a:solidFill>
          <a:schemeClr val="bg2"/>
        </a:solidFill>
        <a:effectLst/>
      </p:bgPr>
    </p:bg>
    <p:spTree>
      <p:nvGrpSpPr>
        <p:cNvPr id="1" name=""/>
        <p:cNvGrpSpPr/>
        <p:nvPr/>
      </p:nvGrpSpPr>
      <p:grpSpPr>
        <a:xfrm>
          <a:off x="0" y="0"/>
          <a:ext cx="0" cy="0"/>
        </a:xfrm>
      </p:grpSpPr>
      <p:sp>
        <p:nvSpPr>
          <p:cNvPr id="2" name="日期占位符 1"/>
          <p:cNvSpPr>
            <a:spLocks noGrp="1"/>
          </p:cNvSpPr>
          <p:nvPr>
            <p:ph type="dt" sz="half" idx="10"/>
            <p:custDataLst>
              <p:tags r:id="rId1"/>
            </p:custDataLst>
          </p:nvPr>
        </p:nvSpPr>
        <p:spPr/>
        <p:txBody>
          <a:bodyPr/>
          <a:lstStyle>
            <a:lvl1pPr>
              <a:defRPr>
                <a:solidFill>
                  <a:schemeClr val="bg1"/>
                </a:solidFill>
              </a:defRPr>
            </a:lvl1pPr>
          </a:lstStyle>
          <a:p>
            <a:fld id="{760FBDFE-C587-4B4C-A407-44438C67B59E}" type="datetimeFigureOut">
              <a:rPr lang="zh-CN" altLang="en-US" smtClean="0"/>
              <a:t/>
            </a:fld>
            <a:endParaRPr lang="zh-CN" altLang="en-US"/>
          </a:p>
        </p:txBody>
      </p:sp>
      <p:sp>
        <p:nvSpPr>
          <p:cNvPr id="3" name="页脚占位符 2"/>
          <p:cNvSpPr>
            <a:spLocks noGrp="1"/>
          </p:cNvSpPr>
          <p:nvPr>
            <p:ph type="ftr" sz="quarter" idx="11"/>
            <p:custDataLst>
              <p:tags r:id="rId2"/>
            </p:custDataLst>
          </p:nvPr>
        </p:nvSpPr>
        <p:spPr/>
        <p:txBody>
          <a:bodyPr/>
          <a:lstStyle>
            <a:lvl1pPr>
              <a:defRPr>
                <a:solidFill>
                  <a:schemeClr val="bg1"/>
                </a:solidFill>
              </a:defRPr>
            </a:lvl1pPr>
          </a:lstStyle>
          <a:p>
            <a:endParaRPr lang="zh-CN" altLang="en-US"/>
          </a:p>
        </p:txBody>
      </p:sp>
      <p:sp>
        <p:nvSpPr>
          <p:cNvPr id="4" name="灯片编号占位符 3"/>
          <p:cNvSpPr>
            <a:spLocks noGrp="1"/>
          </p:cNvSpPr>
          <p:nvPr>
            <p:ph type="sldNum" sz="quarter" idx="12"/>
            <p:custDataLst>
              <p:tags r:id="rId3"/>
            </p:custDataLst>
          </p:nvPr>
        </p:nvSpPr>
        <p:spPr/>
        <p:txBody>
          <a:bodyPr/>
          <a:lstStyle>
            <a:lvl1pPr>
              <a:defRPr>
                <a:solidFill>
                  <a:schemeClr val="bg1"/>
                </a:solidFill>
              </a:defRPr>
            </a:lvl1p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xfrm>
      </p:grpSpPr>
      <p:grpSp>
        <p:nvGrpSpPr>
          <p:cNvPr id="10" name="组合 9"/>
          <p:cNvGrpSpPr/>
          <p:nvPr userDrawn="1">
            <p:custDataLst>
              <p:tags r:id="rId1"/>
            </p:custDataLst>
          </p:nvPr>
        </p:nvGrpSpPr>
        <p:grpSpPr>
          <a:xfrm>
            <a:off x="0" y="2455334"/>
            <a:ext cx="12200466" cy="1964266"/>
            <a:chOff x="0" y="2455334"/>
            <a:chExt cx="12200466" cy="1964266"/>
          </a:xfrm>
        </p:grpSpPr>
        <p:sp>
          <p:nvSpPr>
            <p:cNvPr id="8" name="矩形 7"/>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4"/>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图片占位符 2"/>
          <p:cNvSpPr>
            <a:spLocks noGrp="1"/>
          </p:cNvSpPr>
          <p:nvPr>
            <p:ph type="pic" idx="1"/>
            <p:custDataLst>
              <p:tags r:id="rId5"/>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20000"/>
              </a:lnSpc>
              <a:spcBef>
                <a:spcPct val="0"/>
              </a:spcBef>
              <a:spcAft>
                <a:spcPts val="1000"/>
              </a:spcAft>
              <a:buFont typeface="Arial" panose="020b0604020202020204" pitchFamily="34" charset="0"/>
              <a:buNone/>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tabLst>
              <a:defRPr kumimoji="0" lang="zh-CN" altLang="en-US" sz="1600" b="0" i="0" u="none" strike="noStrike" kern="1200" cap="none" spc="150" normalizeH="0" baseline="0" noProof="1">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6"/>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2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bg1"/>
                </a:solidFill>
                <a:uFillTx/>
                <a:latin typeface="微软雅黑"/>
                <a:ea typeface="微软雅黑"/>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7"/>
            </p:custDataLst>
          </p:nvPr>
        </p:nvSpPr>
        <p:spPr/>
        <p:txBody>
          <a:bodyPr/>
          <a:lstStyle>
            <a:lvl1pPr>
              <a:lnSpc>
                <a:spcPct val="120000"/>
              </a:lnSpc>
              <a:defRPr/>
            </a:lvl1pPr>
          </a:lstStyle>
          <a:p>
            <a:fld id="{9EFD9D74-47D9-4702-A33C-335B63B48DBF}" type="datetimeFigureOut">
              <a:rPr lang="zh-CN" altLang="en-US" smtClean="0"/>
              <a:t/>
            </a:fld>
            <a:endParaRPr lang="zh-CN" altLang="en-US"/>
          </a:p>
        </p:txBody>
      </p:sp>
      <p:sp>
        <p:nvSpPr>
          <p:cNvPr id="6" name="页脚占位符 5"/>
          <p:cNvSpPr>
            <a:spLocks noGrp="1"/>
          </p:cNvSpPr>
          <p:nvPr>
            <p:ph type="ftr" sz="quarter" idx="11"/>
            <p:custDataLst>
              <p:tags r:id="rId8"/>
            </p:custDataLst>
          </p:nvPr>
        </p:nvSpPr>
        <p:spPr/>
        <p:txBody>
          <a:bodyPr/>
          <a:lstStyle>
            <a:lvl1pPr>
              <a:lnSpc>
                <a:spcPct val="120000"/>
              </a:lnSpc>
              <a:defRPr/>
            </a:lvl1pPr>
          </a:lstStyle>
          <a:p>
            <a:endParaRPr lang="zh-CN" altLang="en-US"/>
          </a:p>
        </p:txBody>
      </p:sp>
      <p:sp>
        <p:nvSpPr>
          <p:cNvPr id="7" name="灯片编号占位符 6"/>
          <p:cNvSpPr>
            <a:spLocks noGrp="1"/>
          </p:cNvSpPr>
          <p:nvPr>
            <p:ph type="sldNum" sz="quarter" idx="12"/>
            <p:custDataLst>
              <p:tags r:id="rId9"/>
            </p:custDataLst>
          </p:nvPr>
        </p:nvSpPr>
        <p:spPr/>
        <p:txBody>
          <a:bodyPr/>
          <a:lstStyle>
            <a:lvl1pPr>
              <a:lnSpc>
                <a:spcPct val="120000"/>
              </a:lnSpc>
              <a:defRPr/>
            </a:lvl1pPr>
          </a:lstStyle>
          <a:p>
            <a:fld id="{FABC47A4-756D-490B-A52F-7D9E2C9FC05F}" type="slidenum">
              <a:rPr lang="zh-CN" altLang="en-US" smtClean="0"/>
              <a:t/>
            </a:fld>
            <a:endParaRPr lang="zh-CN" altLang="en-US"/>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xfrm>
      </p:grpSpPr>
      <p:grpSp>
        <p:nvGrpSpPr>
          <p:cNvPr id="9" name="组合 8"/>
          <p:cNvGrpSpPr/>
          <p:nvPr userDrawn="1">
            <p:custDataLst>
              <p:tags r:id="rId1"/>
            </p:custDataLst>
          </p:nvPr>
        </p:nvGrpSpPr>
        <p:grpSpPr>
          <a:xfrm>
            <a:off x="0" y="2455334"/>
            <a:ext cx="12200466" cy="1964266"/>
            <a:chOff x="0" y="2455334"/>
            <a:chExt cx="12200466" cy="1964266"/>
          </a:xfrm>
        </p:grpSpPr>
        <p:sp>
          <p:nvSpPr>
            <p:cNvPr id="7" name="矩形 6"/>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竖排标题 1"/>
          <p:cNvSpPr>
            <a:spLocks noGrp="1"/>
          </p:cNvSpPr>
          <p:nvPr>
            <p:ph type="title" orient="vert"/>
            <p:custDataLst>
              <p:tags r:id="rId4"/>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ct val="0"/>
              </a:spcAft>
              <a:buNone/>
              <a:defRPr kumimoji="0" lang="zh-CN" altLang="en-US" sz="2400" b="1" i="0" u="none" strike="noStrike" kern="1200" cap="none" spc="200" normalizeH="0" baseline="0" noProof="1">
                <a:solidFill>
                  <a:schemeClr val="bg1"/>
                </a:solidFill>
                <a:uFillTx/>
                <a:latin typeface="微软雅黑"/>
                <a:ea typeface="微软雅黑"/>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5"/>
            </p:custDataLst>
          </p:nvPr>
        </p:nvSpPr>
        <p:spPr>
          <a:xfrm>
            <a:off x="669925" y="952500"/>
            <a:ext cx="9828101" cy="5388907"/>
          </a:xfrm>
        </p:spPr>
        <p:txBody>
          <a:bodyPr vert="eaVert"/>
          <a:lstStyle>
            <a:lvl1pPr indent="0" eaLnBrk="1" fontAlgn="auto" latinLnBrk="0" hangingPunct="1">
              <a:lnSpc>
                <a:spcPct val="120000"/>
              </a:lnSpc>
              <a:defRPr baseline="0">
                <a:solidFill>
                  <a:schemeClr val="bg1"/>
                </a:solidFill>
                <a:latin typeface="微软雅黑"/>
                <a:ea typeface="微软雅黑"/>
              </a:defRPr>
            </a:lvl1pPr>
            <a:lvl2pPr indent="0" eaLnBrk="1" fontAlgn="auto" latinLnBrk="0" hangingPunct="1">
              <a:lnSpc>
                <a:spcPct val="120000"/>
              </a:lnSpc>
              <a:defRPr baseline="0">
                <a:solidFill>
                  <a:schemeClr val="bg1"/>
                </a:solidFill>
                <a:latin typeface="微软雅黑"/>
                <a:ea typeface="微软雅黑"/>
              </a:defRPr>
            </a:lvl2pPr>
            <a:lvl3pPr indent="0" eaLnBrk="1" fontAlgn="auto" latinLnBrk="0" hangingPunct="1">
              <a:lnSpc>
                <a:spcPct val="120000"/>
              </a:lnSpc>
              <a:defRPr baseline="0">
                <a:solidFill>
                  <a:schemeClr val="bg1"/>
                </a:solidFill>
                <a:latin typeface="微软雅黑"/>
                <a:ea typeface="微软雅黑"/>
              </a:defRPr>
            </a:lvl3pPr>
            <a:lvl4pPr indent="0" eaLnBrk="1" fontAlgn="auto" latinLnBrk="0" hangingPunct="1">
              <a:lnSpc>
                <a:spcPct val="120000"/>
              </a:lnSpc>
              <a:defRPr baseline="0">
                <a:solidFill>
                  <a:schemeClr val="bg1"/>
                </a:solidFill>
                <a:latin typeface="微软雅黑"/>
                <a:ea typeface="微软雅黑"/>
              </a:defRPr>
            </a:lvl4pPr>
            <a:lvl5pPr indent="0" eaLnBrk="1" fontAlgn="auto" latinLnBrk="0" hangingPunct="1">
              <a:lnSpc>
                <a:spcPct val="120000"/>
              </a:lnSpc>
              <a:defRPr baseline="0">
                <a:solidFill>
                  <a:schemeClr val="bg1"/>
                </a:solidFill>
                <a:latin typeface="微软雅黑"/>
                <a:ea typeface="微软雅黑"/>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6"/>
            </p:custDataLst>
          </p:nvPr>
        </p:nvSpPr>
        <p:spPr/>
        <p:txBody>
          <a:bodyPr/>
          <a:lstStyle>
            <a:lvl1pPr>
              <a:lnSpc>
                <a:spcPct val="120000"/>
              </a:lnSpc>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7"/>
            </p:custDataLst>
          </p:nvPr>
        </p:nvSpPr>
        <p:spPr/>
        <p:txBody>
          <a:bodyPr/>
          <a:lstStyle>
            <a:lvl1pPr>
              <a:lnSpc>
                <a:spcPct val="120000"/>
              </a:lnSpc>
              <a:defRPr/>
            </a:lvl1pPr>
          </a:lstStyle>
          <a:p>
            <a:endParaRPr lang="zh-CN" altLang="en-US"/>
          </a:p>
        </p:txBody>
      </p:sp>
      <p:sp>
        <p:nvSpPr>
          <p:cNvPr id="6" name="灯片编号占位符 5"/>
          <p:cNvSpPr>
            <a:spLocks noGrp="1"/>
          </p:cNvSpPr>
          <p:nvPr>
            <p:ph type="sldNum" sz="quarter" idx="12"/>
            <p:custDataLst>
              <p:tags r:id="rId8"/>
            </p:custDataLst>
          </p:nvPr>
        </p:nvSpPr>
        <p:spPr/>
        <p:txBody>
          <a:bodyPr/>
          <a:lstStyle>
            <a:lvl1pPr>
              <a:lnSpc>
                <a:spcPct val="120000"/>
              </a:lnSpc>
              <a:defRPr/>
            </a:lvl1p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a:t>单击此处编辑母版标题样式</a:t>
            </a:r>
            <a:endParaRPr lang="zh-CN" altLang="en-US"/>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
    <p:bg>
      <p:bgPr>
        <a:solidFill>
          <a:schemeClr val="bg2"/>
        </a:solidFill>
        <a:effectLst/>
      </p:bgPr>
    </p:bg>
    <p:spTree>
      <p:nvGrpSpPr>
        <p:cNvPr id="1" name=""/>
        <p:cNvGrpSpPr/>
        <p:nvPr/>
      </p:nvGrpSpPr>
      <p:grpSpPr>
        <a:xfrm>
          <a:off x="0" y="0"/>
          <a:ext cx="0" cy="0"/>
        </a:xfrm>
      </p:grpSpPr>
      <p:grpSp>
        <p:nvGrpSpPr>
          <p:cNvPr id="2" name="组合 1"/>
          <p:cNvGrpSpPr/>
          <p:nvPr userDrawn="1">
            <p:custDataLst>
              <p:tags r:id="rId1"/>
            </p:custDataLst>
          </p:nvPr>
        </p:nvGrpSpPr>
        <p:grpSpPr>
          <a:xfrm>
            <a:off x="0" y="2455334"/>
            <a:ext cx="12200466" cy="1964266"/>
            <a:chOff x="0" y="2455334"/>
            <a:chExt cx="12200466" cy="1964266"/>
          </a:xfrm>
        </p:grpSpPr>
        <p:sp>
          <p:nvSpPr>
            <p:cNvPr id="6" name="矩形 5"/>
            <p:cNvSpPr/>
            <p:nvPr userDrawn="1">
              <p:custDataLst>
                <p:tags r:id="rId2"/>
              </p:custDataLst>
            </p:nvPr>
          </p:nvSpPr>
          <p:spPr>
            <a:xfrm>
              <a:off x="0"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custDataLst>
                <p:tags r:id="rId3"/>
              </p:custDataLst>
            </p:nvPr>
          </p:nvSpPr>
          <p:spPr>
            <a:xfrm>
              <a:off x="12014199" y="2455334"/>
              <a:ext cx="18626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7"/>
            </p:custDataLst>
          </p:nvPr>
        </p:nvSpPr>
        <p:spPr>
          <a:xfrm>
            <a:off x="669930" y="952508"/>
            <a:ext cx="10852237" cy="538890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title" hasCustomPrompt="1"/>
            <p:custDataLst>
              <p:tags r:id="rId4"/>
            </p:custDataLst>
          </p:nvPr>
        </p:nvSpPr>
        <p:spPr>
          <a:xfrm>
            <a:off x="1589500" y="1647599"/>
            <a:ext cx="8823600" cy="1609465"/>
          </a:xfrm>
        </p:spPr>
        <p:txBody>
          <a:bodyPr vert="horz" lIns="90000" tIns="46800" rIns="90000" bIns="46800" rtlCol="0" anchor="b" anchorCtr="0">
            <a:normAutofit/>
          </a:bodyPr>
          <a:lstStyle>
            <a:lvl1pPr marL="0" marR="0" algn="ctr" defTabSz="914400" rtl="0" eaLnBrk="1" fontAlgn="auto" latinLnBrk="0" hangingPunct="1">
              <a:lnSpc>
                <a:spcPct val="100000"/>
              </a:lnSpc>
              <a:buNone/>
              <a:defRPr kumimoji="0" lang="zh-CN" altLang="en-US" sz="8800" b="1" i="0" u="none" strike="noStrike" kern="1200" cap="none" spc="0" normalizeH="0" baseline="0" noProof="1">
                <a:solidFill>
                  <a:schemeClr val="bg1"/>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编辑标题</a:t>
            </a:r>
            <a:endParaRPr>
              <a:sym typeface="+mn-ea"/>
            </a:endParaRPr>
          </a:p>
        </p:txBody>
      </p:sp>
      <p:sp>
        <p:nvSpPr>
          <p:cNvPr id="19" name="矩形 18"/>
          <p:cNvSpPr/>
          <p:nvPr userDrawn="1">
            <p:custDataLst>
              <p:tags r:id="rId5"/>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6"/>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7"/>
            </p:custDataLst>
          </p:nvPr>
        </p:nvSpPr>
        <p:spPr>
          <a:xfrm>
            <a:off x="1056000" y="1039495"/>
            <a:ext cx="10080000" cy="4811395"/>
          </a:xfrm>
          <a:prstGeom prst="rect">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p:nvPr userDrawn="1">
            <p:custDataLst>
              <p:tags r:id="rId8"/>
            </p:custDataLst>
          </p:nvPr>
        </p:nvCxnSpPr>
        <p:spPr>
          <a:xfrm>
            <a:off x="5630545" y="3785856"/>
            <a:ext cx="931545"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文本占位符 23"/>
          <p:cNvSpPr>
            <a:spLocks noGrp="1"/>
          </p:cNvSpPr>
          <p:nvPr>
            <p:ph type="body" sz="quarter" idx="13" hasCustomPrompt="1"/>
            <p:custDataLst>
              <p:tags r:id="rId9"/>
            </p:custDataLst>
          </p:nvPr>
        </p:nvSpPr>
        <p:spPr>
          <a:xfrm>
            <a:off x="1589087" y="4284800"/>
            <a:ext cx="8823600" cy="584200"/>
          </a:xfrm>
        </p:spPr>
        <p:txBody>
          <a:bodyPr>
            <a:normAutofit/>
          </a:bodyPr>
          <a:lstStyle>
            <a:lvl1pPr marL="0" indent="0" algn="ctr">
              <a:buNone/>
              <a:defRPr sz="1800">
                <a:solidFill>
                  <a:schemeClr val="bg1"/>
                </a:solidFill>
              </a:defRPr>
            </a:lvl1pPr>
          </a:lstStyle>
          <a:p>
            <a:pPr lvl="0"/>
            <a:r>
              <a:rPr lang="zh-CN" altLang="en-US"/>
              <a:t>编辑文本</a:t>
            </a:r>
            <a:endParaRPr lang="zh-CN" altLang="en-US"/>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通用">
    <p:bg>
      <p:bgPr>
        <a:solidFill>
          <a:schemeClr val="bg2"/>
        </a:solidFill>
        <a:effectLst/>
      </p:bgPr>
    </p:bg>
    <p:spTree>
      <p:nvGrpSpPr>
        <p:cNvPr id="1" name=""/>
        <p:cNvGrpSpPr/>
        <p:nvPr/>
      </p:nvGrpSpPr>
      <p:grpSpPr>
        <a:xfrm>
          <a:off x="0" y="0"/>
          <a:ext cx="0" cy="0"/>
        </a:xfrm>
      </p:grpSpPr>
      <p:sp>
        <p:nvSpPr>
          <p:cNvPr id="6" name="矩形 5"/>
          <p:cNvSpPr/>
          <p:nvPr userDrawn="1">
            <p:custDataLst>
              <p:tags r:id="rId1"/>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userDrawn="1">
            <p:custDataLst>
              <p:tags r:id="rId2"/>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custDataLst>
              <p:tags r:id="rId3"/>
            </p:custDataLst>
          </p:nvPr>
        </p:nvSpPr>
        <p:spPr/>
        <p:txBody>
          <a:bodyPr/>
          <a:lstStyle>
            <a:lvl1pPr>
              <a:defRPr baseline="0">
                <a:solidFill>
                  <a:schemeClr val="bg1"/>
                </a:solidFill>
                <a:latin typeface="微软雅黑"/>
                <a:ea typeface="微软雅黑"/>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相框">
    <p:bg>
      <p:bgPr>
        <a:solidFill>
          <a:schemeClr val="tx2"/>
        </a:solidFill>
        <a:effectLst/>
      </p:bgPr>
    </p:bg>
    <p:spTree>
      <p:nvGrpSpPr>
        <p:cNvPr id="1" name=""/>
        <p:cNvGrpSpPr/>
        <p:nvPr/>
      </p:nvGrpSpPr>
      <p:grpSpPr>
        <a:xfrm>
          <a:off x="0" y="0"/>
          <a:ext cx="0" cy="0"/>
        </a:xfrm>
      </p:grpSpPr>
      <p:sp>
        <p:nvSpPr>
          <p:cNvPr id="14" name="矩形 13"/>
          <p:cNvSpPr/>
          <p:nvPr userDrawn="1">
            <p:custDataLst>
              <p:tags r:id="rId1"/>
            </p:custDataLst>
          </p:nvPr>
        </p:nvSpPr>
        <p:spPr>
          <a:xfrm>
            <a:off x="11312525" y="1913890"/>
            <a:ext cx="879475" cy="49441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2"/>
            </p:custDataLst>
          </p:nvPr>
        </p:nvSpPr>
        <p:spPr>
          <a:xfrm>
            <a:off x="0" y="-16510"/>
            <a:ext cx="879475" cy="49441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custDataLst>
              <p:tags r:id="rId3"/>
            </p:custDataLst>
          </p:nvPr>
        </p:nvSpPr>
        <p:spPr>
          <a:xfrm>
            <a:off x="186713" y="158852"/>
            <a:ext cx="11818574" cy="6540297"/>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rgbClr val="FF0000"/>
              </a:solidFill>
              <a:latin typeface="Viner Hand ITC" panose="03070502030502020203" charset="0"/>
              <a:cs typeface="Viner Hand ITC" panose="03070502030502020203" charset="0"/>
              <a:sym typeface="+mn-ea"/>
            </a:endParaRPr>
          </a:p>
        </p:txBody>
      </p:sp>
      <p:sp>
        <p:nvSpPr>
          <p:cNvPr id="2" name="标题 1"/>
          <p:cNvSpPr>
            <a:spLocks noGrp="1"/>
          </p:cNvSpPr>
          <p:nvPr>
            <p:ph type="title" hasCustomPrompt="1"/>
            <p:custDataLst>
              <p:tags r:id="rId4"/>
            </p:custDataLst>
          </p:nvPr>
        </p:nvSpPr>
        <p:spPr>
          <a:xfrm>
            <a:off x="1281600" y="1249200"/>
            <a:ext cx="9626400" cy="723600"/>
          </a:xfrm>
        </p:spPr>
        <p:txBody>
          <a:bodyPr anchor="ctr">
            <a:normAutofit/>
          </a:bodyPr>
          <a:lstStyle>
            <a:lvl1pPr>
              <a:defRPr sz="3200"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单击此处编辑标题</a:t>
            </a:r>
            <a:endParaRPr lang="zh-CN" altLang="en-US"/>
          </a:p>
        </p:txBody>
      </p:sp>
      <p:sp>
        <p:nvSpPr>
          <p:cNvPr id="7" name="内容占位符 6"/>
          <p:cNvSpPr>
            <a:spLocks noGrp="1"/>
          </p:cNvSpPr>
          <p:nvPr>
            <p:ph sz="quarter" idx="13"/>
            <p:custDataLst>
              <p:tags r:id="rId5"/>
            </p:custDataLst>
          </p:nvPr>
        </p:nvSpPr>
        <p:spPr>
          <a:xfrm>
            <a:off x="1281113" y="2163600"/>
            <a:ext cx="9626600" cy="34452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左右">
    <p:bg>
      <p:bgPr>
        <a:solidFill>
          <a:schemeClr val="bg2"/>
        </a:solidFill>
        <a:effectLst/>
      </p:bgPr>
    </p:bg>
    <p:spTree>
      <p:nvGrpSpPr>
        <p:cNvPr id="1" name=""/>
        <p:cNvGrpSpPr/>
        <p:nvPr/>
      </p:nvGrpSpPr>
      <p:grpSpPr>
        <a:xfrm>
          <a:off x="0" y="0"/>
          <a:ext cx="0" cy="0"/>
        </a:xfrm>
      </p:grpSpPr>
      <p:sp>
        <p:nvSpPr>
          <p:cNvPr id="10" name="矩形 9"/>
          <p:cNvSpPr/>
          <p:nvPr userDrawn="1">
            <p:custDataLst>
              <p:tags r:id="rId1"/>
            </p:custDataLst>
          </p:nvPr>
        </p:nvSpPr>
        <p:spPr>
          <a:xfrm>
            <a:off x="-1260" y="0"/>
            <a:ext cx="4823460" cy="68579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12" name="矩形 11"/>
          <p:cNvSpPr/>
          <p:nvPr userDrawn="1">
            <p:custDataLst>
              <p:tags r:id="rId2"/>
            </p:custDataLst>
          </p:nvPr>
        </p:nvSpPr>
        <p:spPr>
          <a:xfrm>
            <a:off x="11821160" y="3052445"/>
            <a:ext cx="344805" cy="752475"/>
          </a:xfrm>
          <a:prstGeom prst="rect">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3"/>
            </p:custDataLst>
          </p:nvPr>
        </p:nvSpPr>
        <p:spPr>
          <a:xfrm>
            <a:off x="0" y="244665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4"/>
            </p:custDataLst>
          </p:nvPr>
        </p:nvSpPr>
        <p:spPr>
          <a:xfrm>
            <a:off x="583200" y="770400"/>
            <a:ext cx="3960000" cy="882000"/>
          </a:xfrm>
        </p:spPr>
        <p:txBody>
          <a:bodyPr anchor="ctr">
            <a:normAutofit/>
          </a:bodyPr>
          <a:lstStyle>
            <a:lvl1pPr>
              <a:defRPr sz="3600"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单击编辑标题</a:t>
            </a:r>
            <a:endParaRPr lang="zh-CN" altLang="en-US"/>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
        <p:nvSpPr>
          <p:cNvPr id="7" name="文本占位符 6"/>
          <p:cNvSpPr>
            <a:spLocks noGrp="1"/>
          </p:cNvSpPr>
          <p:nvPr>
            <p:ph type="body" sz="quarter" idx="13"/>
            <p:custDataLst>
              <p:tags r:id="rId8"/>
            </p:custDataLst>
          </p:nvPr>
        </p:nvSpPr>
        <p:spPr>
          <a:xfrm>
            <a:off x="586800" y="1764000"/>
            <a:ext cx="3956400" cy="40932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9" name="内容占位符 8"/>
          <p:cNvSpPr>
            <a:spLocks noGrp="1"/>
          </p:cNvSpPr>
          <p:nvPr>
            <p:ph sz="quarter" idx="14"/>
            <p:custDataLst>
              <p:tags r:id="rId9"/>
            </p:custDataLst>
          </p:nvPr>
        </p:nvSpPr>
        <p:spPr>
          <a:xfrm>
            <a:off x="5101200" y="769938"/>
            <a:ext cx="6480000" cy="5087937"/>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上下">
    <p:bg>
      <p:bgPr>
        <a:solidFill>
          <a:schemeClr val="bg2"/>
        </a:solidFill>
        <a:effectLst/>
      </p:bgPr>
    </p:bg>
    <p:spTree>
      <p:nvGrpSpPr>
        <p:cNvPr id="1" name=""/>
        <p:cNvGrpSpPr/>
        <p:nvPr/>
      </p:nvGrpSpPr>
      <p:grpSpPr>
        <a:xfrm>
          <a:off x="0" y="0"/>
          <a:ext cx="0" cy="0"/>
        </a:xfrm>
      </p:grpSpPr>
      <p:sp>
        <p:nvSpPr>
          <p:cNvPr id="14" name="矩形 13"/>
          <p:cNvSpPr/>
          <p:nvPr userDrawn="1">
            <p:custDataLst>
              <p:tags r:id="rId1"/>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6" name="任意多边形 5"/>
          <p:cNvSpPr/>
          <p:nvPr userDrawn="1">
            <p:custDataLst>
              <p:tags r:id="rId2"/>
            </p:custDataLst>
          </p:nvPr>
        </p:nvSpPr>
        <p:spPr>
          <a:xfrm>
            <a:off x="4693250" y="0"/>
            <a:ext cx="2805500" cy="349404"/>
          </a:xfrm>
          <a:custGeom>
            <a:cxnLst>
              <a:cxn ang="3">
                <a:pos x="hc" y="t"/>
              </a:cxn>
              <a:cxn ang="cd2">
                <a:pos x="l" y="vc"/>
              </a:cxn>
              <a:cxn ang="cd4">
                <a:pos x="hc" y="b"/>
              </a:cxn>
              <a:cxn ang="0">
                <a:pos x="r" y="vc"/>
              </a:cxn>
            </a:cxnLst>
            <a:rect l="l" t="t" r="r" b="b"/>
            <a:pathLst>
              <a:path w="4418" h="550">
                <a:moveTo>
                  <a:pt x="0" y="0"/>
                </a:moveTo>
                <a:lnTo>
                  <a:pt x="4418" y="0"/>
                </a:lnTo>
                <a:lnTo>
                  <a:pt x="4418" y="550"/>
                </a:lnTo>
                <a:lnTo>
                  <a:pt x="0" y="550"/>
                </a:lnTo>
                <a:lnTo>
                  <a:pt x="0" y="0"/>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 name="标题 1"/>
          <p:cNvSpPr>
            <a:spLocks noGrp="1"/>
          </p:cNvSpPr>
          <p:nvPr>
            <p:ph type="title"/>
            <p:custDataLst>
              <p:tags r:id="rId3"/>
            </p:custDataLst>
          </p:nvPr>
        </p:nvSpPr>
        <p:spPr>
          <a:xfrm>
            <a:off x="612000" y="781200"/>
            <a:ext cx="10976400" cy="626400"/>
          </a:xfrm>
        </p:spPr>
        <p:txBody>
          <a:bodyPr anchor="ctr">
            <a:normAutofit/>
          </a:bodyPr>
          <a:lstStyle>
            <a:lvl1pPr algn="ctr">
              <a:defRPr sz="3600"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
        <p:nvSpPr>
          <p:cNvPr id="7" name="文本占位符 6"/>
          <p:cNvSpPr>
            <a:spLocks noGrp="1"/>
          </p:cNvSpPr>
          <p:nvPr>
            <p:ph type="body" sz="quarter" idx="13"/>
            <p:custDataLst>
              <p:tags r:id="rId7"/>
            </p:custDataLst>
          </p:nvPr>
        </p:nvSpPr>
        <p:spPr>
          <a:xfrm>
            <a:off x="612000" y="1659600"/>
            <a:ext cx="10975975" cy="828000"/>
          </a:xfrm>
        </p:spPr>
        <p:txBody>
          <a:bodyPr>
            <a:normAutofit/>
          </a:bodyPr>
          <a:lstStyle>
            <a:lvl1pPr algn="ctr">
              <a:defRPr u="none" strike="noStrike" kern="1200" cap="none" spc="200" normalizeH="0" baseline="0">
                <a:solidFill>
                  <a:schemeClr val="bg1"/>
                </a:solidFill>
                <a:uFillTx/>
                <a:latin typeface="Arial" panose="020b0604020202020204" pitchFamily="34" charset="0"/>
                <a:ea typeface="微软雅黑"/>
              </a:defRPr>
            </a:lvl1pPr>
          </a:lstStyle>
          <a:p>
            <a:pPr lvl="0"/>
            <a:r>
              <a:rPr lang="zh-CN" altLang="en-US"/>
              <a:t>单击此处编辑母版文本样式</a:t>
            </a:r>
            <a:endParaRPr lang="zh-CN" altLang="en-US"/>
          </a:p>
        </p:txBody>
      </p:sp>
      <p:sp>
        <p:nvSpPr>
          <p:cNvPr id="9" name="内容占位符 8"/>
          <p:cNvSpPr>
            <a:spLocks noGrp="1"/>
          </p:cNvSpPr>
          <p:nvPr>
            <p:ph sz="quarter" idx="14"/>
            <p:custDataLst>
              <p:tags r:id="rId8"/>
            </p:custDataLst>
          </p:nvPr>
        </p:nvSpPr>
        <p:spPr>
          <a:xfrm>
            <a:off x="612775" y="2808000"/>
            <a:ext cx="10965600" cy="34308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下上">
    <p:bg>
      <p:bgPr>
        <a:solidFill>
          <a:schemeClr val="bg2"/>
        </a:solidFill>
        <a:effectLst/>
      </p:bgPr>
    </p:bg>
    <p:spTree>
      <p:nvGrpSpPr>
        <p:cNvPr id="1" name=""/>
        <p:cNvGrpSpPr/>
        <p:nvPr/>
      </p:nvGrpSpPr>
      <p:grpSpPr>
        <a:xfrm>
          <a:off x="0" y="0"/>
          <a:ext cx="0" cy="0"/>
        </a:xfrm>
      </p:grpSpPr>
      <p:sp>
        <p:nvSpPr>
          <p:cNvPr id="14" name="矩形 13"/>
          <p:cNvSpPr/>
          <p:nvPr userDrawn="1">
            <p:custDataLst>
              <p:tags r:id="rId1"/>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17" name="矩形 16"/>
          <p:cNvSpPr/>
          <p:nvPr userDrawn="1">
            <p:custDataLst>
              <p:tags r:id="rId2"/>
            </p:custDataLst>
          </p:nvPr>
        </p:nvSpPr>
        <p:spPr>
          <a:xfrm rot="16200000">
            <a:off x="6002655" y="57829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userDrawn="1">
            <p:custDataLst>
              <p:tags r:id="rId3"/>
            </p:custDataLst>
          </p:nvPr>
        </p:nvSpPr>
        <p:spPr>
          <a:xfrm>
            <a:off x="4693285" y="0"/>
            <a:ext cx="2805430" cy="349250"/>
          </a:xfrm>
          <a:custGeom>
            <a:cxnLst>
              <a:cxn ang="3">
                <a:pos x="hc" y="t"/>
              </a:cxn>
              <a:cxn ang="cd2">
                <a:pos x="l" y="vc"/>
              </a:cxn>
              <a:cxn ang="cd4">
                <a:pos x="hc" y="b"/>
              </a:cxn>
              <a:cxn ang="0">
                <a:pos x="r" y="vc"/>
              </a:cxn>
            </a:cxnLst>
            <a:rect l="l" t="t" r="r" b="b"/>
            <a:pathLst>
              <a:path w="4418" h="550">
                <a:moveTo>
                  <a:pt x="0" y="0"/>
                </a:moveTo>
                <a:lnTo>
                  <a:pt x="4418" y="0"/>
                </a:lnTo>
                <a:lnTo>
                  <a:pt x="4418" y="550"/>
                </a:lnTo>
                <a:lnTo>
                  <a:pt x="0" y="550"/>
                </a:lnTo>
                <a:lnTo>
                  <a:pt x="0" y="0"/>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 name="标题 1"/>
          <p:cNvSpPr>
            <a:spLocks noGrp="1"/>
          </p:cNvSpPr>
          <p:nvPr>
            <p:ph type="title"/>
            <p:custDataLst>
              <p:tags r:id="rId4"/>
            </p:custDataLst>
          </p:nvPr>
        </p:nvSpPr>
        <p:spPr>
          <a:xfrm>
            <a:off x="604800" y="669600"/>
            <a:ext cx="10976400" cy="565200"/>
          </a:xfrm>
        </p:spPr>
        <p:txBody>
          <a:bodyPr anchor="ctr">
            <a:normAutofit/>
          </a:bodyPr>
          <a:lstStyle>
            <a:lvl1pPr algn="ctr">
              <a:defRPr sz="3200"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8"/>
            </p:custDataLst>
          </p:nvPr>
        </p:nvSpPr>
        <p:spPr>
          <a:xfrm>
            <a:off x="604837" y="1681200"/>
            <a:ext cx="10990800" cy="32112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9" name="文本占位符 8"/>
          <p:cNvSpPr>
            <a:spLocks noGrp="1"/>
          </p:cNvSpPr>
          <p:nvPr>
            <p:ph type="body" sz="quarter" idx="14"/>
            <p:custDataLst>
              <p:tags r:id="rId9"/>
            </p:custDataLst>
          </p:nvPr>
        </p:nvSpPr>
        <p:spPr>
          <a:xfrm>
            <a:off x="594000" y="5180400"/>
            <a:ext cx="11001600" cy="1011600"/>
          </a:xfrm>
        </p:spPr>
        <p:txBody>
          <a:bodyPr>
            <a:normAutofit/>
          </a:bodyPr>
          <a:lstStyle>
            <a:lvl1pPr marL="0" indent="0">
              <a:buNone/>
              <a:defRPr u="none" strike="noStrike" kern="1200" cap="none" spc="200" normalizeH="0" baseline="0">
                <a:solidFill>
                  <a:schemeClr val="bg1"/>
                </a:solidFill>
                <a:uFillTx/>
                <a:latin typeface="Arial" panose="020b0604020202020204" pitchFamily="34" charset="0"/>
                <a:ea typeface="微软雅黑"/>
              </a:defRPr>
            </a:lvl1pPr>
          </a:lstStyle>
          <a:p>
            <a:pPr lvl="0"/>
            <a:r>
              <a:rPr lang="zh-CN" altLang="en-US"/>
              <a:t>单击此处编辑母版文本样式</a:t>
            </a:r>
            <a:endParaRPr lang="zh-CN" altLang="en-US"/>
          </a:p>
        </p:txBody>
      </p:sp>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导航">
    <p:bg>
      <p:bgPr>
        <a:solidFill>
          <a:schemeClr val="bg2"/>
        </a:solidFill>
        <a:effectLst/>
      </p:bgPr>
    </p:bg>
    <p:spTree>
      <p:nvGrpSpPr>
        <p:cNvPr id="1" name=""/>
        <p:cNvGrpSpPr/>
        <p:nvPr/>
      </p:nvGrpSpPr>
      <p:grpSpPr>
        <a:xfrm>
          <a:off x="0" y="0"/>
          <a:ext cx="0" cy="0"/>
        </a:xfrm>
      </p:grpSpPr>
      <p:sp>
        <p:nvSpPr>
          <p:cNvPr id="12" name="矩形 11"/>
          <p:cNvSpPr/>
          <p:nvPr userDrawn="1">
            <p:custDataLst>
              <p:tags r:id="rId1"/>
            </p:custDataLst>
          </p:nvPr>
        </p:nvSpPr>
        <p:spPr>
          <a:xfrm>
            <a:off x="0" y="0"/>
            <a:ext cx="12192000" cy="9144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latin typeface="Viner Hand ITC" panose="03070502030502020203" charset="0"/>
              <a:cs typeface="Viner Hand ITC" panose="03070502030502020203" charset="0"/>
              <a:sym typeface="+mn-ea"/>
            </a:endParaRPr>
          </a:p>
        </p:txBody>
      </p:sp>
      <p:sp>
        <p:nvSpPr>
          <p:cNvPr id="16" name="任意多边形 15"/>
          <p:cNvSpPr/>
          <p:nvPr userDrawn="1">
            <p:custDataLst>
              <p:tags r:id="rId2"/>
            </p:custDataLst>
          </p:nvPr>
        </p:nvSpPr>
        <p:spPr>
          <a:xfrm>
            <a:off x="4695825" y="6494780"/>
            <a:ext cx="2805430" cy="349250"/>
          </a:xfrm>
          <a:custGeom>
            <a:cxnLst>
              <a:cxn ang="3">
                <a:pos x="hc" y="t"/>
              </a:cxn>
              <a:cxn ang="cd2">
                <a:pos x="l" y="vc"/>
              </a:cxn>
              <a:cxn ang="cd4">
                <a:pos x="hc" y="b"/>
              </a:cxn>
              <a:cxn ang="0">
                <a:pos x="r" y="vc"/>
              </a:cxn>
            </a:cxnLst>
            <a:rect l="l" t="t" r="r" b="b"/>
            <a:pathLst>
              <a:path w="4418" h="550">
                <a:moveTo>
                  <a:pt x="0" y="0"/>
                </a:moveTo>
                <a:lnTo>
                  <a:pt x="4418" y="0"/>
                </a:lnTo>
                <a:lnTo>
                  <a:pt x="4418" y="550"/>
                </a:lnTo>
                <a:lnTo>
                  <a:pt x="0" y="550"/>
                </a:lnTo>
                <a:lnTo>
                  <a:pt x="0" y="0"/>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矩形 19"/>
          <p:cNvSpPr/>
          <p:nvPr userDrawn="1">
            <p:custDataLst>
              <p:tags r:id="rId3"/>
            </p:custDataLst>
          </p:nvPr>
        </p:nvSpPr>
        <p:spPr>
          <a:xfrm>
            <a:off x="12016740" y="0"/>
            <a:ext cx="17526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custDataLst>
              <p:tags r:id="rId4"/>
            </p:custDataLst>
          </p:nvPr>
        </p:nvSpPr>
        <p:spPr>
          <a:xfrm>
            <a:off x="579600" y="237600"/>
            <a:ext cx="11037600" cy="441964"/>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8"/>
            </p:custDataLst>
          </p:nvPr>
        </p:nvSpPr>
        <p:spPr>
          <a:xfrm>
            <a:off x="579600" y="1663200"/>
            <a:ext cx="5342400" cy="28944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9" name="内容占位符 8"/>
          <p:cNvSpPr>
            <a:spLocks noGrp="1"/>
          </p:cNvSpPr>
          <p:nvPr>
            <p:ph sz="quarter" idx="14"/>
            <p:custDataLst>
              <p:tags r:id="rId9"/>
            </p:custDataLst>
          </p:nvPr>
        </p:nvSpPr>
        <p:spPr>
          <a:xfrm>
            <a:off x="6242400" y="1663200"/>
            <a:ext cx="5367600" cy="28944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vl2pPr>
              <a:defRPr u="none" strike="noStrike" kern="1200" cap="none" spc="200" normalizeH="0" baseline="0">
                <a:solidFill>
                  <a:schemeClr val="bg1"/>
                </a:solidFill>
                <a:uFillTx/>
                <a:latin typeface="Arial" panose="020b0604020202020204" pitchFamily="34" charset="0"/>
                <a:ea typeface="微软雅黑"/>
              </a:defRPr>
            </a:lvl2pPr>
            <a:lvl3pPr>
              <a:defRPr u="none" strike="noStrike" kern="1200" cap="none" spc="200" normalizeH="0" baseline="0">
                <a:solidFill>
                  <a:schemeClr val="bg1"/>
                </a:solidFill>
                <a:uFillTx/>
                <a:latin typeface="Arial" panose="020b0604020202020204" pitchFamily="34" charset="0"/>
                <a:ea typeface="微软雅黑"/>
              </a:defRPr>
            </a:lvl3pPr>
            <a:lvl4pPr>
              <a:defRPr u="none" strike="noStrike" kern="1200" cap="none" spc="200" normalizeH="0" baseline="0">
                <a:solidFill>
                  <a:schemeClr val="bg1"/>
                </a:solidFill>
                <a:uFillTx/>
                <a:latin typeface="Arial" panose="020b0604020202020204" pitchFamily="34" charset="0"/>
                <a:ea typeface="微软雅黑"/>
              </a:defRPr>
            </a:lvl4pPr>
            <a:lvl5pPr>
              <a:defRPr u="none" strike="noStrike" kern="1200" cap="none" spc="200" normalizeH="0" baseline="0">
                <a:solidFill>
                  <a:schemeClr val="bg1"/>
                </a:solidFill>
                <a:uFillTx/>
                <a:latin typeface="Arial" panose="020b0604020202020204" pitchFamily="34" charset="0"/>
                <a:ea typeface="微软雅黑"/>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11" name="文本占位符 10"/>
          <p:cNvSpPr>
            <a:spLocks noGrp="1"/>
          </p:cNvSpPr>
          <p:nvPr>
            <p:ph type="body" sz="quarter" idx="15"/>
            <p:custDataLst>
              <p:tags r:id="rId10"/>
            </p:custDataLst>
          </p:nvPr>
        </p:nvSpPr>
        <p:spPr>
          <a:xfrm>
            <a:off x="572400" y="4816800"/>
            <a:ext cx="5342400" cy="7812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stStyle>
          <a:p>
            <a:pPr lvl="0"/>
            <a:r>
              <a:rPr lang="zh-CN" altLang="en-US"/>
              <a:t>单击此处编辑母版文本样式</a:t>
            </a:r>
            <a:endParaRPr lang="zh-CN" altLang="en-US"/>
          </a:p>
        </p:txBody>
      </p:sp>
      <p:sp>
        <p:nvSpPr>
          <p:cNvPr id="13" name="文本占位符 12"/>
          <p:cNvSpPr>
            <a:spLocks noGrp="1"/>
          </p:cNvSpPr>
          <p:nvPr>
            <p:ph type="body" sz="quarter" idx="16"/>
            <p:custDataLst>
              <p:tags r:id="rId11"/>
            </p:custDataLst>
          </p:nvPr>
        </p:nvSpPr>
        <p:spPr>
          <a:xfrm>
            <a:off x="6253200" y="4813200"/>
            <a:ext cx="5367600" cy="781200"/>
          </a:xfrm>
        </p:spPr>
        <p:txBody>
          <a:bodyPr>
            <a:normAutofit/>
          </a:bodyPr>
          <a:lstStyle>
            <a:lvl1pPr>
              <a:defRPr u="none" strike="noStrike" kern="1200" cap="none" spc="200" normalizeH="0" baseline="0">
                <a:solidFill>
                  <a:schemeClr val="bg1"/>
                </a:solidFill>
                <a:uFillTx/>
                <a:latin typeface="Arial" panose="020b0604020202020204" pitchFamily="34" charset="0"/>
                <a:ea typeface="微软雅黑"/>
              </a:defRPr>
            </a:lvl1pPr>
          </a:lstStyle>
          <a:p>
            <a:pPr lvl="0"/>
            <a:r>
              <a:rPr lang="zh-CN" altLang="en-US"/>
              <a:t>单击此处编辑母版文本样式</a:t>
            </a:r>
            <a:endParaRPr lang="zh-CN" altLang="en-US"/>
          </a:p>
        </p:txBody>
      </p:sp>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腰带">
    <p:bg>
      <p:bgPr>
        <a:solidFill>
          <a:schemeClr val="tx2"/>
        </a:solidFill>
        <a:effectLst/>
      </p:bgPr>
    </p:bg>
    <p:spTree>
      <p:nvGrpSpPr>
        <p:cNvPr id="1" name=""/>
        <p:cNvGrpSpPr/>
        <p:nvPr/>
      </p:nvGrpSpPr>
      <p:grpSpPr>
        <a:xfrm>
          <a:off x="0" y="0"/>
          <a:ext cx="0" cy="0"/>
        </a:xfrm>
      </p:grpSpPr>
      <p:sp>
        <p:nvSpPr>
          <p:cNvPr id="11" name="矩形 10"/>
          <p:cNvSpPr/>
          <p:nvPr userDrawn="1">
            <p:custDataLst>
              <p:tags r:id="rId1"/>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9" name="矩形 8"/>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4"/>
            </p:custDataLst>
          </p:nvPr>
        </p:nvSpPr>
        <p:spPr>
          <a:xfrm>
            <a:off x="1522800" y="1339200"/>
            <a:ext cx="9144000" cy="2386800"/>
          </a:xfrm>
        </p:spPr>
        <p:txBody>
          <a:bodyPr anchor="b">
            <a:normAutofit/>
          </a:bodyPr>
          <a:lstStyle>
            <a:lvl1pPr algn="ctr">
              <a:defRPr sz="6000" u="none" strike="noStrike" kern="1200" cap="none" spc="200" normalizeH="0" baseline="0">
                <a:solidFill>
                  <a:schemeClr val="bg1"/>
                </a:solidFill>
                <a:uFillTx/>
                <a:latin typeface="Arial" panose="020b0604020202020204" pitchFamily="34" charset="0"/>
                <a:ea typeface="微软雅黑"/>
              </a:defRPr>
            </a:lvl1pPr>
          </a:lstStyle>
          <a:p>
            <a:r>
              <a:rPr lang="zh-CN" altLang="en-US"/>
              <a:t>单击此处编辑标题</a:t>
            </a:r>
            <a:endParaRPr lang="zh-CN" altLang="en-US"/>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
            </a:fld>
            <a:endParaRPr lang="zh-CN" altLang="en-US"/>
          </a:p>
        </p:txBody>
      </p:sp>
      <p:sp>
        <p:nvSpPr>
          <p:cNvPr id="7" name="文本占位符 6"/>
          <p:cNvSpPr>
            <a:spLocks noGrp="1"/>
          </p:cNvSpPr>
          <p:nvPr>
            <p:ph type="body" sz="quarter" idx="13"/>
            <p:custDataLst>
              <p:tags r:id="rId8"/>
            </p:custDataLst>
          </p:nvPr>
        </p:nvSpPr>
        <p:spPr>
          <a:xfrm>
            <a:off x="1522413" y="3862800"/>
            <a:ext cx="9144000" cy="1656000"/>
          </a:xfrm>
        </p:spPr>
        <p:txBody>
          <a:bodyPr>
            <a:normAutofit/>
          </a:bodyPr>
          <a:lstStyle>
            <a:lvl1pPr marL="0" indent="0" algn="ctr">
              <a:buNone/>
              <a:defRPr u="none" strike="noStrike" kern="1200" cap="none" spc="200" normalizeH="0" baseline="0">
                <a:solidFill>
                  <a:schemeClr val="bg1"/>
                </a:solidFill>
                <a:uFillTx/>
                <a:latin typeface="Arial" panose="020b0604020202020204" pitchFamily="34" charset="0"/>
                <a:ea typeface="微软雅黑"/>
              </a:defRPr>
            </a:lvl1pPr>
          </a:lstStyle>
          <a:p>
            <a:pPr lvl="0"/>
            <a:r>
              <a:rPr lang="zh-CN" altLang="en-US"/>
              <a:t>单击此处编辑母版文本样式</a:t>
            </a:r>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a:t>单击此处编辑母版标题样式</a:t>
            </a:r>
            <a:endParaRPr lang="zh-CN" altLang="en-US"/>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615609"/>
            <a:ext cx="5157787" cy="357405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615609"/>
            <a:ext cx="5183188" cy="357405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a:t>单击此处编辑标题</a:t>
            </a:r>
            <a:endParaRPr lang="zh-CN" altLang="en-US"/>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9EFD9D74-47D9-4702-A33C-335B63B48DBF}" type="datetimeFigureOut">
              <a:rPr lang="zh-CN" altLang="en-US" smtClean="0"/>
              <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ABC47A4-756D-490B-A52F-7D9E2C9FC05F}" type="slidenum">
              <a:rPr lang="zh-CN" altLang="en-US" smtClean="0"/>
              <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image" Target="file:///D:\qq&#25991;&#20214;\712321467\Image\C2C\Image2\%7b75232B38-A165-1FB7-499C-2E1C792CACB5%7d.png" TargetMode="External" /><Relationship Id="rId12" Type="http://schemas.openxmlformats.org/officeDocument/2006/relationships/image" Target="../media/image1.png"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11.xml" /><Relationship Id="rId10" Type="http://schemas.openxmlformats.org/officeDocument/2006/relationships/slideLayout" Target="../slideLayouts/slideLayout20.xml" /><Relationship Id="rId11" Type="http://schemas.openxmlformats.org/officeDocument/2006/relationships/slideLayout" Target="../slideLayouts/slideLayout21.xml" /><Relationship Id="rId12" Type="http://schemas.openxmlformats.org/officeDocument/2006/relationships/slideLayout" Target="../slideLayouts/slideLayout22.xml" /><Relationship Id="rId13" Type="http://schemas.openxmlformats.org/officeDocument/2006/relationships/slideLayout" Target="../slideLayouts/slideLayout23.xml" /><Relationship Id="rId14" Type="http://schemas.openxmlformats.org/officeDocument/2006/relationships/slideLayout" Target="../slideLayouts/slideLayout24.xml" /><Relationship Id="rId15" Type="http://schemas.openxmlformats.org/officeDocument/2006/relationships/slideLayout" Target="../slideLayouts/slideLayout25.xml" /><Relationship Id="rId16" Type="http://schemas.openxmlformats.org/officeDocument/2006/relationships/slideLayout" Target="../slideLayouts/slideLayout26.xml" /><Relationship Id="rId17" Type="http://schemas.openxmlformats.org/officeDocument/2006/relationships/slideLayout" Target="../slideLayouts/slideLayout27.xml" /><Relationship Id="rId18" Type="http://schemas.openxmlformats.org/officeDocument/2006/relationships/slideLayout" Target="../slideLayouts/slideLayout28.xml" /><Relationship Id="rId19" Type="http://schemas.openxmlformats.org/officeDocument/2006/relationships/tags" Target="../tags/tag151.xml" /><Relationship Id="rId2" Type="http://schemas.openxmlformats.org/officeDocument/2006/relationships/slideLayout" Target="../slideLayouts/slideLayout12.xml" /><Relationship Id="rId20" Type="http://schemas.openxmlformats.org/officeDocument/2006/relationships/tags" Target="../tags/tag152.xml" /><Relationship Id="rId21" Type="http://schemas.openxmlformats.org/officeDocument/2006/relationships/tags" Target="../tags/tag153.xml" /><Relationship Id="rId22" Type="http://schemas.openxmlformats.org/officeDocument/2006/relationships/tags" Target="../tags/tag154.xml" /><Relationship Id="rId23" Type="http://schemas.openxmlformats.org/officeDocument/2006/relationships/tags" Target="../tags/tag155.xml" /><Relationship Id="rId24" Type="http://schemas.openxmlformats.org/officeDocument/2006/relationships/tags" Target="../tags/tag156.xml" /><Relationship Id="rId25" Type="http://schemas.openxmlformats.org/officeDocument/2006/relationships/image" Target="file:///D:\qq&#25991;&#20214;\712321467\Image\C2C\Image2\%7b75232B38-A165-1FB7-499C-2E1C792CACB5%7d.png" TargetMode="External" /><Relationship Id="rId26" Type="http://schemas.openxmlformats.org/officeDocument/2006/relationships/image" Target="../media/image1.png" /><Relationship Id="rId27" Type="http://schemas.openxmlformats.org/officeDocument/2006/relationships/theme" Target="../theme/theme2.xml" /><Relationship Id="rId3" Type="http://schemas.openxmlformats.org/officeDocument/2006/relationships/slideLayout" Target="../slideLayouts/slideLayout13.xml" /><Relationship Id="rId4" Type="http://schemas.openxmlformats.org/officeDocument/2006/relationships/slideLayout" Target="../slideLayouts/slideLayout14.xml" /><Relationship Id="rId5" Type="http://schemas.openxmlformats.org/officeDocument/2006/relationships/slideLayout" Target="../slideLayouts/slideLayout15.xml" /><Relationship Id="rId6" Type="http://schemas.openxmlformats.org/officeDocument/2006/relationships/slideLayout" Target="../slideLayouts/slideLayout16.xml" /><Relationship Id="rId7" Type="http://schemas.openxmlformats.org/officeDocument/2006/relationships/slideLayout" Target="../slideLayouts/slideLayout17.xml" /><Relationship Id="rId8" Type="http://schemas.openxmlformats.org/officeDocument/2006/relationships/slideLayout" Target="../slideLayouts/slideLayout18.xml" /><Relationship Id="rId9" Type="http://schemas.openxmlformats.org/officeDocument/2006/relationships/slideLayout" Target="../slideLayouts/slideLayout1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t>0</a:t>
            </a:fld>
            <a:endParaRPr lang="zh-CN" altLang="en-US"/>
          </a:p>
        </p:txBody>
      </p:sp>
      <p:pic>
        <p:nvPicPr>
          <p:cNvPr id="7" name="图片 1073743875" descr="学科网 zxxk.com" title=""/>
          <p:cNvPicPr>
            <a:picLocks noChangeAspect="1"/>
          </p:cNvPicPr>
          <p:nvPr/>
        </p:nvPicPr>
        <p:blipFill>
          <a:blip r:embed="rId12" r:link="rId11"/>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p:timing/>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2"/>
        </a:solidFill>
        <a:effectLst/>
      </p:bgPr>
    </p:bg>
    <p:spTree>
      <p:nvGrpSpPr>
        <p:cNvPr id="1" name=""/>
        <p:cNvGrpSpPr/>
        <p:nvPr/>
      </p:nvGrpSpPr>
      <p:grpSpPr>
        <a:xfrm>
          <a:off x="0" y="0"/>
          <a: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a:t>单击此处编辑母版标题样式</a:t>
            </a:r>
            <a:endParaRPr lang="zh-CN" altLang="en-US"/>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lnSpc>
                <a:spcPct val="120000"/>
              </a:lnSpc>
              <a:defRPr sz="1200" baseline="0">
                <a:solidFill>
                  <a:schemeClr val="tx1">
                    <a:tint val="75000"/>
                  </a:schemeClr>
                </a:solidFill>
                <a:latin typeface="微软雅黑"/>
                <a:ea typeface="微软雅黑"/>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lnSpc>
                <a:spcPct val="120000"/>
              </a:lnSpc>
              <a:defRPr sz="1200" baseline="0">
                <a:solidFill>
                  <a:schemeClr val="tx1">
                    <a:tint val="75000"/>
                  </a:schemeClr>
                </a:solidFill>
                <a:latin typeface="微软雅黑"/>
                <a:ea typeface="微软雅黑"/>
              </a:defRPr>
            </a:lvl1pPr>
          </a:lstStyle>
          <a:p>
            <a:endParaRPr lang="zh-CN" altLang="en-US"/>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lnSpc>
                <a:spcPct val="120000"/>
              </a:lnSpc>
              <a:defRPr sz="1200" baseline="0">
                <a:solidFill>
                  <a:schemeClr val="tx1">
                    <a:tint val="75000"/>
                  </a:schemeClr>
                </a:solidFill>
                <a:latin typeface="微软雅黑"/>
                <a:ea typeface="微软雅黑"/>
              </a:defRPr>
            </a:lvl1pPr>
          </a:lstStyle>
          <a:p>
            <a:fld id="{49AE70B2-8BF9-45C0-BB95-33D1B9D3A854}" type="slidenum">
              <a:rPr lang="zh-CN" altLang="en-US" smtClean="0"/>
              <a:t>0</a:t>
            </a:fld>
            <a:endParaRPr lang="zh-CN" altLang="en-US"/>
          </a:p>
        </p:txBody>
      </p:sp>
      <p:sp>
        <p:nvSpPr>
          <p:cNvPr id="7" name="KSO_TEMPLATE" hidden="1"/>
          <p:cNvSpPr/>
          <p:nvPr>
            <p:custDataLst>
              <p:tags r:id="rId24"/>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1073743875" descr="学科网 zxxk.com" title=""/>
          <p:cNvPicPr>
            <a:picLocks noChangeAspect="1"/>
          </p:cNvPicPr>
          <p:nvPr/>
        </p:nvPicPr>
        <p:blipFill>
          <a:blip r:embed="rId26" r:link="rId25"/>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Lst>
  <p:transition/>
  <p:timing/>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微软雅黑"/>
          <a:ea typeface="微软雅黑"/>
          <a:cs typeface="+mj-cs"/>
        </a:defRPr>
      </a:lvl1pPr>
    </p:titleStyle>
    <p:bodyStyle>
      <a:lvl1pPr marL="228600" indent="-228600" algn="l" defTabSz="914400" rtl="0" eaLnBrk="1" fontAlgn="auto" latinLnBrk="0" hangingPunct="1">
        <a:lnSpc>
          <a:spcPct val="12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微软雅黑"/>
          <a:ea typeface="微软雅黑"/>
          <a:cs typeface="+mn-cs"/>
        </a:defRPr>
      </a:lvl1pPr>
      <a:lvl2pPr marL="685800" indent="-228600" algn="l" defTabSz="914400" rtl="0" eaLnBrk="1" fontAlgn="auto" latinLnBrk="0" hangingPunct="1">
        <a:lnSpc>
          <a:spcPct val="120000"/>
        </a:lnSpc>
        <a:spcBef>
          <a:spcPct val="0"/>
        </a:spcBef>
        <a:spcAft>
          <a:spcPts val="1000"/>
        </a:spcAft>
        <a:buFont typeface="Arial" panose="020b0604020202020204" pitchFamily="34" charset="0"/>
        <a:buChar char="•"/>
        <a:tabLst>
          <a:tab pos="1609725"/>
        </a:tabLst>
        <a:defRPr sz="1600" u="none" strike="noStrike" kern="1200" cap="none" spc="150" normalizeH="0" baseline="0">
          <a:solidFill>
            <a:schemeClr val="tx1">
              <a:lumMod val="85000"/>
              <a:lumOff val="15000"/>
            </a:schemeClr>
          </a:solidFill>
          <a:uFillTx/>
          <a:latin typeface="微软雅黑"/>
          <a:ea typeface="微软雅黑"/>
          <a:cs typeface="+mn-cs"/>
        </a:defRPr>
      </a:lvl2pPr>
      <a:lvl3pPr marL="1143000" indent="-228600" algn="l" defTabSz="914400" rtl="0" eaLnBrk="1" fontAlgn="auto" latinLnBrk="0" hangingPunct="1">
        <a:lnSpc>
          <a:spcPct val="12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微软雅黑"/>
          <a:ea typeface="微软雅黑"/>
          <a:cs typeface="+mn-cs"/>
        </a:defRPr>
      </a:lvl3pPr>
      <a:lvl4pPr marL="1600200" indent="-228600" algn="l" defTabSz="914400" rtl="0" eaLnBrk="1" fontAlgn="auto" latinLnBrk="0" hangingPunct="1">
        <a:lnSpc>
          <a:spcPct val="12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微软雅黑"/>
          <a:ea typeface="微软雅黑"/>
          <a:cs typeface="+mn-cs"/>
        </a:defRPr>
      </a:lvl4pPr>
      <a:lvl5pPr marL="2057400" indent="-228600" algn="l" defTabSz="914400" rtl="0" eaLnBrk="1" fontAlgn="auto" latinLnBrk="0" hangingPunct="1">
        <a:lnSpc>
          <a:spcPct val="120000"/>
        </a:lnSpc>
        <a:spcBef>
          <a:spcPct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微软雅黑"/>
          <a:ea typeface="微软雅黑"/>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image" Target="../media/image2.jpeg" /><Relationship Id="rId3" Type="http://schemas.openxmlformats.org/officeDocument/2006/relationships/tags" Target="../tags/tag157.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00.xml" /><Relationship Id="rId3" Type="http://schemas.openxmlformats.org/officeDocument/2006/relationships/tags" Target="../tags/tag201.xml" /><Relationship Id="rId4" Type="http://schemas.openxmlformats.org/officeDocument/2006/relationships/tags" Target="../tags/tag202.xml" /><Relationship Id="rId5" Type="http://schemas.openxmlformats.org/officeDocument/2006/relationships/tags" Target="../tags/tag203.xml" /><Relationship Id="rId6" Type="http://schemas.openxmlformats.org/officeDocument/2006/relationships/tags" Target="../tags/tag204.xml" /><Relationship Id="rId7" Type="http://schemas.openxmlformats.org/officeDocument/2006/relationships/tags" Target="../tags/tag205.xml" /><Relationship Id="rId8" Type="http://schemas.openxmlformats.org/officeDocument/2006/relationships/tags" Target="../tags/tag206.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07.xml" /><Relationship Id="rId3" Type="http://schemas.openxmlformats.org/officeDocument/2006/relationships/tags" Target="../tags/tag208.xml" /><Relationship Id="rId4" Type="http://schemas.openxmlformats.org/officeDocument/2006/relationships/tags" Target="../tags/tag209.xml" /><Relationship Id="rId5" Type="http://schemas.openxmlformats.org/officeDocument/2006/relationships/tags" Target="../tags/tag210.xml" /><Relationship Id="rId6" Type="http://schemas.openxmlformats.org/officeDocument/2006/relationships/tags" Target="../tags/tag211.xml" /><Relationship Id="rId7" Type="http://schemas.openxmlformats.org/officeDocument/2006/relationships/tags" Target="../tags/tag21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221.xml" /><Relationship Id="rId11" Type="http://schemas.openxmlformats.org/officeDocument/2006/relationships/tags" Target="../tags/tag222.xml" /><Relationship Id="rId12" Type="http://schemas.openxmlformats.org/officeDocument/2006/relationships/tags" Target="../tags/tag223.xml" /><Relationship Id="rId13" Type="http://schemas.openxmlformats.org/officeDocument/2006/relationships/tags" Target="../tags/tag224.xml" /><Relationship Id="rId14" Type="http://schemas.openxmlformats.org/officeDocument/2006/relationships/tags" Target="../tags/tag225.xml" /><Relationship Id="rId15" Type="http://schemas.openxmlformats.org/officeDocument/2006/relationships/tags" Target="../tags/tag226.xml" /><Relationship Id="rId16" Type="http://schemas.openxmlformats.org/officeDocument/2006/relationships/tags" Target="../tags/tag227.xml" /><Relationship Id="rId17" Type="http://schemas.openxmlformats.org/officeDocument/2006/relationships/tags" Target="../tags/tag228.xml" /><Relationship Id="rId18" Type="http://schemas.openxmlformats.org/officeDocument/2006/relationships/tags" Target="../tags/tag229.xml" /><Relationship Id="rId19" Type="http://schemas.openxmlformats.org/officeDocument/2006/relationships/tags" Target="../tags/tag230.xml" /><Relationship Id="rId2" Type="http://schemas.openxmlformats.org/officeDocument/2006/relationships/tags" Target="../tags/tag213.xml" /><Relationship Id="rId20" Type="http://schemas.openxmlformats.org/officeDocument/2006/relationships/tags" Target="../tags/tag231.xml" /><Relationship Id="rId21" Type="http://schemas.openxmlformats.org/officeDocument/2006/relationships/tags" Target="../tags/tag232.xml" /><Relationship Id="rId22" Type="http://schemas.openxmlformats.org/officeDocument/2006/relationships/tags" Target="../tags/tag233.xml" /><Relationship Id="rId23" Type="http://schemas.openxmlformats.org/officeDocument/2006/relationships/tags" Target="../tags/tag234.xml" /><Relationship Id="rId24" Type="http://schemas.openxmlformats.org/officeDocument/2006/relationships/tags" Target="../tags/tag235.xml" /><Relationship Id="rId25" Type="http://schemas.openxmlformats.org/officeDocument/2006/relationships/tags" Target="../tags/tag236.xml" /><Relationship Id="rId26" Type="http://schemas.openxmlformats.org/officeDocument/2006/relationships/tags" Target="../tags/tag237.xml" /><Relationship Id="rId27" Type="http://schemas.openxmlformats.org/officeDocument/2006/relationships/tags" Target="../tags/tag238.xml" /><Relationship Id="rId28" Type="http://schemas.openxmlformats.org/officeDocument/2006/relationships/tags" Target="../tags/tag239.xml" /><Relationship Id="rId29" Type="http://schemas.openxmlformats.org/officeDocument/2006/relationships/tags" Target="../tags/tag240.xml" /><Relationship Id="rId3" Type="http://schemas.openxmlformats.org/officeDocument/2006/relationships/tags" Target="../tags/tag214.xml" /><Relationship Id="rId30" Type="http://schemas.openxmlformats.org/officeDocument/2006/relationships/tags" Target="../tags/tag241.xml" /><Relationship Id="rId31" Type="http://schemas.openxmlformats.org/officeDocument/2006/relationships/tags" Target="../tags/tag242.xml" /><Relationship Id="rId4" Type="http://schemas.openxmlformats.org/officeDocument/2006/relationships/tags" Target="../tags/tag215.xml" /><Relationship Id="rId5" Type="http://schemas.openxmlformats.org/officeDocument/2006/relationships/tags" Target="../tags/tag216.xml" /><Relationship Id="rId6" Type="http://schemas.openxmlformats.org/officeDocument/2006/relationships/tags" Target="../tags/tag217.xml" /><Relationship Id="rId7" Type="http://schemas.openxmlformats.org/officeDocument/2006/relationships/tags" Target="../tags/tag218.xml" /><Relationship Id="rId8" Type="http://schemas.openxmlformats.org/officeDocument/2006/relationships/tags" Target="../tags/tag219.xml" /><Relationship Id="rId9" Type="http://schemas.openxmlformats.org/officeDocument/2006/relationships/tags" Target="../tags/tag220.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251.xml" /><Relationship Id="rId11" Type="http://schemas.openxmlformats.org/officeDocument/2006/relationships/tags" Target="../tags/tag252.xml" /><Relationship Id="rId12" Type="http://schemas.openxmlformats.org/officeDocument/2006/relationships/tags" Target="../tags/tag253.xml" /><Relationship Id="rId13" Type="http://schemas.openxmlformats.org/officeDocument/2006/relationships/tags" Target="../tags/tag254.xml" /><Relationship Id="rId14" Type="http://schemas.openxmlformats.org/officeDocument/2006/relationships/tags" Target="../tags/tag255.xml" /><Relationship Id="rId15" Type="http://schemas.openxmlformats.org/officeDocument/2006/relationships/tags" Target="../tags/tag256.xml" /><Relationship Id="rId16" Type="http://schemas.openxmlformats.org/officeDocument/2006/relationships/tags" Target="../tags/tag257.xml" /><Relationship Id="rId17" Type="http://schemas.openxmlformats.org/officeDocument/2006/relationships/tags" Target="../tags/tag258.xml" /><Relationship Id="rId18" Type="http://schemas.openxmlformats.org/officeDocument/2006/relationships/tags" Target="../tags/tag259.xml" /><Relationship Id="rId19" Type="http://schemas.openxmlformats.org/officeDocument/2006/relationships/tags" Target="../tags/tag260.xml" /><Relationship Id="rId2" Type="http://schemas.openxmlformats.org/officeDocument/2006/relationships/tags" Target="../tags/tag243.xml" /><Relationship Id="rId20" Type="http://schemas.openxmlformats.org/officeDocument/2006/relationships/tags" Target="../tags/tag261.xml" /><Relationship Id="rId3" Type="http://schemas.openxmlformats.org/officeDocument/2006/relationships/tags" Target="../tags/tag244.xml" /><Relationship Id="rId4" Type="http://schemas.openxmlformats.org/officeDocument/2006/relationships/tags" Target="../tags/tag245.xml" /><Relationship Id="rId5" Type="http://schemas.openxmlformats.org/officeDocument/2006/relationships/tags" Target="../tags/tag246.xml" /><Relationship Id="rId6" Type="http://schemas.openxmlformats.org/officeDocument/2006/relationships/tags" Target="../tags/tag247.xml" /><Relationship Id="rId7" Type="http://schemas.openxmlformats.org/officeDocument/2006/relationships/tags" Target="../tags/tag248.xml" /><Relationship Id="rId8" Type="http://schemas.openxmlformats.org/officeDocument/2006/relationships/tags" Target="../tags/tag249.xml" /><Relationship Id="rId9" Type="http://schemas.openxmlformats.org/officeDocument/2006/relationships/tags" Target="../tags/tag250.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62.xml" /><Relationship Id="rId3" Type="http://schemas.openxmlformats.org/officeDocument/2006/relationships/tags" Target="../tags/tag263.xml" /><Relationship Id="rId4" Type="http://schemas.openxmlformats.org/officeDocument/2006/relationships/tags" Target="../tags/tag264.xml" /><Relationship Id="rId5" Type="http://schemas.openxmlformats.org/officeDocument/2006/relationships/tags" Target="../tags/tag265.xml" /><Relationship Id="rId6" Type="http://schemas.openxmlformats.org/officeDocument/2006/relationships/tags" Target="../tags/tag266.xml" /><Relationship Id="rId7" Type="http://schemas.openxmlformats.org/officeDocument/2006/relationships/tags" Target="../tags/tag267.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68.xml" /><Relationship Id="rId3" Type="http://schemas.openxmlformats.org/officeDocument/2006/relationships/tags" Target="../tags/tag269.xml" /><Relationship Id="rId4" Type="http://schemas.openxmlformats.org/officeDocument/2006/relationships/tags" Target="../tags/tag270.xml" /><Relationship Id="rId5" Type="http://schemas.openxmlformats.org/officeDocument/2006/relationships/tags" Target="../tags/tag271.xml" /><Relationship Id="rId6" Type="http://schemas.openxmlformats.org/officeDocument/2006/relationships/tags" Target="../tags/tag272.xml" /><Relationship Id="rId7" Type="http://schemas.openxmlformats.org/officeDocument/2006/relationships/tags" Target="../tags/tag273.xml" /><Relationship Id="rId8" Type="http://schemas.openxmlformats.org/officeDocument/2006/relationships/tags" Target="../tags/tag274.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75.xml" /><Relationship Id="rId3" Type="http://schemas.openxmlformats.org/officeDocument/2006/relationships/tags" Target="../tags/tag276.xml" /><Relationship Id="rId4" Type="http://schemas.openxmlformats.org/officeDocument/2006/relationships/tags" Target="../tags/tag277.xml" /><Relationship Id="rId5" Type="http://schemas.openxmlformats.org/officeDocument/2006/relationships/tags" Target="../tags/tag278.xml" /><Relationship Id="rId6" Type="http://schemas.openxmlformats.org/officeDocument/2006/relationships/tags" Target="../tags/tag279.xml" /><Relationship Id="rId7" Type="http://schemas.openxmlformats.org/officeDocument/2006/relationships/tags" Target="../tags/tag280.xml" /><Relationship Id="rId8" Type="http://schemas.openxmlformats.org/officeDocument/2006/relationships/tags" Target="../tags/tag281.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290.xml" /><Relationship Id="rId11" Type="http://schemas.openxmlformats.org/officeDocument/2006/relationships/tags" Target="../tags/tag291.xml" /><Relationship Id="rId12" Type="http://schemas.openxmlformats.org/officeDocument/2006/relationships/tags" Target="../tags/tag292.xml" /><Relationship Id="rId2" Type="http://schemas.openxmlformats.org/officeDocument/2006/relationships/tags" Target="../tags/tag282.xml" /><Relationship Id="rId3" Type="http://schemas.openxmlformats.org/officeDocument/2006/relationships/tags" Target="../tags/tag283.xml" /><Relationship Id="rId4" Type="http://schemas.openxmlformats.org/officeDocument/2006/relationships/tags" Target="../tags/tag284.xml" /><Relationship Id="rId5" Type="http://schemas.openxmlformats.org/officeDocument/2006/relationships/tags" Target="../tags/tag285.xml" /><Relationship Id="rId6" Type="http://schemas.openxmlformats.org/officeDocument/2006/relationships/tags" Target="../tags/tag286.xml" /><Relationship Id="rId7" Type="http://schemas.openxmlformats.org/officeDocument/2006/relationships/tags" Target="../tags/tag287.xml" /><Relationship Id="rId8" Type="http://schemas.openxmlformats.org/officeDocument/2006/relationships/tags" Target="../tags/tag288.xml" /><Relationship Id="rId9" Type="http://schemas.openxmlformats.org/officeDocument/2006/relationships/tags" Target="../tags/tag289.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293.xml" /><Relationship Id="rId3" Type="http://schemas.openxmlformats.org/officeDocument/2006/relationships/tags" Target="../tags/tag294.xml" /><Relationship Id="rId4" Type="http://schemas.openxmlformats.org/officeDocument/2006/relationships/tags" Target="../tags/tag295.xml" /><Relationship Id="rId5" Type="http://schemas.openxmlformats.org/officeDocument/2006/relationships/tags" Target="../tags/tag296.xml" /><Relationship Id="rId6" Type="http://schemas.openxmlformats.org/officeDocument/2006/relationships/tags" Target="../tags/tag297.xml" /><Relationship Id="rId7" Type="http://schemas.openxmlformats.org/officeDocument/2006/relationships/tags" Target="../tags/tag298.xml" /><Relationship Id="rId8" Type="http://schemas.openxmlformats.org/officeDocument/2006/relationships/tags" Target="../tags/tag299.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308.xml" /><Relationship Id="rId11" Type="http://schemas.openxmlformats.org/officeDocument/2006/relationships/tags" Target="../tags/tag309.xml" /><Relationship Id="rId12" Type="http://schemas.openxmlformats.org/officeDocument/2006/relationships/tags" Target="../tags/tag310.xml" /><Relationship Id="rId2" Type="http://schemas.openxmlformats.org/officeDocument/2006/relationships/tags" Target="../tags/tag300.xml" /><Relationship Id="rId3" Type="http://schemas.openxmlformats.org/officeDocument/2006/relationships/tags" Target="../tags/tag301.xml" /><Relationship Id="rId4" Type="http://schemas.openxmlformats.org/officeDocument/2006/relationships/tags" Target="../tags/tag302.xml" /><Relationship Id="rId5" Type="http://schemas.openxmlformats.org/officeDocument/2006/relationships/tags" Target="../tags/tag303.xml" /><Relationship Id="rId6" Type="http://schemas.openxmlformats.org/officeDocument/2006/relationships/tags" Target="../tags/tag304.xml" /><Relationship Id="rId7" Type="http://schemas.openxmlformats.org/officeDocument/2006/relationships/tags" Target="../tags/tag305.xml" /><Relationship Id="rId8" Type="http://schemas.openxmlformats.org/officeDocument/2006/relationships/tags" Target="../tags/tag306.xml" /><Relationship Id="rId9" Type="http://schemas.openxmlformats.org/officeDocument/2006/relationships/tags" Target="../tags/tag307.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166.xml" /><Relationship Id="rId11" Type="http://schemas.openxmlformats.org/officeDocument/2006/relationships/tags" Target="../tags/tag167.xml" /><Relationship Id="rId2" Type="http://schemas.openxmlformats.org/officeDocument/2006/relationships/tags" Target="../tags/tag158.xml" /><Relationship Id="rId3" Type="http://schemas.openxmlformats.org/officeDocument/2006/relationships/tags" Target="../tags/tag159.xml" /><Relationship Id="rId4" Type="http://schemas.openxmlformats.org/officeDocument/2006/relationships/tags" Target="../tags/tag160.xml" /><Relationship Id="rId5" Type="http://schemas.openxmlformats.org/officeDocument/2006/relationships/tags" Target="../tags/tag161.xml" /><Relationship Id="rId6" Type="http://schemas.openxmlformats.org/officeDocument/2006/relationships/tags" Target="../tags/tag162.xml" /><Relationship Id="rId7" Type="http://schemas.openxmlformats.org/officeDocument/2006/relationships/tags" Target="../tags/tag163.xml" /><Relationship Id="rId8" Type="http://schemas.openxmlformats.org/officeDocument/2006/relationships/tags" Target="../tags/tag164.xml" /><Relationship Id="rId9" Type="http://schemas.openxmlformats.org/officeDocument/2006/relationships/tags" Target="../tags/tag165.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311.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320.xml" /><Relationship Id="rId11" Type="http://schemas.openxmlformats.org/officeDocument/2006/relationships/tags" Target="../tags/tag321.xml" /><Relationship Id="rId12" Type="http://schemas.openxmlformats.org/officeDocument/2006/relationships/tags" Target="../tags/tag322.xml" /><Relationship Id="rId2" Type="http://schemas.openxmlformats.org/officeDocument/2006/relationships/tags" Target="../tags/tag312.xml" /><Relationship Id="rId3" Type="http://schemas.openxmlformats.org/officeDocument/2006/relationships/tags" Target="../tags/tag313.xml" /><Relationship Id="rId4" Type="http://schemas.openxmlformats.org/officeDocument/2006/relationships/tags" Target="../tags/tag314.xml" /><Relationship Id="rId5" Type="http://schemas.openxmlformats.org/officeDocument/2006/relationships/tags" Target="../tags/tag315.xml" /><Relationship Id="rId6" Type="http://schemas.openxmlformats.org/officeDocument/2006/relationships/tags" Target="../tags/tag316.xml" /><Relationship Id="rId7" Type="http://schemas.openxmlformats.org/officeDocument/2006/relationships/tags" Target="../tags/tag317.xml" /><Relationship Id="rId8" Type="http://schemas.openxmlformats.org/officeDocument/2006/relationships/tags" Target="../tags/tag318.xml" /><Relationship Id="rId9" Type="http://schemas.openxmlformats.org/officeDocument/2006/relationships/tags" Target="../tags/tag319.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323.xml" /><Relationship Id="rId3" Type="http://schemas.openxmlformats.org/officeDocument/2006/relationships/tags" Target="../tags/tag324.xml" /><Relationship Id="rId4" Type="http://schemas.openxmlformats.org/officeDocument/2006/relationships/tags" Target="../tags/tag325.xml" /><Relationship Id="rId5" Type="http://schemas.openxmlformats.org/officeDocument/2006/relationships/tags" Target="../tags/tag326.xml" /><Relationship Id="rId6" Type="http://schemas.openxmlformats.org/officeDocument/2006/relationships/tags" Target="../tags/tag327.xml" /><Relationship Id="rId7" Type="http://schemas.openxmlformats.org/officeDocument/2006/relationships/tags" Target="../tags/tag328.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329.xml" /><Relationship Id="rId3" Type="http://schemas.openxmlformats.org/officeDocument/2006/relationships/tags" Target="../tags/tag330.xml" /><Relationship Id="rId4" Type="http://schemas.openxmlformats.org/officeDocument/2006/relationships/tags" Target="../tags/tag331.xml" /><Relationship Id="rId5" Type="http://schemas.openxmlformats.org/officeDocument/2006/relationships/tags" Target="../tags/tag332.xml" /><Relationship Id="rId6" Type="http://schemas.openxmlformats.org/officeDocument/2006/relationships/tags" Target="../tags/tag333.xml" /><Relationship Id="rId7" Type="http://schemas.openxmlformats.org/officeDocument/2006/relationships/tags" Target="../tags/tag334.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335.xml" /><Relationship Id="rId3" Type="http://schemas.openxmlformats.org/officeDocument/2006/relationships/tags" Target="../tags/tag336.xml" /><Relationship Id="rId4" Type="http://schemas.openxmlformats.org/officeDocument/2006/relationships/tags" Target="../tags/tag337.xml" /><Relationship Id="rId5" Type="http://schemas.openxmlformats.org/officeDocument/2006/relationships/tags" Target="../tags/tag338.xml" /><Relationship Id="rId6" Type="http://schemas.openxmlformats.org/officeDocument/2006/relationships/tags" Target="../tags/tag339.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348.xml" /><Relationship Id="rId2" Type="http://schemas.openxmlformats.org/officeDocument/2006/relationships/tags" Target="../tags/tag340.xml" /><Relationship Id="rId3" Type="http://schemas.openxmlformats.org/officeDocument/2006/relationships/tags" Target="../tags/tag341.xml" /><Relationship Id="rId4" Type="http://schemas.openxmlformats.org/officeDocument/2006/relationships/tags" Target="../tags/tag342.xml" /><Relationship Id="rId5" Type="http://schemas.openxmlformats.org/officeDocument/2006/relationships/tags" Target="../tags/tag343.xml" /><Relationship Id="rId6" Type="http://schemas.openxmlformats.org/officeDocument/2006/relationships/tags" Target="../tags/tag344.xml" /><Relationship Id="rId7" Type="http://schemas.openxmlformats.org/officeDocument/2006/relationships/tags" Target="../tags/tag345.xml" /><Relationship Id="rId8" Type="http://schemas.openxmlformats.org/officeDocument/2006/relationships/tags" Target="../tags/tag346.xml" /><Relationship Id="rId9" Type="http://schemas.openxmlformats.org/officeDocument/2006/relationships/tags" Target="../tags/tag347.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349.xml" /><Relationship Id="rId3" Type="http://schemas.openxmlformats.org/officeDocument/2006/relationships/tags" Target="../tags/tag350.xml" /><Relationship Id="rId4" Type="http://schemas.openxmlformats.org/officeDocument/2006/relationships/tags" Target="../tags/tag351.xml" /><Relationship Id="rId5" Type="http://schemas.openxmlformats.org/officeDocument/2006/relationships/tags" Target="../tags/tag352.xml" /><Relationship Id="rId6" Type="http://schemas.openxmlformats.org/officeDocument/2006/relationships/tags" Target="../tags/tag353.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354.xml" /><Relationship Id="rId3" Type="http://schemas.openxmlformats.org/officeDocument/2006/relationships/tags" Target="../tags/tag355.xml" /><Relationship Id="rId4" Type="http://schemas.openxmlformats.org/officeDocument/2006/relationships/tags" Target="../tags/tag356.xml" /><Relationship Id="rId5" Type="http://schemas.openxmlformats.org/officeDocument/2006/relationships/tags" Target="../tags/tag357.xml" /><Relationship Id="rId6" Type="http://schemas.openxmlformats.org/officeDocument/2006/relationships/tags" Target="../tags/tag358.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7.xml" /><Relationship Id="rId10" Type="http://schemas.openxmlformats.org/officeDocument/2006/relationships/tags" Target="../tags/tag367.xml" /><Relationship Id="rId11" Type="http://schemas.openxmlformats.org/officeDocument/2006/relationships/tags" Target="../tags/tag368.xml" /><Relationship Id="rId12" Type="http://schemas.openxmlformats.org/officeDocument/2006/relationships/tags" Target="../tags/tag369.xml" /><Relationship Id="rId2" Type="http://schemas.openxmlformats.org/officeDocument/2006/relationships/tags" Target="../tags/tag359.xml" /><Relationship Id="rId3" Type="http://schemas.openxmlformats.org/officeDocument/2006/relationships/tags" Target="../tags/tag360.xml" /><Relationship Id="rId4" Type="http://schemas.openxmlformats.org/officeDocument/2006/relationships/tags" Target="../tags/tag361.xml" /><Relationship Id="rId5" Type="http://schemas.openxmlformats.org/officeDocument/2006/relationships/tags" Target="../tags/tag362.xml" /><Relationship Id="rId6" Type="http://schemas.openxmlformats.org/officeDocument/2006/relationships/tags" Target="../tags/tag363.xml" /><Relationship Id="rId7" Type="http://schemas.openxmlformats.org/officeDocument/2006/relationships/tags" Target="../tags/tag364.xml" /><Relationship Id="rId8" Type="http://schemas.openxmlformats.org/officeDocument/2006/relationships/tags" Target="../tags/tag365.xml" /><Relationship Id="rId9" Type="http://schemas.openxmlformats.org/officeDocument/2006/relationships/tags" Target="../tags/tag366.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370.xml" /><Relationship Id="rId3" Type="http://schemas.openxmlformats.org/officeDocument/2006/relationships/tags" Target="../tags/tag371.xml" /><Relationship Id="rId4" Type="http://schemas.openxmlformats.org/officeDocument/2006/relationships/tags" Target="../tags/tag372.xml" /><Relationship Id="rId5" Type="http://schemas.openxmlformats.org/officeDocument/2006/relationships/tags" Target="../tags/tag373.xml" /><Relationship Id="rId6" Type="http://schemas.openxmlformats.org/officeDocument/2006/relationships/tags" Target="../tags/tag374.xml" /><Relationship Id="rId7" Type="http://schemas.openxmlformats.org/officeDocument/2006/relationships/tags" Target="../tags/tag375.xml" /><Relationship Id="rId8" Type="http://schemas.openxmlformats.org/officeDocument/2006/relationships/tags" Target="../tags/tag376.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168.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377.xml" /><Relationship Id="rId3" Type="http://schemas.openxmlformats.org/officeDocument/2006/relationships/tags" Target="../tags/tag378.xml" /><Relationship Id="rId4" Type="http://schemas.openxmlformats.org/officeDocument/2006/relationships/tags" Target="../tags/tag379.xml" /><Relationship Id="rId5" Type="http://schemas.openxmlformats.org/officeDocument/2006/relationships/tags" Target="../tags/tag380.xml" /><Relationship Id="rId6" Type="http://schemas.openxmlformats.org/officeDocument/2006/relationships/tags" Target="../tags/tag381.xml" /><Relationship Id="rId7" Type="http://schemas.openxmlformats.org/officeDocument/2006/relationships/tags" Target="../tags/tag382.xml" /><Relationship Id="rId8" Type="http://schemas.openxmlformats.org/officeDocument/2006/relationships/image" Target="../media/image4.png" /><Relationship Id="rId9" Type="http://schemas.openxmlformats.org/officeDocument/2006/relationships/tags" Target="../tags/tag383.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384.xml" /><Relationship Id="rId3" Type="http://schemas.openxmlformats.org/officeDocument/2006/relationships/tags" Target="../tags/tag385.xml" /><Relationship Id="rId4" Type="http://schemas.openxmlformats.org/officeDocument/2006/relationships/tags" Target="../tags/tag386.xml" /><Relationship Id="rId5" Type="http://schemas.openxmlformats.org/officeDocument/2006/relationships/tags" Target="../tags/tag387.xml" /><Relationship Id="rId6" Type="http://schemas.openxmlformats.org/officeDocument/2006/relationships/tags" Target="../tags/tag388.xml" /><Relationship Id="rId7" Type="http://schemas.openxmlformats.org/officeDocument/2006/relationships/tags" Target="../tags/tag389.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21.xml" /><Relationship Id="rId2" Type="http://schemas.openxmlformats.org/officeDocument/2006/relationships/notesSlide" Target="../notesSlides/notesSlide1.xml" /><Relationship Id="rId3" Type="http://schemas.openxmlformats.org/officeDocument/2006/relationships/tags" Target="../tags/tag390.xml" /><Relationship Id="rId4" Type="http://schemas.openxmlformats.org/officeDocument/2006/relationships/tags" Target="../tags/tag391.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169.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170.xml" /><Relationship Id="rId3" Type="http://schemas.openxmlformats.org/officeDocument/2006/relationships/tags" Target="../tags/tag171.xml" /><Relationship Id="rId4" Type="http://schemas.openxmlformats.org/officeDocument/2006/relationships/tags" Target="../tags/tag172.xml" /><Relationship Id="rId5" Type="http://schemas.openxmlformats.org/officeDocument/2006/relationships/tags" Target="../tags/tag173.xml" /><Relationship Id="rId6" Type="http://schemas.openxmlformats.org/officeDocument/2006/relationships/tags" Target="../tags/tag174.xml" /><Relationship Id="rId7" Type="http://schemas.openxmlformats.org/officeDocument/2006/relationships/tags" Target="../tags/tag17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176.xml" /><Relationship Id="rId3" Type="http://schemas.openxmlformats.org/officeDocument/2006/relationships/tags" Target="../tags/tag177.xml" /><Relationship Id="rId4" Type="http://schemas.openxmlformats.org/officeDocument/2006/relationships/tags" Target="../tags/tag178.xml" /><Relationship Id="rId5" Type="http://schemas.openxmlformats.org/officeDocument/2006/relationships/tags" Target="../tags/tag179.xml" /><Relationship Id="rId6" Type="http://schemas.openxmlformats.org/officeDocument/2006/relationships/tags" Target="../tags/tag180.xml" /><Relationship Id="rId7" Type="http://schemas.openxmlformats.org/officeDocument/2006/relationships/tags" Target="../tags/tag181.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182.xml" /><Relationship Id="rId3" Type="http://schemas.openxmlformats.org/officeDocument/2006/relationships/tags" Target="../tags/tag183.xml" /><Relationship Id="rId4" Type="http://schemas.openxmlformats.org/officeDocument/2006/relationships/tags" Target="../tags/tag184.xml" /><Relationship Id="rId5" Type="http://schemas.openxmlformats.org/officeDocument/2006/relationships/tags" Target="../tags/tag185.xml" /><Relationship Id="rId6" Type="http://schemas.openxmlformats.org/officeDocument/2006/relationships/image" Target="../media/image3.png" /><Relationship Id="rId7" Type="http://schemas.openxmlformats.org/officeDocument/2006/relationships/tags" Target="../tags/tag186.xml" /><Relationship Id="rId8" Type="http://schemas.openxmlformats.org/officeDocument/2006/relationships/tags" Target="../tags/tag18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188.xml" /><Relationship Id="rId3" Type="http://schemas.openxmlformats.org/officeDocument/2006/relationships/tags" Target="../tags/tag189.xml" /><Relationship Id="rId4" Type="http://schemas.openxmlformats.org/officeDocument/2006/relationships/tags" Target="../tags/tag190.xml" /><Relationship Id="rId5" Type="http://schemas.openxmlformats.org/officeDocument/2006/relationships/tags" Target="../tags/tag191.xml" /><Relationship Id="rId6" Type="http://schemas.openxmlformats.org/officeDocument/2006/relationships/tags" Target="../tags/tag192.xml" /><Relationship Id="rId7" Type="http://schemas.openxmlformats.org/officeDocument/2006/relationships/tags" Target="../tags/tag193.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7.xml" /><Relationship Id="rId2" Type="http://schemas.openxmlformats.org/officeDocument/2006/relationships/tags" Target="../tags/tag194.xml" /><Relationship Id="rId3" Type="http://schemas.openxmlformats.org/officeDocument/2006/relationships/tags" Target="../tags/tag195.xml" /><Relationship Id="rId4" Type="http://schemas.openxmlformats.org/officeDocument/2006/relationships/tags" Target="../tags/tag196.xml" /><Relationship Id="rId5" Type="http://schemas.openxmlformats.org/officeDocument/2006/relationships/tags" Target="../tags/tag197.xml" /><Relationship Id="rId6" Type="http://schemas.openxmlformats.org/officeDocument/2006/relationships/tags" Target="../tags/tag198.xml" /><Relationship Id="rId7" Type="http://schemas.openxmlformats.org/officeDocument/2006/relationships/tags" Target="../tags/tag199.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标题 1" title=""/>
          <p:cNvSpPr>
            <a:spLocks noGrp="1"/>
          </p:cNvSpPr>
          <p:nvPr>
            <p:ph type="title"/>
          </p:nvPr>
        </p:nvSpPr>
        <p:spPr/>
        <p:txBody>
          <a:bodyPr/>
          <a:lstStyle/>
          <a:p>
            <a:endParaRPr lang="zh-CN" altLang="en-US"/>
          </a:p>
        </p:txBody>
      </p:sp>
      <p:pic>
        <p:nvPicPr>
          <p:cNvPr id="4" name="内容占位符 3" title=""/>
          <p:cNvPicPr>
            <a:picLocks noChangeAspect="1"/>
          </p:cNvPicPr>
          <p:nvPr>
            <p:ph idx="1"/>
          </p:nvPr>
        </p:nvPicPr>
        <p:blipFill>
          <a:blip r:embed="rId2"/>
          <a:stretch>
            <a:fillRect/>
          </a:stretch>
        </p:blipFill>
        <p:spPr>
          <a:xfrm>
            <a:off x="0" y="-635"/>
            <a:ext cx="12191365" cy="6341745"/>
          </a:xfrm>
          <a:prstGeom prst="rect">
            <a:avLst/>
          </a:prstGeom>
        </p:spPr>
      </p:pic>
      <p:sp>
        <p:nvSpPr>
          <p:cNvPr id="5" name="文本框 4" title=""/>
          <p:cNvSpPr txBox="1"/>
          <p:nvPr/>
        </p:nvSpPr>
        <p:spPr>
          <a:xfrm>
            <a:off x="567690" y="3251835"/>
            <a:ext cx="9713595" cy="1568450"/>
          </a:xfrm>
          <a:prstGeom prst="rect">
            <a:avLst/>
          </a:prstGeom>
          <a:noFill/>
        </p:spPr>
        <p:txBody>
          <a:bodyPr wrap="square" rtlCol="0">
            <a:spAutoFit/>
            <a:scene3d>
              <a:camera prst="obliqueBottomLeft"/>
              <a:lightRig rig="contrasting" dir="t"/>
            </a:scene3d>
          </a:bodyPr>
          <a:lstStyle/>
          <a:p>
            <a:r>
              <a:rPr lang="zh-CN" altLang="en-US" sz="9600" b="1">
                <a:ln w="5644">
                  <a:solidFill>
                    <a:srgbClr val="E6B76F"/>
                  </a:solidFill>
                </a:ln>
                <a:solidFill>
                  <a:srgbClr val="FF0000"/>
                </a:solidFill>
                <a:effectLst>
                  <a:outerShdw dist="76200" dir="7740000" algn="t" rotWithShape="0">
                    <a:srgbClr val="99BB83">
                      <a:alpha val="100000"/>
                    </a:srgbClr>
                  </a:outerShdw>
                  <a:reflection blurRad="2822" stA="27000" endA="300" endPos="45500" dist="50800" dir="5400000" sy="-100000" algn="bl" rotWithShape="0"/>
                </a:effectLst>
                <a:latin typeface="汉仪行楷简" panose="02010600000101010101" charset="-122"/>
                <a:ea typeface="汉仪行楷简" panose="02010600000101010101" charset="-122"/>
                <a:cs typeface="汉仪行楷简" panose="02010600000101010101" charset="-122"/>
                <a:sym typeface="+mn-ea"/>
              </a:rPr>
              <a:t>3.11《百年孤独》</a:t>
            </a:r>
            <a:endParaRPr lang="zh-CN" altLang="en-US" sz="9600" b="1">
              <a:ln w="5644">
                <a:solidFill>
                  <a:srgbClr val="E6B76F"/>
                </a:solidFill>
              </a:ln>
              <a:solidFill>
                <a:srgbClr val="FF0000"/>
              </a:solidFill>
              <a:effectLst>
                <a:outerShdw dist="76200" dir="7740000" algn="t" rotWithShape="0">
                  <a:srgbClr val="99BB83">
                    <a:alpha val="100000"/>
                  </a:srgbClr>
                </a:outerShdw>
                <a:reflection blurRad="2822" stA="27000" endA="300" endPos="45500" dist="50800" dir="5400000" sy="-100000" algn="bl" rotWithShape="0"/>
              </a:effectLst>
              <a:latin typeface="汉仪行楷简" panose="02010600000101010101" charset="-122"/>
              <a:ea typeface="汉仪行楷简" panose="02010600000101010101" charset="-122"/>
              <a:cs typeface="汉仪行楷简" panose="02010600000101010101" charset="-122"/>
              <a:sym typeface="+mn-ea"/>
            </a:endParaRPr>
          </a:p>
        </p:txBody>
      </p:sp>
    </p:spTree>
    <p:custDataLst>
      <p:tags r:id="rId3"/>
    </p:custData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137161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文化常识</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3" name="副标题" title=""/>
          <p:cNvSpPr txBox="1"/>
          <p:nvPr>
            <p:custDataLst>
              <p:tags r:id="rId6"/>
            </p:custDataLst>
          </p:nvPr>
        </p:nvSpPr>
        <p:spPr>
          <a:xfrm>
            <a:off x="457204" y="762007"/>
            <a:ext cx="11277690" cy="457204"/>
          </a:xfrm>
          <a:prstGeom prst="rect">
            <a:avLst/>
          </a:prstGeom>
          <a:noFill/>
          <a:ln w="12700">
            <a:miter lim="400000"/>
          </a:ln>
          <a:extLst>
            <a:ext uri="{909E8E84-426E-40DD-AFC4-6F175D3DCCD1}">
              <a14:hiddenFill xmlns:a14="http://schemas.microsoft.com/office/drawing/2010/main">
                <a:solidFill>
                  <a:schemeClr val="accent3"/>
                </a:solidFill>
              </a14:hiddenFill>
            </a:ext>
          </a:extLst>
        </p:spPr>
        <p:txBody>
          <a:bodyPr lIns="0" tIns="0" rIns="0" bIns="0">
            <a:normAutofit/>
          </a:bodyPr>
          <a:lstStyle>
            <a:defPPr>
              <a:defRPr lang="zh-CN"/>
            </a:defPPr>
            <a:lvl1pPr fontAlgn="auto">
              <a:lnSpc>
                <a:spcPct val="120000"/>
              </a:lnSpc>
              <a:defRPr sz="2000">
                <a:solidFill>
                  <a:srgbClr val="FFFFFF"/>
                </a:solidFill>
                <a:latin typeface="微软雅黑"/>
                <a:ea typeface="微软雅黑"/>
                <a:cs typeface="微软雅黑" panose="020b0503020204020204" charset="-122"/>
              </a:defRPr>
            </a:lvl1pPr>
          </a:lstStyle>
          <a:p>
            <a:r>
              <a:rPr err="1">
                <a:solidFill>
                  <a:schemeClr val="lt1"/>
                </a:solidFill>
                <a:latin typeface="汉仪旗黑-85S" panose="00020600040101010101" pitchFamily="18" charset="-122"/>
                <a:ea typeface="汉仪旗黑-85S" panose="00020600040101010101" pitchFamily="18" charset="-122"/>
                <a:cs typeface="汉仪旗黑-85S" panose="00020600040101010101" pitchFamily="18" charset="-122"/>
                <a:sym typeface="微软雅黑"/>
              </a:rPr>
              <a:t>了解“魔幻现实主义”</a:t>
            </a:r>
            <a:endParaRPr err="1">
              <a:solidFill>
                <a:schemeClr val="lt1"/>
              </a:solidFill>
              <a:latin typeface="汉仪旗黑-85S" panose="00020600040101010101" pitchFamily="18" charset="-122"/>
              <a:ea typeface="汉仪旗黑-85S" panose="00020600040101010101" pitchFamily="18" charset="-122"/>
              <a:cs typeface="汉仪旗黑-85S" panose="00020600040101010101" pitchFamily="18" charset="-122"/>
              <a:sym typeface="微软雅黑"/>
            </a:endParaRPr>
          </a:p>
        </p:txBody>
      </p:sp>
      <p:sp>
        <p:nvSpPr>
          <p:cNvPr id="4" name="Title 6" title=""/>
          <p:cNvSpPr txBox="1"/>
          <p:nvPr>
            <p:custDataLst>
              <p:tags r:id="rId7"/>
            </p:custDataLst>
          </p:nvPr>
        </p:nvSpPr>
        <p:spPr>
          <a:xfrm>
            <a:off x="511810" y="1644015"/>
            <a:ext cx="10721340" cy="496316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altLang="zh-CN" sz="2800" b="1" spc="100">
                <a:ln w="3175">
                  <a:noFill/>
                  <a:prstDash val="dash"/>
                </a:ln>
                <a:solidFill>
                  <a:schemeClr val="lt1"/>
                </a:solidFill>
                <a:uFillTx/>
                <a:latin typeface="微软雅黑"/>
                <a:ea typeface="微软雅黑"/>
                <a:cs typeface="微软雅黑" panose="020b0503020204020204" charset="-122"/>
              </a:rPr>
              <a:t>     </a:t>
            </a:r>
            <a:r>
              <a:rPr lang="zh-CN" altLang="en-US" sz="2800" b="1" spc="100">
                <a:ln w="3175">
                  <a:noFill/>
                  <a:prstDash val="dash"/>
                </a:ln>
                <a:solidFill>
                  <a:schemeClr val="lt1"/>
                </a:solidFill>
                <a:uFillTx/>
                <a:latin typeface="微软雅黑"/>
                <a:ea typeface="微软雅黑"/>
                <a:cs typeface="微软雅黑" panose="020b0503020204020204" charset="-122"/>
              </a:rPr>
              <a:t>魔幻现实主义文学是20世纪50年代崛起于现代拉丁美洲文坛、富有撼动世界的轰动效应的现代派文学重要流派，它将新闻报道般的写实与神奇的幻想结合起来，采用模糊化技巧和神话模式，表现拉丁美洲的历史文化和现实生活。魔幻是指神秘而富于变幻的内容，或者说是通过幻想才可能有的事情；现实是指客观存在的内容。从本质上讲，魔幻现实主义文学所要表现的，并不是魔幻，而是现实。“魔幻”只是手法，反映“现实”才是目的。在体裁上，以小说为主。中国作家莫言的作品深受此流派影响。</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8"/>
    </p:custDataLst>
  </p:cSld>
  <p:clrMapOvr>
    <a:masterClrMapping/>
  </p:clrMapOvr>
  <p:transition spd="med"/>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整体感知</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1" name="Title 6" title=""/>
          <p:cNvSpPr txBox="1"/>
          <p:nvPr>
            <p:custDataLst>
              <p:tags r:id="rId6"/>
            </p:custDataLst>
          </p:nvPr>
        </p:nvSpPr>
        <p:spPr>
          <a:xfrm>
            <a:off x="535305" y="1079500"/>
            <a:ext cx="10518140" cy="530860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lt1"/>
                </a:solidFill>
                <a:uFillTx/>
                <a:latin typeface="微软雅黑"/>
                <a:ea typeface="微软雅黑"/>
                <a:cs typeface="微软雅黑" panose="020b0503020204020204" charset="-122"/>
              </a:rPr>
              <a:t>《百年孤独》这部神奇的小说，“汇集了不可思议的奇迹和最纯粹的现实生活”，既充满魔幻色彩，又有着惊人的真实。小说通过描写马孔多小镇从建立、兴盛、衰落乃至消失的百年历史和布恩迪亚家族七代人充满神奇色彩的坎坷经历，真实地反映了拉丁美洲百年沧桑的历史和人们经历的种种苦难。课文节选的是《百年孤独》的第三章，主要写马孔多开始受到外部文明的冲击。何塞 阿尔卡蒂奥跟着吉卜赛人跑了，乌尔苏拉外出寻找，“没有追上吉卜赛人，却找到了丈夫在失败的远征中没能发现的通向远大发明的道路”，马孔多与世隔绝的状态就此改变。小说主要透过日常生活的书写来展现宏大的历史，通过人物精神的刻画来引发人思考“百年孤独”的原因。</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5" name="矩形 4"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4" name="矩形 3"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137161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整体感知</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3" name="副标题" title=""/>
          <p:cNvSpPr txBox="1"/>
          <p:nvPr>
            <p:custDataLst>
              <p:tags r:id="rId6"/>
            </p:custDataLst>
          </p:nvPr>
        </p:nvSpPr>
        <p:spPr>
          <a:xfrm>
            <a:off x="457204" y="762007"/>
            <a:ext cx="11277690" cy="457204"/>
          </a:xfrm>
          <a:prstGeom prst="rect">
            <a:avLst/>
          </a:prstGeom>
          <a:noFill/>
          <a:ln w="12700">
            <a:miter lim="400000"/>
          </a:ln>
          <a:extLst>
            <a:ext uri="{909E8E84-426E-40DD-AFC4-6F175D3DCCD1}">
              <a14:hiddenFill xmlns:a14="http://schemas.microsoft.com/office/drawing/2010/main">
                <a:solidFill>
                  <a:schemeClr val="accent3"/>
                </a:solidFill>
              </a14:hiddenFill>
            </a:ext>
          </a:extLst>
        </p:spPr>
        <p:txBody>
          <a:bodyPr lIns="0" tIns="0" rIns="0" bIns="0">
            <a:normAutofit/>
          </a:bodyPr>
          <a:lstStyle>
            <a:defPPr>
              <a:defRPr lang="zh-CN"/>
            </a:defPPr>
            <a:lvl1pPr fontAlgn="auto">
              <a:lnSpc>
                <a:spcPct val="120000"/>
              </a:lnSpc>
              <a:defRPr sz="2000">
                <a:solidFill>
                  <a:srgbClr val="FFFFFF"/>
                </a:solidFill>
                <a:latin typeface="微软雅黑"/>
                <a:ea typeface="微软雅黑"/>
                <a:cs typeface="微软雅黑" panose="020b0503020204020204" charset="-122"/>
              </a:defRPr>
            </a:lvl1pPr>
          </a:lstStyle>
          <a:p>
            <a:r>
              <a:rPr err="1">
                <a:solidFill>
                  <a:schemeClr val="lt1"/>
                </a:solidFill>
                <a:latin typeface="汉仪旗黑-85S" panose="00020600040101010101" pitchFamily="18" charset="-122"/>
                <a:ea typeface="汉仪旗黑-85S" panose="00020600040101010101" pitchFamily="18" charset="-122"/>
                <a:sym typeface="微软雅黑"/>
              </a:rPr>
              <a:t>梳理情节</a:t>
            </a:r>
            <a:endParaRPr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28" name="任意多边形 42" title=""/>
          <p:cNvSpPr/>
          <p:nvPr>
            <p:custDataLst>
              <p:tags r:id="rId7"/>
            </p:custDataLst>
          </p:nvPr>
        </p:nvSpPr>
        <p:spPr>
          <a:xfrm>
            <a:off x="8468905" y="4390602"/>
            <a:ext cx="3231123" cy="2078621"/>
          </a:xfrm>
          <a:custGeom>
            <a:gdLst>
              <a:gd name="connsiteX0" fmla="*/ 176782 w 1993900"/>
              <a:gd name="connsiteY0" fmla="*/ 0 h 1282700"/>
              <a:gd name="connsiteX1" fmla="*/ 399032 w 1993900"/>
              <a:gd name="connsiteY1" fmla="*/ 0 h 1282700"/>
              <a:gd name="connsiteX2" fmla="*/ 435678 w 1993900"/>
              <a:gd name="connsiteY2" fmla="*/ 0 h 1282700"/>
              <a:gd name="connsiteX3" fmla="*/ 657928 w 1993900"/>
              <a:gd name="connsiteY3" fmla="*/ 0 h 1282700"/>
              <a:gd name="connsiteX4" fmla="*/ 854778 w 1993900"/>
              <a:gd name="connsiteY4" fmla="*/ 196850 h 1282700"/>
              <a:gd name="connsiteX5" fmla="*/ 996950 w 1993900"/>
              <a:gd name="connsiteY5" fmla="*/ 196850 h 1282700"/>
              <a:gd name="connsiteX6" fmla="*/ 1844248 w 1993900"/>
              <a:gd name="connsiteY6" fmla="*/ 196850 h 1282700"/>
              <a:gd name="connsiteX7" fmla="*/ 1993900 w 1993900"/>
              <a:gd name="connsiteY7" fmla="*/ 346502 h 1282700"/>
              <a:gd name="connsiteX8" fmla="*/ 1993900 w 1993900"/>
              <a:gd name="connsiteY8" fmla="*/ 590550 h 1282700"/>
              <a:gd name="connsiteX9" fmla="*/ 1993900 w 1993900"/>
              <a:gd name="connsiteY9" fmla="*/ 1105918 h 1282700"/>
              <a:gd name="connsiteX10" fmla="*/ 1993900 w 1993900"/>
              <a:gd name="connsiteY10" fmla="*/ 1133048 h 1282700"/>
              <a:gd name="connsiteX11" fmla="*/ 1844248 w 1993900"/>
              <a:gd name="connsiteY11" fmla="*/ 1282700 h 1282700"/>
              <a:gd name="connsiteX12" fmla="*/ 1817118 w 1993900"/>
              <a:gd name="connsiteY12" fmla="*/ 1282700 h 1282700"/>
              <a:gd name="connsiteX13" fmla="*/ 996950 w 1993900"/>
              <a:gd name="connsiteY13" fmla="*/ 1282700 h 1282700"/>
              <a:gd name="connsiteX14" fmla="*/ 399032 w 1993900"/>
              <a:gd name="connsiteY14" fmla="*/ 1282700 h 1282700"/>
              <a:gd name="connsiteX15" fmla="*/ 371902 w 1993900"/>
              <a:gd name="connsiteY15" fmla="*/ 1282700 h 1282700"/>
              <a:gd name="connsiteX16" fmla="*/ 176782 w 1993900"/>
              <a:gd name="connsiteY16" fmla="*/ 1282700 h 1282700"/>
              <a:gd name="connsiteX17" fmla="*/ 149652 w 1993900"/>
              <a:gd name="connsiteY17" fmla="*/ 1282700 h 1282700"/>
              <a:gd name="connsiteX18" fmla="*/ 0 w 1993900"/>
              <a:gd name="connsiteY18" fmla="*/ 1133048 h 1282700"/>
              <a:gd name="connsiteX19" fmla="*/ 0 w 1993900"/>
              <a:gd name="connsiteY19" fmla="*/ 1105918 h 1282700"/>
              <a:gd name="connsiteX20" fmla="*/ 0 w 1993900"/>
              <a:gd name="connsiteY20" fmla="*/ 346502 h 1282700"/>
              <a:gd name="connsiteX21" fmla="*/ 0 w 1993900"/>
              <a:gd name="connsiteY21" fmla="*/ 176782 h 1282700"/>
              <a:gd name="connsiteX22" fmla="*/ 176782 w 1993900"/>
              <a:gd name="connsiteY22" fmla="*/ 0 h 12827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993900" h="1282700">
                <a:moveTo>
                  <a:pt x="176782" y="0"/>
                </a:moveTo>
                <a:lnTo>
                  <a:pt x="399032" y="0"/>
                </a:lnTo>
                <a:lnTo>
                  <a:pt x="435678" y="0"/>
                </a:lnTo>
                <a:lnTo>
                  <a:pt x="657928" y="0"/>
                </a:lnTo>
                <a:lnTo>
                  <a:pt x="854778" y="196850"/>
                </a:lnTo>
                <a:lnTo>
                  <a:pt x="996950" y="196850"/>
                </a:lnTo>
                <a:lnTo>
                  <a:pt x="1844248" y="196850"/>
                </a:lnTo>
                <a:cubicBezTo>
                  <a:pt x="1926899" y="196850"/>
                  <a:pt x="1993900" y="263851"/>
                  <a:pt x="1993900" y="346502"/>
                </a:cubicBezTo>
                <a:lnTo>
                  <a:pt x="1993900" y="590550"/>
                </a:lnTo>
                <a:lnTo>
                  <a:pt x="1993900" y="1105918"/>
                </a:lnTo>
                <a:lnTo>
                  <a:pt x="1993900" y="1133048"/>
                </a:lnTo>
                <a:cubicBezTo>
                  <a:pt x="1993900" y="1215699"/>
                  <a:pt x="1926899" y="1282700"/>
                  <a:pt x="1844248" y="1282700"/>
                </a:cubicBezTo>
                <a:lnTo>
                  <a:pt x="1817118" y="1282700"/>
                </a:lnTo>
                <a:lnTo>
                  <a:pt x="996950" y="1282700"/>
                </a:lnTo>
                <a:lnTo>
                  <a:pt x="399032" y="1282700"/>
                </a:lnTo>
                <a:lnTo>
                  <a:pt x="371902" y="1282700"/>
                </a:lnTo>
                <a:lnTo>
                  <a:pt x="176782" y="1282700"/>
                </a:lnTo>
                <a:lnTo>
                  <a:pt x="149652" y="1282700"/>
                </a:lnTo>
                <a:cubicBezTo>
                  <a:pt x="67001" y="1282700"/>
                  <a:pt x="0" y="1215699"/>
                  <a:pt x="0" y="1133048"/>
                </a:cubicBezTo>
                <a:lnTo>
                  <a:pt x="0" y="1105918"/>
                </a:lnTo>
                <a:lnTo>
                  <a:pt x="0" y="346502"/>
                </a:lnTo>
                <a:lnTo>
                  <a:pt x="0" y="176782"/>
                </a:lnTo>
                <a:cubicBezTo>
                  <a:pt x="0" y="79148"/>
                  <a:pt x="79148" y="0"/>
                  <a:pt x="176782" y="0"/>
                </a:cubicBezTo>
                <a:close/>
              </a:path>
            </a:pathLst>
          </a:custGeom>
          <a:solidFill>
            <a:schemeClr val="lt1">
              <a:lumMod val="95000"/>
            </a:schemeClr>
          </a:solidFill>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endParaRPr lang="zh-CN" altLang="en-US" sz="2800" b="1" kern="0">
              <a:solidFill>
                <a:schemeClr val="accent6"/>
              </a:solidFill>
              <a:latin typeface="微软雅黑"/>
              <a:ea typeface="微软雅黑"/>
              <a:cs typeface="Arial" panose="020b0604020202020204" pitchFamily="34" charset="0"/>
              <a:sym typeface="Arial" panose="020b0604020202020204" pitchFamily="34" charset="0"/>
            </a:endParaRPr>
          </a:p>
        </p:txBody>
      </p:sp>
      <p:sp>
        <p:nvSpPr>
          <p:cNvPr id="30" name="任意多边形 43" title=""/>
          <p:cNvSpPr/>
          <p:nvPr>
            <p:custDataLst>
              <p:tags r:id="rId8"/>
            </p:custDataLst>
          </p:nvPr>
        </p:nvSpPr>
        <p:spPr>
          <a:xfrm>
            <a:off x="8468905" y="4771339"/>
            <a:ext cx="3231123" cy="1697884"/>
          </a:xfrm>
          <a:custGeom>
            <a:gdLst>
              <a:gd name="connsiteX0" fmla="*/ 908048 w 1993900"/>
              <a:gd name="connsiteY0" fmla="*/ 0 h 1047750"/>
              <a:gd name="connsiteX1" fmla="*/ 1849499 w 1993900"/>
              <a:gd name="connsiteY1" fmla="*/ 0 h 1047750"/>
              <a:gd name="connsiteX2" fmla="*/ 1993900 w 1993900"/>
              <a:gd name="connsiteY2" fmla="*/ 144401 h 1047750"/>
              <a:gd name="connsiteX3" fmla="*/ 1993900 w 1993900"/>
              <a:gd name="connsiteY3" fmla="*/ 903349 h 1047750"/>
              <a:gd name="connsiteX4" fmla="*/ 1849499 w 1993900"/>
              <a:gd name="connsiteY4" fmla="*/ 1047750 h 1047750"/>
              <a:gd name="connsiteX5" fmla="*/ 144401 w 1993900"/>
              <a:gd name="connsiteY5" fmla="*/ 1047750 h 1047750"/>
              <a:gd name="connsiteX6" fmla="*/ 0 w 1993900"/>
              <a:gd name="connsiteY6" fmla="*/ 903349 h 1047750"/>
              <a:gd name="connsiteX7" fmla="*/ 0 w 1993900"/>
              <a:gd name="connsiteY7" fmla="*/ 239711 h 1047750"/>
              <a:gd name="connsiteX8" fmla="*/ 115888 w 1993900"/>
              <a:gd name="connsiteY8" fmla="*/ 123823 h 1047750"/>
              <a:gd name="connsiteX9" fmla="*/ 784225 w 1993900"/>
              <a:gd name="connsiteY9" fmla="*/ 123823 h 104775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3900" h="1047750">
                <a:moveTo>
                  <a:pt x="908048" y="0"/>
                </a:moveTo>
                <a:lnTo>
                  <a:pt x="1849499" y="0"/>
                </a:lnTo>
                <a:cubicBezTo>
                  <a:pt x="1929249" y="0"/>
                  <a:pt x="1993900" y="64651"/>
                  <a:pt x="1993900" y="144401"/>
                </a:cubicBezTo>
                <a:lnTo>
                  <a:pt x="1993900" y="903349"/>
                </a:lnTo>
                <a:cubicBezTo>
                  <a:pt x="1993900" y="983099"/>
                  <a:pt x="1929249" y="1047750"/>
                  <a:pt x="1849499" y="1047750"/>
                </a:cubicBezTo>
                <a:lnTo>
                  <a:pt x="144401" y="1047750"/>
                </a:lnTo>
                <a:cubicBezTo>
                  <a:pt x="64651" y="1047750"/>
                  <a:pt x="0" y="983099"/>
                  <a:pt x="0" y="903349"/>
                </a:cubicBezTo>
                <a:lnTo>
                  <a:pt x="0" y="239711"/>
                </a:lnTo>
                <a:lnTo>
                  <a:pt x="115888" y="123823"/>
                </a:lnTo>
                <a:lnTo>
                  <a:pt x="784225" y="123823"/>
                </a:lnTo>
                <a:close/>
              </a:path>
            </a:pathLst>
          </a:custGeom>
          <a:solidFill>
            <a:schemeClr val="accent6"/>
          </a:solidFill>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endParaRPr lang="zh-CN" altLang="en-US">
              <a:solidFill>
                <a:schemeClr val="lt1"/>
              </a:solidFill>
              <a:latin typeface="微软雅黑"/>
              <a:ea typeface="微软雅黑"/>
              <a:sym typeface="Arial" panose="020b0604020202020204" pitchFamily="34" charset="0"/>
            </a:endParaRPr>
          </a:p>
        </p:txBody>
      </p:sp>
      <p:sp>
        <p:nvSpPr>
          <p:cNvPr id="33" name="文本框 32" title=""/>
          <p:cNvSpPr txBox="1"/>
          <p:nvPr>
            <p:custDataLst>
              <p:tags r:id="rId9"/>
            </p:custDataLst>
          </p:nvPr>
        </p:nvSpPr>
        <p:spPr>
          <a:xfrm>
            <a:off x="8550225" y="5080627"/>
            <a:ext cx="3068482" cy="1079308"/>
          </a:xfrm>
          <a:prstGeom prst="rect">
            <a:avLst/>
          </a:prstGeom>
          <a:noFill/>
        </p:spPr>
        <p:txBody>
          <a:bodyPr wrap="square" lIns="90000" tIns="46800" rIns="90000" bIns="46800" rtlCol="0" anchor="ctr" anchorCtr="0">
            <a:normAutofit/>
          </a:bodyPr>
          <a:lstStyle/>
          <a:p>
            <a:pPr algn="ctr">
              <a:lnSpc>
                <a:spcPct val="120000"/>
              </a:lnSpc>
            </a:pPr>
            <a:r>
              <a:rPr lang="zh-CN" altLang="en-US" sz="2000" b="1" spc="150">
                <a:solidFill>
                  <a:schemeClr val="lt1"/>
                </a:solidFill>
                <a:latin typeface="微软雅黑"/>
                <a:ea typeface="微软雅黑"/>
                <a:sym typeface="Arial" panose="020b0604020202020204" pitchFamily="34" charset="0"/>
              </a:rPr>
              <a:t>第二课时</a:t>
            </a:r>
            <a:endParaRPr lang="zh-CN" altLang="en-US" sz="2000" b="1" spc="150">
              <a:solidFill>
                <a:schemeClr val="lt1"/>
              </a:solidFill>
              <a:latin typeface="微软雅黑"/>
              <a:ea typeface="微软雅黑"/>
              <a:sym typeface="Arial" panose="020b0604020202020204" pitchFamily="34" charset="0"/>
            </a:endParaRPr>
          </a:p>
        </p:txBody>
      </p:sp>
      <p:sp>
        <p:nvSpPr>
          <p:cNvPr id="36" name="任意多边形 21" title=""/>
          <p:cNvSpPr/>
          <p:nvPr>
            <p:custDataLst>
              <p:tags r:id="rId10"/>
            </p:custDataLst>
          </p:nvPr>
        </p:nvSpPr>
        <p:spPr>
          <a:xfrm>
            <a:off x="375319" y="1710847"/>
            <a:ext cx="3231123" cy="2078621"/>
          </a:xfrm>
          <a:custGeom>
            <a:gdLst>
              <a:gd name="connsiteX0" fmla="*/ 176782 w 1993900"/>
              <a:gd name="connsiteY0" fmla="*/ 0 h 1282700"/>
              <a:gd name="connsiteX1" fmla="*/ 399032 w 1993900"/>
              <a:gd name="connsiteY1" fmla="*/ 0 h 1282700"/>
              <a:gd name="connsiteX2" fmla="*/ 435678 w 1993900"/>
              <a:gd name="connsiteY2" fmla="*/ 0 h 1282700"/>
              <a:gd name="connsiteX3" fmla="*/ 657928 w 1993900"/>
              <a:gd name="connsiteY3" fmla="*/ 0 h 1282700"/>
              <a:gd name="connsiteX4" fmla="*/ 854778 w 1993900"/>
              <a:gd name="connsiteY4" fmla="*/ 196850 h 1282700"/>
              <a:gd name="connsiteX5" fmla="*/ 996950 w 1993900"/>
              <a:gd name="connsiteY5" fmla="*/ 196850 h 1282700"/>
              <a:gd name="connsiteX6" fmla="*/ 1844248 w 1993900"/>
              <a:gd name="connsiteY6" fmla="*/ 196850 h 1282700"/>
              <a:gd name="connsiteX7" fmla="*/ 1993900 w 1993900"/>
              <a:gd name="connsiteY7" fmla="*/ 346502 h 1282700"/>
              <a:gd name="connsiteX8" fmla="*/ 1993900 w 1993900"/>
              <a:gd name="connsiteY8" fmla="*/ 590550 h 1282700"/>
              <a:gd name="connsiteX9" fmla="*/ 1993900 w 1993900"/>
              <a:gd name="connsiteY9" fmla="*/ 1105918 h 1282700"/>
              <a:gd name="connsiteX10" fmla="*/ 1993900 w 1993900"/>
              <a:gd name="connsiteY10" fmla="*/ 1133048 h 1282700"/>
              <a:gd name="connsiteX11" fmla="*/ 1844248 w 1993900"/>
              <a:gd name="connsiteY11" fmla="*/ 1282700 h 1282700"/>
              <a:gd name="connsiteX12" fmla="*/ 1817118 w 1993900"/>
              <a:gd name="connsiteY12" fmla="*/ 1282700 h 1282700"/>
              <a:gd name="connsiteX13" fmla="*/ 996950 w 1993900"/>
              <a:gd name="connsiteY13" fmla="*/ 1282700 h 1282700"/>
              <a:gd name="connsiteX14" fmla="*/ 399032 w 1993900"/>
              <a:gd name="connsiteY14" fmla="*/ 1282700 h 1282700"/>
              <a:gd name="connsiteX15" fmla="*/ 371902 w 1993900"/>
              <a:gd name="connsiteY15" fmla="*/ 1282700 h 1282700"/>
              <a:gd name="connsiteX16" fmla="*/ 176782 w 1993900"/>
              <a:gd name="connsiteY16" fmla="*/ 1282700 h 1282700"/>
              <a:gd name="connsiteX17" fmla="*/ 149652 w 1993900"/>
              <a:gd name="connsiteY17" fmla="*/ 1282700 h 1282700"/>
              <a:gd name="connsiteX18" fmla="*/ 0 w 1993900"/>
              <a:gd name="connsiteY18" fmla="*/ 1133048 h 1282700"/>
              <a:gd name="connsiteX19" fmla="*/ 0 w 1993900"/>
              <a:gd name="connsiteY19" fmla="*/ 1105918 h 1282700"/>
              <a:gd name="connsiteX20" fmla="*/ 0 w 1993900"/>
              <a:gd name="connsiteY20" fmla="*/ 346502 h 1282700"/>
              <a:gd name="connsiteX21" fmla="*/ 0 w 1993900"/>
              <a:gd name="connsiteY21" fmla="*/ 176782 h 1282700"/>
              <a:gd name="connsiteX22" fmla="*/ 176782 w 1993900"/>
              <a:gd name="connsiteY22" fmla="*/ 0 h 12827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993900" h="1282700">
                <a:moveTo>
                  <a:pt x="176782" y="0"/>
                </a:moveTo>
                <a:lnTo>
                  <a:pt x="399032" y="0"/>
                </a:lnTo>
                <a:lnTo>
                  <a:pt x="435678" y="0"/>
                </a:lnTo>
                <a:lnTo>
                  <a:pt x="657928" y="0"/>
                </a:lnTo>
                <a:lnTo>
                  <a:pt x="854778" y="196850"/>
                </a:lnTo>
                <a:lnTo>
                  <a:pt x="996950" y="196850"/>
                </a:lnTo>
                <a:lnTo>
                  <a:pt x="1844248" y="196850"/>
                </a:lnTo>
                <a:cubicBezTo>
                  <a:pt x="1926899" y="196850"/>
                  <a:pt x="1993900" y="263851"/>
                  <a:pt x="1993900" y="346502"/>
                </a:cubicBezTo>
                <a:lnTo>
                  <a:pt x="1993900" y="590550"/>
                </a:lnTo>
                <a:lnTo>
                  <a:pt x="1993900" y="1105918"/>
                </a:lnTo>
                <a:lnTo>
                  <a:pt x="1993900" y="1133048"/>
                </a:lnTo>
                <a:cubicBezTo>
                  <a:pt x="1993900" y="1215699"/>
                  <a:pt x="1926899" y="1282700"/>
                  <a:pt x="1844248" y="1282700"/>
                </a:cubicBezTo>
                <a:lnTo>
                  <a:pt x="1817118" y="1282700"/>
                </a:lnTo>
                <a:lnTo>
                  <a:pt x="996950" y="1282700"/>
                </a:lnTo>
                <a:lnTo>
                  <a:pt x="399032" y="1282700"/>
                </a:lnTo>
                <a:lnTo>
                  <a:pt x="371902" y="1282700"/>
                </a:lnTo>
                <a:lnTo>
                  <a:pt x="176782" y="1282700"/>
                </a:lnTo>
                <a:lnTo>
                  <a:pt x="149652" y="1282700"/>
                </a:lnTo>
                <a:cubicBezTo>
                  <a:pt x="67001" y="1282700"/>
                  <a:pt x="0" y="1215699"/>
                  <a:pt x="0" y="1133048"/>
                </a:cubicBezTo>
                <a:lnTo>
                  <a:pt x="0" y="1105918"/>
                </a:lnTo>
                <a:lnTo>
                  <a:pt x="0" y="346502"/>
                </a:lnTo>
                <a:lnTo>
                  <a:pt x="0" y="176782"/>
                </a:lnTo>
                <a:cubicBezTo>
                  <a:pt x="0" y="79148"/>
                  <a:pt x="79148" y="0"/>
                  <a:pt x="176782" y="0"/>
                </a:cubicBezTo>
                <a:close/>
              </a:path>
            </a:pathLst>
          </a:custGeom>
          <a:solidFill>
            <a:schemeClr val="lt1">
              <a:lumMod val="95000"/>
            </a:schemeClr>
          </a:solidFill>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endParaRPr lang="zh-CN" altLang="en-US" sz="2800" b="1" kern="0">
              <a:solidFill>
                <a:schemeClr val="accent1"/>
              </a:solidFill>
              <a:latin typeface="微软雅黑"/>
              <a:ea typeface="微软雅黑"/>
              <a:cs typeface="Arial" panose="020b0604020202020204" pitchFamily="34" charset="0"/>
              <a:sym typeface="Arial" panose="020b0604020202020204" pitchFamily="34" charset="0"/>
            </a:endParaRPr>
          </a:p>
        </p:txBody>
      </p:sp>
      <p:sp>
        <p:nvSpPr>
          <p:cNvPr id="39" name="任意多边形 25" title=""/>
          <p:cNvSpPr/>
          <p:nvPr>
            <p:custDataLst>
              <p:tags r:id="rId11"/>
            </p:custDataLst>
          </p:nvPr>
        </p:nvSpPr>
        <p:spPr>
          <a:xfrm>
            <a:off x="375319" y="2091584"/>
            <a:ext cx="3231123" cy="1697884"/>
          </a:xfrm>
          <a:custGeom>
            <a:gdLst>
              <a:gd name="connsiteX0" fmla="*/ 908048 w 1993900"/>
              <a:gd name="connsiteY0" fmla="*/ 0 h 1047750"/>
              <a:gd name="connsiteX1" fmla="*/ 1849499 w 1993900"/>
              <a:gd name="connsiteY1" fmla="*/ 0 h 1047750"/>
              <a:gd name="connsiteX2" fmla="*/ 1993900 w 1993900"/>
              <a:gd name="connsiteY2" fmla="*/ 144401 h 1047750"/>
              <a:gd name="connsiteX3" fmla="*/ 1993900 w 1993900"/>
              <a:gd name="connsiteY3" fmla="*/ 903349 h 1047750"/>
              <a:gd name="connsiteX4" fmla="*/ 1849499 w 1993900"/>
              <a:gd name="connsiteY4" fmla="*/ 1047750 h 1047750"/>
              <a:gd name="connsiteX5" fmla="*/ 144401 w 1993900"/>
              <a:gd name="connsiteY5" fmla="*/ 1047750 h 1047750"/>
              <a:gd name="connsiteX6" fmla="*/ 0 w 1993900"/>
              <a:gd name="connsiteY6" fmla="*/ 903349 h 1047750"/>
              <a:gd name="connsiteX7" fmla="*/ 0 w 1993900"/>
              <a:gd name="connsiteY7" fmla="*/ 239711 h 1047750"/>
              <a:gd name="connsiteX8" fmla="*/ 115888 w 1993900"/>
              <a:gd name="connsiteY8" fmla="*/ 123823 h 1047750"/>
              <a:gd name="connsiteX9" fmla="*/ 784225 w 1993900"/>
              <a:gd name="connsiteY9" fmla="*/ 123823 h 104775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3900" h="1047750">
                <a:moveTo>
                  <a:pt x="908048" y="0"/>
                </a:moveTo>
                <a:lnTo>
                  <a:pt x="1849499" y="0"/>
                </a:lnTo>
                <a:cubicBezTo>
                  <a:pt x="1929249" y="0"/>
                  <a:pt x="1993900" y="64651"/>
                  <a:pt x="1993900" y="144401"/>
                </a:cubicBezTo>
                <a:lnTo>
                  <a:pt x="1993900" y="903349"/>
                </a:lnTo>
                <a:cubicBezTo>
                  <a:pt x="1993900" y="983099"/>
                  <a:pt x="1929249" y="1047750"/>
                  <a:pt x="1849499" y="1047750"/>
                </a:cubicBezTo>
                <a:lnTo>
                  <a:pt x="144401" y="1047750"/>
                </a:lnTo>
                <a:cubicBezTo>
                  <a:pt x="64651" y="1047750"/>
                  <a:pt x="0" y="983099"/>
                  <a:pt x="0" y="903349"/>
                </a:cubicBezTo>
                <a:lnTo>
                  <a:pt x="0" y="239711"/>
                </a:lnTo>
                <a:lnTo>
                  <a:pt x="115888" y="123823"/>
                </a:lnTo>
                <a:lnTo>
                  <a:pt x="784225" y="123823"/>
                </a:lnTo>
                <a:close/>
              </a:path>
            </a:pathLst>
          </a:custGeom>
          <a:solidFill>
            <a:schemeClr val="accent1"/>
          </a:solidFill>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endParaRPr lang="zh-CN" altLang="en-US">
              <a:solidFill>
                <a:schemeClr val="lt1"/>
              </a:solidFill>
              <a:latin typeface="微软雅黑"/>
              <a:ea typeface="微软雅黑"/>
              <a:sym typeface="Arial" panose="020b0604020202020204" pitchFamily="34" charset="0"/>
            </a:endParaRPr>
          </a:p>
        </p:txBody>
      </p:sp>
      <p:sp>
        <p:nvSpPr>
          <p:cNvPr id="42" name="文本框 41" title=""/>
          <p:cNvSpPr txBox="1"/>
          <p:nvPr>
            <p:custDataLst>
              <p:tags r:id="rId12"/>
            </p:custDataLst>
          </p:nvPr>
        </p:nvSpPr>
        <p:spPr>
          <a:xfrm>
            <a:off x="456639" y="2400873"/>
            <a:ext cx="3068482" cy="1079308"/>
          </a:xfrm>
          <a:prstGeom prst="rect">
            <a:avLst/>
          </a:prstGeom>
          <a:noFill/>
        </p:spPr>
        <p:txBody>
          <a:bodyPr wrap="square" lIns="90000" tIns="46800" rIns="90000" bIns="46800" rtlCol="0" anchor="ctr" anchorCtr="0">
            <a:noAutofit/>
          </a:bodyPr>
          <a:lstStyle/>
          <a:p>
            <a:pPr algn="ctr">
              <a:lnSpc>
                <a:spcPct val="120000"/>
              </a:lnSpc>
            </a:pPr>
            <a:r>
              <a:rPr lang="zh-CN" altLang="en-US" sz="2000" b="1" spc="150">
                <a:solidFill>
                  <a:schemeClr val="lt1"/>
                </a:solidFill>
                <a:latin typeface="微软雅黑"/>
                <a:ea typeface="微软雅黑"/>
                <a:cs typeface="微软雅黑" panose="020b0503020204020204" charset="-122"/>
                <a:sym typeface="Arial" panose="020b0604020202020204" pitchFamily="34" charset="0"/>
              </a:rPr>
              <a:t>第一部分、第1-2段：介绍马孔多镇的变化及主要的人物。</a:t>
            </a:r>
            <a:endParaRPr lang="zh-CN" altLang="en-US" sz="2000" b="1" spc="150">
              <a:solidFill>
                <a:schemeClr val="lt1"/>
              </a:solidFill>
              <a:latin typeface="微软雅黑"/>
              <a:ea typeface="微软雅黑"/>
              <a:cs typeface="微软雅黑" panose="020b0503020204020204" charset="-122"/>
              <a:sym typeface="Arial" panose="020b0604020202020204" pitchFamily="34" charset="0"/>
            </a:endParaRPr>
          </a:p>
        </p:txBody>
      </p:sp>
      <p:sp>
        <p:nvSpPr>
          <p:cNvPr id="45" name="任意多边形 30" title=""/>
          <p:cNvSpPr/>
          <p:nvPr>
            <p:custDataLst>
              <p:tags r:id="rId13"/>
            </p:custDataLst>
          </p:nvPr>
        </p:nvSpPr>
        <p:spPr>
          <a:xfrm>
            <a:off x="4422112" y="1710847"/>
            <a:ext cx="3231123" cy="2078621"/>
          </a:xfrm>
          <a:custGeom>
            <a:gdLst>
              <a:gd name="connsiteX0" fmla="*/ 176782 w 1993900"/>
              <a:gd name="connsiteY0" fmla="*/ 0 h 1282700"/>
              <a:gd name="connsiteX1" fmla="*/ 399032 w 1993900"/>
              <a:gd name="connsiteY1" fmla="*/ 0 h 1282700"/>
              <a:gd name="connsiteX2" fmla="*/ 435678 w 1993900"/>
              <a:gd name="connsiteY2" fmla="*/ 0 h 1282700"/>
              <a:gd name="connsiteX3" fmla="*/ 657928 w 1993900"/>
              <a:gd name="connsiteY3" fmla="*/ 0 h 1282700"/>
              <a:gd name="connsiteX4" fmla="*/ 854778 w 1993900"/>
              <a:gd name="connsiteY4" fmla="*/ 196850 h 1282700"/>
              <a:gd name="connsiteX5" fmla="*/ 996950 w 1993900"/>
              <a:gd name="connsiteY5" fmla="*/ 196850 h 1282700"/>
              <a:gd name="connsiteX6" fmla="*/ 1844248 w 1993900"/>
              <a:gd name="connsiteY6" fmla="*/ 196850 h 1282700"/>
              <a:gd name="connsiteX7" fmla="*/ 1993900 w 1993900"/>
              <a:gd name="connsiteY7" fmla="*/ 346502 h 1282700"/>
              <a:gd name="connsiteX8" fmla="*/ 1993900 w 1993900"/>
              <a:gd name="connsiteY8" fmla="*/ 590550 h 1282700"/>
              <a:gd name="connsiteX9" fmla="*/ 1993900 w 1993900"/>
              <a:gd name="connsiteY9" fmla="*/ 1105918 h 1282700"/>
              <a:gd name="connsiteX10" fmla="*/ 1993900 w 1993900"/>
              <a:gd name="connsiteY10" fmla="*/ 1133048 h 1282700"/>
              <a:gd name="connsiteX11" fmla="*/ 1844248 w 1993900"/>
              <a:gd name="connsiteY11" fmla="*/ 1282700 h 1282700"/>
              <a:gd name="connsiteX12" fmla="*/ 1817118 w 1993900"/>
              <a:gd name="connsiteY12" fmla="*/ 1282700 h 1282700"/>
              <a:gd name="connsiteX13" fmla="*/ 996950 w 1993900"/>
              <a:gd name="connsiteY13" fmla="*/ 1282700 h 1282700"/>
              <a:gd name="connsiteX14" fmla="*/ 399032 w 1993900"/>
              <a:gd name="connsiteY14" fmla="*/ 1282700 h 1282700"/>
              <a:gd name="connsiteX15" fmla="*/ 371902 w 1993900"/>
              <a:gd name="connsiteY15" fmla="*/ 1282700 h 1282700"/>
              <a:gd name="connsiteX16" fmla="*/ 176782 w 1993900"/>
              <a:gd name="connsiteY16" fmla="*/ 1282700 h 1282700"/>
              <a:gd name="connsiteX17" fmla="*/ 149652 w 1993900"/>
              <a:gd name="connsiteY17" fmla="*/ 1282700 h 1282700"/>
              <a:gd name="connsiteX18" fmla="*/ 0 w 1993900"/>
              <a:gd name="connsiteY18" fmla="*/ 1133048 h 1282700"/>
              <a:gd name="connsiteX19" fmla="*/ 0 w 1993900"/>
              <a:gd name="connsiteY19" fmla="*/ 1105918 h 1282700"/>
              <a:gd name="connsiteX20" fmla="*/ 0 w 1993900"/>
              <a:gd name="connsiteY20" fmla="*/ 346502 h 1282700"/>
              <a:gd name="connsiteX21" fmla="*/ 0 w 1993900"/>
              <a:gd name="connsiteY21" fmla="*/ 176782 h 1282700"/>
              <a:gd name="connsiteX22" fmla="*/ 176782 w 1993900"/>
              <a:gd name="connsiteY22" fmla="*/ 0 h 12827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993900" h="1282700">
                <a:moveTo>
                  <a:pt x="176782" y="0"/>
                </a:moveTo>
                <a:lnTo>
                  <a:pt x="399032" y="0"/>
                </a:lnTo>
                <a:lnTo>
                  <a:pt x="435678" y="0"/>
                </a:lnTo>
                <a:lnTo>
                  <a:pt x="657928" y="0"/>
                </a:lnTo>
                <a:lnTo>
                  <a:pt x="854778" y="196850"/>
                </a:lnTo>
                <a:lnTo>
                  <a:pt x="996950" y="196850"/>
                </a:lnTo>
                <a:lnTo>
                  <a:pt x="1844248" y="196850"/>
                </a:lnTo>
                <a:cubicBezTo>
                  <a:pt x="1926899" y="196850"/>
                  <a:pt x="1993900" y="263851"/>
                  <a:pt x="1993900" y="346502"/>
                </a:cubicBezTo>
                <a:lnTo>
                  <a:pt x="1993900" y="590550"/>
                </a:lnTo>
                <a:lnTo>
                  <a:pt x="1993900" y="1105918"/>
                </a:lnTo>
                <a:lnTo>
                  <a:pt x="1993900" y="1133048"/>
                </a:lnTo>
                <a:cubicBezTo>
                  <a:pt x="1993900" y="1215699"/>
                  <a:pt x="1926899" y="1282700"/>
                  <a:pt x="1844248" y="1282700"/>
                </a:cubicBezTo>
                <a:lnTo>
                  <a:pt x="1817118" y="1282700"/>
                </a:lnTo>
                <a:lnTo>
                  <a:pt x="996950" y="1282700"/>
                </a:lnTo>
                <a:lnTo>
                  <a:pt x="399032" y="1282700"/>
                </a:lnTo>
                <a:lnTo>
                  <a:pt x="371902" y="1282700"/>
                </a:lnTo>
                <a:lnTo>
                  <a:pt x="176782" y="1282700"/>
                </a:lnTo>
                <a:lnTo>
                  <a:pt x="149652" y="1282700"/>
                </a:lnTo>
                <a:cubicBezTo>
                  <a:pt x="67001" y="1282700"/>
                  <a:pt x="0" y="1215699"/>
                  <a:pt x="0" y="1133048"/>
                </a:cubicBezTo>
                <a:lnTo>
                  <a:pt x="0" y="1105918"/>
                </a:lnTo>
                <a:lnTo>
                  <a:pt x="0" y="346502"/>
                </a:lnTo>
                <a:lnTo>
                  <a:pt x="0" y="176782"/>
                </a:lnTo>
                <a:cubicBezTo>
                  <a:pt x="0" y="79148"/>
                  <a:pt x="79148" y="0"/>
                  <a:pt x="176782" y="0"/>
                </a:cubicBezTo>
                <a:close/>
              </a:path>
            </a:pathLst>
          </a:custGeom>
          <a:solidFill>
            <a:schemeClr val="lt1">
              <a:lumMod val="95000"/>
            </a:schemeClr>
          </a:solidFill>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endParaRPr lang="zh-CN" altLang="en-US" sz="2800" b="1" kern="0">
              <a:solidFill>
                <a:schemeClr val="accent2"/>
              </a:solidFill>
              <a:latin typeface="微软雅黑"/>
              <a:ea typeface="微软雅黑"/>
              <a:cs typeface="Arial" panose="020b0604020202020204" pitchFamily="34" charset="0"/>
              <a:sym typeface="Arial" panose="020b0604020202020204" pitchFamily="34" charset="0"/>
            </a:endParaRPr>
          </a:p>
        </p:txBody>
      </p:sp>
      <p:sp>
        <p:nvSpPr>
          <p:cNvPr id="46" name="任意多边形 31" title=""/>
          <p:cNvSpPr/>
          <p:nvPr>
            <p:custDataLst>
              <p:tags r:id="rId14"/>
            </p:custDataLst>
          </p:nvPr>
        </p:nvSpPr>
        <p:spPr>
          <a:xfrm>
            <a:off x="4422112" y="2091584"/>
            <a:ext cx="3231123" cy="1697884"/>
          </a:xfrm>
          <a:custGeom>
            <a:gdLst>
              <a:gd name="connsiteX0" fmla="*/ 908048 w 1993900"/>
              <a:gd name="connsiteY0" fmla="*/ 0 h 1047750"/>
              <a:gd name="connsiteX1" fmla="*/ 1849499 w 1993900"/>
              <a:gd name="connsiteY1" fmla="*/ 0 h 1047750"/>
              <a:gd name="connsiteX2" fmla="*/ 1993900 w 1993900"/>
              <a:gd name="connsiteY2" fmla="*/ 144401 h 1047750"/>
              <a:gd name="connsiteX3" fmla="*/ 1993900 w 1993900"/>
              <a:gd name="connsiteY3" fmla="*/ 903349 h 1047750"/>
              <a:gd name="connsiteX4" fmla="*/ 1849499 w 1993900"/>
              <a:gd name="connsiteY4" fmla="*/ 1047750 h 1047750"/>
              <a:gd name="connsiteX5" fmla="*/ 144401 w 1993900"/>
              <a:gd name="connsiteY5" fmla="*/ 1047750 h 1047750"/>
              <a:gd name="connsiteX6" fmla="*/ 0 w 1993900"/>
              <a:gd name="connsiteY6" fmla="*/ 903349 h 1047750"/>
              <a:gd name="connsiteX7" fmla="*/ 0 w 1993900"/>
              <a:gd name="connsiteY7" fmla="*/ 239711 h 1047750"/>
              <a:gd name="connsiteX8" fmla="*/ 115888 w 1993900"/>
              <a:gd name="connsiteY8" fmla="*/ 123823 h 1047750"/>
              <a:gd name="connsiteX9" fmla="*/ 784225 w 1993900"/>
              <a:gd name="connsiteY9" fmla="*/ 123823 h 104775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3900" h="1047750">
                <a:moveTo>
                  <a:pt x="908048" y="0"/>
                </a:moveTo>
                <a:lnTo>
                  <a:pt x="1849499" y="0"/>
                </a:lnTo>
                <a:cubicBezTo>
                  <a:pt x="1929249" y="0"/>
                  <a:pt x="1993900" y="64651"/>
                  <a:pt x="1993900" y="144401"/>
                </a:cubicBezTo>
                <a:lnTo>
                  <a:pt x="1993900" y="903349"/>
                </a:lnTo>
                <a:cubicBezTo>
                  <a:pt x="1993900" y="983099"/>
                  <a:pt x="1929249" y="1047750"/>
                  <a:pt x="1849499" y="1047750"/>
                </a:cubicBezTo>
                <a:lnTo>
                  <a:pt x="144401" y="1047750"/>
                </a:lnTo>
                <a:cubicBezTo>
                  <a:pt x="64651" y="1047750"/>
                  <a:pt x="0" y="983099"/>
                  <a:pt x="0" y="903349"/>
                </a:cubicBezTo>
                <a:lnTo>
                  <a:pt x="0" y="239711"/>
                </a:lnTo>
                <a:lnTo>
                  <a:pt x="115888" y="123823"/>
                </a:lnTo>
                <a:lnTo>
                  <a:pt x="784225" y="123823"/>
                </a:lnTo>
                <a:close/>
              </a:path>
            </a:pathLst>
          </a:custGeom>
          <a:solidFill>
            <a:schemeClr val="accent2"/>
          </a:solidFill>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endParaRPr lang="zh-CN" altLang="en-US">
              <a:solidFill>
                <a:schemeClr val="lt1"/>
              </a:solidFill>
              <a:latin typeface="微软雅黑"/>
              <a:ea typeface="微软雅黑"/>
              <a:sym typeface="Arial" panose="020b0604020202020204" pitchFamily="34" charset="0"/>
            </a:endParaRPr>
          </a:p>
        </p:txBody>
      </p:sp>
      <p:sp>
        <p:nvSpPr>
          <p:cNvPr id="47" name="文本框 46" title=""/>
          <p:cNvSpPr txBox="1"/>
          <p:nvPr>
            <p:custDataLst>
              <p:tags r:id="rId15"/>
            </p:custDataLst>
          </p:nvPr>
        </p:nvSpPr>
        <p:spPr>
          <a:xfrm>
            <a:off x="4503433" y="2400873"/>
            <a:ext cx="3068482" cy="1079308"/>
          </a:xfrm>
          <a:prstGeom prst="rect">
            <a:avLst/>
          </a:prstGeom>
          <a:noFill/>
        </p:spPr>
        <p:txBody>
          <a:bodyPr wrap="square" lIns="90000" tIns="46800" rIns="90000" bIns="46800" rtlCol="0" anchor="ctr" anchorCtr="0">
            <a:normAutofit/>
          </a:bodyPr>
          <a:lstStyle/>
          <a:p>
            <a:pPr algn="ctr">
              <a:lnSpc>
                <a:spcPct val="120000"/>
              </a:lnSpc>
            </a:pPr>
            <a:r>
              <a:rPr lang="zh-CN" altLang="en-US" sz="2000" b="1" spc="150">
                <a:solidFill>
                  <a:schemeClr val="lt1"/>
                </a:solidFill>
                <a:latin typeface="微软雅黑"/>
                <a:ea typeface="微软雅黑"/>
                <a:cs typeface="微软雅黑" panose="020b0503020204020204" charset="-122"/>
                <a:sym typeface="Arial" panose="020b0604020202020204" pitchFamily="34" charset="0"/>
              </a:rPr>
              <a:t>第二部分、第3-6段：丽贝卡到来。</a:t>
            </a:r>
            <a:endParaRPr lang="zh-CN" altLang="en-US" sz="2000" b="1" spc="150">
              <a:solidFill>
                <a:schemeClr val="lt1"/>
              </a:solidFill>
              <a:latin typeface="微软雅黑"/>
              <a:ea typeface="微软雅黑"/>
              <a:cs typeface="微软雅黑" panose="020b0503020204020204" charset="-122"/>
              <a:sym typeface="Arial" panose="020b0604020202020204" pitchFamily="34" charset="0"/>
            </a:endParaRPr>
          </a:p>
        </p:txBody>
      </p:sp>
      <p:sp>
        <p:nvSpPr>
          <p:cNvPr id="48" name="任意多边形 33" title=""/>
          <p:cNvSpPr/>
          <p:nvPr>
            <p:custDataLst>
              <p:tags r:id="rId16"/>
            </p:custDataLst>
          </p:nvPr>
        </p:nvSpPr>
        <p:spPr>
          <a:xfrm>
            <a:off x="8468905" y="1710847"/>
            <a:ext cx="3231123" cy="2078621"/>
          </a:xfrm>
          <a:custGeom>
            <a:gdLst>
              <a:gd name="connsiteX0" fmla="*/ 176782 w 1993900"/>
              <a:gd name="connsiteY0" fmla="*/ 0 h 1282700"/>
              <a:gd name="connsiteX1" fmla="*/ 399032 w 1993900"/>
              <a:gd name="connsiteY1" fmla="*/ 0 h 1282700"/>
              <a:gd name="connsiteX2" fmla="*/ 435678 w 1993900"/>
              <a:gd name="connsiteY2" fmla="*/ 0 h 1282700"/>
              <a:gd name="connsiteX3" fmla="*/ 657928 w 1993900"/>
              <a:gd name="connsiteY3" fmla="*/ 0 h 1282700"/>
              <a:gd name="connsiteX4" fmla="*/ 854778 w 1993900"/>
              <a:gd name="connsiteY4" fmla="*/ 196850 h 1282700"/>
              <a:gd name="connsiteX5" fmla="*/ 996950 w 1993900"/>
              <a:gd name="connsiteY5" fmla="*/ 196850 h 1282700"/>
              <a:gd name="connsiteX6" fmla="*/ 1844248 w 1993900"/>
              <a:gd name="connsiteY6" fmla="*/ 196850 h 1282700"/>
              <a:gd name="connsiteX7" fmla="*/ 1993900 w 1993900"/>
              <a:gd name="connsiteY7" fmla="*/ 346502 h 1282700"/>
              <a:gd name="connsiteX8" fmla="*/ 1993900 w 1993900"/>
              <a:gd name="connsiteY8" fmla="*/ 590550 h 1282700"/>
              <a:gd name="connsiteX9" fmla="*/ 1993900 w 1993900"/>
              <a:gd name="connsiteY9" fmla="*/ 1105918 h 1282700"/>
              <a:gd name="connsiteX10" fmla="*/ 1993900 w 1993900"/>
              <a:gd name="connsiteY10" fmla="*/ 1133048 h 1282700"/>
              <a:gd name="connsiteX11" fmla="*/ 1844248 w 1993900"/>
              <a:gd name="connsiteY11" fmla="*/ 1282700 h 1282700"/>
              <a:gd name="connsiteX12" fmla="*/ 1817118 w 1993900"/>
              <a:gd name="connsiteY12" fmla="*/ 1282700 h 1282700"/>
              <a:gd name="connsiteX13" fmla="*/ 996950 w 1993900"/>
              <a:gd name="connsiteY13" fmla="*/ 1282700 h 1282700"/>
              <a:gd name="connsiteX14" fmla="*/ 399032 w 1993900"/>
              <a:gd name="connsiteY14" fmla="*/ 1282700 h 1282700"/>
              <a:gd name="connsiteX15" fmla="*/ 371902 w 1993900"/>
              <a:gd name="connsiteY15" fmla="*/ 1282700 h 1282700"/>
              <a:gd name="connsiteX16" fmla="*/ 176782 w 1993900"/>
              <a:gd name="connsiteY16" fmla="*/ 1282700 h 1282700"/>
              <a:gd name="connsiteX17" fmla="*/ 149652 w 1993900"/>
              <a:gd name="connsiteY17" fmla="*/ 1282700 h 1282700"/>
              <a:gd name="connsiteX18" fmla="*/ 0 w 1993900"/>
              <a:gd name="connsiteY18" fmla="*/ 1133048 h 1282700"/>
              <a:gd name="connsiteX19" fmla="*/ 0 w 1993900"/>
              <a:gd name="connsiteY19" fmla="*/ 1105918 h 1282700"/>
              <a:gd name="connsiteX20" fmla="*/ 0 w 1993900"/>
              <a:gd name="connsiteY20" fmla="*/ 346502 h 1282700"/>
              <a:gd name="connsiteX21" fmla="*/ 0 w 1993900"/>
              <a:gd name="connsiteY21" fmla="*/ 176782 h 1282700"/>
              <a:gd name="connsiteX22" fmla="*/ 176782 w 1993900"/>
              <a:gd name="connsiteY22" fmla="*/ 0 h 12827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993900" h="1282700">
                <a:moveTo>
                  <a:pt x="176782" y="0"/>
                </a:moveTo>
                <a:lnTo>
                  <a:pt x="399032" y="0"/>
                </a:lnTo>
                <a:lnTo>
                  <a:pt x="435678" y="0"/>
                </a:lnTo>
                <a:lnTo>
                  <a:pt x="657928" y="0"/>
                </a:lnTo>
                <a:lnTo>
                  <a:pt x="854778" y="196850"/>
                </a:lnTo>
                <a:lnTo>
                  <a:pt x="996950" y="196850"/>
                </a:lnTo>
                <a:lnTo>
                  <a:pt x="1844248" y="196850"/>
                </a:lnTo>
                <a:cubicBezTo>
                  <a:pt x="1926899" y="196850"/>
                  <a:pt x="1993900" y="263851"/>
                  <a:pt x="1993900" y="346502"/>
                </a:cubicBezTo>
                <a:lnTo>
                  <a:pt x="1993900" y="590550"/>
                </a:lnTo>
                <a:lnTo>
                  <a:pt x="1993900" y="1105918"/>
                </a:lnTo>
                <a:lnTo>
                  <a:pt x="1993900" y="1133048"/>
                </a:lnTo>
                <a:cubicBezTo>
                  <a:pt x="1993900" y="1215699"/>
                  <a:pt x="1926899" y="1282700"/>
                  <a:pt x="1844248" y="1282700"/>
                </a:cubicBezTo>
                <a:lnTo>
                  <a:pt x="1817118" y="1282700"/>
                </a:lnTo>
                <a:lnTo>
                  <a:pt x="996950" y="1282700"/>
                </a:lnTo>
                <a:lnTo>
                  <a:pt x="399032" y="1282700"/>
                </a:lnTo>
                <a:lnTo>
                  <a:pt x="371902" y="1282700"/>
                </a:lnTo>
                <a:lnTo>
                  <a:pt x="176782" y="1282700"/>
                </a:lnTo>
                <a:lnTo>
                  <a:pt x="149652" y="1282700"/>
                </a:lnTo>
                <a:cubicBezTo>
                  <a:pt x="67001" y="1282700"/>
                  <a:pt x="0" y="1215699"/>
                  <a:pt x="0" y="1133048"/>
                </a:cubicBezTo>
                <a:lnTo>
                  <a:pt x="0" y="1105918"/>
                </a:lnTo>
                <a:lnTo>
                  <a:pt x="0" y="346502"/>
                </a:lnTo>
                <a:lnTo>
                  <a:pt x="0" y="176782"/>
                </a:lnTo>
                <a:cubicBezTo>
                  <a:pt x="0" y="79148"/>
                  <a:pt x="79148" y="0"/>
                  <a:pt x="176782" y="0"/>
                </a:cubicBezTo>
                <a:close/>
              </a:path>
            </a:pathLst>
          </a:custGeom>
          <a:solidFill>
            <a:schemeClr val="lt1">
              <a:lumMod val="95000"/>
            </a:schemeClr>
          </a:solidFill>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endParaRPr lang="zh-CN" altLang="en-US" sz="2800" b="1" kern="0">
              <a:solidFill>
                <a:schemeClr val="accent3"/>
              </a:solidFill>
              <a:latin typeface="微软雅黑"/>
              <a:ea typeface="微软雅黑"/>
              <a:cs typeface="Arial" panose="020b0604020202020204" pitchFamily="34" charset="0"/>
              <a:sym typeface="Arial" panose="020b0604020202020204" pitchFamily="34" charset="0"/>
            </a:endParaRPr>
          </a:p>
        </p:txBody>
      </p:sp>
      <p:sp>
        <p:nvSpPr>
          <p:cNvPr id="49" name="任意多边形 34" title=""/>
          <p:cNvSpPr/>
          <p:nvPr>
            <p:custDataLst>
              <p:tags r:id="rId17"/>
            </p:custDataLst>
          </p:nvPr>
        </p:nvSpPr>
        <p:spPr>
          <a:xfrm>
            <a:off x="8468905" y="2091584"/>
            <a:ext cx="3231123" cy="1697884"/>
          </a:xfrm>
          <a:custGeom>
            <a:gdLst>
              <a:gd name="connsiteX0" fmla="*/ 908048 w 1993900"/>
              <a:gd name="connsiteY0" fmla="*/ 0 h 1047750"/>
              <a:gd name="connsiteX1" fmla="*/ 1849499 w 1993900"/>
              <a:gd name="connsiteY1" fmla="*/ 0 h 1047750"/>
              <a:gd name="connsiteX2" fmla="*/ 1993900 w 1993900"/>
              <a:gd name="connsiteY2" fmla="*/ 144401 h 1047750"/>
              <a:gd name="connsiteX3" fmla="*/ 1993900 w 1993900"/>
              <a:gd name="connsiteY3" fmla="*/ 903349 h 1047750"/>
              <a:gd name="connsiteX4" fmla="*/ 1849499 w 1993900"/>
              <a:gd name="connsiteY4" fmla="*/ 1047750 h 1047750"/>
              <a:gd name="connsiteX5" fmla="*/ 144401 w 1993900"/>
              <a:gd name="connsiteY5" fmla="*/ 1047750 h 1047750"/>
              <a:gd name="connsiteX6" fmla="*/ 0 w 1993900"/>
              <a:gd name="connsiteY6" fmla="*/ 903349 h 1047750"/>
              <a:gd name="connsiteX7" fmla="*/ 0 w 1993900"/>
              <a:gd name="connsiteY7" fmla="*/ 239711 h 1047750"/>
              <a:gd name="connsiteX8" fmla="*/ 115888 w 1993900"/>
              <a:gd name="connsiteY8" fmla="*/ 123823 h 1047750"/>
              <a:gd name="connsiteX9" fmla="*/ 784225 w 1993900"/>
              <a:gd name="connsiteY9" fmla="*/ 123823 h 104775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3900" h="1047750">
                <a:moveTo>
                  <a:pt x="908048" y="0"/>
                </a:moveTo>
                <a:lnTo>
                  <a:pt x="1849499" y="0"/>
                </a:lnTo>
                <a:cubicBezTo>
                  <a:pt x="1929249" y="0"/>
                  <a:pt x="1993900" y="64651"/>
                  <a:pt x="1993900" y="144401"/>
                </a:cubicBezTo>
                <a:lnTo>
                  <a:pt x="1993900" y="903349"/>
                </a:lnTo>
                <a:cubicBezTo>
                  <a:pt x="1993900" y="983099"/>
                  <a:pt x="1929249" y="1047750"/>
                  <a:pt x="1849499" y="1047750"/>
                </a:cubicBezTo>
                <a:lnTo>
                  <a:pt x="144401" y="1047750"/>
                </a:lnTo>
                <a:cubicBezTo>
                  <a:pt x="64651" y="1047750"/>
                  <a:pt x="0" y="983099"/>
                  <a:pt x="0" y="903349"/>
                </a:cubicBezTo>
                <a:lnTo>
                  <a:pt x="0" y="239711"/>
                </a:lnTo>
                <a:lnTo>
                  <a:pt x="115888" y="123823"/>
                </a:lnTo>
                <a:lnTo>
                  <a:pt x="784225" y="123823"/>
                </a:lnTo>
                <a:close/>
              </a:path>
            </a:pathLst>
          </a:custGeom>
          <a:solidFill>
            <a:schemeClr val="accent3"/>
          </a:solidFill>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endParaRPr lang="zh-CN" altLang="en-US">
              <a:solidFill>
                <a:schemeClr val="lt1"/>
              </a:solidFill>
              <a:latin typeface="微软雅黑"/>
              <a:ea typeface="微软雅黑"/>
              <a:sym typeface="Arial" panose="020b0604020202020204" pitchFamily="34" charset="0"/>
            </a:endParaRPr>
          </a:p>
        </p:txBody>
      </p:sp>
      <p:sp>
        <p:nvSpPr>
          <p:cNvPr id="54" name="文本框 53" title=""/>
          <p:cNvSpPr txBox="1"/>
          <p:nvPr>
            <p:custDataLst>
              <p:tags r:id="rId18"/>
            </p:custDataLst>
          </p:nvPr>
        </p:nvSpPr>
        <p:spPr>
          <a:xfrm>
            <a:off x="8550225" y="2400873"/>
            <a:ext cx="3068482" cy="1079308"/>
          </a:xfrm>
          <a:prstGeom prst="rect">
            <a:avLst/>
          </a:prstGeom>
          <a:noFill/>
        </p:spPr>
        <p:txBody>
          <a:bodyPr wrap="square" lIns="90000" tIns="46800" rIns="90000" bIns="46800" rtlCol="0" anchor="ctr" anchorCtr="0">
            <a:noAutofit/>
          </a:bodyPr>
          <a:lstStyle/>
          <a:p>
            <a:pPr algn="ctr">
              <a:lnSpc>
                <a:spcPct val="120000"/>
              </a:lnSpc>
            </a:pPr>
            <a:r>
              <a:rPr lang="zh-CN" altLang="en-US" sz="2000" b="1" spc="150">
                <a:solidFill>
                  <a:schemeClr val="lt1"/>
                </a:solidFill>
                <a:latin typeface="微软雅黑"/>
                <a:ea typeface="微软雅黑"/>
                <a:cs typeface="微软雅黑" panose="020b0503020204020204" charset="-122"/>
                <a:sym typeface="Arial" panose="020b0604020202020204" pitchFamily="34" charset="0"/>
              </a:rPr>
              <a:t>第三部分、第7段：交代丽贝卡的恶习，以及家里人帮助她改掉恶习的经过。</a:t>
            </a:r>
            <a:endParaRPr lang="zh-CN" altLang="en-US" sz="2000" b="1" spc="150">
              <a:solidFill>
                <a:schemeClr val="lt1"/>
              </a:solidFill>
              <a:latin typeface="微软雅黑"/>
              <a:ea typeface="微软雅黑"/>
              <a:cs typeface="微软雅黑" panose="020b0503020204020204" charset="-122"/>
              <a:sym typeface="Arial" panose="020b0604020202020204" pitchFamily="34" charset="0"/>
            </a:endParaRPr>
          </a:p>
        </p:txBody>
      </p:sp>
      <p:sp>
        <p:nvSpPr>
          <p:cNvPr id="50" name="任意多边形 36" title=""/>
          <p:cNvSpPr/>
          <p:nvPr>
            <p:custDataLst>
              <p:tags r:id="rId19"/>
            </p:custDataLst>
          </p:nvPr>
        </p:nvSpPr>
        <p:spPr>
          <a:xfrm>
            <a:off x="375319" y="4390602"/>
            <a:ext cx="3231123" cy="2078621"/>
          </a:xfrm>
          <a:custGeom>
            <a:gdLst>
              <a:gd name="connsiteX0" fmla="*/ 176782 w 1993900"/>
              <a:gd name="connsiteY0" fmla="*/ 0 h 1282700"/>
              <a:gd name="connsiteX1" fmla="*/ 399032 w 1993900"/>
              <a:gd name="connsiteY1" fmla="*/ 0 h 1282700"/>
              <a:gd name="connsiteX2" fmla="*/ 435678 w 1993900"/>
              <a:gd name="connsiteY2" fmla="*/ 0 h 1282700"/>
              <a:gd name="connsiteX3" fmla="*/ 657928 w 1993900"/>
              <a:gd name="connsiteY3" fmla="*/ 0 h 1282700"/>
              <a:gd name="connsiteX4" fmla="*/ 854778 w 1993900"/>
              <a:gd name="connsiteY4" fmla="*/ 196850 h 1282700"/>
              <a:gd name="connsiteX5" fmla="*/ 996950 w 1993900"/>
              <a:gd name="connsiteY5" fmla="*/ 196850 h 1282700"/>
              <a:gd name="connsiteX6" fmla="*/ 1844248 w 1993900"/>
              <a:gd name="connsiteY6" fmla="*/ 196850 h 1282700"/>
              <a:gd name="connsiteX7" fmla="*/ 1993900 w 1993900"/>
              <a:gd name="connsiteY7" fmla="*/ 346502 h 1282700"/>
              <a:gd name="connsiteX8" fmla="*/ 1993900 w 1993900"/>
              <a:gd name="connsiteY8" fmla="*/ 590550 h 1282700"/>
              <a:gd name="connsiteX9" fmla="*/ 1993900 w 1993900"/>
              <a:gd name="connsiteY9" fmla="*/ 1105918 h 1282700"/>
              <a:gd name="connsiteX10" fmla="*/ 1993900 w 1993900"/>
              <a:gd name="connsiteY10" fmla="*/ 1133048 h 1282700"/>
              <a:gd name="connsiteX11" fmla="*/ 1844248 w 1993900"/>
              <a:gd name="connsiteY11" fmla="*/ 1282700 h 1282700"/>
              <a:gd name="connsiteX12" fmla="*/ 1817118 w 1993900"/>
              <a:gd name="connsiteY12" fmla="*/ 1282700 h 1282700"/>
              <a:gd name="connsiteX13" fmla="*/ 996950 w 1993900"/>
              <a:gd name="connsiteY13" fmla="*/ 1282700 h 1282700"/>
              <a:gd name="connsiteX14" fmla="*/ 399032 w 1993900"/>
              <a:gd name="connsiteY14" fmla="*/ 1282700 h 1282700"/>
              <a:gd name="connsiteX15" fmla="*/ 371902 w 1993900"/>
              <a:gd name="connsiteY15" fmla="*/ 1282700 h 1282700"/>
              <a:gd name="connsiteX16" fmla="*/ 176782 w 1993900"/>
              <a:gd name="connsiteY16" fmla="*/ 1282700 h 1282700"/>
              <a:gd name="connsiteX17" fmla="*/ 149652 w 1993900"/>
              <a:gd name="connsiteY17" fmla="*/ 1282700 h 1282700"/>
              <a:gd name="connsiteX18" fmla="*/ 0 w 1993900"/>
              <a:gd name="connsiteY18" fmla="*/ 1133048 h 1282700"/>
              <a:gd name="connsiteX19" fmla="*/ 0 w 1993900"/>
              <a:gd name="connsiteY19" fmla="*/ 1105918 h 1282700"/>
              <a:gd name="connsiteX20" fmla="*/ 0 w 1993900"/>
              <a:gd name="connsiteY20" fmla="*/ 346502 h 1282700"/>
              <a:gd name="connsiteX21" fmla="*/ 0 w 1993900"/>
              <a:gd name="connsiteY21" fmla="*/ 176782 h 1282700"/>
              <a:gd name="connsiteX22" fmla="*/ 176782 w 1993900"/>
              <a:gd name="connsiteY22" fmla="*/ 0 h 12827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993900" h="1282700">
                <a:moveTo>
                  <a:pt x="176782" y="0"/>
                </a:moveTo>
                <a:lnTo>
                  <a:pt x="399032" y="0"/>
                </a:lnTo>
                <a:lnTo>
                  <a:pt x="435678" y="0"/>
                </a:lnTo>
                <a:lnTo>
                  <a:pt x="657928" y="0"/>
                </a:lnTo>
                <a:lnTo>
                  <a:pt x="854778" y="196850"/>
                </a:lnTo>
                <a:lnTo>
                  <a:pt x="996950" y="196850"/>
                </a:lnTo>
                <a:lnTo>
                  <a:pt x="1844248" y="196850"/>
                </a:lnTo>
                <a:cubicBezTo>
                  <a:pt x="1926899" y="196850"/>
                  <a:pt x="1993900" y="263851"/>
                  <a:pt x="1993900" y="346502"/>
                </a:cubicBezTo>
                <a:lnTo>
                  <a:pt x="1993900" y="590550"/>
                </a:lnTo>
                <a:lnTo>
                  <a:pt x="1993900" y="1105918"/>
                </a:lnTo>
                <a:lnTo>
                  <a:pt x="1993900" y="1133048"/>
                </a:lnTo>
                <a:cubicBezTo>
                  <a:pt x="1993900" y="1215699"/>
                  <a:pt x="1926899" y="1282700"/>
                  <a:pt x="1844248" y="1282700"/>
                </a:cubicBezTo>
                <a:lnTo>
                  <a:pt x="1817118" y="1282700"/>
                </a:lnTo>
                <a:lnTo>
                  <a:pt x="996950" y="1282700"/>
                </a:lnTo>
                <a:lnTo>
                  <a:pt x="399032" y="1282700"/>
                </a:lnTo>
                <a:lnTo>
                  <a:pt x="371902" y="1282700"/>
                </a:lnTo>
                <a:lnTo>
                  <a:pt x="176782" y="1282700"/>
                </a:lnTo>
                <a:lnTo>
                  <a:pt x="149652" y="1282700"/>
                </a:lnTo>
                <a:cubicBezTo>
                  <a:pt x="67001" y="1282700"/>
                  <a:pt x="0" y="1215699"/>
                  <a:pt x="0" y="1133048"/>
                </a:cubicBezTo>
                <a:lnTo>
                  <a:pt x="0" y="1105918"/>
                </a:lnTo>
                <a:lnTo>
                  <a:pt x="0" y="346502"/>
                </a:lnTo>
                <a:lnTo>
                  <a:pt x="0" y="176782"/>
                </a:lnTo>
                <a:cubicBezTo>
                  <a:pt x="0" y="79148"/>
                  <a:pt x="79148" y="0"/>
                  <a:pt x="176782" y="0"/>
                </a:cubicBezTo>
                <a:close/>
              </a:path>
            </a:pathLst>
          </a:custGeom>
          <a:solidFill>
            <a:schemeClr val="lt1">
              <a:lumMod val="95000"/>
            </a:schemeClr>
          </a:solidFill>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endParaRPr lang="zh-CN" altLang="en-US" sz="2800" b="1" kern="0">
              <a:solidFill>
                <a:schemeClr val="accent4"/>
              </a:solidFill>
              <a:latin typeface="微软雅黑"/>
              <a:ea typeface="微软雅黑"/>
              <a:cs typeface="Arial" panose="020b0604020202020204" pitchFamily="34" charset="0"/>
              <a:sym typeface="Arial" panose="020b0604020202020204" pitchFamily="34" charset="0"/>
            </a:endParaRPr>
          </a:p>
        </p:txBody>
      </p:sp>
      <p:sp>
        <p:nvSpPr>
          <p:cNvPr id="51" name="任意多边形 37" title=""/>
          <p:cNvSpPr/>
          <p:nvPr>
            <p:custDataLst>
              <p:tags r:id="rId20"/>
            </p:custDataLst>
          </p:nvPr>
        </p:nvSpPr>
        <p:spPr>
          <a:xfrm>
            <a:off x="375319" y="4771339"/>
            <a:ext cx="3231123" cy="1697884"/>
          </a:xfrm>
          <a:custGeom>
            <a:gdLst>
              <a:gd name="connsiteX0" fmla="*/ 908048 w 1993900"/>
              <a:gd name="connsiteY0" fmla="*/ 0 h 1047750"/>
              <a:gd name="connsiteX1" fmla="*/ 1849499 w 1993900"/>
              <a:gd name="connsiteY1" fmla="*/ 0 h 1047750"/>
              <a:gd name="connsiteX2" fmla="*/ 1993900 w 1993900"/>
              <a:gd name="connsiteY2" fmla="*/ 144401 h 1047750"/>
              <a:gd name="connsiteX3" fmla="*/ 1993900 w 1993900"/>
              <a:gd name="connsiteY3" fmla="*/ 903349 h 1047750"/>
              <a:gd name="connsiteX4" fmla="*/ 1849499 w 1993900"/>
              <a:gd name="connsiteY4" fmla="*/ 1047750 h 1047750"/>
              <a:gd name="connsiteX5" fmla="*/ 144401 w 1993900"/>
              <a:gd name="connsiteY5" fmla="*/ 1047750 h 1047750"/>
              <a:gd name="connsiteX6" fmla="*/ 0 w 1993900"/>
              <a:gd name="connsiteY6" fmla="*/ 903349 h 1047750"/>
              <a:gd name="connsiteX7" fmla="*/ 0 w 1993900"/>
              <a:gd name="connsiteY7" fmla="*/ 239711 h 1047750"/>
              <a:gd name="connsiteX8" fmla="*/ 115888 w 1993900"/>
              <a:gd name="connsiteY8" fmla="*/ 123823 h 1047750"/>
              <a:gd name="connsiteX9" fmla="*/ 784225 w 1993900"/>
              <a:gd name="connsiteY9" fmla="*/ 123823 h 104775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3900" h="1047750">
                <a:moveTo>
                  <a:pt x="908048" y="0"/>
                </a:moveTo>
                <a:lnTo>
                  <a:pt x="1849499" y="0"/>
                </a:lnTo>
                <a:cubicBezTo>
                  <a:pt x="1929249" y="0"/>
                  <a:pt x="1993900" y="64651"/>
                  <a:pt x="1993900" y="144401"/>
                </a:cubicBezTo>
                <a:lnTo>
                  <a:pt x="1993900" y="903349"/>
                </a:lnTo>
                <a:cubicBezTo>
                  <a:pt x="1993900" y="983099"/>
                  <a:pt x="1929249" y="1047750"/>
                  <a:pt x="1849499" y="1047750"/>
                </a:cubicBezTo>
                <a:lnTo>
                  <a:pt x="144401" y="1047750"/>
                </a:lnTo>
                <a:cubicBezTo>
                  <a:pt x="64651" y="1047750"/>
                  <a:pt x="0" y="983099"/>
                  <a:pt x="0" y="903349"/>
                </a:cubicBezTo>
                <a:lnTo>
                  <a:pt x="0" y="239711"/>
                </a:lnTo>
                <a:lnTo>
                  <a:pt x="115888" y="123823"/>
                </a:lnTo>
                <a:lnTo>
                  <a:pt x="784225" y="123823"/>
                </a:lnTo>
                <a:close/>
              </a:path>
            </a:pathLst>
          </a:custGeom>
          <a:solidFill>
            <a:schemeClr val="accent4"/>
          </a:solidFill>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endParaRPr lang="zh-CN" altLang="en-US">
              <a:solidFill>
                <a:schemeClr val="lt1"/>
              </a:solidFill>
              <a:latin typeface="微软雅黑"/>
              <a:ea typeface="微软雅黑"/>
              <a:sym typeface="Arial" panose="020b0604020202020204" pitchFamily="34" charset="0"/>
            </a:endParaRPr>
          </a:p>
        </p:txBody>
      </p:sp>
      <p:sp>
        <p:nvSpPr>
          <p:cNvPr id="55" name="文本框 54" title=""/>
          <p:cNvSpPr txBox="1"/>
          <p:nvPr>
            <p:custDataLst>
              <p:tags r:id="rId21"/>
            </p:custDataLst>
          </p:nvPr>
        </p:nvSpPr>
        <p:spPr>
          <a:xfrm>
            <a:off x="456639" y="5080627"/>
            <a:ext cx="3068482" cy="1079308"/>
          </a:xfrm>
          <a:prstGeom prst="rect">
            <a:avLst/>
          </a:prstGeom>
          <a:noFill/>
        </p:spPr>
        <p:txBody>
          <a:bodyPr wrap="square" lIns="90000" tIns="46800" rIns="90000" bIns="46800" rtlCol="0" anchor="ctr" anchorCtr="0">
            <a:noAutofit/>
          </a:bodyPr>
          <a:lstStyle/>
          <a:p>
            <a:pPr algn="ctr">
              <a:lnSpc>
                <a:spcPct val="120000"/>
              </a:lnSpc>
            </a:pPr>
            <a:r>
              <a:rPr lang="zh-CN" altLang="en-US" sz="2000" b="1" spc="150">
                <a:solidFill>
                  <a:schemeClr val="lt1"/>
                </a:solidFill>
                <a:latin typeface="微软雅黑"/>
                <a:ea typeface="微软雅黑"/>
                <a:cs typeface="微软雅黑" panose="020b0503020204020204" charset="-122"/>
                <a:sym typeface="Arial" panose="020b0604020202020204" pitchFamily="34" charset="0"/>
              </a:rPr>
              <a:t>第四部分、第8-12段：“失眠症”袭来，布恩迪亚家族感染，并扩散向整个村子。</a:t>
            </a:r>
            <a:endParaRPr lang="zh-CN" altLang="en-US" sz="2000" b="1" spc="150">
              <a:solidFill>
                <a:schemeClr val="lt1"/>
              </a:solidFill>
              <a:latin typeface="微软雅黑"/>
              <a:ea typeface="微软雅黑"/>
              <a:cs typeface="微软雅黑" panose="020b0503020204020204" charset="-122"/>
              <a:sym typeface="Arial" panose="020b0604020202020204" pitchFamily="34" charset="0"/>
            </a:endParaRPr>
          </a:p>
        </p:txBody>
      </p:sp>
      <p:sp>
        <p:nvSpPr>
          <p:cNvPr id="52" name="任意多边形 39" title=""/>
          <p:cNvSpPr/>
          <p:nvPr>
            <p:custDataLst>
              <p:tags r:id="rId22"/>
            </p:custDataLst>
          </p:nvPr>
        </p:nvSpPr>
        <p:spPr>
          <a:xfrm>
            <a:off x="4422112" y="4390602"/>
            <a:ext cx="3231123" cy="2078621"/>
          </a:xfrm>
          <a:custGeom>
            <a:gdLst>
              <a:gd name="connsiteX0" fmla="*/ 176782 w 1993900"/>
              <a:gd name="connsiteY0" fmla="*/ 0 h 1282700"/>
              <a:gd name="connsiteX1" fmla="*/ 399032 w 1993900"/>
              <a:gd name="connsiteY1" fmla="*/ 0 h 1282700"/>
              <a:gd name="connsiteX2" fmla="*/ 435678 w 1993900"/>
              <a:gd name="connsiteY2" fmla="*/ 0 h 1282700"/>
              <a:gd name="connsiteX3" fmla="*/ 657928 w 1993900"/>
              <a:gd name="connsiteY3" fmla="*/ 0 h 1282700"/>
              <a:gd name="connsiteX4" fmla="*/ 854778 w 1993900"/>
              <a:gd name="connsiteY4" fmla="*/ 196850 h 1282700"/>
              <a:gd name="connsiteX5" fmla="*/ 996950 w 1993900"/>
              <a:gd name="connsiteY5" fmla="*/ 196850 h 1282700"/>
              <a:gd name="connsiteX6" fmla="*/ 1844248 w 1993900"/>
              <a:gd name="connsiteY6" fmla="*/ 196850 h 1282700"/>
              <a:gd name="connsiteX7" fmla="*/ 1993900 w 1993900"/>
              <a:gd name="connsiteY7" fmla="*/ 346502 h 1282700"/>
              <a:gd name="connsiteX8" fmla="*/ 1993900 w 1993900"/>
              <a:gd name="connsiteY8" fmla="*/ 590550 h 1282700"/>
              <a:gd name="connsiteX9" fmla="*/ 1993900 w 1993900"/>
              <a:gd name="connsiteY9" fmla="*/ 1105918 h 1282700"/>
              <a:gd name="connsiteX10" fmla="*/ 1993900 w 1993900"/>
              <a:gd name="connsiteY10" fmla="*/ 1133048 h 1282700"/>
              <a:gd name="connsiteX11" fmla="*/ 1844248 w 1993900"/>
              <a:gd name="connsiteY11" fmla="*/ 1282700 h 1282700"/>
              <a:gd name="connsiteX12" fmla="*/ 1817118 w 1993900"/>
              <a:gd name="connsiteY12" fmla="*/ 1282700 h 1282700"/>
              <a:gd name="connsiteX13" fmla="*/ 996950 w 1993900"/>
              <a:gd name="connsiteY13" fmla="*/ 1282700 h 1282700"/>
              <a:gd name="connsiteX14" fmla="*/ 399032 w 1993900"/>
              <a:gd name="connsiteY14" fmla="*/ 1282700 h 1282700"/>
              <a:gd name="connsiteX15" fmla="*/ 371902 w 1993900"/>
              <a:gd name="connsiteY15" fmla="*/ 1282700 h 1282700"/>
              <a:gd name="connsiteX16" fmla="*/ 176782 w 1993900"/>
              <a:gd name="connsiteY16" fmla="*/ 1282700 h 1282700"/>
              <a:gd name="connsiteX17" fmla="*/ 149652 w 1993900"/>
              <a:gd name="connsiteY17" fmla="*/ 1282700 h 1282700"/>
              <a:gd name="connsiteX18" fmla="*/ 0 w 1993900"/>
              <a:gd name="connsiteY18" fmla="*/ 1133048 h 1282700"/>
              <a:gd name="connsiteX19" fmla="*/ 0 w 1993900"/>
              <a:gd name="connsiteY19" fmla="*/ 1105918 h 1282700"/>
              <a:gd name="connsiteX20" fmla="*/ 0 w 1993900"/>
              <a:gd name="connsiteY20" fmla="*/ 346502 h 1282700"/>
              <a:gd name="connsiteX21" fmla="*/ 0 w 1993900"/>
              <a:gd name="connsiteY21" fmla="*/ 176782 h 1282700"/>
              <a:gd name="connsiteX22" fmla="*/ 176782 w 1993900"/>
              <a:gd name="connsiteY22" fmla="*/ 0 h 12827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993900" h="1282700">
                <a:moveTo>
                  <a:pt x="176782" y="0"/>
                </a:moveTo>
                <a:lnTo>
                  <a:pt x="399032" y="0"/>
                </a:lnTo>
                <a:lnTo>
                  <a:pt x="435678" y="0"/>
                </a:lnTo>
                <a:lnTo>
                  <a:pt x="657928" y="0"/>
                </a:lnTo>
                <a:lnTo>
                  <a:pt x="854778" y="196850"/>
                </a:lnTo>
                <a:lnTo>
                  <a:pt x="996950" y="196850"/>
                </a:lnTo>
                <a:lnTo>
                  <a:pt x="1844248" y="196850"/>
                </a:lnTo>
                <a:cubicBezTo>
                  <a:pt x="1926899" y="196850"/>
                  <a:pt x="1993900" y="263851"/>
                  <a:pt x="1993900" y="346502"/>
                </a:cubicBezTo>
                <a:lnTo>
                  <a:pt x="1993900" y="590550"/>
                </a:lnTo>
                <a:lnTo>
                  <a:pt x="1993900" y="1105918"/>
                </a:lnTo>
                <a:lnTo>
                  <a:pt x="1993900" y="1133048"/>
                </a:lnTo>
                <a:cubicBezTo>
                  <a:pt x="1993900" y="1215699"/>
                  <a:pt x="1926899" y="1282700"/>
                  <a:pt x="1844248" y="1282700"/>
                </a:cubicBezTo>
                <a:lnTo>
                  <a:pt x="1817118" y="1282700"/>
                </a:lnTo>
                <a:lnTo>
                  <a:pt x="996950" y="1282700"/>
                </a:lnTo>
                <a:lnTo>
                  <a:pt x="399032" y="1282700"/>
                </a:lnTo>
                <a:lnTo>
                  <a:pt x="371902" y="1282700"/>
                </a:lnTo>
                <a:lnTo>
                  <a:pt x="176782" y="1282700"/>
                </a:lnTo>
                <a:lnTo>
                  <a:pt x="149652" y="1282700"/>
                </a:lnTo>
                <a:cubicBezTo>
                  <a:pt x="67001" y="1282700"/>
                  <a:pt x="0" y="1215699"/>
                  <a:pt x="0" y="1133048"/>
                </a:cubicBezTo>
                <a:lnTo>
                  <a:pt x="0" y="1105918"/>
                </a:lnTo>
                <a:lnTo>
                  <a:pt x="0" y="346502"/>
                </a:lnTo>
                <a:lnTo>
                  <a:pt x="0" y="176782"/>
                </a:lnTo>
                <a:cubicBezTo>
                  <a:pt x="0" y="79148"/>
                  <a:pt x="79148" y="0"/>
                  <a:pt x="176782" y="0"/>
                </a:cubicBezTo>
                <a:close/>
              </a:path>
            </a:pathLst>
          </a:custGeom>
          <a:solidFill>
            <a:schemeClr val="lt1">
              <a:lumMod val="95000"/>
            </a:schemeClr>
          </a:solidFill>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endParaRPr lang="zh-CN" altLang="en-US" sz="2800" b="1" kern="0">
              <a:solidFill>
                <a:schemeClr val="accent5"/>
              </a:solidFill>
              <a:latin typeface="微软雅黑"/>
              <a:ea typeface="微软雅黑"/>
              <a:cs typeface="Arial" panose="020b0604020202020204" pitchFamily="34" charset="0"/>
              <a:sym typeface="Arial" panose="020b0604020202020204" pitchFamily="34" charset="0"/>
            </a:endParaRPr>
          </a:p>
        </p:txBody>
      </p:sp>
      <p:sp>
        <p:nvSpPr>
          <p:cNvPr id="53" name="任意多边形 40" title=""/>
          <p:cNvSpPr/>
          <p:nvPr>
            <p:custDataLst>
              <p:tags r:id="rId23"/>
            </p:custDataLst>
          </p:nvPr>
        </p:nvSpPr>
        <p:spPr>
          <a:xfrm>
            <a:off x="4422112" y="4771339"/>
            <a:ext cx="3231123" cy="1697884"/>
          </a:xfrm>
          <a:custGeom>
            <a:gdLst>
              <a:gd name="connsiteX0" fmla="*/ 908048 w 1993900"/>
              <a:gd name="connsiteY0" fmla="*/ 0 h 1047750"/>
              <a:gd name="connsiteX1" fmla="*/ 1849499 w 1993900"/>
              <a:gd name="connsiteY1" fmla="*/ 0 h 1047750"/>
              <a:gd name="connsiteX2" fmla="*/ 1993900 w 1993900"/>
              <a:gd name="connsiteY2" fmla="*/ 144401 h 1047750"/>
              <a:gd name="connsiteX3" fmla="*/ 1993900 w 1993900"/>
              <a:gd name="connsiteY3" fmla="*/ 903349 h 1047750"/>
              <a:gd name="connsiteX4" fmla="*/ 1849499 w 1993900"/>
              <a:gd name="connsiteY4" fmla="*/ 1047750 h 1047750"/>
              <a:gd name="connsiteX5" fmla="*/ 144401 w 1993900"/>
              <a:gd name="connsiteY5" fmla="*/ 1047750 h 1047750"/>
              <a:gd name="connsiteX6" fmla="*/ 0 w 1993900"/>
              <a:gd name="connsiteY6" fmla="*/ 903349 h 1047750"/>
              <a:gd name="connsiteX7" fmla="*/ 0 w 1993900"/>
              <a:gd name="connsiteY7" fmla="*/ 239711 h 1047750"/>
              <a:gd name="connsiteX8" fmla="*/ 115888 w 1993900"/>
              <a:gd name="connsiteY8" fmla="*/ 123823 h 1047750"/>
              <a:gd name="connsiteX9" fmla="*/ 784225 w 1993900"/>
              <a:gd name="connsiteY9" fmla="*/ 123823 h 104775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3900" h="1047750">
                <a:moveTo>
                  <a:pt x="908048" y="0"/>
                </a:moveTo>
                <a:lnTo>
                  <a:pt x="1849499" y="0"/>
                </a:lnTo>
                <a:cubicBezTo>
                  <a:pt x="1929249" y="0"/>
                  <a:pt x="1993900" y="64651"/>
                  <a:pt x="1993900" y="144401"/>
                </a:cubicBezTo>
                <a:lnTo>
                  <a:pt x="1993900" y="903349"/>
                </a:lnTo>
                <a:cubicBezTo>
                  <a:pt x="1993900" y="983099"/>
                  <a:pt x="1929249" y="1047750"/>
                  <a:pt x="1849499" y="1047750"/>
                </a:cubicBezTo>
                <a:lnTo>
                  <a:pt x="144401" y="1047750"/>
                </a:lnTo>
                <a:cubicBezTo>
                  <a:pt x="64651" y="1047750"/>
                  <a:pt x="0" y="983099"/>
                  <a:pt x="0" y="903349"/>
                </a:cubicBezTo>
                <a:lnTo>
                  <a:pt x="0" y="239711"/>
                </a:lnTo>
                <a:lnTo>
                  <a:pt x="115888" y="123823"/>
                </a:lnTo>
                <a:lnTo>
                  <a:pt x="784225" y="123823"/>
                </a:lnTo>
                <a:close/>
              </a:path>
            </a:pathLst>
          </a:custGeom>
          <a:solidFill>
            <a:schemeClr val="accent5"/>
          </a:solidFill>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pPr>
            <a:endParaRPr lang="zh-CN" altLang="en-US">
              <a:solidFill>
                <a:schemeClr val="lt1"/>
              </a:solidFill>
              <a:latin typeface="微软雅黑"/>
              <a:ea typeface="微软雅黑"/>
              <a:sym typeface="Arial" panose="020b0604020202020204" pitchFamily="34" charset="0"/>
            </a:endParaRPr>
          </a:p>
        </p:txBody>
      </p:sp>
      <p:sp>
        <p:nvSpPr>
          <p:cNvPr id="56" name="文本框 55" title=""/>
          <p:cNvSpPr txBox="1"/>
          <p:nvPr>
            <p:custDataLst>
              <p:tags r:id="rId24"/>
            </p:custDataLst>
          </p:nvPr>
        </p:nvSpPr>
        <p:spPr>
          <a:xfrm>
            <a:off x="4503432" y="5080627"/>
            <a:ext cx="3068482" cy="1079308"/>
          </a:xfrm>
          <a:prstGeom prst="rect">
            <a:avLst/>
          </a:prstGeom>
          <a:noFill/>
        </p:spPr>
        <p:txBody>
          <a:bodyPr wrap="square" lIns="90000" tIns="46800" rIns="90000" bIns="46800" rtlCol="0" anchor="ctr" anchorCtr="0">
            <a:noAutofit/>
          </a:bodyPr>
          <a:lstStyle/>
          <a:p>
            <a:pPr algn="ctr">
              <a:lnSpc>
                <a:spcPct val="120000"/>
              </a:lnSpc>
            </a:pPr>
            <a:r>
              <a:rPr lang="zh-CN" altLang="en-US" sz="2000" b="1" spc="150">
                <a:solidFill>
                  <a:schemeClr val="lt1"/>
                </a:solidFill>
                <a:latin typeface="微软雅黑"/>
                <a:ea typeface="微软雅黑"/>
                <a:cs typeface="微软雅黑" panose="020b0503020204020204" charset="-122"/>
                <a:sym typeface="Arial" panose="020b0604020202020204" pitchFamily="34" charset="0"/>
              </a:rPr>
              <a:t>第五部分、第13-14段：应对“失眠症”的措施，及影响。</a:t>
            </a:r>
            <a:endParaRPr lang="zh-CN" altLang="en-US" sz="2000" b="1" spc="150">
              <a:solidFill>
                <a:schemeClr val="lt1"/>
              </a:solidFill>
              <a:latin typeface="微软雅黑"/>
              <a:ea typeface="微软雅黑"/>
              <a:cs typeface="微软雅黑" panose="020b0503020204020204" charset="-122"/>
              <a:sym typeface="Arial" panose="020b0604020202020204" pitchFamily="34" charset="0"/>
            </a:endParaRPr>
          </a:p>
        </p:txBody>
      </p:sp>
      <p:sp>
        <p:nvSpPr>
          <p:cNvPr id="22" name="文本框 21" title=""/>
          <p:cNvSpPr txBox="1"/>
          <p:nvPr>
            <p:custDataLst>
              <p:tags r:id="rId25"/>
            </p:custDataLst>
          </p:nvPr>
        </p:nvSpPr>
        <p:spPr>
          <a:xfrm>
            <a:off x="8468905" y="1710847"/>
            <a:ext cx="1264901" cy="559720"/>
          </a:xfrm>
          <a:prstGeom prst="rect">
            <a:avLst/>
          </a:prstGeom>
          <a:noFill/>
        </p:spPr>
        <p:txBody>
          <a:bodyPr wrap="square" rtlCol="0" anchor="ctr">
            <a:normAutofit lnSpcReduction="20000"/>
          </a:bodyPr>
          <a:lstStyle/>
          <a:p>
            <a:pPr algn="ctr">
              <a:lnSpc>
                <a:spcPct val="120000"/>
              </a:lnSpc>
            </a:pPr>
            <a:r>
              <a:rPr lang="en-US" altLang="zh-CN" sz="2400" b="1">
                <a:solidFill>
                  <a:schemeClr val="accent3"/>
                </a:solidFill>
                <a:latin typeface="微软雅黑"/>
                <a:ea typeface="微软雅黑"/>
                <a:sym typeface="Arial" panose="020b0604020202020204" pitchFamily="34" charset="0"/>
              </a:rPr>
              <a:t>03</a:t>
            </a:r>
            <a:endParaRPr lang="en-US" altLang="zh-CN" sz="2400" b="1">
              <a:solidFill>
                <a:schemeClr val="accent3"/>
              </a:solidFill>
              <a:latin typeface="微软雅黑"/>
              <a:ea typeface="微软雅黑"/>
              <a:sym typeface="Arial" panose="020b0604020202020204" pitchFamily="34" charset="0"/>
            </a:endParaRPr>
          </a:p>
        </p:txBody>
      </p:sp>
      <p:sp>
        <p:nvSpPr>
          <p:cNvPr id="23" name="文本框 22" title=""/>
          <p:cNvSpPr txBox="1"/>
          <p:nvPr>
            <p:custDataLst>
              <p:tags r:id="rId26"/>
            </p:custDataLst>
          </p:nvPr>
        </p:nvSpPr>
        <p:spPr>
          <a:xfrm>
            <a:off x="375319" y="4390602"/>
            <a:ext cx="1264901" cy="559720"/>
          </a:xfrm>
          <a:prstGeom prst="rect">
            <a:avLst/>
          </a:prstGeom>
          <a:noFill/>
        </p:spPr>
        <p:txBody>
          <a:bodyPr wrap="square" rtlCol="0" anchor="ctr">
            <a:normAutofit lnSpcReduction="20000"/>
          </a:bodyPr>
          <a:lstStyle/>
          <a:p>
            <a:pPr algn="ctr">
              <a:lnSpc>
                <a:spcPct val="120000"/>
              </a:lnSpc>
            </a:pPr>
            <a:r>
              <a:rPr lang="en-US" altLang="zh-CN" sz="2400" b="1">
                <a:solidFill>
                  <a:schemeClr val="accent4"/>
                </a:solidFill>
                <a:latin typeface="微软雅黑"/>
                <a:ea typeface="微软雅黑"/>
                <a:sym typeface="Arial" panose="020b0604020202020204" pitchFamily="34" charset="0"/>
              </a:rPr>
              <a:t>04</a:t>
            </a:r>
            <a:endParaRPr lang="en-US" altLang="zh-CN" sz="2400" b="1">
              <a:solidFill>
                <a:schemeClr val="accent4"/>
              </a:solidFill>
              <a:latin typeface="微软雅黑"/>
              <a:ea typeface="微软雅黑"/>
              <a:sym typeface="Arial" panose="020b0604020202020204" pitchFamily="34" charset="0"/>
            </a:endParaRPr>
          </a:p>
        </p:txBody>
      </p:sp>
      <p:sp>
        <p:nvSpPr>
          <p:cNvPr id="24" name="文本框 23" title=""/>
          <p:cNvSpPr txBox="1"/>
          <p:nvPr>
            <p:custDataLst>
              <p:tags r:id="rId27"/>
            </p:custDataLst>
          </p:nvPr>
        </p:nvSpPr>
        <p:spPr>
          <a:xfrm>
            <a:off x="4422112" y="4394964"/>
            <a:ext cx="1264901" cy="559720"/>
          </a:xfrm>
          <a:prstGeom prst="rect">
            <a:avLst/>
          </a:prstGeom>
          <a:noFill/>
        </p:spPr>
        <p:txBody>
          <a:bodyPr wrap="square" rtlCol="0" anchor="ctr">
            <a:normAutofit lnSpcReduction="20000"/>
          </a:bodyPr>
          <a:lstStyle/>
          <a:p>
            <a:pPr algn="ctr">
              <a:lnSpc>
                <a:spcPct val="120000"/>
              </a:lnSpc>
            </a:pPr>
            <a:r>
              <a:rPr lang="en-US" altLang="zh-CN" sz="2400" b="1">
                <a:solidFill>
                  <a:schemeClr val="accent5"/>
                </a:solidFill>
                <a:latin typeface="微软雅黑"/>
                <a:ea typeface="微软雅黑"/>
                <a:sym typeface="Arial" panose="020b0604020202020204" pitchFamily="34" charset="0"/>
              </a:rPr>
              <a:t>05</a:t>
            </a:r>
            <a:endParaRPr lang="en-US" altLang="zh-CN" sz="2400" b="1">
              <a:solidFill>
                <a:schemeClr val="accent5"/>
              </a:solidFill>
              <a:latin typeface="微软雅黑"/>
              <a:ea typeface="微软雅黑"/>
              <a:sym typeface="Arial" panose="020b0604020202020204" pitchFamily="34" charset="0"/>
            </a:endParaRPr>
          </a:p>
        </p:txBody>
      </p:sp>
      <p:sp>
        <p:nvSpPr>
          <p:cNvPr id="25" name="文本框 24" title=""/>
          <p:cNvSpPr txBox="1"/>
          <p:nvPr>
            <p:custDataLst>
              <p:tags r:id="rId28"/>
            </p:custDataLst>
          </p:nvPr>
        </p:nvSpPr>
        <p:spPr>
          <a:xfrm>
            <a:off x="8468905" y="4394964"/>
            <a:ext cx="1264901" cy="559720"/>
          </a:xfrm>
          <a:prstGeom prst="rect">
            <a:avLst/>
          </a:prstGeom>
          <a:noFill/>
        </p:spPr>
        <p:txBody>
          <a:bodyPr wrap="square" rtlCol="0" anchor="ctr">
            <a:normAutofit lnSpcReduction="20000"/>
          </a:bodyPr>
          <a:lstStyle/>
          <a:p>
            <a:pPr algn="ctr">
              <a:lnSpc>
                <a:spcPct val="120000"/>
              </a:lnSpc>
            </a:pPr>
            <a:r>
              <a:rPr lang="en-US" altLang="zh-CN" sz="2400" b="1">
                <a:solidFill>
                  <a:schemeClr val="accent6"/>
                </a:solidFill>
                <a:latin typeface="微软雅黑"/>
                <a:ea typeface="微软雅黑"/>
                <a:sym typeface="Arial" panose="020b0604020202020204" pitchFamily="34" charset="0"/>
              </a:rPr>
              <a:t>06</a:t>
            </a:r>
            <a:endParaRPr lang="en-US" altLang="zh-CN" sz="2400" b="1">
              <a:solidFill>
                <a:schemeClr val="accent6"/>
              </a:solidFill>
              <a:latin typeface="微软雅黑"/>
              <a:ea typeface="微软雅黑"/>
              <a:sym typeface="Arial" panose="020b0604020202020204" pitchFamily="34" charset="0"/>
            </a:endParaRPr>
          </a:p>
        </p:txBody>
      </p:sp>
      <p:sp>
        <p:nvSpPr>
          <p:cNvPr id="26" name="文本框 25" title=""/>
          <p:cNvSpPr txBox="1"/>
          <p:nvPr>
            <p:custDataLst>
              <p:tags r:id="rId29"/>
            </p:custDataLst>
          </p:nvPr>
        </p:nvSpPr>
        <p:spPr>
          <a:xfrm>
            <a:off x="375319" y="1710847"/>
            <a:ext cx="1264901" cy="559720"/>
          </a:xfrm>
          <a:prstGeom prst="rect">
            <a:avLst/>
          </a:prstGeom>
          <a:noFill/>
        </p:spPr>
        <p:txBody>
          <a:bodyPr wrap="square" rtlCol="0" anchor="ctr">
            <a:normAutofit lnSpcReduction="20000"/>
          </a:bodyPr>
          <a:lstStyle/>
          <a:p>
            <a:pPr algn="ctr">
              <a:lnSpc>
                <a:spcPct val="120000"/>
              </a:lnSpc>
            </a:pPr>
            <a:r>
              <a:rPr lang="en-US" altLang="zh-CN" sz="2400" b="1">
                <a:solidFill>
                  <a:schemeClr val="accent1"/>
                </a:solidFill>
                <a:latin typeface="微软雅黑"/>
                <a:ea typeface="微软雅黑"/>
                <a:sym typeface="Arial" panose="020b0604020202020204" pitchFamily="34" charset="0"/>
              </a:rPr>
              <a:t>01</a:t>
            </a:r>
            <a:endParaRPr lang="en-US" altLang="zh-CN" sz="2400" b="1">
              <a:solidFill>
                <a:schemeClr val="accent1"/>
              </a:solidFill>
              <a:latin typeface="微软雅黑"/>
              <a:ea typeface="微软雅黑"/>
              <a:sym typeface="Arial" panose="020b0604020202020204" pitchFamily="34" charset="0"/>
            </a:endParaRPr>
          </a:p>
        </p:txBody>
      </p:sp>
      <p:sp>
        <p:nvSpPr>
          <p:cNvPr id="27" name="文本框 26" title=""/>
          <p:cNvSpPr txBox="1"/>
          <p:nvPr>
            <p:custDataLst>
              <p:tags r:id="rId30"/>
            </p:custDataLst>
          </p:nvPr>
        </p:nvSpPr>
        <p:spPr>
          <a:xfrm>
            <a:off x="4422112" y="1710847"/>
            <a:ext cx="1264901" cy="559720"/>
          </a:xfrm>
          <a:prstGeom prst="rect">
            <a:avLst/>
          </a:prstGeom>
          <a:noFill/>
        </p:spPr>
        <p:txBody>
          <a:bodyPr wrap="square" rtlCol="0" anchor="ctr">
            <a:normAutofit lnSpcReduction="20000"/>
          </a:bodyPr>
          <a:lstStyle/>
          <a:p>
            <a:pPr algn="ctr">
              <a:lnSpc>
                <a:spcPct val="120000"/>
              </a:lnSpc>
            </a:pPr>
            <a:r>
              <a:rPr lang="en-US" altLang="zh-CN" sz="2400" b="1">
                <a:solidFill>
                  <a:schemeClr val="accent2"/>
                </a:solidFill>
                <a:latin typeface="微软雅黑"/>
                <a:ea typeface="微软雅黑"/>
                <a:sym typeface="Arial" panose="020b0604020202020204" pitchFamily="34" charset="0"/>
              </a:rPr>
              <a:t>02</a:t>
            </a:r>
            <a:endParaRPr lang="en-US" altLang="zh-CN" sz="2400" b="1">
              <a:solidFill>
                <a:schemeClr val="accent2"/>
              </a:solidFill>
              <a:latin typeface="微软雅黑"/>
              <a:ea typeface="微软雅黑"/>
              <a:sym typeface="Arial" panose="020b0604020202020204" pitchFamily="34" charset="0"/>
            </a:endParaRPr>
          </a:p>
        </p:txBody>
      </p:sp>
    </p:spTree>
    <p:custDataLst>
      <p:tags r:id="rId31"/>
    </p:custDataLst>
  </p:cSld>
  <p:clrMapOvr>
    <a:masterClrMapping/>
  </p:clrMapOvr>
  <p:transition spd="med"/>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5" name="矩形 4"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4" name="矩形 3"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137161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3" name="副标题" title=""/>
          <p:cNvSpPr txBox="1"/>
          <p:nvPr>
            <p:custDataLst>
              <p:tags r:id="rId6"/>
            </p:custDataLst>
          </p:nvPr>
        </p:nvSpPr>
        <p:spPr>
          <a:xfrm>
            <a:off x="457204" y="762007"/>
            <a:ext cx="11277690" cy="457204"/>
          </a:xfrm>
          <a:prstGeom prst="rect">
            <a:avLst/>
          </a:prstGeom>
          <a:noFill/>
          <a:ln w="12700">
            <a:miter lim="400000"/>
          </a:ln>
          <a:extLst>
            <a:ext uri="{909E8E84-426E-40DD-AFC4-6F175D3DCCD1}">
              <a14:hiddenFill xmlns:a14="http://schemas.microsoft.com/office/drawing/2010/main">
                <a:solidFill>
                  <a:schemeClr val="accent3"/>
                </a:solidFill>
              </a14:hiddenFill>
            </a:ext>
          </a:extLst>
        </p:spPr>
        <p:txBody>
          <a:bodyPr lIns="0" tIns="0" rIns="0" bIns="0">
            <a:normAutofit/>
          </a:bodyPr>
          <a:lstStyle>
            <a:defPPr>
              <a:defRPr lang="zh-CN"/>
            </a:defPPr>
            <a:lvl1pPr fontAlgn="auto">
              <a:lnSpc>
                <a:spcPct val="120000"/>
              </a:lnSpc>
              <a:defRPr sz="2000">
                <a:solidFill>
                  <a:srgbClr val="FFFFFF"/>
                </a:solidFill>
                <a:latin typeface="微软雅黑"/>
                <a:ea typeface="微软雅黑"/>
                <a:cs typeface="微软雅黑" panose="020b0503020204020204" charset="-122"/>
              </a:defRPr>
            </a:lvl1pPr>
          </a:lstStyle>
          <a:p>
            <a:r>
              <a:rPr err="1">
                <a:solidFill>
                  <a:schemeClr val="lt1"/>
                </a:solidFill>
                <a:latin typeface="汉仪旗黑-85S" panose="00020600040101010101" pitchFamily="18" charset="-122"/>
                <a:ea typeface="汉仪旗黑-85S" panose="00020600040101010101" pitchFamily="18" charset="-122"/>
                <a:cs typeface="汉仪旗黑-85S" panose="00020600040101010101" pitchFamily="18" charset="-122"/>
                <a:sym typeface="微软雅黑"/>
              </a:rPr>
              <a:t>从文中看，何塞 阿尔卡蒂奥 布恩迪亚是一个什么样的人？</a:t>
            </a:r>
            <a:endParaRPr err="1">
              <a:solidFill>
                <a:schemeClr val="lt1"/>
              </a:solidFill>
              <a:latin typeface="汉仪旗黑-85S" panose="00020600040101010101" pitchFamily="18" charset="-122"/>
              <a:ea typeface="汉仪旗黑-85S" panose="00020600040101010101" pitchFamily="18" charset="-122"/>
              <a:cs typeface="汉仪旗黑-85S" panose="00020600040101010101" pitchFamily="18" charset="-122"/>
              <a:sym typeface="微软雅黑"/>
            </a:endParaRPr>
          </a:p>
        </p:txBody>
      </p:sp>
      <p:sp>
        <p:nvSpPr>
          <p:cNvPr id="13" name="椭圆 12" title=""/>
          <p:cNvSpPr/>
          <p:nvPr>
            <p:custDataLst>
              <p:tags r:id="rId7"/>
            </p:custDataLst>
          </p:nvPr>
        </p:nvSpPr>
        <p:spPr>
          <a:xfrm>
            <a:off x="-46762" y="2112160"/>
            <a:ext cx="378230" cy="3782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50000"/>
          </a:bodyPr>
          <a:lstStyle/>
          <a:p>
            <a:pPr algn="ctr"/>
            <a:endParaRPr lang="zh-CN" altLang="en-US">
              <a:solidFill>
                <a:schemeClr val="dk1">
                  <a:lumMod val="85000"/>
                  <a:lumOff val="15000"/>
                </a:schemeClr>
              </a:solidFill>
              <a:latin typeface="微软雅黑"/>
              <a:ea typeface="微软雅黑"/>
            </a:endParaRPr>
          </a:p>
        </p:txBody>
      </p:sp>
      <p:sp>
        <p:nvSpPr>
          <p:cNvPr id="14" name="朋友圈_001" title=""/>
          <p:cNvSpPr>
            <a:spLocks noChangeAspect="1"/>
          </p:cNvSpPr>
          <p:nvPr>
            <p:custDataLst>
              <p:tags r:id="rId8"/>
            </p:custDataLst>
          </p:nvPr>
        </p:nvSpPr>
        <p:spPr bwMode="auto">
          <a:xfrm>
            <a:off x="37091" y="2196013"/>
            <a:ext cx="210524" cy="210524"/>
          </a:xfrm>
          <a:custGeom>
            <a:gdLst>
              <a:gd name="connsiteX0" fmla="*/ 18488 w 609050"/>
              <a:gd name="connsiteY0" fmla="*/ 408715 h 608133"/>
              <a:gd name="connsiteX1" fmla="*/ 313028 w 609050"/>
              <a:gd name="connsiteY1" fmla="*/ 408715 h 608133"/>
              <a:gd name="connsiteX2" fmla="*/ 206953 w 609050"/>
              <a:gd name="connsiteY2" fmla="*/ 592115 h 608133"/>
              <a:gd name="connsiteX3" fmla="*/ 18488 w 609050"/>
              <a:gd name="connsiteY3" fmla="*/ 408715 h 608133"/>
              <a:gd name="connsiteX4" fmla="*/ 399533 w 609050"/>
              <a:gd name="connsiteY4" fmla="*/ 348946 h 608133"/>
              <a:gd name="connsiteX5" fmla="*/ 505460 w 609050"/>
              <a:gd name="connsiteY5" fmla="*/ 532271 h 608133"/>
              <a:gd name="connsiteX6" fmla="*/ 304491 w 609050"/>
              <a:gd name="connsiteY6" fmla="*/ 608133 h 608133"/>
              <a:gd name="connsiteX7" fmla="*/ 252201 w 609050"/>
              <a:gd name="connsiteY7" fmla="*/ 603539 h 608133"/>
              <a:gd name="connsiteX8" fmla="*/ 390862 w 609050"/>
              <a:gd name="connsiteY8" fmla="*/ 244298 h 608133"/>
              <a:gd name="connsiteX9" fmla="*/ 603101 w 609050"/>
              <a:gd name="connsiteY9" fmla="*/ 244298 h 608133"/>
              <a:gd name="connsiteX10" fmla="*/ 609050 w 609050"/>
              <a:gd name="connsiteY10" fmla="*/ 304026 h 608133"/>
              <a:gd name="connsiteX11" fmla="*/ 538004 w 609050"/>
              <a:gd name="connsiteY11" fmla="*/ 498898 h 608133"/>
              <a:gd name="connsiteX12" fmla="*/ 70934 w 609050"/>
              <a:gd name="connsiteY12" fmla="*/ 109165 h 608133"/>
              <a:gd name="connsiteX13" fmla="*/ 218188 w 609050"/>
              <a:gd name="connsiteY13" fmla="*/ 363836 h 608133"/>
              <a:gd name="connsiteX14" fmla="*/ 5949 w 609050"/>
              <a:gd name="connsiteY14" fmla="*/ 363836 h 608133"/>
              <a:gd name="connsiteX15" fmla="*/ 0 w 609050"/>
              <a:gd name="connsiteY15" fmla="*/ 304006 h 608133"/>
              <a:gd name="connsiteX16" fmla="*/ 70934 w 609050"/>
              <a:gd name="connsiteY16" fmla="*/ 109165 h 608133"/>
              <a:gd name="connsiteX17" fmla="*/ 402112 w 609050"/>
              <a:gd name="connsiteY17" fmla="*/ 16018 h 608133"/>
              <a:gd name="connsiteX18" fmla="*/ 590420 w 609050"/>
              <a:gd name="connsiteY18" fmla="*/ 199488 h 608133"/>
              <a:gd name="connsiteX19" fmla="*/ 295951 w 609050"/>
              <a:gd name="connsiteY19" fmla="*/ 199488 h 608133"/>
              <a:gd name="connsiteX20" fmla="*/ 304447 w 609050"/>
              <a:gd name="connsiteY20" fmla="*/ 0 h 608133"/>
              <a:gd name="connsiteX21" fmla="*/ 356849 w 609050"/>
              <a:gd name="connsiteY21" fmla="*/ 4482 h 608133"/>
              <a:gd name="connsiteX22" fmla="*/ 209517 w 609050"/>
              <a:gd name="connsiteY22" fmla="*/ 259187 h 608133"/>
              <a:gd name="connsiteX23" fmla="*/ 103590 w 609050"/>
              <a:gd name="connsiteY23" fmla="*/ 75862 h 608133"/>
              <a:gd name="connsiteX24" fmla="*/ 304447 w 609050"/>
              <a:gd name="connsiteY24" fmla="*/ 0 h 60813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09050" h="608133">
                <a:moveTo>
                  <a:pt x="18488" y="408715"/>
                </a:moveTo>
                <a:lnTo>
                  <a:pt x="313028" y="408715"/>
                </a:lnTo>
                <a:lnTo>
                  <a:pt x="206953" y="592115"/>
                </a:lnTo>
                <a:cubicBezTo>
                  <a:pt x="119736" y="562650"/>
                  <a:pt x="50254" y="494757"/>
                  <a:pt x="18488" y="408715"/>
                </a:cubicBezTo>
                <a:close/>
                <a:moveTo>
                  <a:pt x="399533" y="348946"/>
                </a:moveTo>
                <a:lnTo>
                  <a:pt x="505460" y="532271"/>
                </a:lnTo>
                <a:cubicBezTo>
                  <a:pt x="451823" y="579446"/>
                  <a:pt x="381467" y="608133"/>
                  <a:pt x="304491" y="608133"/>
                </a:cubicBezTo>
                <a:cubicBezTo>
                  <a:pt x="286650" y="608133"/>
                  <a:pt x="269145" y="606564"/>
                  <a:pt x="252201" y="603539"/>
                </a:cubicBezTo>
                <a:close/>
                <a:moveTo>
                  <a:pt x="390862" y="244298"/>
                </a:moveTo>
                <a:lnTo>
                  <a:pt x="603101" y="244298"/>
                </a:lnTo>
                <a:cubicBezTo>
                  <a:pt x="606917" y="263684"/>
                  <a:pt x="609050" y="283631"/>
                  <a:pt x="609050" y="304026"/>
                </a:cubicBezTo>
                <a:cubicBezTo>
                  <a:pt x="609050" y="378210"/>
                  <a:pt x="582338" y="446118"/>
                  <a:pt x="538004" y="498898"/>
                </a:cubicBezTo>
                <a:close/>
                <a:moveTo>
                  <a:pt x="70934" y="109165"/>
                </a:moveTo>
                <a:lnTo>
                  <a:pt x="218188" y="363836"/>
                </a:lnTo>
                <a:lnTo>
                  <a:pt x="5949" y="363836"/>
                </a:lnTo>
                <a:cubicBezTo>
                  <a:pt x="2020" y="344453"/>
                  <a:pt x="0" y="324509"/>
                  <a:pt x="0" y="304006"/>
                </a:cubicBezTo>
                <a:cubicBezTo>
                  <a:pt x="0" y="229946"/>
                  <a:pt x="26712" y="162049"/>
                  <a:pt x="70934" y="109165"/>
                </a:cubicBezTo>
                <a:close/>
                <a:moveTo>
                  <a:pt x="402112" y="16018"/>
                </a:moveTo>
                <a:cubicBezTo>
                  <a:pt x="489196" y="45494"/>
                  <a:pt x="558774" y="113413"/>
                  <a:pt x="590420" y="199488"/>
                </a:cubicBezTo>
                <a:lnTo>
                  <a:pt x="295951" y="199488"/>
                </a:lnTo>
                <a:close/>
                <a:moveTo>
                  <a:pt x="304447" y="0"/>
                </a:moveTo>
                <a:cubicBezTo>
                  <a:pt x="322288" y="0"/>
                  <a:pt x="339793" y="1569"/>
                  <a:pt x="356849" y="4482"/>
                </a:cubicBezTo>
                <a:lnTo>
                  <a:pt x="209517" y="259187"/>
                </a:lnTo>
                <a:lnTo>
                  <a:pt x="103590" y="75862"/>
                </a:lnTo>
                <a:cubicBezTo>
                  <a:pt x="157227" y="28686"/>
                  <a:pt x="227583" y="0"/>
                  <a:pt x="304447" y="0"/>
                </a:cubicBezTo>
                <a:close/>
              </a:path>
            </a:pathLst>
          </a:custGeom>
          <a:solidFill>
            <a:schemeClr val="lt1"/>
          </a:solidFill>
          <a:ln>
            <a:noFill/>
          </a:ln>
        </p:spPr>
        <p:txBody>
          <a:bodyPr/>
          <a:lstStyle/>
          <a:p>
            <a:endParaRPr lang="zh-CN" altLang="en-US">
              <a:solidFill>
                <a:schemeClr val="dk1"/>
              </a:solidFill>
              <a:latin typeface="微软雅黑"/>
              <a:ea typeface="微软雅黑"/>
            </a:endParaRPr>
          </a:p>
        </p:txBody>
      </p:sp>
      <p:sp>
        <p:nvSpPr>
          <p:cNvPr id="52" name="文本框 51" title=""/>
          <p:cNvSpPr txBox="1"/>
          <p:nvPr>
            <p:custDataLst>
              <p:tags r:id="rId9"/>
            </p:custDataLst>
          </p:nvPr>
        </p:nvSpPr>
        <p:spPr>
          <a:xfrm>
            <a:off x="441238" y="2054955"/>
            <a:ext cx="5588556" cy="423093"/>
          </a:xfrm>
          <a:prstGeom prst="rect">
            <a:avLst/>
          </a:prstGeom>
          <a:noFill/>
        </p:spPr>
        <p:txBody>
          <a:bodyPr wrap="square" rtlCol="0">
            <a:normAutofit/>
          </a:bodyPr>
          <a:lstStyle/>
          <a:p>
            <a:pPr algn="l"/>
            <a:r>
              <a:rPr lang="zh-CN" altLang="en-US" sz="2000" b="1">
                <a:solidFill>
                  <a:schemeClr val="lt1"/>
                </a:solidFill>
                <a:latin typeface="汉仪旗黑-85S" panose="00020600040101010101" pitchFamily="18" charset="-122"/>
                <a:ea typeface="汉仪旗黑-85S" panose="00020600040101010101" pitchFamily="18" charset="-122"/>
                <a:cs typeface="汉仪旗黑-85S" panose="00020600040101010101" pitchFamily="18" charset="-122"/>
              </a:rPr>
              <a:t>明确：事件：第1、2、12段：</a:t>
            </a:r>
            <a:endParaRPr lang="zh-CN" altLang="en-US" sz="2000" b="1">
              <a:solidFill>
                <a:schemeClr val="lt1"/>
              </a:solidFill>
              <a:latin typeface="汉仪旗黑-85S" panose="00020600040101010101" pitchFamily="18" charset="-122"/>
              <a:ea typeface="汉仪旗黑-85S" panose="00020600040101010101" pitchFamily="18" charset="-122"/>
              <a:cs typeface="汉仪旗黑-85S" panose="00020600040101010101" pitchFamily="18" charset="-122"/>
            </a:endParaRPr>
          </a:p>
        </p:txBody>
      </p:sp>
      <p:sp>
        <p:nvSpPr>
          <p:cNvPr id="51" name="椭圆 50" title=""/>
          <p:cNvSpPr/>
          <p:nvPr>
            <p:custDataLst>
              <p:tags r:id="rId10"/>
            </p:custDataLst>
          </p:nvPr>
        </p:nvSpPr>
        <p:spPr>
          <a:xfrm>
            <a:off x="6169187" y="2113540"/>
            <a:ext cx="378230" cy="3782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50000"/>
          </a:bodyPr>
          <a:lstStyle/>
          <a:p>
            <a:pPr algn="ctr"/>
            <a:endParaRPr lang="zh-CN" altLang="en-US">
              <a:solidFill>
                <a:schemeClr val="dk1">
                  <a:lumMod val="85000"/>
                  <a:lumOff val="15000"/>
                </a:schemeClr>
              </a:solidFill>
              <a:latin typeface="微软雅黑"/>
              <a:ea typeface="微软雅黑"/>
            </a:endParaRPr>
          </a:p>
        </p:txBody>
      </p:sp>
      <p:sp>
        <p:nvSpPr>
          <p:cNvPr id="60" name="数据库_001" title=""/>
          <p:cNvSpPr>
            <a:spLocks noChangeAspect="1"/>
          </p:cNvSpPr>
          <p:nvPr>
            <p:custDataLst>
              <p:tags r:id="rId11"/>
            </p:custDataLst>
          </p:nvPr>
        </p:nvSpPr>
        <p:spPr bwMode="auto">
          <a:xfrm>
            <a:off x="6268205" y="2197839"/>
            <a:ext cx="180194" cy="210078"/>
          </a:xfrm>
          <a:custGeom>
            <a:gdLst>
              <a:gd name="connsiteX0" fmla="*/ 325000 h 606722"/>
              <a:gd name="connsiteY0" fmla="*/ 325000 h 606722"/>
              <a:gd name="connsiteX1" fmla="*/ 325000 h 606722"/>
              <a:gd name="connsiteY1" fmla="*/ 325000 h 606722"/>
              <a:gd name="connsiteX2" fmla="*/ 325000 h 606722"/>
              <a:gd name="connsiteY2" fmla="*/ 325000 h 606722"/>
              <a:gd name="connsiteX3" fmla="*/ 325000 h 606722"/>
              <a:gd name="connsiteY3" fmla="*/ 325000 h 606722"/>
              <a:gd name="connsiteX4" fmla="*/ 325000 h 606722"/>
              <a:gd name="connsiteY4" fmla="*/ 325000 h 606722"/>
              <a:gd name="connsiteX5" fmla="*/ 325000 h 606722"/>
              <a:gd name="connsiteY5" fmla="*/ 325000 h 606722"/>
              <a:gd name="connsiteX6" fmla="*/ 325000 h 606722"/>
              <a:gd name="connsiteY6" fmla="*/ 325000 h 606722"/>
              <a:gd name="connsiteX7" fmla="*/ 325000 h 606722"/>
              <a:gd name="connsiteY7" fmla="*/ 325000 h 606722"/>
              <a:gd name="connsiteX8" fmla="*/ 325000 h 606722"/>
              <a:gd name="connsiteY8" fmla="*/ 325000 h 606722"/>
              <a:gd name="connsiteX9" fmla="*/ 325000 h 606722"/>
              <a:gd name="connsiteY9" fmla="*/ 325000 h 606722"/>
              <a:gd name="connsiteX10" fmla="*/ 325000 h 606722"/>
              <a:gd name="connsiteY10" fmla="*/ 325000 h 606722"/>
              <a:gd name="connsiteX11" fmla="*/ 325000 h 606722"/>
              <a:gd name="connsiteY11" fmla="*/ 325000 h 606722"/>
              <a:gd name="connsiteX12" fmla="*/ 325000 h 606722"/>
              <a:gd name="connsiteY12" fmla="*/ 325000 h 606722"/>
              <a:gd name="connsiteX13" fmla="*/ 325000 h 606722"/>
              <a:gd name="connsiteY13" fmla="*/ 325000 h 606722"/>
              <a:gd name="connsiteX14" fmla="*/ 325000 h 606722"/>
              <a:gd name="connsiteY14" fmla="*/ 325000 h 606722"/>
              <a:gd name="connsiteX15" fmla="*/ 325000 h 606722"/>
              <a:gd name="connsiteY15" fmla="*/ 325000 h 606722"/>
              <a:gd name="connsiteX16" fmla="*/ 325000 h 606722"/>
              <a:gd name="connsiteY16" fmla="*/ 325000 h 606722"/>
              <a:gd name="connsiteX17" fmla="*/ 325000 h 606722"/>
              <a:gd name="connsiteY17" fmla="*/ 325000 h 606722"/>
              <a:gd name="connsiteX18" fmla="*/ 325000 h 606722"/>
              <a:gd name="connsiteY18" fmla="*/ 325000 h 606722"/>
              <a:gd name="connsiteX19" fmla="*/ 325000 h 606722"/>
              <a:gd name="connsiteY19" fmla="*/ 325000 h 606722"/>
              <a:gd name="connsiteX20" fmla="*/ 325000 h 606722"/>
              <a:gd name="connsiteY20" fmla="*/ 325000 h 606722"/>
              <a:gd name="connsiteX21" fmla="*/ 325000 h 606722"/>
              <a:gd name="connsiteY21" fmla="*/ 325000 h 606722"/>
              <a:gd name="connsiteX22" fmla="*/ 325000 h 606722"/>
              <a:gd name="connsiteY22" fmla="*/ 325000 h 606722"/>
              <a:gd name="connsiteX23" fmla="*/ 325000 h 606722"/>
              <a:gd name="connsiteY23" fmla="*/ 325000 h 606722"/>
              <a:gd name="connsiteX24" fmla="*/ 325000 h 606722"/>
              <a:gd name="connsiteY24" fmla="*/ 325000 h 606722"/>
              <a:gd name="connsiteX25" fmla="*/ 325000 h 606722"/>
              <a:gd name="connsiteY25" fmla="*/ 325000 h 606722"/>
              <a:gd name="connsiteX26" fmla="*/ 325000 h 606722"/>
              <a:gd name="connsiteY26" fmla="*/ 325000 h 606722"/>
              <a:gd name="connsiteX27" fmla="*/ 325000 h 606722"/>
              <a:gd name="connsiteY27" fmla="*/ 325000 h 606722"/>
              <a:gd name="connsiteX28" fmla="*/ 325000 h 606722"/>
              <a:gd name="connsiteY28" fmla="*/ 325000 h 606722"/>
              <a:gd name="connsiteX29" fmla="*/ 325000 h 606722"/>
              <a:gd name="connsiteY29" fmla="*/ 325000 h 606722"/>
              <a:gd name="connsiteX30" fmla="*/ 325000 h 606722"/>
              <a:gd name="connsiteY30" fmla="*/ 325000 h 606722"/>
              <a:gd name="connsiteX31" fmla="*/ 325000 h 606722"/>
              <a:gd name="connsiteY31" fmla="*/ 325000 h 606722"/>
              <a:gd name="connsiteX32" fmla="*/ 325000 h 606722"/>
              <a:gd name="connsiteY32" fmla="*/ 325000 h 606722"/>
              <a:gd name="connsiteX33" fmla="*/ 325000 h 606722"/>
              <a:gd name="connsiteY33" fmla="*/ 325000 h 606722"/>
              <a:gd name="connsiteX34" fmla="*/ 325000 h 606722"/>
              <a:gd name="connsiteY34" fmla="*/ 325000 h 606722"/>
              <a:gd name="connsiteX35" fmla="*/ 325000 h 606722"/>
              <a:gd name="connsiteY35" fmla="*/ 325000 h 606722"/>
              <a:gd name="connsiteX36" fmla="*/ 325000 h 606722"/>
              <a:gd name="connsiteY36" fmla="*/ 325000 h 606722"/>
              <a:gd name="connsiteX37" fmla="*/ 325000 h 606722"/>
              <a:gd name="connsiteY37" fmla="*/ 325000 h 606722"/>
              <a:gd name="connsiteX38" fmla="*/ 325000 h 606722"/>
              <a:gd name="connsiteY38" fmla="*/ 325000 h 606722"/>
              <a:gd name="connsiteX39" fmla="*/ 325000 h 606722"/>
              <a:gd name="connsiteY39" fmla="*/ 325000 h 606722"/>
              <a:gd name="connsiteX40" fmla="*/ 325000 h 606722"/>
              <a:gd name="connsiteY40" fmla="*/ 325000 h 606722"/>
              <a:gd name="connsiteX41" fmla="*/ 325000 h 606722"/>
              <a:gd name="connsiteY41" fmla="*/ 325000 h 606722"/>
              <a:gd name="connsiteX42" fmla="*/ 325000 h 606722"/>
              <a:gd name="connsiteY42" fmla="*/ 325000 h 606722"/>
              <a:gd name="connsiteX43" fmla="*/ 325000 h 606722"/>
              <a:gd name="connsiteY43" fmla="*/ 325000 h 606722"/>
              <a:gd name="connsiteX44" fmla="*/ 325000 h 606722"/>
              <a:gd name="connsiteY44" fmla="*/ 325000 h 606722"/>
              <a:gd name="connsiteX45" fmla="*/ 325000 h 606722"/>
              <a:gd name="connsiteY45" fmla="*/ 325000 h 606722"/>
              <a:gd name="connsiteX46" fmla="*/ 325000 h 606722"/>
              <a:gd name="connsiteY46" fmla="*/ 325000 h 606722"/>
              <a:gd name="connsiteX47" fmla="*/ 325000 h 606722"/>
              <a:gd name="connsiteY47" fmla="*/ 325000 h 606722"/>
              <a:gd name="connsiteX48" fmla="*/ 325000 h 606722"/>
              <a:gd name="connsiteY48" fmla="*/ 325000 h 606722"/>
              <a:gd name="connsiteX49" fmla="*/ 325000 h 606722"/>
              <a:gd name="connsiteY49" fmla="*/ 325000 h 606722"/>
              <a:gd name="connsiteX50" fmla="*/ 325000 h 606722"/>
              <a:gd name="connsiteY50" fmla="*/ 325000 h 606722"/>
              <a:gd name="connsiteX51" fmla="*/ 325000 h 606722"/>
              <a:gd name="connsiteY51" fmla="*/ 325000 h 606722"/>
              <a:gd name="connsiteX52" fmla="*/ 325000 h 606722"/>
              <a:gd name="connsiteY52" fmla="*/ 325000 h 6067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05878" h="588607">
                <a:moveTo>
                  <a:pt x="0" y="414864"/>
                </a:moveTo>
                <a:cubicBezTo>
                  <a:pt x="41777" y="443695"/>
                  <a:pt x="127609" y="467215"/>
                  <a:pt x="252939" y="467215"/>
                </a:cubicBezTo>
                <a:cubicBezTo>
                  <a:pt x="378269" y="467215"/>
                  <a:pt x="464101" y="444453"/>
                  <a:pt x="505878" y="414864"/>
                </a:cubicBezTo>
                <a:lnTo>
                  <a:pt x="505878" y="497563"/>
                </a:lnTo>
                <a:cubicBezTo>
                  <a:pt x="505878" y="499080"/>
                  <a:pt x="505878" y="501356"/>
                  <a:pt x="505119" y="502115"/>
                </a:cubicBezTo>
                <a:cubicBezTo>
                  <a:pt x="492206" y="551431"/>
                  <a:pt x="385865" y="588607"/>
                  <a:pt x="252939" y="588607"/>
                </a:cubicBezTo>
                <a:cubicBezTo>
                  <a:pt x="120013" y="588607"/>
                  <a:pt x="12913" y="551431"/>
                  <a:pt x="760" y="502115"/>
                </a:cubicBezTo>
                <a:cubicBezTo>
                  <a:pt x="0" y="500597"/>
                  <a:pt x="0" y="499080"/>
                  <a:pt x="0" y="497563"/>
                </a:cubicBezTo>
                <a:close/>
                <a:moveTo>
                  <a:pt x="0" y="282911"/>
                </a:moveTo>
                <a:cubicBezTo>
                  <a:pt x="12913" y="292016"/>
                  <a:pt x="30383" y="300363"/>
                  <a:pt x="50132" y="307192"/>
                </a:cubicBezTo>
                <a:cubicBezTo>
                  <a:pt x="92668" y="321609"/>
                  <a:pt x="151915" y="332232"/>
                  <a:pt x="226354" y="334508"/>
                </a:cubicBezTo>
                <a:cubicBezTo>
                  <a:pt x="235469" y="334508"/>
                  <a:pt x="243824" y="334508"/>
                  <a:pt x="252939" y="334508"/>
                </a:cubicBezTo>
                <a:cubicBezTo>
                  <a:pt x="262054" y="334508"/>
                  <a:pt x="270409" y="334508"/>
                  <a:pt x="279524" y="334508"/>
                </a:cubicBezTo>
                <a:cubicBezTo>
                  <a:pt x="353203" y="332232"/>
                  <a:pt x="412450" y="322368"/>
                  <a:pt x="454986" y="307192"/>
                </a:cubicBezTo>
                <a:cubicBezTo>
                  <a:pt x="475495" y="300363"/>
                  <a:pt x="492965" y="292016"/>
                  <a:pt x="505878" y="282911"/>
                </a:cubicBezTo>
                <a:lnTo>
                  <a:pt x="505878" y="354995"/>
                </a:lnTo>
                <a:lnTo>
                  <a:pt x="505878" y="360307"/>
                </a:lnTo>
                <a:lnTo>
                  <a:pt x="505878" y="364859"/>
                </a:lnTo>
                <a:lnTo>
                  <a:pt x="505878" y="378518"/>
                </a:lnTo>
                <a:cubicBezTo>
                  <a:pt x="477014" y="408110"/>
                  <a:pt x="380548" y="436185"/>
                  <a:pt x="252939" y="436185"/>
                </a:cubicBezTo>
                <a:cubicBezTo>
                  <a:pt x="125330" y="436185"/>
                  <a:pt x="28864" y="408110"/>
                  <a:pt x="0" y="378518"/>
                </a:cubicBezTo>
                <a:lnTo>
                  <a:pt x="0" y="364859"/>
                </a:lnTo>
                <a:lnTo>
                  <a:pt x="0" y="360307"/>
                </a:lnTo>
                <a:lnTo>
                  <a:pt x="0" y="354995"/>
                </a:lnTo>
                <a:close/>
                <a:moveTo>
                  <a:pt x="0" y="150959"/>
                </a:moveTo>
                <a:cubicBezTo>
                  <a:pt x="49373" y="184325"/>
                  <a:pt x="153435" y="202524"/>
                  <a:pt x="252939" y="202524"/>
                </a:cubicBezTo>
                <a:cubicBezTo>
                  <a:pt x="352444" y="202524"/>
                  <a:pt x="456506" y="184325"/>
                  <a:pt x="505878" y="150959"/>
                </a:cubicBezTo>
                <a:lnTo>
                  <a:pt x="505878" y="222240"/>
                </a:lnTo>
                <a:lnTo>
                  <a:pt x="505878" y="227549"/>
                </a:lnTo>
                <a:lnTo>
                  <a:pt x="505878" y="232857"/>
                </a:lnTo>
                <a:lnTo>
                  <a:pt x="505878" y="245748"/>
                </a:lnTo>
                <a:cubicBezTo>
                  <a:pt x="479293" y="273806"/>
                  <a:pt x="394220" y="299588"/>
                  <a:pt x="280284" y="302622"/>
                </a:cubicBezTo>
                <a:cubicBezTo>
                  <a:pt x="279524" y="302622"/>
                  <a:pt x="278005" y="303380"/>
                  <a:pt x="277246" y="303380"/>
                </a:cubicBezTo>
                <a:cubicBezTo>
                  <a:pt x="273448" y="303380"/>
                  <a:pt x="270409" y="303380"/>
                  <a:pt x="266611" y="303380"/>
                </a:cubicBezTo>
                <a:cubicBezTo>
                  <a:pt x="262054" y="303380"/>
                  <a:pt x="257497" y="303380"/>
                  <a:pt x="252939" y="303380"/>
                </a:cubicBezTo>
                <a:cubicBezTo>
                  <a:pt x="248382" y="303380"/>
                  <a:pt x="243824" y="303380"/>
                  <a:pt x="239267" y="303380"/>
                </a:cubicBezTo>
                <a:cubicBezTo>
                  <a:pt x="235469" y="303380"/>
                  <a:pt x="232431" y="303380"/>
                  <a:pt x="228633" y="303380"/>
                </a:cubicBezTo>
                <a:cubicBezTo>
                  <a:pt x="227873" y="302622"/>
                  <a:pt x="226354" y="302622"/>
                  <a:pt x="225594" y="302622"/>
                </a:cubicBezTo>
                <a:cubicBezTo>
                  <a:pt x="111658" y="299588"/>
                  <a:pt x="26585" y="273806"/>
                  <a:pt x="0" y="245748"/>
                </a:cubicBezTo>
                <a:lnTo>
                  <a:pt x="0" y="232857"/>
                </a:lnTo>
                <a:lnTo>
                  <a:pt x="0" y="227549"/>
                </a:lnTo>
                <a:lnTo>
                  <a:pt x="0" y="222240"/>
                </a:lnTo>
                <a:close/>
                <a:moveTo>
                  <a:pt x="252939" y="0"/>
                </a:moveTo>
                <a:cubicBezTo>
                  <a:pt x="406374" y="0"/>
                  <a:pt x="493725" y="43229"/>
                  <a:pt x="505119" y="86459"/>
                </a:cubicBezTo>
                <a:cubicBezTo>
                  <a:pt x="505878" y="87976"/>
                  <a:pt x="505878" y="89492"/>
                  <a:pt x="505878" y="91009"/>
                </a:cubicBezTo>
                <a:lnTo>
                  <a:pt x="505878" y="96318"/>
                </a:lnTo>
                <a:lnTo>
                  <a:pt x="505878" y="114520"/>
                </a:lnTo>
                <a:cubicBezTo>
                  <a:pt x="477774" y="144098"/>
                  <a:pt x="381308" y="172159"/>
                  <a:pt x="252939" y="172159"/>
                </a:cubicBezTo>
                <a:cubicBezTo>
                  <a:pt x="124571" y="172159"/>
                  <a:pt x="28104" y="144098"/>
                  <a:pt x="0" y="114520"/>
                </a:cubicBezTo>
                <a:lnTo>
                  <a:pt x="0" y="96318"/>
                </a:lnTo>
                <a:lnTo>
                  <a:pt x="0" y="91009"/>
                </a:lnTo>
                <a:cubicBezTo>
                  <a:pt x="0" y="89492"/>
                  <a:pt x="0" y="87217"/>
                  <a:pt x="1519" y="85700"/>
                </a:cubicBezTo>
                <a:cubicBezTo>
                  <a:pt x="12913" y="42471"/>
                  <a:pt x="100264" y="0"/>
                  <a:pt x="252939" y="0"/>
                </a:cubicBezTo>
                <a:close/>
              </a:path>
            </a:pathLst>
          </a:custGeom>
          <a:solidFill>
            <a:schemeClr val="lt1"/>
          </a:solidFill>
          <a:ln>
            <a:noFill/>
          </a:ln>
        </p:spPr>
        <p:txBody>
          <a:bodyPr/>
          <a:lstStyle/>
          <a:p>
            <a:endParaRPr lang="zh-CN" altLang="en-US">
              <a:solidFill>
                <a:schemeClr val="dk1"/>
              </a:solidFill>
              <a:latin typeface="微软雅黑"/>
              <a:ea typeface="微软雅黑"/>
            </a:endParaRPr>
          </a:p>
        </p:txBody>
      </p:sp>
      <p:sp>
        <p:nvSpPr>
          <p:cNvPr id="43" name="文本框 42" title=""/>
          <p:cNvSpPr txBox="1"/>
          <p:nvPr>
            <p:custDataLst>
              <p:tags r:id="rId12"/>
            </p:custDataLst>
          </p:nvPr>
        </p:nvSpPr>
        <p:spPr>
          <a:xfrm>
            <a:off x="6649596" y="2054955"/>
            <a:ext cx="5588556" cy="423093"/>
          </a:xfrm>
          <a:prstGeom prst="rect">
            <a:avLst/>
          </a:prstGeom>
          <a:noFill/>
        </p:spPr>
        <p:txBody>
          <a:bodyPr wrap="square" rtlCol="0">
            <a:noAutofit/>
          </a:bodyPr>
          <a:lstStyle/>
          <a:p>
            <a:pPr algn="l"/>
            <a:r>
              <a:rPr lang="zh-CN" altLang="en-US" sz="2000" b="1">
                <a:solidFill>
                  <a:schemeClr val="lt1"/>
                </a:solidFill>
                <a:latin typeface="汉仪旗黑-85S" panose="00020600040101010101" pitchFamily="18" charset="-122"/>
                <a:ea typeface="汉仪旗黑-85S" panose="00020600040101010101" pitchFamily="18" charset="-122"/>
              </a:rPr>
              <a:t>①他规划全村的布局和街道的设计，带领大家共同建设马孔多，让马孔多成为幸福的村庄。</a:t>
            </a:r>
            <a:endParaRPr lang="zh-CN" altLang="en-US" sz="2000" b="1">
              <a:solidFill>
                <a:schemeClr val="lt1"/>
              </a:solidFill>
              <a:latin typeface="汉仪旗黑-85S" panose="00020600040101010101" pitchFamily="18" charset="-122"/>
              <a:ea typeface="汉仪旗黑-85S" panose="00020600040101010101" pitchFamily="18" charset="-122"/>
            </a:endParaRPr>
          </a:p>
        </p:txBody>
      </p:sp>
      <p:sp>
        <p:nvSpPr>
          <p:cNvPr id="22" name="椭圆 21" title=""/>
          <p:cNvSpPr/>
          <p:nvPr>
            <p:custDataLst>
              <p:tags r:id="rId13"/>
            </p:custDataLst>
          </p:nvPr>
        </p:nvSpPr>
        <p:spPr>
          <a:xfrm>
            <a:off x="-46073" y="4264207"/>
            <a:ext cx="378230" cy="3782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50000"/>
          </a:bodyPr>
          <a:lstStyle/>
          <a:p>
            <a:pPr algn="ctr"/>
            <a:endParaRPr lang="zh-CN" altLang="en-US">
              <a:solidFill>
                <a:schemeClr val="dk1">
                  <a:lumMod val="85000"/>
                  <a:lumOff val="15000"/>
                </a:schemeClr>
              </a:solidFill>
              <a:latin typeface="微软雅黑"/>
              <a:ea typeface="微软雅黑"/>
            </a:endParaRPr>
          </a:p>
        </p:txBody>
      </p:sp>
      <p:sp>
        <p:nvSpPr>
          <p:cNvPr id="17" name="笔记本_002" title=""/>
          <p:cNvSpPr>
            <a:spLocks noChangeAspect="1"/>
          </p:cNvSpPr>
          <p:nvPr>
            <p:custDataLst>
              <p:tags r:id="rId14"/>
            </p:custDataLst>
          </p:nvPr>
        </p:nvSpPr>
        <p:spPr bwMode="auto">
          <a:xfrm>
            <a:off x="63204" y="4348505"/>
            <a:ext cx="159678" cy="210078"/>
          </a:xfrm>
          <a:custGeom>
            <a:gdLst>
              <a:gd name="T0" fmla="*/ 532 w 3373"/>
              <a:gd name="T1" fmla="*/ 381 h 4441"/>
              <a:gd name="T2" fmla="*/ 3373 w 3373"/>
              <a:gd name="T3" fmla="*/ 381 h 4441"/>
              <a:gd name="T4" fmla="*/ 3373 w 3373"/>
              <a:gd name="T5" fmla="*/ 0 h 4441"/>
              <a:gd name="T6" fmla="*/ 532 w 3373"/>
              <a:gd name="T7" fmla="*/ 0 h 4441"/>
              <a:gd name="T8" fmla="*/ 0 w 3373"/>
              <a:gd name="T9" fmla="*/ 532 h 4441"/>
              <a:gd name="T10" fmla="*/ 0 w 3373"/>
              <a:gd name="T11" fmla="*/ 4012 h 4441"/>
              <a:gd name="T12" fmla="*/ 429 w 3373"/>
              <a:gd name="T13" fmla="*/ 4441 h 4441"/>
              <a:gd name="T14" fmla="*/ 3373 w 3373"/>
              <a:gd name="T15" fmla="*/ 4441 h 4441"/>
              <a:gd name="T16" fmla="*/ 3373 w 3373"/>
              <a:gd name="T17" fmla="*/ 683 h 4441"/>
              <a:gd name="T18" fmla="*/ 532 w 3373"/>
              <a:gd name="T19" fmla="*/ 683 h 4441"/>
              <a:gd name="T20" fmla="*/ 381 w 3373"/>
              <a:gd name="T21" fmla="*/ 532 h 4441"/>
              <a:gd name="T22" fmla="*/ 532 w 3373"/>
              <a:gd name="T23" fmla="*/ 381 h 4441"/>
              <a:gd name="T24" fmla="*/ 1397 w 3373"/>
              <a:gd name="T25" fmla="*/ 3011 h 4441"/>
              <a:gd name="T26" fmla="*/ 2854 w 3373"/>
              <a:gd name="T27" fmla="*/ 3011 h 4441"/>
              <a:gd name="T28" fmla="*/ 2854 w 3373"/>
              <a:gd name="T29" fmla="*/ 3794 h 4441"/>
              <a:gd name="T30" fmla="*/ 1397 w 3373"/>
              <a:gd name="T31" fmla="*/ 3794 h 4441"/>
              <a:gd name="T32" fmla="*/ 1397 w 3373"/>
              <a:gd name="T33" fmla="*/ 3011 h 44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373" h="4441">
                <a:moveTo>
                  <a:pt x="532" y="381"/>
                </a:moveTo>
                <a:lnTo>
                  <a:pt x="3373" y="381"/>
                </a:lnTo>
                <a:lnTo>
                  <a:pt x="3373" y="0"/>
                </a:lnTo>
                <a:lnTo>
                  <a:pt x="532" y="0"/>
                </a:lnTo>
                <a:cubicBezTo>
                  <a:pt x="239" y="0"/>
                  <a:pt x="0" y="239"/>
                  <a:pt x="0" y="532"/>
                </a:cubicBezTo>
                <a:lnTo>
                  <a:pt x="0" y="4012"/>
                </a:lnTo>
                <a:cubicBezTo>
                  <a:pt x="0" y="4248"/>
                  <a:pt x="192" y="4441"/>
                  <a:pt x="429" y="4441"/>
                </a:cubicBezTo>
                <a:lnTo>
                  <a:pt x="3373" y="4441"/>
                </a:lnTo>
                <a:lnTo>
                  <a:pt x="3373" y="683"/>
                </a:lnTo>
                <a:lnTo>
                  <a:pt x="532" y="683"/>
                </a:lnTo>
                <a:cubicBezTo>
                  <a:pt x="449" y="683"/>
                  <a:pt x="381" y="616"/>
                  <a:pt x="381" y="532"/>
                </a:cubicBezTo>
                <a:cubicBezTo>
                  <a:pt x="381" y="449"/>
                  <a:pt x="449" y="381"/>
                  <a:pt x="532" y="381"/>
                </a:cubicBezTo>
                <a:close/>
                <a:moveTo>
                  <a:pt x="1397" y="3011"/>
                </a:moveTo>
                <a:lnTo>
                  <a:pt x="2854" y="3011"/>
                </a:lnTo>
                <a:lnTo>
                  <a:pt x="2854" y="3794"/>
                </a:lnTo>
                <a:lnTo>
                  <a:pt x="1397" y="3794"/>
                </a:lnTo>
                <a:lnTo>
                  <a:pt x="1397" y="3011"/>
                </a:lnTo>
                <a:close/>
              </a:path>
            </a:pathLst>
          </a:custGeom>
          <a:solidFill>
            <a:schemeClr val="lt1"/>
          </a:solidFill>
          <a:ln>
            <a:noFill/>
          </a:ln>
        </p:spPr>
        <p:txBody>
          <a:bodyPr/>
          <a:lstStyle/>
          <a:p>
            <a:endParaRPr lang="zh-CN" altLang="en-US">
              <a:solidFill>
                <a:schemeClr val="dk1"/>
              </a:solidFill>
              <a:latin typeface="微软雅黑"/>
              <a:ea typeface="微软雅黑"/>
            </a:endParaRPr>
          </a:p>
        </p:txBody>
      </p:sp>
      <p:sp>
        <p:nvSpPr>
          <p:cNvPr id="79" name="文本框 78" title=""/>
          <p:cNvSpPr txBox="1"/>
          <p:nvPr>
            <p:custDataLst>
              <p:tags r:id="rId15"/>
            </p:custDataLst>
          </p:nvPr>
        </p:nvSpPr>
        <p:spPr>
          <a:xfrm>
            <a:off x="441238" y="4207692"/>
            <a:ext cx="5588556" cy="423093"/>
          </a:xfrm>
          <a:prstGeom prst="rect">
            <a:avLst/>
          </a:prstGeom>
          <a:noFill/>
        </p:spPr>
        <p:txBody>
          <a:bodyPr wrap="square" rtlCol="0">
            <a:noAutofit/>
          </a:bodyPr>
          <a:lstStyle/>
          <a:p>
            <a:pPr algn="l"/>
            <a:r>
              <a:rPr lang="zh-CN" altLang="en-US" sz="2000" b="1">
                <a:solidFill>
                  <a:schemeClr val="lt1"/>
                </a:solidFill>
                <a:latin typeface="汉仪旗黑-85S" panose="00020600040101010101" pitchFamily="18" charset="-122"/>
                <a:ea typeface="汉仪旗黑-85S" panose="00020600040101010101" pitchFamily="18" charset="-122"/>
              </a:rPr>
              <a:t>②意识到失眠症已经侵入镇子，便召集起各家家长，把自己所知的失眠症情形讲给他们听，并且将疫病控制在村镇之内。</a:t>
            </a:r>
            <a:endParaRPr lang="zh-CN" altLang="en-US" sz="2000" b="1">
              <a:solidFill>
                <a:schemeClr val="lt1"/>
              </a:solidFill>
              <a:latin typeface="汉仪旗黑-85S" panose="00020600040101010101" pitchFamily="18" charset="-122"/>
              <a:ea typeface="汉仪旗黑-85S" panose="00020600040101010101" pitchFamily="18" charset="-122"/>
            </a:endParaRPr>
          </a:p>
        </p:txBody>
      </p:sp>
      <p:sp>
        <p:nvSpPr>
          <p:cNvPr id="57" name="椭圆 56" title=""/>
          <p:cNvSpPr/>
          <p:nvPr>
            <p:custDataLst>
              <p:tags r:id="rId16"/>
            </p:custDataLst>
          </p:nvPr>
        </p:nvSpPr>
        <p:spPr>
          <a:xfrm>
            <a:off x="6169187" y="4264207"/>
            <a:ext cx="378230" cy="3782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50000"/>
          </a:bodyPr>
          <a:lstStyle/>
          <a:p>
            <a:pPr algn="ctr"/>
            <a:endParaRPr lang="zh-CN" altLang="en-US">
              <a:solidFill>
                <a:schemeClr val="dk1">
                  <a:lumMod val="85000"/>
                  <a:lumOff val="15000"/>
                </a:schemeClr>
              </a:solidFill>
              <a:latin typeface="微软雅黑"/>
              <a:ea typeface="微软雅黑"/>
            </a:endParaRPr>
          </a:p>
        </p:txBody>
      </p:sp>
      <p:sp>
        <p:nvSpPr>
          <p:cNvPr id="62" name="盒子_001" title=""/>
          <p:cNvSpPr>
            <a:spLocks noChangeAspect="1"/>
          </p:cNvSpPr>
          <p:nvPr>
            <p:custDataLst>
              <p:tags r:id="rId17"/>
            </p:custDataLst>
          </p:nvPr>
        </p:nvSpPr>
        <p:spPr bwMode="auto">
          <a:xfrm>
            <a:off x="6255716" y="4350736"/>
            <a:ext cx="205172" cy="204726"/>
          </a:xfrm>
          <a:custGeom>
            <a:gdLst>
              <a:gd name="connsiteX0" fmla="*/ 231499 w 609191"/>
              <a:gd name="connsiteY0" fmla="*/ 251036 h 607710"/>
              <a:gd name="connsiteX1" fmla="*/ 180078 w 609191"/>
              <a:gd name="connsiteY1" fmla="*/ 302378 h 607710"/>
              <a:gd name="connsiteX2" fmla="*/ 231499 w 609191"/>
              <a:gd name="connsiteY2" fmla="*/ 353720 h 607710"/>
              <a:gd name="connsiteX3" fmla="*/ 377694 w 609191"/>
              <a:gd name="connsiteY3" fmla="*/ 353720 h 607710"/>
              <a:gd name="connsiteX4" fmla="*/ 429114 w 609191"/>
              <a:gd name="connsiteY4" fmla="*/ 302378 h 607710"/>
              <a:gd name="connsiteX5" fmla="*/ 377694 w 609191"/>
              <a:gd name="connsiteY5" fmla="*/ 251036 h 607710"/>
              <a:gd name="connsiteX6" fmla="*/ 24910 w 609191"/>
              <a:gd name="connsiteY6" fmla="*/ 187916 h 607710"/>
              <a:gd name="connsiteX7" fmla="*/ 27027 w 609191"/>
              <a:gd name="connsiteY7" fmla="*/ 187916 h 607710"/>
              <a:gd name="connsiteX8" fmla="*/ 582165 w 609191"/>
              <a:gd name="connsiteY8" fmla="*/ 187916 h 607710"/>
              <a:gd name="connsiteX9" fmla="*/ 584282 w 609191"/>
              <a:gd name="connsiteY9" fmla="*/ 187916 h 607710"/>
              <a:gd name="connsiteX10" fmla="*/ 584282 w 609191"/>
              <a:gd name="connsiteY10" fmla="*/ 556972 h 607710"/>
              <a:gd name="connsiteX11" fmla="*/ 533467 w 609191"/>
              <a:gd name="connsiteY11" fmla="*/ 607710 h 607710"/>
              <a:gd name="connsiteX12" fmla="*/ 75725 w 609191"/>
              <a:gd name="connsiteY12" fmla="*/ 607710 h 607710"/>
              <a:gd name="connsiteX13" fmla="*/ 24910 w 609191"/>
              <a:gd name="connsiteY13" fmla="*/ 556972 h 607710"/>
              <a:gd name="connsiteX14" fmla="*/ 27022 w 609191"/>
              <a:gd name="connsiteY14" fmla="*/ 0 h 607710"/>
              <a:gd name="connsiteX15" fmla="*/ 582170 w 609191"/>
              <a:gd name="connsiteY15" fmla="*/ 0 h 607710"/>
              <a:gd name="connsiteX16" fmla="*/ 609191 w 609191"/>
              <a:gd name="connsiteY16" fmla="*/ 26882 h 607710"/>
              <a:gd name="connsiteX17" fmla="*/ 609191 w 609191"/>
              <a:gd name="connsiteY17" fmla="*/ 102293 h 607710"/>
              <a:gd name="connsiteX18" fmla="*/ 582170 w 609191"/>
              <a:gd name="connsiteY18" fmla="*/ 129276 h 607710"/>
              <a:gd name="connsiteX19" fmla="*/ 27022 w 609191"/>
              <a:gd name="connsiteY19" fmla="*/ 129276 h 607710"/>
              <a:gd name="connsiteX20" fmla="*/ 0 w 609191"/>
              <a:gd name="connsiteY20" fmla="*/ 102293 h 607710"/>
              <a:gd name="connsiteX21" fmla="*/ 0 w 609191"/>
              <a:gd name="connsiteY21" fmla="*/ 26882 h 607710"/>
              <a:gd name="connsiteX22" fmla="*/ 27022 w 609191"/>
              <a:gd name="connsiteY22" fmla="*/ 0 h 6077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09191" h="607710">
                <a:moveTo>
                  <a:pt x="231499" y="251036"/>
                </a:moveTo>
                <a:cubicBezTo>
                  <a:pt x="203066" y="251036"/>
                  <a:pt x="180078" y="273989"/>
                  <a:pt x="180078" y="302378"/>
                </a:cubicBezTo>
                <a:cubicBezTo>
                  <a:pt x="180078" y="330666"/>
                  <a:pt x="203066" y="353720"/>
                  <a:pt x="231499" y="353720"/>
                </a:cubicBezTo>
                <a:lnTo>
                  <a:pt x="377694" y="353720"/>
                </a:lnTo>
                <a:cubicBezTo>
                  <a:pt x="406126" y="353720"/>
                  <a:pt x="429114" y="330666"/>
                  <a:pt x="429114" y="302378"/>
                </a:cubicBezTo>
                <a:cubicBezTo>
                  <a:pt x="429114" y="273989"/>
                  <a:pt x="406126" y="251036"/>
                  <a:pt x="377694" y="251036"/>
                </a:cubicBezTo>
                <a:close/>
                <a:moveTo>
                  <a:pt x="24910" y="187916"/>
                </a:moveTo>
                <a:cubicBezTo>
                  <a:pt x="25616" y="187916"/>
                  <a:pt x="26221" y="187916"/>
                  <a:pt x="27027" y="187916"/>
                </a:cubicBezTo>
                <a:lnTo>
                  <a:pt x="582165" y="187916"/>
                </a:lnTo>
                <a:cubicBezTo>
                  <a:pt x="582871" y="187916"/>
                  <a:pt x="583576" y="187916"/>
                  <a:pt x="584282" y="187916"/>
                </a:cubicBezTo>
                <a:lnTo>
                  <a:pt x="584282" y="556972"/>
                </a:lnTo>
                <a:cubicBezTo>
                  <a:pt x="584282" y="584959"/>
                  <a:pt x="561496" y="607710"/>
                  <a:pt x="533467" y="607710"/>
                </a:cubicBezTo>
                <a:lnTo>
                  <a:pt x="75725" y="607710"/>
                </a:lnTo>
                <a:cubicBezTo>
                  <a:pt x="47596" y="607710"/>
                  <a:pt x="24910" y="584959"/>
                  <a:pt x="24910" y="556972"/>
                </a:cubicBezTo>
                <a:close/>
                <a:moveTo>
                  <a:pt x="27022" y="0"/>
                </a:moveTo>
                <a:lnTo>
                  <a:pt x="582170" y="0"/>
                </a:lnTo>
                <a:cubicBezTo>
                  <a:pt x="597092" y="0"/>
                  <a:pt x="609191" y="11981"/>
                  <a:pt x="609191" y="26882"/>
                </a:cubicBezTo>
                <a:lnTo>
                  <a:pt x="609191" y="102293"/>
                </a:lnTo>
                <a:cubicBezTo>
                  <a:pt x="609191" y="117194"/>
                  <a:pt x="597092" y="129276"/>
                  <a:pt x="582170" y="129276"/>
                </a:cubicBezTo>
                <a:lnTo>
                  <a:pt x="27022" y="129276"/>
                </a:lnTo>
                <a:cubicBezTo>
                  <a:pt x="12099" y="129276"/>
                  <a:pt x="0" y="117194"/>
                  <a:pt x="0" y="102293"/>
                </a:cubicBezTo>
                <a:lnTo>
                  <a:pt x="0" y="26882"/>
                </a:lnTo>
                <a:cubicBezTo>
                  <a:pt x="0" y="11981"/>
                  <a:pt x="12099" y="0"/>
                  <a:pt x="27022" y="0"/>
                </a:cubicBezTo>
                <a:close/>
              </a:path>
            </a:pathLst>
          </a:custGeom>
          <a:solidFill>
            <a:schemeClr val="lt1"/>
          </a:solidFill>
          <a:ln>
            <a:noFill/>
          </a:ln>
        </p:spPr>
        <p:txBody>
          <a:bodyPr/>
          <a:lstStyle/>
          <a:p>
            <a:endParaRPr lang="zh-CN" altLang="en-US">
              <a:solidFill>
                <a:schemeClr val="dk1"/>
              </a:solidFill>
              <a:latin typeface="微软雅黑"/>
              <a:ea typeface="微软雅黑"/>
            </a:endParaRPr>
          </a:p>
        </p:txBody>
      </p:sp>
      <p:sp>
        <p:nvSpPr>
          <p:cNvPr id="85" name="文本框 84" title=""/>
          <p:cNvSpPr txBox="1"/>
          <p:nvPr>
            <p:custDataLst>
              <p:tags r:id="rId18"/>
            </p:custDataLst>
          </p:nvPr>
        </p:nvSpPr>
        <p:spPr>
          <a:xfrm>
            <a:off x="6656498" y="5070567"/>
            <a:ext cx="5587176" cy="1570897"/>
          </a:xfrm>
          <a:prstGeom prst="rect">
            <a:avLst/>
          </a:prstGeom>
          <a:noFill/>
        </p:spPr>
        <p:txBody>
          <a:bodyPr wrap="square" rtlCol="0">
            <a:normAutofit/>
          </a:bodyPr>
          <a:lstStyle/>
          <a:p>
            <a:pPr>
              <a:lnSpc>
                <a:spcPct val="140000"/>
              </a:lnSpc>
              <a:spcBef>
                <a:spcPts val="400"/>
              </a:spcBef>
              <a:spcAft>
                <a:spcPct val="0"/>
              </a:spcAft>
            </a:pPr>
            <a:r>
              <a:rPr lang="zh-CN" altLang="en-US" sz="1600" b="1">
                <a:solidFill>
                  <a:schemeClr val="lt1"/>
                </a:solidFill>
                <a:uFillTx/>
                <a:latin typeface="微软雅黑"/>
                <a:ea typeface="微软雅黑"/>
                <a:cs typeface="微软雅黑" panose="020b0503020204020204" charset="-122"/>
                <a:sym typeface="+mn-ea"/>
              </a:rPr>
              <a:t>特点：①有进取心、有魄力、做事执着。②有责任心。③热心接受新事物，善于改变旧事物。
形象：一个身材健壮、智慧过人、富于想象、敢于实践、极富号召力和超人的探索精神的男人。（孤独的寻梦者）</a:t>
            </a:r>
            <a:endParaRPr lang="zh-CN" altLang="en-US" sz="1600" b="1">
              <a:solidFill>
                <a:schemeClr val="lt1"/>
              </a:solidFill>
              <a:uFillTx/>
              <a:latin typeface="微软雅黑"/>
              <a:ea typeface="微软雅黑"/>
              <a:cs typeface="微软雅黑" panose="020b0503020204020204" charset="-122"/>
              <a:sym typeface="+mn-ea"/>
            </a:endParaRPr>
          </a:p>
        </p:txBody>
      </p:sp>
      <p:sp>
        <p:nvSpPr>
          <p:cNvPr id="86" name="文本框 85" title=""/>
          <p:cNvSpPr txBox="1"/>
          <p:nvPr>
            <p:custDataLst>
              <p:tags r:id="rId19"/>
            </p:custDataLst>
          </p:nvPr>
        </p:nvSpPr>
        <p:spPr>
          <a:xfrm>
            <a:off x="6578476" y="4264207"/>
            <a:ext cx="5588556" cy="423093"/>
          </a:xfrm>
          <a:prstGeom prst="rect">
            <a:avLst/>
          </a:prstGeom>
          <a:noFill/>
        </p:spPr>
        <p:txBody>
          <a:bodyPr wrap="square" rtlCol="0">
            <a:noAutofit/>
          </a:bodyPr>
          <a:lstStyle/>
          <a:p>
            <a:pPr algn="l"/>
            <a:r>
              <a:rPr lang="zh-CN" altLang="en-US" sz="1600" b="1">
                <a:solidFill>
                  <a:schemeClr val="lt1"/>
                </a:solidFill>
                <a:latin typeface="汉仪旗黑-85S" panose="00020600040101010101" pitchFamily="18" charset="-122"/>
                <a:ea typeface="汉仪旗黑-85S" panose="00020600040101010101" pitchFamily="18" charset="-122"/>
                <a:cs typeface="汉仪旗黑-85S" panose="00020600040101010101" pitchFamily="18" charset="-122"/>
              </a:rPr>
              <a:t>③“他着迷于眼前的现实，认为这比自己广袤的幻想世界更为神奇”，把儿子避免失眠的方法，推广到全镇。</a:t>
            </a:r>
            <a:endParaRPr lang="zh-CN" altLang="en-US" sz="1600" b="1">
              <a:solidFill>
                <a:schemeClr val="lt1"/>
              </a:solidFill>
              <a:latin typeface="汉仪旗黑-85S" panose="00020600040101010101" pitchFamily="18" charset="-122"/>
              <a:ea typeface="汉仪旗黑-85S" panose="00020600040101010101" pitchFamily="18" charset="-122"/>
              <a:cs typeface="汉仪旗黑-85S" panose="00020600040101010101" pitchFamily="18" charset="-122"/>
            </a:endParaRPr>
          </a:p>
        </p:txBody>
      </p:sp>
    </p:spTree>
    <p:custDataLst>
      <p:tags r:id="rId20"/>
    </p:custDataLst>
  </p:cSld>
  <p:clrMapOvr>
    <a:masterClrMapping/>
  </p:clrMapOvr>
  <p:transition spd="med"/>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93219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6"/>
            </p:custDataLst>
          </p:nvPr>
        </p:nvSpPr>
        <p:spPr>
          <a:xfrm>
            <a:off x="612775" y="1189990"/>
            <a:ext cx="10967085" cy="555180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3200" b="1" spc="100">
                <a:ln w="3175">
                  <a:noFill/>
                  <a:prstDash val="dash"/>
                </a:ln>
                <a:solidFill>
                  <a:schemeClr val="lt1"/>
                </a:solidFill>
                <a:uFillTx/>
                <a:latin typeface="微软雅黑"/>
                <a:ea typeface="微软雅黑"/>
                <a:cs typeface="微软雅黑" panose="020b0503020204020204" charset="-122"/>
              </a:rPr>
              <a:t>何塞 阿尔卡蒂奥 布恩迪亚身上体现了人类对科学文明的向往，代表着一种积极进取、不懈探索的开拓精神。但由于他的思维超越了常人 对科学认知的极限，故而陷入无人理解的神秘之境，终生备受孤独的折磨。</a:t>
            </a:r>
            <a:endParaRPr lang="zh-CN" altLang="en-US" sz="32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137161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3" name="副标题" title=""/>
          <p:cNvSpPr txBox="1"/>
          <p:nvPr>
            <p:custDataLst>
              <p:tags r:id="rId6"/>
            </p:custDataLst>
          </p:nvPr>
        </p:nvSpPr>
        <p:spPr>
          <a:xfrm>
            <a:off x="457204" y="762007"/>
            <a:ext cx="11277690" cy="457204"/>
          </a:xfrm>
          <a:prstGeom prst="rect">
            <a:avLst/>
          </a:prstGeom>
          <a:noFill/>
          <a:ln w="12700">
            <a:miter lim="400000"/>
          </a:ln>
          <a:extLst>
            <a:ext uri="{909E8E84-426E-40DD-AFC4-6F175D3DCCD1}">
              <a14:hiddenFill xmlns:a14="http://schemas.microsoft.com/office/drawing/2010/main">
                <a:solidFill>
                  <a:schemeClr val="accent3"/>
                </a:solidFill>
              </a14:hiddenFill>
            </a:ext>
          </a:extLst>
        </p:spPr>
        <p:txBody>
          <a:bodyPr lIns="0" tIns="0" rIns="0" bIns="0">
            <a:normAutofit/>
          </a:bodyPr>
          <a:lstStyle>
            <a:defPPr>
              <a:defRPr lang="zh-CN"/>
            </a:defPPr>
            <a:lvl1pPr fontAlgn="auto">
              <a:lnSpc>
                <a:spcPct val="120000"/>
              </a:lnSpc>
              <a:defRPr sz="2000">
                <a:solidFill>
                  <a:srgbClr val="FFFFFF"/>
                </a:solidFill>
                <a:latin typeface="微软雅黑"/>
                <a:ea typeface="微软雅黑"/>
                <a:cs typeface="微软雅黑" panose="020b0503020204020204" charset="-122"/>
              </a:defRPr>
            </a:lvl1pPr>
          </a:lstStyle>
          <a:p>
            <a:r>
              <a:rPr err="1">
                <a:solidFill>
                  <a:schemeClr val="lt1"/>
                </a:solidFill>
                <a:latin typeface="汉仪旗黑-85S" panose="00020600040101010101" pitchFamily="18" charset="-122"/>
                <a:ea typeface="汉仪旗黑-85S" panose="00020600040101010101" pitchFamily="18" charset="-122"/>
                <a:sym typeface="微软雅黑"/>
              </a:rPr>
              <a:t>乌尔苏拉形象</a:t>
            </a:r>
            <a:endParaRPr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7"/>
            </p:custDataLst>
          </p:nvPr>
        </p:nvSpPr>
        <p:spPr>
          <a:xfrm>
            <a:off x="454025" y="1536065"/>
            <a:ext cx="11337290" cy="501205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明确：事件：1、2、4、6、7、9、12段
①布恩迪亚家的家庭主妇，探得了与外界的通道，带来了马孔多的繁华。
②为孩子们的命运担忧。
③热心为丽贝卡治疗怪习且使之好转，并建立了亲密的关系。
④相信印第安人对失眠症的解释，隔离了丽贝卡;热心为患了失眠症的人们熬制各种草药服用。
特点：①有主见，独立。②善良且有爱心，慈爱但坚持原则。③顽强，清醒。
形象：一个伟大的母亲。她顽强、睿智、执着、独立，并不逊色于她的丈夫，是布恩迪亚家族的灵魂，是整个家族的支撑者。（孤独的守望者）她是一位开拓者，是她打破了马孔多的闭塞，使马孔多与外部世界建立了联系。</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8"/>
    </p:custDataLst>
  </p:cSld>
  <p:clrMapOvr>
    <a:masterClrMapping/>
  </p:clrMapOvr>
  <p:transition spd="med"/>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137161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3" name="副标题" title=""/>
          <p:cNvSpPr txBox="1"/>
          <p:nvPr>
            <p:custDataLst>
              <p:tags r:id="rId6"/>
            </p:custDataLst>
          </p:nvPr>
        </p:nvSpPr>
        <p:spPr>
          <a:xfrm>
            <a:off x="457204" y="762007"/>
            <a:ext cx="11277690" cy="457204"/>
          </a:xfrm>
          <a:prstGeom prst="rect">
            <a:avLst/>
          </a:prstGeom>
          <a:noFill/>
          <a:ln w="12700">
            <a:miter lim="400000"/>
          </a:ln>
          <a:extLst>
            <a:ext uri="{909E8E84-426E-40DD-AFC4-6F175D3DCCD1}">
              <a14:hiddenFill xmlns:a14="http://schemas.microsoft.com/office/drawing/2010/main">
                <a:solidFill>
                  <a:schemeClr val="accent3"/>
                </a:solidFill>
              </a14:hiddenFill>
            </a:ext>
          </a:extLst>
        </p:spPr>
        <p:txBody>
          <a:bodyPr lIns="0" tIns="0" rIns="0" bIns="0">
            <a:normAutofit/>
          </a:bodyPr>
          <a:lstStyle>
            <a:defPPr>
              <a:defRPr lang="zh-CN"/>
            </a:defPPr>
            <a:lvl1pPr fontAlgn="auto">
              <a:lnSpc>
                <a:spcPct val="120000"/>
              </a:lnSpc>
              <a:defRPr sz="2000">
                <a:solidFill>
                  <a:srgbClr val="FFFFFF"/>
                </a:solidFill>
                <a:latin typeface="微软雅黑"/>
                <a:ea typeface="微软雅黑"/>
                <a:cs typeface="微软雅黑" panose="020b0503020204020204" charset="-122"/>
              </a:defRPr>
            </a:lvl1pPr>
          </a:lstStyle>
          <a:p>
            <a:r>
              <a:rPr err="1">
                <a:solidFill>
                  <a:schemeClr val="lt1"/>
                </a:solidFill>
                <a:latin typeface="汉仪旗黑-85S" panose="00020600040101010101" pitchFamily="18" charset="-122"/>
                <a:ea typeface="汉仪旗黑-85S" panose="00020600040101010101" pitchFamily="18" charset="-122"/>
                <a:sym typeface="微软雅黑"/>
              </a:rPr>
              <a:t>乌尔苏拉形象</a:t>
            </a:r>
            <a:endParaRPr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7"/>
            </p:custDataLst>
          </p:nvPr>
        </p:nvSpPr>
        <p:spPr>
          <a:xfrm>
            <a:off x="457200" y="1475740"/>
            <a:ext cx="11278235" cy="508000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000" b="1" spc="100">
                <a:ln w="3175">
                  <a:noFill/>
                  <a:prstDash val="dash"/>
                </a:ln>
                <a:solidFill>
                  <a:schemeClr val="lt1"/>
                </a:solidFill>
                <a:uFillTx/>
                <a:latin typeface="微软雅黑"/>
                <a:ea typeface="微软雅黑"/>
                <a:cs typeface="微软雅黑" panose="020b0503020204020204" charset="-122"/>
              </a:rPr>
              <a:t>她又率先改变原有的生活方式，“每天两次用树枝穿着糖制的小鸡小鱼出门销售”，忙于兴隆的买卖，用积攒起来的钱不断扩展家业。当她发现丽贝卡有吃泥土的恶习时，用严厉的手段加以遏制，想尽办法使丽贝卡显出康复的迹象。她勇于承担家族责任，不抱怨，也不幻想，以勤劳务实的态度与落后闭塞的生存状态相抗衡，以坚强捍卫的姿态改变着落后民族久存的痼疾与恶习。乌尔苏拉是作者用心塑造的理想中的妇女形象。
3、乌尔苏拉在文中有什么作用？请分析并阐明理由。
明确：从前文的情节我们知道，乌尔苏拉对新兴的事物、对科学没有一点兴趣,她是为了寻找自己的儿子，无意中发现了邻近的城镇。她宁可安于现状，也不愿去思考那些对日常生活毫无用处的事物,哪怕这些事物很大程度上代表了科学、文明、进步。她生活的全部就是真实的家庭生活,她不愿这种生存状态受到打扰。她关心的只是普通人的生活，以及如何把日常琐事处理好。她终日操劳，勤俭持家,意志坚强,任劳任怨。</a:t>
            </a:r>
            <a:endParaRPr lang="zh-CN" altLang="en-US" sz="2000" b="1" spc="100">
              <a:ln w="3175">
                <a:noFill/>
                <a:prstDash val="dash"/>
              </a:ln>
              <a:solidFill>
                <a:schemeClr val="lt1"/>
              </a:solidFill>
              <a:uFillTx/>
              <a:latin typeface="微软雅黑"/>
              <a:ea typeface="微软雅黑"/>
              <a:cs typeface="微软雅黑" panose="020b0503020204020204" charset="-122"/>
            </a:endParaRPr>
          </a:p>
        </p:txBody>
      </p:sp>
    </p:spTree>
    <p:custDataLst>
      <p:tags r:id="rId8"/>
    </p:custDataLst>
  </p:cSld>
  <p:clrMapOvr>
    <a:masterClrMapping/>
  </p:clrMapOvr>
  <p:transition spd="med"/>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14" name="矩形 1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8" name="矩形 7"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137161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3" name="副标题" title=""/>
          <p:cNvSpPr txBox="1"/>
          <p:nvPr>
            <p:custDataLst>
              <p:tags r:id="rId6"/>
            </p:custDataLst>
          </p:nvPr>
        </p:nvSpPr>
        <p:spPr>
          <a:xfrm>
            <a:off x="457204" y="762007"/>
            <a:ext cx="11277690" cy="457204"/>
          </a:xfrm>
          <a:prstGeom prst="rect">
            <a:avLst/>
          </a:prstGeom>
          <a:noFill/>
          <a:ln w="12700">
            <a:miter lim="400000"/>
          </a:ln>
          <a:extLst>
            <a:ext uri="{909E8E84-426E-40DD-AFC4-6F175D3DCCD1}">
              <a14:hiddenFill xmlns:a14="http://schemas.microsoft.com/office/drawing/2010/main">
                <a:solidFill>
                  <a:schemeClr val="accent3"/>
                </a:solidFill>
              </a14:hiddenFill>
            </a:ext>
          </a:extLst>
        </p:spPr>
        <p:txBody>
          <a:bodyPr lIns="0" tIns="0" rIns="0" bIns="0">
            <a:normAutofit/>
          </a:bodyPr>
          <a:lstStyle>
            <a:defPPr>
              <a:defRPr lang="zh-CN"/>
            </a:defPPr>
            <a:lvl1pPr fontAlgn="auto">
              <a:lnSpc>
                <a:spcPct val="120000"/>
              </a:lnSpc>
              <a:defRPr sz="2000">
                <a:solidFill>
                  <a:srgbClr val="FFFFFF"/>
                </a:solidFill>
                <a:latin typeface="微软雅黑"/>
                <a:ea typeface="微软雅黑"/>
                <a:cs typeface="微软雅黑" panose="020b0503020204020204" charset="-122"/>
              </a:defRPr>
            </a:lvl1pPr>
          </a:lstStyle>
          <a:p>
            <a:r>
              <a:rPr err="1">
                <a:solidFill>
                  <a:schemeClr val="lt1"/>
                </a:solidFill>
                <a:latin typeface="汉仪旗黑-85S" panose="00020600040101010101" pitchFamily="18" charset="-122"/>
                <a:ea typeface="汉仪旗黑-85S" panose="00020600040101010101" pitchFamily="18" charset="-122"/>
                <a:sym typeface="微软雅黑"/>
              </a:rPr>
              <a:t>乌尔苏拉形象</a:t>
            </a:r>
            <a:endParaRPr err="1">
              <a:solidFill>
                <a:schemeClr val="lt1"/>
              </a:solidFill>
              <a:latin typeface="汉仪旗黑-85S" panose="00020600040101010101" pitchFamily="18" charset="-122"/>
              <a:ea typeface="汉仪旗黑-85S" panose="00020600040101010101" pitchFamily="18" charset="-122"/>
              <a:sym typeface="微软雅黑"/>
            </a:endParaRPr>
          </a:p>
        </p:txBody>
      </p:sp>
      <p:cxnSp>
        <p:nvCxnSpPr>
          <p:cNvPr id="10" name="直接连接符 9" title=""/>
          <p:cNvCxnSpPr/>
          <p:nvPr>
            <p:custDataLst>
              <p:tags r:id="rId7"/>
            </p:custDataLst>
          </p:nvPr>
        </p:nvCxnSpPr>
        <p:spPr>
          <a:xfrm>
            <a:off x="2142870" y="1676212"/>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 name="直接连接符 3" title=""/>
          <p:cNvCxnSpPr/>
          <p:nvPr>
            <p:custDataLst>
              <p:tags r:id="rId8"/>
            </p:custDataLst>
          </p:nvPr>
        </p:nvCxnSpPr>
        <p:spPr>
          <a:xfrm>
            <a:off x="2009335" y="1739108"/>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9"/>
            </p:custDataLst>
          </p:nvPr>
        </p:nvCxnSpPr>
        <p:spPr>
          <a:xfrm>
            <a:off x="9817306" y="6125284"/>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10"/>
            </p:custDataLst>
          </p:nvPr>
        </p:nvCxnSpPr>
        <p:spPr>
          <a:xfrm>
            <a:off x="9683771" y="6188180"/>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5" name="Title 6" title=""/>
          <p:cNvSpPr txBox="1"/>
          <p:nvPr>
            <p:custDataLst>
              <p:tags r:id="rId11"/>
            </p:custDataLst>
          </p:nvPr>
        </p:nvSpPr>
        <p:spPr>
          <a:xfrm>
            <a:off x="516255" y="1416685"/>
            <a:ext cx="11002010" cy="513651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乌尔苏拉在《百年孤独》中是她不愿与现实生活妥协，在一次次历史关头担当重任，从不愿意也未曾在苦难和挫折面前屈服。在旁人无法治愈丽贝卡的吃土症的困境中，乌尔苏拉采取“药物治疗加上皮带抽打”的手段，不但让丽贝卡在几个星期后显出康复的迹象，还让丽贝卡把她视为家庭成员中最亲近的人。在危害十足的失眠症面前，一开始何塞 阿尔卡蒂奥 布恩迪亚对失眠症的危害缺乏正确认识，而乌尔苏拉“将丽贝卡和其他孩子隔离开来”，并用从母亲那里学过的对草药的认识，开展了草药治疗。她以全部的心力经营着整个家族。
小结：
乌尔苏拉”是文中的核心人物。她是布恩迪亚家族的核心人物,也是整本书的核心灵魂。</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12"/>
    </p:custDataLst>
  </p:cSld>
  <p:clrMapOvr>
    <a:masterClrMapping/>
  </p:clrMapOvr>
  <p:transition spd="med"/>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137161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3" name="副标题" title=""/>
          <p:cNvSpPr txBox="1"/>
          <p:nvPr>
            <p:custDataLst>
              <p:tags r:id="rId6"/>
            </p:custDataLst>
          </p:nvPr>
        </p:nvSpPr>
        <p:spPr>
          <a:xfrm>
            <a:off x="457204" y="762007"/>
            <a:ext cx="11277690" cy="457204"/>
          </a:xfrm>
          <a:prstGeom prst="rect">
            <a:avLst/>
          </a:prstGeom>
          <a:noFill/>
          <a:ln w="12700">
            <a:miter lim="400000"/>
          </a:ln>
          <a:extLst>
            <a:ext uri="{909E8E84-426E-40DD-AFC4-6F175D3DCCD1}">
              <a14:hiddenFill xmlns:a14="http://schemas.microsoft.com/office/drawing/2010/main">
                <a:solidFill>
                  <a:schemeClr val="accent3"/>
                </a:solidFill>
              </a14:hiddenFill>
            </a:ext>
          </a:extLst>
        </p:spPr>
        <p:txBody>
          <a:bodyPr lIns="0" tIns="0" rIns="0" bIns="0">
            <a:normAutofit/>
          </a:bodyPr>
          <a:lstStyle>
            <a:defPPr>
              <a:defRPr lang="zh-CN"/>
            </a:defPPr>
            <a:lvl1pPr fontAlgn="auto">
              <a:lnSpc>
                <a:spcPct val="120000"/>
              </a:lnSpc>
              <a:defRPr sz="2000">
                <a:solidFill>
                  <a:srgbClr val="FFFFFF"/>
                </a:solidFill>
                <a:latin typeface="微软雅黑"/>
                <a:ea typeface="微软雅黑"/>
                <a:cs typeface="微软雅黑" panose="020b0503020204020204" charset="-122"/>
              </a:defRPr>
            </a:lvl1pPr>
          </a:lstStyle>
          <a:p>
            <a:r>
              <a:rPr err="1">
                <a:solidFill>
                  <a:schemeClr val="lt1"/>
                </a:solidFill>
                <a:latin typeface="汉仪旗黑-85S" panose="00020600040101010101" pitchFamily="18" charset="-122"/>
                <a:ea typeface="汉仪旗黑-85S" panose="00020600040101010101" pitchFamily="18" charset="-122"/>
                <a:sym typeface="微软雅黑"/>
              </a:rPr>
              <a:t>乌尔苏拉形象</a:t>
            </a:r>
            <a:endParaRPr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7"/>
            </p:custDataLst>
          </p:nvPr>
        </p:nvSpPr>
        <p:spPr>
          <a:xfrm>
            <a:off x="508000" y="1384300"/>
            <a:ext cx="10680065" cy="518160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①家族的核心人物：她顽强、勤劳、睿智、执着、独立，并不逊色于她的丈夫，是布恩迪亚家族的灵魂，是整个家族的支撑者。她在丈夫沉迷于各种发明当中时撑起了整个家庭的重担；靠着卖糖果小动物的生意，她使整个家的生活逐渐明朗起来。她是一个伟大的母亲。不管她的丈夫和儿子作出怎样的事,她都能保持清醒并维持这个家。她为孩子们的“孤独入骨”“守旧顽固”等怪癖感到痛心，她深爱着每个孩子，是一个“无所不能”的母亲，给丽贝卡治疗怪癖，熬各种草药给大家治疗失眠症，就是很好的证明。
②马孔多的繁荣，她功不可没。她是一个勤俭能干、善良宽厚的拉丁美洲劳动妇女形象。她是马孔多的创建者之一，也是马孔多理性秩序的中流砥柱和维护者。乌尔苏拉是作者心目中的理想女性。她的命运似乎就是拉丁美洲的命运，或者我们可以说整个拉美的精神都浓缩在乌尔苏拉一人身上。</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8"/>
    </p:custDataLst>
  </p:cSld>
  <p:clrMapOvr>
    <a:masterClrMapping/>
  </p:clrMapOvr>
  <p:transition spd="med"/>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14" name="矩形 1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8" name="矩形 7"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137161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3" name="副标题" title=""/>
          <p:cNvSpPr txBox="1"/>
          <p:nvPr>
            <p:custDataLst>
              <p:tags r:id="rId6"/>
            </p:custDataLst>
          </p:nvPr>
        </p:nvSpPr>
        <p:spPr>
          <a:xfrm>
            <a:off x="457204" y="762007"/>
            <a:ext cx="11277690" cy="457204"/>
          </a:xfrm>
          <a:prstGeom prst="rect">
            <a:avLst/>
          </a:prstGeom>
          <a:noFill/>
          <a:ln w="12700">
            <a:miter lim="400000"/>
          </a:ln>
          <a:extLst>
            <a:ext uri="{909E8E84-426E-40DD-AFC4-6F175D3DCCD1}">
              <a14:hiddenFill xmlns:a14="http://schemas.microsoft.com/office/drawing/2010/main">
                <a:solidFill>
                  <a:schemeClr val="accent3"/>
                </a:solidFill>
              </a14:hiddenFill>
            </a:ext>
          </a:extLst>
        </p:spPr>
        <p:txBody>
          <a:bodyPr lIns="0" tIns="0" rIns="0" bIns="0">
            <a:normAutofit/>
          </a:bodyPr>
          <a:lstStyle>
            <a:defPPr>
              <a:defRPr lang="zh-CN"/>
            </a:defPPr>
            <a:lvl1pPr fontAlgn="auto">
              <a:lnSpc>
                <a:spcPct val="120000"/>
              </a:lnSpc>
              <a:defRPr sz="2000">
                <a:solidFill>
                  <a:srgbClr val="FFFFFF"/>
                </a:solidFill>
                <a:latin typeface="微软雅黑"/>
                <a:ea typeface="微软雅黑"/>
                <a:cs typeface="微软雅黑" panose="020b0503020204020204" charset="-122"/>
              </a:defRPr>
            </a:lvl1pPr>
          </a:lstStyle>
          <a:p>
            <a:r>
              <a:rPr err="1">
                <a:solidFill>
                  <a:schemeClr val="lt1"/>
                </a:solidFill>
                <a:latin typeface="汉仪旗黑-85S" panose="00020600040101010101" pitchFamily="18" charset="-122"/>
                <a:ea typeface="汉仪旗黑-85S" panose="00020600040101010101" pitchFamily="18" charset="-122"/>
                <a:sym typeface="微软雅黑"/>
              </a:rPr>
              <a:t>乌尔苏拉形象</a:t>
            </a:r>
            <a:endParaRPr err="1">
              <a:solidFill>
                <a:schemeClr val="lt1"/>
              </a:solidFill>
              <a:latin typeface="汉仪旗黑-85S" panose="00020600040101010101" pitchFamily="18" charset="-122"/>
              <a:ea typeface="汉仪旗黑-85S" panose="00020600040101010101" pitchFamily="18" charset="-122"/>
              <a:sym typeface="微软雅黑"/>
            </a:endParaRPr>
          </a:p>
        </p:txBody>
      </p:sp>
      <p:cxnSp>
        <p:nvCxnSpPr>
          <p:cNvPr id="10" name="直接连接符 9" title=""/>
          <p:cNvCxnSpPr/>
          <p:nvPr>
            <p:custDataLst>
              <p:tags r:id="rId7"/>
            </p:custDataLst>
          </p:nvPr>
        </p:nvCxnSpPr>
        <p:spPr>
          <a:xfrm>
            <a:off x="2142870" y="1676212"/>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 name="直接连接符 3" title=""/>
          <p:cNvCxnSpPr/>
          <p:nvPr>
            <p:custDataLst>
              <p:tags r:id="rId8"/>
            </p:custDataLst>
          </p:nvPr>
        </p:nvCxnSpPr>
        <p:spPr>
          <a:xfrm>
            <a:off x="2009335" y="1739108"/>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9"/>
            </p:custDataLst>
          </p:nvPr>
        </p:nvCxnSpPr>
        <p:spPr>
          <a:xfrm>
            <a:off x="9817306" y="6125284"/>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10"/>
            </p:custDataLst>
          </p:nvPr>
        </p:nvCxnSpPr>
        <p:spPr>
          <a:xfrm>
            <a:off x="9683771" y="6188180"/>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5" name="Title 6" title=""/>
          <p:cNvSpPr txBox="1"/>
          <p:nvPr>
            <p:custDataLst>
              <p:tags r:id="rId11"/>
            </p:custDataLst>
          </p:nvPr>
        </p:nvSpPr>
        <p:spPr>
          <a:xfrm>
            <a:off x="530860" y="1715770"/>
            <a:ext cx="10448925" cy="473265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lt1"/>
                </a:solidFill>
                <a:uFillTx/>
                <a:latin typeface="微软雅黑"/>
                <a:ea typeface="微软雅黑"/>
                <a:cs typeface="微软雅黑" panose="020b0503020204020204" charset="-122"/>
              </a:rPr>
              <a:t>③她拥有超越其他任何人的人格魅力。伟大的母爱在冷漠的现实、沉重的孤独面前也显得苍白无力——“正当她哀叹自己命不好，认定儿女们的怪癖与猪尾巴同样可怕时，奥雷里亚诺眼神定定地望着她，令她感到一阵茫然”。这种生活使她成为一个独立坚强的人，一个伟大的孤独者。</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12"/>
    </p:custDataLst>
  </p:cSld>
  <p:clrMapOvr>
    <a:masterClrMapping/>
  </p:clrMapOvr>
  <p:transition spd="med"/>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【教学设想】</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cxnSp>
        <p:nvCxnSpPr>
          <p:cNvPr id="10" name="直接连接符 9" title=""/>
          <p:cNvCxnSpPr/>
          <p:nvPr>
            <p:custDataLst>
              <p:tags r:id="rId6"/>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title=""/>
          <p:cNvCxnSpPr/>
          <p:nvPr>
            <p:custDataLst>
              <p:tags r:id="rId7"/>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8"/>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9"/>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title=""/>
          <p:cNvSpPr txBox="1"/>
          <p:nvPr>
            <p:custDataLst>
              <p:tags r:id="rId10"/>
            </p:custDataLst>
          </p:nvPr>
        </p:nvSpPr>
        <p:spPr>
          <a:xfrm>
            <a:off x="503555" y="961390"/>
            <a:ext cx="11231245" cy="568071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altLang="zh-CN" sz="3600" b="1" spc="100">
                <a:ln w="3175">
                  <a:noFill/>
                  <a:prstDash val="dash"/>
                </a:ln>
                <a:solidFill>
                  <a:schemeClr val="lt1"/>
                </a:solidFill>
                <a:uFillTx/>
                <a:latin typeface="微软雅黑"/>
                <a:ea typeface="微软雅黑"/>
                <a:cs typeface="微软雅黑" panose="020b0503020204020204" charset="-122"/>
              </a:rPr>
              <a:t>      </a:t>
            </a:r>
            <a:r>
              <a:rPr lang="zh-CN" altLang="en-US" sz="3600" b="1" spc="100">
                <a:ln w="3175">
                  <a:noFill/>
                  <a:prstDash val="dash"/>
                </a:ln>
                <a:solidFill>
                  <a:schemeClr val="lt1"/>
                </a:solidFill>
                <a:uFillTx/>
                <a:latin typeface="微软雅黑"/>
                <a:ea typeface="微软雅黑"/>
                <a:cs typeface="微软雅黑" panose="020b0503020204020204" charset="-122"/>
              </a:rPr>
              <a:t>《百年孤独（节选）》讲述了一座虚构的城镇“马孔多”里一个家族的百年历史，借此展现了拉丁美洲人民几个世纪的生活和奋斗历程。本课节选的这一部分，写的是马孔多历史的一个转折点—这个偏远、闭塞而又宁静的小村庄，随着商道的开通，开始卷入外部世界的纷纷扰扰。作者通过“失眠症”造成“失忆”这一如真似幻的情节，表现出了马孔多在文明洪流前受到的巨大冲击。
</a:t>
            </a:r>
            <a:endParaRPr lang="zh-CN" altLang="en-US" sz="3600" b="1" spc="100">
              <a:ln w="3175">
                <a:noFill/>
                <a:prstDash val="dash"/>
              </a:ln>
              <a:solidFill>
                <a:schemeClr val="lt1"/>
              </a:solidFill>
              <a:uFillTx/>
              <a:latin typeface="微软雅黑"/>
              <a:ea typeface="微软雅黑"/>
              <a:cs typeface="微软雅黑" panose="020b0503020204020204" charset="-122"/>
            </a:endParaRPr>
          </a:p>
        </p:txBody>
      </p:sp>
    </p:spTree>
    <p:custDataLst>
      <p:tags r:id="rId11"/>
    </p:custDataLst>
  </p:cSld>
  <p:clrMapOvr>
    <a:masterClrMapping/>
  </p:clrMapOvr>
  <p:transition spd="med"/>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文本框 1" title=""/>
          <p:cNvSpPr txBox="1"/>
          <p:nvPr/>
        </p:nvSpPr>
        <p:spPr>
          <a:xfrm>
            <a:off x="4670425" y="2586990"/>
            <a:ext cx="4064000" cy="768350"/>
          </a:xfrm>
          <a:prstGeom prst="rect">
            <a:avLst/>
          </a:prstGeom>
          <a:noFill/>
        </p:spPr>
        <p:txBody>
          <a:bodyPr wrap="square" rtlCol="0">
            <a:spAutoFit/>
          </a:bodyPr>
          <a:lstStyle/>
          <a:p>
            <a:r>
              <a:rPr lang="zh-CN" altLang="en-US" sz="4400" b="1">
                <a:solidFill>
                  <a:schemeClr val="bg1"/>
                </a:solidFill>
              </a:rPr>
              <a:t>第三课时</a:t>
            </a:r>
            <a:endParaRPr lang="zh-CN" altLang="en-US" sz="4400" b="1">
              <a:solidFill>
                <a:schemeClr val="bg1"/>
              </a:solidFill>
            </a:endParaRPr>
          </a:p>
        </p:txBody>
      </p:sp>
    </p:spTree>
    <p:custDataLst>
      <p:tags r:id="rId2"/>
    </p:custDataLst>
  </p:cSld>
  <p:clrMapOvr>
    <a:masterClrMapping/>
  </p:clrMapOvr>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14" name="矩形 1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8" name="矩形 7"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137161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3" name="副标题" title=""/>
          <p:cNvSpPr txBox="1"/>
          <p:nvPr>
            <p:custDataLst>
              <p:tags r:id="rId6"/>
            </p:custDataLst>
          </p:nvPr>
        </p:nvSpPr>
        <p:spPr>
          <a:xfrm>
            <a:off x="457204" y="762007"/>
            <a:ext cx="11277690" cy="457204"/>
          </a:xfrm>
          <a:prstGeom prst="rect">
            <a:avLst/>
          </a:prstGeom>
          <a:noFill/>
          <a:ln w="12700">
            <a:miter lim="400000"/>
          </a:ln>
          <a:extLst>
            <a:ext uri="{909E8E84-426E-40DD-AFC4-6F175D3DCCD1}">
              <a14:hiddenFill xmlns:a14="http://schemas.microsoft.com/office/drawing/2010/main">
                <a:solidFill>
                  <a:schemeClr val="accent3"/>
                </a:solidFill>
              </a14:hiddenFill>
            </a:ext>
          </a:extLst>
        </p:spPr>
        <p:txBody>
          <a:bodyPr lIns="0" tIns="0" rIns="0" bIns="0">
            <a:normAutofit/>
          </a:bodyPr>
          <a:lstStyle>
            <a:defPPr>
              <a:defRPr lang="zh-CN"/>
            </a:defPPr>
            <a:lvl1pPr fontAlgn="auto">
              <a:lnSpc>
                <a:spcPct val="120000"/>
              </a:lnSpc>
              <a:defRPr sz="2000">
                <a:solidFill>
                  <a:srgbClr val="FFFFFF"/>
                </a:solidFill>
                <a:latin typeface="微软雅黑"/>
                <a:ea typeface="微软雅黑"/>
                <a:cs typeface="微软雅黑" panose="020b0503020204020204" charset="-122"/>
              </a:defRPr>
            </a:lvl1pPr>
          </a:lstStyle>
          <a:p>
            <a:r>
              <a:rPr lang="en-US" err="1">
                <a:solidFill>
                  <a:schemeClr val="lt1"/>
                </a:solidFill>
                <a:latin typeface="汉仪旗黑-85S" panose="00020600040101010101" pitchFamily="18" charset="-122"/>
                <a:ea typeface="汉仪旗黑-85S" panose="00020600040101010101" pitchFamily="18" charset="-122"/>
                <a:sym typeface="微软雅黑"/>
              </a:rPr>
              <a:t>4.</a:t>
            </a:r>
            <a:r>
              <a:rPr err="1">
                <a:solidFill>
                  <a:schemeClr val="lt1"/>
                </a:solidFill>
                <a:latin typeface="汉仪旗黑-85S" panose="00020600040101010101" pitchFamily="18" charset="-122"/>
                <a:ea typeface="汉仪旗黑-85S" panose="00020600040101010101" pitchFamily="18" charset="-122"/>
                <a:sym typeface="微软雅黑"/>
              </a:rPr>
              <a:t>丽贝卡是一个怎样的人？如何理解丽贝卡吃土的情节？</a:t>
            </a:r>
            <a:endParaRPr err="1">
              <a:solidFill>
                <a:schemeClr val="lt1"/>
              </a:solidFill>
              <a:latin typeface="汉仪旗黑-85S" panose="00020600040101010101" pitchFamily="18" charset="-122"/>
              <a:ea typeface="汉仪旗黑-85S" panose="00020600040101010101" pitchFamily="18" charset="-122"/>
              <a:sym typeface="微软雅黑"/>
            </a:endParaRPr>
          </a:p>
        </p:txBody>
      </p:sp>
      <p:cxnSp>
        <p:nvCxnSpPr>
          <p:cNvPr id="10" name="直接连接符 9" title=""/>
          <p:cNvCxnSpPr/>
          <p:nvPr>
            <p:custDataLst>
              <p:tags r:id="rId7"/>
            </p:custDataLst>
          </p:nvPr>
        </p:nvCxnSpPr>
        <p:spPr>
          <a:xfrm>
            <a:off x="2142870" y="1676212"/>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 name="直接连接符 3" title=""/>
          <p:cNvCxnSpPr/>
          <p:nvPr>
            <p:custDataLst>
              <p:tags r:id="rId8"/>
            </p:custDataLst>
          </p:nvPr>
        </p:nvCxnSpPr>
        <p:spPr>
          <a:xfrm>
            <a:off x="2009335" y="1739108"/>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9"/>
            </p:custDataLst>
          </p:nvPr>
        </p:nvCxnSpPr>
        <p:spPr>
          <a:xfrm>
            <a:off x="9817306" y="6125284"/>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10"/>
            </p:custDataLst>
          </p:nvPr>
        </p:nvCxnSpPr>
        <p:spPr>
          <a:xfrm>
            <a:off x="9683771" y="6188180"/>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5" name="Title 6" title=""/>
          <p:cNvSpPr txBox="1"/>
          <p:nvPr>
            <p:custDataLst>
              <p:tags r:id="rId11"/>
            </p:custDataLst>
          </p:nvPr>
        </p:nvSpPr>
        <p:spPr>
          <a:xfrm>
            <a:off x="566420" y="1423035"/>
            <a:ext cx="11074400" cy="506730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lt1"/>
                </a:solidFill>
                <a:uFillTx/>
                <a:latin typeface="微软雅黑"/>
                <a:ea typeface="微软雅黑"/>
                <a:cs typeface="微软雅黑" panose="020b0503020204020204" charset="-122"/>
              </a:rPr>
              <a:t>明确：①丽贝卡是一个不期而至的小女孩。她带着父母的骨殖来到布恩迪亚家里，孤僻、美丽的外表下包裹着充满欲望的内心。她带来过差点让整个村子覆灭的失眠症，她在内心充满渴望与孤独时疯狂地吃着土。她像乌尔苏拉一样倔强、坚强，能够把苦难化作生存下去的勇气。
②“土”就是丽贝卡孤独的代表，对吃土有所执念的丽贝卡，并不喜欢混着蚯蚓的湿土味道，但却戒不掉这种味道。当她内心感到孤独时，苦涩的土的味道是唯一能够排解她痛苦的良方。</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12"/>
    </p:custDataLst>
  </p:cSld>
  <p:clrMapOvr>
    <a:masterClrMapping/>
  </p:clrMapOvr>
  <p:transition spd="med"/>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84710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6"/>
            </p:custDataLst>
          </p:nvPr>
        </p:nvSpPr>
        <p:spPr>
          <a:xfrm>
            <a:off x="359410" y="945515"/>
            <a:ext cx="11572875" cy="584073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5.小说中所写的这些情节有何象征意义？哪些情节表现魔幻的特点？
明确：①马孔多的居民失眠症蔓延之后都失眠了，不久又患上了健忘症，连日常用品的名字都忘了，于是只好在每件物品上贴上标签，注明名称、用途等信息。可是遗忘仍然以一种不可挽回的状态蔓延下去。失眠症最可怕之处不在于让人毫无倦意不能入睡，而是会不可逆转的恶化到更严重的境地：失忆。患者会慢慢习惯无眠的状态，然后开始淡忘童年的记忆，继之以事物的名称和概念，最后是各人的身份，以至失去自我，沦为没有过往的白痴。
这个情节的象征意义是耐人寻味的，这个经历了许多沧桑变化的马孔多小镇，正是拉丁美洲大陆的象征。作者在这里通过对马孔多居民患失眠症的描写，暗指拉丁美洲人民由于无法摆脱愚昧落后、孤独封闭和与世隔绝的生活，在外来文化的影响下，正在逐渐麻木的遗忘了自己的历史和文化，遗忘想要摆脱命运控制的初衷。</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818526"/>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深入研读</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6"/>
            </p:custDataLst>
          </p:nvPr>
        </p:nvSpPr>
        <p:spPr>
          <a:xfrm>
            <a:off x="501015" y="662940"/>
            <a:ext cx="11197590" cy="603186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②如奥雷里亚诺的预言，他仿佛能够看到未来的事情，让人感到不可思议；又如人们得了失眠症之后，"在这种清醒的梦幻中，他们不仅能看到自己梦中的形象，还能看到别人梦见的景象。一时间家里仿佛满是访客。丽贝卡坐在厨房角落里的摇椅上，梦见一个和自己相貌极其相似的男人，他身着白色亚麻衣裳，衬衫领口别着一粒金扣，给她带来一束玫瑰。陪伴他的还有一位女士，用纤细的手指拣出一支玫瑰簪在她发间"，这些奇幻的因素与真实的描写水乳交融，使作品呈现出一个似真似幻，亦真亦幻的魔幻世界，增添了许多神秘气氛和拉丁美洲的地域色彩。
③乌尔苏拉看见了丽贝卡梦中出现的她的父母亲是虚幻的，但在细节刻画上却又很逼真：丽贝卡的父亲“身着白色亚麻衣裳，衬衫领口别着一粒金扣，给她带来一束玫瑰”；她的母亲“用纤细的手指拣出一枝玫瑰簪在她发间”。给人以视、听觉上的真实感，从而构成了“似真非真、似梦非梦”的艺术境界。</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432442"/>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11" name="Title 6" title=""/>
          <p:cNvSpPr txBox="1"/>
          <p:nvPr>
            <p:custDataLst>
              <p:tags r:id="rId5"/>
            </p:custDataLst>
          </p:nvPr>
        </p:nvSpPr>
        <p:spPr>
          <a:xfrm>
            <a:off x="386715" y="608965"/>
            <a:ext cx="11430000" cy="605028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6.本文哪些情节体现了魔幻现实主义“用魔幻的内容来表现现实生活”的原则？
明确：本文以现实为基础，将现实与神话、传说等结合起来，经过巧妙的构思、想象和夸张再现，使情节既呈魔幻性又具现实性。比如：①“每隔半小时镇上便响起同一乐曲的欢快和弦，一到正午更是蔚为壮观，所有时钟分秒不差地同时奏响整曲华尔兹”是魔幻的，但表现的何塞 阿尔卡蒂奧 布恩迪亚发明实干的精神是现实的；②没有下葬的骨殖，“一刻不停地发出咯啦咯啦的响声”，“总在意想不到的地方出现”，是魔幻的，但丽贝卡的帆布口袋里装着她父母的骨殖是现实的；③失眠症的传染这一情节是魔幻的，但失忆症的表现以及具体的抵御方法又是现实的。
7.随着马孔多的变化，何塞 阿尔卡蒂奥 布恩迪亚发生了怎样的变化？你是如何看待这</a:t>
            </a:r>
            <a:r>
              <a:rPr lang="zh-CN" altLang="en-US" sz="2400" b="1" spc="100">
                <a:ln w="3175">
                  <a:noFill/>
                  <a:prstDash val="dash"/>
                </a:ln>
                <a:solidFill>
                  <a:schemeClr val="lt1"/>
                </a:solidFill>
                <a:uFillTx/>
                <a:latin typeface="微软雅黑"/>
                <a:ea typeface="微软雅黑"/>
                <a:cs typeface="微软雅黑" panose="020b0503020204020204" charset="-122"/>
                <a:sym typeface="+mn-ea"/>
              </a:rPr>
              <a:t>一人物的？</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6"/>
    </p:custDataLst>
  </p:cSld>
  <p:clrMapOvr>
    <a:masterClrMapping/>
  </p:clrMapOvr>
  <p:transition spd="med"/>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410852"/>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cxnSp>
        <p:nvCxnSpPr>
          <p:cNvPr id="10" name="直接连接符 9" title=""/>
          <p:cNvCxnSpPr/>
          <p:nvPr>
            <p:custDataLst>
              <p:tags r:id="rId5"/>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title=""/>
          <p:cNvCxnSpPr/>
          <p:nvPr>
            <p:custDataLst>
              <p:tags r:id="rId6"/>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7"/>
            </p:custDataLst>
          </p:nvPr>
        </p:nvCxnSpPr>
        <p:spPr>
          <a:xfrm>
            <a:off x="10166179" y="608516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8"/>
            </p:custDataLst>
          </p:nvPr>
        </p:nvCxnSpPr>
        <p:spPr>
          <a:xfrm>
            <a:off x="10020125" y="615396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title=""/>
          <p:cNvSpPr txBox="1"/>
          <p:nvPr>
            <p:custDataLst>
              <p:tags r:id="rId9"/>
            </p:custDataLst>
          </p:nvPr>
        </p:nvSpPr>
        <p:spPr>
          <a:xfrm>
            <a:off x="366395" y="394335"/>
            <a:ext cx="11481435" cy="6158865"/>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3200" b="1" spc="100">
                <a:ln w="3175">
                  <a:noFill/>
                  <a:prstDash val="dash"/>
                </a:ln>
                <a:solidFill>
                  <a:schemeClr val="lt1"/>
                </a:solidFill>
                <a:uFillTx/>
                <a:latin typeface="微软雅黑"/>
                <a:ea typeface="微软雅黑"/>
                <a:cs typeface="微软雅黑" panose="020b0503020204020204" charset="-122"/>
              </a:rPr>
              <a:t>
明确：（1）变化：何塞 阿尔卡蒂奥 布恩迪亚“着迷于眼前的现实”，“暂时从幻想的种种煎熬中解脱出来，很快便营造出一种井然有序的实干氛围”。他用音乐钟代替以歌声报时的群鸟，用巴旦杏代替金合欢，并且发现了能使树木经久不衰的方法。他以惊人的智慧和实干精神，推动马孔多从原始乌托邦进入现代社会。
（2）何塞 阿尔卡蒂奥 布恩迪亚身上体现了人类对科学文明的向往，代表着一种积极进取、不懈探索的开拓精神。但由于他的思维超越了常人对科学认知的极限，故而陷入无人理解的神秘之境，终身备受孤独的折磨。</a:t>
            </a:r>
            <a:endParaRPr lang="zh-CN" altLang="en-US" sz="3200" b="1" spc="100">
              <a:ln w="3175">
                <a:noFill/>
                <a:prstDash val="dash"/>
              </a:ln>
              <a:solidFill>
                <a:schemeClr val="lt1"/>
              </a:solidFill>
              <a:uFillTx/>
              <a:latin typeface="微软雅黑"/>
              <a:ea typeface="微软雅黑"/>
              <a:cs typeface="微软雅黑" panose="020b0503020204020204" charset="-122"/>
            </a:endParaRPr>
          </a:p>
        </p:txBody>
      </p:sp>
    </p:spTree>
    <p:custDataLst>
      <p:tags r:id="rId10"/>
    </p:custDataLst>
  </p:cSld>
  <p:clrMapOvr>
    <a:masterClrMapping/>
  </p:clrMapOvr>
  <p:transition spd="med"/>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379099" y="347352"/>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11" name="Title 6" title=""/>
          <p:cNvSpPr txBox="1"/>
          <p:nvPr>
            <p:custDataLst>
              <p:tags r:id="rId5"/>
            </p:custDataLst>
          </p:nvPr>
        </p:nvSpPr>
        <p:spPr>
          <a:xfrm>
            <a:off x="379095" y="412750"/>
            <a:ext cx="11461750" cy="644525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8.“失眠症”给人们的生活带来了哪些困扰？如何理解这一情节的隐喻作用？
明确：（1）“失眠症最可怕之处不在于让人毫无倦意不能入睡，而是会不可逆转地恶化到更严重的境地：遗忘。”遗忘童年的记忆、事物的名称和概念、各人的身份，以至失去自我。
（2）为了防止灾难扩展到大泽区的其他村镇，马孔多人采取了卓有成效的隔离措施；为了抵御失忆，奥雷里亚诺想了个办法，给每样东西贴上标签，注明名称、解释功用。贴上标签，是让人们记住曾经发生过的事，不要在文明洪流面前忘记历史，失去自己的“童年”也就失去了自我；有效隔离，是为了不让马孔多人的遗忘症，扩展到整个地区乃至整个国家，因为这一疾病具有群体性、传染性的特征。作者以马孔多人日常生活中的遗忘症，来象征世人中普遍存在的历史健忘症，告诫人们不要忘记本民族的历史。</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6"/>
    </p:custDataLst>
  </p:cSld>
  <p:clrMapOvr>
    <a:masterClrMapping/>
  </p:clrMapOvr>
  <p:transition spd="med"/>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393069" y="38227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11" name="Title 6" title=""/>
          <p:cNvSpPr txBox="1"/>
          <p:nvPr>
            <p:custDataLst>
              <p:tags r:id="rId5"/>
            </p:custDataLst>
          </p:nvPr>
        </p:nvSpPr>
        <p:spPr>
          <a:xfrm>
            <a:off x="323215" y="574040"/>
            <a:ext cx="11482070" cy="593026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9、理解“孤独”的含义。
小说为何定名为“孤独”？怎样理解“孤独”的含义？
明确：①“孤独”揭示了小说的主题。
②马孔多是“孤独”的，它位置偏僻，难与外界沟通，与现代科技文明隔绝；布恩迪亚家族是“孤独”的，家庭人员缺少沟通；马孔多的居民是“孤独”的，他们自闭，落后，不知进取。
作者用大量笔墨来描写这种孤独所造成的愚昧、落后、保守、僵化的现象，是为了让读者感受到这种孤独不仅弥漫在布恩迪亚家族和马孔多镇，而且渗入了整个社会，成为民族发展和国家进步的一大包袱。作者以“百年孤独”为题，“百年”表示年代久长，意在引起读者思考，造成马孔多——实际上是拉丁美洲的缩影百年孤独的原因，探索打破这种状态的根本途径，表达了作者强烈的民族责任心。正如鲁迅先生所说，“不在沉默中爆发，就在沉默中灭亡”，如果不从“孤独”中醒来，民族只有灭亡。</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6"/>
    </p:custDataLst>
  </p:cSld>
  <p:clrMapOvr>
    <a:masterClrMapping/>
  </p:clrMapOvr>
  <p:transition spd="med"/>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14" name="矩形 1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8" name="矩形 7"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137161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鉴赏要点</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3" name="副标题" title=""/>
          <p:cNvSpPr txBox="1"/>
          <p:nvPr>
            <p:custDataLst>
              <p:tags r:id="rId6"/>
            </p:custDataLst>
          </p:nvPr>
        </p:nvSpPr>
        <p:spPr>
          <a:xfrm>
            <a:off x="457204" y="762007"/>
            <a:ext cx="11277690" cy="457204"/>
          </a:xfrm>
          <a:prstGeom prst="rect">
            <a:avLst/>
          </a:prstGeom>
          <a:noFill/>
          <a:ln w="12700">
            <a:miter lim="400000"/>
          </a:ln>
          <a:extLst>
            <a:ext uri="{909E8E84-426E-40DD-AFC4-6F175D3DCCD1}">
              <a14:hiddenFill xmlns:a14="http://schemas.microsoft.com/office/drawing/2010/main">
                <a:solidFill>
                  <a:schemeClr val="accent3"/>
                </a:solidFill>
              </a14:hiddenFill>
            </a:ext>
          </a:extLst>
        </p:spPr>
        <p:txBody>
          <a:bodyPr lIns="0" tIns="0" rIns="0" bIns="0">
            <a:normAutofit/>
          </a:bodyPr>
          <a:lstStyle>
            <a:defPPr>
              <a:defRPr lang="zh-CN"/>
            </a:defPPr>
            <a:lvl1pPr fontAlgn="auto">
              <a:lnSpc>
                <a:spcPct val="120000"/>
              </a:lnSpc>
              <a:defRPr sz="2000">
                <a:solidFill>
                  <a:srgbClr val="FFFFFF"/>
                </a:solidFill>
                <a:latin typeface="微软雅黑"/>
                <a:ea typeface="微软雅黑"/>
                <a:cs typeface="微软雅黑" panose="020b0503020204020204" charset="-122"/>
              </a:defRPr>
            </a:lvl1pPr>
          </a:lstStyle>
          <a:p>
            <a:r>
              <a:rPr err="1">
                <a:solidFill>
                  <a:schemeClr val="lt1"/>
                </a:solidFill>
                <a:latin typeface="汉仪旗黑-85S" panose="00020600040101010101" pitchFamily="18" charset="-122"/>
                <a:ea typeface="汉仪旗黑-85S" panose="00020600040101010101" pitchFamily="18" charset="-122"/>
                <a:cs typeface="汉仪旗黑-85S" panose="00020600040101010101" pitchFamily="18" charset="-122"/>
                <a:sym typeface="微软雅黑"/>
              </a:rPr>
              <a:t>本文的叙事有什么特色?</a:t>
            </a:r>
            <a:endParaRPr err="1">
              <a:solidFill>
                <a:schemeClr val="lt1"/>
              </a:solidFill>
              <a:latin typeface="汉仪旗黑-85S" panose="00020600040101010101" pitchFamily="18" charset="-122"/>
              <a:ea typeface="汉仪旗黑-85S" panose="00020600040101010101" pitchFamily="18" charset="-122"/>
              <a:cs typeface="汉仪旗黑-85S" panose="00020600040101010101" pitchFamily="18" charset="-122"/>
              <a:sym typeface="微软雅黑"/>
            </a:endParaRPr>
          </a:p>
        </p:txBody>
      </p:sp>
      <p:cxnSp>
        <p:nvCxnSpPr>
          <p:cNvPr id="10" name="直接连接符 9" title=""/>
          <p:cNvCxnSpPr/>
          <p:nvPr>
            <p:custDataLst>
              <p:tags r:id="rId7"/>
            </p:custDataLst>
          </p:nvPr>
        </p:nvCxnSpPr>
        <p:spPr>
          <a:xfrm>
            <a:off x="2142870" y="1676212"/>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 name="直接连接符 3" title=""/>
          <p:cNvCxnSpPr/>
          <p:nvPr>
            <p:custDataLst>
              <p:tags r:id="rId8"/>
            </p:custDataLst>
          </p:nvPr>
        </p:nvCxnSpPr>
        <p:spPr>
          <a:xfrm>
            <a:off x="2009335" y="1739108"/>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title=""/>
          <p:cNvCxnSpPr/>
          <p:nvPr>
            <p:custDataLst>
              <p:tags r:id="rId9"/>
            </p:custDataLst>
          </p:nvPr>
        </p:nvCxnSpPr>
        <p:spPr>
          <a:xfrm>
            <a:off x="9817306" y="6125284"/>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title=""/>
          <p:cNvCxnSpPr/>
          <p:nvPr>
            <p:custDataLst>
              <p:tags r:id="rId10"/>
            </p:custDataLst>
          </p:nvPr>
        </p:nvCxnSpPr>
        <p:spPr>
          <a:xfrm>
            <a:off x="9683771" y="6188180"/>
            <a:ext cx="364740" cy="36474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5" name="Title 6" title=""/>
          <p:cNvSpPr txBox="1"/>
          <p:nvPr>
            <p:custDataLst>
              <p:tags r:id="rId11"/>
            </p:custDataLst>
          </p:nvPr>
        </p:nvSpPr>
        <p:spPr>
          <a:xfrm>
            <a:off x="388620" y="1597025"/>
            <a:ext cx="11073130" cy="495681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800" b="1" spc="100">
                <a:ln w="3175">
                  <a:noFill/>
                  <a:prstDash val="dash"/>
                </a:ln>
                <a:solidFill>
                  <a:schemeClr val="lt1"/>
                </a:solidFill>
                <a:uFillTx/>
                <a:latin typeface="微软雅黑"/>
                <a:ea typeface="微软雅黑"/>
                <a:cs typeface="微软雅黑" panose="020b0503020204020204" charset="-122"/>
              </a:rPr>
              <a:t>明确：叙事时间上将过去、现在、未来交织在一起,叙事者从在叙事时间上带有模糊性的“现在”出发,陈述“将来”可能会发生的事,而这发生的事又指向遥远的“过去”,这个循环往复的时间结构使人物的命运与时间交织在一起,人物不管采取怎样的行动反抗命运,在时间的流动下,该来的终将来临,命运轮回无法摆脱。这就使小说从开头就蒙上了无可逃脱的宿命色彩。</a:t>
            </a:r>
            <a:endParaRPr lang="zh-CN" altLang="en-US" sz="2800" b="1" spc="100">
              <a:ln w="3175">
                <a:noFill/>
                <a:prstDash val="dash"/>
              </a:ln>
              <a:solidFill>
                <a:schemeClr val="lt1"/>
              </a:solidFill>
              <a:uFillTx/>
              <a:latin typeface="微软雅黑"/>
              <a:ea typeface="微软雅黑"/>
              <a:cs typeface="微软雅黑" panose="020b0503020204020204" charset="-122"/>
            </a:endParaRPr>
          </a:p>
        </p:txBody>
      </p:sp>
    </p:spTree>
    <p:custDataLst>
      <p:tags r:id="rId12"/>
    </p:custDataLst>
  </p:cSld>
  <p:clrMapOvr>
    <a:masterClrMapping/>
  </p:clrMapOvr>
  <p:transition spd="med"/>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137161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鉴赏要点</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3" name="副标题" title=""/>
          <p:cNvSpPr txBox="1"/>
          <p:nvPr>
            <p:custDataLst>
              <p:tags r:id="rId6"/>
            </p:custDataLst>
          </p:nvPr>
        </p:nvSpPr>
        <p:spPr>
          <a:xfrm>
            <a:off x="457204" y="762007"/>
            <a:ext cx="11277690" cy="457204"/>
          </a:xfrm>
          <a:prstGeom prst="rect">
            <a:avLst/>
          </a:prstGeom>
          <a:noFill/>
          <a:ln w="12700">
            <a:miter lim="400000"/>
          </a:ln>
          <a:extLst>
            <a:ext uri="{909E8E84-426E-40DD-AFC4-6F175D3DCCD1}">
              <a14:hiddenFill xmlns:a14="http://schemas.microsoft.com/office/drawing/2010/main">
                <a:solidFill>
                  <a:schemeClr val="accent3"/>
                </a:solidFill>
              </a14:hiddenFill>
            </a:ext>
          </a:extLst>
        </p:spPr>
        <p:txBody>
          <a:bodyPr lIns="0" tIns="0" rIns="0" bIns="0">
            <a:normAutofit/>
          </a:bodyPr>
          <a:lstStyle>
            <a:defPPr>
              <a:defRPr lang="zh-CN"/>
            </a:defPPr>
            <a:lvl1pPr fontAlgn="auto">
              <a:lnSpc>
                <a:spcPct val="120000"/>
              </a:lnSpc>
              <a:defRPr sz="2000">
                <a:solidFill>
                  <a:srgbClr val="FFFFFF"/>
                </a:solidFill>
                <a:latin typeface="微软雅黑"/>
                <a:ea typeface="微软雅黑"/>
                <a:cs typeface="微软雅黑" panose="020b0503020204020204" charset="-122"/>
              </a:defRPr>
            </a:lvl1pPr>
          </a:lstStyle>
          <a:p>
            <a:r>
              <a:rPr err="1">
                <a:solidFill>
                  <a:schemeClr val="lt1"/>
                </a:solidFill>
                <a:latin typeface="汉仪旗黑-85S" panose="00020600040101010101" pitchFamily="18" charset="-122"/>
                <a:ea typeface="汉仪旗黑-85S" panose="00020600040101010101" pitchFamily="18" charset="-122"/>
                <a:sym typeface="微软雅黑"/>
              </a:rPr>
              <a:t>本文有哪些艺术特色？</a:t>
            </a:r>
            <a:endParaRPr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7"/>
            </p:custDataLst>
          </p:nvPr>
        </p:nvSpPr>
        <p:spPr>
          <a:xfrm>
            <a:off x="556895" y="1536700"/>
            <a:ext cx="10553065" cy="473773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3200" b="1" spc="100">
                <a:ln w="3175">
                  <a:noFill/>
                  <a:prstDash val="dash"/>
                </a:ln>
                <a:solidFill>
                  <a:schemeClr val="lt1"/>
                </a:solidFill>
                <a:uFillTx/>
                <a:latin typeface="微软雅黑"/>
                <a:ea typeface="微软雅黑"/>
                <a:cs typeface="微软雅黑" panose="020b0503020204020204" charset="-122"/>
              </a:rPr>
              <a:t>明确：①象征手法的巧妙运用
本文中，作者对健忘症的描写具有象征意义，实质上包含了他对哥伦比亚以及拉丁美洲历史的反思和清醒的批评精神，生动形象地表达了作者对社会现实问题的看法。</a:t>
            </a:r>
            <a:endParaRPr lang="zh-CN" altLang="en-US" sz="3200" b="1" spc="100">
              <a:ln w="3175">
                <a:noFill/>
                <a:prstDash val="dash"/>
              </a:ln>
              <a:solidFill>
                <a:schemeClr val="lt1"/>
              </a:solidFill>
              <a:uFillTx/>
              <a:latin typeface="微软雅黑"/>
              <a:ea typeface="微软雅黑"/>
              <a:cs typeface="微软雅黑" panose="020b0503020204020204" charset="-122"/>
            </a:endParaRPr>
          </a:p>
        </p:txBody>
      </p:sp>
    </p:spTree>
    <p:custDataLst>
      <p:tags r:id="rId8"/>
    </p:custDataLst>
  </p:cSld>
  <p:clrMapOvr>
    <a:masterClrMapping/>
  </p:clrMapOvr>
  <p:transition spd="med"/>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文本框 1" title=""/>
          <p:cNvSpPr txBox="1"/>
          <p:nvPr/>
        </p:nvSpPr>
        <p:spPr>
          <a:xfrm>
            <a:off x="219710" y="224155"/>
            <a:ext cx="11901805" cy="6588125"/>
          </a:xfrm>
          <a:prstGeom prst="rect">
            <a:avLst/>
          </a:prstGeom>
          <a:noFill/>
        </p:spPr>
        <p:txBody>
          <a:bodyPr wrap="square" rtlCol="0" anchor="t">
            <a:noAutofit/>
          </a:bodyPr>
          <a:lstStyle/>
          <a:p>
            <a:pPr algn="l" fontAlgn="auto">
              <a:lnSpc>
                <a:spcPct val="120000"/>
              </a:lnSpc>
              <a:spcAft>
                <a:spcPts val="800"/>
              </a:spcAft>
            </a:pPr>
            <a:r>
              <a:rPr lang="zh-CN" altLang="en-US" sz="3200" b="1" spc="100">
                <a:ln w="3175">
                  <a:noFill/>
                  <a:prstDash val="dash"/>
                </a:ln>
                <a:solidFill>
                  <a:schemeClr val="lt1"/>
                </a:solidFill>
                <a:uFillTx/>
                <a:latin typeface="微软雅黑"/>
                <a:ea typeface="微软雅黑"/>
                <a:cs typeface="微软雅黑" panose="020b0503020204020204" charset="-122"/>
                <a:sym typeface="+mn-ea"/>
              </a:rPr>
              <a:t>【教学目标】
1.理解小说标题的含义，探讨造成马孔多百年孤独的原因，进而探索造成拉丁美洲孤独的原因。
2.了解作者创作目的，探究小说主旨。</a:t>
            </a:r>
            <a:endParaRPr lang="zh-CN" altLang="en-US" sz="3200" b="1" spc="100">
              <a:ln w="3175">
                <a:noFill/>
                <a:prstDash val="dash"/>
              </a:ln>
              <a:solidFill>
                <a:schemeClr val="lt1"/>
              </a:solidFill>
              <a:uFillTx/>
              <a:latin typeface="微软雅黑"/>
              <a:ea typeface="微软雅黑"/>
              <a:cs typeface="微软雅黑" panose="020b0503020204020204" charset="-122"/>
              <a:sym typeface="+mn-ea"/>
            </a:endParaRPr>
          </a:p>
          <a:p>
            <a:pPr algn="l" fontAlgn="auto">
              <a:lnSpc>
                <a:spcPct val="120000"/>
              </a:lnSpc>
              <a:spcAft>
                <a:spcPts val="800"/>
              </a:spcAft>
            </a:pPr>
            <a:r>
              <a:rPr lang="en-US" altLang="zh-CN" sz="3200" b="1" spc="150">
                <a:solidFill>
                  <a:schemeClr val="lt1"/>
                </a:solidFill>
                <a:uFillTx/>
                <a:latin typeface="汉仪旗黑-85S" panose="00020600040101010101" pitchFamily="18" charset="-122"/>
                <a:ea typeface="汉仪旗黑-85S" panose="00020600040101010101" pitchFamily="18" charset="-122"/>
                <a:cs typeface="汉仪旗黑-85S" panose="00020600040101010101" pitchFamily="18" charset="-122"/>
                <a:sym typeface="+mn-ea"/>
              </a:rPr>
              <a:t>3.引导学生正确面对人生孤独困境，树立积极进取人生观。</a:t>
            </a:r>
            <a:endParaRPr lang="en-US" altLang="zh-CN" sz="3200" b="1" spc="150">
              <a:solidFill>
                <a:schemeClr val="lt1"/>
              </a:solidFill>
              <a:uFillTx/>
              <a:latin typeface="汉仪旗黑-85S" panose="00020600040101010101" pitchFamily="18" charset="-122"/>
              <a:ea typeface="汉仪旗黑-85S" panose="00020600040101010101" pitchFamily="18" charset="-122"/>
              <a:cs typeface="汉仪旗黑-85S" panose="00020600040101010101" pitchFamily="18" charset="-122"/>
              <a:sym typeface="+mn-ea"/>
            </a:endParaRPr>
          </a:p>
          <a:p>
            <a:pPr algn="l" fontAlgn="auto">
              <a:lnSpc>
                <a:spcPct val="120000"/>
              </a:lnSpc>
              <a:spcAft>
                <a:spcPts val="800"/>
              </a:spcAft>
            </a:pPr>
            <a:r>
              <a:rPr lang="da-DK" altLang="zh-CN" sz="3200" b="1" spc="300">
                <a:solidFill>
                  <a:schemeClr val="lt1"/>
                </a:solidFill>
                <a:uFillTx/>
                <a:latin typeface="微软雅黑"/>
                <a:ea typeface="微软雅黑"/>
                <a:sym typeface="Arial" panose="020b0604020202020204" pitchFamily="34" charset="0"/>
              </a:rPr>
              <a:t>【教学重点】</a:t>
            </a:r>
            <a:endParaRPr lang="da-DK" altLang="zh-CN" sz="3200" b="1" spc="300">
              <a:solidFill>
                <a:schemeClr val="lt1"/>
              </a:solidFill>
              <a:uFillTx/>
              <a:latin typeface="微软雅黑"/>
              <a:ea typeface="微软雅黑"/>
              <a:sym typeface="Arial" panose="020b0604020202020204" pitchFamily="34" charset="0"/>
            </a:endParaRPr>
          </a:p>
          <a:p>
            <a:pPr algn="l" fontAlgn="auto">
              <a:lnSpc>
                <a:spcPct val="120000"/>
              </a:lnSpc>
              <a:spcAft>
                <a:spcPts val="800"/>
              </a:spcAft>
            </a:pPr>
            <a:r>
              <a:rPr lang="da-DK" altLang="zh-CN" sz="3200" b="1" spc="300">
                <a:solidFill>
                  <a:schemeClr val="lt1"/>
                </a:solidFill>
                <a:uFillTx/>
                <a:latin typeface="微软雅黑"/>
                <a:ea typeface="微软雅黑"/>
                <a:cs typeface="微软雅黑" panose="020b0503020204020204" charset="-122"/>
                <a:sym typeface="Arial" panose="020b0604020202020204" pitchFamily="34" charset="0"/>
              </a:rPr>
              <a:t>分析本文的象征意味，以及如何体现“魔幻现实主义”的。</a:t>
            </a:r>
            <a:endParaRPr lang="da-DK" altLang="zh-CN" sz="3200" b="1" spc="300">
              <a:solidFill>
                <a:schemeClr val="lt1"/>
              </a:solidFill>
              <a:uFillTx/>
              <a:latin typeface="微软雅黑"/>
              <a:ea typeface="微软雅黑"/>
              <a:cs typeface="微软雅黑" panose="020b0503020204020204" charset="-122"/>
              <a:sym typeface="Arial" panose="020b0604020202020204" pitchFamily="34" charset="0"/>
            </a:endParaRPr>
          </a:p>
          <a:p>
            <a:pPr algn="l" fontAlgn="auto">
              <a:lnSpc>
                <a:spcPct val="120000"/>
              </a:lnSpc>
              <a:spcAft>
                <a:spcPts val="800"/>
              </a:spcAft>
            </a:pPr>
            <a:r>
              <a:rPr lang="da-DK" altLang="zh-CN" sz="3200" b="1" spc="300">
                <a:solidFill>
                  <a:schemeClr val="lt1"/>
                </a:solidFill>
                <a:uFillTx/>
                <a:latin typeface="微软雅黑"/>
                <a:ea typeface="微软雅黑"/>
                <a:sym typeface="Arial" panose="020b0604020202020204" pitchFamily="34" charset="0"/>
              </a:rPr>
              <a:t>【教学难点】</a:t>
            </a:r>
            <a:endParaRPr lang="da-DK" altLang="zh-CN" sz="3200" b="1" spc="300">
              <a:solidFill>
                <a:schemeClr val="lt1"/>
              </a:solidFill>
              <a:uFillTx/>
              <a:latin typeface="微软雅黑"/>
              <a:ea typeface="微软雅黑"/>
              <a:sym typeface="Arial" panose="020b0604020202020204" pitchFamily="34" charset="0"/>
            </a:endParaRPr>
          </a:p>
          <a:p>
            <a:pPr algn="l" fontAlgn="auto">
              <a:lnSpc>
                <a:spcPct val="120000"/>
              </a:lnSpc>
              <a:spcAft>
                <a:spcPts val="800"/>
              </a:spcAft>
            </a:pPr>
            <a:r>
              <a:rPr lang="da-DK" altLang="zh-CN" sz="3200" b="1" spc="300">
                <a:solidFill>
                  <a:schemeClr val="lt1"/>
                </a:solidFill>
                <a:uFillTx/>
                <a:latin typeface="微软雅黑"/>
                <a:ea typeface="微软雅黑"/>
                <a:sym typeface="Arial" panose="020b0604020202020204" pitchFamily="34" charset="0"/>
              </a:rPr>
              <a:t>理解小说题目的含义，探讨造成马孔多百年孤独的原因</a:t>
            </a:r>
            <a:r>
              <a:rPr lang="zh-CN" altLang="da-DK" sz="3200" b="1" spc="300">
                <a:solidFill>
                  <a:schemeClr val="lt1"/>
                </a:solidFill>
                <a:uFillTx/>
                <a:latin typeface="微软雅黑"/>
                <a:ea typeface="微软雅黑"/>
                <a:sym typeface="Arial" panose="020b0604020202020204" pitchFamily="34" charset="0"/>
              </a:rPr>
              <a:t>。</a:t>
            </a:r>
            <a:endParaRPr lang="da-DK" altLang="zh-CN" sz="3200" b="1" spc="300">
              <a:solidFill>
                <a:schemeClr val="lt1"/>
              </a:solidFill>
              <a:uFillTx/>
              <a:latin typeface="微软雅黑"/>
              <a:ea typeface="微软雅黑"/>
              <a:sym typeface="Arial" panose="020b0604020202020204" pitchFamily="34" charset="0"/>
            </a:endParaRPr>
          </a:p>
          <a:p>
            <a:pPr algn="l" fontAlgn="auto">
              <a:lnSpc>
                <a:spcPct val="120000"/>
              </a:lnSpc>
              <a:spcAft>
                <a:spcPts val="800"/>
              </a:spcAft>
            </a:pPr>
            <a:endParaRPr lang="da-DK" altLang="zh-CN" spc="300">
              <a:solidFill>
                <a:schemeClr val="lt1"/>
              </a:solidFill>
              <a:uFillTx/>
              <a:latin typeface="微软雅黑"/>
              <a:ea typeface="微软雅黑"/>
              <a:cs typeface="微软雅黑" panose="020b0503020204020204" charset="-122"/>
              <a:sym typeface="Arial" panose="020b0604020202020204" pitchFamily="34" charset="0"/>
            </a:endParaRPr>
          </a:p>
          <a:p>
            <a:pPr algn="l" fontAlgn="auto">
              <a:lnSpc>
                <a:spcPct val="120000"/>
              </a:lnSpc>
              <a:spcAft>
                <a:spcPts val="800"/>
              </a:spcAft>
            </a:pPr>
            <a:endParaRPr lang="da-DK" altLang="zh-CN" spc="300">
              <a:solidFill>
                <a:schemeClr val="lt1"/>
              </a:solidFill>
              <a:uFillTx/>
              <a:latin typeface="微软雅黑"/>
              <a:ea typeface="微软雅黑"/>
              <a:sym typeface="Arial" panose="020b0604020202020204" pitchFamily="34" charset="0"/>
            </a:endParaRPr>
          </a:p>
          <a:p>
            <a:pPr algn="l" fontAlgn="auto">
              <a:lnSpc>
                <a:spcPct val="120000"/>
              </a:lnSpc>
              <a:spcAft>
                <a:spcPts val="800"/>
              </a:spcAft>
            </a:pPr>
            <a:endParaRPr lang="en-US" altLang="zh-CN" spc="150">
              <a:solidFill>
                <a:schemeClr val="lt1"/>
              </a:solidFill>
              <a:uFillTx/>
              <a:latin typeface="汉仪旗黑-85S" panose="00020600040101010101" pitchFamily="18" charset="-122"/>
              <a:ea typeface="汉仪旗黑-85S" panose="00020600040101010101" pitchFamily="18" charset="-122"/>
              <a:cs typeface="汉仪旗黑-85S" panose="00020600040101010101" pitchFamily="18" charset="-122"/>
            </a:endParaRPr>
          </a:p>
          <a:p>
            <a:pPr algn="l" fontAlgn="auto">
              <a:lnSpc>
                <a:spcPct val="120000"/>
              </a:lnSpc>
              <a:spcAft>
                <a:spcPts val="800"/>
              </a:spcAft>
            </a:pPr>
            <a:endParaRPr lang="zh-CN" altLang="en-US" spc="100">
              <a:ln w="3175">
                <a:noFill/>
                <a:prstDash val="dash"/>
              </a:ln>
              <a:solidFill>
                <a:schemeClr val="lt1"/>
              </a:solidFill>
              <a:uFillTx/>
              <a:latin typeface="微软雅黑"/>
              <a:ea typeface="微软雅黑"/>
              <a:cs typeface="微软雅黑" panose="020b0503020204020204" charset="-122"/>
              <a:sym typeface="+mn-ea"/>
            </a:endParaRPr>
          </a:p>
        </p:txBody>
      </p:sp>
    </p:spTree>
    <p:custDataLst>
      <p:tags r:id="rId2"/>
    </p:custDataLst>
  </p:cSld>
  <p:clrMapOvr>
    <a:masterClrMapping/>
  </p:clrMapOvr>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1371611"/>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鉴赏要点</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3" name="副标题" title=""/>
          <p:cNvSpPr txBox="1"/>
          <p:nvPr>
            <p:custDataLst>
              <p:tags r:id="rId6"/>
            </p:custDataLst>
          </p:nvPr>
        </p:nvSpPr>
        <p:spPr>
          <a:xfrm>
            <a:off x="457204" y="762007"/>
            <a:ext cx="11277690" cy="457204"/>
          </a:xfrm>
          <a:prstGeom prst="rect">
            <a:avLst/>
          </a:prstGeom>
          <a:noFill/>
          <a:ln w="12700">
            <a:miter lim="400000"/>
          </a:ln>
          <a:extLst>
            <a:ext uri="{909E8E84-426E-40DD-AFC4-6F175D3DCCD1}">
              <a14:hiddenFill xmlns:a14="http://schemas.microsoft.com/office/drawing/2010/main">
                <a:solidFill>
                  <a:schemeClr val="accent3"/>
                </a:solidFill>
              </a14:hiddenFill>
            </a:ext>
          </a:extLst>
        </p:spPr>
        <p:txBody>
          <a:bodyPr lIns="0" tIns="0" rIns="0" bIns="0">
            <a:normAutofit/>
          </a:bodyPr>
          <a:lstStyle>
            <a:defPPr>
              <a:defRPr lang="zh-CN"/>
            </a:defPPr>
            <a:lvl1pPr fontAlgn="auto">
              <a:lnSpc>
                <a:spcPct val="120000"/>
              </a:lnSpc>
              <a:defRPr sz="2000">
                <a:solidFill>
                  <a:srgbClr val="FFFFFF"/>
                </a:solidFill>
                <a:latin typeface="微软雅黑"/>
                <a:ea typeface="微软雅黑"/>
                <a:cs typeface="微软雅黑" panose="020b0503020204020204" charset="-122"/>
              </a:defRPr>
            </a:lvl1pPr>
          </a:lstStyle>
          <a:p>
            <a:r>
              <a:rPr err="1">
                <a:solidFill>
                  <a:schemeClr val="lt1"/>
                </a:solidFill>
                <a:latin typeface="汉仪旗黑-85S" panose="00020600040101010101" pitchFamily="18" charset="-122"/>
                <a:ea typeface="汉仪旗黑-85S" panose="00020600040101010101" pitchFamily="18" charset="-122"/>
                <a:sym typeface="微软雅黑"/>
              </a:rPr>
              <a:t>运用大量魔幻手法</a:t>
            </a:r>
            <a:endParaRPr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7"/>
            </p:custDataLst>
          </p:nvPr>
        </p:nvSpPr>
        <p:spPr>
          <a:xfrm>
            <a:off x="359410" y="1478915"/>
            <a:ext cx="11498580" cy="513207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本文运用了“变现实为幻想而又不失其真”的魔幻现实主义手法。本文节选部分多处运用了魔幻手法。如:奥雷里亚诺的预言。奥雷里亚诺说:“有人要来了”“我不知道是谁”“但不管是谁，人已经在路上了”。果然,到了星期天，丽贝卡来了。再如：丽贝卡吃土。丽贝卡来到何塞 阿尔卡蒂奥.布恩迪亚家数天,什么也不肯吃，竟然没有被饿死，后来印第安人发现她只喜欢吃院子里的湿土和用指甲刮下的石灰墙皮。
③侧重在塑造人物，描写人物心灵，刻画人物群体中的不同个性以及他们的总体特征--孤独。作家以简练的笔法，直接刻画人物的多种意识层面和心理活动，甚至有意忽视外形的描写，舍弃那些对表现人物心理无关的细节。因此，那些人物，就其外形和经历来讲，往往是模糊不清的，而就其心理和性格特征来讲，却是极其鲜明而突出的。从这个意义上讲，《百年孤独》是一部描写拉丁美洲人的心灵历史的小说。</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pic>
        <p:nvPicPr>
          <p:cNvPr id="6" name="Picture 6"/>
          <p:cNvPicPr>
            <a:picLocks noChangeAspect="1"/>
          </p:cNvPicPr>
          <p:nvPr/>
        </p:nvPicPr>
        <p:blipFill>
          <a:blip r:embed="rId8"/>
          <a:stretch>
            <a:fillRect/>
          </a:stretch>
        </p:blipFill>
        <p:spPr>
          <a:xfrm flipH="1">
            <a:off x="12623800" y="12103100"/>
            <a:ext cx="0" cy="0"/>
          </a:xfrm>
          <a:prstGeom prst="rect">
            <a:avLst/>
          </a:prstGeom>
          <a:ln>
            <a:noFill/>
          </a:ln>
        </p:spPr>
      </p:pic>
    </p:spTree>
    <p:custDataLst>
      <p:tags r:id="rId9"/>
    </p:custDataLst>
  </p:cSld>
  <p:clrMapOvr>
    <a:masterClrMapping/>
  </p:clrMapOvr>
  <p:transition spd="med"/>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课堂小结</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1" name="Title 6" title=""/>
          <p:cNvSpPr txBox="1"/>
          <p:nvPr>
            <p:custDataLst>
              <p:tags r:id="rId6"/>
            </p:custDataLst>
          </p:nvPr>
        </p:nvSpPr>
        <p:spPr>
          <a:xfrm>
            <a:off x="273685" y="927100"/>
            <a:ext cx="11740515" cy="5852795"/>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明确：作者曾在诺贝尔文学奖的授奖仪式上说，《百年孤独》 这部小说主要是表现“拉丁美洲的孤独”。作者通过布恩地亚家族七代人充满神奇色彩的生活和经历以及马贡多的开拓、发展和毁灭，写出哥伦比亚及整个拉丁美洲的愚昧落后;与世隔绝和被殖民人侵的屈辱历史。
作者以“百年孤独”为题，意在引起读者思考：造成马孔多——实际上是拉丁美洲的缩影——百年孤独的原因，以及打破这种状态的根本途径。“百年”表示年代久长，“孤独”的反义是团结。所以作者写这部小说，就是希望拉丁美洲民众团结起来共同努力摆脱孤独。
本文写的是马孔多历史的一个转折点—这个偏远、闭塞而又宁静的小村庄，随着商道的开通，开始卷入外部世界的纷纷扰扰。作者通过“失眠症”造成“失忆”这一如真似幻的情节，表现出马孔多受到了文明洪流的巨大冲击。比喻拉丁美洲的人民由于无法摆脱封闭、孤独、与世隔绝的生活，正在逐步遗忘自己的历史，遗忘自己摆脱命运控制的初衷。作者意在提醒公众牢记容易被人遗忘的拉丁美洲的历史。</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9" name="标题 8" title=""/>
          <p:cNvSpPr>
            <a:spLocks noGrp="1"/>
          </p:cNvSpPr>
          <p:nvPr>
            <p:ph type="title"/>
            <p:custDataLst>
              <p:tags r:id="rId3"/>
            </p:custDataLst>
          </p:nvPr>
        </p:nvSpPr>
        <p:spPr/>
        <p:txBody>
          <a:bodyPr/>
          <a:lstStyle/>
          <a:p>
            <a:r>
              <a:rPr lang="en-US" altLang="zh-CN">
                <a:solidFill>
                  <a:schemeClr val="lt1"/>
                </a:solidFill>
              </a:rPr>
              <a:t>谢谢</a:t>
            </a:r>
            <a:endParaRPr lang="en-US" altLang="zh-CN">
              <a:solidFill>
                <a:schemeClr val="lt1"/>
              </a:solidFill>
            </a:endParaRPr>
          </a:p>
        </p:txBody>
      </p:sp>
    </p:spTree>
    <p:custDataLst>
      <p:tags r:id="rId4"/>
    </p:custData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文本框 1" title=""/>
          <p:cNvSpPr txBox="1"/>
          <p:nvPr/>
        </p:nvSpPr>
        <p:spPr>
          <a:xfrm>
            <a:off x="2977515" y="2691130"/>
            <a:ext cx="6096000" cy="829945"/>
          </a:xfrm>
          <a:prstGeom prst="rect">
            <a:avLst/>
          </a:prstGeom>
          <a:noFill/>
        </p:spPr>
        <p:txBody>
          <a:bodyPr wrap="square" rtlCol="0" anchor="t">
            <a:spAutoFit/>
          </a:bodyPr>
          <a:lstStyle/>
          <a:p>
            <a:pPr algn="ctr"/>
            <a:r>
              <a:rPr lang="da-DK" altLang="zh-CN" sz="4800" b="1" spc="300">
                <a:solidFill>
                  <a:schemeClr val="lt1"/>
                </a:solidFill>
                <a:uFillTx/>
                <a:latin typeface="微软雅黑"/>
                <a:ea typeface="微软雅黑"/>
                <a:sym typeface="Arial" panose="020b0604020202020204" pitchFamily="34" charset="0"/>
              </a:rPr>
              <a:t>第一课时</a:t>
            </a:r>
            <a:endParaRPr lang="da-DK" altLang="zh-CN" sz="4800" b="1" spc="300">
              <a:solidFill>
                <a:schemeClr val="lt1"/>
              </a:solidFill>
              <a:uFillTx/>
              <a:latin typeface="微软雅黑"/>
              <a:ea typeface="微软雅黑"/>
              <a:sym typeface="Arial" panose="020b0604020202020204" pitchFamily="34" charset="0"/>
            </a:endParaRPr>
          </a:p>
        </p:txBody>
      </p:sp>
    </p:spTree>
    <p:custDataLst>
      <p:tags r:id="rId2"/>
    </p:custDataLst>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导入新课</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1" name="Title 6" title=""/>
          <p:cNvSpPr txBox="1"/>
          <p:nvPr>
            <p:custDataLst>
              <p:tags r:id="rId6"/>
            </p:custDataLst>
          </p:nvPr>
        </p:nvSpPr>
        <p:spPr>
          <a:xfrm>
            <a:off x="400685" y="927100"/>
            <a:ext cx="11511280" cy="593090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altLang="zh-CN" sz="2400" b="1" spc="100">
                <a:ln w="3175">
                  <a:noFill/>
                  <a:prstDash val="dash"/>
                </a:ln>
                <a:solidFill>
                  <a:schemeClr val="lt1"/>
                </a:solidFill>
                <a:uFillTx/>
                <a:latin typeface="微软雅黑"/>
                <a:ea typeface="微软雅黑"/>
                <a:cs typeface="微软雅黑" panose="020b0503020204020204" charset="-122"/>
              </a:rPr>
              <a:t>    </a:t>
            </a:r>
            <a:r>
              <a:rPr lang="zh-CN" altLang="en-US" sz="2400" b="1" spc="100">
                <a:ln w="3175">
                  <a:noFill/>
                  <a:prstDash val="dash"/>
                </a:ln>
                <a:solidFill>
                  <a:schemeClr val="lt1"/>
                </a:solidFill>
                <a:uFillTx/>
                <a:latin typeface="微软雅黑"/>
                <a:ea typeface="微软雅黑"/>
                <a:cs typeface="微软雅黑" panose="020b0503020204020204" charset="-122"/>
              </a:rPr>
              <a:t>生命中曾经有过的所有灿烂，原来终究都需要用寂寞来偿还。
</a:t>
            </a:r>
            <a:r>
              <a:rPr altLang="zh-CN" sz="2400" b="1" spc="100">
                <a:ln w="3175">
                  <a:noFill/>
                  <a:prstDash val="dash"/>
                </a:ln>
                <a:solidFill>
                  <a:schemeClr val="lt1"/>
                </a:solidFill>
                <a:uFillTx/>
                <a:latin typeface="微软雅黑"/>
                <a:ea typeface="微软雅黑"/>
                <a:cs typeface="微软雅黑" panose="020b0503020204020204" charset="-122"/>
              </a:rPr>
              <a:t>    </a:t>
            </a:r>
            <a:r>
              <a:rPr lang="zh-CN" altLang="en-US" sz="2400" b="1" spc="100">
                <a:ln w="3175">
                  <a:noFill/>
                  <a:prstDash val="dash"/>
                </a:ln>
                <a:solidFill>
                  <a:schemeClr val="lt1"/>
                </a:solidFill>
                <a:uFillTx/>
                <a:latin typeface="微软雅黑"/>
                <a:ea typeface="微软雅黑"/>
                <a:cs typeface="微软雅黑" panose="020b0503020204020204" charset="-122"/>
              </a:rPr>
              <a:t>生命从来不曾离开过孤独而独立存在，无论是我们出生、我们成长、我们相爱还是我们成功失败，直到最后的最后，孤独犹如影子一样存在于生命一隅。
你那么憎恨那些人，跟他们斗了那么久，最终却变得和他们一样，人世间没有任何理想值得以这样的沉沦作为代价。
</a:t>
            </a:r>
            <a:r>
              <a:rPr altLang="zh-CN" sz="2400" b="1" spc="100">
                <a:ln w="3175">
                  <a:noFill/>
                  <a:prstDash val="dash"/>
                </a:ln>
                <a:solidFill>
                  <a:schemeClr val="lt1"/>
                </a:solidFill>
                <a:uFillTx/>
                <a:latin typeface="微软雅黑"/>
                <a:ea typeface="微软雅黑"/>
                <a:cs typeface="微软雅黑" panose="020b0503020204020204" charset="-122"/>
              </a:rPr>
              <a:t>    </a:t>
            </a:r>
            <a:r>
              <a:rPr lang="zh-CN" altLang="en-US" sz="2400" b="1" spc="100">
                <a:ln w="3175">
                  <a:noFill/>
                  <a:prstDash val="dash"/>
                </a:ln>
                <a:solidFill>
                  <a:schemeClr val="lt1"/>
                </a:solidFill>
                <a:uFillTx/>
                <a:latin typeface="微软雅黑"/>
                <a:ea typeface="微软雅黑"/>
                <a:cs typeface="微软雅黑" panose="020b0503020204020204" charset="-122"/>
              </a:rPr>
              <a:t>这些富含哲理的句子出自一部文学巨著——《百年孤独》。这部文学巨著被翻译了超过40多种语言。作者加西亚 马尔克斯也因为它而荣获诺贝尔文学奖。
诺贝尔文学奖颁奖词：由于他在长篇小说代表作《百年孤独》中，运用丰富的想象能力，把幻想和现实融为一体，勾画出一个丰富多彩的幻象世界，反映了拉丁美洲大陆的生命与斗争。历史的发展总是夹带着文明之间的交流与碰撞。当一个闭塞的小村庄被卷进世界文明的浪潮，被迫前行时，又会发生些什么呢？今天，让我们跟着马尔克斯一起，走近那个如梦似幻的“马孔多”，一探究竟。今天我们一起来学习这部文学巨著。</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4" name="矩形 3"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文化常识</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11" name="Title 6" title=""/>
          <p:cNvSpPr txBox="1"/>
          <p:nvPr>
            <p:custDataLst>
              <p:tags r:id="rId6"/>
            </p:custDataLst>
          </p:nvPr>
        </p:nvSpPr>
        <p:spPr>
          <a:xfrm>
            <a:off x="415290" y="981075"/>
            <a:ext cx="11318875" cy="572643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400" b="1" spc="100">
                <a:ln w="3175">
                  <a:noFill/>
                  <a:prstDash val="dash"/>
                </a:ln>
                <a:solidFill>
                  <a:schemeClr val="lt1"/>
                </a:solidFill>
                <a:uFillTx/>
                <a:latin typeface="微软雅黑"/>
                <a:ea typeface="微软雅黑"/>
                <a:cs typeface="微软雅黑" panose="020b0503020204020204" charset="-122"/>
              </a:rPr>
              <a:t>1.加西亚 马尔克斯(1927—2014),哥伦比亚作家、记者和社会活动家,拉丁美洲魔幻现实主义文学的代表人物,20世纪最有影响力的作家之一,1982年诺贝尔文学奖得主。作为一个天才的、赢得广泛赞誉的小说家,加西亚 马尔克斯被誉为“二十世纪文学标杆”。加西亚 马尔克斯的代表作有《百年孤独》《霍乱时期的爱情》。
2.《百年孤独》,是哥伦比亚作家加西亚 马尔克斯创作的长篇小说,被誉为“再现拉丁美洲历史社会图景的鸿篇巨制”。作品描写了布恩迪亚家族七代人的传奇故事,以及加勒比海沿岸小镇马孔多的百年兴衰,反映了拉丁美洲一个世纪以来风云变幻的历史。作品融入神话传说、民间故事、宗教典故等神秘因素,巧妙地糅合了现实与虚幻。《百年孤独》是20世纪重要的经典文学巨著之一。
主要的人物关系图：</a:t>
            </a:r>
            <a:endParaRPr lang="zh-CN" altLang="en-US" sz="24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5" name="矩形 4"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2" name="矩形 1"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3" name="直接连接符 2" title=""/>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lang="zh-CN" err="1">
                <a:solidFill>
                  <a:schemeClr val="lt1"/>
                </a:solidFill>
                <a:latin typeface="汉仪旗黑-85S" panose="00020600040101010101" pitchFamily="18" charset="-122"/>
                <a:ea typeface="汉仪旗黑-85S" panose="00020600040101010101" pitchFamily="18" charset="-122"/>
                <a:sym typeface="微软雅黑"/>
              </a:rPr>
              <a:t>文化常识</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pic>
        <p:nvPicPr>
          <p:cNvPr id="4" name="图片 3" title=""/>
          <p:cNvPicPr>
            <a:picLocks noChangeAspect="1"/>
          </p:cNvPicPr>
          <p:nvPr>
            <p:custDataLst>
              <p:tags r:id="rId7"/>
            </p:custDataLst>
          </p:nvPr>
        </p:nvPicPr>
        <p:blipFill>
          <a:blip r:embed="rId6"/>
          <a:stretch>
            <a:fillRect/>
          </a:stretch>
        </p:blipFill>
        <p:spPr>
          <a:xfrm>
            <a:off x="457200" y="985520"/>
            <a:ext cx="11160125" cy="5873115"/>
          </a:xfrm>
          <a:custGeom>
            <a:cxnLst>
              <a:cxn ang="3">
                <a:pos x="hc" y="t"/>
              </a:cxn>
              <a:cxn ang="cd2">
                <a:pos x="l" y="vc"/>
              </a:cxn>
              <a:cxn ang="cd4">
                <a:pos x="hc" y="b"/>
              </a:cxn>
              <a:cxn ang="0">
                <a:pos x="r" y="vc"/>
              </a:cxn>
            </a:cxnLst>
            <a:rect l="l" t="t" r="r" b="b"/>
            <a:pathLst>
              <a:path w="17280" h="6480">
                <a:moveTo>
                  <a:pt x="0" y="0"/>
                </a:moveTo>
                <a:lnTo>
                  <a:pt x="17280" y="0"/>
                </a:lnTo>
                <a:lnTo>
                  <a:pt x="17280" y="6480"/>
                </a:lnTo>
                <a:lnTo>
                  <a:pt x="0" y="6480"/>
                </a:lnTo>
                <a:lnTo>
                  <a:pt x="0" y="0"/>
                </a:lnTo>
                <a:close/>
              </a:path>
            </a:pathLst>
          </a:custGeom>
        </p:spPr>
      </p:pic>
    </p:spTree>
    <p:custDataLst>
      <p:tags r:id="rId8"/>
    </p:custDataLst>
  </p:cSld>
  <p:clrMapOvr>
    <a:masterClrMapping/>
  </p:clrMapOvr>
  <p:transition spd="med"/>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889646"/>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err="1">
                <a:solidFill>
                  <a:schemeClr val="lt1"/>
                </a:solidFill>
                <a:latin typeface="汉仪旗黑-85S" panose="00020600040101010101" pitchFamily="18" charset="-122"/>
                <a:ea typeface="汉仪旗黑-85S" panose="00020600040101010101" pitchFamily="18" charset="-122"/>
                <a:sym typeface="微软雅黑"/>
              </a:rPr>
              <a:t>创作背景</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6"/>
            </p:custDataLst>
          </p:nvPr>
        </p:nvSpPr>
        <p:spPr>
          <a:xfrm>
            <a:off x="508635" y="1029970"/>
            <a:ext cx="11226800" cy="535749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altLang="zh-CN" sz="4000" b="1" spc="100">
                <a:ln w="3175">
                  <a:noFill/>
                  <a:prstDash val="dash"/>
                </a:ln>
                <a:solidFill>
                  <a:schemeClr val="lt1"/>
                </a:solidFill>
                <a:uFillTx/>
                <a:latin typeface="微软雅黑"/>
                <a:ea typeface="微软雅黑"/>
                <a:cs typeface="微软雅黑" panose="020b0503020204020204" charset="-122"/>
              </a:rPr>
              <a:t>     </a:t>
            </a:r>
            <a:r>
              <a:rPr lang="zh-CN" altLang="en-US" sz="4000" b="1" spc="100">
                <a:ln w="3175">
                  <a:noFill/>
                  <a:prstDash val="dash"/>
                </a:ln>
                <a:solidFill>
                  <a:schemeClr val="lt1"/>
                </a:solidFill>
                <a:uFillTx/>
                <a:latin typeface="微软雅黑"/>
                <a:ea typeface="微软雅黑"/>
                <a:cs typeface="微软雅黑" panose="020b0503020204020204" charset="-122"/>
              </a:rPr>
              <a:t>从1830年至19世纪末的70年间,哥伦比亚爆发过几十次内战,使数十万人丧生。该书以很长的篇幅描述了这方面的史实,并且通过书中主人公带有传奇色彩的人生集中表现出来。书中将政客们的虚伪,统治者们的残忍,民众的盲从和愚昧等等都写得淋漓尽致。</a:t>
            </a:r>
            <a:endParaRPr lang="zh-CN" altLang="en-US" sz="40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2"/>
        </a:solidFill>
        <a:effectLst/>
      </p:bgPr>
    </p:bg>
    <p:spTree>
      <p:nvGrpSpPr>
        <p:cNvPr id="1" name=""/>
        <p:cNvGrpSpPr/>
        <p:nvPr/>
      </p:nvGrpSpPr>
      <p:grpSpPr>
        <a:xfrm>
          <a:off x="0" y="0"/>
          <a:ext cx="0" cy="0"/>
        </a:xfrm>
      </p:grpSpPr>
      <p:sp>
        <p:nvSpPr>
          <p:cNvPr id="8" name="矩形 7" title=""/>
          <p:cNvSpPr/>
          <p:nvPr userDrawn="1">
            <p:custDataLst>
              <p:tags r:id="rId2"/>
            </p:custDataLst>
          </p:nvPr>
        </p:nvSpPr>
        <p:spPr>
          <a:xfrm>
            <a:off x="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sp>
        <p:nvSpPr>
          <p:cNvPr id="5" name="矩形 4" title=""/>
          <p:cNvSpPr/>
          <p:nvPr userDrawn="1">
            <p:custDataLst>
              <p:tags r:id="rId3"/>
            </p:custDataLst>
          </p:nvPr>
        </p:nvSpPr>
        <p:spPr>
          <a:xfrm>
            <a:off x="12014200" y="2455545"/>
            <a:ext cx="186055" cy="19640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a:ea typeface="微软雅黑"/>
            </a:endParaRPr>
          </a:p>
        </p:txBody>
      </p:sp>
      <p:cxnSp>
        <p:nvCxnSpPr>
          <p:cNvPr id="11" name="直接连接符 10" title=""/>
          <p:cNvCxnSpPr/>
          <p:nvPr>
            <p:custDataLst>
              <p:tags r:id="rId4"/>
            </p:custDataLst>
          </p:nvPr>
        </p:nvCxnSpPr>
        <p:spPr>
          <a:xfrm>
            <a:off x="457204" y="960766"/>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2" name="文本框 6" title=""/>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b" anchorCtr="0">
            <a:normAutofit/>
          </a:bodyPr>
          <a:lstStyle>
            <a:defPPr>
              <a:defRPr lang="zh-CN"/>
            </a:defPPr>
            <a:lvl1pPr>
              <a:lnSpc>
                <a:spcPct val="120000"/>
              </a:lnSpc>
              <a:defRPr sz="3600" b="1">
                <a:solidFill>
                  <a:srgbClr val="FFFFFF"/>
                </a:solidFill>
                <a:latin typeface="微软雅黑"/>
                <a:ea typeface="微软雅黑"/>
                <a:cs typeface="微软雅黑" panose="020b0503020204020204" charset="-122"/>
              </a:defRPr>
            </a:lvl1pPr>
          </a:lstStyle>
          <a:p>
            <a:pPr>
              <a:lnSpc>
                <a:spcPct val="100000"/>
              </a:lnSpc>
            </a:pPr>
            <a:r>
              <a:rPr err="1">
                <a:solidFill>
                  <a:schemeClr val="lt1"/>
                </a:solidFill>
                <a:latin typeface="汉仪旗黑-85S" panose="00020600040101010101" pitchFamily="18" charset="-122"/>
                <a:ea typeface="汉仪旗黑-85S" panose="00020600040101010101" pitchFamily="18" charset="-122"/>
                <a:sym typeface="微软雅黑"/>
              </a:rPr>
              <a:t>前情回顾</a:t>
            </a:r>
            <a:endParaRPr lang="zh-CN" err="1">
              <a:solidFill>
                <a:schemeClr val="lt1"/>
              </a:solidFill>
              <a:latin typeface="汉仪旗黑-85S" panose="00020600040101010101" pitchFamily="18" charset="-122"/>
              <a:ea typeface="汉仪旗黑-85S" panose="00020600040101010101" pitchFamily="18" charset="-122"/>
              <a:sym typeface="微软雅黑"/>
            </a:endParaRPr>
          </a:p>
        </p:txBody>
      </p:sp>
      <p:sp>
        <p:nvSpPr>
          <p:cNvPr id="4" name="Title 6" title=""/>
          <p:cNvSpPr txBox="1"/>
          <p:nvPr>
            <p:custDataLst>
              <p:tags r:id="rId6"/>
            </p:custDataLst>
          </p:nvPr>
        </p:nvSpPr>
        <p:spPr>
          <a:xfrm>
            <a:off x="372745" y="1017270"/>
            <a:ext cx="11350625" cy="576326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altLang="zh-CN" sz="3200" b="1" spc="100">
                <a:ln w="3175">
                  <a:noFill/>
                  <a:prstDash val="dash"/>
                </a:ln>
                <a:solidFill>
                  <a:schemeClr val="lt1"/>
                </a:solidFill>
                <a:uFillTx/>
                <a:latin typeface="微软雅黑"/>
                <a:ea typeface="微软雅黑"/>
                <a:cs typeface="微软雅黑" panose="020b0503020204020204" charset="-122"/>
              </a:rPr>
              <a:t>      </a:t>
            </a:r>
            <a:r>
              <a:rPr lang="zh-CN" altLang="en-US" sz="3200" b="1" spc="100">
                <a:ln w="3175">
                  <a:noFill/>
                  <a:prstDash val="dash"/>
                </a:ln>
                <a:solidFill>
                  <a:schemeClr val="lt1"/>
                </a:solidFill>
                <a:uFillTx/>
                <a:latin typeface="微软雅黑"/>
                <a:ea typeface="微软雅黑"/>
                <a:cs typeface="微软雅黑" panose="020b0503020204020204" charset="-122"/>
              </a:rPr>
              <a:t>何塞 阿尔卡蒂奥 布恩迪亚与表妹乌尔苏拉结婚后，带领一群年轻人离开家乡，长途跋涉来到一个偏远的地区，建立了小村庄马孔多。马孔多交通闭塞，只有一群吉卜赛人偶尔来访，带来磁铁、望远镜、冰块等新鲜事物，却被村里人看作魔法。何塞 阿尔卡蒂奥 布恩迪亚与吉卜赛老人梅尔基亚德斯结为好友，埋头钻研炼金术，却一无所获。他想寻找通过外部世界的道路，也以失败告终。反而是乌尔苏拉在寻找离家出走的大儿子何塞 阿尔卡蒂奥时，无意中发现了临近的城镇。马孔多自此与繁华世界建立了联系，天翻地覆的变化即将到来。</a:t>
            </a:r>
            <a:endParaRPr lang="zh-CN" altLang="en-US" sz="3200" b="1" spc="100">
              <a:ln w="3175">
                <a:noFill/>
                <a:prstDash val="dash"/>
              </a:ln>
              <a:solidFill>
                <a:schemeClr val="lt1"/>
              </a:solidFill>
              <a:uFillTx/>
              <a:latin typeface="微软雅黑"/>
              <a:ea typeface="微软雅黑"/>
              <a:cs typeface="微软雅黑" panose="020b0503020204020204" charset="-122"/>
            </a:endParaRPr>
          </a:p>
        </p:txBody>
      </p:sp>
    </p:spTree>
    <p:custDataLst>
      <p:tags r:id="rId7"/>
    </p:custDataLst>
  </p:cSld>
  <p:clrMapOvr>
    <a:masterClrMapping/>
  </p:clrMapOvr>
  <p:transition spd="med"/>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y*3"/>
  <p:tag name="KSO_WM_UNIT_INDEX" val="3"/>
  <p:tag name="KSO_WM_UNIT_LAYERLEVEL" val="1"/>
  <p:tag name="KSO_WM_UNIT_TYPE" val="y"/>
</p:tagLst>
</file>

<file path=ppt/tags/tag100.xml><?xml version="1.0" encoding="utf-8"?>
<p:tagLst xmlns:p="http://schemas.openxmlformats.org/presentationml/2006/main">
  <p:tag name="KSO_WM_BEAUTIFY_FLAG" val="#wm#"/>
  <p:tag name="KSO_WM_SLIDE_BACKGROUND_TYPE" val="frame"/>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3*i*1"/>
  <p:tag name="KSO_WM_UNIT_INDEX" val="1"/>
  <p:tag name="KSO_WM_UNIT_LAYERLEVEL" val="1"/>
  <p:tag name="KSO_WM_UNIT_SUBTYPE" val="h"/>
  <p:tag name="KSO_WM_UNIT_TYPE" val="i"/>
</p:tagLst>
</file>

<file path=ppt/tags/tag101.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2.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3.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4.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5.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106.xml><?xml version="1.0" encoding="utf-8"?>
<p:tagLst xmlns:p="http://schemas.openxmlformats.org/presentationml/2006/main">
  <p:tag name="KSO_WM_BEAUTIFY_FLAG" val="#wm#"/>
  <p:tag name="KSO_WM_SLIDE_BACKGROUND_TYPE" val="leftRight"/>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4*i*1"/>
  <p:tag name="KSO_WM_UNIT_INDEX" val="1"/>
  <p:tag name="KSO_WM_UNIT_LAYERLEVEL" val="1"/>
  <p:tag name="KSO_WM_UNIT_SUBTYPE" val="h"/>
  <p:tag name="KSO_WM_UNIT_TYPE" val="i"/>
</p:tagLst>
</file>

<file path=ppt/tags/tag107.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08.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09.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y*4"/>
  <p:tag name="KSO_WM_UNIT_INDEX" val="4"/>
  <p:tag name="KSO_WM_UNIT_LAYERLEVEL" val="1"/>
  <p:tag name="KSO_WM_UNIT_TYPE" val="y"/>
</p:tagLst>
</file>

<file path=ppt/tags/tag110.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1.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2.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3.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4.xml><?xml version="1.0" encoding="utf-8"?>
<p:tagLst xmlns:p="http://schemas.openxmlformats.org/presentationml/2006/main">
  <p:tag name="KSO_WM_BEAUTIFY_FLAG" val="#wm#"/>
  <p:tag name="KSO_WM_SLIDE_BACKGROUND_TYPE" val="leftRight"/>
  <p:tag name="KSO_WM_SLIDE_BK_DARK_LIGHT" val="1"/>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15.xml><?xml version="1.0" encoding="utf-8"?>
<p:tagLst xmlns:p="http://schemas.openxmlformats.org/presentationml/2006/main">
  <p:tag name="KSO_WM_BEAUTIFY_FLAG" val="#wm#"/>
  <p:tag name="KSO_WM_SLIDE_BACKGROUND_TYPE" val="topBottom"/>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5*i*1"/>
  <p:tag name="KSO_WM_UNIT_INDEX" val="1"/>
  <p:tag name="KSO_WM_UNIT_LAYERLEVEL" val="1"/>
  <p:tag name="KSO_WM_UNIT_SUBTYPE" val="h"/>
  <p:tag name="KSO_WM_UNIT_TYPE" val="i"/>
</p:tagLst>
</file>

<file path=ppt/tags/tag116.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17.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18.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19.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20.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1.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2.xml><?xml version="1.0" encoding="utf-8"?>
<p:tagLst xmlns:p="http://schemas.openxmlformats.org/presentationml/2006/main">
  <p:tag name="KSO_WM_BEAUTIFY_FLAG" val="#wm#"/>
  <p:tag name="KSO_WM_SLIDE_BACKGROUND_TYPE" val="topBottom"/>
  <p:tag name="KSO_WM_SLIDE_BK_DARK_LIGHT" val="1"/>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23.xml><?xml version="1.0" encoding="utf-8"?>
<p:tagLst xmlns:p="http://schemas.openxmlformats.org/presentationml/2006/main">
  <p:tag name="KSO_WM_BEAUTIFY_FLAG" val="#wm#"/>
  <p:tag name="KSO_WM_SLIDE_BACKGROUND_TYPE" val="bottomTop"/>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6*i*1"/>
  <p:tag name="KSO_WM_UNIT_INDEX" val="1"/>
  <p:tag name="KSO_WM_UNIT_LAYERLEVEL" val="1"/>
  <p:tag name="KSO_WM_UNIT_SUBTYPE" val="h"/>
  <p:tag name="KSO_WM_UNIT_TYPE" val="i"/>
</p:tagLst>
</file>

<file path=ppt/tags/tag124.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25.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26.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27.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28.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29.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30.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31.xml><?xml version="1.0" encoding="utf-8"?>
<p:tagLst xmlns:p="http://schemas.openxmlformats.org/presentationml/2006/main">
  <p:tag name="KSO_WM_BEAUTIFY_FLAG" val="#wm#"/>
  <p:tag name="KSO_WM_SLIDE_BACKGROUND_TYPE" val="bottomTop"/>
  <p:tag name="KSO_WM_SLIDE_BK_DARK_LIGHT" val="1"/>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32.xml><?xml version="1.0" encoding="utf-8"?>
<p:tagLst xmlns:p="http://schemas.openxmlformats.org/presentationml/2006/main">
  <p:tag name="KSO_WM_BEAUTIFY_FLAG" val="#wm#"/>
  <p:tag name="KSO_WM_SLIDE_BACKGROUND_TYPE" val="navigation"/>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7*i*1"/>
  <p:tag name="KSO_WM_UNIT_INDEX" val="1"/>
  <p:tag name="KSO_WM_UNIT_LAYERLEVEL" val="1"/>
  <p:tag name="KSO_WM_UNIT_SUBTYPE" val="h"/>
  <p:tag name="KSO_WM_UNIT_TYPE" val="i"/>
</p:tagLst>
</file>

<file path=ppt/tags/tag133.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34.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i*2"/>
  <p:tag name="KSO_WM_UNIT_INDEX" val="2"/>
  <p:tag name="KSO_WM_UNIT_LAYERLEVEL" val="1"/>
  <p:tag name="KSO_WM_UNIT_TYPE" val="i"/>
</p:tagLst>
</file>

<file path=ppt/tags/tag135.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36.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37.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38.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39.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40.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1.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2.xml><?xml version="1.0" encoding="utf-8"?>
<p:tagLst xmlns:p="http://schemas.openxmlformats.org/presentationml/2006/main">
  <p:tag name="KSO_WM_BEAUTIFY_FLAG" val="#wm#"/>
  <p:tag name="KSO_WM_SLIDE_BACKGROUND_TYPE" val="navigation"/>
  <p:tag name="KSO_WM_SLIDE_BK_DARK_LIGHT" val="1"/>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43.xml><?xml version="1.0" encoding="utf-8"?>
<p:tagLst xmlns:p="http://schemas.openxmlformats.org/presentationml/2006/main">
  <p:tag name="KSO_WM_BEAUTIFY_FLAG" val="#wm#"/>
  <p:tag name="KSO_WM_SLIDE_BACKGROUND_TYPE" val="belt"/>
  <p:tag name="KSO_WM_SLIDE_BK_DARK_LIGHT" val="1"/>
  <p:tag name="KSO_WM_TAG_VERSION" val="1.0"/>
  <p:tag name="KSO_WM_UNIT_BK_DARK_LIGHT" val="1"/>
  <p:tag name="KSO_WM_UNIT_COMPATIBLE" val="0"/>
  <p:tag name="KSO_WM_UNIT_DIAGRAM_ISNUMVISUAL" val="0"/>
  <p:tag name="KSO_WM_UNIT_DIAGRAM_ISREFERUNIT" val="0"/>
  <p:tag name="KSO_WM_UNIT_HIGHLIGHT" val="0"/>
  <p:tag name="KSO_WM_UNIT_ID" val="_18*i*1"/>
  <p:tag name="KSO_WM_UNIT_INDEX" val="1"/>
  <p:tag name="KSO_WM_UNIT_LAYERLEVEL" val="1"/>
  <p:tag name="KSO_WM_UNIT_SUBTYPE" val="h"/>
  <p:tag name="KSO_WM_UNIT_TYPE" val="i"/>
</p:tagLst>
</file>

<file path=ppt/tags/tag144.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2"/>
  <p:tag name="KSO_WM_UNIT_INDEX" val="2"/>
  <p:tag name="KSO_WM_UNIT_LAYERLEVEL" val="1"/>
  <p:tag name="KSO_WM_UNIT_TYPE" val="i"/>
</p:tagLst>
</file>

<file path=ppt/tags/tag145.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i*3"/>
  <p:tag name="KSO_WM_UNIT_INDEX" val="3"/>
  <p:tag name="KSO_WM_UNIT_LAYERLEVEL" val="1"/>
  <p:tag name="KSO_WM_UNIT_TYPE" val="i"/>
</p:tagLst>
</file>

<file path=ppt/tags/tag146.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47.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48.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49.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50.xml><?xml version="1.0" encoding="utf-8"?>
<p:tagLst xmlns:p="http://schemas.openxmlformats.org/presentationml/2006/main">
  <p:tag name="KSO_WM_BEAUTIFY_FLAG" val="#wm#"/>
  <p:tag name="KSO_WM_SLIDE_BACKGROUND_TYPE" val="belt"/>
  <p:tag name="KSO_WM_SLIDE_BK_DARK_LIGHT" val="1"/>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51.xml><?xml version="1.0" encoding="utf-8"?>
<p:tagLst xmlns:p="http://schemas.openxmlformats.org/presentationml/2006/main">
  <p:tag name="KSO_WM_BEAUTIFY_FLAG" val="#wm#"/>
  <p:tag name="KSO_WM_TAG_VERSION" val="1.0"/>
  <p:tag name="KSO_WM_TEMPLATE_CATEGORY" val="custom"/>
  <p:tag name="KSO_WM_TEMPLATE_INDEX" val="20200221"/>
  <p:tag name="KSO_WM_UNIT_COMPATIBLE" val="0"/>
  <p:tag name="KSO_WM_UNIT_DIAGRAM_ISNUMVISUAL" val="0"/>
  <p:tag name="KSO_WM_UNIT_DIAGRAM_ISREFERUNIT" val="0"/>
  <p:tag name="KSO_WM_UNIT_HIGHLIGHT" val="0"/>
  <p:tag name="KSO_WM_UNIT_ID" val="_0**"/>
  <p:tag name="KSO_WM_UNIT_LAYERLEVEL" val="1"/>
</p:tagLst>
</file>

<file path=ppt/tags/tag152.xml><?xml version="1.0" encoding="utf-8"?>
<p:tagLst xmlns:p="http://schemas.openxmlformats.org/presentationml/2006/main">
  <p:tag name="KSO_WM_BEAUTIFY_FLAG" val="#wm#"/>
  <p:tag name="KSO_WM_TAG_VERSION" val="1.0"/>
  <p:tag name="KSO_WM_TEMPLATE_CATEGORY" val="custom"/>
  <p:tag name="KSO_WM_TEMPLATE_INDEX" val="20200221"/>
  <p:tag name="KSO_WM_UNIT_COMPATIBLE" val="0"/>
  <p:tag name="KSO_WM_UNIT_DIAGRAM_ISNUMVISUAL" val="0"/>
  <p:tag name="KSO_WM_UNIT_DIAGRAM_ISREFERUNIT" val="0"/>
  <p:tag name="KSO_WM_UNIT_HIGHLIGHT" val="0"/>
  <p:tag name="KSO_WM_UNIT_ID" val="_0**"/>
  <p:tag name="KSO_WM_UNIT_LAYERLEVEL" val="1"/>
</p:tagLst>
</file>

<file path=ppt/tags/tag1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56.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0221"/>
  <p:tag name="KSO_WM_TEMPLATE_MASTER_THUMB_INDEX" val="12"/>
  <p:tag name="KSO_WM_TEMPLATE_MASTER_TYPE" val="1"/>
  <p:tag name="KSO_WM_TEMPLATE_SUBCATEGORY" val="17"/>
  <p:tag name="KSO_WM_TEMPLATE_THUMBS_INDEX" val="1、4、9、10、11、12、13、14、15、17"/>
  <p:tag name="KSO_WM_UNIT_SHOW_EDIT_AREA_INDICATION" val="0"/>
</p:tagLst>
</file>

<file path=ppt/tags/tag157.xml><?xml version="1.0" encoding="utf-8"?>
<p:tagLst xmlns:p="http://schemas.openxmlformats.org/presentationml/2006/main">
  <p:tag name="KSO_WM_BEAUTIFY_FLAG" val="#wm#"/>
  <p:tag name="KSO_WM_TEMPLATE_CATEGORY" val="custom"/>
  <p:tag name="KSO_WM_TEMPLATE_INDEX" val="20200221"/>
</p:tagLst>
</file>

<file path=ppt/tags/tag158.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59.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60.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61.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62.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4"/>
</p:tagLst>
</file>

<file path=ppt/tags/tag163.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164.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165.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166.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8"/>
</p:tagLst>
</file>

<file path=ppt/tags/tag167.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3:44&quot;,&quot;maxSize&quot;:{&quot;size1&quot;:20},&quot;minSize&quot;:{&quot;size1&quot;:11.2},&quot;normalSize&quot;:{&quot;size1&quot;:11.2},&quot;subLayout&quot;:[{&quot;id&quot;:&quot;2023-09-14T21:03:44&quot;,&quot;margin&quot;:{&quot;bottom&quot;:0.025999998673796654,&quot;left&quot;:1.2699999809265137,&quot;right&quot;:1.2699999809265137,&quot;top&quot;:0.4230000376701355},&quot;type&quot;:0},{&quot;id&quot;:&quot;2023-09-14T21:03:44&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168.xml><?xml version="1.0" encoding="utf-8"?>
<p:tagLst xmlns:p="http://schemas.openxmlformats.org/presentationml/2006/main">
  <p:tag name="KSO_WM_BEAUTIFY_FLAG" val="#wm#"/>
  <p:tag name="KSO_WM_TEMPLATE_CATEGORY" val="diagram"/>
  <p:tag name="KSO_WM_TEMPLATE_INDEX" val="20220058"/>
</p:tagLst>
</file>

<file path=ppt/tags/tag169.xml><?xml version="1.0" encoding="utf-8"?>
<p:tagLst xmlns:p="http://schemas.openxmlformats.org/presentationml/2006/main">
  <p:tag name="KSO_WM_BEAUTIFY_FLAG" val="#wm#"/>
  <p:tag name="KSO_WM_TEMPLATE_CATEGORY" val="diagram"/>
  <p:tag name="KSO_WM_TEMPLATE_INDEX" val="20220058"/>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70.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71.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72.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73.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74.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3"/>
</p:tagLst>
</file>

<file path=ppt/tags/tag175.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3:44&quot;,&quot;maxSize&quot;:{&quot;size1&quot;:20},&quot;minSize&quot;:{&quot;size1&quot;:11.2},&quot;normalSize&quot;:{&quot;size1&quot;:11.2},&quot;subLayout&quot;:[{&quot;id&quot;:&quot;2023-09-14T21:03:44&quot;,&quot;margin&quot;:{&quot;bottom&quot;:0.025999998673796654,&quot;left&quot;:1.2699999809265137,&quot;right&quot;:1.2699999809265137,&quot;top&quot;:0.4230000376701355},&quot;type&quot;:0},{&quot;id&quot;:&quot;2023-09-14T21:03:44&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176.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77.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78.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79.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80.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4"/>
</p:tagLst>
</file>

<file path=ppt/tags/tag181.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3:44&quot;,&quot;maxSize&quot;:{&quot;size1&quot;:20},&quot;minSize&quot;:{&quot;size1&quot;:11.2},&quot;normalSize&quot;:{&quot;size1&quot;:11.2},&quot;subLayout&quot;:[{&quot;id&quot;:&quot;2023-09-14T21:03:44&quot;,&quot;margin&quot;:{&quot;bottom&quot;:0.025999998673796654,&quot;left&quot;:1.2699999809265137,&quot;right&quot;:1.2699999809265137,&quot;top&quot;:0.4230000376701355},&quot;type&quot;:0},{&quot;id&quot;:&quot;2023-09-14T21:03:44&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182.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8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84.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8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86.xml><?xml version="1.0" encoding="utf-8"?>
<p:tagLst xmlns:p="http://schemas.openxmlformats.org/presentationml/2006/main">
  <p:tag name="KSO_WM_ASSEMBLE_CHIP_INDEX" val="91e7be60216245b399ecb640bacdb779"/>
  <p:tag name="KSO_WM_BEAUTIFY_FLAG" val="#wm#"/>
  <p:tag name="KSO_WM_CHIP_FILLAREA_FILL_RULE" val="{&quot;fill_align&quot;:&quot;cm&quot;,&quot;fill_mode&quot;:&quot;full&quot;,&quot;sacle_strategy&quot;:&quot;smart&quot;}"/>
  <p:tag name="KSO_WM_CHIP_GROUPID" val="5e7310da9a230a26b9e88a19"/>
  <p:tag name="KSO_WM_CHIP_XID" val="5e7310da9a230a26b9e88a1a"/>
  <p:tag name="KSO_WM_TAG_VERSION" val="1.0"/>
  <p:tag name="KSO_WM_TEMPLATE_ASSEMBLE_GROUPID" val="60656e904054ed1e2fb7fb93"/>
  <p:tag name="KSO_WM_TEMPLATE_ASSEMBLE_XID" val="60656e904054ed1e2fb7fb93"/>
  <p:tag name="KSO_WM_TEMPLATE_CATEGORY" val="diagram"/>
  <p:tag name="KSO_WM_TEMPLATE_INDEX" val="20209527"/>
  <p:tag name="KSO_WM_UNIT_COMPATIBLE" val="0"/>
  <p:tag name="KSO_WM_UNIT_DEC_AREA_ID" val="437555d1b835431c829775a5b1f76d6d"/>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09527_1*d*1"/>
  <p:tag name="KSO_WM_UNIT_INDEX" val="1"/>
  <p:tag name="KSO_WM_UNIT_LAYERLEVEL" val="1"/>
  <p:tag name="KSO_WM_UNIT_PLACING_PICTURE" val="91e7be60216245b399ecb640bacdb779"/>
  <p:tag name="KSO_WM_UNIT_SM_LIMIT_TYPE" val="2"/>
  <p:tag name="KSO_WM_UNIT_SUPPORT_UNIT_TYPE" val="[&quot;l&quot;,&quot;m&quot;,&quot;n&quot;,&quot;o&quot;,&quot;p&quot;,&quot;q&quot;,&quot;r&quot;,&quot;δ&quot;,&quot;ε&quot;,&quot;ζ&quot;,&quot;η&quot;,&quot;d&quot;,&quot;α&quot;,&quot;β&quot;,&quot;θ&quot;]"/>
  <p:tag name="KSO_WM_UNIT_TYPE" val="d"/>
  <p:tag name="KSO_WM_UNIT_VALUE" val="1142*3046"/>
  <p:tag name="WM_BEAUTIFY_ZORDER_FLAG_TAG" val="3"/>
</p:tagLst>
</file>

<file path=ppt/tags/tag187.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3:44&quot;,&quot;maxSize&quot;:{&quot;size1&quot;:20},&quot;minSize&quot;:{&quot;size1&quot;:11.2},&quot;normalSize&quot;:{&quot;size1&quot;:11.2},&quot;subLayout&quot;:[{&quot;id&quot;:&quot;2023-09-14T21:03:44&quot;,&quot;margin&quot;:{&quot;bottom&quot;:0.025999998673796654,&quot;left&quot;:1.2699999809265137,&quot;right&quot;:1.2699999809265137,&quot;top&quot;:0.4230000376701355},&quot;type&quot;:0},{&quot;id&quot;:&quot;2023-09-14T21:03:44&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188.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89.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90.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91.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92.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5"/>
</p:tagLst>
</file>

<file path=ppt/tags/tag193.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4&quot;,&quot;maxSize&quot;:{&quot;size1&quot;:31.1},&quot;minSize&quot;:{&quot;size1&quot;:17.8},&quot;normalSize&quot;:{&quot;size1&quot;:17.8},&quot;subLayout&quot;:[{&quot;id&quot;:&quot;2023-09-14T21:03:44&quot;,&quot;maxSize&quot;:{&quot;size1&quot;:100},&quot;minSize&quot;:{&quot;size1&quot;:61.7},&quot;normalSize&quot;:{&quot;size1&quot;:61.7},&quot;subLayout&quot;:[{&quot;id&quot;:&quot;2023-09-14T21:03:44&quot;,&quot;margin&quot;:{&quot;bottom&quot;:0,&quot;left&quot;:1.2699999809265137,&quot;right&quot;:1.2699999809265137,&quot;top&quot;:0.4230000376701355},&quot;type&quot;:0},{&quot;id&quot;:&quot;2023-09-14T21:03:44&quot;,&quot;margin&quot;:{&quot;bottom&quot;:0.025999998673796654,&quot;left&quot;:1.2699999809265137,&quot;right&quot;:1.2699999809265137,&quot;top&quot;:0.025999998673796654},&quot;type&quot;:0}],&quot;type&quot;:0},{&quot;id&quot;:&quot;2023-09-14T21:03:44&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19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95.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19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197.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198.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5"/>
</p:tagLst>
</file>

<file path=ppt/tags/tag199.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4&quot;,&quot;maxSize&quot;:{&quot;size1&quot;:31.1},&quot;minSize&quot;:{&quot;size1&quot;:17.8},&quot;normalSize&quot;:{&quot;size1&quot;:17.8},&quot;subLayout&quot;:[{&quot;id&quot;:&quot;2023-09-14T21:03:44&quot;,&quot;maxSize&quot;:{&quot;size1&quot;:100},&quot;minSize&quot;:{&quot;size1&quot;:61.7},&quot;normalSize&quot;:{&quot;size1&quot;:61.7},&quot;subLayout&quot;:[{&quot;id&quot;:&quot;2023-09-14T21:03:44&quot;,&quot;margin&quot;:{&quot;bottom&quot;:0,&quot;left&quot;:1.2699999809265137,&quot;right&quot;:1.2699999809265137,&quot;top&quot;:0.4230000376701355},&quot;type&quot;:0},{&quot;id&quot;:&quot;2023-09-14T21:03:44&quot;,&quot;margin&quot;:{&quot;bottom&quot;:0.025999998673796654,&quot;left&quot;:1.2699999809265137,&quot;right&quot;:1.2699999809265137,&quot;top&quot;:0.025999998673796654},&quot;type&quot;:0}],&quot;type&quot;:0},{&quot;id&quot;:&quot;2023-09-14T21:03:44&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00.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01.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02.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03.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04.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590ceab586f14f20999948c865f9646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b*1"/>
  <p:tag name="KSO_WM_UNIT_INDEX" val="1"/>
  <p:tag name="KSO_WM_UNIT_ISCONTENTSTITLE" val="0"/>
  <p:tag name="KSO_WM_UNIT_ISNUMDGMTITLE" val="0"/>
  <p:tag name="KSO_WM_UNIT_LAYERLEVEL" val="1"/>
  <p:tag name="KSO_WM_UNIT_NOCLEAR" val="0"/>
  <p:tag name="KSO_WM_UNIT_PRESET_TEXT" val="单击此处添加文本具体内容，简明扼要的阐述您的观点。"/>
  <p:tag name="KSO_WM_UNIT_SM_LIMIT_TYPE" val="2"/>
  <p:tag name="KSO_WM_UNIT_TEXT_FILL_FORE_SCHEMECOLOR_INDEX" val="13"/>
  <p:tag name="KSO_WM_UNIT_TEXT_FILL_FORE_SCHEMECOLOR_INDEX_BRIGHTNESS" val="0"/>
  <p:tag name="KSO_WM_UNIT_TEXT_FILL_TYPE" val="1"/>
  <p:tag name="KSO_WM_UNIT_TYPE" val="b"/>
  <p:tag name="KSO_WM_UNIT_VALUE" val="49"/>
  <p:tag name="WM_BEAUTIFY_ZORDER_FLAG_TAG" val="3"/>
</p:tagLst>
</file>

<file path=ppt/tags/tag205.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5"/>
</p:tagLst>
</file>

<file path=ppt/tags/tag206.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4&quot;,&quot;maxSize&quot;:{&quot;size1&quot;:31.1},&quot;minSize&quot;:{&quot;size1&quot;:17.8},&quot;normalSize&quot;:{&quot;size1&quot;:17.8},&quot;subLayout&quot;:[{&quot;id&quot;:&quot;2023-09-14T21:03:44&quot;,&quot;maxSize&quot;:{&quot;size1&quot;:100},&quot;minSize&quot;:{&quot;size1&quot;:61.7},&quot;normalSize&quot;:{&quot;size1&quot;:61.7},&quot;subLayout&quot;:[{&quot;id&quot;:&quot;2023-09-14T21:03:44&quot;,&quot;margin&quot;:{&quot;bottom&quot;:0,&quot;left&quot;:1.2699999809265137,&quot;right&quot;:1.2699999809265137,&quot;top&quot;:0.4230000376701355},&quot;type&quot;:0},{&quot;id&quot;:&quot;2023-09-14T21:03:44&quot;,&quot;margin&quot;:{&quot;bottom&quot;:0.025999998673796654,&quot;left&quot;:1.2699999809265137,&quot;right&quot;:1.2699999809265137,&quot;top&quot;:0.025999998673796654},&quot;type&quot;:0}],&quot;type&quot;:0},{&quot;id&quot;:&quot;2023-09-14T21:03:44&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07.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08.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09.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10.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11.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4"/>
</p:tagLst>
</file>

<file path=ppt/tags/tag212.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3:44&quot;,&quot;maxSize&quot;:{&quot;size1&quot;:20},&quot;minSize&quot;:{&quot;size1&quot;:11.2},&quot;normalSize&quot;:{&quot;size1&quot;:11.2},&quot;subLayout&quot;:[{&quot;id&quot;:&quot;2023-09-14T21:03:44&quot;,&quot;margin&quot;:{&quot;bottom&quot;:0.025999998673796654,&quot;left&quot;:1.2699999809265137,&quot;right&quot;:1.2699999809265137,&quot;top&quot;:0.4230000376701355},&quot;type&quot;:0},{&quot;id&quot;:&quot;2023-09-14T21:03:44&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1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1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1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Lst>
</file>

<file path=ppt/tags/tag21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Lst>
</file>

<file path=ppt/tags/tag217.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590ceab586f14f20999948c865f9646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b*1"/>
  <p:tag name="KSO_WM_UNIT_INDEX" val="1"/>
  <p:tag name="KSO_WM_UNIT_ISCONTENTSTITLE" val="0"/>
  <p:tag name="KSO_WM_UNIT_ISNUMDGMTITLE" val="0"/>
  <p:tag name="KSO_WM_UNIT_LAYERLEVEL" val="1"/>
  <p:tag name="KSO_WM_UNIT_NOCLEAR" val="0"/>
  <p:tag name="KSO_WM_UNIT_PRESET_TEXT" val="单击此处添加文本具体内容，简明扼要的阐述您的观点。"/>
  <p:tag name="KSO_WM_UNIT_SM_LIMIT_TYPE" val="2"/>
  <p:tag name="KSO_WM_UNIT_TEXT_FILL_FORE_SCHEMECOLOR_INDEX" val="13"/>
  <p:tag name="KSO_WM_UNIT_TEXT_FILL_FORE_SCHEMECOLOR_INDEX_BRIGHTNESS" val="0"/>
  <p:tag name="KSO_WM_UNIT_TEXT_FILL_TYPE" val="1"/>
  <p:tag name="KSO_WM_UNIT_TYPE" val="b"/>
  <p:tag name="KSO_WM_UNIT_VALUE" val="49"/>
</p:tagLst>
</file>

<file path=ppt/tags/tag218.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diagram20210697_5*l_h_i*1_6_1"/>
  <p:tag name="KSO_WM_UNIT_INDEX" val="1_6_1"/>
  <p:tag name="KSO_WM_UNIT_LAYERLEVEL" val="1_1_1"/>
  <p:tag name="KSO_WM_UNIT_TEXT_FILL_FORE_SCHEMECOLOR_INDEX" val="10"/>
  <p:tag name="KSO_WM_UNIT_TEXT_FILL_FORE_SCHEMECOLOR_INDEX_BRIGHTNESS" val="0"/>
  <p:tag name="KSO_WM_UNIT_TEXT_FILL_TYPE" val="1"/>
  <p:tag name="KSO_WM_UNIT_TYPE" val="l_h_i"/>
</p:tagLst>
</file>

<file path=ppt/tags/tag219.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FILL_FORE_SCHEMECOLOR_INDEX" val="10"/>
  <p:tag name="KSO_WM_UNIT_FILL_FORE_SCHEMECOLOR_INDEX_BRIGHTNESS" val="0"/>
  <p:tag name="KSO_WM_UNIT_FILL_TYPE" val="1"/>
  <p:tag name="KSO_WM_UNIT_HIGHLIGHT" val="0"/>
  <p:tag name="KSO_WM_UNIT_ID" val="diagram20210697_5*l_h_i*1_6_3"/>
  <p:tag name="KSO_WM_UNIT_INDEX" val="1_6_3"/>
  <p:tag name="KSO_WM_UNIT_LAYERLEVEL" val="1_1_1"/>
  <p:tag name="KSO_WM_UNIT_TEXT_FILL_FORE_SCHEMECOLOR_INDEX" val="14"/>
  <p:tag name="KSO_WM_UNIT_TEXT_FILL_FORE_SCHEMECOLOR_INDEX_BRIGHTNESS" val="0"/>
  <p:tag name="KSO_WM_UNIT_TEXT_FILL_TYPE" val="1"/>
  <p:tag name="KSO_WM_UNIT_TYPE" val="l_h_i"/>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20.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HIGHLIGHT" val="0"/>
  <p:tag name="KSO_WM_UNIT_ID" val="diagram20210697_5*l_h_f*1_6_1"/>
  <p:tag name="KSO_WM_UNIT_INDEX" val="1_6_1"/>
  <p:tag name="KSO_WM_UNIT_LAYERLEVEL" val="1_1_1"/>
  <p:tag name="KSO_WM_UNIT_NOCLEAR" val="0"/>
  <p:tag name="KSO_WM_UNIT_PRESET_TEXT" val="单击此处添加文本具体内容"/>
  <p:tag name="KSO_WM_UNIT_SUBTYPE" val="a"/>
  <p:tag name="KSO_WM_UNIT_TEXT_FILL_FORE_SCHEMECOLOR_INDEX" val="14"/>
  <p:tag name="KSO_WM_UNIT_TEXT_FILL_FORE_SCHEMECOLOR_INDEX_BRIGHTNESS" val="0"/>
  <p:tag name="KSO_WM_UNIT_TEXT_FILL_TYPE" val="1"/>
  <p:tag name="KSO_WM_UNIT_TYPE" val="l_h_f"/>
  <p:tag name="KSO_WM_UNIT_VALUE" val="42"/>
</p:tagLst>
</file>

<file path=ppt/tags/tag221.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diagram20210697_5*l_h_i*1_1_1"/>
  <p:tag name="KSO_WM_UNIT_INDEX" val="1_1_1"/>
  <p:tag name="KSO_WM_UNIT_LAYERLEVEL" val="1_1_1"/>
  <p:tag name="KSO_WM_UNIT_TEXT_FILL_FORE_SCHEMECOLOR_INDEX" val="5"/>
  <p:tag name="KSO_WM_UNIT_TEXT_FILL_FORE_SCHEMECOLOR_INDEX_BRIGHTNESS" val="0"/>
  <p:tag name="KSO_WM_UNIT_TEXT_FILL_TYPE" val="1"/>
  <p:tag name="KSO_WM_UNIT_TYPE" val="l_h_i"/>
</p:tagLst>
</file>

<file path=ppt/tags/tag222.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10697_5*l_h_i*1_1_3"/>
  <p:tag name="KSO_WM_UNIT_INDEX" val="1_1_3"/>
  <p:tag name="KSO_WM_UNIT_LAYERLEVEL" val="1_1_1"/>
  <p:tag name="KSO_WM_UNIT_TEXT_FILL_FORE_SCHEMECOLOR_INDEX" val="14"/>
  <p:tag name="KSO_WM_UNIT_TEXT_FILL_FORE_SCHEMECOLOR_INDEX_BRIGHTNESS" val="0"/>
  <p:tag name="KSO_WM_UNIT_TEXT_FILL_TYPE" val="1"/>
  <p:tag name="KSO_WM_UNIT_TYPE" val="l_h_i"/>
</p:tagLst>
</file>

<file path=ppt/tags/tag223.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HIGHLIGHT" val="0"/>
  <p:tag name="KSO_WM_UNIT_ID" val="diagram20210697_5*l_h_f*1_1_1"/>
  <p:tag name="KSO_WM_UNIT_INDEX" val="1_1_1"/>
  <p:tag name="KSO_WM_UNIT_LAYERLEVEL" val="1_1_1"/>
  <p:tag name="KSO_WM_UNIT_NOCLEAR" val="0"/>
  <p:tag name="KSO_WM_UNIT_PRESET_TEXT" val="单击此处添加文本具体内容"/>
  <p:tag name="KSO_WM_UNIT_SUBTYPE" val="a"/>
  <p:tag name="KSO_WM_UNIT_TEXT_FILL_FORE_SCHEMECOLOR_INDEX" val="14"/>
  <p:tag name="KSO_WM_UNIT_TEXT_FILL_FORE_SCHEMECOLOR_INDEX_BRIGHTNESS" val="0"/>
  <p:tag name="KSO_WM_UNIT_TEXT_FILL_TYPE" val="1"/>
  <p:tag name="KSO_WM_UNIT_TYPE" val="l_h_f"/>
  <p:tag name="KSO_WM_UNIT_VALUE" val="42"/>
</p:tagLst>
</file>

<file path=ppt/tags/tag224.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diagram20210697_5*l_h_i*1_2_1"/>
  <p:tag name="KSO_WM_UNIT_INDEX" val="1_2_1"/>
  <p:tag name="KSO_WM_UNIT_LAYERLEVEL" val="1_1_1"/>
  <p:tag name="KSO_WM_UNIT_TEXT_FILL_FORE_SCHEMECOLOR_INDEX" val="6"/>
  <p:tag name="KSO_WM_UNIT_TEXT_FILL_FORE_SCHEMECOLOR_INDEX_BRIGHTNESS" val="0"/>
  <p:tag name="KSO_WM_UNIT_TEXT_FILL_TYPE" val="1"/>
  <p:tag name="KSO_WM_UNIT_TYPE" val="l_h_i"/>
</p:tagLst>
</file>

<file path=ppt/tags/tag225.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FILL_FORE_SCHEMECOLOR_INDEX" val="6"/>
  <p:tag name="KSO_WM_UNIT_FILL_FORE_SCHEMECOLOR_INDEX_BRIGHTNESS" val="0"/>
  <p:tag name="KSO_WM_UNIT_FILL_TYPE" val="1"/>
  <p:tag name="KSO_WM_UNIT_HIGHLIGHT" val="0"/>
  <p:tag name="KSO_WM_UNIT_ID" val="diagram20210697_5*l_h_i*1_2_3"/>
  <p:tag name="KSO_WM_UNIT_INDEX" val="1_2_3"/>
  <p:tag name="KSO_WM_UNIT_LAYERLEVEL" val="1_1_1"/>
  <p:tag name="KSO_WM_UNIT_TEXT_FILL_FORE_SCHEMECOLOR_INDEX" val="14"/>
  <p:tag name="KSO_WM_UNIT_TEXT_FILL_FORE_SCHEMECOLOR_INDEX_BRIGHTNESS" val="0"/>
  <p:tag name="KSO_WM_UNIT_TEXT_FILL_TYPE" val="1"/>
  <p:tag name="KSO_WM_UNIT_TYPE" val="l_h_i"/>
</p:tagLst>
</file>

<file path=ppt/tags/tag226.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HIGHLIGHT" val="0"/>
  <p:tag name="KSO_WM_UNIT_ID" val="diagram20210697_5*l_h_f*1_2_1"/>
  <p:tag name="KSO_WM_UNIT_INDEX" val="1_2_1"/>
  <p:tag name="KSO_WM_UNIT_LAYERLEVEL" val="1_1_1"/>
  <p:tag name="KSO_WM_UNIT_NOCLEAR" val="0"/>
  <p:tag name="KSO_WM_UNIT_PRESET_TEXT" val="单击此处添加文本具体内容"/>
  <p:tag name="KSO_WM_UNIT_SUBTYPE" val="a"/>
  <p:tag name="KSO_WM_UNIT_TEXT_FILL_FORE_SCHEMECOLOR_INDEX" val="14"/>
  <p:tag name="KSO_WM_UNIT_TEXT_FILL_FORE_SCHEMECOLOR_INDEX_BRIGHTNESS" val="0"/>
  <p:tag name="KSO_WM_UNIT_TEXT_FILL_TYPE" val="1"/>
  <p:tag name="KSO_WM_UNIT_TYPE" val="l_h_f"/>
  <p:tag name="KSO_WM_UNIT_VALUE" val="42"/>
</p:tagLst>
</file>

<file path=ppt/tags/tag227.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diagram20210697_5*l_h_i*1_3_1"/>
  <p:tag name="KSO_WM_UNIT_INDEX" val="1_3_1"/>
  <p:tag name="KSO_WM_UNIT_LAYERLEVEL" val="1_1_1"/>
  <p:tag name="KSO_WM_UNIT_TEXT_FILL_FORE_SCHEMECOLOR_INDEX" val="7"/>
  <p:tag name="KSO_WM_UNIT_TEXT_FILL_FORE_SCHEMECOLOR_INDEX_BRIGHTNESS" val="0"/>
  <p:tag name="KSO_WM_UNIT_TEXT_FILL_TYPE" val="1"/>
  <p:tag name="KSO_WM_UNIT_TYPE" val="l_h_i"/>
</p:tagLst>
</file>

<file path=ppt/tags/tag228.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FILL_FORE_SCHEMECOLOR_INDEX" val="7"/>
  <p:tag name="KSO_WM_UNIT_FILL_FORE_SCHEMECOLOR_INDEX_BRIGHTNESS" val="0"/>
  <p:tag name="KSO_WM_UNIT_FILL_TYPE" val="1"/>
  <p:tag name="KSO_WM_UNIT_HIGHLIGHT" val="0"/>
  <p:tag name="KSO_WM_UNIT_ID" val="diagram20210697_5*l_h_i*1_3_3"/>
  <p:tag name="KSO_WM_UNIT_INDEX" val="1_3_3"/>
  <p:tag name="KSO_WM_UNIT_LAYERLEVEL" val="1_1_1"/>
  <p:tag name="KSO_WM_UNIT_TEXT_FILL_FORE_SCHEMECOLOR_INDEX" val="14"/>
  <p:tag name="KSO_WM_UNIT_TEXT_FILL_FORE_SCHEMECOLOR_INDEX_BRIGHTNESS" val="0"/>
  <p:tag name="KSO_WM_UNIT_TEXT_FILL_TYPE" val="1"/>
  <p:tag name="KSO_WM_UNIT_TYPE" val="l_h_i"/>
</p:tagLst>
</file>

<file path=ppt/tags/tag229.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HIGHLIGHT" val="0"/>
  <p:tag name="KSO_WM_UNIT_ID" val="diagram20210697_5*l_h_f*1_3_1"/>
  <p:tag name="KSO_WM_UNIT_INDEX" val="1_3_1"/>
  <p:tag name="KSO_WM_UNIT_LAYERLEVEL" val="1_1_1"/>
  <p:tag name="KSO_WM_UNIT_NOCLEAR" val="0"/>
  <p:tag name="KSO_WM_UNIT_PRESET_TEXT" val="单击此处添加文本具体内容"/>
  <p:tag name="KSO_WM_UNIT_SUBTYPE" val="a"/>
  <p:tag name="KSO_WM_UNIT_TEXT_FILL_FORE_SCHEMECOLOR_INDEX" val="14"/>
  <p:tag name="KSO_WM_UNIT_TEXT_FILL_FORE_SCHEMECOLOR_INDEX_BRIGHTNESS" val="0"/>
  <p:tag name="KSO_WM_UNIT_TEXT_FILL_TYPE" val="1"/>
  <p:tag name="KSO_WM_UNIT_TYPE" val="l_h_f"/>
  <p:tag name="KSO_WM_UNIT_VALUE" val="42"/>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 name="PA" val="v3.0.1"/>
</p:tagLst>
</file>

<file path=ppt/tags/tag230.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diagram20210697_5*l_h_i*1_4_1"/>
  <p:tag name="KSO_WM_UNIT_INDEX" val="1_4_1"/>
  <p:tag name="KSO_WM_UNIT_LAYERLEVEL" val="1_1_1"/>
  <p:tag name="KSO_WM_UNIT_TEXT_FILL_FORE_SCHEMECOLOR_INDEX" val="8"/>
  <p:tag name="KSO_WM_UNIT_TEXT_FILL_FORE_SCHEMECOLOR_INDEX_BRIGHTNESS" val="0"/>
  <p:tag name="KSO_WM_UNIT_TEXT_FILL_TYPE" val="1"/>
  <p:tag name="KSO_WM_UNIT_TYPE" val="l_h_i"/>
</p:tagLst>
</file>

<file path=ppt/tags/tag231.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FILL_FORE_SCHEMECOLOR_INDEX" val="8"/>
  <p:tag name="KSO_WM_UNIT_FILL_FORE_SCHEMECOLOR_INDEX_BRIGHTNESS" val="0"/>
  <p:tag name="KSO_WM_UNIT_FILL_TYPE" val="1"/>
  <p:tag name="KSO_WM_UNIT_HIGHLIGHT" val="0"/>
  <p:tag name="KSO_WM_UNIT_ID" val="diagram20210697_5*l_h_i*1_4_3"/>
  <p:tag name="KSO_WM_UNIT_INDEX" val="1_4_3"/>
  <p:tag name="KSO_WM_UNIT_LAYERLEVEL" val="1_1_1"/>
  <p:tag name="KSO_WM_UNIT_TEXT_FILL_FORE_SCHEMECOLOR_INDEX" val="14"/>
  <p:tag name="KSO_WM_UNIT_TEXT_FILL_FORE_SCHEMECOLOR_INDEX_BRIGHTNESS" val="0"/>
  <p:tag name="KSO_WM_UNIT_TEXT_FILL_TYPE" val="1"/>
  <p:tag name="KSO_WM_UNIT_TYPE" val="l_h_i"/>
</p:tagLst>
</file>

<file path=ppt/tags/tag232.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HIGHLIGHT" val="0"/>
  <p:tag name="KSO_WM_UNIT_ID" val="diagram20210697_5*l_h_f*1_4_1"/>
  <p:tag name="KSO_WM_UNIT_INDEX" val="1_4_1"/>
  <p:tag name="KSO_WM_UNIT_LAYERLEVEL" val="1_1_1"/>
  <p:tag name="KSO_WM_UNIT_NOCLEAR" val="0"/>
  <p:tag name="KSO_WM_UNIT_PRESET_TEXT" val="单击此处添加文本具体内容"/>
  <p:tag name="KSO_WM_UNIT_SUBTYPE" val="a"/>
  <p:tag name="KSO_WM_UNIT_TEXT_FILL_FORE_SCHEMECOLOR_INDEX" val="14"/>
  <p:tag name="KSO_WM_UNIT_TEXT_FILL_FORE_SCHEMECOLOR_INDEX_BRIGHTNESS" val="0"/>
  <p:tag name="KSO_WM_UNIT_TEXT_FILL_TYPE" val="1"/>
  <p:tag name="KSO_WM_UNIT_TYPE" val="l_h_f"/>
  <p:tag name="KSO_WM_UNIT_VALUE" val="42"/>
</p:tagLst>
</file>

<file path=ppt/tags/tag233.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diagram20210697_5*l_h_i*1_5_1"/>
  <p:tag name="KSO_WM_UNIT_INDEX" val="1_5_1"/>
  <p:tag name="KSO_WM_UNIT_LAYERLEVEL" val="1_1_1"/>
  <p:tag name="KSO_WM_UNIT_TEXT_FILL_FORE_SCHEMECOLOR_INDEX" val="9"/>
  <p:tag name="KSO_WM_UNIT_TEXT_FILL_FORE_SCHEMECOLOR_INDEX_BRIGHTNESS" val="0"/>
  <p:tag name="KSO_WM_UNIT_TEXT_FILL_TYPE" val="1"/>
  <p:tag name="KSO_WM_UNIT_TYPE" val="l_h_i"/>
</p:tagLst>
</file>

<file path=ppt/tags/tag234.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FILL_FORE_SCHEMECOLOR_INDEX" val="9"/>
  <p:tag name="KSO_WM_UNIT_FILL_FORE_SCHEMECOLOR_INDEX_BRIGHTNESS" val="0"/>
  <p:tag name="KSO_WM_UNIT_FILL_TYPE" val="1"/>
  <p:tag name="KSO_WM_UNIT_HIGHLIGHT" val="0"/>
  <p:tag name="KSO_WM_UNIT_ID" val="diagram20210697_5*l_h_i*1_5_3"/>
  <p:tag name="KSO_WM_UNIT_INDEX" val="1_5_3"/>
  <p:tag name="KSO_WM_UNIT_LAYERLEVEL" val="1_1_1"/>
  <p:tag name="KSO_WM_UNIT_TEXT_FILL_FORE_SCHEMECOLOR_INDEX" val="14"/>
  <p:tag name="KSO_WM_UNIT_TEXT_FILL_FORE_SCHEMECOLOR_INDEX_BRIGHTNESS" val="0"/>
  <p:tag name="KSO_WM_UNIT_TEXT_FILL_TYPE" val="1"/>
  <p:tag name="KSO_WM_UNIT_TYPE" val="l_h_i"/>
</p:tagLst>
</file>

<file path=ppt/tags/tag235.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HIGHLIGHT" val="0"/>
  <p:tag name="KSO_WM_UNIT_ID" val="diagram20210697_5*l_h_f*1_5_1"/>
  <p:tag name="KSO_WM_UNIT_INDEX" val="1_5_1"/>
  <p:tag name="KSO_WM_UNIT_LAYERLEVEL" val="1_1_1"/>
  <p:tag name="KSO_WM_UNIT_NOCLEAR" val="0"/>
  <p:tag name="KSO_WM_UNIT_PRESET_TEXT" val="单击此处添加文本具体内容"/>
  <p:tag name="KSO_WM_UNIT_SUBTYPE" val="a"/>
  <p:tag name="KSO_WM_UNIT_TEXT_FILL_FORE_SCHEMECOLOR_INDEX" val="14"/>
  <p:tag name="KSO_WM_UNIT_TEXT_FILL_FORE_SCHEMECOLOR_INDEX_BRIGHTNESS" val="0"/>
  <p:tag name="KSO_WM_UNIT_TEXT_FILL_TYPE" val="1"/>
  <p:tag name="KSO_WM_UNIT_TYPE" val="l_h_f"/>
  <p:tag name="KSO_WM_UNIT_VALUE" val="42"/>
</p:tagLst>
</file>

<file path=ppt/tags/tag236.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HIGHLIGHT" val="0"/>
  <p:tag name="KSO_WM_UNIT_ID" val="diagram20210697_5*l_h_i*1_3_2"/>
  <p:tag name="KSO_WM_UNIT_INDEX" val="1_3_2"/>
  <p:tag name="KSO_WM_UNIT_LAYERLEVEL" val="1_1_1"/>
  <p:tag name="KSO_WM_UNIT_SUBTYPE" val="d"/>
  <p:tag name="KSO_WM_UNIT_TEXT_FILL_FORE_SCHEMECOLOR_INDEX" val="7"/>
  <p:tag name="KSO_WM_UNIT_TEXT_FILL_FORE_SCHEMECOLOR_INDEX_BRIGHTNESS" val="0"/>
  <p:tag name="KSO_WM_UNIT_TEXT_FILL_TYPE" val="1"/>
  <p:tag name="KSO_WM_UNIT_TYPE" val="l_h_i"/>
</p:tagLst>
</file>

<file path=ppt/tags/tag237.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HIGHLIGHT" val="0"/>
  <p:tag name="KSO_WM_UNIT_ID" val="diagram20210697_5*l_h_i*1_4_2"/>
  <p:tag name="KSO_WM_UNIT_INDEX" val="1_4_2"/>
  <p:tag name="KSO_WM_UNIT_LAYERLEVEL" val="1_1_1"/>
  <p:tag name="KSO_WM_UNIT_SUBTYPE" val="d"/>
  <p:tag name="KSO_WM_UNIT_TEXT_FILL_FORE_SCHEMECOLOR_INDEX" val="8"/>
  <p:tag name="KSO_WM_UNIT_TEXT_FILL_FORE_SCHEMECOLOR_INDEX_BRIGHTNESS" val="0"/>
  <p:tag name="KSO_WM_UNIT_TEXT_FILL_TYPE" val="1"/>
  <p:tag name="KSO_WM_UNIT_TYPE" val="l_h_i"/>
</p:tagLst>
</file>

<file path=ppt/tags/tag238.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HIGHLIGHT" val="0"/>
  <p:tag name="KSO_WM_UNIT_ID" val="diagram20210697_5*l_h_i*1_5_2"/>
  <p:tag name="KSO_WM_UNIT_INDEX" val="1_5_2"/>
  <p:tag name="KSO_WM_UNIT_LAYERLEVEL" val="1_1_1"/>
  <p:tag name="KSO_WM_UNIT_SUBTYPE" val="d"/>
  <p:tag name="KSO_WM_UNIT_TEXT_FILL_FORE_SCHEMECOLOR_INDEX" val="9"/>
  <p:tag name="KSO_WM_UNIT_TEXT_FILL_FORE_SCHEMECOLOR_INDEX_BRIGHTNESS" val="0"/>
  <p:tag name="KSO_WM_UNIT_TEXT_FILL_TYPE" val="1"/>
  <p:tag name="KSO_WM_UNIT_TYPE" val="l_h_i"/>
</p:tagLst>
</file>

<file path=ppt/tags/tag239.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HIGHLIGHT" val="0"/>
  <p:tag name="KSO_WM_UNIT_ID" val="diagram20210697_5*l_h_i*1_6_2"/>
  <p:tag name="KSO_WM_UNIT_INDEX" val="1_6_2"/>
  <p:tag name="KSO_WM_UNIT_LAYERLEVEL" val="1_1_1"/>
  <p:tag name="KSO_WM_UNIT_SUBTYPE" val="d"/>
  <p:tag name="KSO_WM_UNIT_TEXT_FILL_FORE_SCHEMECOLOR_INDEX" val="10"/>
  <p:tag name="KSO_WM_UNIT_TEXT_FILL_FORE_SCHEMECOLOR_INDEX_BRIGHTNESS" val="0"/>
  <p:tag name="KSO_WM_UNIT_TEXT_FILL_TYPE" val="1"/>
  <p:tag name="KSO_WM_UNIT_TYPE" val="l_h_i"/>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40.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HIGHLIGHT" val="0"/>
  <p:tag name="KSO_WM_UNIT_ID" val="diagram20210697_5*l_h_i*1_1_2"/>
  <p:tag name="KSO_WM_UNIT_INDEX" val="1_1_2"/>
  <p:tag name="KSO_WM_UNIT_LAYERLEVEL" val="1_1_1"/>
  <p:tag name="KSO_WM_UNIT_SUBTYPE" val="d"/>
  <p:tag name="KSO_WM_UNIT_TEXT_FILL_FORE_SCHEMECOLOR_INDEX" val="5"/>
  <p:tag name="KSO_WM_UNIT_TEXT_FILL_FORE_SCHEMECOLOR_INDEX_BRIGHTNESS" val="0"/>
  <p:tag name="KSO_WM_UNIT_TEXT_FILL_TYPE" val="1"/>
  <p:tag name="KSO_WM_UNIT_TYPE" val="l_h_i"/>
</p:tagLst>
</file>

<file path=ppt/tags/tag241.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697"/>
  <p:tag name="KSO_WM_UNIT_COMPATIBLE" val="0"/>
  <p:tag name="KSO_WM_UNIT_DIAGRAM_ISNUMVISUAL" val="0"/>
  <p:tag name="KSO_WM_UNIT_DIAGRAM_ISREFERUNIT" val="0"/>
  <p:tag name="KSO_WM_UNIT_HIGHLIGHT" val="0"/>
  <p:tag name="KSO_WM_UNIT_ID" val="diagram20210697_5*l_h_i*1_2_2"/>
  <p:tag name="KSO_WM_UNIT_INDEX" val="1_2_2"/>
  <p:tag name="KSO_WM_UNIT_LAYERLEVEL" val="1_1_1"/>
  <p:tag name="KSO_WM_UNIT_SUBTYPE" val="d"/>
  <p:tag name="KSO_WM_UNIT_TEXT_FILL_FORE_SCHEMECOLOR_INDEX" val="6"/>
  <p:tag name="KSO_WM_UNIT_TEXT_FILL_FORE_SCHEMECOLOR_INDEX_BRIGHTNESS" val="0"/>
  <p:tag name="KSO_WM_UNIT_TEXT_FILL_TYPE" val="1"/>
  <p:tag name="KSO_WM_UNIT_TYPE" val="l_h_i"/>
</p:tagLst>
</file>

<file path=ppt/tags/tag242.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4&quot;,&quot;maxSize&quot;:{&quot;size1&quot;:31.1},&quot;minSize&quot;:{&quot;size1&quot;:17.8},&quot;normalSize&quot;:{&quot;size1&quot;:17.8},&quot;subLayout&quot;:[{&quot;id&quot;:&quot;2023-09-14T21:03:44&quot;,&quot;maxSize&quot;:{&quot;size1&quot;:100},&quot;minSize&quot;:{&quot;size1&quot;:61.7},&quot;normalSize&quot;:{&quot;size1&quot;:61.7},&quot;subLayout&quot;:[{&quot;id&quot;:&quot;2023-09-14T21:03:44&quot;,&quot;margin&quot;:{&quot;bottom&quot;:0,&quot;left&quot;:1.2699999809265137,&quot;right&quot;:1.2699999809265137,&quot;top&quot;:0.4230000376701355},&quot;type&quot;:0},{&quot;id&quot;:&quot;2023-09-14T21:03:44&quot;,&quot;margin&quot;:{&quot;bottom&quot;:0.025999998673796654,&quot;left&quot;:1.2699999809265137,&quot;right&quot;:1.2699999809265137,&quot;top&quot;:0.025999998673796654},&quot;type&quot;:0}],&quot;type&quot;:0},{&quot;id&quot;:&quot;2023-09-14T21:03:44&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4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4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4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Lst>
</file>

<file path=ppt/tags/tag24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Lst>
</file>

<file path=ppt/tags/tag247.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590ceab586f14f20999948c865f9646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b*1"/>
  <p:tag name="KSO_WM_UNIT_INDEX" val="1"/>
  <p:tag name="KSO_WM_UNIT_ISCONTENTSTITLE" val="0"/>
  <p:tag name="KSO_WM_UNIT_ISNUMDGMTITLE" val="0"/>
  <p:tag name="KSO_WM_UNIT_LAYERLEVEL" val="1"/>
  <p:tag name="KSO_WM_UNIT_NOCLEAR" val="0"/>
  <p:tag name="KSO_WM_UNIT_PRESET_TEXT" val="单击此处添加文本具体内容，简明扼要的阐述您的观点。"/>
  <p:tag name="KSO_WM_UNIT_SM_LIMIT_TYPE" val="2"/>
  <p:tag name="KSO_WM_UNIT_TEXT_FILL_FORE_SCHEMECOLOR_INDEX" val="13"/>
  <p:tag name="KSO_WM_UNIT_TEXT_FILL_FORE_SCHEMECOLOR_INDEX_BRIGHTNESS" val="0"/>
  <p:tag name="KSO_WM_UNIT_TEXT_FILL_TYPE" val="1"/>
  <p:tag name="KSO_WM_UNIT_TYPE" val="b"/>
  <p:tag name="KSO_WM_UNIT_VALUE" val="49"/>
</p:tagLst>
</file>

<file path=ppt/tags/tag248.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821"/>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10821_1*l_h_i*1_1_2"/>
  <p:tag name="KSO_WM_UNIT_INDEX" val="1_1_2"/>
  <p:tag name="KSO_WM_UNIT_LAYERLEVEL" val="1_1_1"/>
  <p:tag name="KSO_WM_UNIT_TEXT_FILL_FORE_SCHEMECOLOR_INDEX" val="13"/>
  <p:tag name="KSO_WM_UNIT_TEXT_FILL_FORE_SCHEMECOLOR_INDEX_BRIGHTNESS" val="0.15"/>
  <p:tag name="KSO_WM_UNIT_TEXT_FILL_TYPE" val="1"/>
  <p:tag name="KSO_WM_UNIT_TYPE" val="l_h_i"/>
</p:tagLst>
</file>

<file path=ppt/tags/tag249.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821"/>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CON_FILEID" val="3100597"/>
  <p:tag name="KSO_WM_UNIT_ICON_STYLE" val="1"/>
  <p:tag name="KSO_WM_UNIT_ID" val="diagram20210821_1*l_h_x*1_1_1"/>
  <p:tag name="KSO_WM_UNIT_INDEX" val="1_1_1"/>
  <p:tag name="KSO_WM_UNIT_LAYERLEVEL" val="1_1_1"/>
  <p:tag name="KSO_WM_UNIT_TEXT_FILL_FORE_SCHEMECOLOR_INDEX" val="13"/>
  <p:tag name="KSO_WM_UNIT_TEXT_FILL_FORE_SCHEMECOLOR_INDEX_BRIGHTNESS" val="0"/>
  <p:tag name="KSO_WM_UNIT_TEXT_FILL_TYPE" val="1"/>
  <p:tag name="KSO_WM_UNIT_TYPE" val="l_h_x"/>
  <p:tag name="KSO_WM_UNIT_VALUE" val="54*54"/>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50.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821"/>
  <p:tag name="KSO_WM_UNIT_COMPATIBLE" val="0"/>
  <p:tag name="KSO_WM_UNIT_DIAGRAM_ISNUMVISUAL" val="0"/>
  <p:tag name="KSO_WM_UNIT_DIAGRAM_ISREFERUNIT" val="0"/>
  <p:tag name="KSO_WM_UNIT_HIGHLIGHT" val="0"/>
  <p:tag name="KSO_WM_UNIT_ID" val="diagram20210821_1*l_h_a*1_1_1"/>
  <p:tag name="KSO_WM_UNIT_INDEX" val="1_1_1"/>
  <p:tag name="KSO_WM_UNIT_ISCONTENTSTITLE" val="0"/>
  <p:tag name="KSO_WM_UNIT_ISNUMDGMTITLE" val="0"/>
  <p:tag name="KSO_WM_UNIT_LAYERLEVEL" val="1_1_1"/>
  <p:tag name="KSO_WM_UNIT_NOCLEAR" val="0"/>
  <p:tag name="KSO_WM_UNIT_PRESET_TEXT" val="点击添加标题"/>
  <p:tag name="KSO_WM_UNIT_TEXT_FILL_FORE_SCHEMECOLOR_INDEX" val="13"/>
  <p:tag name="KSO_WM_UNIT_TEXT_FILL_FORE_SCHEMECOLOR_INDEX_BRIGHTNESS" val="0.15"/>
  <p:tag name="KSO_WM_UNIT_TEXT_FILL_TYPE" val="1"/>
  <p:tag name="KSO_WM_UNIT_TYPE" val="l_h_a"/>
</p:tagLst>
</file>

<file path=ppt/tags/tag251.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821"/>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10821_1*l_h_i*1_2_2"/>
  <p:tag name="KSO_WM_UNIT_INDEX" val="1_2_2"/>
  <p:tag name="KSO_WM_UNIT_LAYERLEVEL" val="1_1_1"/>
  <p:tag name="KSO_WM_UNIT_TEXT_FILL_FORE_SCHEMECOLOR_INDEX" val="13"/>
  <p:tag name="KSO_WM_UNIT_TEXT_FILL_FORE_SCHEMECOLOR_INDEX_BRIGHTNESS" val="0.15"/>
  <p:tag name="KSO_WM_UNIT_TEXT_FILL_TYPE" val="1"/>
  <p:tag name="KSO_WM_UNIT_TYPE" val="l_h_i"/>
</p:tagLst>
</file>

<file path=ppt/tags/tag252.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821"/>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CON_FILEID" val="3100594"/>
  <p:tag name="KSO_WM_UNIT_ICON_STYLE" val="1"/>
  <p:tag name="KSO_WM_UNIT_ID" val="diagram20210821_1*l_h_x*1_2_1"/>
  <p:tag name="KSO_WM_UNIT_INDEX" val="1_2_1"/>
  <p:tag name="KSO_WM_UNIT_LAYERLEVEL" val="1_1_1"/>
  <p:tag name="KSO_WM_UNIT_TEXT_FILL_FORE_SCHEMECOLOR_INDEX" val="13"/>
  <p:tag name="KSO_WM_UNIT_TEXT_FILL_FORE_SCHEMECOLOR_INDEX_BRIGHTNESS" val="0"/>
  <p:tag name="KSO_WM_UNIT_TEXT_FILL_TYPE" val="1"/>
  <p:tag name="KSO_WM_UNIT_TYPE" val="l_h_x"/>
  <p:tag name="KSO_WM_UNIT_VALUE" val="54*46"/>
</p:tagLst>
</file>

<file path=ppt/tags/tag253.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821"/>
  <p:tag name="KSO_WM_UNIT_COMPATIBLE" val="0"/>
  <p:tag name="KSO_WM_UNIT_DIAGRAM_ISNUMVISUAL" val="0"/>
  <p:tag name="KSO_WM_UNIT_DIAGRAM_ISREFERUNIT" val="0"/>
  <p:tag name="KSO_WM_UNIT_HIGHLIGHT" val="0"/>
  <p:tag name="KSO_WM_UNIT_ID" val="diagram20210821_1*l_h_a*1_2_1"/>
  <p:tag name="KSO_WM_UNIT_INDEX" val="1_2_1"/>
  <p:tag name="KSO_WM_UNIT_ISCONTENTSTITLE" val="0"/>
  <p:tag name="KSO_WM_UNIT_ISNUMDGMTITLE" val="0"/>
  <p:tag name="KSO_WM_UNIT_LAYERLEVEL" val="1_1_1"/>
  <p:tag name="KSO_WM_UNIT_NOCLEAR" val="0"/>
  <p:tag name="KSO_WM_UNIT_PRESET_TEXT" val="点击添加标题"/>
  <p:tag name="KSO_WM_UNIT_TEXT_FILL_FORE_SCHEMECOLOR_INDEX" val="13"/>
  <p:tag name="KSO_WM_UNIT_TEXT_FILL_FORE_SCHEMECOLOR_INDEX_BRIGHTNESS" val="0.15"/>
  <p:tag name="KSO_WM_UNIT_TEXT_FILL_TYPE" val="1"/>
  <p:tag name="KSO_WM_UNIT_TYPE" val="l_h_a"/>
</p:tagLst>
</file>

<file path=ppt/tags/tag254.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821"/>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10821_1*l_h_i*1_3_2"/>
  <p:tag name="KSO_WM_UNIT_INDEX" val="1_3_2"/>
  <p:tag name="KSO_WM_UNIT_LAYERLEVEL" val="1_1_1"/>
  <p:tag name="KSO_WM_UNIT_TEXT_FILL_FORE_SCHEMECOLOR_INDEX" val="13"/>
  <p:tag name="KSO_WM_UNIT_TEXT_FILL_FORE_SCHEMECOLOR_INDEX_BRIGHTNESS" val="0.15"/>
  <p:tag name="KSO_WM_UNIT_TEXT_FILL_TYPE" val="1"/>
  <p:tag name="KSO_WM_UNIT_TYPE" val="l_h_i"/>
</p:tagLst>
</file>

<file path=ppt/tags/tag255.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821"/>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CON_FILEID" val="3100615"/>
  <p:tag name="KSO_WM_UNIT_ICON_STYLE" val="1"/>
  <p:tag name="KSO_WM_UNIT_ID" val="diagram20210821_1*l_h_x*1_3_1"/>
  <p:tag name="KSO_WM_UNIT_INDEX" val="1_3_1"/>
  <p:tag name="KSO_WM_UNIT_LAYERLEVEL" val="1_1_1"/>
  <p:tag name="KSO_WM_UNIT_TEXT_FILL_FORE_SCHEMECOLOR_INDEX" val="13"/>
  <p:tag name="KSO_WM_UNIT_TEXT_FILL_FORE_SCHEMECOLOR_INDEX_BRIGHTNESS" val="0"/>
  <p:tag name="KSO_WM_UNIT_TEXT_FILL_TYPE" val="1"/>
  <p:tag name="KSO_WM_UNIT_TYPE" val="l_h_x"/>
  <p:tag name="KSO_WM_UNIT_VALUE" val="54*41"/>
</p:tagLst>
</file>

<file path=ppt/tags/tag256.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821"/>
  <p:tag name="KSO_WM_UNIT_COMPATIBLE" val="0"/>
  <p:tag name="KSO_WM_UNIT_DIAGRAM_ISNUMVISUAL" val="0"/>
  <p:tag name="KSO_WM_UNIT_DIAGRAM_ISREFERUNIT" val="0"/>
  <p:tag name="KSO_WM_UNIT_HIGHLIGHT" val="0"/>
  <p:tag name="KSO_WM_UNIT_ID" val="diagram20210821_1*l_h_a*1_3_1"/>
  <p:tag name="KSO_WM_UNIT_INDEX" val="1_3_1"/>
  <p:tag name="KSO_WM_UNIT_ISCONTENTSTITLE" val="0"/>
  <p:tag name="KSO_WM_UNIT_ISNUMDGMTITLE" val="0"/>
  <p:tag name="KSO_WM_UNIT_LAYERLEVEL" val="1_1_1"/>
  <p:tag name="KSO_WM_UNIT_NOCLEAR" val="0"/>
  <p:tag name="KSO_WM_UNIT_PRESET_TEXT" val="点击添加标题"/>
  <p:tag name="KSO_WM_UNIT_TEXT_FILL_FORE_SCHEMECOLOR_INDEX" val="13"/>
  <p:tag name="KSO_WM_UNIT_TEXT_FILL_FORE_SCHEMECOLOR_INDEX_BRIGHTNESS" val="0.15"/>
  <p:tag name="KSO_WM_UNIT_TEXT_FILL_TYPE" val="1"/>
  <p:tag name="KSO_WM_UNIT_TYPE" val="l_h_a"/>
</p:tagLst>
</file>

<file path=ppt/tags/tag257.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821"/>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10821_1*l_h_i*1_4_2"/>
  <p:tag name="KSO_WM_UNIT_INDEX" val="1_4_2"/>
  <p:tag name="KSO_WM_UNIT_LAYERLEVEL" val="1_1_1"/>
  <p:tag name="KSO_WM_UNIT_TEXT_FILL_FORE_SCHEMECOLOR_INDEX" val="13"/>
  <p:tag name="KSO_WM_UNIT_TEXT_FILL_FORE_SCHEMECOLOR_INDEX_BRIGHTNESS" val="0.15"/>
  <p:tag name="KSO_WM_UNIT_TEXT_FILL_TYPE" val="1"/>
  <p:tag name="KSO_WM_UNIT_TYPE" val="l_h_i"/>
</p:tagLst>
</file>

<file path=ppt/tags/tag258.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821"/>
  <p:tag name="KSO_WM_UNIT_COMPATIBLE" val="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CON_FILEID" val="3100136"/>
  <p:tag name="KSO_WM_UNIT_ICON_STYLE" val="1"/>
  <p:tag name="KSO_WM_UNIT_ID" val="diagram20210821_1*l_h_x*1_4_1"/>
  <p:tag name="KSO_WM_UNIT_INDEX" val="1_4_1"/>
  <p:tag name="KSO_WM_UNIT_LAYERLEVEL" val="1_1_1"/>
  <p:tag name="KSO_WM_UNIT_TEXT_FILL_FORE_SCHEMECOLOR_INDEX" val="13"/>
  <p:tag name="KSO_WM_UNIT_TEXT_FILL_FORE_SCHEMECOLOR_INDEX_BRIGHTNESS" val="0"/>
  <p:tag name="KSO_WM_UNIT_TEXT_FILL_TYPE" val="1"/>
  <p:tag name="KSO_WM_UNIT_TYPE" val="l_h_x"/>
  <p:tag name="KSO_WM_UNIT_VALUE" val="52*52"/>
</p:tagLst>
</file>

<file path=ppt/tags/tag259.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821"/>
  <p:tag name="KSO_WM_UNIT_COMPATIBLE" val="0"/>
  <p:tag name="KSO_WM_UNIT_DIAGRAM_ISNUMVISUAL" val="0"/>
  <p:tag name="KSO_WM_UNIT_DIAGRAM_ISREFERUNIT" val="0"/>
  <p:tag name="KSO_WM_UNIT_HIGHLIGHT" val="0"/>
  <p:tag name="KSO_WM_UNIT_ID" val="diagram20210821_1*l_h_f*1_4_1"/>
  <p:tag name="KSO_WM_UNIT_INDEX" val="1_4_1"/>
  <p:tag name="KSO_WM_UNIT_LAYERLEVEL" val="1_1_1"/>
  <p:tag name="KSO_WM_UNIT_NOCLEAR" val="0"/>
  <p:tag name="KSO_WM_UNIT_PRESET_TEXT" val="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13;您的正文已经经简明扼要，字字珠玑，但信息却千丝万缕、错综复杂，需要用更多的文字来表述；但请您尽可能提炼思想的精髓，否则容易造成观者的阅读压力，适得其反。当您的正文内容到达这个限度时，或许已经不纯粹作用于演示，极大可能运用于阅读领域。"/>
  <p:tag name="KSO_WM_UNIT_SUBTYPE" val="a"/>
  <p:tag name="KSO_WM_UNIT_TEXT_FILL_FORE_SCHEMECOLOR_INDEX" val="13"/>
  <p:tag name="KSO_WM_UNIT_TEXT_FILL_FORE_SCHEMECOLOR_INDEX_BRIGHTNESS" val="0.15"/>
  <p:tag name="KSO_WM_UNIT_TEXT_FILL_TYPE" val="1"/>
  <p:tag name="KSO_WM_UNIT_TYPE" val="l_h_f"/>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60.xml><?xml version="1.0" encoding="utf-8"?>
<p:tagLst xmlns:p="http://schemas.openxmlformats.org/presentationml/2006/main">
  <p:tag name="KSO_WM_BEAUTIFY_FLAG" val="#wm#"/>
  <p:tag name="KSO_WM_DIAGRAM_GROUP_CODE" val="l1-1"/>
  <p:tag name="KSO_WM_TAG_VERSION" val="1.0"/>
  <p:tag name="KSO_WM_TEMPLATE_CATEGORY" val="diagram"/>
  <p:tag name="KSO_WM_TEMPLATE_INDEX" val="20210821"/>
  <p:tag name="KSO_WM_UNIT_COMPATIBLE" val="0"/>
  <p:tag name="KSO_WM_UNIT_DIAGRAM_ISNUMVISUAL" val="0"/>
  <p:tag name="KSO_WM_UNIT_DIAGRAM_ISREFERUNIT" val="0"/>
  <p:tag name="KSO_WM_UNIT_HIGHLIGHT" val="0"/>
  <p:tag name="KSO_WM_UNIT_ID" val="diagram20210821_1*l_h_a*1_4_1"/>
  <p:tag name="KSO_WM_UNIT_INDEX" val="1_4_1"/>
  <p:tag name="KSO_WM_UNIT_ISCONTENTSTITLE" val="0"/>
  <p:tag name="KSO_WM_UNIT_ISNUMDGMTITLE" val="0"/>
  <p:tag name="KSO_WM_UNIT_LAYERLEVEL" val="1_1_1"/>
  <p:tag name="KSO_WM_UNIT_NOCLEAR" val="0"/>
  <p:tag name="KSO_WM_UNIT_PRESET_TEXT" val="点击添加标题"/>
  <p:tag name="KSO_WM_UNIT_TEXT_FILL_FORE_SCHEMECOLOR_INDEX" val="13"/>
  <p:tag name="KSO_WM_UNIT_TEXT_FILL_FORE_SCHEMECOLOR_INDEX_BRIGHTNESS" val="0.15"/>
  <p:tag name="KSO_WM_UNIT_TEXT_FILL_TYPE" val="1"/>
  <p:tag name="KSO_WM_UNIT_TYPE" val="l_h_a"/>
</p:tagLst>
</file>

<file path=ppt/tags/tag261.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4&quot;,&quot;maxSize&quot;:{&quot;size1&quot;:31.1},&quot;minSize&quot;:{&quot;size1&quot;:17.8},&quot;normalSize&quot;:{&quot;size1&quot;:17.8},&quot;subLayout&quot;:[{&quot;id&quot;:&quot;2023-09-14T21:03:44&quot;,&quot;maxSize&quot;:{&quot;size1&quot;:100},&quot;minSize&quot;:{&quot;size1&quot;:61.7},&quot;normalSize&quot;:{&quot;size1&quot;:61.7},&quot;subLayout&quot;:[{&quot;id&quot;:&quot;2023-09-14T21:03:44&quot;,&quot;margin&quot;:{&quot;bottom&quot;:0,&quot;left&quot;:1.2699999809265137,&quot;right&quot;:1.2699999809265137,&quot;top&quot;:0.4230000376701355},&quot;type&quot;:0},{&quot;id&quot;:&quot;2023-09-14T21:03:44&quot;,&quot;margin&quot;:{&quot;bottom&quot;:0.025999998673796654,&quot;left&quot;:1.2699999809265137,&quot;right&quot;:1.2699999809265137,&quot;top&quot;:0.025999998673796654},&quot;type&quot;:0}],&quot;type&quot;:0},{&quot;id&quot;:&quot;2023-09-14T21:03:44&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62.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6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64.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6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66.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5"/>
</p:tagLst>
</file>

<file path=ppt/tags/tag267.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4&quot;,&quot;maxSize&quot;:{&quot;size1&quot;:31.1},&quot;minSize&quot;:{&quot;size1&quot;:17.8},&quot;normalSize&quot;:{&quot;size1&quot;:17.8},&quot;subLayout&quot;:[{&quot;id&quot;:&quot;2023-09-14T21:03:44&quot;,&quot;maxSize&quot;:{&quot;size1&quot;:100},&quot;minSize&quot;:{&quot;size1&quot;:61.7},&quot;normalSize&quot;:{&quot;size1&quot;:61.7},&quot;subLayout&quot;:[{&quot;id&quot;:&quot;2023-09-14T21:03:44&quot;,&quot;margin&quot;:{&quot;bottom&quot;:0,&quot;left&quot;:1.2699999809265137,&quot;right&quot;:1.2699999809265137,&quot;top&quot;:0.4230000376701355},&quot;type&quot;:0},{&quot;id&quot;:&quot;2023-09-14T21:03:44&quot;,&quot;margin&quot;:{&quot;bottom&quot;:0.025999998673796654,&quot;left&quot;:1.2699999809265137,&quot;right&quot;:1.2699999809265137,&quot;top&quot;:0.025999998673796654},&quot;type&quot;:0}],&quot;type&quot;:0},{&quot;id&quot;:&quot;2023-09-14T21:03:44&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68.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69.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70.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71.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72.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590ceab586f14f20999948c865f9646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b*1"/>
  <p:tag name="KSO_WM_UNIT_INDEX" val="1"/>
  <p:tag name="KSO_WM_UNIT_ISCONTENTSTITLE" val="0"/>
  <p:tag name="KSO_WM_UNIT_ISNUMDGMTITLE" val="0"/>
  <p:tag name="KSO_WM_UNIT_LAYERLEVEL" val="1"/>
  <p:tag name="KSO_WM_UNIT_NOCLEAR" val="0"/>
  <p:tag name="KSO_WM_UNIT_PRESET_TEXT" val="单击此处添加文本具体内容，简明扼要的阐述您的观点。"/>
  <p:tag name="KSO_WM_UNIT_SM_LIMIT_TYPE" val="2"/>
  <p:tag name="KSO_WM_UNIT_TEXT_FILL_FORE_SCHEMECOLOR_INDEX" val="13"/>
  <p:tag name="KSO_WM_UNIT_TEXT_FILL_FORE_SCHEMECOLOR_INDEX_BRIGHTNESS" val="0"/>
  <p:tag name="KSO_WM_UNIT_TEXT_FILL_TYPE" val="1"/>
  <p:tag name="KSO_WM_UNIT_TYPE" val="b"/>
  <p:tag name="KSO_WM_UNIT_VALUE" val="49"/>
  <p:tag name="WM_BEAUTIFY_ZORDER_FLAG_TAG" val="3"/>
</p:tagLst>
</file>

<file path=ppt/tags/tag273.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4"/>
</p:tagLst>
</file>

<file path=ppt/tags/tag274.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5&quot;,&quot;maxSize&quot;:{&quot;size1&quot;:31.1},&quot;minSize&quot;:{&quot;size1&quot;:17.8},&quot;normalSize&quot;:{&quot;size1&quot;:17.8},&quot;subLayout&quot;:[{&quot;id&quot;:&quot;2023-09-14T21:03:45&quot;,&quot;maxSize&quot;:{&quot;size1&quot;:100},&quot;minSize&quot;:{&quot;size1&quot;:61.7},&quot;normalSize&quot;:{&quot;size1&quot;:61.7},&quot;subLayout&quot;:[{&quot;id&quot;:&quot;2023-09-14T21:03:45&quot;,&quot;margin&quot;:{&quot;bottom&quot;:0,&quot;left&quot;:1.2699999809265137,&quot;right&quot;:1.2699999809265137,&quot;top&quot;:0.4230000376701355},&quot;type&quot;:0},{&quot;id&quot;:&quot;2023-09-14T21:03:45&quot;,&quot;margin&quot;:{&quot;bottom&quot;:0.025999998673796654,&quot;left&quot;:1.2699999809265137,&quot;right&quot;:1.2699999809265137,&quot;top&quot;:0.025999998673796654},&quot;type&quot;:0}],&quot;type&quot;:0},{&quot;id&quot;:&quot;2023-09-14T21:03:45&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75.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76.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77.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78.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79.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590ceab586f14f20999948c865f9646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b*1"/>
  <p:tag name="KSO_WM_UNIT_INDEX" val="1"/>
  <p:tag name="KSO_WM_UNIT_ISCONTENTSTITLE" val="0"/>
  <p:tag name="KSO_WM_UNIT_ISNUMDGMTITLE" val="0"/>
  <p:tag name="KSO_WM_UNIT_LAYERLEVEL" val="1"/>
  <p:tag name="KSO_WM_UNIT_NOCLEAR" val="0"/>
  <p:tag name="KSO_WM_UNIT_PRESET_TEXT" val="单击此处添加文本具体内容，简明扼要的阐述您的观点。"/>
  <p:tag name="KSO_WM_UNIT_SM_LIMIT_TYPE" val="2"/>
  <p:tag name="KSO_WM_UNIT_TEXT_FILL_FORE_SCHEMECOLOR_INDEX" val="13"/>
  <p:tag name="KSO_WM_UNIT_TEXT_FILL_FORE_SCHEMECOLOR_INDEX_BRIGHTNESS" val="0"/>
  <p:tag name="KSO_WM_UNIT_TEXT_FILL_TYPE" val="1"/>
  <p:tag name="KSO_WM_UNIT_TYPE" val="b"/>
  <p:tag name="KSO_WM_UNIT_VALUE" val="49"/>
  <p:tag name="WM_BEAUTIFY_ZORDER_FLAG_TAG" val="3"/>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80.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4"/>
</p:tagLst>
</file>

<file path=ppt/tags/tag281.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5&quot;,&quot;maxSize&quot;:{&quot;size1&quot;:31.1},&quot;minSize&quot;:{&quot;size1&quot;:17.8},&quot;normalSize&quot;:{&quot;size1&quot;:17.8},&quot;subLayout&quot;:[{&quot;id&quot;:&quot;2023-09-14T21:03:45&quot;,&quot;maxSize&quot;:{&quot;size1&quot;:100},&quot;minSize&quot;:{&quot;size1&quot;:61.7},&quot;normalSize&quot;:{&quot;size1&quot;:61.7},&quot;subLayout&quot;:[{&quot;id&quot;:&quot;2023-09-14T21:03:45&quot;,&quot;margin&quot;:{&quot;bottom&quot;:0,&quot;left&quot;:1.2699999809265137,&quot;right&quot;:1.2699999809265137,&quot;top&quot;:0.4230000376701355},&quot;type&quot;:0},{&quot;id&quot;:&quot;2023-09-14T21:03:45&quot;,&quot;margin&quot;:{&quot;bottom&quot;:0.025999998673796654,&quot;left&quot;:1.2699999809265137,&quot;right&quot;:1.2699999809265137,&quot;top&quot;:0.025999998673796654},&quot;type&quot;:0}],&quot;type&quot;:0},{&quot;id&quot;:&quot;2023-09-14T21:03:45&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82.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8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84.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8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8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590ceab586f14f20999948c865f9646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b*1"/>
  <p:tag name="KSO_WM_UNIT_INDEX" val="1"/>
  <p:tag name="KSO_WM_UNIT_ISCONTENTSTITLE" val="0"/>
  <p:tag name="KSO_WM_UNIT_ISNUMDGMTITLE" val="0"/>
  <p:tag name="KSO_WM_UNIT_LAYERLEVEL" val="1"/>
  <p:tag name="KSO_WM_UNIT_NOCLEAR" val="0"/>
  <p:tag name="KSO_WM_UNIT_PRESET_TEXT" val="单击此处添加文本具体内容，简明扼要的阐述您的观点。"/>
  <p:tag name="KSO_WM_UNIT_SM_LIMIT_TYPE" val="2"/>
  <p:tag name="KSO_WM_UNIT_TEXT_FILL_FORE_SCHEMECOLOR_INDEX" val="13"/>
  <p:tag name="KSO_WM_UNIT_TEXT_FILL_FORE_SCHEMECOLOR_INDEX_BRIGHTNESS" val="0"/>
  <p:tag name="KSO_WM_UNIT_TEXT_FILL_TYPE" val="1"/>
  <p:tag name="KSO_WM_UNIT_TYPE" val="b"/>
  <p:tag name="KSO_WM_UNIT_VALUE" val="49"/>
  <p:tag name="WM_BEAUTIFY_ZORDER_FLAG_TAG" val="3"/>
</p:tagLst>
</file>

<file path=ppt/tags/tag287.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288.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289.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90.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8"/>
</p:tagLst>
</file>

<file path=ppt/tags/tag291.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9"/>
</p:tagLst>
</file>

<file path=ppt/tags/tag292.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5&quot;,&quot;maxSize&quot;:{&quot;size1&quot;:31.1},&quot;minSize&quot;:{&quot;size1&quot;:17.8},&quot;normalSize&quot;:{&quot;size1&quot;:17.8},&quot;subLayout&quot;:[{&quot;id&quot;:&quot;2023-09-14T21:03:45&quot;,&quot;maxSize&quot;:{&quot;size1&quot;:100},&quot;minSize&quot;:{&quot;size1&quot;:61.7},&quot;normalSize&quot;:{&quot;size1&quot;:61.7},&quot;subLayout&quot;:[{&quot;id&quot;:&quot;2023-09-14T21:03:45&quot;,&quot;margin&quot;:{&quot;bottom&quot;:0,&quot;left&quot;:1.2699999809265137,&quot;right&quot;:1.2699999809265137,&quot;top&quot;:0.4230000376701355},&quot;type&quot;:0},{&quot;id&quot;:&quot;2023-09-14T21:03:45&quot;,&quot;margin&quot;:{&quot;bottom&quot;:0.025999998673796654,&quot;left&quot;:1.2699999809265137,&quot;right&quot;:1.2699999809265137,&quot;top&quot;:0.025999998673796654},&quot;type&quot;:0}],&quot;type&quot;:0},{&quot;id&quot;:&quot;2023-09-14T21:03:45&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29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9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29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29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297.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590ceab586f14f20999948c865f9646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b*1"/>
  <p:tag name="KSO_WM_UNIT_INDEX" val="1"/>
  <p:tag name="KSO_WM_UNIT_ISCONTENTSTITLE" val="0"/>
  <p:tag name="KSO_WM_UNIT_ISNUMDGMTITLE" val="0"/>
  <p:tag name="KSO_WM_UNIT_LAYERLEVEL" val="1"/>
  <p:tag name="KSO_WM_UNIT_NOCLEAR" val="0"/>
  <p:tag name="KSO_WM_UNIT_PRESET_TEXT" val="单击此处添加文本具体内容，简明扼要的阐述您的观点。"/>
  <p:tag name="KSO_WM_UNIT_SM_LIMIT_TYPE" val="2"/>
  <p:tag name="KSO_WM_UNIT_TEXT_FILL_FORE_SCHEMECOLOR_INDEX" val="13"/>
  <p:tag name="KSO_WM_UNIT_TEXT_FILL_FORE_SCHEMECOLOR_INDEX_BRIGHTNESS" val="0"/>
  <p:tag name="KSO_WM_UNIT_TEXT_FILL_TYPE" val="1"/>
  <p:tag name="KSO_WM_UNIT_TYPE" val="b"/>
  <p:tag name="KSO_WM_UNIT_VALUE" val="49"/>
  <p:tag name="WM_BEAUTIFY_ZORDER_FLAG_TAG" val="3"/>
</p:tagLst>
</file>

<file path=ppt/tags/tag298.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5"/>
</p:tagLst>
</file>

<file path=ppt/tags/tag299.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5&quot;,&quot;maxSize&quot;:{&quot;size1&quot;:31.1},&quot;minSize&quot;:{&quot;size1&quot;:17.8},&quot;normalSize&quot;:{&quot;size1&quot;:17.8},&quot;subLayout&quot;:[{&quot;id&quot;:&quot;2023-09-14T21:03:45&quot;,&quot;maxSize&quot;:{&quot;size1&quot;:100},&quot;minSize&quot;:{&quot;size1&quot;:61.7},&quot;normalSize&quot;:{&quot;size1&quot;:61.7},&quot;subLayout&quot;:[{&quot;id&quot;:&quot;2023-09-14T21:03:45&quot;,&quot;margin&quot;:{&quot;bottom&quot;:0,&quot;left&quot;:1.2699999809265137,&quot;right&quot;:1.2699999809265137,&quot;top&quot;:0.4230000376701355},&quot;type&quot;:0},{&quot;id&quot;:&quot;2023-09-14T21:03:45&quot;,&quot;margin&quot;:{&quot;bottom&quot;:0.025999998673796654,&quot;left&quot;:1.2699999809265137,&quot;right&quot;:1.2699999809265137,&quot;top&quot;:0.025999998673796654},&quot;type&quot;:0}],&quot;type&quot;:0},{&quot;id&quot;:&quot;2023-09-14T21:03:45&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00.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01.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02.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03.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304.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590ceab586f14f20999948c865f9646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b*1"/>
  <p:tag name="KSO_WM_UNIT_INDEX" val="1"/>
  <p:tag name="KSO_WM_UNIT_ISCONTENTSTITLE" val="0"/>
  <p:tag name="KSO_WM_UNIT_ISNUMDGMTITLE" val="0"/>
  <p:tag name="KSO_WM_UNIT_LAYERLEVEL" val="1"/>
  <p:tag name="KSO_WM_UNIT_NOCLEAR" val="0"/>
  <p:tag name="KSO_WM_UNIT_PRESET_TEXT" val="单击此处添加文本具体内容，简明扼要的阐述您的观点。"/>
  <p:tag name="KSO_WM_UNIT_SM_LIMIT_TYPE" val="2"/>
  <p:tag name="KSO_WM_UNIT_TEXT_FILL_FORE_SCHEMECOLOR_INDEX" val="13"/>
  <p:tag name="KSO_WM_UNIT_TEXT_FILL_FORE_SCHEMECOLOR_INDEX_BRIGHTNESS" val="0"/>
  <p:tag name="KSO_WM_UNIT_TEXT_FILL_TYPE" val="1"/>
  <p:tag name="KSO_WM_UNIT_TYPE" val="b"/>
  <p:tag name="KSO_WM_UNIT_VALUE" val="49"/>
  <p:tag name="WM_BEAUTIFY_ZORDER_FLAG_TAG" val="3"/>
</p:tagLst>
</file>

<file path=ppt/tags/tag305.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306.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307.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308.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8"/>
</p:tagLst>
</file>

<file path=ppt/tags/tag309.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9"/>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10.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5&quot;,&quot;maxSize&quot;:{&quot;size1&quot;:31.1},&quot;minSize&quot;:{&quot;size1&quot;:17.8},&quot;normalSize&quot;:{&quot;size1&quot;:17.8},&quot;subLayout&quot;:[{&quot;id&quot;:&quot;2023-09-14T21:03:45&quot;,&quot;maxSize&quot;:{&quot;size1&quot;:100},&quot;minSize&quot;:{&quot;size1&quot;:61.7},&quot;normalSize&quot;:{&quot;size1&quot;:61.7},&quot;subLayout&quot;:[{&quot;id&quot;:&quot;2023-09-14T21:03:45&quot;,&quot;margin&quot;:{&quot;bottom&quot;:0,&quot;left&quot;:1.2699999809265137,&quot;right&quot;:1.2699999809265137,&quot;top&quot;:0.4230000376701355},&quot;type&quot;:0},{&quot;id&quot;:&quot;2023-09-14T21:03:45&quot;,&quot;margin&quot;:{&quot;bottom&quot;:0.025999998673796654,&quot;left&quot;:1.2699999809265137,&quot;right&quot;:1.2699999809265137,&quot;top&quot;:0.025999998673796654},&quot;type&quot;:0}],&quot;type&quot;:0},{&quot;id&quot;:&quot;2023-09-14T21:03:45&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11.xml><?xml version="1.0" encoding="utf-8"?>
<p:tagLst xmlns:p="http://schemas.openxmlformats.org/presentationml/2006/main">
  <p:tag name="KSO_WM_BEAUTIFY_FLAG" val="#wm#"/>
  <p:tag name="KSO_WM_TEMPLATE_CATEGORY" val="diagram"/>
  <p:tag name="KSO_WM_TEMPLATE_INDEX" val="20220058"/>
</p:tagLst>
</file>

<file path=ppt/tags/tag312.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1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14.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1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31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590ceab586f14f20999948c865f9646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b*1"/>
  <p:tag name="KSO_WM_UNIT_INDEX" val="1"/>
  <p:tag name="KSO_WM_UNIT_ISCONTENTSTITLE" val="0"/>
  <p:tag name="KSO_WM_UNIT_ISNUMDGMTITLE" val="0"/>
  <p:tag name="KSO_WM_UNIT_LAYERLEVEL" val="1"/>
  <p:tag name="KSO_WM_UNIT_NOCLEAR" val="0"/>
  <p:tag name="KSO_WM_UNIT_PRESET_TEXT" val="单击此处添加文本具体内容，简明扼要的阐述您的观点。"/>
  <p:tag name="KSO_WM_UNIT_SM_LIMIT_TYPE" val="2"/>
  <p:tag name="KSO_WM_UNIT_TEXT_FILL_FORE_SCHEMECOLOR_INDEX" val="13"/>
  <p:tag name="KSO_WM_UNIT_TEXT_FILL_FORE_SCHEMECOLOR_INDEX_BRIGHTNESS" val="0"/>
  <p:tag name="KSO_WM_UNIT_TEXT_FILL_TYPE" val="1"/>
  <p:tag name="KSO_WM_UNIT_TYPE" val="b"/>
  <p:tag name="KSO_WM_UNIT_VALUE" val="49"/>
  <p:tag name="WM_BEAUTIFY_ZORDER_FLAG_TAG" val="3"/>
</p:tagLst>
</file>

<file path=ppt/tags/tag317.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318.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319.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20.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8"/>
</p:tagLst>
</file>

<file path=ppt/tags/tag321.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9"/>
</p:tagLst>
</file>

<file path=ppt/tags/tag322.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5&quot;,&quot;maxSize&quot;:{&quot;size1&quot;:31.1},&quot;minSize&quot;:{&quot;size1&quot;:17.8},&quot;normalSize&quot;:{&quot;size1&quot;:17.8},&quot;subLayout&quot;:[{&quot;id&quot;:&quot;2023-09-14T21:03:45&quot;,&quot;maxSize&quot;:{&quot;size1&quot;:100},&quot;minSize&quot;:{&quot;size1&quot;:61.7},&quot;normalSize&quot;:{&quot;size1&quot;:61.7},&quot;subLayout&quot;:[{&quot;id&quot;:&quot;2023-09-14T21:03:45&quot;,&quot;margin&quot;:{&quot;bottom&quot;:0,&quot;left&quot;:1.2699999809265137,&quot;right&quot;:1.2699999809265137,&quot;top&quot;:0.4230000376701355},&quot;type&quot;:0},{&quot;id&quot;:&quot;2023-09-14T21:03:45&quot;,&quot;margin&quot;:{&quot;bottom&quot;:0.025999998673796654,&quot;left&quot;:1.2699999809265137,&quot;right&quot;:1.2699999809265137,&quot;top&quot;:0.025999998673796654},&quot;type&quot;:0}],&quot;type&quot;:0},{&quot;id&quot;:&quot;2023-09-14T21:03:45&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2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2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25.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2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327.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5"/>
</p:tagLst>
</file>

<file path=ppt/tags/tag328.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5&quot;,&quot;maxSize&quot;:{&quot;size1&quot;:31.1},&quot;minSize&quot;:{&quot;size1&quot;:17.8},&quot;normalSize&quot;:{&quot;size1&quot;:17.8},&quot;subLayout&quot;:[{&quot;id&quot;:&quot;2023-09-14T21:03:45&quot;,&quot;maxSize&quot;:{&quot;size1&quot;:100},&quot;minSize&quot;:{&quot;size1&quot;:61.7},&quot;normalSize&quot;:{&quot;size1&quot;:61.7},&quot;subLayout&quot;:[{&quot;id&quot;:&quot;2023-09-14T21:03:45&quot;,&quot;margin&quot;:{&quot;bottom&quot;:0,&quot;left&quot;:1.2699999809265137,&quot;right&quot;:1.2699999809265137,&quot;top&quot;:0.4230000376701355},&quot;type&quot;:0},{&quot;id&quot;:&quot;2023-09-14T21:03:45&quot;,&quot;margin&quot;:{&quot;bottom&quot;:0.025999998673796654,&quot;left&quot;:1.2699999809265137,&quot;right&quot;:1.2699999809265137,&quot;top&quot;:0.025999998673796654},&quot;type&quot;:0}],&quot;type&quot;:0},{&quot;id&quot;:&quot;2023-09-14T21:03:45&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29.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30.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31.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32.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333.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5"/>
</p:tagLst>
</file>

<file path=ppt/tags/tag334.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5&quot;,&quot;maxSize&quot;:{&quot;size1&quot;:31.1},&quot;minSize&quot;:{&quot;size1&quot;:17.8},&quot;normalSize&quot;:{&quot;size1&quot;:17.8},&quot;subLayout&quot;:[{&quot;id&quot;:&quot;2023-09-14T21:03:45&quot;,&quot;maxSize&quot;:{&quot;size1&quot;:100},&quot;minSize&quot;:{&quot;size1&quot;:61.7},&quot;normalSize&quot;:{&quot;size1&quot;:61.7},&quot;subLayout&quot;:[{&quot;id&quot;:&quot;2023-09-14T21:03:45&quot;,&quot;margin&quot;:{&quot;bottom&quot;:0,&quot;left&quot;:1.2699999809265137,&quot;right&quot;:1.2699999809265137,&quot;top&quot;:0.4230000376701355},&quot;type&quot;:0},{&quot;id&quot;:&quot;2023-09-14T21:03:45&quot;,&quot;margin&quot;:{&quot;bottom&quot;:0.025999998673796654,&quot;left&quot;:1.2699999809265137,&quot;right&quot;:1.2699999809265137,&quot;top&quot;:0.025999998673796654},&quot;type&quot;:0}],&quot;type&quot;:0},{&quot;id&quot;:&quot;2023-09-14T21:03:45&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35.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36.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37.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38.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3"/>
</p:tagLst>
</file>

<file path=ppt/tags/tag339.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3:45&quot;,&quot;maxSize&quot;:{&quot;size1&quot;:20},&quot;minSize&quot;:{&quot;size1&quot;:11.2},&quot;normalSize&quot;:{&quot;size1&quot;:11.2},&quot;subLayout&quot;:[{&quot;id&quot;:&quot;2023-09-14T21:03:45&quot;,&quot;margin&quot;:{&quot;bottom&quot;:0.025999998673796654,&quot;left&quot;:1.2699999809265137,&quot;right&quot;:1.2699999809265137,&quot;top&quot;:0.4230000376701355},&quot;type&quot;:0},{&quot;id&quot;:&quot;2023-09-14T21:03:45&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40.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41.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42.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43.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4"/>
</p:tagLst>
</file>

<file path=ppt/tags/tag344.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345.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346.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347.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8"/>
</p:tagLst>
</file>

<file path=ppt/tags/tag348.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3:45&quot;,&quot;maxSize&quot;:{&quot;size1&quot;:20},&quot;minSize&quot;:{&quot;size1&quot;:11.2},&quot;normalSize&quot;:{&quot;size1&quot;:11.2},&quot;subLayout&quot;:[{&quot;id&quot;:&quot;2023-09-14T21:03:45&quot;,&quot;margin&quot;:{&quot;bottom&quot;:0.025999998673796654,&quot;left&quot;:1.2699999809265137,&quot;right&quot;:1.2699999809265137,&quot;top&quot;:0.4230000376701355},&quot;type&quot;:0},{&quot;id&quot;:&quot;2023-09-14T21:03:45&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49.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50.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51.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52.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4"/>
</p:tagLst>
</file>

<file path=ppt/tags/tag353.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3:45&quot;,&quot;maxSize&quot;:{&quot;size1&quot;:20},&quot;minSize&quot;:{&quot;size1&quot;:11.2},&quot;normalSize&quot;:{&quot;size1&quot;:11.2},&quot;subLayout&quot;:[{&quot;id&quot;:&quot;2023-09-14T21:03:45&quot;,&quot;margin&quot;:{&quot;bottom&quot;:0.025999998673796654,&quot;left&quot;:1.2699999809265137,&quot;right&quot;:1.2699999809265137,&quot;top&quot;:0.4230000376701355},&quot;type&quot;:0},{&quot;id&quot;:&quot;2023-09-14T21:03:45&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5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55.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5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57.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3"/>
</p:tagLst>
</file>

<file path=ppt/tags/tag358.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3:45&quot;,&quot;maxSize&quot;:{&quot;size1&quot;:20},&quot;minSize&quot;:{&quot;size1&quot;:11.2},&quot;normalSize&quot;:{&quot;size1&quot;:11.2},&quot;subLayout&quot;:[{&quot;id&quot;:&quot;2023-09-14T21:03:45&quot;,&quot;margin&quot;:{&quot;bottom&quot;:0.025999998673796654,&quot;left&quot;:1.2699999809265137,&quot;right&quot;:1.2699999809265137,&quot;top&quot;:0.4230000376701355},&quot;type&quot;:0},{&quot;id&quot;:&quot;2023-09-14T21:03:45&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59.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60.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61.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62.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363.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590ceab586f14f20999948c865f9646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b*1"/>
  <p:tag name="KSO_WM_UNIT_INDEX" val="1"/>
  <p:tag name="KSO_WM_UNIT_ISCONTENTSTITLE" val="0"/>
  <p:tag name="KSO_WM_UNIT_ISNUMDGMTITLE" val="0"/>
  <p:tag name="KSO_WM_UNIT_LAYERLEVEL" val="1"/>
  <p:tag name="KSO_WM_UNIT_NOCLEAR" val="0"/>
  <p:tag name="KSO_WM_UNIT_PRESET_TEXT" val="单击此处添加文本具体内容，简明扼要的阐述您的观点。"/>
  <p:tag name="KSO_WM_UNIT_SM_LIMIT_TYPE" val="2"/>
  <p:tag name="KSO_WM_UNIT_TEXT_FILL_FORE_SCHEMECOLOR_INDEX" val="13"/>
  <p:tag name="KSO_WM_UNIT_TEXT_FILL_FORE_SCHEMECOLOR_INDEX_BRIGHTNESS" val="0"/>
  <p:tag name="KSO_WM_UNIT_TEXT_FILL_TYPE" val="1"/>
  <p:tag name="KSO_WM_UNIT_TYPE" val="b"/>
  <p:tag name="KSO_WM_UNIT_VALUE" val="49"/>
  <p:tag name="WM_BEAUTIFY_ZORDER_FLAG_TAG" val="3"/>
</p:tagLst>
</file>

<file path=ppt/tags/tag364.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2"/>
  <p:tag name="KSO_WM_UNIT_INDEX" val="2"/>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5"/>
</p:tagLst>
</file>

<file path=ppt/tags/tag365.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3"/>
  <p:tag name="KSO_WM_UNIT_INDEX" val="3"/>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6"/>
</p:tagLst>
</file>

<file path=ppt/tags/tag366.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4"/>
  <p:tag name="KSO_WM_UNIT_INDEX" val="4"/>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7"/>
</p:tagLst>
</file>

<file path=ppt/tags/tag367.xml><?xml version="1.0" encoding="utf-8"?>
<p:tagLst xmlns:p="http://schemas.openxmlformats.org/presentationml/2006/main">
  <p:tag name="KSO_WM_BEAUTIFY_FLAG" val="#wm#"/>
  <p:tag name="KSO_WM_CHIP_GROUPID" val="5ef20c07a491bb0086638b14"/>
  <p:tag name="KSO_WM_CHIP_XID" val="5ef20c07a491bb0086638b15"/>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08604_1*i*5"/>
  <p:tag name="KSO_WM_UNIT_INDEX" val="5"/>
  <p:tag name="KSO_WM_UNIT_LAYERLEVEL" val="1"/>
  <p:tag name="KSO_WM_UNIT_LINE_FILL_TYPE" val="2"/>
  <p:tag name="KSO_WM_UNIT_LINE_FORE_SCHEMECOLOR_INDEX" val="10"/>
  <p:tag name="KSO_WM_UNIT_LINE_FORE_SCHEMECOLOR_INDEX_BRIGHTNESS" val="0"/>
  <p:tag name="KSO_WM_UNIT_SM_LIMIT_TYPE" val="1"/>
  <p:tag name="KSO_WM_UNIT_TYPE" val="i"/>
  <p:tag name="WM_BEAUTIFY_ZORDER_FLAG_TAG" val="8"/>
</p:tagLst>
</file>

<file path=ppt/tags/tag368.xml><?xml version="1.0" encoding="utf-8"?>
<p:tagLst xmlns:p="http://schemas.openxmlformats.org/presentationml/2006/main">
  <p:tag name="KSO_WM_ASSEMBLE_CHIP_INDEX" val="ff7d2160ef064691979e787d147d2e4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e7a4054ed1e2fb7f9a0"/>
  <p:tag name="KSO_WM_TEMPLATE_ASSEMBLE_XID" val="60656e7a4054ed1e2fb7f9a0"/>
  <p:tag name="KSO_WM_TEMPLATE_CATEGORY" val="diagram"/>
  <p:tag name="KSO_WM_TEMPLATE_INDEX" val="20208604"/>
  <p:tag name="KSO_WM_UNIT_BLOCK" val="0"/>
  <p:tag name="KSO_WM_UNIT_COMPATIBLE" val="0"/>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8604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88"/>
  <p:tag name="WM_BEAUTIFY_ZORDER_FLAG_TAG" val="9"/>
</p:tagLst>
</file>

<file path=ppt/tags/tag369.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5&quot;,&quot;maxSize&quot;:{&quot;size1&quot;:31.1},&quot;minSize&quot;:{&quot;size1&quot;:17.8},&quot;normalSize&quot;:{&quot;size1&quot;:17.8},&quot;subLayout&quot;:[{&quot;id&quot;:&quot;2023-09-14T21:03:45&quot;,&quot;maxSize&quot;:{&quot;size1&quot;:100},&quot;minSize&quot;:{&quot;size1&quot;:61.7},&quot;normalSize&quot;:{&quot;size1&quot;:61.7},&quot;subLayout&quot;:[{&quot;id&quot;:&quot;2023-09-14T21:03:45&quot;,&quot;margin&quot;:{&quot;bottom&quot;:0,&quot;left&quot;:1.2699999809265137,&quot;right&quot;:1.2699999809265137,&quot;top&quot;:0.4230000376701355},&quot;type&quot;:0},{&quot;id&quot;:&quot;2023-09-14T21:03:45&quot;,&quot;margin&quot;:{&quot;bottom&quot;:0.025999998673796654,&quot;left&quot;:1.2699999809265137,&quot;right&quot;:1.2699999809265137,&quot;top&quot;:0.025999998673796654},&quot;type&quot;:0}],&quot;type&quot;:0},{&quot;id&quot;:&quot;2023-09-14T21:03:45&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70.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71.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72.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73.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374.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590ceab586f14f20999948c865f9646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b*1"/>
  <p:tag name="KSO_WM_UNIT_INDEX" val="1"/>
  <p:tag name="KSO_WM_UNIT_ISCONTENTSTITLE" val="0"/>
  <p:tag name="KSO_WM_UNIT_ISNUMDGMTITLE" val="0"/>
  <p:tag name="KSO_WM_UNIT_LAYERLEVEL" val="1"/>
  <p:tag name="KSO_WM_UNIT_NOCLEAR" val="0"/>
  <p:tag name="KSO_WM_UNIT_PRESET_TEXT" val="单击此处添加文本具体内容，简明扼要的阐述您的观点。"/>
  <p:tag name="KSO_WM_UNIT_SM_LIMIT_TYPE" val="2"/>
  <p:tag name="KSO_WM_UNIT_TEXT_FILL_FORE_SCHEMECOLOR_INDEX" val="13"/>
  <p:tag name="KSO_WM_UNIT_TEXT_FILL_FORE_SCHEMECOLOR_INDEX_BRIGHTNESS" val="0"/>
  <p:tag name="KSO_WM_UNIT_TEXT_FILL_TYPE" val="1"/>
  <p:tag name="KSO_WM_UNIT_TYPE" val="b"/>
  <p:tag name="KSO_WM_UNIT_VALUE" val="49"/>
  <p:tag name="WM_BEAUTIFY_ZORDER_FLAG_TAG" val="3"/>
</p:tagLst>
</file>

<file path=ppt/tags/tag375.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5"/>
</p:tagLst>
</file>

<file path=ppt/tags/tag376.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5&quot;,&quot;maxSize&quot;:{&quot;size1&quot;:31.1},&quot;minSize&quot;:{&quot;size1&quot;:17.8},&quot;normalSize&quot;:{&quot;size1&quot;:17.8},&quot;subLayout&quot;:[{&quot;id&quot;:&quot;2023-09-14T21:03:45&quot;,&quot;maxSize&quot;:{&quot;size1&quot;:100},&quot;minSize&quot;:{&quot;size1&quot;:61.7},&quot;normalSize&quot;:{&quot;size1&quot;:61.7},&quot;subLayout&quot;:[{&quot;id&quot;:&quot;2023-09-14T21:03:45&quot;,&quot;margin&quot;:{&quot;bottom&quot;:0,&quot;left&quot;:1.2699999809265137,&quot;right&quot;:1.2699999809265137,&quot;top&quot;:0.4230000376701355},&quot;type&quot;:0},{&quot;id&quot;:&quot;2023-09-14T21:03:45&quot;,&quot;margin&quot;:{&quot;bottom&quot;:0.025999998673796654,&quot;left&quot;:1.2699999809265137,&quot;right&quot;:1.2699999809265137,&quot;top&quot;:0.025999998673796654},&quot;type&quot;:0}],&quot;type&quot;:0},{&quot;id&quot;:&quot;2023-09-14T21:03:45&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77.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78.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79.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d9af724aacd940ba88587c69c6737586"/>
  <p:tag name="KSO_WM_UNIT_DECORATE_INFO" val="{&quot;ReferentInfo&quot;:{&quot;Id&quot;:&quot;22f7d0e2fc6540148a36099908562f0b;590ceab586f14f20999948c865f9646b&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2*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80.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2f7d0e2fc6540148a36099908562f0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381.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590ceab586f14f20999948c865f9646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2*b*1"/>
  <p:tag name="KSO_WM_UNIT_INDEX" val="1"/>
  <p:tag name="KSO_WM_UNIT_ISCONTENTSTITLE" val="0"/>
  <p:tag name="KSO_WM_UNIT_ISNUMDGMTITLE" val="0"/>
  <p:tag name="KSO_WM_UNIT_LAYERLEVEL" val="1"/>
  <p:tag name="KSO_WM_UNIT_NOCLEAR" val="0"/>
  <p:tag name="KSO_WM_UNIT_PRESET_TEXT" val="单击此处添加文本具体内容，简明扼要的阐述您的观点。"/>
  <p:tag name="KSO_WM_UNIT_SM_LIMIT_TYPE" val="2"/>
  <p:tag name="KSO_WM_UNIT_TEXT_FILL_FORE_SCHEMECOLOR_INDEX" val="13"/>
  <p:tag name="KSO_WM_UNIT_TEXT_FILL_FORE_SCHEMECOLOR_INDEX_BRIGHTNESS" val="0"/>
  <p:tag name="KSO_WM_UNIT_TEXT_FILL_TYPE" val="1"/>
  <p:tag name="KSO_WM_UNIT_TYPE" val="b"/>
  <p:tag name="KSO_WM_UNIT_VALUE" val="49"/>
  <p:tag name="WM_BEAUTIFY_ZORDER_FLAG_TAG" val="3"/>
</p:tagLst>
</file>

<file path=ppt/tags/tag382.xml><?xml version="1.0" encoding="utf-8"?>
<p:tagLst xmlns:p="http://schemas.openxmlformats.org/presentationml/2006/main">
  <p:tag name="KSO_WM_ASSEMBLE_CHIP_INDEX" val="dc8ab5172452436899286f2808371cac"/>
  <p:tag name="KSO_WM_BEAUTIFY_FLAG" val="#wm#"/>
  <p:tag name="KSO_WM_CHIP_FILLAREA_FILL_RULE" val="{&quot;fill_align&quot;:&quot;lm&quot;,&quot;fill_mode&quot;:&quot;full&quot;,&quot;sacle_strategy&quot;:&quot;smart&quot;}"/>
  <p:tag name="KSO_WM_CHIP_GROUPID" val="5e6b05596848fb12bee65ac8"/>
  <p:tag name="KSO_WM_CHIP_XID" val="5e6b05596848fb12bee65aca"/>
  <p:tag name="KSO_WM_TAG_VERSION" val="1.0"/>
  <p:tag name="KSO_WM_TEMPLATE_ASSEMBLE_GROUPID" val="6130c4e08b5cc6c91112a571"/>
  <p:tag name="KSO_WM_TEMPLATE_ASSEMBLE_XID" val="6130c4e08b5cc6c91112a571"/>
  <p:tag name="KSO_WM_TEMPLATE_CATEGORY" val="diagram"/>
  <p:tag name="KSO_WM_TEMPLATE_INDEX" val="20207315"/>
  <p:tag name="KSO_WM_UNIT_BLOCK" val="0"/>
  <p:tag name="KSO_WM_UNIT_COMPATIBLE" val="0"/>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07315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290"/>
  <p:tag name="WM_BEAUTIFY_ZORDER_FLAG_TAG" val="5"/>
</p:tagLst>
</file>

<file path=ppt/tags/tag383.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2"/>
  <p:tag name="KSO_WM_SLIDE_INDEX" val="2"/>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3-09-14T21:03:45&quot;,&quot;maxSize&quot;:{&quot;size1&quot;:31.1},&quot;minSize&quot;:{&quot;size1&quot;:17.8},&quot;normalSize&quot;:{&quot;size1&quot;:17.8},&quot;subLayout&quot;:[{&quot;id&quot;:&quot;2023-09-14T21:03:45&quot;,&quot;maxSize&quot;:{&quot;size1&quot;:100},&quot;minSize&quot;:{&quot;size1&quot;:61.7},&quot;normalSize&quot;:{&quot;size1&quot;:61.7},&quot;subLayout&quot;:[{&quot;id&quot;:&quot;2023-09-14T21:03:45&quot;,&quot;margin&quot;:{&quot;bottom&quot;:0,&quot;left&quot;:1.2699999809265137,&quot;right&quot;:1.2699999809265137,&quot;top&quot;:0.4230000376701355},&quot;type&quot;:0},{&quot;id&quot;:&quot;2023-09-14T21:03:45&quot;,&quot;margin&quot;:{&quot;bottom&quot;:0.025999998673796654,&quot;left&quot;:1.2699999809265137,&quot;right&quot;:1.2699999809265137,&quot;top&quot;:0.025999998673796654},&quot;type&quot;:0}],&quot;type&quot;:0},{&quot;id&quot;:&quot;2023-09-14T21:03:45&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8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85.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_12**"/>
  <p:tag name="KSO_WM_UNIT_LAYERLEVEL" val="1"/>
  <p:tag name="KSO_WM_UNIT_TEXT_FILL_FORE_SCHEMECOLOR_INDEX" val="2"/>
  <p:tag name="KSO_WM_UNIT_TEXT_FILL_FORE_SCHEMECOLOR_INDEX_BRIGHTNESS" val="0"/>
  <p:tag name="KSO_WM_UNIT_TEXT_FILL_TYPE" val="1"/>
  <p:tag name="KSO_WM_UNIT_TYPE" val="i"/>
</p:tagLst>
</file>

<file path=ppt/tags/tag386.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DIAGRAM_ISNUMVISUAL" val="0"/>
  <p:tag name="KSO_WM_UNIT_DIAGRAM_ISREFERUNIT" val="0"/>
  <p:tag name="KSO_WM_UNIT_HIGHLIGHT" val="0"/>
  <p:tag name="KSO_WM_UNIT_ID" val="diagram20220058_1*i*1"/>
  <p:tag name="KSO_WM_UNIT_INDEX" val="1"/>
  <p:tag name="KSO_WM_UNIT_LAYERLEVEL" val="1"/>
  <p:tag name="KSO_WM_UNIT_LINE_FILL_TYPE" val="2"/>
  <p:tag name="KSO_WM_UNIT_LINE_FORE_SCHEMECOLOR_INDEX" val="5"/>
  <p:tag name="KSO_WM_UNIT_LINE_FORE_SCHEMECOLOR_INDEX_BRIGHTNESS" val="0"/>
  <p:tag name="KSO_WM_UNIT_SM_LIMIT_TYPE" val="0"/>
  <p:tag name="KSO_WM_UNIT_TYPE" val="i"/>
  <p:tag name="WM_BEAUTIFY_ZORDER_FLAG_TAG" val="1"/>
</p:tagLst>
</file>

<file path=ppt/tags/tag387.xml><?xml version="1.0" encoding="utf-8"?>
<p:tagLst xmlns:p="http://schemas.openxmlformats.org/presentationml/2006/main">
  <p:tag name="KSO_WM_BEAUTIFY_FLAG" val="#wm#"/>
  <p:tag name="KSO_WM_TAG_VERSION" val="1.0"/>
  <p:tag name="KSO_WM_TEMPLATE_CATEGORY" val="diagram"/>
  <p:tag name="KSO_WM_TEMPLATE_INDEX" val="20220058"/>
  <p:tag name="KSO_WM_UNIT_BLOCK" val="0"/>
  <p:tag name="KSO_WM_UNIT_COMPATIBLE" val="0"/>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20058_1*a*1"/>
  <p:tag name="KSO_WM_UNIT_INDEX" val="1"/>
  <p:tag name="KSO_WM_UNIT_ISCONTENTSTITLE" val="0"/>
  <p:tag name="KSO_WM_UNIT_ISNUMDGMTITLE" val="0"/>
  <p:tag name="KSO_WM_UNIT_LAYERLEVEL" val="1"/>
  <p:tag name="KSO_WM_UNIT_NOCLEAR" val="0"/>
  <p:tag name="KSO_WM_UNIT_PRESET_TEXT" val="线型上下导航版"/>
  <p:tag name="KSO_WM_UNIT_SM_LIMIT_TYPE" val="2"/>
  <p:tag name="KSO_WM_UNIT_TEXT_FILL_FORE_SCHEMECOLOR_INDEX" val="13"/>
  <p:tag name="KSO_WM_UNIT_TEXT_FILL_FORE_SCHEMECOLOR_INDEX_BRIGHTNESS" val="0"/>
  <p:tag name="KSO_WM_UNIT_TEXT_FILL_TYPE" val="1"/>
  <p:tag name="KSO_WM_UNIT_TYPE" val="a"/>
  <p:tag name="KSO_WM_UNIT_VALUE" val="27"/>
  <p:tag name="WM_BEAUTIFY_ZORDER_FLAG_TAG" val="2"/>
</p:tagLst>
</file>

<file path=ppt/tags/tag388.xml><?xml version="1.0" encoding="utf-8"?>
<p:tagLst xmlns:p="http://schemas.openxmlformats.org/presentationml/2006/main">
  <p:tag name="KSO_WM_ASSEMBLE_CHIP_INDEX" val="53f115901fe44f3787d5c3752471e8b4"/>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0656f644054ed1e2fb8092e"/>
  <p:tag name="KSO_WM_TEMPLATE_ASSEMBLE_XID" val="60656f644054ed1e2fb8092e"/>
  <p:tag name="KSO_WM_TEMPLATE_CATEGORY" val="diagram"/>
  <p:tag name="KSO_WM_TEMPLATE_INDEX" val="20212843"/>
  <p:tag name="KSO_WM_UNIT_BLOCK" val="0"/>
  <p:tag name="KSO_WM_UNIT_COMPATIBLE" val="0"/>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2843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SHOW_EDIT_AREA_INDICATION" val="1"/>
  <p:tag name="KSO_WM_UNIT_SM_LIMIT_TYPE" val="2"/>
  <p:tag name="KSO_WM_UNIT_SUBTYPE" val="a"/>
  <p:tag name="KSO_WM_UNIT_SUPPORT_UNIT_TYPE" val="[&quot;l&quot;,&quot;m&quot;,&quot;n&quot;,&quot;o&quot;,&quot;p&quot;,&quot;q&quot;,&quot;r&quot;,&quot;δ&quot;,&quot;ε&quot;,&quot;ζ&quot;,&quot;η&quot;,&quot;d&quot;,&quot;α&quot;,&quot;β&quot;,&quot;θ&quot;]"/>
  <p:tag name="KSO_WM_UNIT_TEXT_FILL_FORE_SCHEMECOLOR_INDEX" val="13"/>
  <p:tag name="KSO_WM_UNIT_TEXT_FILL_FORE_SCHEMECOLOR_INDEX_BRIGHTNESS" val="0.25"/>
  <p:tag name="KSO_WM_UNIT_TEXT_FILL_TYPE" val="1"/>
  <p:tag name="KSO_WM_UNIT_TEXT_SUBTYPE" val="a"/>
  <p:tag name="KSO_WM_UNIT_TYPE" val="f"/>
  <p:tag name="KSO_WM_UNIT_VALUE" val="576"/>
  <p:tag name="WM_BEAUTIFY_ZORDER_FLAG_TAG" val="3"/>
</p:tagLst>
</file>

<file path=ppt/tags/tag389.xml><?xml version="1.0" encoding="utf-8"?>
<p:tagLst xmlns:p="http://schemas.openxmlformats.org/presentationml/2006/main">
  <p:tag name="KSO_WM_BEAUTIFY_FLAG" val="#wm#"/>
  <p:tag name="KSO_WM_SLIDE_BACKGROUND" val="[&quot;general&quot;]"/>
  <p:tag name="KSO_WM_SLIDE_BACKGROUND_TYPE" val="general"/>
  <p:tag name="KSO_WM_SLIDE_BK_DARK_LIGHT" val="1"/>
  <p:tag name="KSO_WM_SLIDE_ID" val="diagram20220058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3-09-14T21:03:45&quot;,&quot;maxSize&quot;:{&quot;size1&quot;:20},&quot;minSize&quot;:{&quot;size1&quot;:11.2},&quot;normalSize&quot;:{&quot;size1&quot;:11.2},&quot;subLayout&quot;:[{&quot;id&quot;:&quot;2023-09-14T21:03:45&quot;,&quot;margin&quot;:{&quot;bottom&quot;:0.025999998673796654,&quot;left&quot;:1.2699999809265137,&quot;right&quot;:1.2699999809265137,&quot;top&quot;:0.4230000376701355},&quot;type&quot;:0},{&quot;id&quot;:&quot;2023-09-14T21:03:45&quot;,&quot;margin&quot;:{&quot;bottom&quot;:0.847000002861023,&quot;left&quot;:1.2699999809265137,&quot;right&quot;:1.2699999809265137,&quot;top&quot;:1.2699999809265137},&quot;type&quot;:0}],&quot;type&quot;:0}"/>
  <p:tag name="KSO_WM_SLIDE_LAYOUTTYPE" val="topbottom"/>
  <p:tag name="KSO_WM_SLIDE_POSITION" val="36*12"/>
  <p:tag name="KSO_WM_SLIDE_RATIO" val="1.777778"/>
  <p:tag name="KSO_WM_SLIDE_SIZE" val="888*504"/>
  <p:tag name="KSO_WM_SLIDE_SUBTYPE" val="picTxt"/>
  <p:tag name="KSO_WM_SLIDE_TYPE" val="text"/>
  <p:tag name="KSO_WM_TAG_VERSION" val="1.0"/>
  <p:tag name="KSO_WM_TEMPLATE_CATEGORY" val="diagram"/>
  <p:tag name="KSO_WM_TEMPLATE_COLOR_TYPE" val="0"/>
  <p:tag name="KSO_WM_TEMPLATE_INDEX" val="20220058"/>
  <p:tag name="KSO_WM_TEMPLATE_MASTER_TYPE" val="0"/>
  <p:tag name="KSO_WM_TEMPLATE_SUBCATEGORY" val="25"/>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90.xml><?xml version="1.0" encoding="utf-8"?>
<p:tagLst xmlns:p="http://schemas.openxmlformats.org/presentationml/2006/main">
  <p:tag name="KSO_WM_BEAUTIFY_FLAG" val="#wm#"/>
  <p:tag name="KSO_WM_TAG_VERSION" val="1.0"/>
  <p:tag name="KSO_WM_TEMPLATE_CATEGORY" val="custom"/>
  <p:tag name="KSO_WM_TEMPLATE_INDEX" val="20200221"/>
  <p:tag name="KSO_WM_UNIT_COMPATIBLE" val="0"/>
  <p:tag name="KSO_WM_UNIT_DIAGRAM_ISNUMVISUAL" val="0"/>
  <p:tag name="KSO_WM_UNIT_DIAGRAM_ISREFERUNIT" val="0"/>
  <p:tag name="KSO_WM_UNIT_HIGHLIGHT" val="0"/>
  <p:tag name="KSO_WM_UNIT_ID" val="custom20200221_17*a*1"/>
  <p:tag name="KSO_WM_UNIT_INDEX" val="1"/>
  <p:tag name="KSO_WM_UNIT_ISCONTENTSTITLE" val="0"/>
  <p:tag name="KSO_WM_UNIT_ISNUMDGMTITLE" val="0"/>
  <p:tag name="KSO_WM_UNIT_LAYERLEVEL" val="1"/>
  <p:tag name="KSO_WM_UNIT_NOCLEAR" val="1"/>
  <p:tag name="KSO_WM_UNIT_PRESET_TEXT" val="THANKS"/>
  <p:tag name="KSO_WM_UNIT_TEXT_FILL_FORE_SCHEMECOLOR_INDEX" val="14"/>
  <p:tag name="KSO_WM_UNIT_TEXT_FILL_FORE_SCHEMECOLOR_INDEX_BRIGHTNESS" val="0"/>
  <p:tag name="KSO_WM_UNIT_TEXT_FILL_TYPE" val="1"/>
  <p:tag name="KSO_WM_UNIT_TYPE" val="a"/>
  <p:tag name="KSO_WM_UNIT_VALUE" val="8"/>
</p:tagLst>
</file>

<file path=ppt/tags/tag391.xml><?xml version="1.0" encoding="utf-8"?>
<p:tagLst xmlns:p="http://schemas.openxmlformats.org/presentationml/2006/main">
  <p:tag name="KSO_WM_BEAUTIFY_FLAG" val="#wm#"/>
  <p:tag name="KSO_WM_SLIDE_ID" val="custom20200221_17"/>
  <p:tag name="KSO_WM_SLIDE_INDEX" val="17"/>
  <p:tag name="KSO_WM_SLIDE_ITEM_CNT" val="0"/>
  <p:tag name="KSO_WM_SLIDE_LAYOUT" val="a_b"/>
  <p:tag name="KSO_WM_SLIDE_LAYOUT_CNT" val="1_1"/>
  <p:tag name="KSO_WM_SLIDE_SUBTYPE" val="pureTxt"/>
  <p:tag name="KSO_WM_SLIDE_TYPE" val="endPage"/>
  <p:tag name="KSO_WM_TAG_VERSION" val="1.0"/>
  <p:tag name="KSO_WM_TEMPLATE_CATEGORY" val="custom"/>
  <p:tag name="KSO_WM_TEMPLATE_COLOR_TYPE" val="1"/>
  <p:tag name="KSO_WM_TEMPLATE_INDEX" val="20200221"/>
  <p:tag name="KSO_WM_TEMPLATE_MASTER_TYPE" val="1"/>
  <p:tag name="KSO_WM_TEMPLATE_SUBCATEGORY" val="17"/>
</p:tagLst>
</file>

<file path=ppt/tags/tag392.xml><?xml version="1.0" encoding="utf-8"?>
<p:tagLst xmlns:p="http://schemas.openxmlformats.org/presentationml/2006/main">
  <p:tag name="AS_OS" val="Unix 3.10 unknown"/>
  <p:tag name="AS_RELEASE_DATE" val="2023.03.31"/>
  <p:tag name="AS_TITLE" val="Aspose.Slides for Java"/>
  <p:tag name="AS_VERSION" val="23.3"/>
  <p:tag name="COMMONDATA" val="eyJoZGlkIjoiNGEzODJkZTU4ZTdkODRlNGNhMDUyMDkwYzdhNjU0ZTMifQ=="/>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6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7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y*1"/>
  <p:tag name="KSO_WM_UNIT_INDEX" val="1"/>
  <p:tag name="KSO_WM_UNIT_LAYERLEVEL" val="1"/>
  <p:tag name="KSO_WM_UNIT_TYPE" val="y"/>
</p:tagLst>
</file>

<file path=ppt/tags/tag8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8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8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8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y*1"/>
  <p:tag name="KSO_WM_UNIT_INDEX" val="1"/>
  <p:tag name="KSO_WM_UNIT_LAYERLEVEL" val="1"/>
  <p:tag name="KSO_WM_UNIT_TYPE" val="y"/>
</p:tagLst>
</file>

<file path=ppt/tags/tag8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y*2"/>
  <p:tag name="KSO_WM_UNIT_INDEX" val="2"/>
  <p:tag name="KSO_WM_UNIT_LAYERLEVEL" val="1"/>
  <p:tag name="KSO_WM_UNIT_TYPE" val="y"/>
</p:tagLst>
</file>

<file path=ppt/tags/tag8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y*3"/>
  <p:tag name="KSO_WM_UNIT_INDEX" val="3"/>
  <p:tag name="KSO_WM_UNIT_LAYERLEVEL" val="1"/>
  <p:tag name="KSO_WM_UNIT_TYPE" val="y"/>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y*2"/>
  <p:tag name="KSO_WM_UNIT_INDEX" val="2"/>
  <p:tag name="KSO_WM_UNIT_LAYERLEVEL" val="1"/>
  <p:tag name="KSO_WM_UNIT_TYPE" val="y"/>
</p:tagLst>
</file>

<file path=ppt/tags/tag9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y*4"/>
  <p:tag name="KSO_WM_UNIT_INDEX" val="4"/>
  <p:tag name="KSO_WM_UNIT_LAYERLEVEL" val="1"/>
  <p:tag name="KSO_WM_UNIT_TYPE" val="y"/>
</p:tagLst>
</file>

<file path=ppt/tags/tag9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92.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3.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4.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5.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6.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7.xml><?xml version="1.0" encoding="utf-8"?>
<p:tagLst xmlns:p="http://schemas.openxmlformats.org/presentationml/2006/main">
  <p:tag name="KSO_WM_BEAUTIFY_FLAG" val="#wm#"/>
  <p:tag name="KSO_WM_SLIDE_BACKGROUND_TYPE" val="general"/>
  <p:tag name="KSO_WM_SLIDE_BK_DARK_LIGHT" val="1"/>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98.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9.xml><?xml version="1.0" encoding="utf-8"?>
<p:tagLst xmlns:p="http://schemas.openxmlformats.org/presentationml/2006/main">
  <p:tag name="KSO_WM_BEAUTIFY_FLAG" val="#wm#"/>
  <p:tag name="KSO_WM_SLIDE_BACKGROUND_TYPE" val="frame"/>
  <p:tag name="KSO_WM_SLIDE_BK_DARK_LIGHT" val="1"/>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heme/theme1.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宋体"/>
        <a:cs typeface="Arial"/>
        <a:font script="Jpan" typeface="ＭＳ ゴシック"/>
        <a:font script="Hang" typeface="굴림"/>
        <a:font script="Hans" typeface="宋体"/>
        <a:font script="Hant" typeface="新細明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宋体"/>
        <a:cs typeface="Arial"/>
        <a:font script="Jpan" typeface="ＭＳ Ｐゴシック"/>
        <a:font script="Hang" typeface="굴림"/>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1_Office 主题​​">
  <a:themeElements>
    <a:clrScheme name="自定义 92">
      <a:dk1>
        <a:srgbClr val="000000"/>
      </a:dk1>
      <a:lt1>
        <a:srgbClr val="FFFFFF"/>
      </a:lt1>
      <a:dk2>
        <a:srgbClr val="181818"/>
      </a:dk2>
      <a:lt2>
        <a:srgbClr val="262626"/>
      </a:lt2>
      <a:accent1>
        <a:srgbClr val="FF3000"/>
      </a:accent1>
      <a:accent2>
        <a:srgbClr val="E92331"/>
      </a:accent2>
      <a:accent3>
        <a:srgbClr val="D61B66"/>
      </a:accent3>
      <a:accent4>
        <a:srgbClr val="C1139C"/>
      </a:accent4>
      <a:accent5>
        <a:srgbClr val="B00ACC"/>
      </a:accent5>
      <a:accent6>
        <a:srgbClr val="9A00FF"/>
      </a:accent6>
      <a:hlink>
        <a:srgbClr val="658BD5"/>
      </a:hlink>
      <a:folHlink>
        <a:srgbClr val="9F67A3"/>
      </a:folHlink>
    </a:clrScheme>
    <a:fontScheme name="渐变、商务风、小清新、">
      <a:majorFont>
        <a:latin typeface="Arial"/>
        <a:ea typeface="微软雅黑"/>
        <a:cs typeface="Arial"/>
      </a:majorFont>
      <a:minorFont>
        <a:latin typeface="微软雅黑"/>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宋体"/>
        <a:cs typeface="Arial"/>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宋体"/>
        <a:cs typeface="Arial"/>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86</Paragraphs>
  <Slides>32</Slides>
  <Notes>1</Notes>
  <TotalTime>0</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32</vt:i4>
      </vt:variant>
    </vt:vector>
  </HeadingPairs>
  <TitlesOfParts>
    <vt:vector baseType="lpstr" size="44">
      <vt:lpstr>Arial</vt:lpstr>
      <vt:lpstr>Arial Black</vt:lpstr>
      <vt:lpstr>宋体</vt:lpstr>
      <vt:lpstr>微软雅黑</vt:lpstr>
      <vt:lpstr>汉仪旗黑-85S</vt:lpstr>
      <vt:lpstr>Century Gothic</vt:lpstr>
      <vt:lpstr>Viner Hand ITC</vt:lpstr>
      <vt:lpstr>Calibri Light</vt:lpstr>
      <vt:lpstr>Calibri</vt:lpstr>
      <vt:lpstr>汉仪行楷简</vt:lpstr>
      <vt:lpstr>Segoe UI</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谢谢</vt:lpstr>
    </vt:vector>
  </TitlesOfParts>
  <LinksUpToDate>0</LinksUpToDate>
  <SharedDoc>0</SharedDoc>
  <HyperlinksChanged>0</HyperlinksChanged>
  <Application>Aspose.Slides for Java</Application>
  <AppVersion>23.0300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2023-09-27T09:34:26.012</cp:lastPrinted>
  <dcterms:created xsi:type="dcterms:W3CDTF">2023-09-27T09:34:26Z</dcterms:created>
  <dcterms:modified xsi:type="dcterms:W3CDTF">2023-09-27T01:34:26Z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