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30"/>
  </p:notesMasterIdLst>
  <p:handoutMasterIdLst>
    <p:handoutMasterId r:id="rId31"/>
  </p:handoutMasterIdLst>
  <p:sldIdLst>
    <p:sldId id="282" r:id="rId3"/>
    <p:sldId id="259" r:id="rId4"/>
    <p:sldId id="260" r:id="rId5"/>
    <p:sldId id="307" r:id="rId6"/>
    <p:sldId id="261" r:id="rId7"/>
    <p:sldId id="262" r:id="rId8"/>
    <p:sldId id="263" r:id="rId9"/>
    <p:sldId id="264" r:id="rId10"/>
    <p:sldId id="265" r:id="rId11"/>
    <p:sldId id="266" r:id="rId12"/>
    <p:sldId id="308" r:id="rId13"/>
    <p:sldId id="267" r:id="rId14"/>
    <p:sldId id="268" r:id="rId15"/>
    <p:sldId id="269" r:id="rId16"/>
    <p:sldId id="270" r:id="rId17"/>
    <p:sldId id="271" r:id="rId18"/>
    <p:sldId id="272" r:id="rId19"/>
    <p:sldId id="309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12192000" cy="6858000"/>
  <p:notesSz cx="7104063" cy="10234613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88" y="48"/>
      </p:cViewPr>
      <p:guideLst>
        <p:guide orient="horz" pos="218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984F5-0F74-4593-BC85-5FD041822BA2}" type="slidenum">
              <a:rPr lang="zh-CN" altLang="en-US" smtClean="0"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30.xml"/><Relationship Id="rId9" Type="http://schemas.openxmlformats.org/officeDocument/2006/relationships/tags" Target="../tags/tag35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39.xml"/><Relationship Id="rId9" Type="http://schemas.openxmlformats.org/officeDocument/2006/relationships/tags" Target="../tags/tag44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3" Type="http://schemas.openxmlformats.org/officeDocument/2006/relationships/tags" Target="../tags/tag68.xml"/><Relationship Id="rId7" Type="http://schemas.openxmlformats.org/officeDocument/2006/relationships/tags" Target="../tags/tag7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69.xml"/><Relationship Id="rId9" Type="http://schemas.openxmlformats.org/officeDocument/2006/relationships/tags" Target="../tags/tag74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9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9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3" Type="http://schemas.openxmlformats.org/officeDocument/2006/relationships/tags" Target="../tags/tag115.xml"/><Relationship Id="rId7" Type="http://schemas.openxmlformats.org/officeDocument/2006/relationships/tags" Target="../tags/tag119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16.xml"/><Relationship Id="rId9" Type="http://schemas.openxmlformats.org/officeDocument/2006/relationships/tags" Target="../tags/tag12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29.xml"/><Relationship Id="rId3" Type="http://schemas.openxmlformats.org/officeDocument/2006/relationships/tags" Target="../tags/tag124.xml"/><Relationship Id="rId7" Type="http://schemas.openxmlformats.org/officeDocument/2006/relationships/tags" Target="../tags/tag128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9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3" Type="http://schemas.openxmlformats.org/officeDocument/2006/relationships/tags" Target="../tags/tag132.xml"/><Relationship Id="rId7" Type="http://schemas.openxmlformats.org/officeDocument/2006/relationships/tags" Target="../tags/tag136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33.xml"/><Relationship Id="rId9" Type="http://schemas.openxmlformats.org/officeDocument/2006/relationships/tags" Target="../tags/tag138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46.xml"/><Relationship Id="rId3" Type="http://schemas.openxmlformats.org/officeDocument/2006/relationships/tags" Target="../tags/tag141.xml"/><Relationship Id="rId7" Type="http://schemas.openxmlformats.org/officeDocument/2006/relationships/tags" Target="../tags/tag145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11" Type="http://schemas.openxmlformats.org/officeDocument/2006/relationships/tags" Target="../tags/tag149.xml"/><Relationship Id="rId5" Type="http://schemas.openxmlformats.org/officeDocument/2006/relationships/tags" Target="../tags/tag143.xml"/><Relationship Id="rId10" Type="http://schemas.openxmlformats.org/officeDocument/2006/relationships/tags" Target="../tags/tag148.xml"/><Relationship Id="rId4" Type="http://schemas.openxmlformats.org/officeDocument/2006/relationships/tags" Target="../tags/tag142.xml"/><Relationship Id="rId9" Type="http://schemas.openxmlformats.org/officeDocument/2006/relationships/tags" Target="../tags/tag147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9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单击此处添加副标题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2390140" y="1855881"/>
            <a:ext cx="7412355" cy="1611630"/>
          </a:xfrm>
        </p:spPr>
        <p:txBody>
          <a:bodyPr lIns="90000" tIns="46800" rIns="90000" bIns="46800" anchor="b" anchorCtr="0">
            <a:normAutofit/>
          </a:bodyPr>
          <a:lstStyle>
            <a:lvl1pPr algn="ctr" eaLnBrk="1" fontAlgn="auto" latinLnBrk="0" hangingPunct="1">
              <a:defRPr sz="8600" b="0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2378736" y="4062016"/>
            <a:ext cx="7412224" cy="950984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000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2602432" y="6129059"/>
            <a:ext cx="2898775" cy="434975"/>
          </a:xfrm>
        </p:spPr>
        <p:txBody>
          <a:bodyPr/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400" u="none" strike="noStrike" kern="1200" cap="none" spc="150" normalizeH="0">
                <a:solidFill>
                  <a:schemeClr val="bg1"/>
                </a:solidFill>
                <a:uFillTx/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/>
              <a:t>编辑文本</a:t>
            </a:r>
          </a:p>
        </p:txBody>
      </p:sp>
      <p:sp>
        <p:nvSpPr>
          <p:cNvPr id="19" name="文本占位符 5"/>
          <p:cNvSpPr>
            <a:spLocks noGrp="1"/>
          </p:cNvSpPr>
          <p:nvPr>
            <p:ph type="body" sz="quarter" idx="14" hasCustomPrompt="1"/>
            <p:custDataLst>
              <p:tags r:id="rId7"/>
            </p:custDataLst>
          </p:nvPr>
        </p:nvSpPr>
        <p:spPr>
          <a:xfrm>
            <a:off x="6676174" y="6128796"/>
            <a:ext cx="2601641" cy="434975"/>
          </a:xfrm>
        </p:spPr>
        <p:txBody>
          <a:bodyPr/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400" u="none" strike="noStrike" kern="1200" cap="none" spc="150" normalizeH="0">
                <a:solidFill>
                  <a:schemeClr val="bg1"/>
                </a:solidFill>
                <a:uFillTx/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/>
              <a:t>编辑文本</a:t>
            </a:r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>
            <p:custDataLst>
              <p:tags r:id="rId9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>
            <p:custDataLst>
              <p:tags r:id="rId10"/>
            </p:custDataLst>
          </p:nvPr>
        </p:nvSpPr>
        <p:spPr>
          <a:xfrm>
            <a:off x="1056000" y="1039495"/>
            <a:ext cx="10080000" cy="481139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连接符 19"/>
          <p:cNvCxnSpPr/>
          <p:nvPr userDrawn="1">
            <p:custDataLst>
              <p:tags r:id="rId11"/>
            </p:custDataLst>
          </p:nvPr>
        </p:nvCxnSpPr>
        <p:spPr>
          <a:xfrm>
            <a:off x="5630545" y="3785856"/>
            <a:ext cx="93154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7" name="矩形 6"/>
            <p:cNvSpPr/>
            <p:nvPr userDrawn="1">
              <p:custDataLst>
                <p:tags r:id="rId7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 userDrawn="1">
              <p:custDataLst>
                <p:tags r:id="rId8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0" y="1464734"/>
            <a:ext cx="8822958" cy="2166694"/>
            <a:chOff x="0" y="1464734"/>
            <a:chExt cx="8822958" cy="2166694"/>
          </a:xfrm>
        </p:grpSpPr>
        <p:sp>
          <p:nvSpPr>
            <p:cNvPr id="7" name="矩形 6"/>
            <p:cNvSpPr/>
            <p:nvPr>
              <p:custDataLst>
                <p:tags r:id="rId7"/>
              </p:custDataLst>
            </p:nvPr>
          </p:nvSpPr>
          <p:spPr>
            <a:xfrm>
              <a:off x="0" y="14647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>
              <p:custDataLst>
                <p:tags r:id="rId8"/>
              </p:custDataLst>
            </p:nvPr>
          </p:nvSpPr>
          <p:spPr>
            <a:xfrm>
              <a:off x="6365508" y="1501730"/>
              <a:ext cx="2457450" cy="21296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PA_形状 1361"/>
            <p:cNvSpPr/>
            <p:nvPr>
              <p:custDataLst>
                <p:tags r:id="rId9"/>
              </p:custDataLst>
            </p:nvPr>
          </p:nvSpPr>
          <p:spPr>
            <a:xfrm flipV="1">
              <a:off x="659928" y="3431980"/>
              <a:ext cx="3700722" cy="2149"/>
            </a:xfrm>
            <a:prstGeom prst="line">
              <a:avLst/>
            </a:prstGeom>
            <a:ln>
              <a:solidFill>
                <a:schemeClr val="bg1"/>
              </a:solidFill>
              <a:miter/>
            </a:ln>
          </p:spPr>
          <p:txBody>
            <a:bodyPr lIns="22860" rIns="22860"/>
            <a:lstStyle/>
            <a:p>
              <a:endParaRPr sz="900">
                <a:solidFill>
                  <a:srgbClr val="262626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713318" y="2488402"/>
            <a:ext cx="5538800" cy="7960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000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713318" y="3812341"/>
            <a:ext cx="3776400" cy="1342949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0" normalizeH="0" baseline="0" noProof="1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8" name="矩形 7"/>
            <p:cNvSpPr/>
            <p:nvPr userDrawn="1">
              <p:custDataLst>
                <p:tags r:id="rId8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 userDrawn="1">
              <p:custDataLst>
                <p:tags r:id="rId9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1600" baseline="0">
                <a:solidFill>
                  <a:schemeClr val="bg1"/>
                </a:solidFill>
                <a:latin typeface="微软雅黑"/>
                <a:ea typeface="微软雅黑"/>
              </a:defRPr>
            </a:lvl1pPr>
            <a:lvl2pPr>
              <a:lnSpc>
                <a:spcPct val="120000"/>
              </a:lnSpc>
              <a:defRPr sz="1600" baseline="0">
                <a:solidFill>
                  <a:schemeClr val="bg1"/>
                </a:solidFill>
                <a:latin typeface="微软雅黑"/>
                <a:ea typeface="微软雅黑"/>
              </a:defRPr>
            </a:lvl2pPr>
            <a:lvl3pPr>
              <a:lnSpc>
                <a:spcPct val="120000"/>
              </a:lnSpc>
              <a:defRPr sz="1600" baseline="0">
                <a:solidFill>
                  <a:schemeClr val="bg1"/>
                </a:solidFill>
                <a:latin typeface="微软雅黑"/>
                <a:ea typeface="微软雅黑"/>
              </a:defRPr>
            </a:lvl3pPr>
            <a:lvl4pPr>
              <a:lnSpc>
                <a:spcPct val="120000"/>
              </a:lnSpc>
              <a:defRPr sz="1600" baseline="0">
                <a:solidFill>
                  <a:schemeClr val="bg1"/>
                </a:solidFill>
                <a:latin typeface="微软雅黑"/>
                <a:ea typeface="微软雅黑"/>
              </a:defRPr>
            </a:lvl4pPr>
            <a:lvl5pPr>
              <a:lnSpc>
                <a:spcPct val="120000"/>
              </a:lnSpc>
              <a:defRPr sz="1600" baseline="0">
                <a:solidFill>
                  <a:schemeClr val="bg1"/>
                </a:solidFill>
                <a:latin typeface="微软雅黑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10" name="矩形 9"/>
            <p:cNvSpPr/>
            <p:nvPr userDrawn="1">
              <p:custDataLst>
                <p:tags r:id="rId10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>
              <p:custDataLst>
                <p:tags r:id="rId11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20000"/>
              </a:lnSpc>
              <a:spcAft>
                <a:spcPct val="0"/>
              </a:spcAft>
              <a:buNone/>
              <a:defRPr sz="2000" b="0" u="none" strike="noStrike" kern="1200" cap="none" spc="200" normalizeH="0" baseline="0">
                <a:solidFill>
                  <a:schemeClr val="bg1"/>
                </a:solidFill>
                <a:uFillTx/>
                <a:latin typeface="微软雅黑"/>
                <a:ea typeface="微软雅黑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6" name="矩形 5"/>
            <p:cNvSpPr/>
            <p:nvPr userDrawn="1">
              <p:custDataLst>
                <p:tags r:id="rId6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>
              <p:custDataLst>
                <p:tags r:id="rId7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8" name="矩形 7"/>
            <p:cNvSpPr/>
            <p:nvPr userDrawn="1">
              <p:custDataLst>
                <p:tags r:id="rId8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 userDrawn="1">
              <p:custDataLst>
                <p:tags r:id="rId9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9EFD9D74-47D9-4702-A33C-335B63B48DBF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7" name="矩形 6"/>
            <p:cNvSpPr/>
            <p:nvPr userDrawn="1">
              <p:custDataLst>
                <p:tags r:id="rId7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 userDrawn="1">
              <p:custDataLst>
                <p:tags r:id="rId8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bg1"/>
                </a:solidFill>
                <a:uFillTx/>
                <a:latin typeface="微软雅黑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lnSpc>
                <a:spcPct val="120000"/>
              </a:lnSpc>
              <a:defRPr baseline="0">
                <a:solidFill>
                  <a:schemeClr val="bg1"/>
                </a:solidFill>
                <a:latin typeface="微软雅黑"/>
                <a:ea typeface="微软雅黑"/>
              </a:defRPr>
            </a:lvl1pPr>
            <a:lvl2pPr indent="0" eaLnBrk="1" fontAlgn="auto" latinLnBrk="0" hangingPunct="1">
              <a:lnSpc>
                <a:spcPct val="120000"/>
              </a:lnSpc>
              <a:defRPr baseline="0">
                <a:solidFill>
                  <a:schemeClr val="bg1"/>
                </a:solidFill>
                <a:latin typeface="微软雅黑"/>
                <a:ea typeface="微软雅黑"/>
              </a:defRPr>
            </a:lvl2pPr>
            <a:lvl3pPr indent="0" eaLnBrk="1" fontAlgn="auto" latinLnBrk="0" hangingPunct="1">
              <a:lnSpc>
                <a:spcPct val="120000"/>
              </a:lnSpc>
              <a:defRPr baseline="0">
                <a:solidFill>
                  <a:schemeClr val="bg1"/>
                </a:solidFill>
                <a:latin typeface="微软雅黑"/>
                <a:ea typeface="微软雅黑"/>
              </a:defRPr>
            </a:lvl3pPr>
            <a:lvl4pPr indent="0" eaLnBrk="1" fontAlgn="auto" latinLnBrk="0" hangingPunct="1">
              <a:lnSpc>
                <a:spcPct val="120000"/>
              </a:lnSpc>
              <a:defRPr baseline="0">
                <a:solidFill>
                  <a:schemeClr val="bg1"/>
                </a:solidFill>
                <a:latin typeface="微软雅黑"/>
                <a:ea typeface="微软雅黑"/>
              </a:defRPr>
            </a:lvl4pPr>
            <a:lvl5pPr indent="0" eaLnBrk="1" fontAlgn="auto" latinLnBrk="0" hangingPunct="1">
              <a:lnSpc>
                <a:spcPct val="120000"/>
              </a:lnSpc>
              <a:defRPr baseline="0">
                <a:solidFill>
                  <a:schemeClr val="bg1"/>
                </a:solidFill>
                <a:latin typeface="微软雅黑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>
            <p:custDataLst>
              <p:tags r:id="rId1"/>
            </p:custDataLst>
          </p:nvPr>
        </p:nvGrpSpPr>
        <p:grpSpPr>
          <a:xfrm>
            <a:off x="0" y="2455334"/>
            <a:ext cx="12200466" cy="1964266"/>
            <a:chOff x="0" y="2455334"/>
            <a:chExt cx="12200466" cy="1964266"/>
          </a:xfrm>
        </p:grpSpPr>
        <p:sp>
          <p:nvSpPr>
            <p:cNvPr id="6" name="矩形 5"/>
            <p:cNvSpPr/>
            <p:nvPr userDrawn="1">
              <p:custDataLst>
                <p:tags r:id="rId6"/>
              </p:custDataLst>
            </p:nvPr>
          </p:nvSpPr>
          <p:spPr>
            <a:xfrm>
              <a:off x="0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 userDrawn="1">
              <p:custDataLst>
                <p:tags r:id="rId7"/>
              </p:custDataLst>
            </p:nvPr>
          </p:nvSpPr>
          <p:spPr>
            <a:xfrm>
              <a:off x="12014199" y="2455334"/>
              <a:ext cx="186267" cy="19642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89500" y="1647599"/>
            <a:ext cx="8823600" cy="1609465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800" b="1" i="0" u="none" strike="noStrike" kern="1200" cap="none" spc="0" normalizeH="0" baseline="0" noProof="1">
                <a:solidFill>
                  <a:schemeClr val="bg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  <p:sp>
        <p:nvSpPr>
          <p:cNvPr id="19" name="矩形 18"/>
          <p:cNvSpPr/>
          <p:nvPr userDrawn="1">
            <p:custDataLst>
              <p:tags r:id="rId5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 userDrawn="1">
            <p:custDataLst>
              <p:tags r:id="rId6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 userDrawn="1">
            <p:custDataLst>
              <p:tags r:id="rId7"/>
            </p:custDataLst>
          </p:nvPr>
        </p:nvSpPr>
        <p:spPr>
          <a:xfrm>
            <a:off x="1056000" y="1039495"/>
            <a:ext cx="10080000" cy="481139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接连接符 21"/>
          <p:cNvCxnSpPr/>
          <p:nvPr userDrawn="1">
            <p:custDataLst>
              <p:tags r:id="rId8"/>
            </p:custDataLst>
          </p:nvPr>
        </p:nvCxnSpPr>
        <p:spPr>
          <a:xfrm>
            <a:off x="5630545" y="3785856"/>
            <a:ext cx="93154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占位符 23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1589087" y="4284800"/>
            <a:ext cx="8823600" cy="584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编辑文本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1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微软雅黑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1"/>
            </p:custDataLst>
          </p:nvPr>
        </p:nvSpPr>
        <p:spPr>
          <a:xfrm>
            <a:off x="11312525" y="1913890"/>
            <a:ext cx="879475" cy="4944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-16510"/>
            <a:ext cx="879475" cy="4944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86713" y="158852"/>
            <a:ext cx="11818574" cy="65402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rgbClr val="FF0000"/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-1260" y="0"/>
            <a:ext cx="4823460" cy="68579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11821160" y="3052445"/>
            <a:ext cx="344805" cy="75247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3"/>
            </p:custDataLst>
          </p:nvPr>
        </p:nvSpPr>
        <p:spPr>
          <a:xfrm>
            <a:off x="0" y="244665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6" name="任意多边形 5"/>
          <p:cNvSpPr/>
          <p:nvPr userDrawn="1">
            <p:custDataLst>
              <p:tags r:id="rId2"/>
            </p:custDataLst>
          </p:nvPr>
        </p:nvSpPr>
        <p:spPr>
          <a:xfrm>
            <a:off x="4693250" y="0"/>
            <a:ext cx="2805500" cy="349404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18" h="550">
                <a:moveTo>
                  <a:pt x="0" y="0"/>
                </a:moveTo>
                <a:lnTo>
                  <a:pt x="4418" y="0"/>
                </a:lnTo>
                <a:lnTo>
                  <a:pt x="4418" y="550"/>
                </a:lnTo>
                <a:lnTo>
                  <a:pt x="0" y="55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7" name="矩形 16"/>
          <p:cNvSpPr/>
          <p:nvPr userDrawn="1">
            <p:custDataLst>
              <p:tags r:id="rId2"/>
            </p:custDataLst>
          </p:nvPr>
        </p:nvSpPr>
        <p:spPr>
          <a:xfrm rot="16200000">
            <a:off x="6002655" y="57829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 userDrawn="1">
            <p:custDataLst>
              <p:tags r:id="rId3"/>
            </p:custDataLst>
          </p:nvPr>
        </p:nvSpPr>
        <p:spPr>
          <a:xfrm>
            <a:off x="4693285" y="0"/>
            <a:ext cx="2805430" cy="3492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18" h="550">
                <a:moveTo>
                  <a:pt x="0" y="0"/>
                </a:moveTo>
                <a:lnTo>
                  <a:pt x="4418" y="0"/>
                </a:lnTo>
                <a:lnTo>
                  <a:pt x="4418" y="550"/>
                </a:lnTo>
                <a:lnTo>
                  <a:pt x="0" y="55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buNone/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16" name="任意多边形 15"/>
          <p:cNvSpPr/>
          <p:nvPr userDrawn="1">
            <p:custDataLst>
              <p:tags r:id="rId2"/>
            </p:custDataLst>
          </p:nvPr>
        </p:nvSpPr>
        <p:spPr>
          <a:xfrm>
            <a:off x="4695825" y="6494780"/>
            <a:ext cx="2805430" cy="3492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18" h="550">
                <a:moveTo>
                  <a:pt x="0" y="0"/>
                </a:moveTo>
                <a:lnTo>
                  <a:pt x="4418" y="0"/>
                </a:lnTo>
                <a:lnTo>
                  <a:pt x="4418" y="550"/>
                </a:lnTo>
                <a:lnTo>
                  <a:pt x="0" y="55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 userDrawn="1">
            <p:custDataLst>
              <p:tags r:id="rId3"/>
            </p:custDataLst>
          </p:nvPr>
        </p:nvSpPr>
        <p:spPr>
          <a:xfrm>
            <a:off x="12016740" y="0"/>
            <a:ext cx="17526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9" name="矩形 8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marL="0" indent="0" algn="ctr">
              <a:buNone/>
              <a:defRPr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2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Relationship Id="rId22" Type="http://schemas.openxmlformats.org/officeDocument/2006/relationships/tags" Target="../tags/tag4.xml"/><Relationship Id="rId27" Type="http://schemas.openxmlformats.org/officeDocument/2006/relationships/image" Target="file:///D:\qq&#25991;&#20214;\712321467\Image\C2C\Image2\%7b75232B38-A165-1FB7-499C-2E1C792CACB5%7d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 baseline="0">
                <a:solidFill>
                  <a:schemeClr val="tx1">
                    <a:tint val="75000"/>
                  </a:schemeClr>
                </a:solidFill>
                <a:latin typeface="微软雅黑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>2023/10/5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 baseline="0">
                <a:solidFill>
                  <a:schemeClr val="tx1">
                    <a:tint val="75000"/>
                  </a:schemeClr>
                </a:solidFill>
                <a:latin typeface="微软雅黑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 baseline="0">
                <a:solidFill>
                  <a:schemeClr val="tx1">
                    <a:tint val="75000"/>
                  </a:schemeClr>
                </a:solidFill>
                <a:latin typeface="微软雅黑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26" r:link="rId2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/>
          <a:ea typeface="微软雅黑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/>
          <a:ea typeface="微软雅黑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/>
          <a:ea typeface="微软雅黑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/>
          <a:ea typeface="微软雅黑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/>
          <a:ea typeface="微软雅黑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/>
          <a:ea typeface="微软雅黑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12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211.xml"/><Relationship Id="rId1" Type="http://schemas.openxmlformats.org/officeDocument/2006/relationships/tags" Target="../tags/tag210.xml"/><Relationship Id="rId6" Type="http://schemas.openxmlformats.org/officeDocument/2006/relationships/tags" Target="../tags/tag215.xml"/><Relationship Id="rId5" Type="http://schemas.openxmlformats.org/officeDocument/2006/relationships/tags" Target="../tags/tag214.xml"/><Relationship Id="rId4" Type="http://schemas.openxmlformats.org/officeDocument/2006/relationships/tags" Target="../tags/tag2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16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229.xml"/><Relationship Id="rId18" Type="http://schemas.openxmlformats.org/officeDocument/2006/relationships/tags" Target="../tags/tag234.xml"/><Relationship Id="rId26" Type="http://schemas.openxmlformats.org/officeDocument/2006/relationships/tags" Target="../tags/tag242.xml"/><Relationship Id="rId3" Type="http://schemas.openxmlformats.org/officeDocument/2006/relationships/tags" Target="../tags/tag219.xml"/><Relationship Id="rId21" Type="http://schemas.openxmlformats.org/officeDocument/2006/relationships/tags" Target="../tags/tag237.xml"/><Relationship Id="rId34" Type="http://schemas.openxmlformats.org/officeDocument/2006/relationships/tags" Target="../tags/tag250.xml"/><Relationship Id="rId7" Type="http://schemas.openxmlformats.org/officeDocument/2006/relationships/tags" Target="../tags/tag223.xml"/><Relationship Id="rId12" Type="http://schemas.openxmlformats.org/officeDocument/2006/relationships/tags" Target="../tags/tag228.xml"/><Relationship Id="rId17" Type="http://schemas.openxmlformats.org/officeDocument/2006/relationships/tags" Target="../tags/tag233.xml"/><Relationship Id="rId25" Type="http://schemas.openxmlformats.org/officeDocument/2006/relationships/tags" Target="../tags/tag241.xml"/><Relationship Id="rId33" Type="http://schemas.openxmlformats.org/officeDocument/2006/relationships/tags" Target="../tags/tag249.xml"/><Relationship Id="rId2" Type="http://schemas.openxmlformats.org/officeDocument/2006/relationships/tags" Target="../tags/tag218.xml"/><Relationship Id="rId16" Type="http://schemas.openxmlformats.org/officeDocument/2006/relationships/tags" Target="../tags/tag232.xml"/><Relationship Id="rId20" Type="http://schemas.openxmlformats.org/officeDocument/2006/relationships/tags" Target="../tags/tag236.xml"/><Relationship Id="rId29" Type="http://schemas.openxmlformats.org/officeDocument/2006/relationships/tags" Target="../tags/tag245.xml"/><Relationship Id="rId1" Type="http://schemas.openxmlformats.org/officeDocument/2006/relationships/tags" Target="../tags/tag217.xml"/><Relationship Id="rId6" Type="http://schemas.openxmlformats.org/officeDocument/2006/relationships/tags" Target="../tags/tag222.xml"/><Relationship Id="rId11" Type="http://schemas.openxmlformats.org/officeDocument/2006/relationships/tags" Target="../tags/tag227.xml"/><Relationship Id="rId24" Type="http://schemas.openxmlformats.org/officeDocument/2006/relationships/tags" Target="../tags/tag240.xml"/><Relationship Id="rId32" Type="http://schemas.openxmlformats.org/officeDocument/2006/relationships/tags" Target="../tags/tag248.xml"/><Relationship Id="rId5" Type="http://schemas.openxmlformats.org/officeDocument/2006/relationships/tags" Target="../tags/tag221.xml"/><Relationship Id="rId15" Type="http://schemas.openxmlformats.org/officeDocument/2006/relationships/tags" Target="../tags/tag231.xml"/><Relationship Id="rId23" Type="http://schemas.openxmlformats.org/officeDocument/2006/relationships/tags" Target="../tags/tag239.xml"/><Relationship Id="rId28" Type="http://schemas.openxmlformats.org/officeDocument/2006/relationships/tags" Target="../tags/tag244.xml"/><Relationship Id="rId10" Type="http://schemas.openxmlformats.org/officeDocument/2006/relationships/tags" Target="../tags/tag226.xml"/><Relationship Id="rId19" Type="http://schemas.openxmlformats.org/officeDocument/2006/relationships/tags" Target="../tags/tag235.xml"/><Relationship Id="rId31" Type="http://schemas.openxmlformats.org/officeDocument/2006/relationships/tags" Target="../tags/tag247.xml"/><Relationship Id="rId4" Type="http://schemas.openxmlformats.org/officeDocument/2006/relationships/tags" Target="../tags/tag220.xml"/><Relationship Id="rId9" Type="http://schemas.openxmlformats.org/officeDocument/2006/relationships/tags" Target="../tags/tag225.xml"/><Relationship Id="rId14" Type="http://schemas.openxmlformats.org/officeDocument/2006/relationships/tags" Target="../tags/tag230.xml"/><Relationship Id="rId22" Type="http://schemas.openxmlformats.org/officeDocument/2006/relationships/tags" Target="../tags/tag238.xml"/><Relationship Id="rId27" Type="http://schemas.openxmlformats.org/officeDocument/2006/relationships/tags" Target="../tags/tag243.xml"/><Relationship Id="rId30" Type="http://schemas.openxmlformats.org/officeDocument/2006/relationships/tags" Target="../tags/tag246.xml"/><Relationship Id="rId35" Type="http://schemas.openxmlformats.org/officeDocument/2006/relationships/slideLayout" Target="../slideLayouts/slideLayout17.xml"/><Relationship Id="rId8" Type="http://schemas.openxmlformats.org/officeDocument/2006/relationships/tags" Target="../tags/tag22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tags" Target="../tags/tag253.xml"/><Relationship Id="rId7" Type="http://schemas.openxmlformats.org/officeDocument/2006/relationships/tags" Target="../tags/tag257.xml"/><Relationship Id="rId2" Type="http://schemas.openxmlformats.org/officeDocument/2006/relationships/tags" Target="../tags/tag252.xml"/><Relationship Id="rId1" Type="http://schemas.openxmlformats.org/officeDocument/2006/relationships/tags" Target="../tags/tag251.xml"/><Relationship Id="rId6" Type="http://schemas.openxmlformats.org/officeDocument/2006/relationships/tags" Target="../tags/tag256.xml"/><Relationship Id="rId5" Type="http://schemas.openxmlformats.org/officeDocument/2006/relationships/tags" Target="../tags/tag255.xml"/><Relationship Id="rId4" Type="http://schemas.openxmlformats.org/officeDocument/2006/relationships/tags" Target="../tags/tag25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65.xml"/><Relationship Id="rId13" Type="http://schemas.openxmlformats.org/officeDocument/2006/relationships/tags" Target="../tags/tag270.xml"/><Relationship Id="rId3" Type="http://schemas.openxmlformats.org/officeDocument/2006/relationships/tags" Target="../tags/tag260.xml"/><Relationship Id="rId7" Type="http://schemas.openxmlformats.org/officeDocument/2006/relationships/tags" Target="../tags/tag264.xml"/><Relationship Id="rId12" Type="http://schemas.openxmlformats.org/officeDocument/2006/relationships/tags" Target="../tags/tag269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6" Type="http://schemas.openxmlformats.org/officeDocument/2006/relationships/tags" Target="../tags/tag263.xml"/><Relationship Id="rId11" Type="http://schemas.openxmlformats.org/officeDocument/2006/relationships/tags" Target="../tags/tag268.xml"/><Relationship Id="rId5" Type="http://schemas.openxmlformats.org/officeDocument/2006/relationships/tags" Target="../tags/tag262.xml"/><Relationship Id="rId15" Type="http://schemas.openxmlformats.org/officeDocument/2006/relationships/slideLayout" Target="../slideLayouts/slideLayout17.xml"/><Relationship Id="rId10" Type="http://schemas.openxmlformats.org/officeDocument/2006/relationships/tags" Target="../tags/tag267.xml"/><Relationship Id="rId4" Type="http://schemas.openxmlformats.org/officeDocument/2006/relationships/tags" Target="../tags/tag261.xml"/><Relationship Id="rId9" Type="http://schemas.openxmlformats.org/officeDocument/2006/relationships/tags" Target="../tags/tag266.xml"/><Relationship Id="rId14" Type="http://schemas.openxmlformats.org/officeDocument/2006/relationships/tags" Target="../tags/tag27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tags" Target="../tags/tag274.xml"/><Relationship Id="rId7" Type="http://schemas.openxmlformats.org/officeDocument/2006/relationships/tags" Target="../tags/tag278.xml"/><Relationship Id="rId2" Type="http://schemas.openxmlformats.org/officeDocument/2006/relationships/tags" Target="../tags/tag273.xml"/><Relationship Id="rId1" Type="http://schemas.openxmlformats.org/officeDocument/2006/relationships/tags" Target="../tags/tag272.xml"/><Relationship Id="rId6" Type="http://schemas.openxmlformats.org/officeDocument/2006/relationships/tags" Target="../tags/tag277.xml"/><Relationship Id="rId5" Type="http://schemas.openxmlformats.org/officeDocument/2006/relationships/tags" Target="../tags/tag276.xml"/><Relationship Id="rId4" Type="http://schemas.openxmlformats.org/officeDocument/2006/relationships/tags" Target="../tags/tag27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81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280.xml"/><Relationship Id="rId1" Type="http://schemas.openxmlformats.org/officeDocument/2006/relationships/tags" Target="../tags/tag279.xml"/><Relationship Id="rId6" Type="http://schemas.openxmlformats.org/officeDocument/2006/relationships/tags" Target="../tags/tag284.xml"/><Relationship Id="rId5" Type="http://schemas.openxmlformats.org/officeDocument/2006/relationships/tags" Target="../tags/tag283.xml"/><Relationship Id="rId4" Type="http://schemas.openxmlformats.org/officeDocument/2006/relationships/tags" Target="../tags/tag28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87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286.xml"/><Relationship Id="rId1" Type="http://schemas.openxmlformats.org/officeDocument/2006/relationships/tags" Target="../tags/tag285.xml"/><Relationship Id="rId6" Type="http://schemas.openxmlformats.org/officeDocument/2006/relationships/tags" Target="../tags/tag290.xml"/><Relationship Id="rId5" Type="http://schemas.openxmlformats.org/officeDocument/2006/relationships/tags" Target="../tags/tag289.xml"/><Relationship Id="rId4" Type="http://schemas.openxmlformats.org/officeDocument/2006/relationships/tags" Target="../tags/tag28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9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294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293.xml"/><Relationship Id="rId1" Type="http://schemas.openxmlformats.org/officeDocument/2006/relationships/tags" Target="../tags/tag292.xml"/><Relationship Id="rId6" Type="http://schemas.openxmlformats.org/officeDocument/2006/relationships/tags" Target="../tags/tag297.xml"/><Relationship Id="rId5" Type="http://schemas.openxmlformats.org/officeDocument/2006/relationships/tags" Target="../tags/tag296.xml"/><Relationship Id="rId4" Type="http://schemas.openxmlformats.org/officeDocument/2006/relationships/tags" Target="../tags/tag29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66.xml"/><Relationship Id="rId3" Type="http://schemas.openxmlformats.org/officeDocument/2006/relationships/tags" Target="../tags/tag161.xml"/><Relationship Id="rId7" Type="http://schemas.openxmlformats.org/officeDocument/2006/relationships/tags" Target="../tags/tag165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6" Type="http://schemas.openxmlformats.org/officeDocument/2006/relationships/tags" Target="../tags/tag164.xml"/><Relationship Id="rId11" Type="http://schemas.openxmlformats.org/officeDocument/2006/relationships/slideLayout" Target="../slideLayouts/slideLayout17.xml"/><Relationship Id="rId5" Type="http://schemas.openxmlformats.org/officeDocument/2006/relationships/tags" Target="../tags/tag163.xml"/><Relationship Id="rId10" Type="http://schemas.openxmlformats.org/officeDocument/2006/relationships/tags" Target="../tags/tag168.xml"/><Relationship Id="rId4" Type="http://schemas.openxmlformats.org/officeDocument/2006/relationships/tags" Target="../tags/tag162.xml"/><Relationship Id="rId9" Type="http://schemas.openxmlformats.org/officeDocument/2006/relationships/tags" Target="../tags/tag16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tags" Target="../tags/tag300.xml"/><Relationship Id="rId7" Type="http://schemas.openxmlformats.org/officeDocument/2006/relationships/tags" Target="../tags/tag304.xml"/><Relationship Id="rId2" Type="http://schemas.openxmlformats.org/officeDocument/2006/relationships/tags" Target="../tags/tag299.xml"/><Relationship Id="rId1" Type="http://schemas.openxmlformats.org/officeDocument/2006/relationships/tags" Target="../tags/tag298.xml"/><Relationship Id="rId6" Type="http://schemas.openxmlformats.org/officeDocument/2006/relationships/tags" Target="../tags/tag303.xml"/><Relationship Id="rId5" Type="http://schemas.openxmlformats.org/officeDocument/2006/relationships/tags" Target="../tags/tag302.xml"/><Relationship Id="rId4" Type="http://schemas.openxmlformats.org/officeDocument/2006/relationships/tags" Target="../tags/tag301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tags" Target="../tags/tag317.xml"/><Relationship Id="rId18" Type="http://schemas.openxmlformats.org/officeDocument/2006/relationships/tags" Target="../tags/tag322.xml"/><Relationship Id="rId26" Type="http://schemas.openxmlformats.org/officeDocument/2006/relationships/tags" Target="../tags/tag330.xml"/><Relationship Id="rId3" Type="http://schemas.openxmlformats.org/officeDocument/2006/relationships/tags" Target="../tags/tag307.xml"/><Relationship Id="rId21" Type="http://schemas.openxmlformats.org/officeDocument/2006/relationships/tags" Target="../tags/tag325.xml"/><Relationship Id="rId34" Type="http://schemas.openxmlformats.org/officeDocument/2006/relationships/slideLayout" Target="../slideLayouts/slideLayout17.xml"/><Relationship Id="rId7" Type="http://schemas.openxmlformats.org/officeDocument/2006/relationships/tags" Target="../tags/tag311.xml"/><Relationship Id="rId12" Type="http://schemas.openxmlformats.org/officeDocument/2006/relationships/tags" Target="../tags/tag316.xml"/><Relationship Id="rId17" Type="http://schemas.openxmlformats.org/officeDocument/2006/relationships/tags" Target="../tags/tag321.xml"/><Relationship Id="rId25" Type="http://schemas.openxmlformats.org/officeDocument/2006/relationships/tags" Target="../tags/tag329.xml"/><Relationship Id="rId33" Type="http://schemas.openxmlformats.org/officeDocument/2006/relationships/tags" Target="../tags/tag337.xml"/><Relationship Id="rId2" Type="http://schemas.openxmlformats.org/officeDocument/2006/relationships/tags" Target="../tags/tag306.xml"/><Relationship Id="rId16" Type="http://schemas.openxmlformats.org/officeDocument/2006/relationships/tags" Target="../tags/tag320.xml"/><Relationship Id="rId20" Type="http://schemas.openxmlformats.org/officeDocument/2006/relationships/tags" Target="../tags/tag324.xml"/><Relationship Id="rId29" Type="http://schemas.openxmlformats.org/officeDocument/2006/relationships/tags" Target="../tags/tag333.xml"/><Relationship Id="rId1" Type="http://schemas.openxmlformats.org/officeDocument/2006/relationships/tags" Target="../tags/tag305.xml"/><Relationship Id="rId6" Type="http://schemas.openxmlformats.org/officeDocument/2006/relationships/tags" Target="../tags/tag310.xml"/><Relationship Id="rId11" Type="http://schemas.openxmlformats.org/officeDocument/2006/relationships/tags" Target="../tags/tag315.xml"/><Relationship Id="rId24" Type="http://schemas.openxmlformats.org/officeDocument/2006/relationships/tags" Target="../tags/tag328.xml"/><Relationship Id="rId32" Type="http://schemas.openxmlformats.org/officeDocument/2006/relationships/tags" Target="../tags/tag336.xml"/><Relationship Id="rId5" Type="http://schemas.openxmlformats.org/officeDocument/2006/relationships/tags" Target="../tags/tag309.xml"/><Relationship Id="rId15" Type="http://schemas.openxmlformats.org/officeDocument/2006/relationships/tags" Target="../tags/tag319.xml"/><Relationship Id="rId23" Type="http://schemas.openxmlformats.org/officeDocument/2006/relationships/tags" Target="../tags/tag327.xml"/><Relationship Id="rId28" Type="http://schemas.openxmlformats.org/officeDocument/2006/relationships/tags" Target="../tags/tag332.xml"/><Relationship Id="rId10" Type="http://schemas.openxmlformats.org/officeDocument/2006/relationships/tags" Target="../tags/tag314.xml"/><Relationship Id="rId19" Type="http://schemas.openxmlformats.org/officeDocument/2006/relationships/tags" Target="../tags/tag323.xml"/><Relationship Id="rId31" Type="http://schemas.openxmlformats.org/officeDocument/2006/relationships/tags" Target="../tags/tag335.xml"/><Relationship Id="rId4" Type="http://schemas.openxmlformats.org/officeDocument/2006/relationships/tags" Target="../tags/tag308.xml"/><Relationship Id="rId9" Type="http://schemas.openxmlformats.org/officeDocument/2006/relationships/tags" Target="../tags/tag313.xml"/><Relationship Id="rId14" Type="http://schemas.openxmlformats.org/officeDocument/2006/relationships/tags" Target="../tags/tag318.xml"/><Relationship Id="rId22" Type="http://schemas.openxmlformats.org/officeDocument/2006/relationships/tags" Target="../tags/tag326.xml"/><Relationship Id="rId27" Type="http://schemas.openxmlformats.org/officeDocument/2006/relationships/tags" Target="../tags/tag331.xml"/><Relationship Id="rId30" Type="http://schemas.openxmlformats.org/officeDocument/2006/relationships/tags" Target="../tags/tag334.xml"/><Relationship Id="rId8" Type="http://schemas.openxmlformats.org/officeDocument/2006/relationships/tags" Target="../tags/tag3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40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339.xml"/><Relationship Id="rId1" Type="http://schemas.openxmlformats.org/officeDocument/2006/relationships/tags" Target="../tags/tag338.xml"/><Relationship Id="rId6" Type="http://schemas.openxmlformats.org/officeDocument/2006/relationships/tags" Target="../tags/tag343.xml"/><Relationship Id="rId5" Type="http://schemas.openxmlformats.org/officeDocument/2006/relationships/tags" Target="../tags/tag342.xml"/><Relationship Id="rId4" Type="http://schemas.openxmlformats.org/officeDocument/2006/relationships/tags" Target="../tags/tag3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46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345.xml"/><Relationship Id="rId1" Type="http://schemas.openxmlformats.org/officeDocument/2006/relationships/tags" Target="../tags/tag344.xml"/><Relationship Id="rId6" Type="http://schemas.openxmlformats.org/officeDocument/2006/relationships/tags" Target="../tags/tag349.xml"/><Relationship Id="rId5" Type="http://schemas.openxmlformats.org/officeDocument/2006/relationships/tags" Target="../tags/tag348.xml"/><Relationship Id="rId4" Type="http://schemas.openxmlformats.org/officeDocument/2006/relationships/tags" Target="../tags/tag34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52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351.xml"/><Relationship Id="rId1" Type="http://schemas.openxmlformats.org/officeDocument/2006/relationships/tags" Target="../tags/tag350.xml"/><Relationship Id="rId6" Type="http://schemas.openxmlformats.org/officeDocument/2006/relationships/tags" Target="../tags/tag355.xml"/><Relationship Id="rId5" Type="http://schemas.openxmlformats.org/officeDocument/2006/relationships/tags" Target="../tags/tag354.xml"/><Relationship Id="rId4" Type="http://schemas.openxmlformats.org/officeDocument/2006/relationships/tags" Target="../tags/tag35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363.xml"/><Relationship Id="rId3" Type="http://schemas.openxmlformats.org/officeDocument/2006/relationships/tags" Target="../tags/tag358.xml"/><Relationship Id="rId7" Type="http://schemas.openxmlformats.org/officeDocument/2006/relationships/tags" Target="../tags/tag362.xml"/><Relationship Id="rId2" Type="http://schemas.openxmlformats.org/officeDocument/2006/relationships/tags" Target="../tags/tag357.xml"/><Relationship Id="rId1" Type="http://schemas.openxmlformats.org/officeDocument/2006/relationships/tags" Target="../tags/tag356.xml"/><Relationship Id="rId6" Type="http://schemas.openxmlformats.org/officeDocument/2006/relationships/tags" Target="../tags/tag361.xml"/><Relationship Id="rId11" Type="http://schemas.openxmlformats.org/officeDocument/2006/relationships/slideLayout" Target="../slideLayouts/slideLayout17.xml"/><Relationship Id="rId5" Type="http://schemas.openxmlformats.org/officeDocument/2006/relationships/tags" Target="../tags/tag360.xml"/><Relationship Id="rId10" Type="http://schemas.openxmlformats.org/officeDocument/2006/relationships/tags" Target="../tags/tag365.xml"/><Relationship Id="rId4" Type="http://schemas.openxmlformats.org/officeDocument/2006/relationships/tags" Target="../tags/tag359.xml"/><Relationship Id="rId9" Type="http://schemas.openxmlformats.org/officeDocument/2006/relationships/tags" Target="../tags/tag36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68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367.xml"/><Relationship Id="rId1" Type="http://schemas.openxmlformats.org/officeDocument/2006/relationships/tags" Target="../tags/tag366.xml"/><Relationship Id="rId6" Type="http://schemas.openxmlformats.org/officeDocument/2006/relationships/tags" Target="../tags/tag371.xml"/><Relationship Id="rId5" Type="http://schemas.openxmlformats.org/officeDocument/2006/relationships/tags" Target="../tags/tag370.xml"/><Relationship Id="rId4" Type="http://schemas.openxmlformats.org/officeDocument/2006/relationships/tags" Target="../tags/tag36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373.xml"/><Relationship Id="rId1" Type="http://schemas.openxmlformats.org/officeDocument/2006/relationships/tags" Target="../tags/tag372.xm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7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8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6" Type="http://schemas.openxmlformats.org/officeDocument/2006/relationships/tags" Target="../tags/tag181.xml"/><Relationship Id="rId5" Type="http://schemas.openxmlformats.org/officeDocument/2006/relationships/tags" Target="../tags/tag180.xml"/><Relationship Id="rId4" Type="http://schemas.openxmlformats.org/officeDocument/2006/relationships/tags" Target="../tags/tag17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4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5" Type="http://schemas.openxmlformats.org/officeDocument/2006/relationships/tags" Target="../tags/tag186.xml"/><Relationship Id="rId4" Type="http://schemas.openxmlformats.org/officeDocument/2006/relationships/tags" Target="../tags/tag18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95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11" Type="http://schemas.openxmlformats.org/officeDocument/2006/relationships/slideLayout" Target="../slideLayouts/slideLayout17.xml"/><Relationship Id="rId5" Type="http://schemas.openxmlformats.org/officeDocument/2006/relationships/tags" Target="../tags/tag192.xml"/><Relationship Id="rId10" Type="http://schemas.openxmlformats.org/officeDocument/2006/relationships/tags" Target="../tags/tag197.xml"/><Relationship Id="rId4" Type="http://schemas.openxmlformats.org/officeDocument/2006/relationships/tags" Target="../tags/tag191.xml"/><Relationship Id="rId9" Type="http://schemas.openxmlformats.org/officeDocument/2006/relationships/tags" Target="../tags/tag19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0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99.xml"/><Relationship Id="rId1" Type="http://schemas.openxmlformats.org/officeDocument/2006/relationships/tags" Target="../tags/tag198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06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tags" Target="../tags/tag20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5" y="-635"/>
            <a:ext cx="12192000" cy="68586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98220" y="3512185"/>
            <a:ext cx="980567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b="1">
                <a:ln w="8021" cmpd="sng">
                  <a:solidFill>
                    <a:srgbClr val="FEF4B5"/>
                  </a:solidFill>
                </a:ln>
                <a:solidFill>
                  <a:srgbClr val="FF0000"/>
                </a:solidFill>
                <a:effectLst>
                  <a:outerShdw dist="38100" algn="l" rotWithShape="0">
                    <a:srgbClr val="B47140">
                      <a:alpha val="100000"/>
                    </a:srgbClr>
                  </a:outerShdw>
                </a:effectLst>
                <a:latin typeface="汉仪颜楷繁" panose="02010600000101010101" charset="-122"/>
                <a:ea typeface="汉仪颜楷繁" panose="02010600000101010101" charset="-122"/>
                <a:cs typeface="汉仪颜楷繁" panose="02010600000101010101" charset="-122"/>
                <a:sym typeface="+mn-ea"/>
              </a:rPr>
              <a:t>3.8《大卫</a:t>
            </a:r>
            <a:r>
              <a:rPr lang="zh-CN" altLang="en-US" sz="8000" spc="100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•</a:t>
            </a:r>
            <a:r>
              <a:rPr lang="zh-CN" altLang="en-US" sz="8000" b="1">
                <a:ln w="8021" cmpd="sng">
                  <a:solidFill>
                    <a:srgbClr val="FEF4B5"/>
                  </a:solidFill>
                </a:ln>
                <a:solidFill>
                  <a:srgbClr val="FF0000"/>
                </a:solidFill>
                <a:effectLst>
                  <a:outerShdw dist="38100" algn="l" rotWithShape="0">
                    <a:srgbClr val="B47140">
                      <a:alpha val="100000"/>
                    </a:srgbClr>
                  </a:outerShdw>
                </a:effectLst>
                <a:latin typeface="汉仪颜楷繁" panose="02010600000101010101" charset="-122"/>
                <a:ea typeface="汉仪颜楷繁" panose="02010600000101010101" charset="-122"/>
                <a:cs typeface="汉仪颜楷繁" panose="02010600000101010101" charset="-122"/>
                <a:sym typeface="+mn-ea"/>
              </a:rPr>
              <a:t>科波菲尔》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5695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整体感知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325120" y="1164590"/>
            <a:ext cx="11549380" cy="564388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36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（5）米考伯先生将援用债务人法，请求释放。
（6）多年后回顾这一段经历，“我”收获了丰富的人生感悟。
2.小说线索
本文的线索是什么？请简要分析。
通过结识米考伯夫妇，紧扣“成长”这一线索，体现了“我”的善良以及对造成米考伯夫妇这一切社会根源的深刻批判。
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23055" y="2340610"/>
            <a:ext cx="6096000" cy="10883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5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第二课时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32" name="矩形 3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137161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3" name="副标题"/>
          <p:cNvSpPr txBox="1"/>
          <p:nvPr>
            <p:custDataLst>
              <p:tags r:id="rId6"/>
            </p:custDataLst>
          </p:nvPr>
        </p:nvSpPr>
        <p:spPr>
          <a:xfrm>
            <a:off x="457204" y="762007"/>
            <a:ext cx="11277690" cy="457204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lIns="0" tIns="0" rIns="0" bIns="0">
            <a:noAutofit/>
          </a:bodyPr>
          <a:lstStyle>
            <a:defPPr>
              <a:defRPr lang="zh-CN"/>
            </a:defPPr>
            <a:lvl1pPr fontAlgn="auto">
              <a:lnSpc>
                <a:spcPct val="120000"/>
              </a:lnSpc>
              <a:defRPr sz="2000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r>
              <a:rPr lang="en-US" sz="32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1.</a:t>
            </a:r>
            <a:r>
              <a:rPr sz="32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速读小说，《大卫 科波菲尔（节选）》写了哪些人物？</a:t>
            </a:r>
          </a:p>
        </p:txBody>
      </p:sp>
      <p:sp>
        <p:nvSpPr>
          <p:cNvPr id="5" name="任意多边形 4"/>
          <p:cNvSpPr/>
          <p:nvPr>
            <p:custDataLst>
              <p:tags r:id="rId7"/>
            </p:custDataLst>
          </p:nvPr>
        </p:nvSpPr>
        <p:spPr>
          <a:xfrm>
            <a:off x="956533" y="1917769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46" name="任意多边形 45"/>
          <p:cNvSpPr/>
          <p:nvPr>
            <p:custDataLst>
              <p:tags r:id="rId8"/>
            </p:custDataLst>
          </p:nvPr>
        </p:nvSpPr>
        <p:spPr>
          <a:xfrm>
            <a:off x="938668" y="1989222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48" name="标题 1"/>
          <p:cNvSpPr txBox="1"/>
          <p:nvPr>
            <p:custDataLst>
              <p:tags r:id="rId9"/>
            </p:custDataLst>
          </p:nvPr>
        </p:nvSpPr>
        <p:spPr>
          <a:xfrm>
            <a:off x="1123248" y="1553110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49" name="标题 1"/>
          <p:cNvSpPr txBox="1"/>
          <p:nvPr>
            <p:custDataLst>
              <p:tags r:id="rId10"/>
            </p:custDataLst>
          </p:nvPr>
        </p:nvSpPr>
        <p:spPr>
          <a:xfrm>
            <a:off x="384543" y="2868054"/>
            <a:ext cx="2530024" cy="9064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sym typeface="Arial" panose="020B0604020202020204" pitchFamily="34" charset="0"/>
              </a:rPr>
              <a:t>明确：本文所写人物并不复杂，主要人物是米考伯先生。</a:t>
            </a:r>
          </a:p>
        </p:txBody>
      </p:sp>
      <p:sp>
        <p:nvSpPr>
          <p:cNvPr id="4" name="任意多边形 3"/>
          <p:cNvSpPr/>
          <p:nvPr>
            <p:custDataLst>
              <p:tags r:id="rId11"/>
            </p:custDataLst>
          </p:nvPr>
        </p:nvSpPr>
        <p:spPr>
          <a:xfrm>
            <a:off x="3946440" y="1917768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6" name="任意多边形 5"/>
          <p:cNvSpPr/>
          <p:nvPr>
            <p:custDataLst>
              <p:tags r:id="rId12"/>
            </p:custDataLst>
          </p:nvPr>
        </p:nvSpPr>
        <p:spPr>
          <a:xfrm>
            <a:off x="3928575" y="1989222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7" name="标题 1"/>
          <p:cNvSpPr txBox="1"/>
          <p:nvPr>
            <p:custDataLst>
              <p:tags r:id="rId13"/>
            </p:custDataLst>
          </p:nvPr>
        </p:nvSpPr>
        <p:spPr>
          <a:xfrm>
            <a:off x="4113157" y="1553110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8" name="标题 1"/>
          <p:cNvSpPr txBox="1"/>
          <p:nvPr>
            <p:custDataLst>
              <p:tags r:id="rId14"/>
            </p:custDataLst>
          </p:nvPr>
        </p:nvSpPr>
        <p:spPr>
          <a:xfrm>
            <a:off x="3374449" y="2868053"/>
            <a:ext cx="2530024" cy="9064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“我”——主人公，童工</a:t>
            </a:r>
          </a:p>
        </p:txBody>
      </p:sp>
      <p:sp>
        <p:nvSpPr>
          <p:cNvPr id="9" name="任意多边形 8"/>
          <p:cNvSpPr/>
          <p:nvPr>
            <p:custDataLst>
              <p:tags r:id="rId15"/>
            </p:custDataLst>
          </p:nvPr>
        </p:nvSpPr>
        <p:spPr>
          <a:xfrm>
            <a:off x="6936350" y="1917768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10" name="任意多边形 9"/>
          <p:cNvSpPr/>
          <p:nvPr>
            <p:custDataLst>
              <p:tags r:id="rId16"/>
            </p:custDataLst>
          </p:nvPr>
        </p:nvSpPr>
        <p:spPr>
          <a:xfrm>
            <a:off x="6918485" y="1989222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12" name="标题 1"/>
          <p:cNvSpPr txBox="1"/>
          <p:nvPr>
            <p:custDataLst>
              <p:tags r:id="rId17"/>
            </p:custDataLst>
          </p:nvPr>
        </p:nvSpPr>
        <p:spPr>
          <a:xfrm>
            <a:off x="7103064" y="1553110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13" name="标题 1"/>
          <p:cNvSpPr txBox="1"/>
          <p:nvPr>
            <p:custDataLst>
              <p:tags r:id="rId18"/>
            </p:custDataLst>
          </p:nvPr>
        </p:nvSpPr>
        <p:spPr>
          <a:xfrm>
            <a:off x="6364357" y="2868053"/>
            <a:ext cx="2530024" cy="9064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昆宁先生——账房</a:t>
            </a:r>
          </a:p>
        </p:txBody>
      </p:sp>
      <p:sp>
        <p:nvSpPr>
          <p:cNvPr id="14" name="任意多边形 13"/>
          <p:cNvSpPr/>
          <p:nvPr>
            <p:custDataLst>
              <p:tags r:id="rId19"/>
            </p:custDataLst>
          </p:nvPr>
        </p:nvSpPr>
        <p:spPr>
          <a:xfrm>
            <a:off x="9926256" y="1917768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15" name="任意多边形 14"/>
          <p:cNvSpPr/>
          <p:nvPr>
            <p:custDataLst>
              <p:tags r:id="rId20"/>
            </p:custDataLst>
          </p:nvPr>
        </p:nvSpPr>
        <p:spPr>
          <a:xfrm>
            <a:off x="9908391" y="1989222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16" name="标题 1"/>
          <p:cNvSpPr txBox="1"/>
          <p:nvPr>
            <p:custDataLst>
              <p:tags r:id="rId21"/>
            </p:custDataLst>
          </p:nvPr>
        </p:nvSpPr>
        <p:spPr>
          <a:xfrm>
            <a:off x="10092971" y="1553110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17" name="标题 1"/>
          <p:cNvSpPr txBox="1"/>
          <p:nvPr>
            <p:custDataLst>
              <p:tags r:id="rId22"/>
            </p:custDataLst>
          </p:nvPr>
        </p:nvSpPr>
        <p:spPr>
          <a:xfrm>
            <a:off x="9354266" y="2868053"/>
            <a:ext cx="2530024" cy="9064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米克 沃克——童工</a:t>
            </a:r>
          </a:p>
        </p:txBody>
      </p:sp>
      <p:sp>
        <p:nvSpPr>
          <p:cNvPr id="18" name="任意多边形 17"/>
          <p:cNvSpPr/>
          <p:nvPr>
            <p:custDataLst>
              <p:tags r:id="rId23"/>
            </p:custDataLst>
          </p:nvPr>
        </p:nvSpPr>
        <p:spPr>
          <a:xfrm>
            <a:off x="956533" y="4854773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19" name="任意多边形 18"/>
          <p:cNvSpPr/>
          <p:nvPr>
            <p:custDataLst>
              <p:tags r:id="rId24"/>
            </p:custDataLst>
          </p:nvPr>
        </p:nvSpPr>
        <p:spPr>
          <a:xfrm>
            <a:off x="938668" y="4926228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0" name="标题 1"/>
          <p:cNvSpPr txBox="1"/>
          <p:nvPr>
            <p:custDataLst>
              <p:tags r:id="rId25"/>
            </p:custDataLst>
          </p:nvPr>
        </p:nvSpPr>
        <p:spPr>
          <a:xfrm>
            <a:off x="1123248" y="4490115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05</a:t>
            </a:r>
          </a:p>
        </p:txBody>
      </p:sp>
      <p:sp>
        <p:nvSpPr>
          <p:cNvPr id="21" name="标题 1"/>
          <p:cNvSpPr txBox="1"/>
          <p:nvPr>
            <p:custDataLst>
              <p:tags r:id="rId26"/>
            </p:custDataLst>
          </p:nvPr>
        </p:nvSpPr>
        <p:spPr>
          <a:xfrm>
            <a:off x="384543" y="5805058"/>
            <a:ext cx="2530024" cy="9064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粉白 土豆——童工</a:t>
            </a:r>
          </a:p>
        </p:txBody>
      </p:sp>
      <p:sp>
        <p:nvSpPr>
          <p:cNvPr id="22" name="任意多边形 21"/>
          <p:cNvSpPr/>
          <p:nvPr>
            <p:custDataLst>
              <p:tags r:id="rId27"/>
            </p:custDataLst>
          </p:nvPr>
        </p:nvSpPr>
        <p:spPr>
          <a:xfrm>
            <a:off x="3946441" y="4854773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3" name="任意多边形 22"/>
          <p:cNvSpPr/>
          <p:nvPr>
            <p:custDataLst>
              <p:tags r:id="rId28"/>
            </p:custDataLst>
          </p:nvPr>
        </p:nvSpPr>
        <p:spPr>
          <a:xfrm>
            <a:off x="3928576" y="4926228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4" name="标题 1"/>
          <p:cNvSpPr txBox="1"/>
          <p:nvPr>
            <p:custDataLst>
              <p:tags r:id="rId29"/>
            </p:custDataLst>
          </p:nvPr>
        </p:nvSpPr>
        <p:spPr>
          <a:xfrm>
            <a:off x="4113157" y="4490115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06</a:t>
            </a:r>
          </a:p>
        </p:txBody>
      </p:sp>
      <p:sp>
        <p:nvSpPr>
          <p:cNvPr id="25" name="标题 1"/>
          <p:cNvSpPr txBox="1"/>
          <p:nvPr>
            <p:custDataLst>
              <p:tags r:id="rId30"/>
            </p:custDataLst>
          </p:nvPr>
        </p:nvSpPr>
        <p:spPr>
          <a:xfrm>
            <a:off x="3221355" y="5805170"/>
            <a:ext cx="2882265" cy="906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米考伯——房东</a:t>
            </a:r>
          </a:p>
        </p:txBody>
      </p:sp>
      <p:sp>
        <p:nvSpPr>
          <p:cNvPr id="26" name="任意多边形 25"/>
          <p:cNvSpPr/>
          <p:nvPr>
            <p:custDataLst>
              <p:tags r:id="rId31"/>
            </p:custDataLst>
          </p:nvPr>
        </p:nvSpPr>
        <p:spPr>
          <a:xfrm>
            <a:off x="6936350" y="4854773"/>
            <a:ext cx="1215775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7" name="任意多边形 26"/>
          <p:cNvSpPr/>
          <p:nvPr>
            <p:custDataLst>
              <p:tags r:id="rId32"/>
            </p:custDataLst>
          </p:nvPr>
        </p:nvSpPr>
        <p:spPr>
          <a:xfrm>
            <a:off x="6918485" y="4926228"/>
            <a:ext cx="1242571" cy="723473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8" name="标题 1"/>
          <p:cNvSpPr txBox="1"/>
          <p:nvPr>
            <p:custDataLst>
              <p:tags r:id="rId33"/>
            </p:custDataLst>
          </p:nvPr>
        </p:nvSpPr>
        <p:spPr>
          <a:xfrm>
            <a:off x="7103064" y="4490115"/>
            <a:ext cx="874661" cy="86262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>
                <a:solidFill>
                  <a:schemeClr val="lt1"/>
                </a:solidFill>
                <a:latin typeface="微软雅黑"/>
                <a:ea typeface="微软雅黑"/>
                <a:cs typeface="+mj-cs"/>
                <a:sym typeface="Arial" panose="020B0604020202020204" pitchFamily="34" charset="0"/>
              </a:rPr>
              <a:t>07</a:t>
            </a:r>
          </a:p>
        </p:txBody>
      </p:sp>
      <p:sp>
        <p:nvSpPr>
          <p:cNvPr id="29" name="标题 1"/>
          <p:cNvSpPr txBox="1"/>
          <p:nvPr>
            <p:custDataLst>
              <p:tags r:id="rId34"/>
            </p:custDataLst>
          </p:nvPr>
        </p:nvSpPr>
        <p:spPr>
          <a:xfrm>
            <a:off x="6364357" y="5805058"/>
            <a:ext cx="2530024" cy="9064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1" spc="150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米考伯太太——房东太太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2647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3" name="副标题"/>
          <p:cNvSpPr txBox="1"/>
          <p:nvPr>
            <p:custDataLst>
              <p:tags r:id="rId6"/>
            </p:custDataLst>
          </p:nvPr>
        </p:nvSpPr>
        <p:spPr>
          <a:xfrm>
            <a:off x="457204" y="1198887"/>
            <a:ext cx="11277690" cy="457204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lIns="0" tIns="0" rIns="0" bIns="0">
            <a:noAutofit/>
          </a:bodyPr>
          <a:lstStyle>
            <a:defPPr>
              <a:defRPr lang="zh-CN"/>
            </a:defPPr>
            <a:lvl1pPr fontAlgn="auto">
              <a:lnSpc>
                <a:spcPct val="120000"/>
              </a:lnSpc>
              <a:defRPr sz="2000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r>
              <a:rPr lang="en-US" sz="36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2.</a:t>
            </a:r>
            <a:r>
              <a:rPr sz="36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《大卫 科波菲尔（节选）》写了什么内容？</a:t>
            </a:r>
          </a:p>
        </p:txBody>
      </p:sp>
      <p:sp>
        <p:nvSpPr>
          <p:cNvPr id="4" name="Title 6"/>
          <p:cNvSpPr txBox="1"/>
          <p:nvPr>
            <p:custDataLst>
              <p:tags r:id="rId7"/>
            </p:custDataLst>
          </p:nvPr>
        </p:nvSpPr>
        <p:spPr>
          <a:xfrm>
            <a:off x="363855" y="1915795"/>
            <a:ext cx="11104880" cy="44196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36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明确：交代“我”的遭遇，到货行做童工——初识米考伯先生——入住米考伯先生家——米考伯先生入狱，我去探视——“我”搬离米考伯家，另觅住处。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4171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3" name="副标题"/>
          <p:cNvSpPr txBox="1"/>
          <p:nvPr>
            <p:custDataLst>
              <p:tags r:id="rId6"/>
            </p:custDataLst>
          </p:nvPr>
        </p:nvSpPr>
        <p:spPr>
          <a:xfrm>
            <a:off x="459109" y="1194442"/>
            <a:ext cx="11277690" cy="457204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lIns="0" tIns="0" rIns="0" bIns="0">
            <a:noAutofit/>
          </a:bodyPr>
          <a:lstStyle>
            <a:defPPr>
              <a:defRPr lang="zh-CN"/>
            </a:defPPr>
            <a:lvl1pPr fontAlgn="auto">
              <a:lnSpc>
                <a:spcPct val="120000"/>
              </a:lnSpc>
              <a:defRPr sz="2000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r>
              <a:rPr lang="en-US" sz="36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3.</a:t>
            </a:r>
            <a:r>
              <a:rPr sz="36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“我”在莫德斯格林拜货行的生活如何？</a:t>
            </a: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273050" y="2347595"/>
            <a:ext cx="3012440" cy="2995295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b="1" spc="150"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明确：①收入有限，生活困顿。“我”每周只有六七先令的工资，这是“我”全部的生活来源，如果忍不住买了点心铺门口摆着的半价出售的陈糕点，那么午餐就只能买个小面包卷或一小块布丁充饥。</a:t>
            </a: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3822516" y="2082479"/>
            <a:ext cx="3701805" cy="3260724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b="1" spc="150"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②内心孤独，充满痛苦。在“我”窘困的生活中，“从来没有人给过我任何劝告、建议、鼓励、安慰、帮助和支持”，“我”内心的痛苦无处倾诉，只能千方百计地默默忍受。</a:t>
            </a:r>
          </a:p>
        </p:txBody>
      </p:sp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8061889" y="2082479"/>
            <a:ext cx="3701805" cy="3260724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b="1" spc="150"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③受到肯定，颇有地位。为不受人轻视和侮辱，“我”总是埋头干活，果然“我”很快变得快捷、熟练，再加之“我”的行为和态度跟其他人有所不同，所以“我在摩德斯通格林拜货行也还有点地位”，其他人总管“我”叫“小先生”或“小萨福克人”。</a:t>
            </a:r>
          </a:p>
        </p:txBody>
      </p:sp>
      <p:sp>
        <p:nvSpPr>
          <p:cNvPr id="23" name="燕尾形 22"/>
          <p:cNvSpPr/>
          <p:nvPr>
            <p:custDataLst>
              <p:tags r:id="rId10"/>
            </p:custDataLst>
          </p:nvPr>
        </p:nvSpPr>
        <p:spPr>
          <a:xfrm>
            <a:off x="308085" y="5674014"/>
            <a:ext cx="2251924" cy="545321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altLang="zh-CN" sz="2000" b="1">
                <a:solidFill>
                  <a:schemeClr val="lt1"/>
                </a:solidFill>
                <a:latin typeface="微软雅黑"/>
                <a:ea typeface="微软雅黑"/>
              </a:rPr>
              <a:t>1</a:t>
            </a:r>
          </a:p>
        </p:txBody>
      </p:sp>
      <p:sp>
        <p:nvSpPr>
          <p:cNvPr id="24" name="燕尾形 23"/>
          <p:cNvSpPr/>
          <p:nvPr>
            <p:custDataLst>
              <p:tags r:id="rId11"/>
            </p:custDataLst>
          </p:nvPr>
        </p:nvSpPr>
        <p:spPr>
          <a:xfrm>
            <a:off x="4548318" y="5673153"/>
            <a:ext cx="2251924" cy="545321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altLang="zh-CN" sz="2000" b="1">
                <a:solidFill>
                  <a:schemeClr val="lt1"/>
                </a:solidFill>
                <a:latin typeface="微软雅黑"/>
                <a:ea typeface="微软雅黑"/>
              </a:rPr>
              <a:t>2</a:t>
            </a:r>
          </a:p>
        </p:txBody>
      </p:sp>
      <p:sp>
        <p:nvSpPr>
          <p:cNvPr id="6" name="燕尾形 5"/>
          <p:cNvSpPr/>
          <p:nvPr>
            <p:custDataLst>
              <p:tags r:id="rId12"/>
            </p:custDataLst>
          </p:nvPr>
        </p:nvSpPr>
        <p:spPr>
          <a:xfrm>
            <a:off x="8785968" y="5673153"/>
            <a:ext cx="2251924" cy="545321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altLang="zh-CN" sz="2000" b="1">
                <a:solidFill>
                  <a:schemeClr val="lt1"/>
                </a:solidFill>
                <a:latin typeface="微软雅黑"/>
                <a:ea typeface="微软雅黑"/>
              </a:rPr>
              <a:t>3</a:t>
            </a:r>
          </a:p>
        </p:txBody>
      </p:sp>
      <p:sp>
        <p:nvSpPr>
          <p:cNvPr id="12" name="燕尾形 11"/>
          <p:cNvSpPr/>
          <p:nvPr>
            <p:custDataLst>
              <p:tags r:id="rId13"/>
            </p:custDataLst>
          </p:nvPr>
        </p:nvSpPr>
        <p:spPr>
          <a:xfrm>
            <a:off x="2428202" y="5673153"/>
            <a:ext cx="2251924" cy="545321"/>
          </a:xfrm>
          <a:prstGeom prst="chevron">
            <a:avLst/>
          </a:prstGeom>
          <a:solidFill>
            <a:schemeClr val="lt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b="1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13" name="燕尾形 12"/>
          <p:cNvSpPr/>
          <p:nvPr>
            <p:custDataLst>
              <p:tags r:id="rId14"/>
            </p:custDataLst>
          </p:nvPr>
        </p:nvSpPr>
        <p:spPr>
          <a:xfrm>
            <a:off x="6668435" y="5673153"/>
            <a:ext cx="2251924" cy="545321"/>
          </a:xfrm>
          <a:prstGeom prst="chevron">
            <a:avLst/>
          </a:prstGeom>
          <a:solidFill>
            <a:schemeClr val="lt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b="1">
              <a:solidFill>
                <a:schemeClr val="lt1"/>
              </a:solidFill>
              <a:latin typeface="微软雅黑"/>
              <a:ea typeface="微软雅黑"/>
            </a:endParaRP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0488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3" name="副标题"/>
          <p:cNvSpPr txBox="1"/>
          <p:nvPr>
            <p:custDataLst>
              <p:tags r:id="rId6"/>
            </p:custDataLst>
          </p:nvPr>
        </p:nvSpPr>
        <p:spPr>
          <a:xfrm>
            <a:off x="457204" y="1060457"/>
            <a:ext cx="11277690" cy="457204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lIns="0" tIns="0" rIns="0" bIns="0">
            <a:normAutofit/>
          </a:bodyPr>
          <a:lstStyle>
            <a:defPPr>
              <a:defRPr lang="zh-CN"/>
            </a:defPPr>
            <a:lvl1pPr fontAlgn="auto">
              <a:lnSpc>
                <a:spcPct val="120000"/>
              </a:lnSpc>
              <a:defRPr sz="2000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r>
              <a:rPr lang="en-US" sz="24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4.</a:t>
            </a:r>
            <a:r>
              <a:rPr sz="24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为什么说星期六晚上，是“我”最高兴的时候？</a:t>
            </a:r>
          </a:p>
        </p:txBody>
      </p:sp>
      <p:sp>
        <p:nvSpPr>
          <p:cNvPr id="4" name="Title 6"/>
          <p:cNvSpPr txBox="1"/>
          <p:nvPr>
            <p:custDataLst>
              <p:tags r:id="rId7"/>
            </p:custDataLst>
          </p:nvPr>
        </p:nvSpPr>
        <p:spPr>
          <a:xfrm>
            <a:off x="457155" y="2184384"/>
            <a:ext cx="11277678" cy="422912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明确：一方面，周六晚上是发放工资的时候，“我”回家时口袋里有六七个先令，路上可以进那些店铺看看，琢磨琢磨这笔钱可以买些什么，也就说，此刻的“我”物质相对富足；另一方面，周六晚上回家比平时早，米考伯太太往往对“我”诉说起最伤心的知心话来，“我”感受到自己是被需要的，是被当做朋友的，也就说，此刻的“我”精神上也是富足的。
5.在“我”与米考伯先生的首次见面中，作者是从哪些方面刻画米考伯先生的？突出了他怎样的性格特点？
明确：外貌描写、语言描写、动作描写。
①外貌描写。“脑袋又大又亮，没有头发，光秃得像个鸡蛋......”“他的衣服破旧，但装了一条颇为神气的衬衣硬领”“他手里拿着一根很有气派的手杖，手杖上系有一双已褪色的大穗子......”，通过对米考伯先生肖像描写，突出了他的滑稽可笑、爱讲排场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4171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457200" y="1134110"/>
            <a:ext cx="11247755" cy="538353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②语言描写。“信里提到，要我把我住家后面的一间空着的屋子拿它出租.....”“米考伯先生又带着先前那种文雅的气派，同时突然再次露出亲密的样子.....”，通过对米考伯先生的语言、神态描写，突出了他的故作文雅。
③动作描写。“说着陌生人挥了挥手，把下巴架在了衬衣的硬领上”“于是，他便戴上了帽子，腋下夹着手杖，腰杆笔挺地走出去了，离开账房后，他还哼起了一支曲子”，通过对米考伯先生的动作描写，突出了他装腔作势的迂腐。
6.分析米考伯先生的形象。
明确：米考伯先生是大卫做童工时的房东，后来成了大卫的忘年交，他因无力偿还债务，而几次身陷囹圄。他天生爱慕虚荣，喜好挥霍，不切实际，不肯脚踏实地，他经常负债累累，他就是这样一个不折不扣的乐天派，他还有善良正直的一面。他是“债多不愁，乐天知命”的文学典型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2647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335280" y="1104265"/>
            <a:ext cx="11533505" cy="54927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7.来自济贫院的女仆克莉基特在文中着墨不多，是否可以将这一人物删去，为什么？
明确：不能删去。次要人物形象对主要人物形象起到映衬作用。米考伯一家只能雇佣来自济贫院的女仆，可见其经济困难；米考伯太太不愿过分信任克莉基特，认为她会放肆起来，可见其过于谨慎；如此谨慎的米考伯太太却愿意将自己的信任交付给“我”，可见“我”和这家人已经建立起来奇特而平等的友谊。
8.结合课文，分析自传体小说的写作方法。
明确：首先，自传体小说要写出一个真实的活生生的“我”来，这个“我”应该就是生活中自己的真实样子，而不是与生活中真实的自己隔着一层；自传还应有向别人明确传递出自己的外貌特征，使人读后留有印象，甚至一见到你本人就能根据你自传中的描写认出你的细节；自传中要有事实，它不是简单的叙述，它要反映出人物的成长变化经历，要有一定的时间感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13580" y="2329815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>
                <a:solidFill>
                  <a:schemeClr val="bg1"/>
                </a:solidFill>
              </a:rPr>
              <a:t>第三课时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86488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1649730" y="1177290"/>
            <a:ext cx="8322945" cy="324231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5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分析手法并概括人物形象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【教学设想】</a:t>
            </a: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0"/>
            </p:custDataLst>
          </p:nvPr>
        </p:nvSpPr>
        <p:spPr>
          <a:xfrm>
            <a:off x="186055" y="1049020"/>
            <a:ext cx="11713210" cy="591248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4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 </a:t>
            </a:r>
            <a:r>
              <a:rPr lang="zh-CN" altLang="en-US" sz="4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《大卫•科波菲尔（节选）》是带有一点“自传”性质，所展现的是19世纪英国的社会风貌的小说，小说中的大卫克服了重重困难，最终成长为一位有成就的作家，这与狄更斯本人的生平有相似之处。课文的节选部分出场的米考伯夫妇，也有着狄更斯父母的影子。</a:t>
            </a: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
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88012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3" name="副标题"/>
          <p:cNvSpPr txBox="1"/>
          <p:nvPr>
            <p:custDataLst>
              <p:tags r:id="rId6"/>
            </p:custDataLst>
          </p:nvPr>
        </p:nvSpPr>
        <p:spPr>
          <a:xfrm>
            <a:off x="461649" y="1092207"/>
            <a:ext cx="11277690" cy="457204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lIns="0" tIns="0" rIns="0" bIns="0">
            <a:noAutofit/>
          </a:bodyPr>
          <a:lstStyle>
            <a:defPPr>
              <a:defRPr lang="zh-CN"/>
            </a:defPPr>
            <a:lvl1pPr fontAlgn="auto">
              <a:lnSpc>
                <a:spcPct val="120000"/>
              </a:lnSpc>
              <a:defRPr sz="2000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r>
              <a:rPr lang="en-US" sz="28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1.</a:t>
            </a:r>
            <a:r>
              <a:rPr sz="28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主人公大卫 科波菲尔是一个什么样的形象呢？</a:t>
            </a:r>
          </a:p>
        </p:txBody>
      </p:sp>
      <p:sp>
        <p:nvSpPr>
          <p:cNvPr id="4" name="Title 6"/>
          <p:cNvSpPr txBox="1"/>
          <p:nvPr>
            <p:custDataLst>
              <p:tags r:id="rId7"/>
            </p:custDataLst>
          </p:nvPr>
        </p:nvSpPr>
        <p:spPr>
          <a:xfrm>
            <a:off x="461645" y="1748790"/>
            <a:ext cx="11446510" cy="462788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明确：主人公大卫 科波菲尔是一个善良宽厚、正直勤奋的形象。
他在货行做童工，自食其力，尽管拿着微薄的薪水，但是他能尽力把事情做好。在和米考伯一家的交往中，对这家人产生了深厚的感情。为米考伯的债务忧心；主动把剩下的两三先令送给米考伯夫人，并能帮助米考伯夫人去典当餐具；到监狱里去探望米考伯先生。
2.在“我”与米考伯先生的首次见面中，作者是从哪些方面刻画米考伯先生的?突出了他怎样的性格特点?
明确： ①作者运用肖像描写，刻画了米考伯先生的衣着打扮，写出了他讲究排场、爱慕虚荣、故作文雅的性格特点；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4" name="矩形 3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84202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22" name="文本框 21"/>
          <p:cNvSpPr txBox="1"/>
          <p:nvPr>
            <p:custDataLst>
              <p:tags r:id="rId6"/>
            </p:custDataLst>
          </p:nvPr>
        </p:nvSpPr>
        <p:spPr>
          <a:xfrm>
            <a:off x="1187450" y="1057275"/>
            <a:ext cx="10095230" cy="139890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l" fontAlgn="auto">
              <a:lnSpc>
                <a:spcPct val="130000"/>
              </a:lnSpc>
            </a:pPr>
            <a:r>
              <a:rPr lang="zh-CN" altLang="en-US" sz="2400" b="1" spc="150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</a:rPr>
              <a:t>②作者运用语言描写，写米考伯先生为大卫带路，并为他找到一条最便捷的路，说明他是一个热心善良的人；</a:t>
            </a:r>
          </a:p>
        </p:txBody>
      </p:sp>
      <p:grpSp>
        <p:nvGrpSpPr>
          <p:cNvPr id="23" name="组合 22"/>
          <p:cNvGrpSpPr/>
          <p:nvPr>
            <p:custDataLst>
              <p:tags r:id="rId7"/>
            </p:custDataLst>
          </p:nvPr>
        </p:nvGrpSpPr>
        <p:grpSpPr>
          <a:xfrm>
            <a:off x="156017" y="1043940"/>
            <a:ext cx="1005463" cy="1687548"/>
            <a:chOff x="5520" y="3263"/>
            <a:chExt cx="740" cy="1242"/>
          </a:xfrm>
        </p:grpSpPr>
        <p:sp>
          <p:nvSpPr>
            <p:cNvPr id="24" name="Freeform 148"/>
            <p:cNvSpPr/>
            <p:nvPr>
              <p:custDataLst>
                <p:tags r:id="rId27"/>
              </p:custDataLst>
            </p:nvPr>
          </p:nvSpPr>
          <p:spPr bwMode="auto">
            <a:xfrm rot="20940000">
              <a:off x="5880" y="3942"/>
              <a:ext cx="153" cy="563"/>
            </a:xfrm>
            <a:custGeom>
              <a:avLst/>
              <a:gdLst>
                <a:gd name="T0" fmla="*/ 16 w 51"/>
                <a:gd name="T1" fmla="*/ 4 h 495"/>
                <a:gd name="T2" fmla="*/ 19 w 51"/>
                <a:gd name="T3" fmla="*/ 0 h 495"/>
                <a:gd name="T4" fmla="*/ 23 w 51"/>
                <a:gd name="T5" fmla="*/ 3 h 495"/>
                <a:gd name="T6" fmla="*/ 26 w 51"/>
                <a:gd name="T7" fmla="*/ 88 h 495"/>
                <a:gd name="T8" fmla="*/ 12 w 51"/>
                <a:gd name="T9" fmla="*/ 172 h 495"/>
                <a:gd name="T10" fmla="*/ 19 w 51"/>
                <a:gd name="T11" fmla="*/ 227 h 495"/>
                <a:gd name="T12" fmla="*/ 29 w 51"/>
                <a:gd name="T13" fmla="*/ 264 h 495"/>
                <a:gd name="T14" fmla="*/ 21 w 51"/>
                <a:gd name="T15" fmla="*/ 312 h 495"/>
                <a:gd name="T16" fmla="*/ 15 w 51"/>
                <a:gd name="T17" fmla="*/ 354 h 495"/>
                <a:gd name="T18" fmla="*/ 21 w 51"/>
                <a:gd name="T19" fmla="*/ 369 h 495"/>
                <a:gd name="T20" fmla="*/ 22 w 51"/>
                <a:gd name="T21" fmla="*/ 493 h 495"/>
                <a:gd name="T22" fmla="*/ 17 w 51"/>
                <a:gd name="T23" fmla="*/ 494 h 495"/>
                <a:gd name="T24" fmla="*/ 16 w 51"/>
                <a:gd name="T25" fmla="*/ 489 h 495"/>
                <a:gd name="T26" fmla="*/ 14 w 51"/>
                <a:gd name="T27" fmla="*/ 372 h 495"/>
                <a:gd name="T28" fmla="*/ 8 w 51"/>
                <a:gd name="T29" fmla="*/ 356 h 495"/>
                <a:gd name="T30" fmla="*/ 14 w 51"/>
                <a:gd name="T31" fmla="*/ 310 h 495"/>
                <a:gd name="T32" fmla="*/ 22 w 51"/>
                <a:gd name="T33" fmla="*/ 265 h 495"/>
                <a:gd name="T34" fmla="*/ 13 w 51"/>
                <a:gd name="T35" fmla="*/ 230 h 495"/>
                <a:gd name="T36" fmla="*/ 5 w 51"/>
                <a:gd name="T37" fmla="*/ 171 h 495"/>
                <a:gd name="T38" fmla="*/ 19 w 51"/>
                <a:gd name="T39" fmla="*/ 87 h 495"/>
                <a:gd name="T40" fmla="*/ 16 w 51"/>
                <a:gd name="T41" fmla="*/ 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1" h="495">
                  <a:moveTo>
                    <a:pt x="16" y="4"/>
                  </a:moveTo>
                  <a:cubicBezTo>
                    <a:pt x="16" y="2"/>
                    <a:pt x="17" y="1"/>
                    <a:pt x="19" y="0"/>
                  </a:cubicBezTo>
                  <a:cubicBezTo>
                    <a:pt x="21" y="0"/>
                    <a:pt x="23" y="1"/>
                    <a:pt x="23" y="3"/>
                  </a:cubicBezTo>
                  <a:cubicBezTo>
                    <a:pt x="28" y="34"/>
                    <a:pt x="28" y="61"/>
                    <a:pt x="26" y="88"/>
                  </a:cubicBezTo>
                  <a:cubicBezTo>
                    <a:pt x="24" y="115"/>
                    <a:pt x="19" y="142"/>
                    <a:pt x="12" y="172"/>
                  </a:cubicBezTo>
                  <a:cubicBezTo>
                    <a:pt x="7" y="196"/>
                    <a:pt x="13" y="211"/>
                    <a:pt x="19" y="227"/>
                  </a:cubicBezTo>
                  <a:cubicBezTo>
                    <a:pt x="24" y="238"/>
                    <a:pt x="28" y="250"/>
                    <a:pt x="29" y="264"/>
                  </a:cubicBezTo>
                  <a:cubicBezTo>
                    <a:pt x="31" y="284"/>
                    <a:pt x="25" y="299"/>
                    <a:pt x="21" y="312"/>
                  </a:cubicBezTo>
                  <a:cubicBezTo>
                    <a:pt x="16" y="326"/>
                    <a:pt x="11" y="339"/>
                    <a:pt x="15" y="354"/>
                  </a:cubicBezTo>
                  <a:cubicBezTo>
                    <a:pt x="16" y="358"/>
                    <a:pt x="18" y="363"/>
                    <a:pt x="21" y="369"/>
                  </a:cubicBezTo>
                  <a:cubicBezTo>
                    <a:pt x="32" y="396"/>
                    <a:pt x="51" y="442"/>
                    <a:pt x="22" y="493"/>
                  </a:cubicBezTo>
                  <a:cubicBezTo>
                    <a:pt x="21" y="495"/>
                    <a:pt x="19" y="495"/>
                    <a:pt x="17" y="494"/>
                  </a:cubicBezTo>
                  <a:cubicBezTo>
                    <a:pt x="16" y="493"/>
                    <a:pt x="15" y="491"/>
                    <a:pt x="16" y="489"/>
                  </a:cubicBezTo>
                  <a:cubicBezTo>
                    <a:pt x="43" y="441"/>
                    <a:pt x="25" y="398"/>
                    <a:pt x="14" y="372"/>
                  </a:cubicBezTo>
                  <a:cubicBezTo>
                    <a:pt x="12" y="365"/>
                    <a:pt x="9" y="360"/>
                    <a:pt x="8" y="356"/>
                  </a:cubicBezTo>
                  <a:cubicBezTo>
                    <a:pt x="4" y="338"/>
                    <a:pt x="9" y="325"/>
                    <a:pt x="14" y="310"/>
                  </a:cubicBezTo>
                  <a:cubicBezTo>
                    <a:pt x="19" y="297"/>
                    <a:pt x="24" y="283"/>
                    <a:pt x="22" y="265"/>
                  </a:cubicBezTo>
                  <a:cubicBezTo>
                    <a:pt x="21" y="251"/>
                    <a:pt x="17" y="240"/>
                    <a:pt x="13" y="230"/>
                  </a:cubicBezTo>
                  <a:cubicBezTo>
                    <a:pt x="6" y="213"/>
                    <a:pt x="0" y="196"/>
                    <a:pt x="5" y="171"/>
                  </a:cubicBezTo>
                  <a:cubicBezTo>
                    <a:pt x="12" y="141"/>
                    <a:pt x="17" y="114"/>
                    <a:pt x="19" y="87"/>
                  </a:cubicBezTo>
                  <a:cubicBezTo>
                    <a:pt x="21" y="61"/>
                    <a:pt x="21" y="34"/>
                    <a:pt x="16" y="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5" name="Freeform 149"/>
            <p:cNvSpPr>
              <a:spLocks noEditPoints="1"/>
            </p:cNvSpPr>
            <p:nvPr>
              <p:custDataLst>
                <p:tags r:id="rId28"/>
              </p:custDataLst>
            </p:nvPr>
          </p:nvSpPr>
          <p:spPr bwMode="auto">
            <a:xfrm rot="20940000">
              <a:off x="5764" y="3894"/>
              <a:ext cx="304" cy="243"/>
            </a:xfrm>
            <a:custGeom>
              <a:avLst/>
              <a:gdLst>
                <a:gd name="T0" fmla="*/ 9 w 102"/>
                <a:gd name="T1" fmla="*/ 65 h 81"/>
                <a:gd name="T2" fmla="*/ 9 w 102"/>
                <a:gd name="T3" fmla="*/ 64 h 81"/>
                <a:gd name="T4" fmla="*/ 9 w 102"/>
                <a:gd name="T5" fmla="*/ 65 h 81"/>
                <a:gd name="T6" fmla="*/ 9 w 102"/>
                <a:gd name="T7" fmla="*/ 65 h 81"/>
                <a:gd name="T8" fmla="*/ 32 w 102"/>
                <a:gd name="T9" fmla="*/ 49 h 81"/>
                <a:gd name="T10" fmla="*/ 32 w 102"/>
                <a:gd name="T11" fmla="*/ 49 h 81"/>
                <a:gd name="T12" fmla="*/ 32 w 102"/>
                <a:gd name="T13" fmla="*/ 49 h 81"/>
                <a:gd name="T14" fmla="*/ 51 w 102"/>
                <a:gd name="T15" fmla="*/ 1 h 81"/>
                <a:gd name="T16" fmla="*/ 51 w 102"/>
                <a:gd name="T17" fmla="*/ 1 h 81"/>
                <a:gd name="T18" fmla="*/ 51 w 102"/>
                <a:gd name="T19" fmla="*/ 1 h 81"/>
                <a:gd name="T20" fmla="*/ 57 w 102"/>
                <a:gd name="T21" fmla="*/ 0 h 81"/>
                <a:gd name="T22" fmla="*/ 51 w 102"/>
                <a:gd name="T23" fmla="*/ 1 h 81"/>
                <a:gd name="T24" fmla="*/ 51 w 102"/>
                <a:gd name="T25" fmla="*/ 1 h 81"/>
                <a:gd name="T26" fmla="*/ 51 w 102"/>
                <a:gd name="T27" fmla="*/ 1 h 81"/>
                <a:gd name="T28" fmla="*/ 50 w 102"/>
                <a:gd name="T29" fmla="*/ 1 h 81"/>
                <a:gd name="T30" fmla="*/ 51 w 102"/>
                <a:gd name="T31" fmla="*/ 1 h 81"/>
                <a:gd name="T32" fmla="*/ 45 w 102"/>
                <a:gd name="T33" fmla="*/ 2 h 81"/>
                <a:gd name="T34" fmla="*/ 42 w 102"/>
                <a:gd name="T35" fmla="*/ 2 h 81"/>
                <a:gd name="T36" fmla="*/ 39 w 102"/>
                <a:gd name="T37" fmla="*/ 2 h 81"/>
                <a:gd name="T38" fmla="*/ 33 w 102"/>
                <a:gd name="T39" fmla="*/ 3 h 81"/>
                <a:gd name="T40" fmla="*/ 28 w 102"/>
                <a:gd name="T41" fmla="*/ 8 h 81"/>
                <a:gd name="T42" fmla="*/ 27 w 102"/>
                <a:gd name="T43" fmla="*/ 9 h 81"/>
                <a:gd name="T44" fmla="*/ 27 w 102"/>
                <a:gd name="T45" fmla="*/ 11 h 81"/>
                <a:gd name="T46" fmla="*/ 22 w 102"/>
                <a:gd name="T47" fmla="*/ 17 h 81"/>
                <a:gd name="T48" fmla="*/ 12 w 102"/>
                <a:gd name="T49" fmla="*/ 31 h 81"/>
                <a:gd name="T50" fmla="*/ 6 w 102"/>
                <a:gd name="T51" fmla="*/ 43 h 81"/>
                <a:gd name="T52" fmla="*/ 1 w 102"/>
                <a:gd name="T53" fmla="*/ 55 h 81"/>
                <a:gd name="T54" fmla="*/ 0 w 102"/>
                <a:gd name="T55" fmla="*/ 62 h 81"/>
                <a:gd name="T56" fmla="*/ 1 w 102"/>
                <a:gd name="T57" fmla="*/ 68 h 81"/>
                <a:gd name="T58" fmla="*/ 5 w 102"/>
                <a:gd name="T59" fmla="*/ 72 h 81"/>
                <a:gd name="T60" fmla="*/ 10 w 102"/>
                <a:gd name="T61" fmla="*/ 74 h 81"/>
                <a:gd name="T62" fmla="*/ 28 w 102"/>
                <a:gd name="T63" fmla="*/ 66 h 81"/>
                <a:gd name="T64" fmla="*/ 41 w 102"/>
                <a:gd name="T65" fmla="*/ 52 h 81"/>
                <a:gd name="T66" fmla="*/ 41 w 102"/>
                <a:gd name="T67" fmla="*/ 51 h 81"/>
                <a:gd name="T68" fmla="*/ 43 w 102"/>
                <a:gd name="T69" fmla="*/ 62 h 81"/>
                <a:gd name="T70" fmla="*/ 47 w 102"/>
                <a:gd name="T71" fmla="*/ 73 h 81"/>
                <a:gd name="T72" fmla="*/ 56 w 102"/>
                <a:gd name="T73" fmla="*/ 80 h 81"/>
                <a:gd name="T74" fmla="*/ 59 w 102"/>
                <a:gd name="T75" fmla="*/ 81 h 81"/>
                <a:gd name="T76" fmla="*/ 62 w 102"/>
                <a:gd name="T77" fmla="*/ 80 h 81"/>
                <a:gd name="T78" fmla="*/ 65 w 102"/>
                <a:gd name="T79" fmla="*/ 80 h 81"/>
                <a:gd name="T80" fmla="*/ 67 w 102"/>
                <a:gd name="T81" fmla="*/ 78 h 81"/>
                <a:gd name="T82" fmla="*/ 69 w 102"/>
                <a:gd name="T83" fmla="*/ 76 h 81"/>
                <a:gd name="T84" fmla="*/ 70 w 102"/>
                <a:gd name="T85" fmla="*/ 74 h 81"/>
                <a:gd name="T86" fmla="*/ 72 w 102"/>
                <a:gd name="T87" fmla="*/ 69 h 81"/>
                <a:gd name="T88" fmla="*/ 73 w 102"/>
                <a:gd name="T89" fmla="*/ 59 h 81"/>
                <a:gd name="T90" fmla="*/ 81 w 102"/>
                <a:gd name="T91" fmla="*/ 67 h 81"/>
                <a:gd name="T92" fmla="*/ 92 w 102"/>
                <a:gd name="T93" fmla="*/ 69 h 81"/>
                <a:gd name="T94" fmla="*/ 98 w 102"/>
                <a:gd name="T95" fmla="*/ 65 h 81"/>
                <a:gd name="T96" fmla="*/ 101 w 102"/>
                <a:gd name="T97" fmla="*/ 60 h 81"/>
                <a:gd name="T98" fmla="*/ 102 w 102"/>
                <a:gd name="T99" fmla="*/ 55 h 81"/>
                <a:gd name="T100" fmla="*/ 101 w 102"/>
                <a:gd name="T101" fmla="*/ 49 h 81"/>
                <a:gd name="T102" fmla="*/ 97 w 102"/>
                <a:gd name="T103" fmla="*/ 38 h 81"/>
                <a:gd name="T104" fmla="*/ 84 w 102"/>
                <a:gd name="T105" fmla="*/ 16 h 81"/>
                <a:gd name="T106" fmla="*/ 79 w 102"/>
                <a:gd name="T107" fmla="*/ 10 h 81"/>
                <a:gd name="T108" fmla="*/ 73 w 102"/>
                <a:gd name="T109" fmla="*/ 4 h 81"/>
                <a:gd name="T110" fmla="*/ 68 w 102"/>
                <a:gd name="T111" fmla="*/ 1 h 81"/>
                <a:gd name="T112" fmla="*/ 62 w 102"/>
                <a:gd name="T113" fmla="*/ 0 h 81"/>
                <a:gd name="T114" fmla="*/ 61 w 102"/>
                <a:gd name="T115" fmla="*/ 0 h 81"/>
                <a:gd name="T116" fmla="*/ 57 w 102"/>
                <a:gd name="T1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81">
                  <a:moveTo>
                    <a:pt x="9" y="65"/>
                  </a:moveTo>
                  <a:cubicBezTo>
                    <a:pt x="9" y="65"/>
                    <a:pt x="9" y="65"/>
                    <a:pt x="9" y="64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lose/>
                  <a:moveTo>
                    <a:pt x="32" y="49"/>
                  </a:moveTo>
                  <a:cubicBezTo>
                    <a:pt x="32" y="49"/>
                    <a:pt x="32" y="49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lose/>
                  <a:moveTo>
                    <a:pt x="51" y="1"/>
                  </a:move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lose/>
                  <a:moveTo>
                    <a:pt x="57" y="0"/>
                  </a:moveTo>
                  <a:cubicBezTo>
                    <a:pt x="55" y="1"/>
                    <a:pt x="53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0" y="1"/>
                    <a:pt x="50" y="1"/>
                  </a:cubicBezTo>
                  <a:cubicBezTo>
                    <a:pt x="50" y="1"/>
                    <a:pt x="51" y="1"/>
                    <a:pt x="51" y="1"/>
                  </a:cubicBezTo>
                  <a:cubicBezTo>
                    <a:pt x="49" y="1"/>
                    <a:pt x="47" y="2"/>
                    <a:pt x="45" y="2"/>
                  </a:cubicBezTo>
                  <a:cubicBezTo>
                    <a:pt x="44" y="2"/>
                    <a:pt x="43" y="2"/>
                    <a:pt x="42" y="2"/>
                  </a:cubicBezTo>
                  <a:cubicBezTo>
                    <a:pt x="41" y="2"/>
                    <a:pt x="40" y="2"/>
                    <a:pt x="39" y="2"/>
                  </a:cubicBezTo>
                  <a:cubicBezTo>
                    <a:pt x="37" y="2"/>
                    <a:pt x="35" y="2"/>
                    <a:pt x="33" y="3"/>
                  </a:cubicBezTo>
                  <a:cubicBezTo>
                    <a:pt x="31" y="4"/>
                    <a:pt x="29" y="6"/>
                    <a:pt x="28" y="8"/>
                  </a:cubicBezTo>
                  <a:cubicBezTo>
                    <a:pt x="28" y="8"/>
                    <a:pt x="27" y="9"/>
                    <a:pt x="27" y="9"/>
                  </a:cubicBezTo>
                  <a:cubicBezTo>
                    <a:pt x="27" y="10"/>
                    <a:pt x="27" y="10"/>
                    <a:pt x="27" y="11"/>
                  </a:cubicBezTo>
                  <a:cubicBezTo>
                    <a:pt x="25" y="13"/>
                    <a:pt x="24" y="15"/>
                    <a:pt x="22" y="17"/>
                  </a:cubicBezTo>
                  <a:cubicBezTo>
                    <a:pt x="18" y="21"/>
                    <a:pt x="15" y="26"/>
                    <a:pt x="12" y="31"/>
                  </a:cubicBezTo>
                  <a:cubicBezTo>
                    <a:pt x="10" y="35"/>
                    <a:pt x="8" y="39"/>
                    <a:pt x="6" y="43"/>
                  </a:cubicBezTo>
                  <a:cubicBezTo>
                    <a:pt x="4" y="47"/>
                    <a:pt x="3" y="51"/>
                    <a:pt x="1" y="55"/>
                  </a:cubicBezTo>
                  <a:cubicBezTo>
                    <a:pt x="1" y="57"/>
                    <a:pt x="0" y="59"/>
                    <a:pt x="0" y="62"/>
                  </a:cubicBezTo>
                  <a:cubicBezTo>
                    <a:pt x="0" y="64"/>
                    <a:pt x="0" y="66"/>
                    <a:pt x="1" y="68"/>
                  </a:cubicBezTo>
                  <a:cubicBezTo>
                    <a:pt x="2" y="70"/>
                    <a:pt x="4" y="71"/>
                    <a:pt x="5" y="72"/>
                  </a:cubicBezTo>
                  <a:cubicBezTo>
                    <a:pt x="6" y="73"/>
                    <a:pt x="8" y="74"/>
                    <a:pt x="10" y="74"/>
                  </a:cubicBezTo>
                  <a:cubicBezTo>
                    <a:pt x="17" y="76"/>
                    <a:pt x="23" y="71"/>
                    <a:pt x="28" y="66"/>
                  </a:cubicBezTo>
                  <a:cubicBezTo>
                    <a:pt x="33" y="62"/>
                    <a:pt x="37" y="57"/>
                    <a:pt x="41" y="52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2" y="55"/>
                    <a:pt x="42" y="59"/>
                    <a:pt x="43" y="62"/>
                  </a:cubicBezTo>
                  <a:cubicBezTo>
                    <a:pt x="44" y="66"/>
                    <a:pt x="45" y="70"/>
                    <a:pt x="47" y="73"/>
                  </a:cubicBezTo>
                  <a:cubicBezTo>
                    <a:pt x="49" y="77"/>
                    <a:pt x="52" y="79"/>
                    <a:pt x="56" y="80"/>
                  </a:cubicBezTo>
                  <a:cubicBezTo>
                    <a:pt x="57" y="81"/>
                    <a:pt x="58" y="81"/>
                    <a:pt x="59" y="81"/>
                  </a:cubicBezTo>
                  <a:cubicBezTo>
                    <a:pt x="60" y="81"/>
                    <a:pt x="61" y="81"/>
                    <a:pt x="62" y="80"/>
                  </a:cubicBezTo>
                  <a:cubicBezTo>
                    <a:pt x="63" y="80"/>
                    <a:pt x="64" y="80"/>
                    <a:pt x="65" y="80"/>
                  </a:cubicBezTo>
                  <a:cubicBezTo>
                    <a:pt x="66" y="79"/>
                    <a:pt x="66" y="78"/>
                    <a:pt x="67" y="78"/>
                  </a:cubicBezTo>
                  <a:cubicBezTo>
                    <a:pt x="68" y="77"/>
                    <a:pt x="68" y="77"/>
                    <a:pt x="69" y="76"/>
                  </a:cubicBezTo>
                  <a:cubicBezTo>
                    <a:pt x="69" y="75"/>
                    <a:pt x="70" y="75"/>
                    <a:pt x="70" y="74"/>
                  </a:cubicBezTo>
                  <a:cubicBezTo>
                    <a:pt x="71" y="72"/>
                    <a:pt x="71" y="71"/>
                    <a:pt x="72" y="69"/>
                  </a:cubicBezTo>
                  <a:cubicBezTo>
                    <a:pt x="72" y="66"/>
                    <a:pt x="73" y="62"/>
                    <a:pt x="73" y="59"/>
                  </a:cubicBezTo>
                  <a:cubicBezTo>
                    <a:pt x="75" y="62"/>
                    <a:pt x="78" y="65"/>
                    <a:pt x="81" y="67"/>
                  </a:cubicBezTo>
                  <a:cubicBezTo>
                    <a:pt x="84" y="69"/>
                    <a:pt x="89" y="70"/>
                    <a:pt x="92" y="69"/>
                  </a:cubicBezTo>
                  <a:cubicBezTo>
                    <a:pt x="94" y="68"/>
                    <a:pt x="96" y="67"/>
                    <a:pt x="98" y="65"/>
                  </a:cubicBezTo>
                  <a:cubicBezTo>
                    <a:pt x="99" y="64"/>
                    <a:pt x="100" y="62"/>
                    <a:pt x="101" y="60"/>
                  </a:cubicBezTo>
                  <a:cubicBezTo>
                    <a:pt x="101" y="59"/>
                    <a:pt x="102" y="57"/>
                    <a:pt x="102" y="55"/>
                  </a:cubicBezTo>
                  <a:cubicBezTo>
                    <a:pt x="102" y="53"/>
                    <a:pt x="101" y="51"/>
                    <a:pt x="101" y="49"/>
                  </a:cubicBezTo>
                  <a:cubicBezTo>
                    <a:pt x="101" y="45"/>
                    <a:pt x="99" y="41"/>
                    <a:pt x="97" y="38"/>
                  </a:cubicBezTo>
                  <a:cubicBezTo>
                    <a:pt x="94" y="30"/>
                    <a:pt x="89" y="23"/>
                    <a:pt x="84" y="16"/>
                  </a:cubicBezTo>
                  <a:cubicBezTo>
                    <a:pt x="83" y="14"/>
                    <a:pt x="81" y="12"/>
                    <a:pt x="79" y="10"/>
                  </a:cubicBezTo>
                  <a:cubicBezTo>
                    <a:pt x="77" y="8"/>
                    <a:pt x="75" y="6"/>
                    <a:pt x="73" y="4"/>
                  </a:cubicBezTo>
                  <a:cubicBezTo>
                    <a:pt x="71" y="3"/>
                    <a:pt x="70" y="2"/>
                    <a:pt x="68" y="1"/>
                  </a:cubicBezTo>
                  <a:cubicBezTo>
                    <a:pt x="66" y="0"/>
                    <a:pt x="64" y="0"/>
                    <a:pt x="62" y="0"/>
                  </a:cubicBezTo>
                  <a:cubicBezTo>
                    <a:pt x="62" y="0"/>
                    <a:pt x="61" y="0"/>
                    <a:pt x="61" y="0"/>
                  </a:cubicBezTo>
                  <a:cubicBezTo>
                    <a:pt x="59" y="0"/>
                    <a:pt x="58" y="0"/>
                    <a:pt x="57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6" name="Freeform 150"/>
            <p:cNvSpPr>
              <a:spLocks noEditPoints="1"/>
            </p:cNvSpPr>
            <p:nvPr>
              <p:custDataLst>
                <p:tags r:id="rId29"/>
              </p:custDataLst>
            </p:nvPr>
          </p:nvSpPr>
          <p:spPr bwMode="auto">
            <a:xfrm rot="20940000">
              <a:off x="5560" y="3263"/>
              <a:ext cx="617" cy="684"/>
            </a:xfrm>
            <a:custGeom>
              <a:avLst/>
              <a:gdLst>
                <a:gd name="T0" fmla="*/ 12 w 207"/>
                <a:gd name="T1" fmla="*/ 102 h 229"/>
                <a:gd name="T2" fmla="*/ 12 w 207"/>
                <a:gd name="T3" fmla="*/ 103 h 229"/>
                <a:gd name="T4" fmla="*/ 12 w 207"/>
                <a:gd name="T5" fmla="*/ 102 h 229"/>
                <a:gd name="T6" fmla="*/ 172 w 207"/>
                <a:gd name="T7" fmla="*/ 39 h 229"/>
                <a:gd name="T8" fmla="*/ 172 w 207"/>
                <a:gd name="T9" fmla="*/ 39 h 229"/>
                <a:gd name="T10" fmla="*/ 172 w 207"/>
                <a:gd name="T11" fmla="*/ 40 h 229"/>
                <a:gd name="T12" fmla="*/ 172 w 207"/>
                <a:gd name="T13" fmla="*/ 39 h 229"/>
                <a:gd name="T14" fmla="*/ 93 w 207"/>
                <a:gd name="T15" fmla="*/ 1 h 229"/>
                <a:gd name="T16" fmla="*/ 70 w 207"/>
                <a:gd name="T17" fmla="*/ 7 h 229"/>
                <a:gd name="T18" fmla="*/ 57 w 207"/>
                <a:gd name="T19" fmla="*/ 14 h 229"/>
                <a:gd name="T20" fmla="*/ 44 w 207"/>
                <a:gd name="T21" fmla="*/ 22 h 229"/>
                <a:gd name="T22" fmla="*/ 24 w 207"/>
                <a:gd name="T23" fmla="*/ 44 h 229"/>
                <a:gd name="T24" fmla="*/ 10 w 207"/>
                <a:gd name="T25" fmla="*/ 71 h 229"/>
                <a:gd name="T26" fmla="*/ 6 w 207"/>
                <a:gd name="T27" fmla="*/ 85 h 229"/>
                <a:gd name="T28" fmla="*/ 3 w 207"/>
                <a:gd name="T29" fmla="*/ 100 h 229"/>
                <a:gd name="T30" fmla="*/ 6 w 207"/>
                <a:gd name="T31" fmla="*/ 162 h 229"/>
                <a:gd name="T32" fmla="*/ 18 w 207"/>
                <a:gd name="T33" fmla="*/ 189 h 229"/>
                <a:gd name="T34" fmla="*/ 28 w 207"/>
                <a:gd name="T35" fmla="*/ 201 h 229"/>
                <a:gd name="T36" fmla="*/ 41 w 207"/>
                <a:gd name="T37" fmla="*/ 212 h 229"/>
                <a:gd name="T38" fmla="*/ 69 w 207"/>
                <a:gd name="T39" fmla="*/ 225 h 229"/>
                <a:gd name="T40" fmla="*/ 86 w 207"/>
                <a:gd name="T41" fmla="*/ 228 h 229"/>
                <a:gd name="T42" fmla="*/ 102 w 207"/>
                <a:gd name="T43" fmla="*/ 229 h 229"/>
                <a:gd name="T44" fmla="*/ 133 w 207"/>
                <a:gd name="T45" fmla="*/ 224 h 229"/>
                <a:gd name="T46" fmla="*/ 160 w 207"/>
                <a:gd name="T47" fmla="*/ 210 h 229"/>
                <a:gd name="T48" fmla="*/ 195 w 207"/>
                <a:gd name="T49" fmla="*/ 165 h 229"/>
                <a:gd name="T50" fmla="*/ 207 w 207"/>
                <a:gd name="T51" fmla="*/ 108 h 229"/>
                <a:gd name="T52" fmla="*/ 204 w 207"/>
                <a:gd name="T53" fmla="*/ 80 h 229"/>
                <a:gd name="T54" fmla="*/ 193 w 207"/>
                <a:gd name="T55" fmla="*/ 53 h 229"/>
                <a:gd name="T56" fmla="*/ 173 w 207"/>
                <a:gd name="T57" fmla="*/ 28 h 229"/>
                <a:gd name="T58" fmla="*/ 160 w 207"/>
                <a:gd name="T59" fmla="*/ 18 h 229"/>
                <a:gd name="T60" fmla="*/ 155 w 207"/>
                <a:gd name="T61" fmla="*/ 13 h 229"/>
                <a:gd name="T62" fmla="*/ 142 w 207"/>
                <a:gd name="T63" fmla="*/ 7 h 229"/>
                <a:gd name="T64" fmla="*/ 129 w 207"/>
                <a:gd name="T65" fmla="*/ 3 h 229"/>
                <a:gd name="T66" fmla="*/ 116 w 207"/>
                <a:gd name="T67" fmla="*/ 0 h 229"/>
                <a:gd name="T68" fmla="*/ 107 w 207"/>
                <a:gd name="T69" fmla="*/ 0 h 229"/>
                <a:gd name="T70" fmla="*/ 93 w 207"/>
                <a:gd name="T71" fmla="*/ 1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6" h="229">
                  <a:moveTo>
                    <a:pt x="12" y="102"/>
                  </a:moveTo>
                  <a:cubicBezTo>
                    <a:pt x="12" y="103"/>
                    <a:pt x="12" y="103"/>
                    <a:pt x="12" y="103"/>
                  </a:cubicBezTo>
                  <a:cubicBezTo>
                    <a:pt x="12" y="103"/>
                    <a:pt x="12" y="103"/>
                    <a:pt x="12" y="102"/>
                  </a:cubicBezTo>
                  <a:close/>
                  <a:moveTo>
                    <a:pt x="172" y="39"/>
                  </a:moveTo>
                  <a:cubicBezTo>
                    <a:pt x="172" y="39"/>
                    <a:pt x="172" y="39"/>
                    <a:pt x="172" y="39"/>
                  </a:cubicBezTo>
                  <a:cubicBezTo>
                    <a:pt x="172" y="39"/>
                    <a:pt x="172" y="40"/>
                    <a:pt x="172" y="40"/>
                  </a:cubicBezTo>
                  <a:cubicBezTo>
                    <a:pt x="172" y="40"/>
                    <a:pt x="172" y="39"/>
                    <a:pt x="172" y="39"/>
                  </a:cubicBezTo>
                  <a:close/>
                  <a:moveTo>
                    <a:pt x="93" y="1"/>
                  </a:moveTo>
                  <a:cubicBezTo>
                    <a:pt x="85" y="2"/>
                    <a:pt x="78" y="4"/>
                    <a:pt x="70" y="7"/>
                  </a:cubicBezTo>
                  <a:cubicBezTo>
                    <a:pt x="66" y="9"/>
                    <a:pt x="61" y="11"/>
                    <a:pt x="57" y="14"/>
                  </a:cubicBezTo>
                  <a:cubicBezTo>
                    <a:pt x="52" y="16"/>
                    <a:pt x="48" y="19"/>
                    <a:pt x="44" y="22"/>
                  </a:cubicBezTo>
                  <a:cubicBezTo>
                    <a:pt x="37" y="28"/>
                    <a:pt x="30" y="36"/>
                    <a:pt x="24" y="44"/>
                  </a:cubicBezTo>
                  <a:cubicBezTo>
                    <a:pt x="18" y="52"/>
                    <a:pt x="14" y="61"/>
                    <a:pt x="10" y="71"/>
                  </a:cubicBezTo>
                  <a:cubicBezTo>
                    <a:pt x="8" y="75"/>
                    <a:pt x="7" y="80"/>
                    <a:pt x="6" y="85"/>
                  </a:cubicBezTo>
                  <a:cubicBezTo>
                    <a:pt x="5" y="90"/>
                    <a:pt x="4" y="95"/>
                    <a:pt x="3" y="100"/>
                  </a:cubicBezTo>
                  <a:cubicBezTo>
                    <a:pt x="1" y="121"/>
                    <a:pt x="0" y="142"/>
                    <a:pt x="6" y="162"/>
                  </a:cubicBezTo>
                  <a:cubicBezTo>
                    <a:pt x="8" y="172"/>
                    <a:pt x="12" y="181"/>
                    <a:pt x="18" y="189"/>
                  </a:cubicBezTo>
                  <a:cubicBezTo>
                    <a:pt x="21" y="194"/>
                    <a:pt x="24" y="198"/>
                    <a:pt x="28" y="201"/>
                  </a:cubicBezTo>
                  <a:cubicBezTo>
                    <a:pt x="32" y="205"/>
                    <a:pt x="36" y="209"/>
                    <a:pt x="41" y="212"/>
                  </a:cubicBezTo>
                  <a:cubicBezTo>
                    <a:pt x="49" y="218"/>
                    <a:pt x="59" y="223"/>
                    <a:pt x="69" y="225"/>
                  </a:cubicBezTo>
                  <a:cubicBezTo>
                    <a:pt x="75" y="227"/>
                    <a:pt x="80" y="228"/>
                    <a:pt x="86" y="228"/>
                  </a:cubicBezTo>
                  <a:cubicBezTo>
                    <a:pt x="91" y="229"/>
                    <a:pt x="96" y="229"/>
                    <a:pt x="102" y="229"/>
                  </a:cubicBezTo>
                  <a:cubicBezTo>
                    <a:pt x="112" y="229"/>
                    <a:pt x="123" y="227"/>
                    <a:pt x="133" y="224"/>
                  </a:cubicBezTo>
                  <a:cubicBezTo>
                    <a:pt x="143" y="221"/>
                    <a:pt x="152" y="216"/>
                    <a:pt x="160" y="210"/>
                  </a:cubicBezTo>
                  <a:cubicBezTo>
                    <a:pt x="175" y="198"/>
                    <a:pt x="187" y="183"/>
                    <a:pt x="195" y="165"/>
                  </a:cubicBezTo>
                  <a:cubicBezTo>
                    <a:pt x="203" y="147"/>
                    <a:pt x="207" y="128"/>
                    <a:pt x="207" y="108"/>
                  </a:cubicBezTo>
                  <a:cubicBezTo>
                    <a:pt x="207" y="99"/>
                    <a:pt x="206" y="89"/>
                    <a:pt x="204" y="80"/>
                  </a:cubicBezTo>
                  <a:cubicBezTo>
                    <a:pt x="201" y="71"/>
                    <a:pt x="197" y="62"/>
                    <a:pt x="193" y="53"/>
                  </a:cubicBezTo>
                  <a:cubicBezTo>
                    <a:pt x="187" y="44"/>
                    <a:pt x="181" y="36"/>
                    <a:pt x="173" y="28"/>
                  </a:cubicBezTo>
                  <a:cubicBezTo>
                    <a:pt x="169" y="24"/>
                    <a:pt x="165" y="21"/>
                    <a:pt x="160" y="18"/>
                  </a:cubicBezTo>
                  <a:cubicBezTo>
                    <a:pt x="158" y="16"/>
                    <a:pt x="157" y="15"/>
                    <a:pt x="155" y="13"/>
                  </a:cubicBezTo>
                  <a:cubicBezTo>
                    <a:pt x="151" y="10"/>
                    <a:pt x="146" y="8"/>
                    <a:pt x="142" y="7"/>
                  </a:cubicBezTo>
                  <a:cubicBezTo>
                    <a:pt x="138" y="5"/>
                    <a:pt x="134" y="4"/>
                    <a:pt x="129" y="3"/>
                  </a:cubicBezTo>
                  <a:cubicBezTo>
                    <a:pt x="125" y="2"/>
                    <a:pt x="121" y="1"/>
                    <a:pt x="116" y="0"/>
                  </a:cubicBezTo>
                  <a:cubicBezTo>
                    <a:pt x="113" y="0"/>
                    <a:pt x="110" y="0"/>
                    <a:pt x="107" y="0"/>
                  </a:cubicBezTo>
                  <a:cubicBezTo>
                    <a:pt x="102" y="0"/>
                    <a:pt x="98" y="0"/>
                    <a:pt x="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 rot="20940000">
              <a:off x="5629" y="3354"/>
              <a:ext cx="138" cy="139"/>
              <a:chOff x="5647" y="3286"/>
              <a:chExt cx="126" cy="161"/>
            </a:xfrm>
            <a:solidFill>
              <a:schemeClr val="bg1">
                <a:alpha val="20000"/>
              </a:schemeClr>
            </a:solidFill>
          </p:grpSpPr>
          <p:sp>
            <p:nvSpPr>
              <p:cNvPr id="28" name="Freeform 151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5675" y="3286"/>
                <a:ext cx="99" cy="95"/>
              </a:xfrm>
              <a:custGeom>
                <a:avLst/>
                <a:gdLst>
                  <a:gd name="T0" fmla="*/ 25 w 38"/>
                  <a:gd name="T1" fmla="*/ 0 h 36"/>
                  <a:gd name="T2" fmla="*/ 22 w 38"/>
                  <a:gd name="T3" fmla="*/ 1 h 36"/>
                  <a:gd name="T4" fmla="*/ 19 w 38"/>
                  <a:gd name="T5" fmla="*/ 1 h 36"/>
                  <a:gd name="T6" fmla="*/ 7 w 38"/>
                  <a:gd name="T7" fmla="*/ 9 h 36"/>
                  <a:gd name="T8" fmla="*/ 3 w 38"/>
                  <a:gd name="T9" fmla="*/ 15 h 36"/>
                  <a:gd name="T10" fmla="*/ 1 w 38"/>
                  <a:gd name="T11" fmla="*/ 21 h 36"/>
                  <a:gd name="T12" fmla="*/ 1 w 38"/>
                  <a:gd name="T13" fmla="*/ 28 h 36"/>
                  <a:gd name="T14" fmla="*/ 5 w 38"/>
                  <a:gd name="T15" fmla="*/ 34 h 36"/>
                  <a:gd name="T16" fmla="*/ 10 w 38"/>
                  <a:gd name="T17" fmla="*/ 36 h 36"/>
                  <a:gd name="T18" fmla="*/ 13 w 38"/>
                  <a:gd name="T19" fmla="*/ 36 h 36"/>
                  <a:gd name="T20" fmla="*/ 17 w 38"/>
                  <a:gd name="T21" fmla="*/ 36 h 36"/>
                  <a:gd name="T22" fmla="*/ 22 w 38"/>
                  <a:gd name="T23" fmla="*/ 33 h 36"/>
                  <a:gd name="T24" fmla="*/ 28 w 38"/>
                  <a:gd name="T25" fmla="*/ 29 h 36"/>
                  <a:gd name="T26" fmla="*/ 35 w 38"/>
                  <a:gd name="T27" fmla="*/ 21 h 36"/>
                  <a:gd name="T28" fmla="*/ 36 w 38"/>
                  <a:gd name="T29" fmla="*/ 18 h 36"/>
                  <a:gd name="T30" fmla="*/ 37 w 38"/>
                  <a:gd name="T31" fmla="*/ 16 h 36"/>
                  <a:gd name="T32" fmla="*/ 37 w 38"/>
                  <a:gd name="T33" fmla="*/ 7 h 36"/>
                  <a:gd name="T34" fmla="*/ 35 w 38"/>
                  <a:gd name="T35" fmla="*/ 3 h 36"/>
                  <a:gd name="T36" fmla="*/ 30 w 38"/>
                  <a:gd name="T37" fmla="*/ 1 h 36"/>
                  <a:gd name="T38" fmla="*/ 28 w 38"/>
                  <a:gd name="T39" fmla="*/ 0 h 36"/>
                  <a:gd name="T40" fmla="*/ 26 w 38"/>
                  <a:gd name="T41" fmla="*/ 0 h 36"/>
                  <a:gd name="T42" fmla="*/ 25 w 38"/>
                  <a:gd name="T4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8" h="36">
                    <a:moveTo>
                      <a:pt x="25" y="0"/>
                    </a:moveTo>
                    <a:cubicBezTo>
                      <a:pt x="24" y="0"/>
                      <a:pt x="23" y="0"/>
                      <a:pt x="22" y="1"/>
                    </a:cubicBezTo>
                    <a:cubicBezTo>
                      <a:pt x="21" y="1"/>
                      <a:pt x="20" y="1"/>
                      <a:pt x="19" y="1"/>
                    </a:cubicBezTo>
                    <a:cubicBezTo>
                      <a:pt x="14" y="3"/>
                      <a:pt x="11" y="6"/>
                      <a:pt x="7" y="9"/>
                    </a:cubicBezTo>
                    <a:cubicBezTo>
                      <a:pt x="6" y="11"/>
                      <a:pt x="4" y="13"/>
                      <a:pt x="3" y="15"/>
                    </a:cubicBezTo>
                    <a:cubicBezTo>
                      <a:pt x="2" y="17"/>
                      <a:pt x="1" y="19"/>
                      <a:pt x="1" y="21"/>
                    </a:cubicBezTo>
                    <a:cubicBezTo>
                      <a:pt x="0" y="23"/>
                      <a:pt x="0" y="26"/>
                      <a:pt x="1" y="28"/>
                    </a:cubicBezTo>
                    <a:cubicBezTo>
                      <a:pt x="2" y="30"/>
                      <a:pt x="3" y="32"/>
                      <a:pt x="5" y="34"/>
                    </a:cubicBezTo>
                    <a:cubicBezTo>
                      <a:pt x="6" y="35"/>
                      <a:pt x="8" y="36"/>
                      <a:pt x="10" y="36"/>
                    </a:cubicBezTo>
                    <a:cubicBezTo>
                      <a:pt x="11" y="36"/>
                      <a:pt x="12" y="36"/>
                      <a:pt x="13" y="36"/>
                    </a:cubicBezTo>
                    <a:cubicBezTo>
                      <a:pt x="14" y="36"/>
                      <a:pt x="16" y="36"/>
                      <a:pt x="17" y="36"/>
                    </a:cubicBezTo>
                    <a:cubicBezTo>
                      <a:pt x="19" y="35"/>
                      <a:pt x="21" y="34"/>
                      <a:pt x="22" y="33"/>
                    </a:cubicBezTo>
                    <a:cubicBezTo>
                      <a:pt x="24" y="32"/>
                      <a:pt x="26" y="31"/>
                      <a:pt x="28" y="29"/>
                    </a:cubicBezTo>
                    <a:cubicBezTo>
                      <a:pt x="31" y="27"/>
                      <a:pt x="34" y="24"/>
                      <a:pt x="35" y="21"/>
                    </a:cubicBezTo>
                    <a:cubicBezTo>
                      <a:pt x="35" y="20"/>
                      <a:pt x="36" y="19"/>
                      <a:pt x="36" y="18"/>
                    </a:cubicBezTo>
                    <a:cubicBezTo>
                      <a:pt x="36" y="17"/>
                      <a:pt x="37" y="16"/>
                      <a:pt x="37" y="16"/>
                    </a:cubicBezTo>
                    <a:cubicBezTo>
                      <a:pt x="38" y="13"/>
                      <a:pt x="38" y="10"/>
                      <a:pt x="37" y="7"/>
                    </a:cubicBezTo>
                    <a:cubicBezTo>
                      <a:pt x="37" y="6"/>
                      <a:pt x="36" y="4"/>
                      <a:pt x="35" y="3"/>
                    </a:cubicBezTo>
                    <a:cubicBezTo>
                      <a:pt x="34" y="2"/>
                      <a:pt x="32" y="1"/>
                      <a:pt x="30" y="1"/>
                    </a:cubicBezTo>
                    <a:cubicBezTo>
                      <a:pt x="30" y="0"/>
                      <a:pt x="29" y="0"/>
                      <a:pt x="28" y="0"/>
                    </a:cubicBezTo>
                    <a:cubicBezTo>
                      <a:pt x="27" y="0"/>
                      <a:pt x="27" y="0"/>
                      <a:pt x="26" y="0"/>
                    </a:cubicBezTo>
                    <a:cubicBezTo>
                      <a:pt x="26" y="0"/>
                      <a:pt x="26" y="0"/>
                      <a:pt x="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/>
              <a:lstStyle/>
              <a:p>
                <a:pPr algn="ctr"/>
                <a:endParaRPr lang="zh-CN" altLang="en-US">
                  <a:solidFill>
                    <a:schemeClr val="dk1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29" name="Freeform 152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5647" y="3401"/>
                <a:ext cx="41" cy="46"/>
              </a:xfrm>
              <a:custGeom>
                <a:avLst/>
                <a:gdLst>
                  <a:gd name="T0" fmla="*/ 7 w 16"/>
                  <a:gd name="T1" fmla="*/ 0 h 18"/>
                  <a:gd name="T2" fmla="*/ 6 w 16"/>
                  <a:gd name="T3" fmla="*/ 1 h 18"/>
                  <a:gd name="T4" fmla="*/ 5 w 16"/>
                  <a:gd name="T5" fmla="*/ 1 h 18"/>
                  <a:gd name="T6" fmla="*/ 2 w 16"/>
                  <a:gd name="T7" fmla="*/ 4 h 18"/>
                  <a:gd name="T8" fmla="*/ 1 w 16"/>
                  <a:gd name="T9" fmla="*/ 7 h 18"/>
                  <a:gd name="T10" fmla="*/ 0 w 16"/>
                  <a:gd name="T11" fmla="*/ 9 h 18"/>
                  <a:gd name="T12" fmla="*/ 0 w 16"/>
                  <a:gd name="T13" fmla="*/ 15 h 18"/>
                  <a:gd name="T14" fmla="*/ 3 w 16"/>
                  <a:gd name="T15" fmla="*/ 18 h 18"/>
                  <a:gd name="T16" fmla="*/ 5 w 16"/>
                  <a:gd name="T17" fmla="*/ 18 h 18"/>
                  <a:gd name="T18" fmla="*/ 7 w 16"/>
                  <a:gd name="T19" fmla="*/ 18 h 18"/>
                  <a:gd name="T20" fmla="*/ 10 w 16"/>
                  <a:gd name="T21" fmla="*/ 17 h 18"/>
                  <a:gd name="T22" fmla="*/ 14 w 16"/>
                  <a:gd name="T23" fmla="*/ 13 h 18"/>
                  <a:gd name="T24" fmla="*/ 15 w 16"/>
                  <a:gd name="T25" fmla="*/ 11 h 18"/>
                  <a:gd name="T26" fmla="*/ 16 w 16"/>
                  <a:gd name="T27" fmla="*/ 7 h 18"/>
                  <a:gd name="T28" fmla="*/ 16 w 16"/>
                  <a:gd name="T29" fmla="*/ 5 h 18"/>
                  <a:gd name="T30" fmla="*/ 15 w 16"/>
                  <a:gd name="T31" fmla="*/ 3 h 18"/>
                  <a:gd name="T32" fmla="*/ 13 w 16"/>
                  <a:gd name="T33" fmla="*/ 2 h 18"/>
                  <a:gd name="T34" fmla="*/ 11 w 16"/>
                  <a:gd name="T35" fmla="*/ 0 h 18"/>
                  <a:gd name="T36" fmla="*/ 9 w 16"/>
                  <a:gd name="T37" fmla="*/ 0 h 18"/>
                  <a:gd name="T38" fmla="*/ 7 w 16"/>
                  <a:gd name="T3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" h="18">
                    <a:moveTo>
                      <a:pt x="7" y="0"/>
                    </a:moveTo>
                    <a:cubicBezTo>
                      <a:pt x="7" y="0"/>
                      <a:pt x="7" y="0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4" y="2"/>
                      <a:pt x="3" y="3"/>
                      <a:pt x="2" y="4"/>
                    </a:cubicBezTo>
                    <a:cubicBezTo>
                      <a:pt x="2" y="5"/>
                      <a:pt x="1" y="6"/>
                      <a:pt x="1" y="7"/>
                    </a:cubicBezTo>
                    <a:cubicBezTo>
                      <a:pt x="1" y="7"/>
                      <a:pt x="0" y="8"/>
                      <a:pt x="0" y="9"/>
                    </a:cubicBezTo>
                    <a:cubicBezTo>
                      <a:pt x="0" y="11"/>
                      <a:pt x="0" y="13"/>
                      <a:pt x="0" y="15"/>
                    </a:cubicBezTo>
                    <a:cubicBezTo>
                      <a:pt x="0" y="16"/>
                      <a:pt x="2" y="18"/>
                      <a:pt x="3" y="18"/>
                    </a:cubicBezTo>
                    <a:cubicBezTo>
                      <a:pt x="4" y="18"/>
                      <a:pt x="5" y="18"/>
                      <a:pt x="5" y="18"/>
                    </a:cubicBezTo>
                    <a:cubicBezTo>
                      <a:pt x="6" y="18"/>
                      <a:pt x="7" y="18"/>
                      <a:pt x="7" y="18"/>
                    </a:cubicBezTo>
                    <a:cubicBezTo>
                      <a:pt x="8" y="18"/>
                      <a:pt x="9" y="17"/>
                      <a:pt x="10" y="17"/>
                    </a:cubicBezTo>
                    <a:cubicBezTo>
                      <a:pt x="11" y="16"/>
                      <a:pt x="13" y="14"/>
                      <a:pt x="14" y="13"/>
                    </a:cubicBezTo>
                    <a:cubicBezTo>
                      <a:pt x="14" y="12"/>
                      <a:pt x="15" y="12"/>
                      <a:pt x="15" y="11"/>
                    </a:cubicBezTo>
                    <a:cubicBezTo>
                      <a:pt x="16" y="10"/>
                      <a:pt x="16" y="8"/>
                      <a:pt x="16" y="7"/>
                    </a:cubicBezTo>
                    <a:cubicBezTo>
                      <a:pt x="16" y="6"/>
                      <a:pt x="16" y="6"/>
                      <a:pt x="16" y="5"/>
                    </a:cubicBezTo>
                    <a:cubicBezTo>
                      <a:pt x="16" y="4"/>
                      <a:pt x="16" y="4"/>
                      <a:pt x="15" y="3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1"/>
                      <a:pt x="12" y="1"/>
                      <a:pt x="11" y="0"/>
                    </a:cubicBezTo>
                    <a:cubicBezTo>
                      <a:pt x="10" y="0"/>
                      <a:pt x="10" y="0"/>
                      <a:pt x="9" y="0"/>
                    </a:cubicBezTo>
                    <a:cubicBezTo>
                      <a:pt x="8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/>
              <a:lstStyle/>
              <a:p>
                <a:pPr algn="ctr"/>
                <a:endParaRPr lang="zh-CN" altLang="en-US">
                  <a:solidFill>
                    <a:schemeClr val="dk1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30" name="Freeform 153"/>
            <p:cNvSpPr>
              <a:spLocks noEditPoints="1"/>
            </p:cNvSpPr>
            <p:nvPr>
              <p:custDataLst>
                <p:tags r:id="rId30"/>
              </p:custDataLst>
            </p:nvPr>
          </p:nvSpPr>
          <p:spPr bwMode="auto">
            <a:xfrm rot="20940000">
              <a:off x="5978" y="3430"/>
              <a:ext cx="173" cy="380"/>
            </a:xfrm>
            <a:custGeom>
              <a:avLst/>
              <a:gdLst>
                <a:gd name="T0" fmla="*/ 45 w 78"/>
                <a:gd name="T1" fmla="*/ 3 h 173"/>
                <a:gd name="T2" fmla="*/ 51 w 78"/>
                <a:gd name="T3" fmla="*/ 13 h 173"/>
                <a:gd name="T4" fmla="*/ 56 w 78"/>
                <a:gd name="T5" fmla="*/ 14 h 173"/>
                <a:gd name="T6" fmla="*/ 58 w 78"/>
                <a:gd name="T7" fmla="*/ 8 h 173"/>
                <a:gd name="T8" fmla="*/ 56 w 78"/>
                <a:gd name="T9" fmla="*/ 6 h 173"/>
                <a:gd name="T10" fmla="*/ 53 w 78"/>
                <a:gd name="T11" fmla="*/ 1 h 173"/>
                <a:gd name="T12" fmla="*/ 50 w 78"/>
                <a:gd name="T13" fmla="*/ 0 h 173"/>
                <a:gd name="T14" fmla="*/ 10 w 78"/>
                <a:gd name="T15" fmla="*/ 161 h 173"/>
                <a:gd name="T16" fmla="*/ 2 w 78"/>
                <a:gd name="T17" fmla="*/ 170 h 173"/>
                <a:gd name="T18" fmla="*/ 7 w 78"/>
                <a:gd name="T19" fmla="*/ 172 h 173"/>
                <a:gd name="T20" fmla="*/ 16 w 78"/>
                <a:gd name="T21" fmla="*/ 163 h 173"/>
                <a:gd name="T22" fmla="*/ 12 w 78"/>
                <a:gd name="T23" fmla="*/ 160 h 173"/>
                <a:gd name="T24" fmla="*/ 45 w 78"/>
                <a:gd name="T25" fmla="*/ 142 h 173"/>
                <a:gd name="T26" fmla="*/ 40 w 78"/>
                <a:gd name="T27" fmla="*/ 148 h 173"/>
                <a:gd name="T28" fmla="*/ 43 w 78"/>
                <a:gd name="T29" fmla="*/ 155 h 173"/>
                <a:gd name="T30" fmla="*/ 46 w 78"/>
                <a:gd name="T31" fmla="*/ 153 h 173"/>
                <a:gd name="T32" fmla="*/ 48 w 78"/>
                <a:gd name="T33" fmla="*/ 152 h 173"/>
                <a:gd name="T34" fmla="*/ 53 w 78"/>
                <a:gd name="T35" fmla="*/ 145 h 173"/>
                <a:gd name="T36" fmla="*/ 48 w 78"/>
                <a:gd name="T37" fmla="*/ 141 h 173"/>
                <a:gd name="T38" fmla="*/ 48 w 78"/>
                <a:gd name="T39" fmla="*/ 114 h 173"/>
                <a:gd name="T40" fmla="*/ 43 w 78"/>
                <a:gd name="T41" fmla="*/ 121 h 173"/>
                <a:gd name="T42" fmla="*/ 40 w 78"/>
                <a:gd name="T43" fmla="*/ 124 h 173"/>
                <a:gd name="T44" fmla="*/ 40 w 78"/>
                <a:gd name="T45" fmla="*/ 130 h 173"/>
                <a:gd name="T46" fmla="*/ 46 w 78"/>
                <a:gd name="T47" fmla="*/ 130 h 173"/>
                <a:gd name="T48" fmla="*/ 48 w 78"/>
                <a:gd name="T49" fmla="*/ 128 h 173"/>
                <a:gd name="T50" fmla="*/ 53 w 78"/>
                <a:gd name="T51" fmla="*/ 121 h 173"/>
                <a:gd name="T52" fmla="*/ 52 w 78"/>
                <a:gd name="T53" fmla="*/ 115 h 173"/>
                <a:gd name="T54" fmla="*/ 48 w 78"/>
                <a:gd name="T55" fmla="*/ 114 h 173"/>
                <a:gd name="T56" fmla="*/ 66 w 78"/>
                <a:gd name="T57" fmla="*/ 109 h 173"/>
                <a:gd name="T58" fmla="*/ 65 w 78"/>
                <a:gd name="T59" fmla="*/ 110 h 173"/>
                <a:gd name="T60" fmla="*/ 67 w 78"/>
                <a:gd name="T61" fmla="*/ 115 h 173"/>
                <a:gd name="T62" fmla="*/ 73 w 78"/>
                <a:gd name="T63" fmla="*/ 114 h 173"/>
                <a:gd name="T64" fmla="*/ 72 w 78"/>
                <a:gd name="T65" fmla="*/ 102 h 173"/>
                <a:gd name="T66" fmla="*/ 67 w 78"/>
                <a:gd name="T67" fmla="*/ 105 h 173"/>
                <a:gd name="T68" fmla="*/ 67 w 78"/>
                <a:gd name="T69" fmla="*/ 68 h 173"/>
                <a:gd name="T70" fmla="*/ 66 w 78"/>
                <a:gd name="T71" fmla="*/ 74 h 173"/>
                <a:gd name="T72" fmla="*/ 67 w 78"/>
                <a:gd name="T73" fmla="*/ 77 h 173"/>
                <a:gd name="T74" fmla="*/ 72 w 78"/>
                <a:gd name="T75" fmla="*/ 79 h 173"/>
                <a:gd name="T76" fmla="*/ 75 w 78"/>
                <a:gd name="T77" fmla="*/ 75 h 173"/>
                <a:gd name="T78" fmla="*/ 75 w 78"/>
                <a:gd name="T79" fmla="*/ 73 h 173"/>
                <a:gd name="T80" fmla="*/ 74 w 78"/>
                <a:gd name="T81" fmla="*/ 65 h 173"/>
                <a:gd name="T82" fmla="*/ 68 w 78"/>
                <a:gd name="T83" fmla="*/ 65 h 173"/>
                <a:gd name="T84" fmla="*/ 49 w 78"/>
                <a:gd name="T85" fmla="*/ 48 h 173"/>
                <a:gd name="T86" fmla="*/ 49 w 78"/>
                <a:gd name="T87" fmla="*/ 47 h 173"/>
                <a:gd name="T88" fmla="*/ 51 w 78"/>
                <a:gd name="T89" fmla="*/ 38 h 173"/>
                <a:gd name="T90" fmla="*/ 49 w 78"/>
                <a:gd name="T91" fmla="*/ 47 h 173"/>
                <a:gd name="T92" fmla="*/ 49 w 78"/>
                <a:gd name="T93" fmla="*/ 49 h 173"/>
                <a:gd name="T94" fmla="*/ 52 w 78"/>
                <a:gd name="T95" fmla="*/ 54 h 173"/>
                <a:gd name="T96" fmla="*/ 57 w 78"/>
                <a:gd name="T97" fmla="*/ 51 h 173"/>
                <a:gd name="T98" fmla="*/ 58 w 78"/>
                <a:gd name="T99" fmla="*/ 47 h 173"/>
                <a:gd name="T100" fmla="*/ 58 w 78"/>
                <a:gd name="T101" fmla="*/ 41 h 173"/>
                <a:gd name="T102" fmla="*/ 54 w 78"/>
                <a:gd name="T103" fmla="*/ 37 h 173"/>
                <a:gd name="T104" fmla="*/ 72 w 78"/>
                <a:gd name="T105" fmla="*/ 24 h 173"/>
                <a:gd name="T106" fmla="*/ 69 w 78"/>
                <a:gd name="T107" fmla="*/ 33 h 173"/>
                <a:gd name="T108" fmla="*/ 70 w 78"/>
                <a:gd name="T109" fmla="*/ 38 h 173"/>
                <a:gd name="T110" fmla="*/ 74 w 78"/>
                <a:gd name="T111" fmla="*/ 42 h 173"/>
                <a:gd name="T112" fmla="*/ 78 w 78"/>
                <a:gd name="T113" fmla="*/ 38 h 173"/>
                <a:gd name="T114" fmla="*/ 78 w 78"/>
                <a:gd name="T115" fmla="*/ 35 h 173"/>
                <a:gd name="T116" fmla="*/ 77 w 78"/>
                <a:gd name="T117" fmla="*/ 27 h 173"/>
                <a:gd name="T118" fmla="*/ 72 w 78"/>
                <a:gd name="T119" fmla="*/ 2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" h="173">
                  <a:moveTo>
                    <a:pt x="47" y="0"/>
                  </a:moveTo>
                  <a:cubicBezTo>
                    <a:pt x="46" y="1"/>
                    <a:pt x="46" y="2"/>
                    <a:pt x="45" y="3"/>
                  </a:cubicBezTo>
                  <a:cubicBezTo>
                    <a:pt x="45" y="4"/>
                    <a:pt x="45" y="5"/>
                    <a:pt x="46" y="6"/>
                  </a:cubicBezTo>
                  <a:cubicBezTo>
                    <a:pt x="47" y="8"/>
                    <a:pt x="49" y="10"/>
                    <a:pt x="51" y="13"/>
                  </a:cubicBezTo>
                  <a:cubicBezTo>
                    <a:pt x="51" y="14"/>
                    <a:pt x="52" y="14"/>
                    <a:pt x="53" y="15"/>
                  </a:cubicBezTo>
                  <a:cubicBezTo>
                    <a:pt x="54" y="15"/>
                    <a:pt x="55" y="15"/>
                    <a:pt x="56" y="14"/>
                  </a:cubicBezTo>
                  <a:cubicBezTo>
                    <a:pt x="57" y="14"/>
                    <a:pt x="58" y="13"/>
                    <a:pt x="58" y="12"/>
                  </a:cubicBezTo>
                  <a:cubicBezTo>
                    <a:pt x="59" y="11"/>
                    <a:pt x="59" y="9"/>
                    <a:pt x="58" y="8"/>
                  </a:cubicBezTo>
                  <a:cubicBezTo>
                    <a:pt x="58" y="8"/>
                    <a:pt x="57" y="7"/>
                    <a:pt x="57" y="7"/>
                  </a:cubicBezTo>
                  <a:cubicBezTo>
                    <a:pt x="57" y="6"/>
                    <a:pt x="57" y="6"/>
                    <a:pt x="56" y="6"/>
                  </a:cubicBezTo>
                  <a:cubicBezTo>
                    <a:pt x="55" y="5"/>
                    <a:pt x="54" y="3"/>
                    <a:pt x="53" y="2"/>
                  </a:cubicBezTo>
                  <a:cubicBezTo>
                    <a:pt x="53" y="1"/>
                    <a:pt x="53" y="1"/>
                    <a:pt x="53" y="1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9" y="0"/>
                    <a:pt x="48" y="0"/>
                    <a:pt x="47" y="0"/>
                  </a:cubicBezTo>
                  <a:close/>
                  <a:moveTo>
                    <a:pt x="10" y="161"/>
                  </a:moveTo>
                  <a:cubicBezTo>
                    <a:pt x="8" y="162"/>
                    <a:pt x="5" y="163"/>
                    <a:pt x="3" y="164"/>
                  </a:cubicBezTo>
                  <a:cubicBezTo>
                    <a:pt x="1" y="166"/>
                    <a:pt x="0" y="168"/>
                    <a:pt x="2" y="170"/>
                  </a:cubicBezTo>
                  <a:cubicBezTo>
                    <a:pt x="2" y="171"/>
                    <a:pt x="3" y="172"/>
                    <a:pt x="4" y="172"/>
                  </a:cubicBezTo>
                  <a:cubicBezTo>
                    <a:pt x="5" y="173"/>
                    <a:pt x="6" y="172"/>
                    <a:pt x="7" y="172"/>
                  </a:cubicBezTo>
                  <a:cubicBezTo>
                    <a:pt x="10" y="171"/>
                    <a:pt x="12" y="170"/>
                    <a:pt x="14" y="169"/>
                  </a:cubicBezTo>
                  <a:cubicBezTo>
                    <a:pt x="16" y="167"/>
                    <a:pt x="17" y="165"/>
                    <a:pt x="16" y="163"/>
                  </a:cubicBezTo>
                  <a:cubicBezTo>
                    <a:pt x="15" y="162"/>
                    <a:pt x="14" y="161"/>
                    <a:pt x="13" y="161"/>
                  </a:cubicBezTo>
                  <a:cubicBezTo>
                    <a:pt x="13" y="161"/>
                    <a:pt x="12" y="160"/>
                    <a:pt x="12" y="160"/>
                  </a:cubicBezTo>
                  <a:cubicBezTo>
                    <a:pt x="11" y="160"/>
                    <a:pt x="10" y="161"/>
                    <a:pt x="10" y="161"/>
                  </a:cubicBezTo>
                  <a:close/>
                  <a:moveTo>
                    <a:pt x="45" y="142"/>
                  </a:moveTo>
                  <a:cubicBezTo>
                    <a:pt x="44" y="144"/>
                    <a:pt x="42" y="146"/>
                    <a:pt x="40" y="147"/>
                  </a:cubicBezTo>
                  <a:cubicBezTo>
                    <a:pt x="40" y="147"/>
                    <a:pt x="40" y="147"/>
                    <a:pt x="40" y="148"/>
                  </a:cubicBezTo>
                  <a:cubicBezTo>
                    <a:pt x="38" y="149"/>
                    <a:pt x="38" y="152"/>
                    <a:pt x="40" y="154"/>
                  </a:cubicBezTo>
                  <a:cubicBezTo>
                    <a:pt x="40" y="154"/>
                    <a:pt x="41" y="155"/>
                    <a:pt x="43" y="155"/>
                  </a:cubicBezTo>
                  <a:cubicBezTo>
                    <a:pt x="44" y="155"/>
                    <a:pt x="45" y="154"/>
                    <a:pt x="46" y="154"/>
                  </a:cubicBezTo>
                  <a:cubicBezTo>
                    <a:pt x="46" y="154"/>
                    <a:pt x="46" y="153"/>
                    <a:pt x="46" y="153"/>
                  </a:cubicBezTo>
                  <a:cubicBezTo>
                    <a:pt x="47" y="153"/>
                    <a:pt x="47" y="153"/>
                    <a:pt x="47" y="152"/>
                  </a:cubicBezTo>
                  <a:cubicBezTo>
                    <a:pt x="48" y="152"/>
                    <a:pt x="48" y="152"/>
                    <a:pt x="48" y="152"/>
                  </a:cubicBezTo>
                  <a:cubicBezTo>
                    <a:pt x="49" y="150"/>
                    <a:pt x="50" y="149"/>
                    <a:pt x="51" y="148"/>
                  </a:cubicBezTo>
                  <a:cubicBezTo>
                    <a:pt x="52" y="147"/>
                    <a:pt x="53" y="146"/>
                    <a:pt x="53" y="145"/>
                  </a:cubicBezTo>
                  <a:cubicBezTo>
                    <a:pt x="53" y="144"/>
                    <a:pt x="52" y="143"/>
                    <a:pt x="51" y="142"/>
                  </a:cubicBezTo>
                  <a:cubicBezTo>
                    <a:pt x="51" y="141"/>
                    <a:pt x="50" y="141"/>
                    <a:pt x="48" y="141"/>
                  </a:cubicBezTo>
                  <a:cubicBezTo>
                    <a:pt x="47" y="141"/>
                    <a:pt x="46" y="141"/>
                    <a:pt x="45" y="142"/>
                  </a:cubicBezTo>
                  <a:close/>
                  <a:moveTo>
                    <a:pt x="48" y="114"/>
                  </a:moveTo>
                  <a:cubicBezTo>
                    <a:pt x="47" y="115"/>
                    <a:pt x="46" y="115"/>
                    <a:pt x="46" y="116"/>
                  </a:cubicBezTo>
                  <a:cubicBezTo>
                    <a:pt x="45" y="118"/>
                    <a:pt x="44" y="119"/>
                    <a:pt x="43" y="121"/>
                  </a:cubicBezTo>
                  <a:cubicBezTo>
                    <a:pt x="43" y="121"/>
                    <a:pt x="42" y="122"/>
                    <a:pt x="41" y="123"/>
                  </a:cubicBezTo>
                  <a:cubicBezTo>
                    <a:pt x="41" y="123"/>
                    <a:pt x="41" y="124"/>
                    <a:pt x="40" y="124"/>
                  </a:cubicBezTo>
                  <a:cubicBezTo>
                    <a:pt x="39" y="125"/>
                    <a:pt x="39" y="126"/>
                    <a:pt x="39" y="127"/>
                  </a:cubicBezTo>
                  <a:cubicBezTo>
                    <a:pt x="39" y="128"/>
                    <a:pt x="39" y="130"/>
                    <a:pt x="40" y="130"/>
                  </a:cubicBezTo>
                  <a:cubicBezTo>
                    <a:pt x="41" y="131"/>
                    <a:pt x="42" y="132"/>
                    <a:pt x="43" y="132"/>
                  </a:cubicBezTo>
                  <a:cubicBezTo>
                    <a:pt x="44" y="132"/>
                    <a:pt x="46" y="131"/>
                    <a:pt x="46" y="130"/>
                  </a:cubicBezTo>
                  <a:cubicBezTo>
                    <a:pt x="47" y="130"/>
                    <a:pt x="47" y="129"/>
                    <a:pt x="48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49" y="128"/>
                    <a:pt x="49" y="128"/>
                    <a:pt x="49" y="127"/>
                  </a:cubicBezTo>
                  <a:cubicBezTo>
                    <a:pt x="50" y="125"/>
                    <a:pt x="52" y="123"/>
                    <a:pt x="53" y="121"/>
                  </a:cubicBezTo>
                  <a:cubicBezTo>
                    <a:pt x="54" y="120"/>
                    <a:pt x="54" y="118"/>
                    <a:pt x="54" y="117"/>
                  </a:cubicBezTo>
                  <a:cubicBezTo>
                    <a:pt x="53" y="116"/>
                    <a:pt x="53" y="115"/>
                    <a:pt x="52" y="115"/>
                  </a:cubicBezTo>
                  <a:cubicBezTo>
                    <a:pt x="51" y="114"/>
                    <a:pt x="50" y="114"/>
                    <a:pt x="50" y="114"/>
                  </a:cubicBezTo>
                  <a:cubicBezTo>
                    <a:pt x="49" y="114"/>
                    <a:pt x="49" y="114"/>
                    <a:pt x="48" y="114"/>
                  </a:cubicBezTo>
                  <a:close/>
                  <a:moveTo>
                    <a:pt x="67" y="105"/>
                  </a:moveTo>
                  <a:cubicBezTo>
                    <a:pt x="67" y="106"/>
                    <a:pt x="66" y="108"/>
                    <a:pt x="66" y="109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1"/>
                    <a:pt x="65" y="112"/>
                    <a:pt x="65" y="113"/>
                  </a:cubicBezTo>
                  <a:cubicBezTo>
                    <a:pt x="65" y="114"/>
                    <a:pt x="66" y="115"/>
                    <a:pt x="67" y="115"/>
                  </a:cubicBezTo>
                  <a:cubicBezTo>
                    <a:pt x="68" y="116"/>
                    <a:pt x="69" y="116"/>
                    <a:pt x="70" y="116"/>
                  </a:cubicBezTo>
                  <a:cubicBezTo>
                    <a:pt x="71" y="115"/>
                    <a:pt x="73" y="115"/>
                    <a:pt x="73" y="114"/>
                  </a:cubicBezTo>
                  <a:cubicBezTo>
                    <a:pt x="74" y="112"/>
                    <a:pt x="75" y="109"/>
                    <a:pt x="75" y="107"/>
                  </a:cubicBezTo>
                  <a:cubicBezTo>
                    <a:pt x="76" y="105"/>
                    <a:pt x="75" y="103"/>
                    <a:pt x="72" y="102"/>
                  </a:cubicBezTo>
                  <a:cubicBezTo>
                    <a:pt x="72" y="102"/>
                    <a:pt x="72" y="102"/>
                    <a:pt x="71" y="102"/>
                  </a:cubicBezTo>
                  <a:cubicBezTo>
                    <a:pt x="69" y="102"/>
                    <a:pt x="68" y="103"/>
                    <a:pt x="67" y="105"/>
                  </a:cubicBezTo>
                  <a:close/>
                  <a:moveTo>
                    <a:pt x="68" y="65"/>
                  </a:moveTo>
                  <a:cubicBezTo>
                    <a:pt x="67" y="66"/>
                    <a:pt x="67" y="67"/>
                    <a:pt x="67" y="68"/>
                  </a:cubicBezTo>
                  <a:cubicBezTo>
                    <a:pt x="67" y="70"/>
                    <a:pt x="66" y="71"/>
                    <a:pt x="66" y="73"/>
                  </a:cubicBezTo>
                  <a:cubicBezTo>
                    <a:pt x="66" y="73"/>
                    <a:pt x="66" y="73"/>
                    <a:pt x="66" y="74"/>
                  </a:cubicBezTo>
                  <a:cubicBezTo>
                    <a:pt x="66" y="74"/>
                    <a:pt x="66" y="75"/>
                    <a:pt x="66" y="75"/>
                  </a:cubicBezTo>
                  <a:cubicBezTo>
                    <a:pt x="66" y="76"/>
                    <a:pt x="66" y="77"/>
                    <a:pt x="67" y="77"/>
                  </a:cubicBezTo>
                  <a:cubicBezTo>
                    <a:pt x="67" y="78"/>
                    <a:pt x="68" y="79"/>
                    <a:pt x="69" y="79"/>
                  </a:cubicBezTo>
                  <a:cubicBezTo>
                    <a:pt x="70" y="79"/>
                    <a:pt x="71" y="79"/>
                    <a:pt x="72" y="79"/>
                  </a:cubicBezTo>
                  <a:cubicBezTo>
                    <a:pt x="73" y="78"/>
                    <a:pt x="74" y="77"/>
                    <a:pt x="74" y="76"/>
                  </a:cubicBezTo>
                  <a:cubicBezTo>
                    <a:pt x="74" y="76"/>
                    <a:pt x="75" y="75"/>
                    <a:pt x="75" y="75"/>
                  </a:cubicBezTo>
                  <a:cubicBezTo>
                    <a:pt x="75" y="75"/>
                    <a:pt x="75" y="74"/>
                    <a:pt x="75" y="74"/>
                  </a:cubicBezTo>
                  <a:cubicBezTo>
                    <a:pt x="75" y="74"/>
                    <a:pt x="75" y="73"/>
                    <a:pt x="75" y="73"/>
                  </a:cubicBezTo>
                  <a:cubicBezTo>
                    <a:pt x="75" y="71"/>
                    <a:pt x="75" y="70"/>
                    <a:pt x="75" y="68"/>
                  </a:cubicBezTo>
                  <a:cubicBezTo>
                    <a:pt x="75" y="67"/>
                    <a:pt x="75" y="66"/>
                    <a:pt x="74" y="65"/>
                  </a:cubicBezTo>
                  <a:cubicBezTo>
                    <a:pt x="73" y="64"/>
                    <a:pt x="72" y="64"/>
                    <a:pt x="71" y="64"/>
                  </a:cubicBezTo>
                  <a:cubicBezTo>
                    <a:pt x="70" y="64"/>
                    <a:pt x="69" y="64"/>
                    <a:pt x="68" y="65"/>
                  </a:cubicBezTo>
                  <a:close/>
                  <a:moveTo>
                    <a:pt x="49" y="47"/>
                  </a:moveTo>
                  <a:cubicBezTo>
                    <a:pt x="49" y="47"/>
                    <a:pt x="49" y="47"/>
                    <a:pt x="49" y="48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49" y="47"/>
                    <a:pt x="49" y="47"/>
                    <a:pt x="49" y="47"/>
                  </a:cubicBezTo>
                  <a:close/>
                  <a:moveTo>
                    <a:pt x="51" y="38"/>
                  </a:moveTo>
                  <a:cubicBezTo>
                    <a:pt x="50" y="39"/>
                    <a:pt x="50" y="40"/>
                    <a:pt x="50" y="41"/>
                  </a:cubicBezTo>
                  <a:cubicBezTo>
                    <a:pt x="50" y="43"/>
                    <a:pt x="49" y="45"/>
                    <a:pt x="49" y="47"/>
                  </a:cubicBezTo>
                  <a:cubicBezTo>
                    <a:pt x="49" y="47"/>
                    <a:pt x="49" y="48"/>
                    <a:pt x="49" y="48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50"/>
                    <a:pt x="49" y="51"/>
                    <a:pt x="49" y="52"/>
                  </a:cubicBezTo>
                  <a:cubicBezTo>
                    <a:pt x="50" y="53"/>
                    <a:pt x="51" y="53"/>
                    <a:pt x="52" y="54"/>
                  </a:cubicBezTo>
                  <a:cubicBezTo>
                    <a:pt x="53" y="54"/>
                    <a:pt x="54" y="54"/>
                    <a:pt x="55" y="53"/>
                  </a:cubicBezTo>
                  <a:cubicBezTo>
                    <a:pt x="56" y="53"/>
                    <a:pt x="57" y="52"/>
                    <a:pt x="57" y="51"/>
                  </a:cubicBezTo>
                  <a:cubicBezTo>
                    <a:pt x="57" y="50"/>
                    <a:pt x="58" y="49"/>
                    <a:pt x="58" y="48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3"/>
                    <a:pt x="58" y="41"/>
                  </a:cubicBezTo>
                  <a:cubicBezTo>
                    <a:pt x="58" y="40"/>
                    <a:pt x="58" y="39"/>
                    <a:pt x="57" y="38"/>
                  </a:cubicBezTo>
                  <a:cubicBezTo>
                    <a:pt x="56" y="37"/>
                    <a:pt x="55" y="37"/>
                    <a:pt x="54" y="37"/>
                  </a:cubicBezTo>
                  <a:cubicBezTo>
                    <a:pt x="53" y="37"/>
                    <a:pt x="52" y="37"/>
                    <a:pt x="51" y="38"/>
                  </a:cubicBezTo>
                  <a:close/>
                  <a:moveTo>
                    <a:pt x="72" y="24"/>
                  </a:moveTo>
                  <a:cubicBezTo>
                    <a:pt x="69" y="24"/>
                    <a:pt x="68" y="27"/>
                    <a:pt x="69" y="29"/>
                  </a:cubicBezTo>
                  <a:cubicBezTo>
                    <a:pt x="69" y="30"/>
                    <a:pt x="69" y="31"/>
                    <a:pt x="69" y="33"/>
                  </a:cubicBezTo>
                  <a:cubicBezTo>
                    <a:pt x="69" y="34"/>
                    <a:pt x="70" y="35"/>
                    <a:pt x="70" y="36"/>
                  </a:cubicBezTo>
                  <a:cubicBezTo>
                    <a:pt x="70" y="37"/>
                    <a:pt x="70" y="37"/>
                    <a:pt x="70" y="38"/>
                  </a:cubicBezTo>
                  <a:cubicBezTo>
                    <a:pt x="70" y="39"/>
                    <a:pt x="70" y="40"/>
                    <a:pt x="71" y="41"/>
                  </a:cubicBezTo>
                  <a:cubicBezTo>
                    <a:pt x="72" y="42"/>
                    <a:pt x="73" y="42"/>
                    <a:pt x="74" y="42"/>
                  </a:cubicBezTo>
                  <a:cubicBezTo>
                    <a:pt x="75" y="42"/>
                    <a:pt x="76" y="42"/>
                    <a:pt x="77" y="41"/>
                  </a:cubicBezTo>
                  <a:cubicBezTo>
                    <a:pt x="78" y="40"/>
                    <a:pt x="78" y="39"/>
                    <a:pt x="78" y="38"/>
                  </a:cubicBezTo>
                  <a:cubicBezTo>
                    <a:pt x="78" y="37"/>
                    <a:pt x="78" y="37"/>
                    <a:pt x="78" y="36"/>
                  </a:cubicBezTo>
                  <a:cubicBezTo>
                    <a:pt x="78" y="36"/>
                    <a:pt x="78" y="35"/>
                    <a:pt x="78" y="35"/>
                  </a:cubicBezTo>
                  <a:cubicBezTo>
                    <a:pt x="78" y="35"/>
                    <a:pt x="78" y="34"/>
                    <a:pt x="78" y="34"/>
                  </a:cubicBezTo>
                  <a:cubicBezTo>
                    <a:pt x="78" y="32"/>
                    <a:pt x="78" y="29"/>
                    <a:pt x="77" y="27"/>
                  </a:cubicBezTo>
                  <a:cubicBezTo>
                    <a:pt x="76" y="25"/>
                    <a:pt x="75" y="23"/>
                    <a:pt x="73" y="23"/>
                  </a:cubicBezTo>
                  <a:cubicBezTo>
                    <a:pt x="72" y="23"/>
                    <a:pt x="72" y="24"/>
                    <a:pt x="72" y="24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1" name="文本框 30"/>
            <p:cNvSpPr txBox="1"/>
            <p:nvPr>
              <p:custDataLst>
                <p:tags r:id="rId31"/>
              </p:custDataLst>
            </p:nvPr>
          </p:nvSpPr>
          <p:spPr>
            <a:xfrm>
              <a:off x="5520" y="3281"/>
              <a:ext cx="740" cy="63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lt1"/>
                  </a:solidFill>
                  <a:latin typeface="微软雅黑"/>
                  <a:ea typeface="微软雅黑"/>
                  <a:cs typeface="Arial" panose="020B0604020202020204" pitchFamily="34" charset="0"/>
                </a:rPr>
                <a:t>01</a:t>
              </a:r>
            </a:p>
          </p:txBody>
        </p:sp>
      </p:grpSp>
      <p:sp>
        <p:nvSpPr>
          <p:cNvPr id="35" name="文本框 34"/>
          <p:cNvSpPr txBox="1"/>
          <p:nvPr>
            <p:custDataLst>
              <p:tags r:id="rId8"/>
            </p:custDataLst>
          </p:nvPr>
        </p:nvSpPr>
        <p:spPr>
          <a:xfrm>
            <a:off x="1187293" y="3079324"/>
            <a:ext cx="10095393" cy="73758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sz="2400" b="1" spc="150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</a:rPr>
              <a:t>③作者运用动作描写，写出债主来临时和离开后米考伯先生的一系列动作，说明他是一个乐观积极的乐天派；</a:t>
            </a:r>
          </a:p>
        </p:txBody>
      </p:sp>
      <p:grpSp>
        <p:nvGrpSpPr>
          <p:cNvPr id="75" name="组合 74"/>
          <p:cNvGrpSpPr/>
          <p:nvPr>
            <p:custDataLst>
              <p:tags r:id="rId9"/>
            </p:custDataLst>
          </p:nvPr>
        </p:nvGrpSpPr>
        <p:grpSpPr>
          <a:xfrm>
            <a:off x="117972" y="3065736"/>
            <a:ext cx="1005463" cy="1687548"/>
            <a:chOff x="5492" y="3263"/>
            <a:chExt cx="740" cy="1242"/>
          </a:xfrm>
        </p:grpSpPr>
        <p:sp>
          <p:nvSpPr>
            <p:cNvPr id="77" name="Freeform 148"/>
            <p:cNvSpPr/>
            <p:nvPr>
              <p:custDataLst>
                <p:tags r:id="rId20"/>
              </p:custDataLst>
            </p:nvPr>
          </p:nvSpPr>
          <p:spPr bwMode="auto">
            <a:xfrm rot="20940000">
              <a:off x="5880" y="3942"/>
              <a:ext cx="153" cy="563"/>
            </a:xfrm>
            <a:custGeom>
              <a:avLst/>
              <a:gdLst>
                <a:gd name="T0" fmla="*/ 16 w 51"/>
                <a:gd name="T1" fmla="*/ 4 h 495"/>
                <a:gd name="T2" fmla="*/ 19 w 51"/>
                <a:gd name="T3" fmla="*/ 0 h 495"/>
                <a:gd name="T4" fmla="*/ 23 w 51"/>
                <a:gd name="T5" fmla="*/ 3 h 495"/>
                <a:gd name="T6" fmla="*/ 26 w 51"/>
                <a:gd name="T7" fmla="*/ 88 h 495"/>
                <a:gd name="T8" fmla="*/ 12 w 51"/>
                <a:gd name="T9" fmla="*/ 172 h 495"/>
                <a:gd name="T10" fmla="*/ 19 w 51"/>
                <a:gd name="T11" fmla="*/ 227 h 495"/>
                <a:gd name="T12" fmla="*/ 29 w 51"/>
                <a:gd name="T13" fmla="*/ 264 h 495"/>
                <a:gd name="T14" fmla="*/ 21 w 51"/>
                <a:gd name="T15" fmla="*/ 312 h 495"/>
                <a:gd name="T16" fmla="*/ 15 w 51"/>
                <a:gd name="T17" fmla="*/ 354 h 495"/>
                <a:gd name="T18" fmla="*/ 21 w 51"/>
                <a:gd name="T19" fmla="*/ 369 h 495"/>
                <a:gd name="T20" fmla="*/ 22 w 51"/>
                <a:gd name="T21" fmla="*/ 493 h 495"/>
                <a:gd name="T22" fmla="*/ 17 w 51"/>
                <a:gd name="T23" fmla="*/ 494 h 495"/>
                <a:gd name="T24" fmla="*/ 16 w 51"/>
                <a:gd name="T25" fmla="*/ 489 h 495"/>
                <a:gd name="T26" fmla="*/ 14 w 51"/>
                <a:gd name="T27" fmla="*/ 372 h 495"/>
                <a:gd name="T28" fmla="*/ 8 w 51"/>
                <a:gd name="T29" fmla="*/ 356 h 495"/>
                <a:gd name="T30" fmla="*/ 14 w 51"/>
                <a:gd name="T31" fmla="*/ 310 h 495"/>
                <a:gd name="T32" fmla="*/ 22 w 51"/>
                <a:gd name="T33" fmla="*/ 265 h 495"/>
                <a:gd name="T34" fmla="*/ 13 w 51"/>
                <a:gd name="T35" fmla="*/ 230 h 495"/>
                <a:gd name="T36" fmla="*/ 5 w 51"/>
                <a:gd name="T37" fmla="*/ 171 h 495"/>
                <a:gd name="T38" fmla="*/ 19 w 51"/>
                <a:gd name="T39" fmla="*/ 87 h 495"/>
                <a:gd name="T40" fmla="*/ 16 w 51"/>
                <a:gd name="T41" fmla="*/ 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1" h="495">
                  <a:moveTo>
                    <a:pt x="16" y="4"/>
                  </a:moveTo>
                  <a:cubicBezTo>
                    <a:pt x="16" y="2"/>
                    <a:pt x="17" y="1"/>
                    <a:pt x="19" y="0"/>
                  </a:cubicBezTo>
                  <a:cubicBezTo>
                    <a:pt x="21" y="0"/>
                    <a:pt x="23" y="1"/>
                    <a:pt x="23" y="3"/>
                  </a:cubicBezTo>
                  <a:cubicBezTo>
                    <a:pt x="28" y="34"/>
                    <a:pt x="28" y="61"/>
                    <a:pt x="26" y="88"/>
                  </a:cubicBezTo>
                  <a:cubicBezTo>
                    <a:pt x="24" y="115"/>
                    <a:pt x="19" y="142"/>
                    <a:pt x="12" y="172"/>
                  </a:cubicBezTo>
                  <a:cubicBezTo>
                    <a:pt x="7" y="196"/>
                    <a:pt x="13" y="211"/>
                    <a:pt x="19" y="227"/>
                  </a:cubicBezTo>
                  <a:cubicBezTo>
                    <a:pt x="24" y="238"/>
                    <a:pt x="28" y="250"/>
                    <a:pt x="29" y="264"/>
                  </a:cubicBezTo>
                  <a:cubicBezTo>
                    <a:pt x="31" y="284"/>
                    <a:pt x="25" y="299"/>
                    <a:pt x="21" y="312"/>
                  </a:cubicBezTo>
                  <a:cubicBezTo>
                    <a:pt x="16" y="326"/>
                    <a:pt x="11" y="339"/>
                    <a:pt x="15" y="354"/>
                  </a:cubicBezTo>
                  <a:cubicBezTo>
                    <a:pt x="16" y="358"/>
                    <a:pt x="18" y="363"/>
                    <a:pt x="21" y="369"/>
                  </a:cubicBezTo>
                  <a:cubicBezTo>
                    <a:pt x="32" y="396"/>
                    <a:pt x="51" y="442"/>
                    <a:pt x="22" y="493"/>
                  </a:cubicBezTo>
                  <a:cubicBezTo>
                    <a:pt x="21" y="495"/>
                    <a:pt x="19" y="495"/>
                    <a:pt x="17" y="494"/>
                  </a:cubicBezTo>
                  <a:cubicBezTo>
                    <a:pt x="16" y="493"/>
                    <a:pt x="15" y="491"/>
                    <a:pt x="16" y="489"/>
                  </a:cubicBezTo>
                  <a:cubicBezTo>
                    <a:pt x="43" y="441"/>
                    <a:pt x="25" y="398"/>
                    <a:pt x="14" y="372"/>
                  </a:cubicBezTo>
                  <a:cubicBezTo>
                    <a:pt x="12" y="365"/>
                    <a:pt x="9" y="360"/>
                    <a:pt x="8" y="356"/>
                  </a:cubicBezTo>
                  <a:cubicBezTo>
                    <a:pt x="4" y="338"/>
                    <a:pt x="9" y="325"/>
                    <a:pt x="14" y="310"/>
                  </a:cubicBezTo>
                  <a:cubicBezTo>
                    <a:pt x="19" y="297"/>
                    <a:pt x="24" y="283"/>
                    <a:pt x="22" y="265"/>
                  </a:cubicBezTo>
                  <a:cubicBezTo>
                    <a:pt x="21" y="251"/>
                    <a:pt x="17" y="240"/>
                    <a:pt x="13" y="230"/>
                  </a:cubicBezTo>
                  <a:cubicBezTo>
                    <a:pt x="6" y="213"/>
                    <a:pt x="0" y="196"/>
                    <a:pt x="5" y="171"/>
                  </a:cubicBezTo>
                  <a:cubicBezTo>
                    <a:pt x="12" y="141"/>
                    <a:pt x="17" y="114"/>
                    <a:pt x="19" y="87"/>
                  </a:cubicBezTo>
                  <a:cubicBezTo>
                    <a:pt x="21" y="61"/>
                    <a:pt x="21" y="34"/>
                    <a:pt x="16" y="4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8" name="Freeform 149"/>
            <p:cNvSpPr>
              <a:spLocks noEditPoints="1"/>
            </p:cNvSpPr>
            <p:nvPr>
              <p:custDataLst>
                <p:tags r:id="rId21"/>
              </p:custDataLst>
            </p:nvPr>
          </p:nvSpPr>
          <p:spPr bwMode="auto">
            <a:xfrm rot="20940000">
              <a:off x="5764" y="3894"/>
              <a:ext cx="304" cy="243"/>
            </a:xfrm>
            <a:custGeom>
              <a:avLst/>
              <a:gdLst>
                <a:gd name="T0" fmla="*/ 9 w 102"/>
                <a:gd name="T1" fmla="*/ 65 h 81"/>
                <a:gd name="T2" fmla="*/ 9 w 102"/>
                <a:gd name="T3" fmla="*/ 64 h 81"/>
                <a:gd name="T4" fmla="*/ 9 w 102"/>
                <a:gd name="T5" fmla="*/ 65 h 81"/>
                <a:gd name="T6" fmla="*/ 9 w 102"/>
                <a:gd name="T7" fmla="*/ 65 h 81"/>
                <a:gd name="T8" fmla="*/ 32 w 102"/>
                <a:gd name="T9" fmla="*/ 49 h 81"/>
                <a:gd name="T10" fmla="*/ 32 w 102"/>
                <a:gd name="T11" fmla="*/ 49 h 81"/>
                <a:gd name="T12" fmla="*/ 32 w 102"/>
                <a:gd name="T13" fmla="*/ 49 h 81"/>
                <a:gd name="T14" fmla="*/ 51 w 102"/>
                <a:gd name="T15" fmla="*/ 1 h 81"/>
                <a:gd name="T16" fmla="*/ 51 w 102"/>
                <a:gd name="T17" fmla="*/ 1 h 81"/>
                <a:gd name="T18" fmla="*/ 51 w 102"/>
                <a:gd name="T19" fmla="*/ 1 h 81"/>
                <a:gd name="T20" fmla="*/ 57 w 102"/>
                <a:gd name="T21" fmla="*/ 0 h 81"/>
                <a:gd name="T22" fmla="*/ 51 w 102"/>
                <a:gd name="T23" fmla="*/ 1 h 81"/>
                <a:gd name="T24" fmla="*/ 51 w 102"/>
                <a:gd name="T25" fmla="*/ 1 h 81"/>
                <a:gd name="T26" fmla="*/ 51 w 102"/>
                <a:gd name="T27" fmla="*/ 1 h 81"/>
                <a:gd name="T28" fmla="*/ 50 w 102"/>
                <a:gd name="T29" fmla="*/ 1 h 81"/>
                <a:gd name="T30" fmla="*/ 51 w 102"/>
                <a:gd name="T31" fmla="*/ 1 h 81"/>
                <a:gd name="T32" fmla="*/ 45 w 102"/>
                <a:gd name="T33" fmla="*/ 2 h 81"/>
                <a:gd name="T34" fmla="*/ 42 w 102"/>
                <a:gd name="T35" fmla="*/ 2 h 81"/>
                <a:gd name="T36" fmla="*/ 39 w 102"/>
                <a:gd name="T37" fmla="*/ 2 h 81"/>
                <a:gd name="T38" fmla="*/ 33 w 102"/>
                <a:gd name="T39" fmla="*/ 3 h 81"/>
                <a:gd name="T40" fmla="*/ 28 w 102"/>
                <a:gd name="T41" fmla="*/ 8 h 81"/>
                <a:gd name="T42" fmla="*/ 27 w 102"/>
                <a:gd name="T43" fmla="*/ 9 h 81"/>
                <a:gd name="T44" fmla="*/ 27 w 102"/>
                <a:gd name="T45" fmla="*/ 11 h 81"/>
                <a:gd name="T46" fmla="*/ 22 w 102"/>
                <a:gd name="T47" fmla="*/ 17 h 81"/>
                <a:gd name="T48" fmla="*/ 12 w 102"/>
                <a:gd name="T49" fmla="*/ 31 h 81"/>
                <a:gd name="T50" fmla="*/ 6 w 102"/>
                <a:gd name="T51" fmla="*/ 43 h 81"/>
                <a:gd name="T52" fmla="*/ 1 w 102"/>
                <a:gd name="T53" fmla="*/ 55 h 81"/>
                <a:gd name="T54" fmla="*/ 0 w 102"/>
                <a:gd name="T55" fmla="*/ 62 h 81"/>
                <a:gd name="T56" fmla="*/ 1 w 102"/>
                <a:gd name="T57" fmla="*/ 68 h 81"/>
                <a:gd name="T58" fmla="*/ 5 w 102"/>
                <a:gd name="T59" fmla="*/ 72 h 81"/>
                <a:gd name="T60" fmla="*/ 10 w 102"/>
                <a:gd name="T61" fmla="*/ 74 h 81"/>
                <a:gd name="T62" fmla="*/ 28 w 102"/>
                <a:gd name="T63" fmla="*/ 66 h 81"/>
                <a:gd name="T64" fmla="*/ 41 w 102"/>
                <a:gd name="T65" fmla="*/ 52 h 81"/>
                <a:gd name="T66" fmla="*/ 41 w 102"/>
                <a:gd name="T67" fmla="*/ 51 h 81"/>
                <a:gd name="T68" fmla="*/ 43 w 102"/>
                <a:gd name="T69" fmla="*/ 62 h 81"/>
                <a:gd name="T70" fmla="*/ 47 w 102"/>
                <a:gd name="T71" fmla="*/ 73 h 81"/>
                <a:gd name="T72" fmla="*/ 56 w 102"/>
                <a:gd name="T73" fmla="*/ 80 h 81"/>
                <a:gd name="T74" fmla="*/ 59 w 102"/>
                <a:gd name="T75" fmla="*/ 81 h 81"/>
                <a:gd name="T76" fmla="*/ 62 w 102"/>
                <a:gd name="T77" fmla="*/ 80 h 81"/>
                <a:gd name="T78" fmla="*/ 65 w 102"/>
                <a:gd name="T79" fmla="*/ 80 h 81"/>
                <a:gd name="T80" fmla="*/ 67 w 102"/>
                <a:gd name="T81" fmla="*/ 78 h 81"/>
                <a:gd name="T82" fmla="*/ 69 w 102"/>
                <a:gd name="T83" fmla="*/ 76 h 81"/>
                <a:gd name="T84" fmla="*/ 70 w 102"/>
                <a:gd name="T85" fmla="*/ 74 h 81"/>
                <a:gd name="T86" fmla="*/ 72 w 102"/>
                <a:gd name="T87" fmla="*/ 69 h 81"/>
                <a:gd name="T88" fmla="*/ 73 w 102"/>
                <a:gd name="T89" fmla="*/ 59 h 81"/>
                <a:gd name="T90" fmla="*/ 81 w 102"/>
                <a:gd name="T91" fmla="*/ 67 h 81"/>
                <a:gd name="T92" fmla="*/ 92 w 102"/>
                <a:gd name="T93" fmla="*/ 69 h 81"/>
                <a:gd name="T94" fmla="*/ 98 w 102"/>
                <a:gd name="T95" fmla="*/ 65 h 81"/>
                <a:gd name="T96" fmla="*/ 101 w 102"/>
                <a:gd name="T97" fmla="*/ 60 h 81"/>
                <a:gd name="T98" fmla="*/ 102 w 102"/>
                <a:gd name="T99" fmla="*/ 55 h 81"/>
                <a:gd name="T100" fmla="*/ 101 w 102"/>
                <a:gd name="T101" fmla="*/ 49 h 81"/>
                <a:gd name="T102" fmla="*/ 97 w 102"/>
                <a:gd name="T103" fmla="*/ 38 h 81"/>
                <a:gd name="T104" fmla="*/ 84 w 102"/>
                <a:gd name="T105" fmla="*/ 16 h 81"/>
                <a:gd name="T106" fmla="*/ 79 w 102"/>
                <a:gd name="T107" fmla="*/ 10 h 81"/>
                <a:gd name="T108" fmla="*/ 73 w 102"/>
                <a:gd name="T109" fmla="*/ 4 h 81"/>
                <a:gd name="T110" fmla="*/ 68 w 102"/>
                <a:gd name="T111" fmla="*/ 1 h 81"/>
                <a:gd name="T112" fmla="*/ 62 w 102"/>
                <a:gd name="T113" fmla="*/ 0 h 81"/>
                <a:gd name="T114" fmla="*/ 61 w 102"/>
                <a:gd name="T115" fmla="*/ 0 h 81"/>
                <a:gd name="T116" fmla="*/ 57 w 102"/>
                <a:gd name="T1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81">
                  <a:moveTo>
                    <a:pt x="9" y="65"/>
                  </a:moveTo>
                  <a:cubicBezTo>
                    <a:pt x="9" y="65"/>
                    <a:pt x="9" y="65"/>
                    <a:pt x="9" y="64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lose/>
                  <a:moveTo>
                    <a:pt x="32" y="49"/>
                  </a:moveTo>
                  <a:cubicBezTo>
                    <a:pt x="32" y="49"/>
                    <a:pt x="32" y="49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lose/>
                  <a:moveTo>
                    <a:pt x="51" y="1"/>
                  </a:move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lose/>
                  <a:moveTo>
                    <a:pt x="57" y="0"/>
                  </a:moveTo>
                  <a:cubicBezTo>
                    <a:pt x="55" y="1"/>
                    <a:pt x="53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0" y="1"/>
                    <a:pt x="50" y="1"/>
                  </a:cubicBezTo>
                  <a:cubicBezTo>
                    <a:pt x="50" y="1"/>
                    <a:pt x="51" y="1"/>
                    <a:pt x="51" y="1"/>
                  </a:cubicBezTo>
                  <a:cubicBezTo>
                    <a:pt x="49" y="1"/>
                    <a:pt x="47" y="2"/>
                    <a:pt x="45" y="2"/>
                  </a:cubicBezTo>
                  <a:cubicBezTo>
                    <a:pt x="44" y="2"/>
                    <a:pt x="43" y="2"/>
                    <a:pt x="42" y="2"/>
                  </a:cubicBezTo>
                  <a:cubicBezTo>
                    <a:pt x="41" y="2"/>
                    <a:pt x="40" y="2"/>
                    <a:pt x="39" y="2"/>
                  </a:cubicBezTo>
                  <a:cubicBezTo>
                    <a:pt x="37" y="2"/>
                    <a:pt x="35" y="2"/>
                    <a:pt x="33" y="3"/>
                  </a:cubicBezTo>
                  <a:cubicBezTo>
                    <a:pt x="31" y="4"/>
                    <a:pt x="29" y="6"/>
                    <a:pt x="28" y="8"/>
                  </a:cubicBezTo>
                  <a:cubicBezTo>
                    <a:pt x="28" y="8"/>
                    <a:pt x="27" y="9"/>
                    <a:pt x="27" y="9"/>
                  </a:cubicBezTo>
                  <a:cubicBezTo>
                    <a:pt x="27" y="10"/>
                    <a:pt x="27" y="10"/>
                    <a:pt x="27" y="11"/>
                  </a:cubicBezTo>
                  <a:cubicBezTo>
                    <a:pt x="25" y="13"/>
                    <a:pt x="24" y="15"/>
                    <a:pt x="22" y="17"/>
                  </a:cubicBezTo>
                  <a:cubicBezTo>
                    <a:pt x="18" y="21"/>
                    <a:pt x="15" y="26"/>
                    <a:pt x="12" y="31"/>
                  </a:cubicBezTo>
                  <a:cubicBezTo>
                    <a:pt x="10" y="35"/>
                    <a:pt x="8" y="39"/>
                    <a:pt x="6" y="43"/>
                  </a:cubicBezTo>
                  <a:cubicBezTo>
                    <a:pt x="4" y="47"/>
                    <a:pt x="3" y="51"/>
                    <a:pt x="1" y="55"/>
                  </a:cubicBezTo>
                  <a:cubicBezTo>
                    <a:pt x="1" y="57"/>
                    <a:pt x="0" y="59"/>
                    <a:pt x="0" y="62"/>
                  </a:cubicBezTo>
                  <a:cubicBezTo>
                    <a:pt x="0" y="64"/>
                    <a:pt x="0" y="66"/>
                    <a:pt x="1" y="68"/>
                  </a:cubicBezTo>
                  <a:cubicBezTo>
                    <a:pt x="2" y="70"/>
                    <a:pt x="4" y="71"/>
                    <a:pt x="5" y="72"/>
                  </a:cubicBezTo>
                  <a:cubicBezTo>
                    <a:pt x="6" y="73"/>
                    <a:pt x="8" y="74"/>
                    <a:pt x="10" y="74"/>
                  </a:cubicBezTo>
                  <a:cubicBezTo>
                    <a:pt x="17" y="76"/>
                    <a:pt x="23" y="71"/>
                    <a:pt x="28" y="66"/>
                  </a:cubicBezTo>
                  <a:cubicBezTo>
                    <a:pt x="33" y="62"/>
                    <a:pt x="37" y="57"/>
                    <a:pt x="41" y="52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2" y="55"/>
                    <a:pt x="42" y="59"/>
                    <a:pt x="43" y="62"/>
                  </a:cubicBezTo>
                  <a:cubicBezTo>
                    <a:pt x="44" y="66"/>
                    <a:pt x="45" y="70"/>
                    <a:pt x="47" y="73"/>
                  </a:cubicBezTo>
                  <a:cubicBezTo>
                    <a:pt x="49" y="77"/>
                    <a:pt x="52" y="79"/>
                    <a:pt x="56" y="80"/>
                  </a:cubicBezTo>
                  <a:cubicBezTo>
                    <a:pt x="57" y="81"/>
                    <a:pt x="58" y="81"/>
                    <a:pt x="59" y="81"/>
                  </a:cubicBezTo>
                  <a:cubicBezTo>
                    <a:pt x="60" y="81"/>
                    <a:pt x="61" y="81"/>
                    <a:pt x="62" y="80"/>
                  </a:cubicBezTo>
                  <a:cubicBezTo>
                    <a:pt x="63" y="80"/>
                    <a:pt x="64" y="80"/>
                    <a:pt x="65" y="80"/>
                  </a:cubicBezTo>
                  <a:cubicBezTo>
                    <a:pt x="66" y="79"/>
                    <a:pt x="66" y="78"/>
                    <a:pt x="67" y="78"/>
                  </a:cubicBezTo>
                  <a:cubicBezTo>
                    <a:pt x="68" y="77"/>
                    <a:pt x="68" y="77"/>
                    <a:pt x="69" y="76"/>
                  </a:cubicBezTo>
                  <a:cubicBezTo>
                    <a:pt x="69" y="75"/>
                    <a:pt x="70" y="75"/>
                    <a:pt x="70" y="74"/>
                  </a:cubicBezTo>
                  <a:cubicBezTo>
                    <a:pt x="71" y="72"/>
                    <a:pt x="71" y="71"/>
                    <a:pt x="72" y="69"/>
                  </a:cubicBezTo>
                  <a:cubicBezTo>
                    <a:pt x="72" y="66"/>
                    <a:pt x="73" y="62"/>
                    <a:pt x="73" y="59"/>
                  </a:cubicBezTo>
                  <a:cubicBezTo>
                    <a:pt x="75" y="62"/>
                    <a:pt x="78" y="65"/>
                    <a:pt x="81" y="67"/>
                  </a:cubicBezTo>
                  <a:cubicBezTo>
                    <a:pt x="84" y="69"/>
                    <a:pt x="89" y="70"/>
                    <a:pt x="92" y="69"/>
                  </a:cubicBezTo>
                  <a:cubicBezTo>
                    <a:pt x="94" y="68"/>
                    <a:pt x="96" y="67"/>
                    <a:pt x="98" y="65"/>
                  </a:cubicBezTo>
                  <a:cubicBezTo>
                    <a:pt x="99" y="64"/>
                    <a:pt x="100" y="62"/>
                    <a:pt x="101" y="60"/>
                  </a:cubicBezTo>
                  <a:cubicBezTo>
                    <a:pt x="101" y="59"/>
                    <a:pt x="102" y="57"/>
                    <a:pt x="102" y="55"/>
                  </a:cubicBezTo>
                  <a:cubicBezTo>
                    <a:pt x="102" y="53"/>
                    <a:pt x="101" y="51"/>
                    <a:pt x="101" y="49"/>
                  </a:cubicBezTo>
                  <a:cubicBezTo>
                    <a:pt x="101" y="45"/>
                    <a:pt x="99" y="41"/>
                    <a:pt x="97" y="38"/>
                  </a:cubicBezTo>
                  <a:cubicBezTo>
                    <a:pt x="94" y="30"/>
                    <a:pt x="89" y="23"/>
                    <a:pt x="84" y="16"/>
                  </a:cubicBezTo>
                  <a:cubicBezTo>
                    <a:pt x="83" y="14"/>
                    <a:pt x="81" y="12"/>
                    <a:pt x="79" y="10"/>
                  </a:cubicBezTo>
                  <a:cubicBezTo>
                    <a:pt x="77" y="8"/>
                    <a:pt x="75" y="6"/>
                    <a:pt x="73" y="4"/>
                  </a:cubicBezTo>
                  <a:cubicBezTo>
                    <a:pt x="71" y="3"/>
                    <a:pt x="70" y="2"/>
                    <a:pt x="68" y="1"/>
                  </a:cubicBezTo>
                  <a:cubicBezTo>
                    <a:pt x="66" y="0"/>
                    <a:pt x="64" y="0"/>
                    <a:pt x="62" y="0"/>
                  </a:cubicBezTo>
                  <a:cubicBezTo>
                    <a:pt x="62" y="0"/>
                    <a:pt x="61" y="0"/>
                    <a:pt x="61" y="0"/>
                  </a:cubicBezTo>
                  <a:cubicBezTo>
                    <a:pt x="59" y="0"/>
                    <a:pt x="58" y="0"/>
                    <a:pt x="57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9" name="Freeform 150"/>
            <p:cNvSpPr>
              <a:spLocks noEditPoints="1"/>
            </p:cNvSpPr>
            <p:nvPr>
              <p:custDataLst>
                <p:tags r:id="rId22"/>
              </p:custDataLst>
            </p:nvPr>
          </p:nvSpPr>
          <p:spPr bwMode="auto">
            <a:xfrm rot="20940000">
              <a:off x="5560" y="3263"/>
              <a:ext cx="617" cy="684"/>
            </a:xfrm>
            <a:custGeom>
              <a:avLst/>
              <a:gdLst>
                <a:gd name="T0" fmla="*/ 12 w 207"/>
                <a:gd name="T1" fmla="*/ 102 h 229"/>
                <a:gd name="T2" fmla="*/ 12 w 207"/>
                <a:gd name="T3" fmla="*/ 103 h 229"/>
                <a:gd name="T4" fmla="*/ 12 w 207"/>
                <a:gd name="T5" fmla="*/ 102 h 229"/>
                <a:gd name="T6" fmla="*/ 172 w 207"/>
                <a:gd name="T7" fmla="*/ 39 h 229"/>
                <a:gd name="T8" fmla="*/ 172 w 207"/>
                <a:gd name="T9" fmla="*/ 39 h 229"/>
                <a:gd name="T10" fmla="*/ 172 w 207"/>
                <a:gd name="T11" fmla="*/ 40 h 229"/>
                <a:gd name="T12" fmla="*/ 172 w 207"/>
                <a:gd name="T13" fmla="*/ 39 h 229"/>
                <a:gd name="T14" fmla="*/ 93 w 207"/>
                <a:gd name="T15" fmla="*/ 1 h 229"/>
                <a:gd name="T16" fmla="*/ 70 w 207"/>
                <a:gd name="T17" fmla="*/ 7 h 229"/>
                <a:gd name="T18" fmla="*/ 57 w 207"/>
                <a:gd name="T19" fmla="*/ 14 h 229"/>
                <a:gd name="T20" fmla="*/ 44 w 207"/>
                <a:gd name="T21" fmla="*/ 22 h 229"/>
                <a:gd name="T22" fmla="*/ 24 w 207"/>
                <a:gd name="T23" fmla="*/ 44 h 229"/>
                <a:gd name="T24" fmla="*/ 10 w 207"/>
                <a:gd name="T25" fmla="*/ 71 h 229"/>
                <a:gd name="T26" fmla="*/ 6 w 207"/>
                <a:gd name="T27" fmla="*/ 85 h 229"/>
                <a:gd name="T28" fmla="*/ 3 w 207"/>
                <a:gd name="T29" fmla="*/ 100 h 229"/>
                <a:gd name="T30" fmla="*/ 6 w 207"/>
                <a:gd name="T31" fmla="*/ 162 h 229"/>
                <a:gd name="T32" fmla="*/ 18 w 207"/>
                <a:gd name="T33" fmla="*/ 189 h 229"/>
                <a:gd name="T34" fmla="*/ 28 w 207"/>
                <a:gd name="T35" fmla="*/ 201 h 229"/>
                <a:gd name="T36" fmla="*/ 41 w 207"/>
                <a:gd name="T37" fmla="*/ 212 h 229"/>
                <a:gd name="T38" fmla="*/ 69 w 207"/>
                <a:gd name="T39" fmla="*/ 225 h 229"/>
                <a:gd name="T40" fmla="*/ 86 w 207"/>
                <a:gd name="T41" fmla="*/ 228 h 229"/>
                <a:gd name="T42" fmla="*/ 102 w 207"/>
                <a:gd name="T43" fmla="*/ 229 h 229"/>
                <a:gd name="T44" fmla="*/ 133 w 207"/>
                <a:gd name="T45" fmla="*/ 224 h 229"/>
                <a:gd name="T46" fmla="*/ 160 w 207"/>
                <a:gd name="T47" fmla="*/ 210 h 229"/>
                <a:gd name="T48" fmla="*/ 195 w 207"/>
                <a:gd name="T49" fmla="*/ 165 h 229"/>
                <a:gd name="T50" fmla="*/ 207 w 207"/>
                <a:gd name="T51" fmla="*/ 108 h 229"/>
                <a:gd name="T52" fmla="*/ 204 w 207"/>
                <a:gd name="T53" fmla="*/ 80 h 229"/>
                <a:gd name="T54" fmla="*/ 193 w 207"/>
                <a:gd name="T55" fmla="*/ 53 h 229"/>
                <a:gd name="T56" fmla="*/ 173 w 207"/>
                <a:gd name="T57" fmla="*/ 28 h 229"/>
                <a:gd name="T58" fmla="*/ 160 w 207"/>
                <a:gd name="T59" fmla="*/ 18 h 229"/>
                <a:gd name="T60" fmla="*/ 155 w 207"/>
                <a:gd name="T61" fmla="*/ 13 h 229"/>
                <a:gd name="T62" fmla="*/ 142 w 207"/>
                <a:gd name="T63" fmla="*/ 7 h 229"/>
                <a:gd name="T64" fmla="*/ 129 w 207"/>
                <a:gd name="T65" fmla="*/ 3 h 229"/>
                <a:gd name="T66" fmla="*/ 116 w 207"/>
                <a:gd name="T67" fmla="*/ 0 h 229"/>
                <a:gd name="T68" fmla="*/ 107 w 207"/>
                <a:gd name="T69" fmla="*/ 0 h 229"/>
                <a:gd name="T70" fmla="*/ 93 w 207"/>
                <a:gd name="T71" fmla="*/ 1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6" h="229">
                  <a:moveTo>
                    <a:pt x="12" y="102"/>
                  </a:moveTo>
                  <a:cubicBezTo>
                    <a:pt x="12" y="103"/>
                    <a:pt x="12" y="103"/>
                    <a:pt x="12" y="103"/>
                  </a:cubicBezTo>
                  <a:cubicBezTo>
                    <a:pt x="12" y="103"/>
                    <a:pt x="12" y="103"/>
                    <a:pt x="12" y="102"/>
                  </a:cubicBezTo>
                  <a:close/>
                  <a:moveTo>
                    <a:pt x="172" y="39"/>
                  </a:moveTo>
                  <a:cubicBezTo>
                    <a:pt x="172" y="39"/>
                    <a:pt x="172" y="39"/>
                    <a:pt x="172" y="39"/>
                  </a:cubicBezTo>
                  <a:cubicBezTo>
                    <a:pt x="172" y="39"/>
                    <a:pt x="172" y="40"/>
                    <a:pt x="172" y="40"/>
                  </a:cubicBezTo>
                  <a:cubicBezTo>
                    <a:pt x="172" y="40"/>
                    <a:pt x="172" y="39"/>
                    <a:pt x="172" y="39"/>
                  </a:cubicBezTo>
                  <a:close/>
                  <a:moveTo>
                    <a:pt x="93" y="1"/>
                  </a:moveTo>
                  <a:cubicBezTo>
                    <a:pt x="85" y="2"/>
                    <a:pt x="78" y="4"/>
                    <a:pt x="70" y="7"/>
                  </a:cubicBezTo>
                  <a:cubicBezTo>
                    <a:pt x="66" y="9"/>
                    <a:pt x="61" y="11"/>
                    <a:pt x="57" y="14"/>
                  </a:cubicBezTo>
                  <a:cubicBezTo>
                    <a:pt x="52" y="16"/>
                    <a:pt x="48" y="19"/>
                    <a:pt x="44" y="22"/>
                  </a:cubicBezTo>
                  <a:cubicBezTo>
                    <a:pt x="37" y="28"/>
                    <a:pt x="30" y="36"/>
                    <a:pt x="24" y="44"/>
                  </a:cubicBezTo>
                  <a:cubicBezTo>
                    <a:pt x="18" y="52"/>
                    <a:pt x="14" y="61"/>
                    <a:pt x="10" y="71"/>
                  </a:cubicBezTo>
                  <a:cubicBezTo>
                    <a:pt x="8" y="75"/>
                    <a:pt x="7" y="80"/>
                    <a:pt x="6" y="85"/>
                  </a:cubicBezTo>
                  <a:cubicBezTo>
                    <a:pt x="5" y="90"/>
                    <a:pt x="4" y="95"/>
                    <a:pt x="3" y="100"/>
                  </a:cubicBezTo>
                  <a:cubicBezTo>
                    <a:pt x="1" y="121"/>
                    <a:pt x="0" y="142"/>
                    <a:pt x="6" y="162"/>
                  </a:cubicBezTo>
                  <a:cubicBezTo>
                    <a:pt x="8" y="172"/>
                    <a:pt x="12" y="181"/>
                    <a:pt x="18" y="189"/>
                  </a:cubicBezTo>
                  <a:cubicBezTo>
                    <a:pt x="21" y="194"/>
                    <a:pt x="24" y="198"/>
                    <a:pt x="28" y="201"/>
                  </a:cubicBezTo>
                  <a:cubicBezTo>
                    <a:pt x="32" y="205"/>
                    <a:pt x="36" y="209"/>
                    <a:pt x="41" y="212"/>
                  </a:cubicBezTo>
                  <a:cubicBezTo>
                    <a:pt x="49" y="218"/>
                    <a:pt x="59" y="223"/>
                    <a:pt x="69" y="225"/>
                  </a:cubicBezTo>
                  <a:cubicBezTo>
                    <a:pt x="75" y="227"/>
                    <a:pt x="80" y="228"/>
                    <a:pt x="86" y="228"/>
                  </a:cubicBezTo>
                  <a:cubicBezTo>
                    <a:pt x="91" y="229"/>
                    <a:pt x="96" y="229"/>
                    <a:pt x="102" y="229"/>
                  </a:cubicBezTo>
                  <a:cubicBezTo>
                    <a:pt x="112" y="229"/>
                    <a:pt x="123" y="227"/>
                    <a:pt x="133" y="224"/>
                  </a:cubicBezTo>
                  <a:cubicBezTo>
                    <a:pt x="143" y="221"/>
                    <a:pt x="152" y="216"/>
                    <a:pt x="160" y="210"/>
                  </a:cubicBezTo>
                  <a:cubicBezTo>
                    <a:pt x="175" y="198"/>
                    <a:pt x="187" y="183"/>
                    <a:pt x="195" y="165"/>
                  </a:cubicBezTo>
                  <a:cubicBezTo>
                    <a:pt x="203" y="147"/>
                    <a:pt x="207" y="128"/>
                    <a:pt x="207" y="108"/>
                  </a:cubicBezTo>
                  <a:cubicBezTo>
                    <a:pt x="207" y="99"/>
                    <a:pt x="206" y="89"/>
                    <a:pt x="204" y="80"/>
                  </a:cubicBezTo>
                  <a:cubicBezTo>
                    <a:pt x="201" y="71"/>
                    <a:pt x="197" y="62"/>
                    <a:pt x="193" y="53"/>
                  </a:cubicBezTo>
                  <a:cubicBezTo>
                    <a:pt x="187" y="44"/>
                    <a:pt x="181" y="36"/>
                    <a:pt x="173" y="28"/>
                  </a:cubicBezTo>
                  <a:cubicBezTo>
                    <a:pt x="169" y="24"/>
                    <a:pt x="165" y="21"/>
                    <a:pt x="160" y="18"/>
                  </a:cubicBezTo>
                  <a:cubicBezTo>
                    <a:pt x="158" y="16"/>
                    <a:pt x="157" y="15"/>
                    <a:pt x="155" y="13"/>
                  </a:cubicBezTo>
                  <a:cubicBezTo>
                    <a:pt x="151" y="10"/>
                    <a:pt x="146" y="8"/>
                    <a:pt x="142" y="7"/>
                  </a:cubicBezTo>
                  <a:cubicBezTo>
                    <a:pt x="138" y="5"/>
                    <a:pt x="134" y="4"/>
                    <a:pt x="129" y="3"/>
                  </a:cubicBezTo>
                  <a:cubicBezTo>
                    <a:pt x="125" y="2"/>
                    <a:pt x="121" y="1"/>
                    <a:pt x="116" y="0"/>
                  </a:cubicBezTo>
                  <a:cubicBezTo>
                    <a:pt x="113" y="0"/>
                    <a:pt x="110" y="0"/>
                    <a:pt x="107" y="0"/>
                  </a:cubicBezTo>
                  <a:cubicBezTo>
                    <a:pt x="102" y="0"/>
                    <a:pt x="98" y="0"/>
                    <a:pt x="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80" name="组合 79"/>
            <p:cNvGrpSpPr/>
            <p:nvPr/>
          </p:nvGrpSpPr>
          <p:grpSpPr>
            <a:xfrm rot="20940000">
              <a:off x="5629" y="3354"/>
              <a:ext cx="138" cy="139"/>
              <a:chOff x="5647" y="3286"/>
              <a:chExt cx="126" cy="161"/>
            </a:xfrm>
            <a:solidFill>
              <a:schemeClr val="bg1">
                <a:alpha val="20000"/>
              </a:schemeClr>
            </a:solidFill>
          </p:grpSpPr>
          <p:sp>
            <p:nvSpPr>
              <p:cNvPr id="81" name="Freeform 151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5675" y="3286"/>
                <a:ext cx="99" cy="95"/>
              </a:xfrm>
              <a:custGeom>
                <a:avLst/>
                <a:gdLst>
                  <a:gd name="T0" fmla="*/ 25 w 38"/>
                  <a:gd name="T1" fmla="*/ 0 h 36"/>
                  <a:gd name="T2" fmla="*/ 22 w 38"/>
                  <a:gd name="T3" fmla="*/ 1 h 36"/>
                  <a:gd name="T4" fmla="*/ 19 w 38"/>
                  <a:gd name="T5" fmla="*/ 1 h 36"/>
                  <a:gd name="T6" fmla="*/ 7 w 38"/>
                  <a:gd name="T7" fmla="*/ 9 h 36"/>
                  <a:gd name="T8" fmla="*/ 3 w 38"/>
                  <a:gd name="T9" fmla="*/ 15 h 36"/>
                  <a:gd name="T10" fmla="*/ 1 w 38"/>
                  <a:gd name="T11" fmla="*/ 21 h 36"/>
                  <a:gd name="T12" fmla="*/ 1 w 38"/>
                  <a:gd name="T13" fmla="*/ 28 h 36"/>
                  <a:gd name="T14" fmla="*/ 5 w 38"/>
                  <a:gd name="T15" fmla="*/ 34 h 36"/>
                  <a:gd name="T16" fmla="*/ 10 w 38"/>
                  <a:gd name="T17" fmla="*/ 36 h 36"/>
                  <a:gd name="T18" fmla="*/ 13 w 38"/>
                  <a:gd name="T19" fmla="*/ 36 h 36"/>
                  <a:gd name="T20" fmla="*/ 17 w 38"/>
                  <a:gd name="T21" fmla="*/ 36 h 36"/>
                  <a:gd name="T22" fmla="*/ 22 w 38"/>
                  <a:gd name="T23" fmla="*/ 33 h 36"/>
                  <a:gd name="T24" fmla="*/ 28 w 38"/>
                  <a:gd name="T25" fmla="*/ 29 h 36"/>
                  <a:gd name="T26" fmla="*/ 35 w 38"/>
                  <a:gd name="T27" fmla="*/ 21 h 36"/>
                  <a:gd name="T28" fmla="*/ 36 w 38"/>
                  <a:gd name="T29" fmla="*/ 18 h 36"/>
                  <a:gd name="T30" fmla="*/ 37 w 38"/>
                  <a:gd name="T31" fmla="*/ 16 h 36"/>
                  <a:gd name="T32" fmla="*/ 37 w 38"/>
                  <a:gd name="T33" fmla="*/ 7 h 36"/>
                  <a:gd name="T34" fmla="*/ 35 w 38"/>
                  <a:gd name="T35" fmla="*/ 3 h 36"/>
                  <a:gd name="T36" fmla="*/ 30 w 38"/>
                  <a:gd name="T37" fmla="*/ 1 h 36"/>
                  <a:gd name="T38" fmla="*/ 28 w 38"/>
                  <a:gd name="T39" fmla="*/ 0 h 36"/>
                  <a:gd name="T40" fmla="*/ 26 w 38"/>
                  <a:gd name="T41" fmla="*/ 0 h 36"/>
                  <a:gd name="T42" fmla="*/ 25 w 38"/>
                  <a:gd name="T4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8" h="36">
                    <a:moveTo>
                      <a:pt x="25" y="0"/>
                    </a:moveTo>
                    <a:cubicBezTo>
                      <a:pt x="24" y="0"/>
                      <a:pt x="23" y="0"/>
                      <a:pt x="22" y="1"/>
                    </a:cubicBezTo>
                    <a:cubicBezTo>
                      <a:pt x="21" y="1"/>
                      <a:pt x="20" y="1"/>
                      <a:pt x="19" y="1"/>
                    </a:cubicBezTo>
                    <a:cubicBezTo>
                      <a:pt x="14" y="3"/>
                      <a:pt x="11" y="6"/>
                      <a:pt x="7" y="9"/>
                    </a:cubicBezTo>
                    <a:cubicBezTo>
                      <a:pt x="6" y="11"/>
                      <a:pt x="4" y="13"/>
                      <a:pt x="3" y="15"/>
                    </a:cubicBezTo>
                    <a:cubicBezTo>
                      <a:pt x="2" y="17"/>
                      <a:pt x="1" y="19"/>
                      <a:pt x="1" y="21"/>
                    </a:cubicBezTo>
                    <a:cubicBezTo>
                      <a:pt x="0" y="23"/>
                      <a:pt x="0" y="26"/>
                      <a:pt x="1" y="28"/>
                    </a:cubicBezTo>
                    <a:cubicBezTo>
                      <a:pt x="2" y="30"/>
                      <a:pt x="3" y="32"/>
                      <a:pt x="5" y="34"/>
                    </a:cubicBezTo>
                    <a:cubicBezTo>
                      <a:pt x="6" y="35"/>
                      <a:pt x="8" y="36"/>
                      <a:pt x="10" y="36"/>
                    </a:cubicBezTo>
                    <a:cubicBezTo>
                      <a:pt x="11" y="36"/>
                      <a:pt x="12" y="36"/>
                      <a:pt x="13" y="36"/>
                    </a:cubicBezTo>
                    <a:cubicBezTo>
                      <a:pt x="14" y="36"/>
                      <a:pt x="16" y="36"/>
                      <a:pt x="17" y="36"/>
                    </a:cubicBezTo>
                    <a:cubicBezTo>
                      <a:pt x="19" y="35"/>
                      <a:pt x="21" y="34"/>
                      <a:pt x="22" y="33"/>
                    </a:cubicBezTo>
                    <a:cubicBezTo>
                      <a:pt x="24" y="32"/>
                      <a:pt x="26" y="31"/>
                      <a:pt x="28" y="29"/>
                    </a:cubicBezTo>
                    <a:cubicBezTo>
                      <a:pt x="31" y="27"/>
                      <a:pt x="34" y="24"/>
                      <a:pt x="35" y="21"/>
                    </a:cubicBezTo>
                    <a:cubicBezTo>
                      <a:pt x="35" y="20"/>
                      <a:pt x="36" y="19"/>
                      <a:pt x="36" y="18"/>
                    </a:cubicBezTo>
                    <a:cubicBezTo>
                      <a:pt x="36" y="17"/>
                      <a:pt x="37" y="16"/>
                      <a:pt x="37" y="16"/>
                    </a:cubicBezTo>
                    <a:cubicBezTo>
                      <a:pt x="38" y="13"/>
                      <a:pt x="38" y="10"/>
                      <a:pt x="37" y="7"/>
                    </a:cubicBezTo>
                    <a:cubicBezTo>
                      <a:pt x="37" y="6"/>
                      <a:pt x="36" y="4"/>
                      <a:pt x="35" y="3"/>
                    </a:cubicBezTo>
                    <a:cubicBezTo>
                      <a:pt x="34" y="2"/>
                      <a:pt x="32" y="1"/>
                      <a:pt x="30" y="1"/>
                    </a:cubicBezTo>
                    <a:cubicBezTo>
                      <a:pt x="30" y="0"/>
                      <a:pt x="29" y="0"/>
                      <a:pt x="28" y="0"/>
                    </a:cubicBezTo>
                    <a:cubicBezTo>
                      <a:pt x="27" y="0"/>
                      <a:pt x="27" y="0"/>
                      <a:pt x="26" y="0"/>
                    </a:cubicBezTo>
                    <a:cubicBezTo>
                      <a:pt x="26" y="0"/>
                      <a:pt x="26" y="0"/>
                      <a:pt x="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/>
              <a:lstStyle/>
              <a:p>
                <a:pPr algn="ctr"/>
                <a:endParaRPr lang="zh-CN" altLang="en-US">
                  <a:solidFill>
                    <a:schemeClr val="dk1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82" name="Freeform 152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5647" y="3401"/>
                <a:ext cx="41" cy="46"/>
              </a:xfrm>
              <a:custGeom>
                <a:avLst/>
                <a:gdLst>
                  <a:gd name="T0" fmla="*/ 7 w 16"/>
                  <a:gd name="T1" fmla="*/ 0 h 18"/>
                  <a:gd name="T2" fmla="*/ 6 w 16"/>
                  <a:gd name="T3" fmla="*/ 1 h 18"/>
                  <a:gd name="T4" fmla="*/ 5 w 16"/>
                  <a:gd name="T5" fmla="*/ 1 h 18"/>
                  <a:gd name="T6" fmla="*/ 2 w 16"/>
                  <a:gd name="T7" fmla="*/ 4 h 18"/>
                  <a:gd name="T8" fmla="*/ 1 w 16"/>
                  <a:gd name="T9" fmla="*/ 7 h 18"/>
                  <a:gd name="T10" fmla="*/ 0 w 16"/>
                  <a:gd name="T11" fmla="*/ 9 h 18"/>
                  <a:gd name="T12" fmla="*/ 0 w 16"/>
                  <a:gd name="T13" fmla="*/ 15 h 18"/>
                  <a:gd name="T14" fmla="*/ 3 w 16"/>
                  <a:gd name="T15" fmla="*/ 18 h 18"/>
                  <a:gd name="T16" fmla="*/ 5 w 16"/>
                  <a:gd name="T17" fmla="*/ 18 h 18"/>
                  <a:gd name="T18" fmla="*/ 7 w 16"/>
                  <a:gd name="T19" fmla="*/ 18 h 18"/>
                  <a:gd name="T20" fmla="*/ 10 w 16"/>
                  <a:gd name="T21" fmla="*/ 17 h 18"/>
                  <a:gd name="T22" fmla="*/ 14 w 16"/>
                  <a:gd name="T23" fmla="*/ 13 h 18"/>
                  <a:gd name="T24" fmla="*/ 15 w 16"/>
                  <a:gd name="T25" fmla="*/ 11 h 18"/>
                  <a:gd name="T26" fmla="*/ 16 w 16"/>
                  <a:gd name="T27" fmla="*/ 7 h 18"/>
                  <a:gd name="T28" fmla="*/ 16 w 16"/>
                  <a:gd name="T29" fmla="*/ 5 h 18"/>
                  <a:gd name="T30" fmla="*/ 15 w 16"/>
                  <a:gd name="T31" fmla="*/ 3 h 18"/>
                  <a:gd name="T32" fmla="*/ 13 w 16"/>
                  <a:gd name="T33" fmla="*/ 2 h 18"/>
                  <a:gd name="T34" fmla="*/ 11 w 16"/>
                  <a:gd name="T35" fmla="*/ 0 h 18"/>
                  <a:gd name="T36" fmla="*/ 9 w 16"/>
                  <a:gd name="T37" fmla="*/ 0 h 18"/>
                  <a:gd name="T38" fmla="*/ 7 w 16"/>
                  <a:gd name="T3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" h="18">
                    <a:moveTo>
                      <a:pt x="7" y="0"/>
                    </a:moveTo>
                    <a:cubicBezTo>
                      <a:pt x="7" y="0"/>
                      <a:pt x="7" y="0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4" y="2"/>
                      <a:pt x="3" y="3"/>
                      <a:pt x="2" y="4"/>
                    </a:cubicBezTo>
                    <a:cubicBezTo>
                      <a:pt x="2" y="5"/>
                      <a:pt x="1" y="6"/>
                      <a:pt x="1" y="7"/>
                    </a:cubicBezTo>
                    <a:cubicBezTo>
                      <a:pt x="1" y="7"/>
                      <a:pt x="0" y="8"/>
                      <a:pt x="0" y="9"/>
                    </a:cubicBezTo>
                    <a:cubicBezTo>
                      <a:pt x="0" y="11"/>
                      <a:pt x="0" y="13"/>
                      <a:pt x="0" y="15"/>
                    </a:cubicBezTo>
                    <a:cubicBezTo>
                      <a:pt x="0" y="16"/>
                      <a:pt x="2" y="18"/>
                      <a:pt x="3" y="18"/>
                    </a:cubicBezTo>
                    <a:cubicBezTo>
                      <a:pt x="4" y="18"/>
                      <a:pt x="5" y="18"/>
                      <a:pt x="5" y="18"/>
                    </a:cubicBezTo>
                    <a:cubicBezTo>
                      <a:pt x="6" y="18"/>
                      <a:pt x="7" y="18"/>
                      <a:pt x="7" y="18"/>
                    </a:cubicBezTo>
                    <a:cubicBezTo>
                      <a:pt x="8" y="18"/>
                      <a:pt x="9" y="17"/>
                      <a:pt x="10" y="17"/>
                    </a:cubicBezTo>
                    <a:cubicBezTo>
                      <a:pt x="11" y="16"/>
                      <a:pt x="13" y="14"/>
                      <a:pt x="14" y="13"/>
                    </a:cubicBezTo>
                    <a:cubicBezTo>
                      <a:pt x="14" y="12"/>
                      <a:pt x="15" y="12"/>
                      <a:pt x="15" y="11"/>
                    </a:cubicBezTo>
                    <a:cubicBezTo>
                      <a:pt x="16" y="10"/>
                      <a:pt x="16" y="8"/>
                      <a:pt x="16" y="7"/>
                    </a:cubicBezTo>
                    <a:cubicBezTo>
                      <a:pt x="16" y="6"/>
                      <a:pt x="16" y="6"/>
                      <a:pt x="16" y="5"/>
                    </a:cubicBezTo>
                    <a:cubicBezTo>
                      <a:pt x="16" y="4"/>
                      <a:pt x="16" y="4"/>
                      <a:pt x="15" y="3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1"/>
                      <a:pt x="12" y="1"/>
                      <a:pt x="11" y="0"/>
                    </a:cubicBezTo>
                    <a:cubicBezTo>
                      <a:pt x="10" y="0"/>
                      <a:pt x="10" y="0"/>
                      <a:pt x="9" y="0"/>
                    </a:cubicBezTo>
                    <a:cubicBezTo>
                      <a:pt x="8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/>
              <a:lstStyle/>
              <a:p>
                <a:pPr algn="ctr"/>
                <a:endParaRPr lang="zh-CN" altLang="en-US">
                  <a:solidFill>
                    <a:schemeClr val="dk1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83" name="Freeform 153"/>
            <p:cNvSpPr>
              <a:spLocks noEditPoints="1"/>
            </p:cNvSpPr>
            <p:nvPr>
              <p:custDataLst>
                <p:tags r:id="rId23"/>
              </p:custDataLst>
            </p:nvPr>
          </p:nvSpPr>
          <p:spPr bwMode="auto">
            <a:xfrm rot="20940000">
              <a:off x="5978" y="3430"/>
              <a:ext cx="173" cy="380"/>
            </a:xfrm>
            <a:custGeom>
              <a:avLst/>
              <a:gdLst>
                <a:gd name="T0" fmla="*/ 45 w 78"/>
                <a:gd name="T1" fmla="*/ 3 h 173"/>
                <a:gd name="T2" fmla="*/ 51 w 78"/>
                <a:gd name="T3" fmla="*/ 13 h 173"/>
                <a:gd name="T4" fmla="*/ 56 w 78"/>
                <a:gd name="T5" fmla="*/ 14 h 173"/>
                <a:gd name="T6" fmla="*/ 58 w 78"/>
                <a:gd name="T7" fmla="*/ 8 h 173"/>
                <a:gd name="T8" fmla="*/ 56 w 78"/>
                <a:gd name="T9" fmla="*/ 6 h 173"/>
                <a:gd name="T10" fmla="*/ 53 w 78"/>
                <a:gd name="T11" fmla="*/ 1 h 173"/>
                <a:gd name="T12" fmla="*/ 50 w 78"/>
                <a:gd name="T13" fmla="*/ 0 h 173"/>
                <a:gd name="T14" fmla="*/ 10 w 78"/>
                <a:gd name="T15" fmla="*/ 161 h 173"/>
                <a:gd name="T16" fmla="*/ 2 w 78"/>
                <a:gd name="T17" fmla="*/ 170 h 173"/>
                <a:gd name="T18" fmla="*/ 7 w 78"/>
                <a:gd name="T19" fmla="*/ 172 h 173"/>
                <a:gd name="T20" fmla="*/ 16 w 78"/>
                <a:gd name="T21" fmla="*/ 163 h 173"/>
                <a:gd name="T22" fmla="*/ 12 w 78"/>
                <a:gd name="T23" fmla="*/ 160 h 173"/>
                <a:gd name="T24" fmla="*/ 45 w 78"/>
                <a:gd name="T25" fmla="*/ 142 h 173"/>
                <a:gd name="T26" fmla="*/ 40 w 78"/>
                <a:gd name="T27" fmla="*/ 148 h 173"/>
                <a:gd name="T28" fmla="*/ 43 w 78"/>
                <a:gd name="T29" fmla="*/ 155 h 173"/>
                <a:gd name="T30" fmla="*/ 46 w 78"/>
                <a:gd name="T31" fmla="*/ 153 h 173"/>
                <a:gd name="T32" fmla="*/ 48 w 78"/>
                <a:gd name="T33" fmla="*/ 152 h 173"/>
                <a:gd name="T34" fmla="*/ 53 w 78"/>
                <a:gd name="T35" fmla="*/ 145 h 173"/>
                <a:gd name="T36" fmla="*/ 48 w 78"/>
                <a:gd name="T37" fmla="*/ 141 h 173"/>
                <a:gd name="T38" fmla="*/ 48 w 78"/>
                <a:gd name="T39" fmla="*/ 114 h 173"/>
                <a:gd name="T40" fmla="*/ 43 w 78"/>
                <a:gd name="T41" fmla="*/ 121 h 173"/>
                <a:gd name="T42" fmla="*/ 40 w 78"/>
                <a:gd name="T43" fmla="*/ 124 h 173"/>
                <a:gd name="T44" fmla="*/ 40 w 78"/>
                <a:gd name="T45" fmla="*/ 130 h 173"/>
                <a:gd name="T46" fmla="*/ 46 w 78"/>
                <a:gd name="T47" fmla="*/ 130 h 173"/>
                <a:gd name="T48" fmla="*/ 48 w 78"/>
                <a:gd name="T49" fmla="*/ 128 h 173"/>
                <a:gd name="T50" fmla="*/ 53 w 78"/>
                <a:gd name="T51" fmla="*/ 121 h 173"/>
                <a:gd name="T52" fmla="*/ 52 w 78"/>
                <a:gd name="T53" fmla="*/ 115 h 173"/>
                <a:gd name="T54" fmla="*/ 48 w 78"/>
                <a:gd name="T55" fmla="*/ 114 h 173"/>
                <a:gd name="T56" fmla="*/ 66 w 78"/>
                <a:gd name="T57" fmla="*/ 109 h 173"/>
                <a:gd name="T58" fmla="*/ 65 w 78"/>
                <a:gd name="T59" fmla="*/ 110 h 173"/>
                <a:gd name="T60" fmla="*/ 67 w 78"/>
                <a:gd name="T61" fmla="*/ 115 h 173"/>
                <a:gd name="T62" fmla="*/ 73 w 78"/>
                <a:gd name="T63" fmla="*/ 114 h 173"/>
                <a:gd name="T64" fmla="*/ 72 w 78"/>
                <a:gd name="T65" fmla="*/ 102 h 173"/>
                <a:gd name="T66" fmla="*/ 67 w 78"/>
                <a:gd name="T67" fmla="*/ 105 h 173"/>
                <a:gd name="T68" fmla="*/ 67 w 78"/>
                <a:gd name="T69" fmla="*/ 68 h 173"/>
                <a:gd name="T70" fmla="*/ 66 w 78"/>
                <a:gd name="T71" fmla="*/ 74 h 173"/>
                <a:gd name="T72" fmla="*/ 67 w 78"/>
                <a:gd name="T73" fmla="*/ 77 h 173"/>
                <a:gd name="T74" fmla="*/ 72 w 78"/>
                <a:gd name="T75" fmla="*/ 79 h 173"/>
                <a:gd name="T76" fmla="*/ 75 w 78"/>
                <a:gd name="T77" fmla="*/ 75 h 173"/>
                <a:gd name="T78" fmla="*/ 75 w 78"/>
                <a:gd name="T79" fmla="*/ 73 h 173"/>
                <a:gd name="T80" fmla="*/ 74 w 78"/>
                <a:gd name="T81" fmla="*/ 65 h 173"/>
                <a:gd name="T82" fmla="*/ 68 w 78"/>
                <a:gd name="T83" fmla="*/ 65 h 173"/>
                <a:gd name="T84" fmla="*/ 49 w 78"/>
                <a:gd name="T85" fmla="*/ 48 h 173"/>
                <a:gd name="T86" fmla="*/ 49 w 78"/>
                <a:gd name="T87" fmla="*/ 47 h 173"/>
                <a:gd name="T88" fmla="*/ 51 w 78"/>
                <a:gd name="T89" fmla="*/ 38 h 173"/>
                <a:gd name="T90" fmla="*/ 49 w 78"/>
                <a:gd name="T91" fmla="*/ 47 h 173"/>
                <a:gd name="T92" fmla="*/ 49 w 78"/>
                <a:gd name="T93" fmla="*/ 49 h 173"/>
                <a:gd name="T94" fmla="*/ 52 w 78"/>
                <a:gd name="T95" fmla="*/ 54 h 173"/>
                <a:gd name="T96" fmla="*/ 57 w 78"/>
                <a:gd name="T97" fmla="*/ 51 h 173"/>
                <a:gd name="T98" fmla="*/ 58 w 78"/>
                <a:gd name="T99" fmla="*/ 47 h 173"/>
                <a:gd name="T100" fmla="*/ 58 w 78"/>
                <a:gd name="T101" fmla="*/ 41 h 173"/>
                <a:gd name="T102" fmla="*/ 54 w 78"/>
                <a:gd name="T103" fmla="*/ 37 h 173"/>
                <a:gd name="T104" fmla="*/ 72 w 78"/>
                <a:gd name="T105" fmla="*/ 24 h 173"/>
                <a:gd name="T106" fmla="*/ 69 w 78"/>
                <a:gd name="T107" fmla="*/ 33 h 173"/>
                <a:gd name="T108" fmla="*/ 70 w 78"/>
                <a:gd name="T109" fmla="*/ 38 h 173"/>
                <a:gd name="T110" fmla="*/ 74 w 78"/>
                <a:gd name="T111" fmla="*/ 42 h 173"/>
                <a:gd name="T112" fmla="*/ 78 w 78"/>
                <a:gd name="T113" fmla="*/ 38 h 173"/>
                <a:gd name="T114" fmla="*/ 78 w 78"/>
                <a:gd name="T115" fmla="*/ 35 h 173"/>
                <a:gd name="T116" fmla="*/ 77 w 78"/>
                <a:gd name="T117" fmla="*/ 27 h 173"/>
                <a:gd name="T118" fmla="*/ 72 w 78"/>
                <a:gd name="T119" fmla="*/ 2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" h="173">
                  <a:moveTo>
                    <a:pt x="47" y="0"/>
                  </a:moveTo>
                  <a:cubicBezTo>
                    <a:pt x="46" y="1"/>
                    <a:pt x="46" y="2"/>
                    <a:pt x="45" y="3"/>
                  </a:cubicBezTo>
                  <a:cubicBezTo>
                    <a:pt x="45" y="4"/>
                    <a:pt x="45" y="5"/>
                    <a:pt x="46" y="6"/>
                  </a:cubicBezTo>
                  <a:cubicBezTo>
                    <a:pt x="47" y="8"/>
                    <a:pt x="49" y="10"/>
                    <a:pt x="51" y="13"/>
                  </a:cubicBezTo>
                  <a:cubicBezTo>
                    <a:pt x="51" y="14"/>
                    <a:pt x="52" y="14"/>
                    <a:pt x="53" y="15"/>
                  </a:cubicBezTo>
                  <a:cubicBezTo>
                    <a:pt x="54" y="15"/>
                    <a:pt x="55" y="15"/>
                    <a:pt x="56" y="14"/>
                  </a:cubicBezTo>
                  <a:cubicBezTo>
                    <a:pt x="57" y="14"/>
                    <a:pt x="58" y="13"/>
                    <a:pt x="58" y="12"/>
                  </a:cubicBezTo>
                  <a:cubicBezTo>
                    <a:pt x="59" y="11"/>
                    <a:pt x="59" y="9"/>
                    <a:pt x="58" y="8"/>
                  </a:cubicBezTo>
                  <a:cubicBezTo>
                    <a:pt x="58" y="8"/>
                    <a:pt x="57" y="7"/>
                    <a:pt x="57" y="7"/>
                  </a:cubicBezTo>
                  <a:cubicBezTo>
                    <a:pt x="57" y="6"/>
                    <a:pt x="57" y="6"/>
                    <a:pt x="56" y="6"/>
                  </a:cubicBezTo>
                  <a:cubicBezTo>
                    <a:pt x="55" y="5"/>
                    <a:pt x="54" y="3"/>
                    <a:pt x="53" y="2"/>
                  </a:cubicBezTo>
                  <a:cubicBezTo>
                    <a:pt x="53" y="1"/>
                    <a:pt x="53" y="1"/>
                    <a:pt x="53" y="1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9" y="0"/>
                    <a:pt x="48" y="0"/>
                    <a:pt x="47" y="0"/>
                  </a:cubicBezTo>
                  <a:close/>
                  <a:moveTo>
                    <a:pt x="10" y="161"/>
                  </a:moveTo>
                  <a:cubicBezTo>
                    <a:pt x="8" y="162"/>
                    <a:pt x="5" y="163"/>
                    <a:pt x="3" y="164"/>
                  </a:cubicBezTo>
                  <a:cubicBezTo>
                    <a:pt x="1" y="166"/>
                    <a:pt x="0" y="168"/>
                    <a:pt x="2" y="170"/>
                  </a:cubicBezTo>
                  <a:cubicBezTo>
                    <a:pt x="2" y="171"/>
                    <a:pt x="3" y="172"/>
                    <a:pt x="4" y="172"/>
                  </a:cubicBezTo>
                  <a:cubicBezTo>
                    <a:pt x="5" y="173"/>
                    <a:pt x="6" y="172"/>
                    <a:pt x="7" y="172"/>
                  </a:cubicBezTo>
                  <a:cubicBezTo>
                    <a:pt x="10" y="171"/>
                    <a:pt x="12" y="170"/>
                    <a:pt x="14" y="169"/>
                  </a:cubicBezTo>
                  <a:cubicBezTo>
                    <a:pt x="16" y="167"/>
                    <a:pt x="17" y="165"/>
                    <a:pt x="16" y="163"/>
                  </a:cubicBezTo>
                  <a:cubicBezTo>
                    <a:pt x="15" y="162"/>
                    <a:pt x="14" y="161"/>
                    <a:pt x="13" y="161"/>
                  </a:cubicBezTo>
                  <a:cubicBezTo>
                    <a:pt x="13" y="161"/>
                    <a:pt x="12" y="160"/>
                    <a:pt x="12" y="160"/>
                  </a:cubicBezTo>
                  <a:cubicBezTo>
                    <a:pt x="11" y="160"/>
                    <a:pt x="10" y="161"/>
                    <a:pt x="10" y="161"/>
                  </a:cubicBezTo>
                  <a:close/>
                  <a:moveTo>
                    <a:pt x="45" y="142"/>
                  </a:moveTo>
                  <a:cubicBezTo>
                    <a:pt x="44" y="144"/>
                    <a:pt x="42" y="146"/>
                    <a:pt x="40" y="147"/>
                  </a:cubicBezTo>
                  <a:cubicBezTo>
                    <a:pt x="40" y="147"/>
                    <a:pt x="40" y="147"/>
                    <a:pt x="40" y="148"/>
                  </a:cubicBezTo>
                  <a:cubicBezTo>
                    <a:pt x="38" y="149"/>
                    <a:pt x="38" y="152"/>
                    <a:pt x="40" y="154"/>
                  </a:cubicBezTo>
                  <a:cubicBezTo>
                    <a:pt x="40" y="154"/>
                    <a:pt x="41" y="155"/>
                    <a:pt x="43" y="155"/>
                  </a:cubicBezTo>
                  <a:cubicBezTo>
                    <a:pt x="44" y="155"/>
                    <a:pt x="45" y="154"/>
                    <a:pt x="46" y="154"/>
                  </a:cubicBezTo>
                  <a:cubicBezTo>
                    <a:pt x="46" y="154"/>
                    <a:pt x="46" y="153"/>
                    <a:pt x="46" y="153"/>
                  </a:cubicBezTo>
                  <a:cubicBezTo>
                    <a:pt x="47" y="153"/>
                    <a:pt x="47" y="153"/>
                    <a:pt x="47" y="152"/>
                  </a:cubicBezTo>
                  <a:cubicBezTo>
                    <a:pt x="48" y="152"/>
                    <a:pt x="48" y="152"/>
                    <a:pt x="48" y="152"/>
                  </a:cubicBezTo>
                  <a:cubicBezTo>
                    <a:pt x="49" y="150"/>
                    <a:pt x="50" y="149"/>
                    <a:pt x="51" y="148"/>
                  </a:cubicBezTo>
                  <a:cubicBezTo>
                    <a:pt x="52" y="147"/>
                    <a:pt x="53" y="146"/>
                    <a:pt x="53" y="145"/>
                  </a:cubicBezTo>
                  <a:cubicBezTo>
                    <a:pt x="53" y="144"/>
                    <a:pt x="52" y="143"/>
                    <a:pt x="51" y="142"/>
                  </a:cubicBezTo>
                  <a:cubicBezTo>
                    <a:pt x="51" y="141"/>
                    <a:pt x="50" y="141"/>
                    <a:pt x="48" y="141"/>
                  </a:cubicBezTo>
                  <a:cubicBezTo>
                    <a:pt x="47" y="141"/>
                    <a:pt x="46" y="141"/>
                    <a:pt x="45" y="142"/>
                  </a:cubicBezTo>
                  <a:close/>
                  <a:moveTo>
                    <a:pt x="48" y="114"/>
                  </a:moveTo>
                  <a:cubicBezTo>
                    <a:pt x="47" y="115"/>
                    <a:pt x="46" y="115"/>
                    <a:pt x="46" y="116"/>
                  </a:cubicBezTo>
                  <a:cubicBezTo>
                    <a:pt x="45" y="118"/>
                    <a:pt x="44" y="119"/>
                    <a:pt x="43" y="121"/>
                  </a:cubicBezTo>
                  <a:cubicBezTo>
                    <a:pt x="43" y="121"/>
                    <a:pt x="42" y="122"/>
                    <a:pt x="41" y="123"/>
                  </a:cubicBezTo>
                  <a:cubicBezTo>
                    <a:pt x="41" y="123"/>
                    <a:pt x="41" y="124"/>
                    <a:pt x="40" y="124"/>
                  </a:cubicBezTo>
                  <a:cubicBezTo>
                    <a:pt x="39" y="125"/>
                    <a:pt x="39" y="126"/>
                    <a:pt x="39" y="127"/>
                  </a:cubicBezTo>
                  <a:cubicBezTo>
                    <a:pt x="39" y="128"/>
                    <a:pt x="39" y="130"/>
                    <a:pt x="40" y="130"/>
                  </a:cubicBezTo>
                  <a:cubicBezTo>
                    <a:pt x="41" y="131"/>
                    <a:pt x="42" y="132"/>
                    <a:pt x="43" y="132"/>
                  </a:cubicBezTo>
                  <a:cubicBezTo>
                    <a:pt x="44" y="132"/>
                    <a:pt x="46" y="131"/>
                    <a:pt x="46" y="130"/>
                  </a:cubicBezTo>
                  <a:cubicBezTo>
                    <a:pt x="47" y="130"/>
                    <a:pt x="47" y="129"/>
                    <a:pt x="48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49" y="128"/>
                    <a:pt x="49" y="128"/>
                    <a:pt x="49" y="127"/>
                  </a:cubicBezTo>
                  <a:cubicBezTo>
                    <a:pt x="50" y="125"/>
                    <a:pt x="52" y="123"/>
                    <a:pt x="53" y="121"/>
                  </a:cubicBezTo>
                  <a:cubicBezTo>
                    <a:pt x="54" y="120"/>
                    <a:pt x="54" y="118"/>
                    <a:pt x="54" y="117"/>
                  </a:cubicBezTo>
                  <a:cubicBezTo>
                    <a:pt x="53" y="116"/>
                    <a:pt x="53" y="115"/>
                    <a:pt x="52" y="115"/>
                  </a:cubicBezTo>
                  <a:cubicBezTo>
                    <a:pt x="51" y="114"/>
                    <a:pt x="50" y="114"/>
                    <a:pt x="50" y="114"/>
                  </a:cubicBezTo>
                  <a:cubicBezTo>
                    <a:pt x="49" y="114"/>
                    <a:pt x="49" y="114"/>
                    <a:pt x="48" y="114"/>
                  </a:cubicBezTo>
                  <a:close/>
                  <a:moveTo>
                    <a:pt x="67" y="105"/>
                  </a:moveTo>
                  <a:cubicBezTo>
                    <a:pt x="67" y="106"/>
                    <a:pt x="66" y="108"/>
                    <a:pt x="66" y="109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1"/>
                    <a:pt x="65" y="112"/>
                    <a:pt x="65" y="113"/>
                  </a:cubicBezTo>
                  <a:cubicBezTo>
                    <a:pt x="65" y="114"/>
                    <a:pt x="66" y="115"/>
                    <a:pt x="67" y="115"/>
                  </a:cubicBezTo>
                  <a:cubicBezTo>
                    <a:pt x="68" y="116"/>
                    <a:pt x="69" y="116"/>
                    <a:pt x="70" y="116"/>
                  </a:cubicBezTo>
                  <a:cubicBezTo>
                    <a:pt x="71" y="115"/>
                    <a:pt x="73" y="115"/>
                    <a:pt x="73" y="114"/>
                  </a:cubicBezTo>
                  <a:cubicBezTo>
                    <a:pt x="74" y="112"/>
                    <a:pt x="75" y="109"/>
                    <a:pt x="75" y="107"/>
                  </a:cubicBezTo>
                  <a:cubicBezTo>
                    <a:pt x="76" y="105"/>
                    <a:pt x="75" y="103"/>
                    <a:pt x="72" y="102"/>
                  </a:cubicBezTo>
                  <a:cubicBezTo>
                    <a:pt x="72" y="102"/>
                    <a:pt x="72" y="102"/>
                    <a:pt x="71" y="102"/>
                  </a:cubicBezTo>
                  <a:cubicBezTo>
                    <a:pt x="69" y="102"/>
                    <a:pt x="68" y="103"/>
                    <a:pt x="67" y="105"/>
                  </a:cubicBezTo>
                  <a:close/>
                  <a:moveTo>
                    <a:pt x="68" y="65"/>
                  </a:moveTo>
                  <a:cubicBezTo>
                    <a:pt x="67" y="66"/>
                    <a:pt x="67" y="67"/>
                    <a:pt x="67" y="68"/>
                  </a:cubicBezTo>
                  <a:cubicBezTo>
                    <a:pt x="67" y="70"/>
                    <a:pt x="66" y="71"/>
                    <a:pt x="66" y="73"/>
                  </a:cubicBezTo>
                  <a:cubicBezTo>
                    <a:pt x="66" y="73"/>
                    <a:pt x="66" y="73"/>
                    <a:pt x="66" y="74"/>
                  </a:cubicBezTo>
                  <a:cubicBezTo>
                    <a:pt x="66" y="74"/>
                    <a:pt x="66" y="75"/>
                    <a:pt x="66" y="75"/>
                  </a:cubicBezTo>
                  <a:cubicBezTo>
                    <a:pt x="66" y="76"/>
                    <a:pt x="66" y="77"/>
                    <a:pt x="67" y="77"/>
                  </a:cubicBezTo>
                  <a:cubicBezTo>
                    <a:pt x="67" y="78"/>
                    <a:pt x="68" y="79"/>
                    <a:pt x="69" y="79"/>
                  </a:cubicBezTo>
                  <a:cubicBezTo>
                    <a:pt x="70" y="79"/>
                    <a:pt x="71" y="79"/>
                    <a:pt x="72" y="79"/>
                  </a:cubicBezTo>
                  <a:cubicBezTo>
                    <a:pt x="73" y="78"/>
                    <a:pt x="74" y="77"/>
                    <a:pt x="74" y="76"/>
                  </a:cubicBezTo>
                  <a:cubicBezTo>
                    <a:pt x="74" y="76"/>
                    <a:pt x="75" y="75"/>
                    <a:pt x="75" y="75"/>
                  </a:cubicBezTo>
                  <a:cubicBezTo>
                    <a:pt x="75" y="75"/>
                    <a:pt x="75" y="74"/>
                    <a:pt x="75" y="74"/>
                  </a:cubicBezTo>
                  <a:cubicBezTo>
                    <a:pt x="75" y="74"/>
                    <a:pt x="75" y="73"/>
                    <a:pt x="75" y="73"/>
                  </a:cubicBezTo>
                  <a:cubicBezTo>
                    <a:pt x="75" y="71"/>
                    <a:pt x="75" y="70"/>
                    <a:pt x="75" y="68"/>
                  </a:cubicBezTo>
                  <a:cubicBezTo>
                    <a:pt x="75" y="67"/>
                    <a:pt x="75" y="66"/>
                    <a:pt x="74" y="65"/>
                  </a:cubicBezTo>
                  <a:cubicBezTo>
                    <a:pt x="73" y="64"/>
                    <a:pt x="72" y="64"/>
                    <a:pt x="71" y="64"/>
                  </a:cubicBezTo>
                  <a:cubicBezTo>
                    <a:pt x="70" y="64"/>
                    <a:pt x="69" y="64"/>
                    <a:pt x="68" y="65"/>
                  </a:cubicBezTo>
                  <a:close/>
                  <a:moveTo>
                    <a:pt x="49" y="47"/>
                  </a:moveTo>
                  <a:cubicBezTo>
                    <a:pt x="49" y="47"/>
                    <a:pt x="49" y="47"/>
                    <a:pt x="49" y="48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49" y="47"/>
                    <a:pt x="49" y="47"/>
                    <a:pt x="49" y="47"/>
                  </a:cubicBezTo>
                  <a:close/>
                  <a:moveTo>
                    <a:pt x="51" y="38"/>
                  </a:moveTo>
                  <a:cubicBezTo>
                    <a:pt x="50" y="39"/>
                    <a:pt x="50" y="40"/>
                    <a:pt x="50" y="41"/>
                  </a:cubicBezTo>
                  <a:cubicBezTo>
                    <a:pt x="50" y="43"/>
                    <a:pt x="49" y="45"/>
                    <a:pt x="49" y="47"/>
                  </a:cubicBezTo>
                  <a:cubicBezTo>
                    <a:pt x="49" y="47"/>
                    <a:pt x="49" y="48"/>
                    <a:pt x="49" y="48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50"/>
                    <a:pt x="49" y="51"/>
                    <a:pt x="49" y="52"/>
                  </a:cubicBezTo>
                  <a:cubicBezTo>
                    <a:pt x="50" y="53"/>
                    <a:pt x="51" y="53"/>
                    <a:pt x="52" y="54"/>
                  </a:cubicBezTo>
                  <a:cubicBezTo>
                    <a:pt x="53" y="54"/>
                    <a:pt x="54" y="54"/>
                    <a:pt x="55" y="53"/>
                  </a:cubicBezTo>
                  <a:cubicBezTo>
                    <a:pt x="56" y="53"/>
                    <a:pt x="57" y="52"/>
                    <a:pt x="57" y="51"/>
                  </a:cubicBezTo>
                  <a:cubicBezTo>
                    <a:pt x="57" y="50"/>
                    <a:pt x="58" y="49"/>
                    <a:pt x="58" y="48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3"/>
                    <a:pt x="58" y="41"/>
                  </a:cubicBezTo>
                  <a:cubicBezTo>
                    <a:pt x="58" y="40"/>
                    <a:pt x="58" y="39"/>
                    <a:pt x="57" y="38"/>
                  </a:cubicBezTo>
                  <a:cubicBezTo>
                    <a:pt x="56" y="37"/>
                    <a:pt x="55" y="37"/>
                    <a:pt x="54" y="37"/>
                  </a:cubicBezTo>
                  <a:cubicBezTo>
                    <a:pt x="53" y="37"/>
                    <a:pt x="52" y="37"/>
                    <a:pt x="51" y="38"/>
                  </a:cubicBezTo>
                  <a:close/>
                  <a:moveTo>
                    <a:pt x="72" y="24"/>
                  </a:moveTo>
                  <a:cubicBezTo>
                    <a:pt x="69" y="24"/>
                    <a:pt x="68" y="27"/>
                    <a:pt x="69" y="29"/>
                  </a:cubicBezTo>
                  <a:cubicBezTo>
                    <a:pt x="69" y="30"/>
                    <a:pt x="69" y="31"/>
                    <a:pt x="69" y="33"/>
                  </a:cubicBezTo>
                  <a:cubicBezTo>
                    <a:pt x="69" y="34"/>
                    <a:pt x="70" y="35"/>
                    <a:pt x="70" y="36"/>
                  </a:cubicBezTo>
                  <a:cubicBezTo>
                    <a:pt x="70" y="37"/>
                    <a:pt x="70" y="37"/>
                    <a:pt x="70" y="38"/>
                  </a:cubicBezTo>
                  <a:cubicBezTo>
                    <a:pt x="70" y="39"/>
                    <a:pt x="70" y="40"/>
                    <a:pt x="71" y="41"/>
                  </a:cubicBezTo>
                  <a:cubicBezTo>
                    <a:pt x="72" y="42"/>
                    <a:pt x="73" y="42"/>
                    <a:pt x="74" y="42"/>
                  </a:cubicBezTo>
                  <a:cubicBezTo>
                    <a:pt x="75" y="42"/>
                    <a:pt x="76" y="42"/>
                    <a:pt x="77" y="41"/>
                  </a:cubicBezTo>
                  <a:cubicBezTo>
                    <a:pt x="78" y="40"/>
                    <a:pt x="78" y="39"/>
                    <a:pt x="78" y="38"/>
                  </a:cubicBezTo>
                  <a:cubicBezTo>
                    <a:pt x="78" y="37"/>
                    <a:pt x="78" y="37"/>
                    <a:pt x="78" y="36"/>
                  </a:cubicBezTo>
                  <a:cubicBezTo>
                    <a:pt x="78" y="36"/>
                    <a:pt x="78" y="35"/>
                    <a:pt x="78" y="35"/>
                  </a:cubicBezTo>
                  <a:cubicBezTo>
                    <a:pt x="78" y="35"/>
                    <a:pt x="78" y="34"/>
                    <a:pt x="78" y="34"/>
                  </a:cubicBezTo>
                  <a:cubicBezTo>
                    <a:pt x="78" y="32"/>
                    <a:pt x="78" y="29"/>
                    <a:pt x="77" y="27"/>
                  </a:cubicBezTo>
                  <a:cubicBezTo>
                    <a:pt x="76" y="25"/>
                    <a:pt x="75" y="23"/>
                    <a:pt x="73" y="23"/>
                  </a:cubicBezTo>
                  <a:cubicBezTo>
                    <a:pt x="72" y="23"/>
                    <a:pt x="72" y="24"/>
                    <a:pt x="72" y="24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84" name="文本框 83"/>
            <p:cNvSpPr txBox="1"/>
            <p:nvPr>
              <p:custDataLst>
                <p:tags r:id="rId24"/>
              </p:custDataLst>
            </p:nvPr>
          </p:nvSpPr>
          <p:spPr>
            <a:xfrm>
              <a:off x="5492" y="3296"/>
              <a:ext cx="740" cy="63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lt1"/>
                  </a:solidFill>
                  <a:latin typeface="微软雅黑"/>
                  <a:ea typeface="微软雅黑"/>
                  <a:cs typeface="Arial" panose="020B0604020202020204" pitchFamily="34" charset="0"/>
                </a:rPr>
                <a:t>02</a:t>
              </a:r>
            </a:p>
          </p:txBody>
        </p:sp>
      </p:grpSp>
      <p:sp>
        <p:nvSpPr>
          <p:cNvPr id="46" name="文本框 45"/>
          <p:cNvSpPr txBox="1"/>
          <p:nvPr>
            <p:custDataLst>
              <p:tags r:id="rId10"/>
            </p:custDataLst>
          </p:nvPr>
        </p:nvSpPr>
        <p:spPr>
          <a:xfrm>
            <a:off x="1187295" y="5789998"/>
            <a:ext cx="10095393" cy="98915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indent="0" algn="l" fontAlgn="auto">
              <a:lnSpc>
                <a:spcPct val="130000"/>
              </a:lnSpc>
              <a:buNone/>
            </a:pPr>
            <a:r>
              <a:rPr lang="zh-CN" altLang="en-US" sz="2400" b="1" spc="150">
                <a:solidFill>
                  <a:schemeClr val="lt1"/>
                </a:solidFill>
                <a:uFillTx/>
                <a:latin typeface="微软雅黑"/>
                <a:ea typeface="微软雅黑"/>
                <a:sym typeface="+mn-ea"/>
              </a:rPr>
              <a:t>米考伯先生是一个热心善良、乐观积极但爱慕虚荣、讲究排场、不切实际、挥霍无度的底层负债者形象。</a:t>
            </a:r>
          </a:p>
        </p:txBody>
      </p:sp>
      <p:sp>
        <p:nvSpPr>
          <p:cNvPr id="47" name="文本框 46"/>
          <p:cNvSpPr txBox="1"/>
          <p:nvPr>
            <p:custDataLst>
              <p:tags r:id="rId11"/>
            </p:custDataLst>
          </p:nvPr>
        </p:nvSpPr>
        <p:spPr>
          <a:xfrm>
            <a:off x="1187293" y="5101120"/>
            <a:ext cx="10095393" cy="73758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sz="2400" b="1" spc="150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</a:rPr>
              <a:t>④运用细节描写，写出米考伯先生是一个经济窘迫的负债者。</a:t>
            </a:r>
          </a:p>
        </p:txBody>
      </p:sp>
      <p:grpSp>
        <p:nvGrpSpPr>
          <p:cNvPr id="85" name="组合 84"/>
          <p:cNvGrpSpPr/>
          <p:nvPr>
            <p:custDataLst>
              <p:tags r:id="rId12"/>
            </p:custDataLst>
          </p:nvPr>
        </p:nvGrpSpPr>
        <p:grpSpPr>
          <a:xfrm>
            <a:off x="135636" y="5087532"/>
            <a:ext cx="1005463" cy="1687548"/>
            <a:chOff x="5505" y="3263"/>
            <a:chExt cx="740" cy="1242"/>
          </a:xfrm>
        </p:grpSpPr>
        <p:sp>
          <p:nvSpPr>
            <p:cNvPr id="86" name="Freeform 148"/>
            <p:cNvSpPr/>
            <p:nvPr>
              <p:custDataLst>
                <p:tags r:id="rId13"/>
              </p:custDataLst>
            </p:nvPr>
          </p:nvSpPr>
          <p:spPr bwMode="auto">
            <a:xfrm rot="20940000">
              <a:off x="5880" y="3942"/>
              <a:ext cx="153" cy="563"/>
            </a:xfrm>
            <a:custGeom>
              <a:avLst/>
              <a:gdLst>
                <a:gd name="T0" fmla="*/ 16 w 51"/>
                <a:gd name="T1" fmla="*/ 4 h 495"/>
                <a:gd name="T2" fmla="*/ 19 w 51"/>
                <a:gd name="T3" fmla="*/ 0 h 495"/>
                <a:gd name="T4" fmla="*/ 23 w 51"/>
                <a:gd name="T5" fmla="*/ 3 h 495"/>
                <a:gd name="T6" fmla="*/ 26 w 51"/>
                <a:gd name="T7" fmla="*/ 88 h 495"/>
                <a:gd name="T8" fmla="*/ 12 w 51"/>
                <a:gd name="T9" fmla="*/ 172 h 495"/>
                <a:gd name="T10" fmla="*/ 19 w 51"/>
                <a:gd name="T11" fmla="*/ 227 h 495"/>
                <a:gd name="T12" fmla="*/ 29 w 51"/>
                <a:gd name="T13" fmla="*/ 264 h 495"/>
                <a:gd name="T14" fmla="*/ 21 w 51"/>
                <a:gd name="T15" fmla="*/ 312 h 495"/>
                <a:gd name="T16" fmla="*/ 15 w 51"/>
                <a:gd name="T17" fmla="*/ 354 h 495"/>
                <a:gd name="T18" fmla="*/ 21 w 51"/>
                <a:gd name="T19" fmla="*/ 369 h 495"/>
                <a:gd name="T20" fmla="*/ 22 w 51"/>
                <a:gd name="T21" fmla="*/ 493 h 495"/>
                <a:gd name="T22" fmla="*/ 17 w 51"/>
                <a:gd name="T23" fmla="*/ 494 h 495"/>
                <a:gd name="T24" fmla="*/ 16 w 51"/>
                <a:gd name="T25" fmla="*/ 489 h 495"/>
                <a:gd name="T26" fmla="*/ 14 w 51"/>
                <a:gd name="T27" fmla="*/ 372 h 495"/>
                <a:gd name="T28" fmla="*/ 8 w 51"/>
                <a:gd name="T29" fmla="*/ 356 h 495"/>
                <a:gd name="T30" fmla="*/ 14 w 51"/>
                <a:gd name="T31" fmla="*/ 310 h 495"/>
                <a:gd name="T32" fmla="*/ 22 w 51"/>
                <a:gd name="T33" fmla="*/ 265 h 495"/>
                <a:gd name="T34" fmla="*/ 13 w 51"/>
                <a:gd name="T35" fmla="*/ 230 h 495"/>
                <a:gd name="T36" fmla="*/ 5 w 51"/>
                <a:gd name="T37" fmla="*/ 171 h 495"/>
                <a:gd name="T38" fmla="*/ 19 w 51"/>
                <a:gd name="T39" fmla="*/ 87 h 495"/>
                <a:gd name="T40" fmla="*/ 16 w 51"/>
                <a:gd name="T41" fmla="*/ 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1" h="495">
                  <a:moveTo>
                    <a:pt x="16" y="4"/>
                  </a:moveTo>
                  <a:cubicBezTo>
                    <a:pt x="16" y="2"/>
                    <a:pt x="17" y="1"/>
                    <a:pt x="19" y="0"/>
                  </a:cubicBezTo>
                  <a:cubicBezTo>
                    <a:pt x="21" y="0"/>
                    <a:pt x="23" y="1"/>
                    <a:pt x="23" y="3"/>
                  </a:cubicBezTo>
                  <a:cubicBezTo>
                    <a:pt x="28" y="34"/>
                    <a:pt x="28" y="61"/>
                    <a:pt x="26" y="88"/>
                  </a:cubicBezTo>
                  <a:cubicBezTo>
                    <a:pt x="24" y="115"/>
                    <a:pt x="19" y="142"/>
                    <a:pt x="12" y="172"/>
                  </a:cubicBezTo>
                  <a:cubicBezTo>
                    <a:pt x="7" y="196"/>
                    <a:pt x="13" y="211"/>
                    <a:pt x="19" y="227"/>
                  </a:cubicBezTo>
                  <a:cubicBezTo>
                    <a:pt x="24" y="238"/>
                    <a:pt x="28" y="250"/>
                    <a:pt x="29" y="264"/>
                  </a:cubicBezTo>
                  <a:cubicBezTo>
                    <a:pt x="31" y="284"/>
                    <a:pt x="25" y="299"/>
                    <a:pt x="21" y="312"/>
                  </a:cubicBezTo>
                  <a:cubicBezTo>
                    <a:pt x="16" y="326"/>
                    <a:pt x="11" y="339"/>
                    <a:pt x="15" y="354"/>
                  </a:cubicBezTo>
                  <a:cubicBezTo>
                    <a:pt x="16" y="358"/>
                    <a:pt x="18" y="363"/>
                    <a:pt x="21" y="369"/>
                  </a:cubicBezTo>
                  <a:cubicBezTo>
                    <a:pt x="32" y="396"/>
                    <a:pt x="51" y="442"/>
                    <a:pt x="22" y="493"/>
                  </a:cubicBezTo>
                  <a:cubicBezTo>
                    <a:pt x="21" y="495"/>
                    <a:pt x="19" y="495"/>
                    <a:pt x="17" y="494"/>
                  </a:cubicBezTo>
                  <a:cubicBezTo>
                    <a:pt x="16" y="493"/>
                    <a:pt x="15" y="491"/>
                    <a:pt x="16" y="489"/>
                  </a:cubicBezTo>
                  <a:cubicBezTo>
                    <a:pt x="43" y="441"/>
                    <a:pt x="25" y="398"/>
                    <a:pt x="14" y="372"/>
                  </a:cubicBezTo>
                  <a:cubicBezTo>
                    <a:pt x="12" y="365"/>
                    <a:pt x="9" y="360"/>
                    <a:pt x="8" y="356"/>
                  </a:cubicBezTo>
                  <a:cubicBezTo>
                    <a:pt x="4" y="338"/>
                    <a:pt x="9" y="325"/>
                    <a:pt x="14" y="310"/>
                  </a:cubicBezTo>
                  <a:cubicBezTo>
                    <a:pt x="19" y="297"/>
                    <a:pt x="24" y="283"/>
                    <a:pt x="22" y="265"/>
                  </a:cubicBezTo>
                  <a:cubicBezTo>
                    <a:pt x="21" y="251"/>
                    <a:pt x="17" y="240"/>
                    <a:pt x="13" y="230"/>
                  </a:cubicBezTo>
                  <a:cubicBezTo>
                    <a:pt x="6" y="213"/>
                    <a:pt x="0" y="196"/>
                    <a:pt x="5" y="171"/>
                  </a:cubicBezTo>
                  <a:cubicBezTo>
                    <a:pt x="12" y="141"/>
                    <a:pt x="17" y="114"/>
                    <a:pt x="19" y="87"/>
                  </a:cubicBezTo>
                  <a:cubicBezTo>
                    <a:pt x="21" y="61"/>
                    <a:pt x="21" y="34"/>
                    <a:pt x="16" y="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87" name="Freeform 149"/>
            <p:cNvSpPr>
              <a:spLocks noEditPoints="1"/>
            </p:cNvSpPr>
            <p:nvPr>
              <p:custDataLst>
                <p:tags r:id="rId14"/>
              </p:custDataLst>
            </p:nvPr>
          </p:nvSpPr>
          <p:spPr bwMode="auto">
            <a:xfrm rot="20940000">
              <a:off x="5764" y="3894"/>
              <a:ext cx="304" cy="243"/>
            </a:xfrm>
            <a:custGeom>
              <a:avLst/>
              <a:gdLst>
                <a:gd name="T0" fmla="*/ 9 w 102"/>
                <a:gd name="T1" fmla="*/ 65 h 81"/>
                <a:gd name="T2" fmla="*/ 9 w 102"/>
                <a:gd name="T3" fmla="*/ 64 h 81"/>
                <a:gd name="T4" fmla="*/ 9 w 102"/>
                <a:gd name="T5" fmla="*/ 65 h 81"/>
                <a:gd name="T6" fmla="*/ 9 w 102"/>
                <a:gd name="T7" fmla="*/ 65 h 81"/>
                <a:gd name="T8" fmla="*/ 32 w 102"/>
                <a:gd name="T9" fmla="*/ 49 h 81"/>
                <a:gd name="T10" fmla="*/ 32 w 102"/>
                <a:gd name="T11" fmla="*/ 49 h 81"/>
                <a:gd name="T12" fmla="*/ 32 w 102"/>
                <a:gd name="T13" fmla="*/ 49 h 81"/>
                <a:gd name="T14" fmla="*/ 51 w 102"/>
                <a:gd name="T15" fmla="*/ 1 h 81"/>
                <a:gd name="T16" fmla="*/ 51 w 102"/>
                <a:gd name="T17" fmla="*/ 1 h 81"/>
                <a:gd name="T18" fmla="*/ 51 w 102"/>
                <a:gd name="T19" fmla="*/ 1 h 81"/>
                <a:gd name="T20" fmla="*/ 57 w 102"/>
                <a:gd name="T21" fmla="*/ 0 h 81"/>
                <a:gd name="T22" fmla="*/ 51 w 102"/>
                <a:gd name="T23" fmla="*/ 1 h 81"/>
                <a:gd name="T24" fmla="*/ 51 w 102"/>
                <a:gd name="T25" fmla="*/ 1 h 81"/>
                <a:gd name="T26" fmla="*/ 51 w 102"/>
                <a:gd name="T27" fmla="*/ 1 h 81"/>
                <a:gd name="T28" fmla="*/ 50 w 102"/>
                <a:gd name="T29" fmla="*/ 1 h 81"/>
                <a:gd name="T30" fmla="*/ 51 w 102"/>
                <a:gd name="T31" fmla="*/ 1 h 81"/>
                <a:gd name="T32" fmla="*/ 45 w 102"/>
                <a:gd name="T33" fmla="*/ 2 h 81"/>
                <a:gd name="T34" fmla="*/ 42 w 102"/>
                <a:gd name="T35" fmla="*/ 2 h 81"/>
                <a:gd name="T36" fmla="*/ 39 w 102"/>
                <a:gd name="T37" fmla="*/ 2 h 81"/>
                <a:gd name="T38" fmla="*/ 33 w 102"/>
                <a:gd name="T39" fmla="*/ 3 h 81"/>
                <a:gd name="T40" fmla="*/ 28 w 102"/>
                <a:gd name="T41" fmla="*/ 8 h 81"/>
                <a:gd name="T42" fmla="*/ 27 w 102"/>
                <a:gd name="T43" fmla="*/ 9 h 81"/>
                <a:gd name="T44" fmla="*/ 27 w 102"/>
                <a:gd name="T45" fmla="*/ 11 h 81"/>
                <a:gd name="T46" fmla="*/ 22 w 102"/>
                <a:gd name="T47" fmla="*/ 17 h 81"/>
                <a:gd name="T48" fmla="*/ 12 w 102"/>
                <a:gd name="T49" fmla="*/ 31 h 81"/>
                <a:gd name="T50" fmla="*/ 6 w 102"/>
                <a:gd name="T51" fmla="*/ 43 h 81"/>
                <a:gd name="T52" fmla="*/ 1 w 102"/>
                <a:gd name="T53" fmla="*/ 55 h 81"/>
                <a:gd name="T54" fmla="*/ 0 w 102"/>
                <a:gd name="T55" fmla="*/ 62 h 81"/>
                <a:gd name="T56" fmla="*/ 1 w 102"/>
                <a:gd name="T57" fmla="*/ 68 h 81"/>
                <a:gd name="T58" fmla="*/ 5 w 102"/>
                <a:gd name="T59" fmla="*/ 72 h 81"/>
                <a:gd name="T60" fmla="*/ 10 w 102"/>
                <a:gd name="T61" fmla="*/ 74 h 81"/>
                <a:gd name="T62" fmla="*/ 28 w 102"/>
                <a:gd name="T63" fmla="*/ 66 h 81"/>
                <a:gd name="T64" fmla="*/ 41 w 102"/>
                <a:gd name="T65" fmla="*/ 52 h 81"/>
                <a:gd name="T66" fmla="*/ 41 w 102"/>
                <a:gd name="T67" fmla="*/ 51 h 81"/>
                <a:gd name="T68" fmla="*/ 43 w 102"/>
                <a:gd name="T69" fmla="*/ 62 h 81"/>
                <a:gd name="T70" fmla="*/ 47 w 102"/>
                <a:gd name="T71" fmla="*/ 73 h 81"/>
                <a:gd name="T72" fmla="*/ 56 w 102"/>
                <a:gd name="T73" fmla="*/ 80 h 81"/>
                <a:gd name="T74" fmla="*/ 59 w 102"/>
                <a:gd name="T75" fmla="*/ 81 h 81"/>
                <a:gd name="T76" fmla="*/ 62 w 102"/>
                <a:gd name="T77" fmla="*/ 80 h 81"/>
                <a:gd name="T78" fmla="*/ 65 w 102"/>
                <a:gd name="T79" fmla="*/ 80 h 81"/>
                <a:gd name="T80" fmla="*/ 67 w 102"/>
                <a:gd name="T81" fmla="*/ 78 h 81"/>
                <a:gd name="T82" fmla="*/ 69 w 102"/>
                <a:gd name="T83" fmla="*/ 76 h 81"/>
                <a:gd name="T84" fmla="*/ 70 w 102"/>
                <a:gd name="T85" fmla="*/ 74 h 81"/>
                <a:gd name="T86" fmla="*/ 72 w 102"/>
                <a:gd name="T87" fmla="*/ 69 h 81"/>
                <a:gd name="T88" fmla="*/ 73 w 102"/>
                <a:gd name="T89" fmla="*/ 59 h 81"/>
                <a:gd name="T90" fmla="*/ 81 w 102"/>
                <a:gd name="T91" fmla="*/ 67 h 81"/>
                <a:gd name="T92" fmla="*/ 92 w 102"/>
                <a:gd name="T93" fmla="*/ 69 h 81"/>
                <a:gd name="T94" fmla="*/ 98 w 102"/>
                <a:gd name="T95" fmla="*/ 65 h 81"/>
                <a:gd name="T96" fmla="*/ 101 w 102"/>
                <a:gd name="T97" fmla="*/ 60 h 81"/>
                <a:gd name="T98" fmla="*/ 102 w 102"/>
                <a:gd name="T99" fmla="*/ 55 h 81"/>
                <a:gd name="T100" fmla="*/ 101 w 102"/>
                <a:gd name="T101" fmla="*/ 49 h 81"/>
                <a:gd name="T102" fmla="*/ 97 w 102"/>
                <a:gd name="T103" fmla="*/ 38 h 81"/>
                <a:gd name="T104" fmla="*/ 84 w 102"/>
                <a:gd name="T105" fmla="*/ 16 h 81"/>
                <a:gd name="T106" fmla="*/ 79 w 102"/>
                <a:gd name="T107" fmla="*/ 10 h 81"/>
                <a:gd name="T108" fmla="*/ 73 w 102"/>
                <a:gd name="T109" fmla="*/ 4 h 81"/>
                <a:gd name="T110" fmla="*/ 68 w 102"/>
                <a:gd name="T111" fmla="*/ 1 h 81"/>
                <a:gd name="T112" fmla="*/ 62 w 102"/>
                <a:gd name="T113" fmla="*/ 0 h 81"/>
                <a:gd name="T114" fmla="*/ 61 w 102"/>
                <a:gd name="T115" fmla="*/ 0 h 81"/>
                <a:gd name="T116" fmla="*/ 57 w 102"/>
                <a:gd name="T1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81">
                  <a:moveTo>
                    <a:pt x="9" y="65"/>
                  </a:moveTo>
                  <a:cubicBezTo>
                    <a:pt x="9" y="65"/>
                    <a:pt x="9" y="65"/>
                    <a:pt x="9" y="64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lose/>
                  <a:moveTo>
                    <a:pt x="32" y="49"/>
                  </a:moveTo>
                  <a:cubicBezTo>
                    <a:pt x="32" y="49"/>
                    <a:pt x="32" y="49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lose/>
                  <a:moveTo>
                    <a:pt x="51" y="1"/>
                  </a:move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lose/>
                  <a:moveTo>
                    <a:pt x="57" y="0"/>
                  </a:moveTo>
                  <a:cubicBezTo>
                    <a:pt x="55" y="1"/>
                    <a:pt x="53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0" y="1"/>
                    <a:pt x="50" y="1"/>
                  </a:cubicBezTo>
                  <a:cubicBezTo>
                    <a:pt x="50" y="1"/>
                    <a:pt x="51" y="1"/>
                    <a:pt x="51" y="1"/>
                  </a:cubicBezTo>
                  <a:cubicBezTo>
                    <a:pt x="49" y="1"/>
                    <a:pt x="47" y="2"/>
                    <a:pt x="45" y="2"/>
                  </a:cubicBezTo>
                  <a:cubicBezTo>
                    <a:pt x="44" y="2"/>
                    <a:pt x="43" y="2"/>
                    <a:pt x="42" y="2"/>
                  </a:cubicBezTo>
                  <a:cubicBezTo>
                    <a:pt x="41" y="2"/>
                    <a:pt x="40" y="2"/>
                    <a:pt x="39" y="2"/>
                  </a:cubicBezTo>
                  <a:cubicBezTo>
                    <a:pt x="37" y="2"/>
                    <a:pt x="35" y="2"/>
                    <a:pt x="33" y="3"/>
                  </a:cubicBezTo>
                  <a:cubicBezTo>
                    <a:pt x="31" y="4"/>
                    <a:pt x="29" y="6"/>
                    <a:pt x="28" y="8"/>
                  </a:cubicBezTo>
                  <a:cubicBezTo>
                    <a:pt x="28" y="8"/>
                    <a:pt x="27" y="9"/>
                    <a:pt x="27" y="9"/>
                  </a:cubicBezTo>
                  <a:cubicBezTo>
                    <a:pt x="27" y="10"/>
                    <a:pt x="27" y="10"/>
                    <a:pt x="27" y="11"/>
                  </a:cubicBezTo>
                  <a:cubicBezTo>
                    <a:pt x="25" y="13"/>
                    <a:pt x="24" y="15"/>
                    <a:pt x="22" y="17"/>
                  </a:cubicBezTo>
                  <a:cubicBezTo>
                    <a:pt x="18" y="21"/>
                    <a:pt x="15" y="26"/>
                    <a:pt x="12" y="31"/>
                  </a:cubicBezTo>
                  <a:cubicBezTo>
                    <a:pt x="10" y="35"/>
                    <a:pt x="8" y="39"/>
                    <a:pt x="6" y="43"/>
                  </a:cubicBezTo>
                  <a:cubicBezTo>
                    <a:pt x="4" y="47"/>
                    <a:pt x="3" y="51"/>
                    <a:pt x="1" y="55"/>
                  </a:cubicBezTo>
                  <a:cubicBezTo>
                    <a:pt x="1" y="57"/>
                    <a:pt x="0" y="59"/>
                    <a:pt x="0" y="62"/>
                  </a:cubicBezTo>
                  <a:cubicBezTo>
                    <a:pt x="0" y="64"/>
                    <a:pt x="0" y="66"/>
                    <a:pt x="1" y="68"/>
                  </a:cubicBezTo>
                  <a:cubicBezTo>
                    <a:pt x="2" y="70"/>
                    <a:pt x="4" y="71"/>
                    <a:pt x="5" y="72"/>
                  </a:cubicBezTo>
                  <a:cubicBezTo>
                    <a:pt x="6" y="73"/>
                    <a:pt x="8" y="74"/>
                    <a:pt x="10" y="74"/>
                  </a:cubicBezTo>
                  <a:cubicBezTo>
                    <a:pt x="17" y="76"/>
                    <a:pt x="23" y="71"/>
                    <a:pt x="28" y="66"/>
                  </a:cubicBezTo>
                  <a:cubicBezTo>
                    <a:pt x="33" y="62"/>
                    <a:pt x="37" y="57"/>
                    <a:pt x="41" y="52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2" y="55"/>
                    <a:pt x="42" y="59"/>
                    <a:pt x="43" y="62"/>
                  </a:cubicBezTo>
                  <a:cubicBezTo>
                    <a:pt x="44" y="66"/>
                    <a:pt x="45" y="70"/>
                    <a:pt x="47" y="73"/>
                  </a:cubicBezTo>
                  <a:cubicBezTo>
                    <a:pt x="49" y="77"/>
                    <a:pt x="52" y="79"/>
                    <a:pt x="56" y="80"/>
                  </a:cubicBezTo>
                  <a:cubicBezTo>
                    <a:pt x="57" y="81"/>
                    <a:pt x="58" y="81"/>
                    <a:pt x="59" y="81"/>
                  </a:cubicBezTo>
                  <a:cubicBezTo>
                    <a:pt x="60" y="81"/>
                    <a:pt x="61" y="81"/>
                    <a:pt x="62" y="80"/>
                  </a:cubicBezTo>
                  <a:cubicBezTo>
                    <a:pt x="63" y="80"/>
                    <a:pt x="64" y="80"/>
                    <a:pt x="65" y="80"/>
                  </a:cubicBezTo>
                  <a:cubicBezTo>
                    <a:pt x="66" y="79"/>
                    <a:pt x="66" y="78"/>
                    <a:pt x="67" y="78"/>
                  </a:cubicBezTo>
                  <a:cubicBezTo>
                    <a:pt x="68" y="77"/>
                    <a:pt x="68" y="77"/>
                    <a:pt x="69" y="76"/>
                  </a:cubicBezTo>
                  <a:cubicBezTo>
                    <a:pt x="69" y="75"/>
                    <a:pt x="70" y="75"/>
                    <a:pt x="70" y="74"/>
                  </a:cubicBezTo>
                  <a:cubicBezTo>
                    <a:pt x="71" y="72"/>
                    <a:pt x="71" y="71"/>
                    <a:pt x="72" y="69"/>
                  </a:cubicBezTo>
                  <a:cubicBezTo>
                    <a:pt x="72" y="66"/>
                    <a:pt x="73" y="62"/>
                    <a:pt x="73" y="59"/>
                  </a:cubicBezTo>
                  <a:cubicBezTo>
                    <a:pt x="75" y="62"/>
                    <a:pt x="78" y="65"/>
                    <a:pt x="81" y="67"/>
                  </a:cubicBezTo>
                  <a:cubicBezTo>
                    <a:pt x="84" y="69"/>
                    <a:pt x="89" y="70"/>
                    <a:pt x="92" y="69"/>
                  </a:cubicBezTo>
                  <a:cubicBezTo>
                    <a:pt x="94" y="68"/>
                    <a:pt x="96" y="67"/>
                    <a:pt x="98" y="65"/>
                  </a:cubicBezTo>
                  <a:cubicBezTo>
                    <a:pt x="99" y="64"/>
                    <a:pt x="100" y="62"/>
                    <a:pt x="101" y="60"/>
                  </a:cubicBezTo>
                  <a:cubicBezTo>
                    <a:pt x="101" y="59"/>
                    <a:pt x="102" y="57"/>
                    <a:pt x="102" y="55"/>
                  </a:cubicBezTo>
                  <a:cubicBezTo>
                    <a:pt x="102" y="53"/>
                    <a:pt x="101" y="51"/>
                    <a:pt x="101" y="49"/>
                  </a:cubicBezTo>
                  <a:cubicBezTo>
                    <a:pt x="101" y="45"/>
                    <a:pt x="99" y="41"/>
                    <a:pt x="97" y="38"/>
                  </a:cubicBezTo>
                  <a:cubicBezTo>
                    <a:pt x="94" y="30"/>
                    <a:pt x="89" y="23"/>
                    <a:pt x="84" y="16"/>
                  </a:cubicBezTo>
                  <a:cubicBezTo>
                    <a:pt x="83" y="14"/>
                    <a:pt x="81" y="12"/>
                    <a:pt x="79" y="10"/>
                  </a:cubicBezTo>
                  <a:cubicBezTo>
                    <a:pt x="77" y="8"/>
                    <a:pt x="75" y="6"/>
                    <a:pt x="73" y="4"/>
                  </a:cubicBezTo>
                  <a:cubicBezTo>
                    <a:pt x="71" y="3"/>
                    <a:pt x="70" y="2"/>
                    <a:pt x="68" y="1"/>
                  </a:cubicBezTo>
                  <a:cubicBezTo>
                    <a:pt x="66" y="0"/>
                    <a:pt x="64" y="0"/>
                    <a:pt x="62" y="0"/>
                  </a:cubicBezTo>
                  <a:cubicBezTo>
                    <a:pt x="62" y="0"/>
                    <a:pt x="61" y="0"/>
                    <a:pt x="61" y="0"/>
                  </a:cubicBezTo>
                  <a:cubicBezTo>
                    <a:pt x="59" y="0"/>
                    <a:pt x="58" y="0"/>
                    <a:pt x="57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88" name="Freeform 150"/>
            <p:cNvSpPr>
              <a:spLocks noEditPoints="1"/>
            </p:cNvSpPr>
            <p:nvPr>
              <p:custDataLst>
                <p:tags r:id="rId15"/>
              </p:custDataLst>
            </p:nvPr>
          </p:nvSpPr>
          <p:spPr bwMode="auto">
            <a:xfrm rot="20940000">
              <a:off x="5560" y="3263"/>
              <a:ext cx="617" cy="684"/>
            </a:xfrm>
            <a:custGeom>
              <a:avLst/>
              <a:gdLst>
                <a:gd name="T0" fmla="*/ 12 w 207"/>
                <a:gd name="T1" fmla="*/ 102 h 229"/>
                <a:gd name="T2" fmla="*/ 12 w 207"/>
                <a:gd name="T3" fmla="*/ 103 h 229"/>
                <a:gd name="T4" fmla="*/ 12 w 207"/>
                <a:gd name="T5" fmla="*/ 102 h 229"/>
                <a:gd name="T6" fmla="*/ 172 w 207"/>
                <a:gd name="T7" fmla="*/ 39 h 229"/>
                <a:gd name="T8" fmla="*/ 172 w 207"/>
                <a:gd name="T9" fmla="*/ 39 h 229"/>
                <a:gd name="T10" fmla="*/ 172 w 207"/>
                <a:gd name="T11" fmla="*/ 40 h 229"/>
                <a:gd name="T12" fmla="*/ 172 w 207"/>
                <a:gd name="T13" fmla="*/ 39 h 229"/>
                <a:gd name="T14" fmla="*/ 93 w 207"/>
                <a:gd name="T15" fmla="*/ 1 h 229"/>
                <a:gd name="T16" fmla="*/ 70 w 207"/>
                <a:gd name="T17" fmla="*/ 7 h 229"/>
                <a:gd name="T18" fmla="*/ 57 w 207"/>
                <a:gd name="T19" fmla="*/ 14 h 229"/>
                <a:gd name="T20" fmla="*/ 44 w 207"/>
                <a:gd name="T21" fmla="*/ 22 h 229"/>
                <a:gd name="T22" fmla="*/ 24 w 207"/>
                <a:gd name="T23" fmla="*/ 44 h 229"/>
                <a:gd name="T24" fmla="*/ 10 w 207"/>
                <a:gd name="T25" fmla="*/ 71 h 229"/>
                <a:gd name="T26" fmla="*/ 6 w 207"/>
                <a:gd name="T27" fmla="*/ 85 h 229"/>
                <a:gd name="T28" fmla="*/ 3 w 207"/>
                <a:gd name="T29" fmla="*/ 100 h 229"/>
                <a:gd name="T30" fmla="*/ 6 w 207"/>
                <a:gd name="T31" fmla="*/ 162 h 229"/>
                <a:gd name="T32" fmla="*/ 18 w 207"/>
                <a:gd name="T33" fmla="*/ 189 h 229"/>
                <a:gd name="T34" fmla="*/ 28 w 207"/>
                <a:gd name="T35" fmla="*/ 201 h 229"/>
                <a:gd name="T36" fmla="*/ 41 w 207"/>
                <a:gd name="T37" fmla="*/ 212 h 229"/>
                <a:gd name="T38" fmla="*/ 69 w 207"/>
                <a:gd name="T39" fmla="*/ 225 h 229"/>
                <a:gd name="T40" fmla="*/ 86 w 207"/>
                <a:gd name="T41" fmla="*/ 228 h 229"/>
                <a:gd name="T42" fmla="*/ 102 w 207"/>
                <a:gd name="T43" fmla="*/ 229 h 229"/>
                <a:gd name="T44" fmla="*/ 133 w 207"/>
                <a:gd name="T45" fmla="*/ 224 h 229"/>
                <a:gd name="T46" fmla="*/ 160 w 207"/>
                <a:gd name="T47" fmla="*/ 210 h 229"/>
                <a:gd name="T48" fmla="*/ 195 w 207"/>
                <a:gd name="T49" fmla="*/ 165 h 229"/>
                <a:gd name="T50" fmla="*/ 207 w 207"/>
                <a:gd name="T51" fmla="*/ 108 h 229"/>
                <a:gd name="T52" fmla="*/ 204 w 207"/>
                <a:gd name="T53" fmla="*/ 80 h 229"/>
                <a:gd name="T54" fmla="*/ 193 w 207"/>
                <a:gd name="T55" fmla="*/ 53 h 229"/>
                <a:gd name="T56" fmla="*/ 173 w 207"/>
                <a:gd name="T57" fmla="*/ 28 h 229"/>
                <a:gd name="T58" fmla="*/ 160 w 207"/>
                <a:gd name="T59" fmla="*/ 18 h 229"/>
                <a:gd name="T60" fmla="*/ 155 w 207"/>
                <a:gd name="T61" fmla="*/ 13 h 229"/>
                <a:gd name="T62" fmla="*/ 142 w 207"/>
                <a:gd name="T63" fmla="*/ 7 h 229"/>
                <a:gd name="T64" fmla="*/ 129 w 207"/>
                <a:gd name="T65" fmla="*/ 3 h 229"/>
                <a:gd name="T66" fmla="*/ 116 w 207"/>
                <a:gd name="T67" fmla="*/ 0 h 229"/>
                <a:gd name="T68" fmla="*/ 107 w 207"/>
                <a:gd name="T69" fmla="*/ 0 h 229"/>
                <a:gd name="T70" fmla="*/ 93 w 207"/>
                <a:gd name="T71" fmla="*/ 1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6" h="229">
                  <a:moveTo>
                    <a:pt x="12" y="102"/>
                  </a:moveTo>
                  <a:cubicBezTo>
                    <a:pt x="12" y="103"/>
                    <a:pt x="12" y="103"/>
                    <a:pt x="12" y="103"/>
                  </a:cubicBezTo>
                  <a:cubicBezTo>
                    <a:pt x="12" y="103"/>
                    <a:pt x="12" y="103"/>
                    <a:pt x="12" y="102"/>
                  </a:cubicBezTo>
                  <a:close/>
                  <a:moveTo>
                    <a:pt x="172" y="39"/>
                  </a:moveTo>
                  <a:cubicBezTo>
                    <a:pt x="172" y="39"/>
                    <a:pt x="172" y="39"/>
                    <a:pt x="172" y="39"/>
                  </a:cubicBezTo>
                  <a:cubicBezTo>
                    <a:pt x="172" y="39"/>
                    <a:pt x="172" y="40"/>
                    <a:pt x="172" y="40"/>
                  </a:cubicBezTo>
                  <a:cubicBezTo>
                    <a:pt x="172" y="40"/>
                    <a:pt x="172" y="39"/>
                    <a:pt x="172" y="39"/>
                  </a:cubicBezTo>
                  <a:close/>
                  <a:moveTo>
                    <a:pt x="93" y="1"/>
                  </a:moveTo>
                  <a:cubicBezTo>
                    <a:pt x="85" y="2"/>
                    <a:pt x="78" y="4"/>
                    <a:pt x="70" y="7"/>
                  </a:cubicBezTo>
                  <a:cubicBezTo>
                    <a:pt x="66" y="9"/>
                    <a:pt x="61" y="11"/>
                    <a:pt x="57" y="14"/>
                  </a:cubicBezTo>
                  <a:cubicBezTo>
                    <a:pt x="52" y="16"/>
                    <a:pt x="48" y="19"/>
                    <a:pt x="44" y="22"/>
                  </a:cubicBezTo>
                  <a:cubicBezTo>
                    <a:pt x="37" y="28"/>
                    <a:pt x="30" y="36"/>
                    <a:pt x="24" y="44"/>
                  </a:cubicBezTo>
                  <a:cubicBezTo>
                    <a:pt x="18" y="52"/>
                    <a:pt x="14" y="61"/>
                    <a:pt x="10" y="71"/>
                  </a:cubicBezTo>
                  <a:cubicBezTo>
                    <a:pt x="8" y="75"/>
                    <a:pt x="7" y="80"/>
                    <a:pt x="6" y="85"/>
                  </a:cubicBezTo>
                  <a:cubicBezTo>
                    <a:pt x="5" y="90"/>
                    <a:pt x="4" y="95"/>
                    <a:pt x="3" y="100"/>
                  </a:cubicBezTo>
                  <a:cubicBezTo>
                    <a:pt x="1" y="121"/>
                    <a:pt x="0" y="142"/>
                    <a:pt x="6" y="162"/>
                  </a:cubicBezTo>
                  <a:cubicBezTo>
                    <a:pt x="8" y="172"/>
                    <a:pt x="12" y="181"/>
                    <a:pt x="18" y="189"/>
                  </a:cubicBezTo>
                  <a:cubicBezTo>
                    <a:pt x="21" y="194"/>
                    <a:pt x="24" y="198"/>
                    <a:pt x="28" y="201"/>
                  </a:cubicBezTo>
                  <a:cubicBezTo>
                    <a:pt x="32" y="205"/>
                    <a:pt x="36" y="209"/>
                    <a:pt x="41" y="212"/>
                  </a:cubicBezTo>
                  <a:cubicBezTo>
                    <a:pt x="49" y="218"/>
                    <a:pt x="59" y="223"/>
                    <a:pt x="69" y="225"/>
                  </a:cubicBezTo>
                  <a:cubicBezTo>
                    <a:pt x="75" y="227"/>
                    <a:pt x="80" y="228"/>
                    <a:pt x="86" y="228"/>
                  </a:cubicBezTo>
                  <a:cubicBezTo>
                    <a:pt x="91" y="229"/>
                    <a:pt x="96" y="229"/>
                    <a:pt x="102" y="229"/>
                  </a:cubicBezTo>
                  <a:cubicBezTo>
                    <a:pt x="112" y="229"/>
                    <a:pt x="123" y="227"/>
                    <a:pt x="133" y="224"/>
                  </a:cubicBezTo>
                  <a:cubicBezTo>
                    <a:pt x="143" y="221"/>
                    <a:pt x="152" y="216"/>
                    <a:pt x="160" y="210"/>
                  </a:cubicBezTo>
                  <a:cubicBezTo>
                    <a:pt x="175" y="198"/>
                    <a:pt x="187" y="183"/>
                    <a:pt x="195" y="165"/>
                  </a:cubicBezTo>
                  <a:cubicBezTo>
                    <a:pt x="203" y="147"/>
                    <a:pt x="207" y="128"/>
                    <a:pt x="207" y="108"/>
                  </a:cubicBezTo>
                  <a:cubicBezTo>
                    <a:pt x="207" y="99"/>
                    <a:pt x="206" y="89"/>
                    <a:pt x="204" y="80"/>
                  </a:cubicBezTo>
                  <a:cubicBezTo>
                    <a:pt x="201" y="71"/>
                    <a:pt x="197" y="62"/>
                    <a:pt x="193" y="53"/>
                  </a:cubicBezTo>
                  <a:cubicBezTo>
                    <a:pt x="187" y="44"/>
                    <a:pt x="181" y="36"/>
                    <a:pt x="173" y="28"/>
                  </a:cubicBezTo>
                  <a:cubicBezTo>
                    <a:pt x="169" y="24"/>
                    <a:pt x="165" y="21"/>
                    <a:pt x="160" y="18"/>
                  </a:cubicBezTo>
                  <a:cubicBezTo>
                    <a:pt x="158" y="16"/>
                    <a:pt x="157" y="15"/>
                    <a:pt x="155" y="13"/>
                  </a:cubicBezTo>
                  <a:cubicBezTo>
                    <a:pt x="151" y="10"/>
                    <a:pt x="146" y="8"/>
                    <a:pt x="142" y="7"/>
                  </a:cubicBezTo>
                  <a:cubicBezTo>
                    <a:pt x="138" y="5"/>
                    <a:pt x="134" y="4"/>
                    <a:pt x="129" y="3"/>
                  </a:cubicBezTo>
                  <a:cubicBezTo>
                    <a:pt x="125" y="2"/>
                    <a:pt x="121" y="1"/>
                    <a:pt x="116" y="0"/>
                  </a:cubicBezTo>
                  <a:cubicBezTo>
                    <a:pt x="113" y="0"/>
                    <a:pt x="110" y="0"/>
                    <a:pt x="107" y="0"/>
                  </a:cubicBezTo>
                  <a:cubicBezTo>
                    <a:pt x="102" y="0"/>
                    <a:pt x="98" y="0"/>
                    <a:pt x="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89" name="组合 88"/>
            <p:cNvGrpSpPr/>
            <p:nvPr/>
          </p:nvGrpSpPr>
          <p:grpSpPr>
            <a:xfrm rot="20940000">
              <a:off x="5629" y="3354"/>
              <a:ext cx="138" cy="139"/>
              <a:chOff x="5647" y="3286"/>
              <a:chExt cx="126" cy="161"/>
            </a:xfrm>
            <a:solidFill>
              <a:schemeClr val="bg1">
                <a:alpha val="20000"/>
              </a:schemeClr>
            </a:solidFill>
          </p:grpSpPr>
          <p:sp>
            <p:nvSpPr>
              <p:cNvPr id="90" name="Freeform 151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5675" y="3286"/>
                <a:ext cx="99" cy="95"/>
              </a:xfrm>
              <a:custGeom>
                <a:avLst/>
                <a:gdLst>
                  <a:gd name="T0" fmla="*/ 25 w 38"/>
                  <a:gd name="T1" fmla="*/ 0 h 36"/>
                  <a:gd name="T2" fmla="*/ 22 w 38"/>
                  <a:gd name="T3" fmla="*/ 1 h 36"/>
                  <a:gd name="T4" fmla="*/ 19 w 38"/>
                  <a:gd name="T5" fmla="*/ 1 h 36"/>
                  <a:gd name="T6" fmla="*/ 7 w 38"/>
                  <a:gd name="T7" fmla="*/ 9 h 36"/>
                  <a:gd name="T8" fmla="*/ 3 w 38"/>
                  <a:gd name="T9" fmla="*/ 15 h 36"/>
                  <a:gd name="T10" fmla="*/ 1 w 38"/>
                  <a:gd name="T11" fmla="*/ 21 h 36"/>
                  <a:gd name="T12" fmla="*/ 1 w 38"/>
                  <a:gd name="T13" fmla="*/ 28 h 36"/>
                  <a:gd name="T14" fmla="*/ 5 w 38"/>
                  <a:gd name="T15" fmla="*/ 34 h 36"/>
                  <a:gd name="T16" fmla="*/ 10 w 38"/>
                  <a:gd name="T17" fmla="*/ 36 h 36"/>
                  <a:gd name="T18" fmla="*/ 13 w 38"/>
                  <a:gd name="T19" fmla="*/ 36 h 36"/>
                  <a:gd name="T20" fmla="*/ 17 w 38"/>
                  <a:gd name="T21" fmla="*/ 36 h 36"/>
                  <a:gd name="T22" fmla="*/ 22 w 38"/>
                  <a:gd name="T23" fmla="*/ 33 h 36"/>
                  <a:gd name="T24" fmla="*/ 28 w 38"/>
                  <a:gd name="T25" fmla="*/ 29 h 36"/>
                  <a:gd name="T26" fmla="*/ 35 w 38"/>
                  <a:gd name="T27" fmla="*/ 21 h 36"/>
                  <a:gd name="T28" fmla="*/ 36 w 38"/>
                  <a:gd name="T29" fmla="*/ 18 h 36"/>
                  <a:gd name="T30" fmla="*/ 37 w 38"/>
                  <a:gd name="T31" fmla="*/ 16 h 36"/>
                  <a:gd name="T32" fmla="*/ 37 w 38"/>
                  <a:gd name="T33" fmla="*/ 7 h 36"/>
                  <a:gd name="T34" fmla="*/ 35 w 38"/>
                  <a:gd name="T35" fmla="*/ 3 h 36"/>
                  <a:gd name="T36" fmla="*/ 30 w 38"/>
                  <a:gd name="T37" fmla="*/ 1 h 36"/>
                  <a:gd name="T38" fmla="*/ 28 w 38"/>
                  <a:gd name="T39" fmla="*/ 0 h 36"/>
                  <a:gd name="T40" fmla="*/ 26 w 38"/>
                  <a:gd name="T41" fmla="*/ 0 h 36"/>
                  <a:gd name="T42" fmla="*/ 25 w 38"/>
                  <a:gd name="T4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8" h="36">
                    <a:moveTo>
                      <a:pt x="25" y="0"/>
                    </a:moveTo>
                    <a:cubicBezTo>
                      <a:pt x="24" y="0"/>
                      <a:pt x="23" y="0"/>
                      <a:pt x="22" y="1"/>
                    </a:cubicBezTo>
                    <a:cubicBezTo>
                      <a:pt x="21" y="1"/>
                      <a:pt x="20" y="1"/>
                      <a:pt x="19" y="1"/>
                    </a:cubicBezTo>
                    <a:cubicBezTo>
                      <a:pt x="14" y="3"/>
                      <a:pt x="11" y="6"/>
                      <a:pt x="7" y="9"/>
                    </a:cubicBezTo>
                    <a:cubicBezTo>
                      <a:pt x="6" y="11"/>
                      <a:pt x="4" y="13"/>
                      <a:pt x="3" y="15"/>
                    </a:cubicBezTo>
                    <a:cubicBezTo>
                      <a:pt x="2" y="17"/>
                      <a:pt x="1" y="19"/>
                      <a:pt x="1" y="21"/>
                    </a:cubicBezTo>
                    <a:cubicBezTo>
                      <a:pt x="0" y="23"/>
                      <a:pt x="0" y="26"/>
                      <a:pt x="1" y="28"/>
                    </a:cubicBezTo>
                    <a:cubicBezTo>
                      <a:pt x="2" y="30"/>
                      <a:pt x="3" y="32"/>
                      <a:pt x="5" y="34"/>
                    </a:cubicBezTo>
                    <a:cubicBezTo>
                      <a:pt x="6" y="35"/>
                      <a:pt x="8" y="36"/>
                      <a:pt x="10" y="36"/>
                    </a:cubicBezTo>
                    <a:cubicBezTo>
                      <a:pt x="11" y="36"/>
                      <a:pt x="12" y="36"/>
                      <a:pt x="13" y="36"/>
                    </a:cubicBezTo>
                    <a:cubicBezTo>
                      <a:pt x="14" y="36"/>
                      <a:pt x="16" y="36"/>
                      <a:pt x="17" y="36"/>
                    </a:cubicBezTo>
                    <a:cubicBezTo>
                      <a:pt x="19" y="35"/>
                      <a:pt x="21" y="34"/>
                      <a:pt x="22" y="33"/>
                    </a:cubicBezTo>
                    <a:cubicBezTo>
                      <a:pt x="24" y="32"/>
                      <a:pt x="26" y="31"/>
                      <a:pt x="28" y="29"/>
                    </a:cubicBezTo>
                    <a:cubicBezTo>
                      <a:pt x="31" y="27"/>
                      <a:pt x="34" y="24"/>
                      <a:pt x="35" y="21"/>
                    </a:cubicBezTo>
                    <a:cubicBezTo>
                      <a:pt x="35" y="20"/>
                      <a:pt x="36" y="19"/>
                      <a:pt x="36" y="18"/>
                    </a:cubicBezTo>
                    <a:cubicBezTo>
                      <a:pt x="36" y="17"/>
                      <a:pt x="37" y="16"/>
                      <a:pt x="37" y="16"/>
                    </a:cubicBezTo>
                    <a:cubicBezTo>
                      <a:pt x="38" y="13"/>
                      <a:pt x="38" y="10"/>
                      <a:pt x="37" y="7"/>
                    </a:cubicBezTo>
                    <a:cubicBezTo>
                      <a:pt x="37" y="6"/>
                      <a:pt x="36" y="4"/>
                      <a:pt x="35" y="3"/>
                    </a:cubicBezTo>
                    <a:cubicBezTo>
                      <a:pt x="34" y="2"/>
                      <a:pt x="32" y="1"/>
                      <a:pt x="30" y="1"/>
                    </a:cubicBezTo>
                    <a:cubicBezTo>
                      <a:pt x="30" y="0"/>
                      <a:pt x="29" y="0"/>
                      <a:pt x="28" y="0"/>
                    </a:cubicBezTo>
                    <a:cubicBezTo>
                      <a:pt x="27" y="0"/>
                      <a:pt x="27" y="0"/>
                      <a:pt x="26" y="0"/>
                    </a:cubicBezTo>
                    <a:cubicBezTo>
                      <a:pt x="26" y="0"/>
                      <a:pt x="26" y="0"/>
                      <a:pt x="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/>
              <a:lstStyle/>
              <a:p>
                <a:pPr algn="ctr"/>
                <a:endParaRPr lang="zh-CN" altLang="en-US">
                  <a:solidFill>
                    <a:schemeClr val="dk1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92" name="Freeform 152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5647" y="3401"/>
                <a:ext cx="41" cy="46"/>
              </a:xfrm>
              <a:custGeom>
                <a:avLst/>
                <a:gdLst>
                  <a:gd name="T0" fmla="*/ 7 w 16"/>
                  <a:gd name="T1" fmla="*/ 0 h 18"/>
                  <a:gd name="T2" fmla="*/ 6 w 16"/>
                  <a:gd name="T3" fmla="*/ 1 h 18"/>
                  <a:gd name="T4" fmla="*/ 5 w 16"/>
                  <a:gd name="T5" fmla="*/ 1 h 18"/>
                  <a:gd name="T6" fmla="*/ 2 w 16"/>
                  <a:gd name="T7" fmla="*/ 4 h 18"/>
                  <a:gd name="T8" fmla="*/ 1 w 16"/>
                  <a:gd name="T9" fmla="*/ 7 h 18"/>
                  <a:gd name="T10" fmla="*/ 0 w 16"/>
                  <a:gd name="T11" fmla="*/ 9 h 18"/>
                  <a:gd name="T12" fmla="*/ 0 w 16"/>
                  <a:gd name="T13" fmla="*/ 15 h 18"/>
                  <a:gd name="T14" fmla="*/ 3 w 16"/>
                  <a:gd name="T15" fmla="*/ 18 h 18"/>
                  <a:gd name="T16" fmla="*/ 5 w 16"/>
                  <a:gd name="T17" fmla="*/ 18 h 18"/>
                  <a:gd name="T18" fmla="*/ 7 w 16"/>
                  <a:gd name="T19" fmla="*/ 18 h 18"/>
                  <a:gd name="T20" fmla="*/ 10 w 16"/>
                  <a:gd name="T21" fmla="*/ 17 h 18"/>
                  <a:gd name="T22" fmla="*/ 14 w 16"/>
                  <a:gd name="T23" fmla="*/ 13 h 18"/>
                  <a:gd name="T24" fmla="*/ 15 w 16"/>
                  <a:gd name="T25" fmla="*/ 11 h 18"/>
                  <a:gd name="T26" fmla="*/ 16 w 16"/>
                  <a:gd name="T27" fmla="*/ 7 h 18"/>
                  <a:gd name="T28" fmla="*/ 16 w 16"/>
                  <a:gd name="T29" fmla="*/ 5 h 18"/>
                  <a:gd name="T30" fmla="*/ 15 w 16"/>
                  <a:gd name="T31" fmla="*/ 3 h 18"/>
                  <a:gd name="T32" fmla="*/ 13 w 16"/>
                  <a:gd name="T33" fmla="*/ 2 h 18"/>
                  <a:gd name="T34" fmla="*/ 11 w 16"/>
                  <a:gd name="T35" fmla="*/ 0 h 18"/>
                  <a:gd name="T36" fmla="*/ 9 w 16"/>
                  <a:gd name="T37" fmla="*/ 0 h 18"/>
                  <a:gd name="T38" fmla="*/ 7 w 16"/>
                  <a:gd name="T3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" h="18">
                    <a:moveTo>
                      <a:pt x="7" y="0"/>
                    </a:moveTo>
                    <a:cubicBezTo>
                      <a:pt x="7" y="0"/>
                      <a:pt x="7" y="0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4" y="2"/>
                      <a:pt x="3" y="3"/>
                      <a:pt x="2" y="4"/>
                    </a:cubicBezTo>
                    <a:cubicBezTo>
                      <a:pt x="2" y="5"/>
                      <a:pt x="1" y="6"/>
                      <a:pt x="1" y="7"/>
                    </a:cubicBezTo>
                    <a:cubicBezTo>
                      <a:pt x="1" y="7"/>
                      <a:pt x="0" y="8"/>
                      <a:pt x="0" y="9"/>
                    </a:cubicBezTo>
                    <a:cubicBezTo>
                      <a:pt x="0" y="11"/>
                      <a:pt x="0" y="13"/>
                      <a:pt x="0" y="15"/>
                    </a:cubicBezTo>
                    <a:cubicBezTo>
                      <a:pt x="0" y="16"/>
                      <a:pt x="2" y="18"/>
                      <a:pt x="3" y="18"/>
                    </a:cubicBezTo>
                    <a:cubicBezTo>
                      <a:pt x="4" y="18"/>
                      <a:pt x="5" y="18"/>
                      <a:pt x="5" y="18"/>
                    </a:cubicBezTo>
                    <a:cubicBezTo>
                      <a:pt x="6" y="18"/>
                      <a:pt x="7" y="18"/>
                      <a:pt x="7" y="18"/>
                    </a:cubicBezTo>
                    <a:cubicBezTo>
                      <a:pt x="8" y="18"/>
                      <a:pt x="9" y="17"/>
                      <a:pt x="10" y="17"/>
                    </a:cubicBezTo>
                    <a:cubicBezTo>
                      <a:pt x="11" y="16"/>
                      <a:pt x="13" y="14"/>
                      <a:pt x="14" y="13"/>
                    </a:cubicBezTo>
                    <a:cubicBezTo>
                      <a:pt x="14" y="12"/>
                      <a:pt x="15" y="12"/>
                      <a:pt x="15" y="11"/>
                    </a:cubicBezTo>
                    <a:cubicBezTo>
                      <a:pt x="16" y="10"/>
                      <a:pt x="16" y="8"/>
                      <a:pt x="16" y="7"/>
                    </a:cubicBezTo>
                    <a:cubicBezTo>
                      <a:pt x="16" y="6"/>
                      <a:pt x="16" y="6"/>
                      <a:pt x="16" y="5"/>
                    </a:cubicBezTo>
                    <a:cubicBezTo>
                      <a:pt x="16" y="4"/>
                      <a:pt x="16" y="4"/>
                      <a:pt x="15" y="3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1"/>
                      <a:pt x="12" y="1"/>
                      <a:pt x="11" y="0"/>
                    </a:cubicBezTo>
                    <a:cubicBezTo>
                      <a:pt x="10" y="0"/>
                      <a:pt x="10" y="0"/>
                      <a:pt x="9" y="0"/>
                    </a:cubicBezTo>
                    <a:cubicBezTo>
                      <a:pt x="8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/>
              <a:lstStyle/>
              <a:p>
                <a:pPr algn="ctr"/>
                <a:endParaRPr lang="zh-CN" altLang="en-US">
                  <a:solidFill>
                    <a:schemeClr val="dk1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93" name="Freeform 153"/>
            <p:cNvSpPr>
              <a:spLocks noEditPoints="1"/>
            </p:cNvSpPr>
            <p:nvPr>
              <p:custDataLst>
                <p:tags r:id="rId16"/>
              </p:custDataLst>
            </p:nvPr>
          </p:nvSpPr>
          <p:spPr bwMode="auto">
            <a:xfrm rot="20940000">
              <a:off x="5978" y="3430"/>
              <a:ext cx="173" cy="380"/>
            </a:xfrm>
            <a:custGeom>
              <a:avLst/>
              <a:gdLst>
                <a:gd name="T0" fmla="*/ 45 w 78"/>
                <a:gd name="T1" fmla="*/ 3 h 173"/>
                <a:gd name="T2" fmla="*/ 51 w 78"/>
                <a:gd name="T3" fmla="*/ 13 h 173"/>
                <a:gd name="T4" fmla="*/ 56 w 78"/>
                <a:gd name="T5" fmla="*/ 14 h 173"/>
                <a:gd name="T6" fmla="*/ 58 w 78"/>
                <a:gd name="T7" fmla="*/ 8 h 173"/>
                <a:gd name="T8" fmla="*/ 56 w 78"/>
                <a:gd name="T9" fmla="*/ 6 h 173"/>
                <a:gd name="T10" fmla="*/ 53 w 78"/>
                <a:gd name="T11" fmla="*/ 1 h 173"/>
                <a:gd name="T12" fmla="*/ 50 w 78"/>
                <a:gd name="T13" fmla="*/ 0 h 173"/>
                <a:gd name="T14" fmla="*/ 10 w 78"/>
                <a:gd name="T15" fmla="*/ 161 h 173"/>
                <a:gd name="T16" fmla="*/ 2 w 78"/>
                <a:gd name="T17" fmla="*/ 170 h 173"/>
                <a:gd name="T18" fmla="*/ 7 w 78"/>
                <a:gd name="T19" fmla="*/ 172 h 173"/>
                <a:gd name="T20" fmla="*/ 16 w 78"/>
                <a:gd name="T21" fmla="*/ 163 h 173"/>
                <a:gd name="T22" fmla="*/ 12 w 78"/>
                <a:gd name="T23" fmla="*/ 160 h 173"/>
                <a:gd name="T24" fmla="*/ 45 w 78"/>
                <a:gd name="T25" fmla="*/ 142 h 173"/>
                <a:gd name="T26" fmla="*/ 40 w 78"/>
                <a:gd name="T27" fmla="*/ 148 h 173"/>
                <a:gd name="T28" fmla="*/ 43 w 78"/>
                <a:gd name="T29" fmla="*/ 155 h 173"/>
                <a:gd name="T30" fmla="*/ 46 w 78"/>
                <a:gd name="T31" fmla="*/ 153 h 173"/>
                <a:gd name="T32" fmla="*/ 48 w 78"/>
                <a:gd name="T33" fmla="*/ 152 h 173"/>
                <a:gd name="T34" fmla="*/ 53 w 78"/>
                <a:gd name="T35" fmla="*/ 145 h 173"/>
                <a:gd name="T36" fmla="*/ 48 w 78"/>
                <a:gd name="T37" fmla="*/ 141 h 173"/>
                <a:gd name="T38" fmla="*/ 48 w 78"/>
                <a:gd name="T39" fmla="*/ 114 h 173"/>
                <a:gd name="T40" fmla="*/ 43 w 78"/>
                <a:gd name="T41" fmla="*/ 121 h 173"/>
                <a:gd name="T42" fmla="*/ 40 w 78"/>
                <a:gd name="T43" fmla="*/ 124 h 173"/>
                <a:gd name="T44" fmla="*/ 40 w 78"/>
                <a:gd name="T45" fmla="*/ 130 h 173"/>
                <a:gd name="T46" fmla="*/ 46 w 78"/>
                <a:gd name="T47" fmla="*/ 130 h 173"/>
                <a:gd name="T48" fmla="*/ 48 w 78"/>
                <a:gd name="T49" fmla="*/ 128 h 173"/>
                <a:gd name="T50" fmla="*/ 53 w 78"/>
                <a:gd name="T51" fmla="*/ 121 h 173"/>
                <a:gd name="T52" fmla="*/ 52 w 78"/>
                <a:gd name="T53" fmla="*/ 115 h 173"/>
                <a:gd name="T54" fmla="*/ 48 w 78"/>
                <a:gd name="T55" fmla="*/ 114 h 173"/>
                <a:gd name="T56" fmla="*/ 66 w 78"/>
                <a:gd name="T57" fmla="*/ 109 h 173"/>
                <a:gd name="T58" fmla="*/ 65 w 78"/>
                <a:gd name="T59" fmla="*/ 110 h 173"/>
                <a:gd name="T60" fmla="*/ 67 w 78"/>
                <a:gd name="T61" fmla="*/ 115 h 173"/>
                <a:gd name="T62" fmla="*/ 73 w 78"/>
                <a:gd name="T63" fmla="*/ 114 h 173"/>
                <a:gd name="T64" fmla="*/ 72 w 78"/>
                <a:gd name="T65" fmla="*/ 102 h 173"/>
                <a:gd name="T66" fmla="*/ 67 w 78"/>
                <a:gd name="T67" fmla="*/ 105 h 173"/>
                <a:gd name="T68" fmla="*/ 67 w 78"/>
                <a:gd name="T69" fmla="*/ 68 h 173"/>
                <a:gd name="T70" fmla="*/ 66 w 78"/>
                <a:gd name="T71" fmla="*/ 74 h 173"/>
                <a:gd name="T72" fmla="*/ 67 w 78"/>
                <a:gd name="T73" fmla="*/ 77 h 173"/>
                <a:gd name="T74" fmla="*/ 72 w 78"/>
                <a:gd name="T75" fmla="*/ 79 h 173"/>
                <a:gd name="T76" fmla="*/ 75 w 78"/>
                <a:gd name="T77" fmla="*/ 75 h 173"/>
                <a:gd name="T78" fmla="*/ 75 w 78"/>
                <a:gd name="T79" fmla="*/ 73 h 173"/>
                <a:gd name="T80" fmla="*/ 74 w 78"/>
                <a:gd name="T81" fmla="*/ 65 h 173"/>
                <a:gd name="T82" fmla="*/ 68 w 78"/>
                <a:gd name="T83" fmla="*/ 65 h 173"/>
                <a:gd name="T84" fmla="*/ 49 w 78"/>
                <a:gd name="T85" fmla="*/ 48 h 173"/>
                <a:gd name="T86" fmla="*/ 49 w 78"/>
                <a:gd name="T87" fmla="*/ 47 h 173"/>
                <a:gd name="T88" fmla="*/ 51 w 78"/>
                <a:gd name="T89" fmla="*/ 38 h 173"/>
                <a:gd name="T90" fmla="*/ 49 w 78"/>
                <a:gd name="T91" fmla="*/ 47 h 173"/>
                <a:gd name="T92" fmla="*/ 49 w 78"/>
                <a:gd name="T93" fmla="*/ 49 h 173"/>
                <a:gd name="T94" fmla="*/ 52 w 78"/>
                <a:gd name="T95" fmla="*/ 54 h 173"/>
                <a:gd name="T96" fmla="*/ 57 w 78"/>
                <a:gd name="T97" fmla="*/ 51 h 173"/>
                <a:gd name="T98" fmla="*/ 58 w 78"/>
                <a:gd name="T99" fmla="*/ 47 h 173"/>
                <a:gd name="T100" fmla="*/ 58 w 78"/>
                <a:gd name="T101" fmla="*/ 41 h 173"/>
                <a:gd name="T102" fmla="*/ 54 w 78"/>
                <a:gd name="T103" fmla="*/ 37 h 173"/>
                <a:gd name="T104" fmla="*/ 72 w 78"/>
                <a:gd name="T105" fmla="*/ 24 h 173"/>
                <a:gd name="T106" fmla="*/ 69 w 78"/>
                <a:gd name="T107" fmla="*/ 33 h 173"/>
                <a:gd name="T108" fmla="*/ 70 w 78"/>
                <a:gd name="T109" fmla="*/ 38 h 173"/>
                <a:gd name="T110" fmla="*/ 74 w 78"/>
                <a:gd name="T111" fmla="*/ 42 h 173"/>
                <a:gd name="T112" fmla="*/ 78 w 78"/>
                <a:gd name="T113" fmla="*/ 38 h 173"/>
                <a:gd name="T114" fmla="*/ 78 w 78"/>
                <a:gd name="T115" fmla="*/ 35 h 173"/>
                <a:gd name="T116" fmla="*/ 77 w 78"/>
                <a:gd name="T117" fmla="*/ 27 h 173"/>
                <a:gd name="T118" fmla="*/ 72 w 78"/>
                <a:gd name="T119" fmla="*/ 2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" h="173">
                  <a:moveTo>
                    <a:pt x="47" y="0"/>
                  </a:moveTo>
                  <a:cubicBezTo>
                    <a:pt x="46" y="1"/>
                    <a:pt x="46" y="2"/>
                    <a:pt x="45" y="3"/>
                  </a:cubicBezTo>
                  <a:cubicBezTo>
                    <a:pt x="45" y="4"/>
                    <a:pt x="45" y="5"/>
                    <a:pt x="46" y="6"/>
                  </a:cubicBezTo>
                  <a:cubicBezTo>
                    <a:pt x="47" y="8"/>
                    <a:pt x="49" y="10"/>
                    <a:pt x="51" y="13"/>
                  </a:cubicBezTo>
                  <a:cubicBezTo>
                    <a:pt x="51" y="14"/>
                    <a:pt x="52" y="14"/>
                    <a:pt x="53" y="15"/>
                  </a:cubicBezTo>
                  <a:cubicBezTo>
                    <a:pt x="54" y="15"/>
                    <a:pt x="55" y="15"/>
                    <a:pt x="56" y="14"/>
                  </a:cubicBezTo>
                  <a:cubicBezTo>
                    <a:pt x="57" y="14"/>
                    <a:pt x="58" y="13"/>
                    <a:pt x="58" y="12"/>
                  </a:cubicBezTo>
                  <a:cubicBezTo>
                    <a:pt x="59" y="11"/>
                    <a:pt x="59" y="9"/>
                    <a:pt x="58" y="8"/>
                  </a:cubicBezTo>
                  <a:cubicBezTo>
                    <a:pt x="58" y="8"/>
                    <a:pt x="57" y="7"/>
                    <a:pt x="57" y="7"/>
                  </a:cubicBezTo>
                  <a:cubicBezTo>
                    <a:pt x="57" y="6"/>
                    <a:pt x="57" y="6"/>
                    <a:pt x="56" y="6"/>
                  </a:cubicBezTo>
                  <a:cubicBezTo>
                    <a:pt x="55" y="5"/>
                    <a:pt x="54" y="3"/>
                    <a:pt x="53" y="2"/>
                  </a:cubicBezTo>
                  <a:cubicBezTo>
                    <a:pt x="53" y="1"/>
                    <a:pt x="53" y="1"/>
                    <a:pt x="53" y="1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9" y="0"/>
                    <a:pt x="48" y="0"/>
                    <a:pt x="47" y="0"/>
                  </a:cubicBezTo>
                  <a:close/>
                  <a:moveTo>
                    <a:pt x="10" y="161"/>
                  </a:moveTo>
                  <a:cubicBezTo>
                    <a:pt x="8" y="162"/>
                    <a:pt x="5" y="163"/>
                    <a:pt x="3" y="164"/>
                  </a:cubicBezTo>
                  <a:cubicBezTo>
                    <a:pt x="1" y="166"/>
                    <a:pt x="0" y="168"/>
                    <a:pt x="2" y="170"/>
                  </a:cubicBezTo>
                  <a:cubicBezTo>
                    <a:pt x="2" y="171"/>
                    <a:pt x="3" y="172"/>
                    <a:pt x="4" y="172"/>
                  </a:cubicBezTo>
                  <a:cubicBezTo>
                    <a:pt x="5" y="173"/>
                    <a:pt x="6" y="172"/>
                    <a:pt x="7" y="172"/>
                  </a:cubicBezTo>
                  <a:cubicBezTo>
                    <a:pt x="10" y="171"/>
                    <a:pt x="12" y="170"/>
                    <a:pt x="14" y="169"/>
                  </a:cubicBezTo>
                  <a:cubicBezTo>
                    <a:pt x="16" y="167"/>
                    <a:pt x="17" y="165"/>
                    <a:pt x="16" y="163"/>
                  </a:cubicBezTo>
                  <a:cubicBezTo>
                    <a:pt x="15" y="162"/>
                    <a:pt x="14" y="161"/>
                    <a:pt x="13" y="161"/>
                  </a:cubicBezTo>
                  <a:cubicBezTo>
                    <a:pt x="13" y="161"/>
                    <a:pt x="12" y="160"/>
                    <a:pt x="12" y="160"/>
                  </a:cubicBezTo>
                  <a:cubicBezTo>
                    <a:pt x="11" y="160"/>
                    <a:pt x="10" y="161"/>
                    <a:pt x="10" y="161"/>
                  </a:cubicBezTo>
                  <a:close/>
                  <a:moveTo>
                    <a:pt x="45" y="142"/>
                  </a:moveTo>
                  <a:cubicBezTo>
                    <a:pt x="44" y="144"/>
                    <a:pt x="42" y="146"/>
                    <a:pt x="40" y="147"/>
                  </a:cubicBezTo>
                  <a:cubicBezTo>
                    <a:pt x="40" y="147"/>
                    <a:pt x="40" y="147"/>
                    <a:pt x="40" y="148"/>
                  </a:cubicBezTo>
                  <a:cubicBezTo>
                    <a:pt x="38" y="149"/>
                    <a:pt x="38" y="152"/>
                    <a:pt x="40" y="154"/>
                  </a:cubicBezTo>
                  <a:cubicBezTo>
                    <a:pt x="40" y="154"/>
                    <a:pt x="41" y="155"/>
                    <a:pt x="43" y="155"/>
                  </a:cubicBezTo>
                  <a:cubicBezTo>
                    <a:pt x="44" y="155"/>
                    <a:pt x="45" y="154"/>
                    <a:pt x="46" y="154"/>
                  </a:cubicBezTo>
                  <a:cubicBezTo>
                    <a:pt x="46" y="154"/>
                    <a:pt x="46" y="153"/>
                    <a:pt x="46" y="153"/>
                  </a:cubicBezTo>
                  <a:cubicBezTo>
                    <a:pt x="47" y="153"/>
                    <a:pt x="47" y="153"/>
                    <a:pt x="47" y="152"/>
                  </a:cubicBezTo>
                  <a:cubicBezTo>
                    <a:pt x="48" y="152"/>
                    <a:pt x="48" y="152"/>
                    <a:pt x="48" y="152"/>
                  </a:cubicBezTo>
                  <a:cubicBezTo>
                    <a:pt x="49" y="150"/>
                    <a:pt x="50" y="149"/>
                    <a:pt x="51" y="148"/>
                  </a:cubicBezTo>
                  <a:cubicBezTo>
                    <a:pt x="52" y="147"/>
                    <a:pt x="53" y="146"/>
                    <a:pt x="53" y="145"/>
                  </a:cubicBezTo>
                  <a:cubicBezTo>
                    <a:pt x="53" y="144"/>
                    <a:pt x="52" y="143"/>
                    <a:pt x="51" y="142"/>
                  </a:cubicBezTo>
                  <a:cubicBezTo>
                    <a:pt x="51" y="141"/>
                    <a:pt x="50" y="141"/>
                    <a:pt x="48" y="141"/>
                  </a:cubicBezTo>
                  <a:cubicBezTo>
                    <a:pt x="47" y="141"/>
                    <a:pt x="46" y="141"/>
                    <a:pt x="45" y="142"/>
                  </a:cubicBezTo>
                  <a:close/>
                  <a:moveTo>
                    <a:pt x="48" y="114"/>
                  </a:moveTo>
                  <a:cubicBezTo>
                    <a:pt x="47" y="115"/>
                    <a:pt x="46" y="115"/>
                    <a:pt x="46" y="116"/>
                  </a:cubicBezTo>
                  <a:cubicBezTo>
                    <a:pt x="45" y="118"/>
                    <a:pt x="44" y="119"/>
                    <a:pt x="43" y="121"/>
                  </a:cubicBezTo>
                  <a:cubicBezTo>
                    <a:pt x="43" y="121"/>
                    <a:pt x="42" y="122"/>
                    <a:pt x="41" y="123"/>
                  </a:cubicBezTo>
                  <a:cubicBezTo>
                    <a:pt x="41" y="123"/>
                    <a:pt x="41" y="124"/>
                    <a:pt x="40" y="124"/>
                  </a:cubicBezTo>
                  <a:cubicBezTo>
                    <a:pt x="39" y="125"/>
                    <a:pt x="39" y="126"/>
                    <a:pt x="39" y="127"/>
                  </a:cubicBezTo>
                  <a:cubicBezTo>
                    <a:pt x="39" y="128"/>
                    <a:pt x="39" y="130"/>
                    <a:pt x="40" y="130"/>
                  </a:cubicBezTo>
                  <a:cubicBezTo>
                    <a:pt x="41" y="131"/>
                    <a:pt x="42" y="132"/>
                    <a:pt x="43" y="132"/>
                  </a:cubicBezTo>
                  <a:cubicBezTo>
                    <a:pt x="44" y="132"/>
                    <a:pt x="46" y="131"/>
                    <a:pt x="46" y="130"/>
                  </a:cubicBezTo>
                  <a:cubicBezTo>
                    <a:pt x="47" y="130"/>
                    <a:pt x="47" y="129"/>
                    <a:pt x="48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49" y="128"/>
                    <a:pt x="49" y="128"/>
                    <a:pt x="49" y="127"/>
                  </a:cubicBezTo>
                  <a:cubicBezTo>
                    <a:pt x="50" y="125"/>
                    <a:pt x="52" y="123"/>
                    <a:pt x="53" y="121"/>
                  </a:cubicBezTo>
                  <a:cubicBezTo>
                    <a:pt x="54" y="120"/>
                    <a:pt x="54" y="118"/>
                    <a:pt x="54" y="117"/>
                  </a:cubicBezTo>
                  <a:cubicBezTo>
                    <a:pt x="53" y="116"/>
                    <a:pt x="53" y="115"/>
                    <a:pt x="52" y="115"/>
                  </a:cubicBezTo>
                  <a:cubicBezTo>
                    <a:pt x="51" y="114"/>
                    <a:pt x="50" y="114"/>
                    <a:pt x="50" y="114"/>
                  </a:cubicBezTo>
                  <a:cubicBezTo>
                    <a:pt x="49" y="114"/>
                    <a:pt x="49" y="114"/>
                    <a:pt x="48" y="114"/>
                  </a:cubicBezTo>
                  <a:close/>
                  <a:moveTo>
                    <a:pt x="67" y="105"/>
                  </a:moveTo>
                  <a:cubicBezTo>
                    <a:pt x="67" y="106"/>
                    <a:pt x="66" y="108"/>
                    <a:pt x="66" y="109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1"/>
                    <a:pt x="65" y="112"/>
                    <a:pt x="65" y="113"/>
                  </a:cubicBezTo>
                  <a:cubicBezTo>
                    <a:pt x="65" y="114"/>
                    <a:pt x="66" y="115"/>
                    <a:pt x="67" y="115"/>
                  </a:cubicBezTo>
                  <a:cubicBezTo>
                    <a:pt x="68" y="116"/>
                    <a:pt x="69" y="116"/>
                    <a:pt x="70" y="116"/>
                  </a:cubicBezTo>
                  <a:cubicBezTo>
                    <a:pt x="71" y="115"/>
                    <a:pt x="73" y="115"/>
                    <a:pt x="73" y="114"/>
                  </a:cubicBezTo>
                  <a:cubicBezTo>
                    <a:pt x="74" y="112"/>
                    <a:pt x="75" y="109"/>
                    <a:pt x="75" y="107"/>
                  </a:cubicBezTo>
                  <a:cubicBezTo>
                    <a:pt x="76" y="105"/>
                    <a:pt x="75" y="103"/>
                    <a:pt x="72" y="102"/>
                  </a:cubicBezTo>
                  <a:cubicBezTo>
                    <a:pt x="72" y="102"/>
                    <a:pt x="72" y="102"/>
                    <a:pt x="71" y="102"/>
                  </a:cubicBezTo>
                  <a:cubicBezTo>
                    <a:pt x="69" y="102"/>
                    <a:pt x="68" y="103"/>
                    <a:pt x="67" y="105"/>
                  </a:cubicBezTo>
                  <a:close/>
                  <a:moveTo>
                    <a:pt x="68" y="65"/>
                  </a:moveTo>
                  <a:cubicBezTo>
                    <a:pt x="67" y="66"/>
                    <a:pt x="67" y="67"/>
                    <a:pt x="67" y="68"/>
                  </a:cubicBezTo>
                  <a:cubicBezTo>
                    <a:pt x="67" y="70"/>
                    <a:pt x="66" y="71"/>
                    <a:pt x="66" y="73"/>
                  </a:cubicBezTo>
                  <a:cubicBezTo>
                    <a:pt x="66" y="73"/>
                    <a:pt x="66" y="73"/>
                    <a:pt x="66" y="74"/>
                  </a:cubicBezTo>
                  <a:cubicBezTo>
                    <a:pt x="66" y="74"/>
                    <a:pt x="66" y="75"/>
                    <a:pt x="66" y="75"/>
                  </a:cubicBezTo>
                  <a:cubicBezTo>
                    <a:pt x="66" y="76"/>
                    <a:pt x="66" y="77"/>
                    <a:pt x="67" y="77"/>
                  </a:cubicBezTo>
                  <a:cubicBezTo>
                    <a:pt x="67" y="78"/>
                    <a:pt x="68" y="79"/>
                    <a:pt x="69" y="79"/>
                  </a:cubicBezTo>
                  <a:cubicBezTo>
                    <a:pt x="70" y="79"/>
                    <a:pt x="71" y="79"/>
                    <a:pt x="72" y="79"/>
                  </a:cubicBezTo>
                  <a:cubicBezTo>
                    <a:pt x="73" y="78"/>
                    <a:pt x="74" y="77"/>
                    <a:pt x="74" y="76"/>
                  </a:cubicBezTo>
                  <a:cubicBezTo>
                    <a:pt x="74" y="76"/>
                    <a:pt x="75" y="75"/>
                    <a:pt x="75" y="75"/>
                  </a:cubicBezTo>
                  <a:cubicBezTo>
                    <a:pt x="75" y="75"/>
                    <a:pt x="75" y="74"/>
                    <a:pt x="75" y="74"/>
                  </a:cubicBezTo>
                  <a:cubicBezTo>
                    <a:pt x="75" y="74"/>
                    <a:pt x="75" y="73"/>
                    <a:pt x="75" y="73"/>
                  </a:cubicBezTo>
                  <a:cubicBezTo>
                    <a:pt x="75" y="71"/>
                    <a:pt x="75" y="70"/>
                    <a:pt x="75" y="68"/>
                  </a:cubicBezTo>
                  <a:cubicBezTo>
                    <a:pt x="75" y="67"/>
                    <a:pt x="75" y="66"/>
                    <a:pt x="74" y="65"/>
                  </a:cubicBezTo>
                  <a:cubicBezTo>
                    <a:pt x="73" y="64"/>
                    <a:pt x="72" y="64"/>
                    <a:pt x="71" y="64"/>
                  </a:cubicBezTo>
                  <a:cubicBezTo>
                    <a:pt x="70" y="64"/>
                    <a:pt x="69" y="64"/>
                    <a:pt x="68" y="65"/>
                  </a:cubicBezTo>
                  <a:close/>
                  <a:moveTo>
                    <a:pt x="49" y="47"/>
                  </a:moveTo>
                  <a:cubicBezTo>
                    <a:pt x="49" y="47"/>
                    <a:pt x="49" y="47"/>
                    <a:pt x="49" y="48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49" y="47"/>
                    <a:pt x="49" y="47"/>
                    <a:pt x="49" y="47"/>
                  </a:cubicBezTo>
                  <a:close/>
                  <a:moveTo>
                    <a:pt x="51" y="38"/>
                  </a:moveTo>
                  <a:cubicBezTo>
                    <a:pt x="50" y="39"/>
                    <a:pt x="50" y="40"/>
                    <a:pt x="50" y="41"/>
                  </a:cubicBezTo>
                  <a:cubicBezTo>
                    <a:pt x="50" y="43"/>
                    <a:pt x="49" y="45"/>
                    <a:pt x="49" y="47"/>
                  </a:cubicBezTo>
                  <a:cubicBezTo>
                    <a:pt x="49" y="47"/>
                    <a:pt x="49" y="48"/>
                    <a:pt x="49" y="48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50"/>
                    <a:pt x="49" y="51"/>
                    <a:pt x="49" y="52"/>
                  </a:cubicBezTo>
                  <a:cubicBezTo>
                    <a:pt x="50" y="53"/>
                    <a:pt x="51" y="53"/>
                    <a:pt x="52" y="54"/>
                  </a:cubicBezTo>
                  <a:cubicBezTo>
                    <a:pt x="53" y="54"/>
                    <a:pt x="54" y="54"/>
                    <a:pt x="55" y="53"/>
                  </a:cubicBezTo>
                  <a:cubicBezTo>
                    <a:pt x="56" y="53"/>
                    <a:pt x="57" y="52"/>
                    <a:pt x="57" y="51"/>
                  </a:cubicBezTo>
                  <a:cubicBezTo>
                    <a:pt x="57" y="50"/>
                    <a:pt x="58" y="49"/>
                    <a:pt x="58" y="48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3"/>
                    <a:pt x="58" y="41"/>
                  </a:cubicBezTo>
                  <a:cubicBezTo>
                    <a:pt x="58" y="40"/>
                    <a:pt x="58" y="39"/>
                    <a:pt x="57" y="38"/>
                  </a:cubicBezTo>
                  <a:cubicBezTo>
                    <a:pt x="56" y="37"/>
                    <a:pt x="55" y="37"/>
                    <a:pt x="54" y="37"/>
                  </a:cubicBezTo>
                  <a:cubicBezTo>
                    <a:pt x="53" y="37"/>
                    <a:pt x="52" y="37"/>
                    <a:pt x="51" y="38"/>
                  </a:cubicBezTo>
                  <a:close/>
                  <a:moveTo>
                    <a:pt x="72" y="24"/>
                  </a:moveTo>
                  <a:cubicBezTo>
                    <a:pt x="69" y="24"/>
                    <a:pt x="68" y="27"/>
                    <a:pt x="69" y="29"/>
                  </a:cubicBezTo>
                  <a:cubicBezTo>
                    <a:pt x="69" y="30"/>
                    <a:pt x="69" y="31"/>
                    <a:pt x="69" y="33"/>
                  </a:cubicBezTo>
                  <a:cubicBezTo>
                    <a:pt x="69" y="34"/>
                    <a:pt x="70" y="35"/>
                    <a:pt x="70" y="36"/>
                  </a:cubicBezTo>
                  <a:cubicBezTo>
                    <a:pt x="70" y="37"/>
                    <a:pt x="70" y="37"/>
                    <a:pt x="70" y="38"/>
                  </a:cubicBezTo>
                  <a:cubicBezTo>
                    <a:pt x="70" y="39"/>
                    <a:pt x="70" y="40"/>
                    <a:pt x="71" y="41"/>
                  </a:cubicBezTo>
                  <a:cubicBezTo>
                    <a:pt x="72" y="42"/>
                    <a:pt x="73" y="42"/>
                    <a:pt x="74" y="42"/>
                  </a:cubicBezTo>
                  <a:cubicBezTo>
                    <a:pt x="75" y="42"/>
                    <a:pt x="76" y="42"/>
                    <a:pt x="77" y="41"/>
                  </a:cubicBezTo>
                  <a:cubicBezTo>
                    <a:pt x="78" y="40"/>
                    <a:pt x="78" y="39"/>
                    <a:pt x="78" y="38"/>
                  </a:cubicBezTo>
                  <a:cubicBezTo>
                    <a:pt x="78" y="37"/>
                    <a:pt x="78" y="37"/>
                    <a:pt x="78" y="36"/>
                  </a:cubicBezTo>
                  <a:cubicBezTo>
                    <a:pt x="78" y="36"/>
                    <a:pt x="78" y="35"/>
                    <a:pt x="78" y="35"/>
                  </a:cubicBezTo>
                  <a:cubicBezTo>
                    <a:pt x="78" y="35"/>
                    <a:pt x="78" y="34"/>
                    <a:pt x="78" y="34"/>
                  </a:cubicBezTo>
                  <a:cubicBezTo>
                    <a:pt x="78" y="32"/>
                    <a:pt x="78" y="29"/>
                    <a:pt x="77" y="27"/>
                  </a:cubicBezTo>
                  <a:cubicBezTo>
                    <a:pt x="76" y="25"/>
                    <a:pt x="75" y="23"/>
                    <a:pt x="73" y="23"/>
                  </a:cubicBezTo>
                  <a:cubicBezTo>
                    <a:pt x="72" y="23"/>
                    <a:pt x="72" y="24"/>
                    <a:pt x="72" y="24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/>
            <a:p>
              <a:pPr algn="ctr"/>
              <a:endParaRPr lang="zh-CN" altLang="en-US">
                <a:solidFill>
                  <a:schemeClr val="dk1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94" name="文本框 93"/>
            <p:cNvSpPr txBox="1"/>
            <p:nvPr>
              <p:custDataLst>
                <p:tags r:id="rId17"/>
              </p:custDataLst>
            </p:nvPr>
          </p:nvSpPr>
          <p:spPr>
            <a:xfrm>
              <a:off x="5505" y="3296"/>
              <a:ext cx="740" cy="63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lt1"/>
                  </a:solidFill>
                  <a:latin typeface="微软雅黑"/>
                  <a:ea typeface="微软雅黑"/>
                  <a:cs typeface="Arial" panose="020B0604020202020204" pitchFamily="34" charset="0"/>
                </a:rPr>
                <a:t>03</a:t>
              </a:r>
            </a:p>
          </p:txBody>
        </p:sp>
      </p:grpSp>
    </p:spTree>
    <p:custDataLst>
      <p:tags r:id="rId1"/>
    </p:custData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365129" y="76201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285115" y="774700"/>
            <a:ext cx="11630025" cy="593153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3.简要概括米考伯太太的形象特点。
明确：米考伯太太愚昧无知,不懂持家且爱慕虚荣,她将娘家的辉煌成天挂在嘴边,虽然她的“娘家人”也并没有出现;她不懂持家之道,她用典当生活用品的钱来大吃大喝。
大卫遇到了哪些人？经历了哪些事？这一切对他的成长会有哪些影响？
明确： ①大卫遇到了昆宁先生，在他那里做了童工，这段经历会让他一辈子都觉得屈辱和不堪，给他的人生留下了难以磨灭的阴影；
②大卫遇到了米考伯夫妇，这一家人给了他充分的信任，成为忘年交，建立起深厚的友谊，让大卫变成了一个善良、仁慈、热情的人；
③大卫遇到了来自济贫院的女仆克莉基特，这使他在日后关爱孤儿，并逐步走上文学创作之</a:t>
            </a: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路，最终成为一个作家。
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911236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深入研读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257810" y="616585"/>
            <a:ext cx="11942445" cy="593407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
赏析本文的艺术特色
明确：①作运用对比手法 如：科波菲尔的理想和他现在所处的环境；米考伯外在的考究和他陷入困境的生活；米考伯夫妇的前后举止。
②通过外貌、语言和动作来塑造人物。 如：肖像描写。米考伯先生第一次出场是以房东的身份在小作坊和小大卫见面，大卫发现他“衣服破旧”，可以看出其经济很拮据；语言描写，米考伯先生言谈滑稽幽默，常爱用辞藻堆砌的句子，处处都试图显得文雅，语调中带有一种屈尊俯就的口气。行动描写，他总是破产，但却非常乐观，时时含着微笑，对人很亲密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鉴赏要点</a:t>
            </a: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457200" y="1079500"/>
            <a:ext cx="11257280" cy="553148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分析《大卫 科波菲尔》（节选）的叙述视角及作用（“自传”色彩小说的特点）
1.《大卫 科波菲尔》（节选）采用了怎样的叙述视角？有什么作用？
明确：小说中有两个“我”，一个是童年的“我”，一个是成年的“我”。两种视角交错使用，①小说是作者带有自传性的作品，全书采用第一人称叙事，便于融进了作者本人的生活经历。②小说是以“我”的口吻，以亲身经历者的眼光去观察和叙述，使小说主观色彩更为浓厚。③人物心理刻画更为细腻，情感也更为动人，增加了小说的真实性、亲和力和亲切感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137161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鉴赏要点</a:t>
            </a:r>
          </a:p>
        </p:txBody>
      </p:sp>
      <p:sp>
        <p:nvSpPr>
          <p:cNvPr id="3" name="副标题"/>
          <p:cNvSpPr txBox="1"/>
          <p:nvPr>
            <p:custDataLst>
              <p:tags r:id="rId6"/>
            </p:custDataLst>
          </p:nvPr>
        </p:nvSpPr>
        <p:spPr>
          <a:xfrm>
            <a:off x="457204" y="762007"/>
            <a:ext cx="11277690" cy="457204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lIns="0" tIns="0" rIns="0" bIns="0">
            <a:noAutofit/>
          </a:bodyPr>
          <a:lstStyle>
            <a:defPPr>
              <a:defRPr lang="zh-CN"/>
            </a:defPPr>
            <a:lvl1pPr fontAlgn="auto">
              <a:lnSpc>
                <a:spcPct val="120000"/>
              </a:lnSpc>
              <a:defRPr sz="2000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r>
              <a:rPr sz="3200" b="1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  <a:sym typeface="微软雅黑"/>
              </a:rPr>
              <a:t>《大卫 科波菲尔》作为自传体小说，你能概括出其哪些特点？</a:t>
            </a:r>
          </a:p>
        </p:txBody>
      </p:sp>
      <p:sp>
        <p:nvSpPr>
          <p:cNvPr id="736" name="内容占位符 6"/>
          <p:cNvSpPr>
            <a:spLocks noGrp="1"/>
          </p:cNvSpPr>
          <p:nvPr>
            <p:custDataLst>
              <p:tags r:id="rId7"/>
            </p:custDataLst>
          </p:nvPr>
        </p:nvSpPr>
        <p:spPr>
          <a:xfrm>
            <a:off x="457200" y="2979420"/>
            <a:ext cx="11121390" cy="11633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3200" b="1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② 有文学性：可以运用小说的艺术手法和表达技巧进行虚构和加工，使内容更加生动有趣，体现小说的艺术价值。</a:t>
            </a:r>
          </a:p>
        </p:txBody>
      </p:sp>
      <p:sp>
        <p:nvSpPr>
          <p:cNvPr id="737" name="内容占位符 6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467360" y="5585460"/>
            <a:ext cx="11111230" cy="9747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3200" b="1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④ 小说中的主人公通常是作者自己，通过自述生平经历和事迹，展现主人公的性格、情感和成长经历。</a:t>
            </a:r>
          </a:p>
        </p:txBody>
      </p:sp>
      <p:sp>
        <p:nvSpPr>
          <p:cNvPr id="738" name="内容占位符 6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599440" y="1536700"/>
            <a:ext cx="10630535" cy="11353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3200" b="1">
                <a:solidFill>
                  <a:schemeClr val="lt1"/>
                </a:solidFill>
                <a:latin typeface="微软雅黑"/>
                <a:ea typeface="微软雅黑"/>
                <a:sym typeface="Arial" panose="020B0604020202020204" pitchFamily="34" charset="0"/>
              </a:rPr>
              <a:t>明确：①有真实性：故事是作者的真实经历，或在此基础上的改编，才能称之为自传体。</a:t>
            </a:r>
          </a:p>
        </p:txBody>
      </p:sp>
      <p:sp>
        <p:nvSpPr>
          <p:cNvPr id="739" name="内容占位符 6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457200" y="4419600"/>
            <a:ext cx="10968990" cy="889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/>
                <a:ea typeface="微软雅黑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3200" b="1">
                <a:solidFill>
                  <a:schemeClr val="lt1"/>
                </a:solidFill>
                <a:latin typeface="微软雅黑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③ 叙述上通常用第一人称，使读者更能身临其境地感受主人公的原型，具有强烈的真实感。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课堂小结</a:t>
            </a: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457200" y="993140"/>
            <a:ext cx="11393805" cy="567309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  </a:t>
            </a:r>
            <a:r>
              <a:rPr lang="zh-CN" altLang="en-US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《大卫 科波菲尔》是英国小说家狄更斯的第八部长篇小说，被称为他“心中最宠爱的孩子”，于一八四九至一八五零年间，分二十个部分逐月发表。全书采用第一人称叙事，融进了作者本人的许多生活经历。小说讲述了主人公大卫从幼年至中年的生活历程，以“我”的出生为源，将朋友的真诚与阴暗、爱情的幼稚与冲动、婚姻的甜美与琐碎、家人的矛盾与和谐汇聚成一条溪流，在命运的河床上缓缓流淌，最终融入宽容壮美的大海。其间夹杂各色人物与机缘。语言诙谐风趣，展示了19世纪中叶英国的广阔画面，反映了狄更斯希望人间充满善良正义的理想。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12534900" y="122047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1"/>
    </p:custData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>
                <a:solidFill>
                  <a:schemeClr val="lt1"/>
                </a:solidFill>
              </a:rPr>
              <a:t>谢谢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【教学设想】</a:t>
            </a: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335280" y="927100"/>
            <a:ext cx="11678920" cy="582549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 fontScale="60000"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40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【教学目标】
1.了解狄更斯的生平和《大卫 科波菲尔》的有关背景介绍以及故事梗概。
2.紧扣“成长”这一线索，梳理小说情节，并分析其对大卫产生的影响。
3.学习本文从外貌、语言、动作等方面入手刻画人物形象的方法，分析概括米考伯夫妇的形象特征。</a:t>
            </a:r>
            <a:endParaRPr lang="zh-CN" altLang="en-US" sz="4000" b="1" spc="100">
              <a:ln w="3175">
                <a:noFill/>
                <a:prstDash val="dash"/>
              </a:ln>
              <a:solidFill>
                <a:schemeClr val="lt1"/>
              </a:solidFill>
              <a:uFillTx/>
              <a:latin typeface="微软雅黑"/>
              <a:ea typeface="微软雅黑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40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【教学重点】
理解并分析米考伯先生这一人物形象；体会作者通过语言、外貌、动作等方面的细节塑造人物形象的精湛手法。
【教学难点】
理解作者对当时社会现实的深刻批判；体会作者对人世间善良、宽厚、仁爱等美德的赞美之情。</a:t>
            </a:r>
            <a:r>
              <a:rPr lang="zh-CN" altLang="en-US" sz="1800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
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83405" y="2340610"/>
            <a:ext cx="6096000" cy="10883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5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  <a:sym typeface="+mn-ea"/>
              </a:rPr>
              <a:t>第一课时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导入新课</a:t>
            </a: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186055" y="927100"/>
            <a:ext cx="11802745" cy="603821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4400" b="1" spc="100" dirty="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</a:t>
            </a:r>
            <a:r>
              <a:rPr lang="zh-CN" altLang="en-US" sz="4400" b="1" spc="100" dirty="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他，被高尔基称赞为“不仅是一位反映了现实，而且还尽力对现实起作用的作家”；被萧伯纳评价为“是一位革命者，</a:t>
            </a:r>
            <a:r>
              <a:rPr lang="zh-CN" altLang="en-US" sz="4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敢于蔑视众议院</a:t>
            </a:r>
            <a:r>
              <a:rPr lang="zh-CN" altLang="en-US" sz="4400" b="1" spc="100" dirty="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”；被后人赞誉为是十九世纪英国最伟大的小说家，他就是狄更斯。今天我们一起来进入他杰出的作品《大卫 科波菲尔》。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写作背景</a:t>
            </a: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307340" y="927100"/>
            <a:ext cx="11586210" cy="56083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</a:t>
            </a:r>
            <a:r>
              <a:rPr lang="zh-CN" altLang="en-US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《大卫 科波菲尔》是英国小说家查尔斯 狄更斯创作的长篇小说，被称为他“心中最宠爱的孩子”，于1849至1850年间，分二十个部分逐月发表。
</a:t>
            </a:r>
            <a:r>
              <a:rPr altLang="zh-CN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 </a:t>
            </a:r>
            <a:r>
              <a:rPr lang="zh-CN" altLang="en-US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全书采用第一人称叙事，融进了作者本人的许多生活经历。小说讲述了主人公大卫从幼年至中年的生活历程，以“我”的出生为源，将朋友的真诚与阴暗、爱情的幼稚与冲动、婚姻的甜美与琐碎、家人的矛盾与和谐汇聚成一条溪流，在命运的河床上缓缓流淌，最终融入宽容壮美的大海。其间夹杂各色人物与机缘。语言该谐风趣，展示了19世纪中叶英国的广阔画面，反映了狄更斯希望人间充满善良正义的理想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作者介绍</a:t>
            </a: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0"/>
            </p:custDataLst>
          </p:nvPr>
        </p:nvSpPr>
        <p:spPr>
          <a:xfrm>
            <a:off x="456565" y="914400"/>
            <a:ext cx="11267440" cy="546354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    </a:t>
            </a:r>
            <a:r>
              <a:rPr lang="zh-CN" altLang="en-US" sz="32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查尔斯 约翰 赫芬姆 狄更斯(1812年2月7日-1870年6月9日)，十九世纪英国最伟大的作家，也是一位以反映现实生活见长的作家，他在自己的作品中，以高超的艺术手法，描绘了包罗万象的社会图景，作品一贯表现出揭露和批判的锋芒，贯彻惩恶扬善的人道主义精神，塑造出众多令人难忘的人物形象。主要作品有《匹克威克外传》、《雾都孤儿》、《老古玩店》、《艰难时世》、《我们共同的朋友》等。一百多年来他的代表作《双城记》在全世界盛行不衰，深受广大读者的欢迎。1870年6月9日狄更斯因脑溢血与世长辞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题目解说</a:t>
            </a: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288925" y="927100"/>
            <a:ext cx="11593195" cy="53930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 </a:t>
            </a: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“大卫 科波菲尔”是本书的主人公，作者在他身上寄予了自己的情感。作者通过主人公大卫一生的悲欢离合，多层次多角度地揭示了当时社会的真实面貌，突出地表现了金钱对婚姻、家庭和社会的腐蚀作用。
</a:t>
            </a:r>
            <a:r>
              <a:rPr altLang="zh-CN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</a:t>
            </a:r>
            <a:r>
              <a:rPr lang="zh-CN" altLang="en-US" sz="28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《大卫 科波菲尔》全书采用第一人称叙事，其中融进了作者本人许多的生活经历，本书节选的是第十一章，前面的情节是：大卫 科波菲尔出生前，父亲就去世了。大卫从小和母亲克莱拉、善良的女仆佩格蒂相依为命。天真无知、不知人世险恶的克莱拉被冷酷阴险的谋得斯通先生哄骗，改嫁给他。大卫遭到谋得斯通的虐待，被送进寄宿学校，他在学校里结识了斯蒂福思、雷特德尔等人，母亲去世后，谋得斯通霸占了科波菲尔家的财产，把大卫送到谋得斯通格林比货行当童工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sp>
        <p:nvSpPr>
          <p:cNvPr id="5" name="矩形 4"/>
          <p:cNvSpPr/>
          <p:nvPr userDrawn="1">
            <p:custDataLst>
              <p:tags r:id="rId3"/>
            </p:custDataLst>
          </p:nvPr>
        </p:nvSpPr>
        <p:spPr>
          <a:xfrm>
            <a:off x="12014200" y="2455545"/>
            <a:ext cx="186055" cy="19640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/>
              <a:ea typeface="微软雅黑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57204" y="1060461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b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/>
                <a:ea typeface="微软雅黑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前情回顾</a:t>
            </a:r>
            <a:r>
              <a:rPr lang="en-US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  </a:t>
            </a:r>
            <a:r>
              <a:rPr lang="zh-CN" altLang="en-US" err="1">
                <a:solidFill>
                  <a:schemeClr val="lt1"/>
                </a:solidFill>
                <a:latin typeface="汉仪旗黑-85S" panose="00020600040101010101" pitchFamily="18" charset="-122"/>
                <a:ea typeface="汉仪旗黑-85S" panose="00020600040101010101" pitchFamily="18" charset="-122"/>
                <a:sym typeface="微软雅黑"/>
              </a:rPr>
              <a:t>整体把握</a:t>
            </a:r>
          </a:p>
        </p:txBody>
      </p:sp>
      <p:sp>
        <p:nvSpPr>
          <p:cNvPr id="4" name="Title 6"/>
          <p:cNvSpPr txBox="1"/>
          <p:nvPr>
            <p:custDataLst>
              <p:tags r:id="rId6"/>
            </p:custDataLst>
          </p:nvPr>
        </p:nvSpPr>
        <p:spPr>
          <a:xfrm>
            <a:off x="335280" y="1171575"/>
            <a:ext cx="11525885" cy="528764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 fontScale="925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      </a:t>
            </a:r>
            <a:r>
              <a:rPr lang="zh-CN" altLang="en-US" sz="2400" b="1" spc="100">
                <a:ln w="3175">
                  <a:noFill/>
                  <a:prstDash val="dash"/>
                </a:ln>
                <a:solidFill>
                  <a:schemeClr val="lt1"/>
                </a:solidFill>
                <a:uFillTx/>
                <a:latin typeface="微软雅黑"/>
                <a:ea typeface="微软雅黑"/>
                <a:cs typeface="微软雅黑" panose="020B0503020204020204" charset="-122"/>
              </a:rPr>
              <a:t>本文节选的是第十一章。小说前面的情节是：大卫 科波菲尔出生前，父亲就去世了。大卫从小和母亲克莱拉、善良的女仆佩格蒂相依为命。天真无知、不知人世险恶的克莱拉被冷酷阴险的谋得斯通先生哄骗，改嫁给他。大卫遭到谋得斯通的虐待，被送进寄宿学校，他在学校里结识了斯蒂福斯、特雷德尔等人。母亲去世后，谋得斯通霸占了科波菲尔家的财产，把大卫送到谋得斯通-格林比货行当童工。
1.小说节选部分叙述了大卫在格林比货行当童工的经历，共写了哪些主要的事请呢？
（1）“我”在十岁那年被送到谋得斯通-格林比货行当童工。
（2）结识米考伯先生，入住他家并成为他的房客，与他们一家逐渐成为朋友。
（3）米考伯先生欠债被捕入狱，我去监狱探视米考伯先生。
（4）米考伯太太和孩子也搬进了监狱，我另找住处，仍与米考伯一家交往。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MzZkNWUyMzU2ZDhmZDMxZTRhNTkzZDI5NDBiZjUzNW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BK_DARK_LIGHT" val="1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BK_DARK_LIGHT" val="1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BK_DARK_LIGHT" val="1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BK_DARK_LIGHT" val="1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BK_DARK_LIGHT" val="1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2"/>
  <p:tag name="KSO_WM_UNIT_INDEX" val="2"/>
  <p:tag name="KSO_WM_UNIT_LAYERLEVEL" val="1"/>
  <p:tag name="KSO_WM_UNIT_TYPE" val="i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1"/>
  <p:tag name="KSO_WM_UNIT_INDEX" val="1"/>
  <p:tag name="KSO_WM_UNIT_LAYERLEVEL" val="1"/>
  <p:tag name="KSO_WM_UNIT_TYPE" val="y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BK_DARK_LIGHT" val="1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2"/>
  <p:tag name="KSO_WM_UNIT_INDEX" val="2"/>
  <p:tag name="KSO_WM_UNIT_LAYERLEVEL" val="1"/>
  <p:tag name="KSO_WM_UNIT_TYPE" val="i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3"/>
  <p:tag name="KSO_WM_UNIT_INDEX" val="3"/>
  <p:tag name="KSO_WM_UNIT_LAYERLEVEL" val="1"/>
  <p:tag name="KSO_WM_UNIT_TYPE" val="i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022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20},&quot;minSize&quot;:{&quot;size1&quot;:11.2},&quot;normalSize&quot;:{&quot;size1&quot;:11.2},&quot;subLayout&quot;:[{&quot;id&quot;:&quot;2023-09-14T20:54:59&quot;,&quot;margin&quot;:{&quot;bottom&quot;:0.025999998673796654,&quot;left&quot;:1.2699999809265137,&quot;right&quot;:1.2699999809265137,&quot;top&quot;:0.4230000376701355}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2"/>
  <p:tag name="KSO_WM_UNIT_INDEX" val="2"/>
  <p:tag name="KSO_WM_UNIT_LAYERLEVEL" val="1"/>
  <p:tag name="KSO_WM_UNIT_TYPE" val="y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2"/>
  <p:tag name="KSO_WM_UNIT_INDEX" val="2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3"/>
  <p:tag name="KSO_WM_UNIT_INDEX" val="3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5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4"/>
  <p:tag name="KSO_WM_UNIT_INDEX" val="4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6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5"/>
  <p:tag name="KSO_WM_UNIT_INDEX" val="5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7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ff7d2160ef064691979e787d147d2e4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8604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88"/>
  <p:tag name="WM_BEAUTIFY_ZORDER_FLAG_TAG" val="8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20},&quot;minSize&quot;:{&quot;size1&quot;:11.2},&quot;normalSize&quot;:{&quot;size1&quot;:11.2},&quot;subLayout&quot;:[{&quot;id&quot;:&quot;2023-09-14T20:54:59&quot;,&quot;margin&quot;:{&quot;bottom&quot;:0.025999998673796654,&quot;left&quot;:1.2699999809265137,&quot;right&quot;:1.2699999809265137,&quot;top&quot;:0.4230000376701355}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3"/>
  <p:tag name="KSO_WM_UNIT_INDEX" val="3"/>
  <p:tag name="KSO_WM_UNIT_LAYERLEVEL" val="1"/>
  <p:tag name="KSO_WM_UNIT_TYPE" val="y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3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0058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20},&quot;minSize&quot;:{&quot;size1&quot;:11.2},&quot;normalSize&quot;:{&quot;size1&quot;:11.2},&quot;subLayout&quot;:[{&quot;id&quot;:&quot;2023-09-14T20:54:59&quot;,&quot;margin&quot;:{&quot;bottom&quot;:0.025999998673796654,&quot;left&quot;:1.2699999809265137,&quot;right&quot;:1.2699999809265137,&quot;top&quot;:0.4230000376701355}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4"/>
  <p:tag name="KSO_WM_UNIT_INDEX" val="4"/>
  <p:tag name="KSO_WM_UNIT_LAYERLEVEL" val="1"/>
  <p:tag name="KSO_WM_UNIT_TYPE" val="y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4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20},&quot;minSize&quot;:{&quot;size1&quot;:11.2},&quot;normalSize&quot;:{&quot;size1&quot;:11.2},&quot;subLayout&quot;:[{&quot;id&quot;:&quot;2023-09-14T20:54:59&quot;,&quot;margin&quot;:{&quot;bottom&quot;:0.025999998673796654,&quot;left&quot;:1.2699999809265137,&quot;right&quot;:1.2699999809265137,&quot;top&quot;:0.4230000376701355}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4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20},&quot;minSize&quot;:{&quot;size1&quot;:11.2},&quot;normalSize&quot;:{&quot;size1&quot;:11.2},&quot;subLayout&quot;:[{&quot;id&quot;:&quot;2023-09-14T20:54:59&quot;,&quot;margin&quot;:{&quot;bottom&quot;:0.025999998673796654,&quot;left&quot;:1.2699999809265137,&quot;right&quot;:1.2699999809265137,&quot;top&quot;:0.4230000376701355}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2"/>
  <p:tag name="KSO_WM_UNIT_INDEX" val="2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3"/>
  <p:tag name="KSO_WM_UNIT_INDEX" val="3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5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4"/>
  <p:tag name="KSO_WM_UNIT_INDEX" val="4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6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GROUPID" val="5ef20c07a491bb0086638b14"/>
  <p:tag name="KSO_WM_CHIP_XID" val="5ef20c07a491bb0086638b15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08604_1*i*5"/>
  <p:tag name="KSO_WM_UNIT_INDEX" val="5"/>
  <p:tag name="KSO_WM_UNIT_LAYERLEVEL" val="1"/>
  <p:tag name="KSO_WM_UNIT_LINE_FILL_TYPE" val="2"/>
  <p:tag name="KSO_WM_UNIT_LINE_FORE_SCHEMECOLOR_INDEX" val="10"/>
  <p:tag name="KSO_WM_UNIT_LINE_FORE_SCHEMECOLOR_INDEX_BRIGHTNESS" val="0"/>
  <p:tag name="KSO_WM_UNIT_SM_LIMIT_TYPE" val="1"/>
  <p:tag name="KSO_WM_UNIT_TYPE" val="i"/>
  <p:tag name="WM_BEAUTIFY_ZORDER_FLAG_TAG" val="7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ff7d2160ef064691979e787d147d2e4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e7a4054ed1e2fb7f9a0"/>
  <p:tag name="KSO_WM_TEMPLATE_ASSEMBLE_XID" val="60656e7a4054ed1e2fb7f9a0"/>
  <p:tag name="KSO_WM_TEMPLATE_CATEGORY" val="diagram"/>
  <p:tag name="KSO_WM_TEMPLATE_INDEX" val="20208604"/>
  <p:tag name="KSO_WM_UNIT_BLOCK" val="0"/>
  <p:tag name="KSO_WM_UNIT_COMPATIBLE" val="0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8604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88"/>
  <p:tag name="WM_BEAUTIFY_ZORDER_FLAG_TAG" val="8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20},&quot;minSize&quot;:{&quot;size1&quot;:11.2},&quot;normalSize&quot;:{&quot;size1&quot;:11.2},&quot;subLayout&quot;:[{&quot;id&quot;:&quot;2023-09-14T20:55:00&quot;,&quot;margin&quot;:{&quot;bottom&quot;:0.025999998673796654,&quot;left&quot;:1.2699999809265137,&quot;right&quot;:1.2699999809265137,&quot;top&quot;:0.4230000376701355}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022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4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31.1},&quot;minSize&quot;:{&quot;size1&quot;:17.8},&quot;normalSize&quot;:{&quot;size1&quot;:17.8},&quot;subLayout&quot;:[{&quot;id&quot;:&quot;2023-09-14T20:54:59&quot;,&quot;maxSize&quot;:{&quot;size1&quot;:100},&quot;minSize&quot;:{&quot;size1&quot;:61.7},&quot;normalSize&quot;:{&quot;size1&quot;:61.7},&quot;subLayout&quot;:[{&quot;id&quot;:&quot;2023-09-14T20:54:59&quot;,&quot;margin&quot;:{&quot;bottom&quot;:0,&quot;left&quot;:1.2699999809265137,&quot;right&quot;:1.2699999809265137,&quot;top&quot;:0.4230000376701355},&quot;type&quot;:0},{&quot;id&quot;:&quot;2023-09-14T20:54:59&quot;,&quot;margin&quot;:{&quot;bottom&quot;:0.025999998673796654,&quot;left&quot;:1.2699999809265137,&quot;right&quot;:1.2699999809265137,&quot;top&quot;:0.025999998673796654},&quot;type&quot;:0}]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4:59&quot;,&quot;maxSize&quot;:{&quot;size1&quot;:31.1},&quot;minSize&quot;:{&quot;size1&quot;:17.8},&quot;normalSize&quot;:{&quot;size1&quot;:17.8},&quot;subLayout&quot;:[{&quot;id&quot;:&quot;2023-09-14T20:54:59&quot;,&quot;maxSize&quot;:{&quot;size1&quot;:100},&quot;minSize&quot;:{&quot;size1&quot;:61.7},&quot;normalSize&quot;:{&quot;size1&quot;:61.7},&quot;subLayout&quot;:[{&quot;id&quot;:&quot;2023-09-14T20:54:59&quot;,&quot;margin&quot;:{&quot;bottom&quot;:0,&quot;left&quot;:1.2699999809265137,&quot;right&quot;:1.2699999809265137,&quot;top&quot;:0.4230000376701355},&quot;type&quot;:0},{&quot;id&quot;:&quot;2023-09-14T20:54:59&quot;,&quot;margin&quot;:{&quot;bottom&quot;:0.025999998673796654,&quot;left&quot;:1.2699999809265137,&quot;right&quot;:1.2699999809265137,&quot;top&quot;:0.025999998673796654},&quot;type&quot;:0}],&quot;type&quot;:0},{&quot;id&quot;:&quot;2023-09-14T20:54:59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4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0058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590ceab586f14f20999948c865f9646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文本具体内容，简明扼要的阐述您的观点。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b"/>
  <p:tag name="KSO_WM_UNIT_VALUE" val="49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1_2"/>
  <p:tag name="KSO_WM_UNIT_INDEX" val="1_1_2"/>
  <p:tag name="KSO_WM_UNIT_LAYERLEVEL" val="1_1_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1_3"/>
  <p:tag name="KSO_WM_UNIT_INDEX" val="1_1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1_1"/>
  <p:tag name="KSO_WM_UNIT_INDEX" val="1_1_1"/>
  <p:tag name="KSO_WM_UNIT_LAYERLEVEL" val="1_1_1"/>
  <p:tag name="KSO_WM_UNIT_SUBTYPE" val="d"/>
  <p:tag name="KSO_WM_UNIT_TEXT_FILL_FORE_SCHEMECOLOR_INDEX" val="5"/>
  <p:tag name="KSO_WM_UNIT_TEXT_FILL_FORE_SCHEMECOLOR_INDEX_BRIGHTNESS" val="0"/>
  <p:tag name="KSO_WM_UNIT_TEXT_FILL_TYPE" val="1"/>
  <p:tag name="KSO_WM_UNIT_TYPE" val="l_h_i"/>
  <p:tag name="KSO_WM_UNIT_VALUE" val="1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1_1"/>
  <p:tag name="KSO_WM_UNIT_INDEX" val="1_1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2_2"/>
  <p:tag name="KSO_WM_UNIT_INDEX" val="1_2_2"/>
  <p:tag name="KSO_WM_UNIT_LAYERLEVEL" val="1_1_1"/>
  <p:tag name="KSO_WM_UNIT_LINE_FILL_TYPE" val="2"/>
  <p:tag name="KSO_WM_UNIT_LINE_FORE_SCHEMECOLOR_INDEX" val="6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2_3"/>
  <p:tag name="KSO_WM_UNIT_INDEX" val="1_2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2_1"/>
  <p:tag name="KSO_WM_UNIT_INDEX" val="1_2_1"/>
  <p:tag name="KSO_WM_UNIT_LAYERLEVEL" val="1_1_1"/>
  <p:tag name="KSO_WM_UNIT_SUBTYPE" val="d"/>
  <p:tag name="KSO_WM_UNIT_TEXT_FILL_FORE_SCHEMECOLOR_INDEX" val="6"/>
  <p:tag name="KSO_WM_UNIT_TEXT_FILL_FORE_SCHEMECOLOR_INDEX_BRIGHTNESS" val="0"/>
  <p:tag name="KSO_WM_UNIT_TEXT_FILL_TYPE" val="1"/>
  <p:tag name="KSO_WM_UNIT_TYPE" val="l_h_i"/>
  <p:tag name="KSO_WM_UNIT_VALU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2_1"/>
  <p:tag name="KSO_WM_UNIT_INDEX" val="1_2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3_2"/>
  <p:tag name="KSO_WM_UNIT_INDEX" val="1_3_2"/>
  <p:tag name="KSO_WM_UNIT_LAYERLEVEL" val="1_1_1"/>
  <p:tag name="KSO_WM_UNIT_LINE_FILL_TYPE" val="2"/>
  <p:tag name="KSO_WM_UNIT_LINE_FORE_SCHEMECOLOR_INDEX" val="7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3_3"/>
  <p:tag name="KSO_WM_UNIT_INDEX" val="1_3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3_1"/>
  <p:tag name="KSO_WM_UNIT_INDEX" val="1_3_1"/>
  <p:tag name="KSO_WM_UNIT_LAYERLEVEL" val="1_1_1"/>
  <p:tag name="KSO_WM_UNIT_SUBTYPE" val="d"/>
  <p:tag name="KSO_WM_UNIT_TEXT_FILL_FORE_SCHEMECOLOR_INDEX" val="7"/>
  <p:tag name="KSO_WM_UNIT_TEXT_FILL_FORE_SCHEMECOLOR_INDEX_BRIGHTNESS" val="0"/>
  <p:tag name="KSO_WM_UNIT_TEXT_FILL_TYPE" val="1"/>
  <p:tag name="KSO_WM_UNIT_TYPE" val="l_h_i"/>
  <p:tag name="KSO_WM_UNIT_VALUE" val="1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3_1"/>
  <p:tag name="KSO_WM_UNIT_INDEX" val="1_3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4_2"/>
  <p:tag name="KSO_WM_UNIT_INDEX" val="1_4_2"/>
  <p:tag name="KSO_WM_UNIT_LAYERLEVEL" val="1_1_1"/>
  <p:tag name="KSO_WM_UNIT_LINE_FILL_TYPE" val="2"/>
  <p:tag name="KSO_WM_UNIT_LINE_FORE_SCHEMECOLOR_INDEX" val="8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4_3"/>
  <p:tag name="KSO_WM_UNIT_INDEX" val="1_4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4_1"/>
  <p:tag name="KSO_WM_UNIT_INDEX" val="1_4_1"/>
  <p:tag name="KSO_WM_UNIT_LAYERLEVEL" val="1_1_1"/>
  <p:tag name="KSO_WM_UNIT_SUBTYPE" val="d"/>
  <p:tag name="KSO_WM_UNIT_TEXT_FILL_FORE_SCHEMECOLOR_INDEX" val="8"/>
  <p:tag name="KSO_WM_UNIT_TEXT_FILL_FORE_SCHEMECOLOR_INDEX_BRIGHTNESS" val="0"/>
  <p:tag name="KSO_WM_UNIT_TEXT_FILL_TYPE" val="1"/>
  <p:tag name="KSO_WM_UNIT_TYPE" val="l_h_i"/>
  <p:tag name="KSO_WM_UNIT_VALUE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4_1"/>
  <p:tag name="KSO_WM_UNIT_INDEX" val="1_4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5_2"/>
  <p:tag name="KSO_WM_UNIT_INDEX" val="1_5_2"/>
  <p:tag name="KSO_WM_UNIT_LAYERLEVEL" val="1_1_1"/>
  <p:tag name="KSO_WM_UNIT_LINE_FILL_TYPE" val="2"/>
  <p:tag name="KSO_WM_UNIT_LINE_FORE_SCHEMECOLOR_INDEX" val="9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5_3"/>
  <p:tag name="KSO_WM_UNIT_INDEX" val="1_5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5_1"/>
  <p:tag name="KSO_WM_UNIT_INDEX" val="1_5_1"/>
  <p:tag name="KSO_WM_UNIT_LAYERLEVEL" val="1_1_1"/>
  <p:tag name="KSO_WM_UNIT_SUBTYPE" val="d"/>
  <p:tag name="KSO_WM_UNIT_TEXT_FILL_FORE_SCHEMECOLOR_INDEX" val="9"/>
  <p:tag name="KSO_WM_UNIT_TEXT_FILL_FORE_SCHEMECOLOR_INDEX_BRIGHTNESS" val="0"/>
  <p:tag name="KSO_WM_UNIT_TEXT_FILL_TYPE" val="1"/>
  <p:tag name="KSO_WM_UNIT_TYPE" val="l_h_i"/>
  <p:tag name="KSO_WM_UNIT_VALUE" val="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5_1"/>
  <p:tag name="KSO_WM_UNIT_INDEX" val="1_5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6_2"/>
  <p:tag name="KSO_WM_UNIT_INDEX" val="1_6_2"/>
  <p:tag name="KSO_WM_UNIT_LAYERLEVEL" val="1_1_1"/>
  <p:tag name="KSO_WM_UNIT_LINE_FILL_TYPE" val="2"/>
  <p:tag name="KSO_WM_UNIT_LINE_FORE_SCHEMECOLOR_INDEX" val="10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6_3"/>
  <p:tag name="KSO_WM_UNIT_INDEX" val="1_6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6_1"/>
  <p:tag name="KSO_WM_UNIT_INDEX" val="1_6_1"/>
  <p:tag name="KSO_WM_UNIT_LAYERLEVEL" val="1_1_1"/>
  <p:tag name="KSO_WM_UNIT_SUBTYPE" val="d"/>
  <p:tag name="KSO_WM_UNIT_TEXT_FILL_FORE_SCHEMECOLOR_INDEX" val="10"/>
  <p:tag name="KSO_WM_UNIT_TEXT_FILL_FORE_SCHEMECOLOR_INDEX_BRIGHTNESS" val="0"/>
  <p:tag name="KSO_WM_UNIT_TEXT_FILL_TYPE" val="1"/>
  <p:tag name="KSO_WM_UNIT_TYPE" val="l_h_i"/>
  <p:tag name="KSO_WM_UNIT_VALUE" val="1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6_1"/>
  <p:tag name="KSO_WM_UNIT_INDEX" val="1_6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7_2"/>
  <p:tag name="KSO_WM_UNIT_INDEX" val="1_7_2"/>
  <p:tag name="KSO_WM_UNIT_LAYERLEVEL" val="1_1_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7_3"/>
  <p:tag name="KSO_WM_UNIT_INDEX" val="1_7_3"/>
  <p:tag name="KSO_WM_UNIT_LAYERLEVEL" val="1_1_1"/>
  <p:tag name="KSO_WM_UNIT_LINE_FILL_TYPE" val="2"/>
  <p:tag name="KSO_WM_UNIT_LINE_FORE_SCHEMECOLOR_INDEX" val="14"/>
  <p:tag name="KSO_WM_UNIT_LINE_FORE_SCHEMECOLOR_INDEX_BRIGHTNESS" val="-0.35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VALUE" val="8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i*1_7_1"/>
  <p:tag name="KSO_WM_UNIT_INDEX" val="1_7_1"/>
  <p:tag name="KSO_WM_UNIT_LAYERLEVEL" val="1_1_1"/>
  <p:tag name="KSO_WM_UNIT_SUBTYPE" val="d"/>
  <p:tag name="KSO_WM_UNIT_TEXT_FILL_FORE_SCHEMECOLOR_INDEX" val="5"/>
  <p:tag name="KSO_WM_UNIT_TEXT_FILL_FORE_SCHEMECOLOR_INDEX_BRIGHTNESS" val="0"/>
  <p:tag name="KSO_WM_UNIT_TEXT_FILL_TYPE" val="1"/>
  <p:tag name="KSO_WM_UNIT_TYPE" val="l_h_i"/>
  <p:tag name="KSO_WM_UNIT_VALU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99babed4fe7b41908b74c278a8f340d2"/>
  <p:tag name="KSO_WM_BEAUTIFY_FLAG" val="#wm#"/>
  <p:tag name="KSO_WM_CHIP_GROUPID" val="60bed2524737e0f4c1ebe88a"/>
  <p:tag name="KSO_WM_CHIP_XID" val="60bed2524737e0f4c1ebe88b"/>
  <p:tag name="KSO_WM_DIAGRAM_GROUP_CODE" val="l1-1"/>
  <p:tag name="KSO_WM_TAG_VERSION" val="1.0"/>
  <p:tag name="KSO_WM_TEMPLATE_CATEGORY" val="diagram"/>
  <p:tag name="KSO_WM_TEMPLATE_INDEX" val="20219397"/>
  <p:tag name="KSO_WM_UNIT_COMPATIBLE" val="0"/>
  <p:tag name="KSO_WM_UNIT_DIAGRAM_ISNUMVISUAL" val="0"/>
  <p:tag name="KSO_WM_UNIT_DIAGRAM_ISREFERUNIT" val="0"/>
  <p:tag name="KSO_WM_UNIT_HIGHLIGHT" val="0"/>
  <p:tag name="KSO_WM_UNIT_ID" val="diagram20219397_6*l_h_f*1_7_1"/>
  <p:tag name="KSO_WM_UNIT_INDEX" val="1_7_1"/>
  <p:tag name="KSO_WM_UNIT_LAYERLEVEL" val="1_1_1"/>
  <p:tag name="KSO_WM_UNIT_NOCLEAR" val="0"/>
  <p:tag name="KSO_WM_UNIT_PRESET_TEXT" val="单击此处添加&#10;文本具体内容"/>
  <p:tag name="KSO_WM_UNIT_SUBTYPE" val="a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VALUE" val="36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590ceab586f14f20999948c865f9646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文本具体内容，简明扼要的阐述您的观点。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b"/>
  <p:tag name="KSO_WM_UNIT_VALUE" val="49"/>
  <p:tag name="WM_BEAUTIFY_ZORDER_FLAG_TAG" val="3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5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590ceab586f14f20999948c865f9646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文本具体内容，简明扼要的阐述您的观点。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b"/>
  <p:tag name="KSO_WM_UNIT_VALUE" val="49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HIGHLIGHT" val="0"/>
  <p:tag name="KSO_WM_UNIT_ID" val="diagram20208889_2*m_h_f*1_1_1"/>
  <p:tag name="KSO_WM_UNIT_INDEX" val="1_1_1"/>
  <p:tag name="KSO_WM_UNIT_LAYERLEVEL" val="1_1_1"/>
  <p:tag name="KSO_WM_UNIT_NOCLEAR" val="0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m_h_f"/>
  <p:tag name="KSO_WM_UNIT_VALUE" val="112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HIGHLIGHT" val="0"/>
  <p:tag name="KSO_WM_UNIT_ID" val="diagram20208889_2*m_h_f*1_2_1"/>
  <p:tag name="KSO_WM_UNIT_INDEX" val="1_2_1"/>
  <p:tag name="KSO_WM_UNIT_LAYERLEVEL" val="1_1_1"/>
  <p:tag name="KSO_WM_UNIT_NOCLEAR" val="0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m_h_f"/>
  <p:tag name="KSO_WM_UNIT_VALUE" val="112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HIGHLIGHT" val="0"/>
  <p:tag name="KSO_WM_UNIT_ID" val="diagram20208889_2*m_h_f*1_3_1"/>
  <p:tag name="KSO_WM_UNIT_INDEX" val="1_3_1"/>
  <p:tag name="KSO_WM_UNIT_LAYERLEVEL" val="1_1_1"/>
  <p:tag name="KSO_WM_UNIT_NOCLEAR" val="0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m_h_f"/>
  <p:tag name="KSO_WM_UNIT_VALUE" val="112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diagram20208889_2*m_h_i*1_1_1"/>
  <p:tag name="KSO_WM_UNIT_INDEX" val="1_1_1"/>
  <p:tag name="KSO_WM_UNIT_LAYERLEVEL" val="1_1_1"/>
  <p:tag name="KSO_WM_UNIT_SUBTYPE" val="d"/>
  <p:tag name="KSO_WM_UNIT_TEXT_FILL_FORE_SCHEMECOLOR_INDEX" val="2"/>
  <p:tag name="KSO_WM_UNIT_TEXT_FILL_FORE_SCHEMECOLOR_INDEX_BRIGHTNESS" val="0"/>
  <p:tag name="KSO_WM_UNIT_TEXT_FILL_TYPE" val="1"/>
  <p:tag name="KSO_WM_UNIT_TYPE" val="m_h_i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FILL_FORE_SCHEMECOLOR_INDEX" val="6"/>
  <p:tag name="KSO_WM_UNIT_FILL_FORE_SCHEMECOLOR_INDEX_BRIGHTNESS" val="0"/>
  <p:tag name="KSO_WM_UNIT_FILL_TYPE" val="1"/>
  <p:tag name="KSO_WM_UNIT_HIGHLIGHT" val="0"/>
  <p:tag name="KSO_WM_UNIT_ID" val="diagram20208889_2*m_h_i*1_2_1"/>
  <p:tag name="KSO_WM_UNIT_INDEX" val="1_2_1"/>
  <p:tag name="KSO_WM_UNIT_LAYERLEVEL" val="1_1_1"/>
  <p:tag name="KSO_WM_UNIT_SUBTYPE" val="d"/>
  <p:tag name="KSO_WM_UNIT_TEXT_FILL_FORE_SCHEMECOLOR_INDEX" val="2"/>
  <p:tag name="KSO_WM_UNIT_TEXT_FILL_FORE_SCHEMECOLOR_INDEX_BRIGHTNESS" val="0"/>
  <p:tag name="KSO_WM_UNIT_TEXT_FILL_TYPE" val="1"/>
  <p:tag name="KSO_WM_UNIT_TYPE" val="m_h_i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FILL_FORE_SCHEMECOLOR_INDEX" val="7"/>
  <p:tag name="KSO_WM_UNIT_FILL_FORE_SCHEMECOLOR_INDEX_BRIGHTNESS" val="0"/>
  <p:tag name="KSO_WM_UNIT_FILL_TYPE" val="1"/>
  <p:tag name="KSO_WM_UNIT_HIGHLIGHT" val="0"/>
  <p:tag name="KSO_WM_UNIT_ID" val="diagram20208889_2*m_h_i*1_3_1"/>
  <p:tag name="KSO_WM_UNIT_INDEX" val="1_3_1"/>
  <p:tag name="KSO_WM_UNIT_LAYERLEVEL" val="1_1_1"/>
  <p:tag name="KSO_WM_UNIT_SUBTYPE" val="d"/>
  <p:tag name="KSO_WM_UNIT_TEXT_FILL_FORE_SCHEMECOLOR_INDEX" val="2"/>
  <p:tag name="KSO_WM_UNIT_TEXT_FILL_FORE_SCHEMECOLOR_INDEX_BRIGHTNESS" val="0"/>
  <p:tag name="KSO_WM_UNIT_TEXT_FILL_TYPE" val="1"/>
  <p:tag name="KSO_WM_UNIT_TYPE" val="m_h_i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-0.05"/>
  <p:tag name="KSO_WM_UNIT_FILL_TYPE" val="1"/>
  <p:tag name="KSO_WM_UNIT_HIGHLIGHT" val="0"/>
  <p:tag name="KSO_WM_UNIT_ID" val="diagram20208889_2*m_i*1_2"/>
  <p:tag name="KSO_WM_UNIT_INDEX" val="1_2"/>
  <p:tag name="KSO_WM_UNIT_LAYERLEVEL" val="1_1"/>
  <p:tag name="KSO_WM_UNIT_TEXT_FILL_FORE_SCHEMECOLOR_INDEX" val="2"/>
  <p:tag name="KSO_WM_UNIT_TEXT_FILL_FORE_SCHEMECOLOR_INDEX_BRIGHTNESS" val="0"/>
  <p:tag name="KSO_WM_UNIT_TEXT_FILL_TYPE" val="1"/>
  <p:tag name="KSO_WM_UNIT_TYPE" val="m_i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08889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-0.05"/>
  <p:tag name="KSO_WM_UNIT_FILL_TYPE" val="1"/>
  <p:tag name="KSO_WM_UNIT_HIGHLIGHT" val="0"/>
  <p:tag name="KSO_WM_UNIT_ID" val="diagram20208889_2*m_i*1_1"/>
  <p:tag name="KSO_WM_UNIT_INDEX" val="1_1"/>
  <p:tag name="KSO_WM_UNIT_LAYERLEVEL" val="1_1"/>
  <p:tag name="KSO_WM_UNIT_TEXT_FILL_FORE_SCHEMECOLOR_INDEX" val="2"/>
  <p:tag name="KSO_WM_UNIT_TEXT_FILL_FORE_SCHEMECOLOR_INDEX_BRIGHTNESS" val="0"/>
  <p:tag name="KSO_WM_UNIT_TEXT_FILL_TYPE" val="1"/>
  <p:tag name="KSO_WM_UNIT_TYPE" val="m_i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590ceab586f14f20999948c865f9646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文本具体内容，简明扼要的阐述您的观点。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b"/>
  <p:tag name="KSO_WM_UNIT_VALUE" val="49"/>
  <p:tag name="WM_BEAUTIFY_ZORDER_FLAG_TAG" val="3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4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5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4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0058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5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022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590ceab586f14f20999948c865f9646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文本具体内容，简明扼要的阐述您的观点。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b"/>
  <p:tag name="KSO_WM_UNIT_VALUE" val="49"/>
  <p:tag name="WM_BEAUTIFY_ZORDER_FLAG_TAG" val="3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4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a*1_1_1"/>
  <p:tag name="KSO_WM_UNIT_INDEX" val="1_1_1"/>
  <p:tag name="KSO_WM_UNIT_ISCONTENTSTITLE" val="0"/>
  <p:tag name="KSO_WM_UNIT_ISNUMDGMTITLE" val="0"/>
  <p:tag name="KSO_WM_UNIT_LAYERLEVEL" val="1_1_1"/>
  <p:tag name="KSO_WM_UNIT_NOCLEAR" val="0"/>
  <p:tag name="KSO_WM_UNIT_PRESET_TEXT" val="点击添加小标题"/>
  <p:tag name="KSO_WM_UNIT_TEXT_FILL_FORE_SCHEMECOLOR_INDEX" val="13"/>
  <p:tag name="KSO_WM_UNIT_TEXT_FILL_FORE_SCHEMECOLOR_INDEX_BRIGHTNESS" val="0.25"/>
  <p:tag name="KSO_WM_UNIT_TEXT_FILL_TYPE" val="1"/>
  <p:tag name="KSO_WM_UNIT_TYPE" val="l_h_a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i*1_1_1"/>
  <p:tag name="KSO_WM_UNIT_INDEX" val="1_1_1"/>
  <p:tag name="KSO_WM_UNIT_LAYERLEVEL" val="1_1_1"/>
  <p:tag name="KSO_WM_UNIT_TYPE" val="l_h_i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a*1_2_1"/>
  <p:tag name="KSO_WM_UNIT_INDEX" val="1_2_1"/>
  <p:tag name="KSO_WM_UNIT_ISCONTENTSTITLE" val="0"/>
  <p:tag name="KSO_WM_UNIT_ISNUMDGMTITLE" val="0"/>
  <p:tag name="KSO_WM_UNIT_LAYERLEVEL" val="1_1_1"/>
  <p:tag name="KSO_WM_UNIT_NOCLEAR" val="0"/>
  <p:tag name="KSO_WM_UNIT_PRESET_TEXT" val="点击添加小标题"/>
  <p:tag name="KSO_WM_UNIT_TEXT_FILL_FORE_SCHEMECOLOR_INDEX" val="13"/>
  <p:tag name="KSO_WM_UNIT_TEXT_FILL_FORE_SCHEMECOLOR_INDEX_BRIGHTNESS" val="0.25"/>
  <p:tag name="KSO_WM_UNIT_TEXT_FILL_TYPE" val="1"/>
  <p:tag name="KSO_WM_UNIT_TYPE" val="l_h_a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i*1_2_1"/>
  <p:tag name="KSO_WM_UNIT_INDEX" val="1_2_1"/>
  <p:tag name="KSO_WM_UNIT_LAYERLEVEL" val="1_1_1"/>
  <p:tag name="KSO_WM_UNIT_TYPE" val="l_h_i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f*1_3_1"/>
  <p:tag name="KSO_WM_UNIT_INDEX" val="1_3_1"/>
  <p:tag name="KSO_WM_UNIT_LAYERLEVEL" val="1_1_1"/>
  <p:tag name="KSO_WM_UNIT_NOCLEAR" val="0"/>
  <p:tag name="KSO_WM_UNIT_PRESET_TEXT" val="单击此处输入你所需要的正文，文字就是您思想的提炼。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l_h_f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a*1_3_1"/>
  <p:tag name="KSO_WM_UNIT_INDEX" val="1_3_1"/>
  <p:tag name="KSO_WM_UNIT_ISCONTENTSTITLE" val="0"/>
  <p:tag name="KSO_WM_UNIT_ISNUMDGMTITLE" val="0"/>
  <p:tag name="KSO_WM_UNIT_LAYERLEVEL" val="1_1_1"/>
  <p:tag name="KSO_WM_UNIT_NOCLEAR" val="0"/>
  <p:tag name="KSO_WM_UNIT_PRESET_TEXT" val="点击添加小标题"/>
  <p:tag name="KSO_WM_UNIT_TEXT_FILL_FORE_SCHEMECOLOR_INDEX" val="13"/>
  <p:tag name="KSO_WM_UNIT_TEXT_FILL_FORE_SCHEMECOLOR_INDEX_BRIGHTNESS" val="0.25"/>
  <p:tag name="KSO_WM_UNIT_TEXT_FILL_TYPE" val="1"/>
  <p:tag name="KSO_WM_UNIT_TYPE" val="l_h_a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i*1_3_1"/>
  <p:tag name="KSO_WM_UNIT_INDEX" val="1_3_1"/>
  <p:tag name="KSO_WM_UNIT_LAYERLEVEL" val="1_1_1"/>
  <p:tag name="KSO_WM_UNIT_TYPE" val="l_h_i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7"/>
  <p:tag name="KSO_WM_UNIT_FILL_FORE_SCHEMECOLOR_INDEX_BRIGHTNESS" val="0.6"/>
  <p:tag name="KSO_WM_UNIT_FILL_TYPE" val="1"/>
  <p:tag name="KSO_WM_UNIT_HIGHLIGHT" val="0"/>
  <p:tag name="KSO_WM_UNIT_ID" val="diagram20206368_2*l_h_i*1_3_3"/>
  <p:tag name="KSO_WM_UNIT_INDEX" val="1_3_3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7"/>
  <p:tag name="KSO_WM_UNIT_FILL_FORE_SCHEMECOLOR_INDEX_BRIGHTNESS" val="-0.25"/>
  <p:tag name="KSO_WM_UNIT_FILL_TYPE" val="1"/>
  <p:tag name="KSO_WM_UNIT_HIGHLIGHT" val="0"/>
  <p:tag name="KSO_WM_UNIT_ID" val="diagram20206368_2*l_h_i*1_3_4"/>
  <p:tag name="KSO_WM_UNIT_INDEX" val="1_3_4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7"/>
  <p:tag name="KSO_WM_UNIT_FILL_FORE_SCHEMECOLOR_INDEX_BRIGHTNESS" val="0"/>
  <p:tag name="KSO_WM_UNIT_FILL_TYPE" val="1"/>
  <p:tag name="KSO_WM_UNIT_HIGHLIGHT" val="0"/>
  <p:tag name="KSO_WM_UNIT_ID" val="diagram20206368_2*l_h_i*1_3_5"/>
  <p:tag name="KSO_WM_UNIT_INDEX" val="1_3_5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3_8"/>
  <p:tag name="KSO_WM_UNIT_INDEX" val="1_3_8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i*1_3_2"/>
  <p:tag name="KSO_WM_UNIT_INDEX" val="1_3_2"/>
  <p:tag name="KSO_WM_UNIT_LAYERLEVEL" val="1_1_1"/>
  <p:tag name="KSO_WM_UNIT_SUBTYPE" val="d"/>
  <p:tag name="KSO_WM_UNIT_TEXT_FILL_FORE_SCHEMECOLOR_INDEX" val="14"/>
  <p:tag name="KSO_WM_UNIT_TEXT_FILL_FORE_SCHEMECOLOR_INDEX_BRIGHTNESS" val="0"/>
  <p:tag name="KSO_WM_UNIT_TEXT_FILL_TYPE" val="1"/>
  <p:tag name="KSO_WM_UNIT_TYPE" val="l_h_i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3_6"/>
  <p:tag name="KSO_WM_UNIT_INDEX" val="1_3_6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3_7"/>
  <p:tag name="KSO_WM_UNIT_INDEX" val="1_3_7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6"/>
  <p:tag name="KSO_WM_UNIT_FILL_FORE_SCHEMECOLOR_INDEX_BRIGHTNESS" val="0.6"/>
  <p:tag name="KSO_WM_UNIT_FILL_TYPE" val="1"/>
  <p:tag name="KSO_WM_UNIT_HIGHLIGHT" val="0"/>
  <p:tag name="KSO_WM_UNIT_ID" val="diagram20206368_2*l_h_i*1_2_3"/>
  <p:tag name="KSO_WM_UNIT_INDEX" val="1_2_3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6"/>
  <p:tag name="KSO_WM_UNIT_FILL_FORE_SCHEMECOLOR_INDEX_BRIGHTNESS" val="-0.25"/>
  <p:tag name="KSO_WM_UNIT_FILL_TYPE" val="1"/>
  <p:tag name="KSO_WM_UNIT_HIGHLIGHT" val="0"/>
  <p:tag name="KSO_WM_UNIT_ID" val="diagram20206368_2*l_h_i*1_2_4"/>
  <p:tag name="KSO_WM_UNIT_INDEX" val="1_2_4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6"/>
  <p:tag name="KSO_WM_UNIT_FILL_FORE_SCHEMECOLOR_INDEX_BRIGHTNESS" val="0"/>
  <p:tag name="KSO_WM_UNIT_FILL_TYPE" val="1"/>
  <p:tag name="KSO_WM_UNIT_HIGHLIGHT" val="0"/>
  <p:tag name="KSO_WM_UNIT_ID" val="diagram20206368_2*l_h_i*1_2_5"/>
  <p:tag name="KSO_WM_UNIT_INDEX" val="1_2_5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2_8"/>
  <p:tag name="KSO_WM_UNIT_INDEX" val="1_2_8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i*1_2_2"/>
  <p:tag name="KSO_WM_UNIT_INDEX" val="1_2_2"/>
  <p:tag name="KSO_WM_UNIT_LAYERLEVEL" val="1_1_1"/>
  <p:tag name="KSO_WM_UNIT_SUBTYPE" val="d"/>
  <p:tag name="KSO_WM_UNIT_TEXT_FILL_FORE_SCHEMECOLOR_INDEX" val="14"/>
  <p:tag name="KSO_WM_UNIT_TEXT_FILL_FORE_SCHEMECOLOR_INDEX_BRIGHTNESS" val="0"/>
  <p:tag name="KSO_WM_UNIT_TEXT_FILL_TYPE" val="1"/>
  <p:tag name="KSO_WM_UNIT_TYPE" val="l_h_i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2_6"/>
  <p:tag name="KSO_WM_UNIT_INDEX" val="1_2_6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2_7"/>
  <p:tag name="KSO_WM_UNIT_INDEX" val="1_2_7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.6"/>
  <p:tag name="KSO_WM_UNIT_FILL_TYPE" val="1"/>
  <p:tag name="KSO_WM_UNIT_HIGHLIGHT" val="0"/>
  <p:tag name="KSO_WM_UNIT_ID" val="diagram20206368_2*l_h_i*1_1_3"/>
  <p:tag name="KSO_WM_UNIT_INDEX" val="1_1_3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-0.25"/>
  <p:tag name="KSO_WM_UNIT_FILL_TYPE" val="1"/>
  <p:tag name="KSO_WM_UNIT_HIGHLIGHT" val="0"/>
  <p:tag name="KSO_WM_UNIT_ID" val="diagram20206368_2*l_h_i*1_1_4"/>
  <p:tag name="KSO_WM_UNIT_INDEX" val="1_1_4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diagram20206368_2*l_h_i*1_1_5"/>
  <p:tag name="KSO_WM_UNIT_INDEX" val="1_1_5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1_8"/>
  <p:tag name="KSO_WM_UNIT_INDEX" val="1_1_8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HIGHLIGHT" val="0"/>
  <p:tag name="KSO_WM_UNIT_ID" val="diagram20206368_2*l_h_i*1_1_2"/>
  <p:tag name="KSO_WM_UNIT_INDEX" val="1_1_2"/>
  <p:tag name="KSO_WM_UNIT_LAYERLEVEL" val="1_1_1"/>
  <p:tag name="KSO_WM_UNIT_SUBTYPE" val="d"/>
  <p:tag name="KSO_WM_UNIT_TEXT_FILL_FORE_SCHEMECOLOR_INDEX" val="14"/>
  <p:tag name="KSO_WM_UNIT_TEXT_FILL_FORE_SCHEMECOLOR_INDEX_BRIGHTNESS" val="0"/>
  <p:tag name="KSO_WM_UNIT_TEXT_FILL_TYPE" val="1"/>
  <p:tag name="KSO_WM_UNIT_TYPE" val="l_h_i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1_6"/>
  <p:tag name="KSO_WM_UNIT_INDEX" val="1_1_6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6368"/>
  <p:tag name="KSO_WM_UNIT_COMPATIBLE" val="0"/>
  <p:tag name="KSO_WM_UNIT_DIAGRAM_ISNUMVISUAL" val="0"/>
  <p:tag name="KSO_WM_UNIT_DIAGRAM_ISREFERUNIT" val="0"/>
  <p:tag name="KSO_WM_UNIT_FILL_FORE_SCHEMECOLOR_INDEX" val="14"/>
  <p:tag name="KSO_WM_UNIT_FILL_FORE_SCHEMECOLOR_INDEX_BRIGHTNESS" val="0"/>
  <p:tag name="KSO_WM_UNIT_FILL_TYPE" val="1"/>
  <p:tag name="KSO_WM_UNIT_HIGHLIGHT" val="0"/>
  <p:tag name="KSO_WM_UNIT_ID" val="diagram20206368_2*l_h_i*1_1_7"/>
  <p:tag name="KSO_WM_UNIT_INDEX" val="1_1_7"/>
  <p:tag name="KSO_WM_UNIT_LAYERLEVEL" val="1_1_1"/>
  <p:tag name="KSO_WM_UNIT_TEXT_FILL_FORE_SCHEMECOLOR_INDEX" val="13"/>
  <p:tag name="KSO_WM_UNIT_TEXT_FILL_FORE_SCHEMECOLOR_INDEX_BRIGHTNESS" val="0"/>
  <p:tag name="KSO_WM_UNIT_TEXT_FILL_TYPE" val="1"/>
  <p:tag name="KSO_WM_UNIT_TYPE" val="l_h_i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53f115901fe44f3787d5c3752471e8b4"/>
  <p:tag name="KSO_WM_BEAUTIFY_FLAG" val="#wm#"/>
  <p:tag name="KSO_WM_CHIP_FILLAREA_FILL_RULE" val="{&quot;fill_align&quot;:&quot;c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0656f644054ed1e2fb8092e"/>
  <p:tag name="KSO_WM_TEMPLATE_ASSEMBLE_XID" val="60656f644054ed1e2fb8092e"/>
  <p:tag name="KSO_WM_TEMPLATE_CATEGORY" val="diagram"/>
  <p:tag name="KSO_WM_TEMPLATE_INDEX" val="20212843"/>
  <p:tag name="KSO_WM_UNIT_BLOCK" val="0"/>
  <p:tag name="KSO_WM_UNIT_COMPATIBLE" val="0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12843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SHOW_EDIT_AREA_INDICATION" val="1"/>
  <p:tag name="KSO_WM_UNIT_SM_LIMIT_TYPE" val="2"/>
  <p:tag name="KSO_WM_UNIT_SUBTYPE" val="a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576"/>
  <p:tag name="WM_BEAUTIFY_ZORDER_FLAG_TAG" val="4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31.1},&quot;minSize&quot;:{&quot;size1&quot;:17.8},&quot;normalSize&quot;:{&quot;size1&quot;:17.8},&quot;subLayout&quot;:[{&quot;id&quot;:&quot;2023-09-14T20:55:00&quot;,&quot;maxSize&quot;:{&quot;size1&quot;:100},&quot;minSize&quot;:{&quot;size1&quot;:61.7},&quot;normalSize&quot;:{&quot;size1&quot;:61.7},&quot;subLayout&quot;:[{&quot;id&quot;:&quot;2023-09-14T20:55:00&quot;,&quot;margin&quot;:{&quot;bottom&quot;:0,&quot;left&quot;:1.2699999809265137,&quot;right&quot;:1.2699999809265137,&quot;top&quot;:0.4230000376701355},&quot;type&quot;:0},{&quot;id&quot;:&quot;2023-09-14T20:55:00&quot;,&quot;margin&quot;:{&quot;bottom&quot;:0.025999998673796654,&quot;left&quot;:1.2699999809265137,&quot;right&quot;:1.2699999809265137,&quot;top&quot;:0.025999998673796654},&quot;type&quot;:0}]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  <p:tag name="PA" val="v3.0.1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20},&quot;minSize&quot;:{&quot;size1&quot;:11.2},&quot;normalSize&quot;:{&quot;size1&quot;:11.2},&quot;subLayout&quot;:[{&quot;id&quot;:&quot;2023-09-14T20:55:00&quot;,&quot;margin&quot;:{&quot;bottom&quot;:0.025999998673796654,&quot;left&quot;:1.2699999809265137,&quot;right&quot;:1.2699999809265137,&quot;top&quot;:0.4230000376701355}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4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2"/>
  <p:tag name="KSO_WM_SLIDE_INDEX" val="2"/>
  <p:tag name="KSO_WM_SLIDE_ITEM_CNT" val="0"/>
  <p:tag name="KSO_WM_SLIDE_LAYOUT" val="a_b_d"/>
  <p:tag name="KSO_WM_SLIDE_LAYOUT_CNT" val="1_1_1"/>
  <p:tag name="KSO_WM_SLIDE_LAYOUT_INFO" val="{&quot;direction&quot;:0,&quot;horizontalAlign&quot;:-1,&quot;verticalAlign&quot;:-1,&quot;type&quot;:0,&quot;diagramDirection&quot;:0,&quot;canSetOverLayout&quot;:0,&quot;isOverLayout&quot;:0,&quot;marginOverLayout&quot;:{&quot;left&quot;:-0.035,&quot;top&quot;:-0.035,&quot;right&quot;:-0.035,&quot;bottom&quot;:-0.035},&quot;normalSize&quot;:{&quot;size1&quot;:17.8},&quot;minSize&quot;:{&quot;size1&quot;:17.8},&quot;maxSize&quot;:{&quot;size1&quot;:31.1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],&quot;subLayout&quot;:[{&quot;direction&quot;:0,&quot;horizontalAlign&quot;:-1,&quot;verticalAlign&quot;:-1,&quot;type&quot;:0,&quot;diagramDirection&quot;:0,&quot;canSetOverLayout&quot;:0,&quot;isOverLayout&quot;:0,&quot;marginOverLayout&quot;:{&quot;left&quot;:-0.035,&quot;top&quot;:-0.035,&quot;right&quot;:-0.035,&quot;bottom&quot;:-0.035},&quot;normalSize&quot;:{&quot;size1&quot;:61.7},&quot;minSize&quot;:{&quot;size1&quot;:61.7},&quot;maxSize&quot;:{&quot;size1&quot;:112.5},&quot;edge&quot;:{&quot;left&quot;:true,&quot;top&quot;:true,&quot;right&quot;:true,&quot;bottom&quot;:false},&quot;subLayout&quot;:[{&quot;direction&quot;:0,&quot;horizontalAlign&quot;:-1,&quot;verticalAlign&quot;:-1,&quot;type&quot;:0,&quot;diagramDirection&quot;:0,&quot;canSetOverLayout&quot;:0,&quot;isOverLayout&quot;:0,&quot;margin&quot;:{&quot;left&quot;:1.27,&quot;top&quot;:0.423,&quot;right&quot;:1.27,&quot;bottom&quot;:0.0},&quot;marginOverLayout&quot;:{&quot;left&quot;:-0.035,&quot;top&quot;:-0.035,&quot;right&quot;:-0.035,&quot;bottom&quot;:-0.035},&quot;edge&quot;:{&quot;left&quot;:true,&quot;top&quot;:true,&quot;right&quot;:true,&quot;bottom&quot;:false},&quot;IsEmpty&quot;:false},{&quot;direction&quot;:0,&quot;horizontalAlign&quot;:-1,&quot;verticalAlign&quot;:-1,&quot;type&quot;:0,&quot;diagramDirection&quot;:0,&quot;canSetOverLayout&quot;:0,&quot;isOverLayout&quot;:0,&quot;margin&quot;:{&quot;left&quot;:1.27,&quot;top&quot;:0.026,&quot;right&quot;:1.27,&quot;bottom&quot;:0.026},&quot;marginOverLayout&quot;:{&quot;left&quot;:-0.035,&quot;top&quot;:-0.035,&quot;right&quot;:-0.035,&quot;bottom&quot;:-0.035},&quot;edge&quot;:{&quot;left&quot;:true,&quot;top&quot;:false,&quot;right&quot;:true,&quot;bottom&quot;:false},&quot;IsEmpty&quot;:false}],&quot;IsEmpty&quot;:false},{&quot;direction&quot;:0,&quot;horizontalAlign&quot;:-1,&quot;verticalAlign&quot;:-1,&quot;type&quot;:0,&quot;diagramDirection&quot;:0,&quot;canSetOverLayout&quot;:0,&quot;isOverLayout&quot;:0,&quot;margin&quot;:{&quot;left&quot;:1.27,&quot;top&quot;:1.27,&quot;right&quot;:1.27,&quot;bottom&quot;:0.847},&quot;marginOverLayout&quot;:{&quot;left&quot;:-0.035,&quot;top&quot;:-0.035,&quot;right&quot;:-0.035,&quot;bottom&quot;:-0.035},&quot;edge&quot;:{&quot;left&quot;:true,&quot;top&quot;:false,&quot;right&quot;:true,&quot;bottom&quot;:true},&quot;IsEmpty&quot;:false}],&quot;IsEmpty&quot;:false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d9af724aacd940ba88587c69c6737586"/>
  <p:tag name="KSO_WM_UNIT_DECORATE_INFO" val="{&quot;ReferentInfo&quot;:{&quot;Id&quot;:&quot;22f7d0e2fc6540148a36099908562f0b;590ceab586f14f20999948c865f9646b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2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2f7d0e2fc6540148a36099908562f0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590ceab586f14f20999948c865f9646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2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文本具体内容，简明扼要的阐述您的观点。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b"/>
  <p:tag name="KSO_WM_UNIT_VALUE" val="49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GROUP_CODE" val="m1-1"/>
  <p:tag name="KSO_WM_TAG_VERSION" val="1.0"/>
  <p:tag name="KSO_WM_TEMPLATE_CATEGORY" val="diagram"/>
  <p:tag name="KSO_WM_TEMPLATE_INDEX" val="20206947"/>
  <p:tag name="KSO_WM_UNIT_COMPATIBLE" val="0"/>
  <p:tag name="KSO_WM_UNIT_DIAGRAM_ISNUMVISUAL" val="0"/>
  <p:tag name="KSO_WM_UNIT_DIAGRAM_ISREFERUNIT" val="0"/>
  <p:tag name="KSO_WM_UNIT_HIGHLIGHT" val="0"/>
  <p:tag name="KSO_WM_UNIT_ID" val="diagram20206947_3*m_h_f*811_2_1"/>
  <p:tag name="KSO_WM_UNIT_INDEX" val="811_2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GROUP_CODE" val="m1-1"/>
  <p:tag name="KSO_WM_TAG_VERSION" val="1.0"/>
  <p:tag name="KSO_WM_TEMPLATE_CATEGORY" val="diagram"/>
  <p:tag name="KSO_WM_TEMPLATE_INDEX" val="20206947"/>
  <p:tag name="KSO_WM_UNIT_COMPATIBLE" val="0"/>
  <p:tag name="KSO_WM_UNIT_DIAGRAM_ISNUMVISUAL" val="0"/>
  <p:tag name="KSO_WM_UNIT_DIAGRAM_ISREFERUNIT" val="0"/>
  <p:tag name="KSO_WM_UNIT_HIGHLIGHT" val="0"/>
  <p:tag name="KSO_WM_UNIT_ID" val="diagram20206947_3*m_h_f*811_4_1"/>
  <p:tag name="KSO_WM_UNIT_INDEX" val="811_4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GROUP_CODE" val="m1-1"/>
  <p:tag name="KSO_WM_TAG_VERSION" val="1.0"/>
  <p:tag name="KSO_WM_TEMPLATE_CATEGORY" val="diagram"/>
  <p:tag name="KSO_WM_TEMPLATE_INDEX" val="20206947"/>
  <p:tag name="KSO_WM_UNIT_COMPATIBLE" val="0"/>
  <p:tag name="KSO_WM_UNIT_DIAGRAM_ISNUMVISUAL" val="0"/>
  <p:tag name="KSO_WM_UNIT_DIAGRAM_ISREFERUNIT" val="0"/>
  <p:tag name="KSO_WM_UNIT_HIGHLIGHT" val="0"/>
  <p:tag name="KSO_WM_UNIT_ID" val="diagram20206947_3*m_h_f*811_1_1"/>
  <p:tag name="KSO_WM_UNIT_INDEX" val="811_1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GROUP_CODE" val="m1-1"/>
  <p:tag name="KSO_WM_TAG_VERSION" val="1.0"/>
  <p:tag name="KSO_WM_TEMPLATE_CATEGORY" val="diagram"/>
  <p:tag name="KSO_WM_TEMPLATE_INDEX" val="20206947"/>
  <p:tag name="KSO_WM_UNIT_COMPATIBLE" val="0"/>
  <p:tag name="KSO_WM_UNIT_DIAGRAM_ISNUMVISUAL" val="0"/>
  <p:tag name="KSO_WM_UNIT_DIAGRAM_ISREFERUNIT" val="0"/>
  <p:tag name="KSO_WM_UNIT_HIGHLIGHT" val="0"/>
  <p:tag name="KSO_WM_UNIT_ID" val="diagram20206947_3*m_h_f*811_3_1"/>
  <p:tag name="KSO_WM_UNIT_INDEX" val="811_3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]"/>
  <p:tag name="KSO_WM_SLIDE_BACKGROUND_TYPE" val="general"/>
  <p:tag name="KSO_WM_SLIDE_BK_DARK_LIGHT" val="1"/>
  <p:tag name="KSO_WM_SLIDE_ID" val="diagram20220058_1"/>
  <p:tag name="KSO_WM_SLIDE_INDEX" val="1"/>
  <p:tag name="KSO_WM_SLIDE_ITEM_CNT" val="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9-14T20:55:00&quot;,&quot;maxSize&quot;:{&quot;size1&quot;:20},&quot;minSize&quot;:{&quot;size1&quot;:11.2},&quot;normalSize&quot;:{&quot;size1&quot;:11.2},&quot;subLayout&quot;:[{&quot;id&quot;:&quot;2023-09-14T20:55:00&quot;,&quot;margin&quot;:{&quot;bottom&quot;:0.025999998673796654,&quot;left&quot;:1.2699999809265137,&quot;right&quot;:1.2699999809265137,&quot;top&quot;:0.4230000376701355},&quot;type&quot;:0},{&quot;id&quot;:&quot;2023-09-14T20:55:00&quot;,&quot;margin&quot;:{&quot;bottom&quot;:0.847000002861023,&quot;left&quot;:1.2699999809265137,&quot;right&quot;:1.2699999809265137,&quot;top&quot;:1.2699999809265137},&quot;type&quot;:0}],&quot;type&quot;:0}"/>
  <p:tag name="KSO_WM_SLIDE_LAYOUTTYPE" val="topbottom"/>
  <p:tag name="KSO_WM_SLIDE_POSITION" val="36*12"/>
  <p:tag name="KSO_WM_SLIDE_RATIO" val="1.777778"/>
  <p:tag name="KSO_WM_SLIDE_SIZE" val="888*504"/>
  <p:tag name="KSO_WM_SLIDE_SUBTYPE" val="picTxt"/>
  <p:tag name="KSO_WM_SLIDE_TYPE" val="text"/>
  <p:tag name="KSO_WM_TAG_VERSION" val="1.0"/>
  <p:tag name="KSO_WM_TEMPLATE_CATEGORY" val="diagram"/>
  <p:tag name="KSO_WM_TEMPLATE_COLOR_TYPE" val="0"/>
  <p:tag name="KSO_WM_TEMPLATE_INDEX" val="20220058"/>
  <p:tag name="KSO_WM_TEMPLATE_MASTER_TYPE" val="0"/>
  <p:tag name="KSO_WM_TEMPLATE_SUBCATEGORY" val="25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DIAGRAM_ISNUMVISUAL" val="0"/>
  <p:tag name="KSO_WM_UNIT_DIAGRAM_ISREFERUNIT" val="0"/>
  <p:tag name="KSO_WM_UNIT_HIGHLIGHT" val="0"/>
  <p:tag name="KSO_WM_UNIT_ID" val="diagram20220058_1*i*1"/>
  <p:tag name="KSO_WM_UNIT_INDEX" val="1"/>
  <p:tag name="KSO_WM_UNIT_LAYERLEVEL" val="1"/>
  <p:tag name="KSO_WM_UNIT_LINE_FILL_TYPE" val="2"/>
  <p:tag name="KSO_WM_UNIT_LINE_FORE_SCHEMECOLOR_INDEX" val="5"/>
  <p:tag name="KSO_WM_UNIT_LINE_FORE_SCHEMECOLOR_INDEX_BRIGHTNESS" val="0"/>
  <p:tag name="KSO_WM_UNIT_SM_LIMIT_TYPE" val="0"/>
  <p:tag name="KSO_WM_UNIT_TYPE" val="i"/>
  <p:tag name="WM_BEAUTIFY_ZORDER_FLAG_TAG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20058"/>
  <p:tag name="KSO_WM_UNIT_BLOCK" val="0"/>
  <p:tag name="KSO_WM_UNIT_COMPATIBLE" val="0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IAGRAM_ISNUMVISUAL" val="0"/>
  <p:tag name="KSO_WM_UNIT_DIAGRAM_ISREFERUNIT" val="0"/>
  <p:tag name="KSO_WM_UNIT_HIGHLIGHT" val="0"/>
  <p:tag name="KSO_WM_UNIT_ID" val="diagram20220058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线型上下导航版"/>
  <p:tag name="KSO_WM_UNIT_SM_LIMIT_TYPE" val="2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7"/>
  <p:tag name="WM_BEAUTIFY_ZORDER_FLAG_TAG" val="2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c8ab5172452436899286f2808371cac"/>
  <p:tag name="KSO_WM_BEAUTIFY_FLAG" val="#wm#"/>
  <p:tag name="KSO_WM_CHIP_FILLAREA_FILL_RULE" val="{&quot;fill_align&quot;:&quot;lm&quot;,&quot;fill_mode&quot;:&quot;full&quot;,&quot;sacle_strategy&quot;:&quot;smart&quot;}"/>
  <p:tag name="KSO_WM_CHIP_GROUPID" val="5e6b05596848fb12bee65ac8"/>
  <p:tag name="KSO_WM_CHIP_XID" val="5e6b05596848fb12bee65aca"/>
  <p:tag name="KSO_WM_TAG_VERSION" val="1.0"/>
  <p:tag name="KSO_WM_TEMPLATE_ASSEMBLE_GROUPID" val="6130c4e08b5cc6c91112a571"/>
  <p:tag name="KSO_WM_TEMPLATE_ASSEMBLE_XID" val="6130c4e08b5cc6c91112a571"/>
  <p:tag name="KSO_WM_TEMPLATE_CATEGORY" val="diagram"/>
  <p:tag name="KSO_WM_TEMPLATE_INDEX" val="20207315"/>
  <p:tag name="KSO_WM_UNIT_BLOCK" val="0"/>
  <p:tag name="KSO_WM_UNIT_COMPATIBLE" val="0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FAULT_FONT" val="14;20;2"/>
  <p:tag name="KSO_WM_UNIT_DIAGRAM_ISNUMVISUAL" val="0"/>
  <p:tag name="KSO_WM_UNIT_DIAGRAM_ISREFERUNIT" val="0"/>
  <p:tag name="KSO_WM_UNIT_HIGHLIGHT" val="0"/>
  <p:tag name="KSO_WM_UNIT_ID" val="diagram2020731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M_LIMIT_TYPE" val="2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  <p:tag name="WM_BEAUTIFY_ZORDER_FLAG_TAG" val="4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0221_17"/>
  <p:tag name="KSO_WM_SLIDE_INDEX" val="17"/>
  <p:tag name="KSO_WM_SLIDE_ITEM_CNT" val="0"/>
  <p:tag name="KSO_WM_SLIDE_LAYOUT" val="a_b"/>
  <p:tag name="KSO_WM_SLIDE_LAYOUT_CNT" val="1_1"/>
  <p:tag name="KSO_WM_SLIDE_SUBTYPE" val="pureTxt"/>
  <p:tag name="KSO_WM_SLIDE_TYPE" val="endPage"/>
  <p:tag name="KSO_WM_TAG_VERSION" val="1.0"/>
  <p:tag name="KSO_WM_TEMPLATE_CATEGORY" val="custom"/>
  <p:tag name="KSO_WM_TEMPLATE_COLOR_TYPE" val="1"/>
  <p:tag name="KSO_WM_TEMPLATE_INDEX" val="20200221"/>
  <p:tag name="KSO_WM_TEMPLATE_MASTER_TYPE" val="1"/>
  <p:tag name="KSO_WM_TEMPLATE_SUBCATEGORY" val="17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0221"/>
  <p:tag name="KSO_WM_UNIT_COMPATIBLE" val="0"/>
  <p:tag name="KSO_WM_UNIT_DIAGRAM_ISNUMVISUAL" val="0"/>
  <p:tag name="KSO_WM_UNIT_DIAGRAM_ISREFERUNIT" val="0"/>
  <p:tag name="KSO_WM_UNIT_HIGHLIGHT" val="0"/>
  <p:tag name="KSO_WM_UNIT_ID" val="custom20200221_17*a*1"/>
  <p:tag name="KSO_WM_UNIT_INDEX" val="1"/>
  <p:tag name="KSO_WM_UNIT_ISCONTENTSTITLE" val="0"/>
  <p:tag name="KSO_WM_UNIT_ISNUMDGMTITLE" val="0"/>
  <p:tag name="KSO_WM_UNIT_LAYERLEVEL" val="1"/>
  <p:tag name="KSO_WM_UNIT_NOCLEAR" val="1"/>
  <p:tag name="KSO_WM_UNIT_PRESET_TEXT" val="THANKS"/>
  <p:tag name="KSO_WM_UNIT_TEXT_FILL_FORE_SCHEMECOLOR_INDEX" val="14"/>
  <p:tag name="KSO_WM_UNIT_TEXT_FILL_FORE_SCHEMECOLOR_INDEX_BRIGHTNESS" val="0"/>
  <p:tag name="KSO_WM_UNIT_TEXT_FILL_TYPE" val="1"/>
  <p:tag name="KSO_WM_UNIT_TYPE" val="a"/>
  <p:tag name="KSO_WM_UNIT_VALUE" val="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0221"/>
  <p:tag name="KSO_WM_TEMPLATE_MASTER_THUMB_INDEX" val="12"/>
  <p:tag name="KSO_WM_TEMPLATE_MASTER_TYPE" val="1"/>
  <p:tag name="KSO_WM_TEMPLATE_SUBCATEGORY" val="17"/>
  <p:tag name="KSO_WM_TEMPLATE_THUMBS_INDEX" val="1、4、9、10、11、12、13、14、15、17"/>
  <p:tag name="KSO_WM_UNIT_SHOW_EDIT_AREA_INDICATION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y*1"/>
  <p:tag name="KSO_WM_UNIT_INDEX" val="1"/>
  <p:tag name="KSO_WM_UNIT_LAYERLEVEL" val="1"/>
  <p:tag name="KSO_WM_UNIT_TYPE" val="y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y*2"/>
  <p:tag name="KSO_WM_UNIT_INDEX" val="2"/>
  <p:tag name="KSO_WM_UNIT_LAYERLEVEL" val="1"/>
  <p:tag name="KSO_WM_UNIT_TYPE" val="y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y*3"/>
  <p:tag name="KSO_WM_UNIT_INDEX" val="3"/>
  <p:tag name="KSO_WM_UNIT_LAYERLEVEL" val="1"/>
  <p:tag name="KSO_WM_UNIT_TYPE" val="y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y*4"/>
  <p:tag name="KSO_WM_UNIT_INDEX" val="4"/>
  <p:tag name="KSO_WM_UNIT_LAYERLEVEL" val="1"/>
  <p:tag name="KSO_WM_UNIT_TYPE" val="y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宋体"/>
        <a:cs typeface="Arial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宋体"/>
        <a:cs typeface="Arial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92">
      <a:dk1>
        <a:srgbClr val="000000"/>
      </a:dk1>
      <a:lt1>
        <a:srgbClr val="FFFFFF"/>
      </a:lt1>
      <a:dk2>
        <a:srgbClr val="181818"/>
      </a:dk2>
      <a:lt2>
        <a:srgbClr val="262626"/>
      </a:lt2>
      <a:accent1>
        <a:srgbClr val="FF3000"/>
      </a:accent1>
      <a:accent2>
        <a:srgbClr val="E92331"/>
      </a:accent2>
      <a:accent3>
        <a:srgbClr val="D61B66"/>
      </a:accent3>
      <a:accent4>
        <a:srgbClr val="C1139C"/>
      </a:accent4>
      <a:accent5>
        <a:srgbClr val="B00ACC"/>
      </a:accent5>
      <a:accent6>
        <a:srgbClr val="9A00FF"/>
      </a:accent6>
      <a:hlink>
        <a:srgbClr val="658BD5"/>
      </a:hlink>
      <a:folHlink>
        <a:srgbClr val="9F67A3"/>
      </a:folHlink>
    </a:clrScheme>
    <a:fontScheme name="渐变、商务风、小清新、">
      <a:majorFont>
        <a:latin typeface="Arial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宋体"/>
        <a:cs typeface="Arial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宋体"/>
        <a:cs typeface="Arial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3057</Words>
  <Application>Microsoft Office PowerPoint</Application>
  <PresentationFormat>宽屏</PresentationFormat>
  <Paragraphs>84</Paragraphs>
  <Slides>27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8" baseType="lpstr">
      <vt:lpstr>汉仪旗黑-85S</vt:lpstr>
      <vt:lpstr>汉仪颜楷繁</vt:lpstr>
      <vt:lpstr>宋体</vt:lpstr>
      <vt:lpstr>Arial</vt:lpstr>
      <vt:lpstr>Arial Black</vt:lpstr>
      <vt:lpstr>Calibri</vt:lpstr>
      <vt:lpstr>Century Gothic</vt:lpstr>
      <vt:lpstr>Viner Hand ITC</vt:lpstr>
      <vt:lpstr>微软雅黑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振 群</cp:lastModifiedBy>
  <cp:revision>2</cp:revision>
  <cp:lastPrinted>2023-09-27T09:34:29Z</cp:lastPrinted>
  <dcterms:created xsi:type="dcterms:W3CDTF">2023-09-27T09:34:29Z</dcterms:created>
  <dcterms:modified xsi:type="dcterms:W3CDTF">2023-10-05T06:27:27Z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