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heme/theme2.xml" ContentType="application/vnd.openxmlformats-officedocument.them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1.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2.xml" ContentType="application/vnd.openxmlformats-officedocument.presentationml.notesSlide+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3.xml" ContentType="application/vnd.openxmlformats-officedocument.presentationml.notesSlid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62" r:id="rId2"/>
    <p:sldId id="420" r:id="rId3"/>
    <p:sldId id="391" r:id="rId4"/>
    <p:sldId id="421" r:id="rId5"/>
    <p:sldId id="426" r:id="rId6"/>
    <p:sldId id="422" r:id="rId7"/>
    <p:sldId id="392" r:id="rId8"/>
    <p:sldId id="427" r:id="rId9"/>
    <p:sldId id="428" r:id="rId10"/>
    <p:sldId id="393" r:id="rId11"/>
    <p:sldId id="429" r:id="rId12"/>
    <p:sldId id="423" r:id="rId13"/>
    <p:sldId id="424" r:id="rId14"/>
    <p:sldId id="394" r:id="rId15"/>
    <p:sldId id="425" r:id="rId16"/>
    <p:sldId id="430" r:id="rId17"/>
    <p:sldId id="366" r:id="rId18"/>
    <p:sldId id="309" r:id="rId19"/>
    <p:sldId id="431" r:id="rId20"/>
    <p:sldId id="275"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92"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F640BA-4573-483E-8FA1-4B0957D5C206}" type="datetimeFigureOut">
              <a:rPr lang="zh-CN" altLang="en-US" smtClean="0"/>
              <a:t>2023/10/5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96C82-0C39-4DB4-9472-F9C42A8082E3}" type="slidenum">
              <a:rPr lang="zh-CN" altLang="en-US" smtClean="0"/>
              <a:t>‹#›</a:t>
            </a:fld>
            <a:endParaRPr lang="zh-CN" altLang="en-US"/>
          </a:p>
        </p:txBody>
      </p:sp>
    </p:spTree>
    <p:extLst>
      <p:ext uri="{BB962C8B-B14F-4D97-AF65-F5344CB8AC3E}">
        <p14:creationId xmlns:p14="http://schemas.microsoft.com/office/powerpoint/2010/main" val="140124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1.xml"/><Relationship Id="rId1" Type="http://schemas.openxmlformats.org/officeDocument/2006/relationships/tags" Target="../tags/tag90.xml"/><Relationship Id="rId4"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4.xml"/><Relationship Id="rId1" Type="http://schemas.openxmlformats.org/officeDocument/2006/relationships/tags" Target="../tags/tag93.xml"/><Relationship Id="rId4"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97.xml"/><Relationship Id="rId1" Type="http://schemas.openxmlformats.org/officeDocument/2006/relationships/tags" Target="../tags/tag96.xml"/><Relationship Id="rId4"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custDataLst>
              <p:tags r:id="rId1"/>
            </p:custDataLst>
          </p:nvPr>
        </p:nvSpPr>
        <p:spPr/>
      </p:sp>
      <p:sp>
        <p:nvSpPr>
          <p:cNvPr id="3" name="文本占位符 2"/>
          <p:cNvSpPr txBox="1">
            <a:spLocks noGrp="1"/>
          </p:cNvSpPr>
          <p:nvPr>
            <p:ph type="body" idx="3"/>
            <p:custDataLst>
              <p:tags r:id="rId2"/>
            </p:custDataLst>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custDataLst>
              <p:tags r:id="rId1"/>
            </p:custDataLst>
          </p:nvPr>
        </p:nvSpPr>
        <p:spPr/>
      </p:sp>
      <p:sp>
        <p:nvSpPr>
          <p:cNvPr id="3" name="文本占位符 2"/>
          <p:cNvSpPr txBox="1">
            <a:spLocks noGrp="1"/>
          </p:cNvSpPr>
          <p:nvPr>
            <p:ph type="body" idx="3"/>
            <p:custDataLst>
              <p:tags r:id="rId2"/>
            </p:custDataLst>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custDataLst>
              <p:tags r:id="rId1"/>
            </p:custDataLst>
          </p:nvPr>
        </p:nvSpPr>
        <p:spPr/>
      </p:sp>
      <p:sp>
        <p:nvSpPr>
          <p:cNvPr id="3" name="文本占位符 2"/>
          <p:cNvSpPr txBox="1">
            <a:spLocks noGrp="1"/>
          </p:cNvSpPr>
          <p:nvPr>
            <p:ph type="body" idx="3"/>
            <p:custDataLst>
              <p:tags r:id="rId2"/>
            </p:custDataLst>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slideMaster" Target="../slideMasters/slideMaster1.xml"/><Relationship Id="rId5" Type="http://schemas.openxmlformats.org/officeDocument/2006/relationships/tags" Target="../tags/tag56.xml"/><Relationship Id="rId4" Type="http://schemas.openxmlformats.org/officeDocument/2006/relationships/tags" Target="../tags/tag55.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slideMaster" Target="../slideMasters/slideMaster1.xml"/><Relationship Id="rId5" Type="http://schemas.openxmlformats.org/officeDocument/2006/relationships/tags" Target="../tags/tag61.xml"/><Relationship Id="rId4" Type="http://schemas.openxmlformats.org/officeDocument/2006/relationships/tags" Target="../tags/tag6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69.xml"/><Relationship Id="rId3" Type="http://schemas.openxmlformats.org/officeDocument/2006/relationships/tags" Target="../tags/tag64.xml"/><Relationship Id="rId7" Type="http://schemas.openxmlformats.org/officeDocument/2006/relationships/tags" Target="../tags/tag68.xml"/><Relationship Id="rId12" Type="http://schemas.openxmlformats.org/officeDocument/2006/relationships/image" Target="../media/image5.png"/><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tags" Target="../tags/tag67.xml"/><Relationship Id="rId11" Type="http://schemas.openxmlformats.org/officeDocument/2006/relationships/image" Target="../media/image4.png"/><Relationship Id="rId5" Type="http://schemas.openxmlformats.org/officeDocument/2006/relationships/tags" Target="../tags/tag66.xml"/><Relationship Id="rId10" Type="http://schemas.openxmlformats.org/officeDocument/2006/relationships/slideMaster" Target="../slideMasters/slideMaster1.xml"/><Relationship Id="rId4" Type="http://schemas.openxmlformats.org/officeDocument/2006/relationships/tags" Target="../tags/tag65.xml"/><Relationship Id="rId9" Type="http://schemas.openxmlformats.org/officeDocument/2006/relationships/tags" Target="../tags/tag70.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slideMaster" Target="../slideMasters/slideMaster1.xml"/><Relationship Id="rId5" Type="http://schemas.openxmlformats.org/officeDocument/2006/relationships/tags" Target="../tags/tag14.xml"/><Relationship Id="rId4" Type="http://schemas.openxmlformats.org/officeDocument/2006/relationships/tags" Target="../tags/tag13.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slideMaster" Target="../slideMasters/slideMaster1.xml"/><Relationship Id="rId5" Type="http://schemas.openxmlformats.org/officeDocument/2006/relationships/tags" Target="../tags/tag19.xml"/><Relationship Id="rId4" Type="http://schemas.openxmlformats.org/officeDocument/2006/relationships/tags" Target="../tags/tag18.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3.xml"/><Relationship Id="rId3" Type="http://schemas.openxmlformats.org/officeDocument/2006/relationships/tags" Target="../tags/tag28.xml"/><Relationship Id="rId7" Type="http://schemas.openxmlformats.org/officeDocument/2006/relationships/tags" Target="../tags/tag32.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slideMaster" Target="../slideMasters/slideMaster1.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48.xml"/><Relationship Id="rId7" Type="http://schemas.openxmlformats.org/officeDocument/2006/relationships/slideMaster" Target="../slideMasters/slideMaster1.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rgbClr val="F6F7F9"/>
        </a:solidFill>
        <a:effectLst/>
      </p:bgPr>
    </p:bg>
    <p:spTree>
      <p:nvGrpSpPr>
        <p:cNvPr id="1" name=""/>
        <p:cNvGrpSpPr/>
        <p:nvPr/>
      </p:nvGrpSpPr>
      <p:grpSpPr>
        <a:xfrm>
          <a:off x="0" y="0"/>
          <a:ext cx="0" cy="0"/>
          <a:chOff x="0" y="0"/>
          <a:chExt cx="0" cy="0"/>
        </a:xfrm>
      </p:grpSpPr>
      <p:grpSp>
        <p:nvGrpSpPr>
          <p:cNvPr id="7" name="组合 6"/>
          <p:cNvGrpSpPr/>
          <p:nvPr userDrawn="1">
            <p:custDataLst>
              <p:tags r:id="rId1"/>
            </p:custDataLst>
          </p:nvPr>
        </p:nvGrpSpPr>
        <p:grpSpPr>
          <a:xfrm>
            <a:off x="-1" y="0"/>
            <a:ext cx="12192001" cy="6858001"/>
            <a:chOff x="-1" y="0"/>
            <a:chExt cx="12192001" cy="6858001"/>
          </a:xfrm>
        </p:grpSpPr>
        <p:pic>
          <p:nvPicPr>
            <p:cNvPr id="8" name="图片 7"/>
            <p:cNvPicPr>
              <a:picLocks noChangeAspect="1"/>
            </p:cNvPicPr>
            <p:nvPr>
              <p:custDataLst>
                <p:tags r:id="rId2"/>
              </p:custDataLst>
            </p:nvPr>
          </p:nvPicPr>
          <p:blipFill>
            <a:blip r:embed="rId5"/>
            <a:srcRect l="31806" t="38683" r="41471" b="35879"/>
            <a:stretch>
              <a:fillRect/>
            </a:stretch>
          </p:blipFill>
          <p:spPr>
            <a:xfrm>
              <a:off x="-1" y="0"/>
              <a:ext cx="3600451" cy="3429000"/>
            </a:xfrm>
            <a:custGeom>
              <a:avLst/>
              <a:gdLst>
                <a:gd name="connsiteX0" fmla="*/ 0 w 3600451"/>
                <a:gd name="connsiteY0" fmla="*/ 0 h 3429000"/>
                <a:gd name="connsiteX1" fmla="*/ 3600451 w 3600451"/>
                <a:gd name="connsiteY1" fmla="*/ 0 h 3429000"/>
                <a:gd name="connsiteX2" fmla="*/ 3600451 w 3600451"/>
                <a:gd name="connsiteY2" fmla="*/ 1576848 h 3429000"/>
                <a:gd name="connsiteX3" fmla="*/ 1771131 w 3600451"/>
                <a:gd name="connsiteY3" fmla="*/ 1576848 h 3429000"/>
                <a:gd name="connsiteX4" fmla="*/ 1771131 w 3600451"/>
                <a:gd name="connsiteY4" fmla="*/ 3429000 h 3429000"/>
                <a:gd name="connsiteX5" fmla="*/ 0 w 3600451"/>
                <a:gd name="connsiteY5"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51" h="3429000">
                  <a:moveTo>
                    <a:pt x="0" y="0"/>
                  </a:moveTo>
                  <a:lnTo>
                    <a:pt x="3600451" y="0"/>
                  </a:lnTo>
                  <a:lnTo>
                    <a:pt x="3600451" y="1576848"/>
                  </a:lnTo>
                  <a:lnTo>
                    <a:pt x="1771131" y="1576848"/>
                  </a:lnTo>
                  <a:lnTo>
                    <a:pt x="1771131" y="3429000"/>
                  </a:lnTo>
                  <a:lnTo>
                    <a:pt x="0" y="3429000"/>
                  </a:lnTo>
                  <a:close/>
                </a:path>
              </a:pathLst>
            </a:custGeom>
          </p:spPr>
        </p:pic>
        <p:pic>
          <p:nvPicPr>
            <p:cNvPr id="9" name="图片 8"/>
            <p:cNvPicPr>
              <a:picLocks noChangeAspect="1"/>
            </p:cNvPicPr>
            <p:nvPr>
              <p:custDataLst>
                <p:tags r:id="rId3"/>
              </p:custDataLst>
            </p:nvPr>
          </p:nvPicPr>
          <p:blipFill>
            <a:blip r:embed="rId6"/>
            <a:srcRect l="24038" t="44043" r="44630" b="27054"/>
            <a:stretch>
              <a:fillRect/>
            </a:stretch>
          </p:blipFill>
          <p:spPr>
            <a:xfrm>
              <a:off x="7943849" y="4029901"/>
              <a:ext cx="4248151" cy="2828100"/>
            </a:xfrm>
            <a:prstGeom prst="rect">
              <a:avLst/>
            </a:prstGeom>
          </p:spPr>
        </p:pic>
      </p:grpSp>
    </p:spTree>
    <p:extLst>
      <p:ext uri="{BB962C8B-B14F-4D97-AF65-F5344CB8AC3E}">
        <p14:creationId xmlns:p14="http://schemas.microsoft.com/office/powerpoint/2010/main" val="81217642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单击此处编辑母版标题样式</a:t>
            </a:r>
          </a:p>
        </p:txBody>
      </p:sp>
      <p:sp>
        <p:nvSpPr>
          <p:cNvPr id="3" name="竖排文字占位符 2"/>
          <p:cNvSpPr>
            <a:spLocks noGrp="1"/>
          </p:cNvSpPr>
          <p:nvPr>
            <p:ph type="body" orient="vert" idx="1" hasCustomPrompt="1"/>
            <p:custDataLst>
              <p:tags r:id="rId2"/>
            </p:custDataLst>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2CA36D3E-E29B-4701-A3DB-DFE28750D2C8}" type="datetimeFigureOut">
              <a:rPr lang="zh-CN" altLang="en-US" smtClean="0"/>
              <a:t>2023/10/5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16293009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1"/>
            </p:custDataLs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custDataLst>
              <p:tags r:id="rId2"/>
            </p:custDataLst>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2CA36D3E-E29B-4701-A3DB-DFE28750D2C8}" type="datetimeFigureOut">
              <a:rPr lang="zh-CN" altLang="en-US" smtClean="0"/>
              <a:t>2023/10/5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211756877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992731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微软雅黑" panose="020B0503020204020204" charset="-122"/>
              <a:ea typeface="微软雅黑" panose="020B0503020204020204" charset="-122"/>
              <a:sym typeface="+mn-ea"/>
            </a:endParaRPr>
          </a:p>
        </p:txBody>
      </p:sp>
      <p:pic>
        <p:nvPicPr>
          <p:cNvPr id="12" name="图片 11"/>
          <p:cNvPicPr>
            <a:picLocks noChangeAspect="1"/>
          </p:cNvPicPr>
          <p:nvPr>
            <p:custDataLst>
              <p:tags r:id="rId2"/>
            </p:custDataLst>
          </p:nvPr>
        </p:nvPicPr>
        <p:blipFill>
          <a:blip r:embed="rId11"/>
          <a:stretch>
            <a:fillRect/>
          </a:stretch>
        </p:blipFill>
        <p:spPr>
          <a:xfrm flipH="1">
            <a:off x="0" y="0"/>
            <a:ext cx="1475105" cy="1404620"/>
          </a:xfrm>
          <a:prstGeom prst="rect">
            <a:avLst/>
          </a:prstGeom>
        </p:spPr>
      </p:pic>
      <p:pic>
        <p:nvPicPr>
          <p:cNvPr id="10" name="图片 9"/>
          <p:cNvPicPr>
            <a:picLocks noChangeAspect="1"/>
          </p:cNvPicPr>
          <p:nvPr>
            <p:custDataLst>
              <p:tags r:id="rId3"/>
            </p:custDataLst>
          </p:nvPr>
        </p:nvPicPr>
        <p:blipFill>
          <a:blip r:embed="rId12"/>
          <a:stretch>
            <a:fillRect/>
          </a:stretch>
        </p:blipFill>
        <p:spPr>
          <a:xfrm flipH="1">
            <a:off x="10908030" y="5676265"/>
            <a:ext cx="1283970" cy="1181735"/>
          </a:xfrm>
          <a:prstGeom prst="rect">
            <a:avLst/>
          </a:prstGeom>
        </p:spPr>
      </p:pic>
      <p:sp>
        <p:nvSpPr>
          <p:cNvPr id="2" name="标题 1"/>
          <p:cNvSpPr>
            <a:spLocks noGrp="1"/>
          </p:cNvSpPr>
          <p:nvPr>
            <p:ph type="title" hasCustomPrompt="1"/>
            <p:custDataLst>
              <p:tags r:id="rId4"/>
            </p:custDataLst>
          </p:nvPr>
        </p:nvSpPr>
        <p:spPr>
          <a:xfrm>
            <a:off x="583200" y="770400"/>
            <a:ext cx="3960000" cy="882000"/>
          </a:xfrm>
        </p:spPr>
        <p:txBody>
          <a:bodyPr anchor="ctr"/>
          <a:lstStyle>
            <a:lvl1pPr>
              <a:defRPr sz="3600" baseline="0">
                <a:solidFill>
                  <a:schemeClr val="tx1">
                    <a:lumMod val="75000"/>
                    <a:lumOff val="25000"/>
                  </a:schemeClr>
                </a:solidFill>
                <a:latin typeface="微软雅黑" panose="020B0503020204020204" charset="-122"/>
                <a:ea typeface="微软雅黑" panose="020B0503020204020204" charset="-122"/>
              </a:defRPr>
            </a:lvl1pPr>
          </a:lstStyle>
          <a:p>
            <a:r>
              <a:rPr lang="zh-CN" altLang="en-US"/>
              <a:t>单击编辑标题</a:t>
            </a:r>
          </a:p>
        </p:txBody>
      </p:sp>
      <p:sp>
        <p:nvSpPr>
          <p:cNvPr id="3" name="日期占位符 2"/>
          <p:cNvSpPr>
            <a:spLocks noGrp="1"/>
          </p:cNvSpPr>
          <p:nvPr>
            <p:ph type="dt" sz="half" idx="10"/>
            <p:custDataLst>
              <p:tags r:id="rId5"/>
            </p:custDataLst>
          </p:nvPr>
        </p:nvSpPr>
        <p:spPr/>
        <p:txBody>
          <a:bodyPr/>
          <a:lstStyle>
            <a:lvl1pPr>
              <a:defRPr>
                <a:latin typeface="微软雅黑" panose="020B0503020204020204" charset="-122"/>
                <a:ea typeface="微软雅黑" panose="020B0503020204020204" charset="-122"/>
              </a:defRPr>
            </a:lvl1pPr>
          </a:lstStyle>
          <a:p>
            <a:fld id="{760FBDFE-C587-4B4C-A407-44438C67B59E}" type="datetimeFigureOut">
              <a:rPr lang="zh-CN" altLang="en-US" smtClean="0"/>
              <a:t>2023/10/5</a:t>
            </a:fld>
            <a:endParaRPr lang="zh-CN" altLang="en-US"/>
          </a:p>
        </p:txBody>
      </p:sp>
      <p:sp>
        <p:nvSpPr>
          <p:cNvPr id="4" name="页脚占位符 3"/>
          <p:cNvSpPr>
            <a:spLocks noGrp="1"/>
          </p:cNvSpPr>
          <p:nvPr>
            <p:ph type="ftr" sz="quarter" idx="11"/>
            <p:custDataLst>
              <p:tags r:id="rId6"/>
            </p:custDataLst>
          </p:nvPr>
        </p:nvSpPr>
        <p:spPr/>
        <p:txBody>
          <a:bodyPr/>
          <a:lstStyle>
            <a:lvl1pPr>
              <a:defRPr>
                <a:latin typeface="微软雅黑" panose="020B0503020204020204" charset="-122"/>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7"/>
            </p:custDataLst>
          </p:nvPr>
        </p:nvSpPr>
        <p:spPr/>
        <p:txBody>
          <a:bodyPr/>
          <a:lstStyle>
            <a:lvl1pPr>
              <a:defRPr>
                <a:latin typeface="微软雅黑" panose="020B0503020204020204" charset="-122"/>
                <a:ea typeface="微软雅黑" panose="020B0503020204020204" charset="-122"/>
              </a:defRPr>
            </a:lvl1pPr>
          </a:lstStyle>
          <a:p>
            <a:fld id="{49AE70B2-8BF9-45C0-BB95-33D1B9D3A854}" type="slidenum">
              <a:rPr lang="zh-CN" altLang="en-US" smtClean="0"/>
              <a:t>‹#›</a:t>
            </a:fld>
            <a:endParaRPr lang="zh-CN" altLang="en-US"/>
          </a:p>
        </p:txBody>
      </p:sp>
      <p:sp>
        <p:nvSpPr>
          <p:cNvPr id="7" name="文本占位符 6"/>
          <p:cNvSpPr>
            <a:spLocks noGrp="1"/>
          </p:cNvSpPr>
          <p:nvPr>
            <p:ph type="body" sz="quarter" idx="13"/>
            <p:custDataLst>
              <p:tags r:id="rId8"/>
            </p:custDataLst>
          </p:nvPr>
        </p:nvSpPr>
        <p:spPr>
          <a:xfrm>
            <a:off x="586800" y="1764000"/>
            <a:ext cx="3956400" cy="4093200"/>
          </a:xfrm>
        </p:spPr>
        <p:txBody>
          <a:bodyPr/>
          <a:lstStyle>
            <a:lvl1pPr>
              <a:defRPr baseline="0">
                <a:latin typeface="微软雅黑" panose="020B0503020204020204" charset="-122"/>
                <a:ea typeface="微软雅黑" panose="020B0503020204020204" charset="-122"/>
              </a:defRPr>
            </a:lvl1pPr>
            <a:lvl2pPr>
              <a:defRPr baseline="0">
                <a:latin typeface="微软雅黑" panose="020B0503020204020204" charset="-122"/>
                <a:ea typeface="微软雅黑" panose="020B0503020204020204" charset="-122"/>
              </a:defRPr>
            </a:lvl2pPr>
            <a:lvl3pPr>
              <a:defRPr baseline="0">
                <a:latin typeface="微软雅黑" panose="020B0503020204020204" charset="-122"/>
                <a:ea typeface="微软雅黑" panose="020B0503020204020204" charset="-122"/>
              </a:defRPr>
            </a:lvl3pPr>
            <a:lvl4pPr>
              <a:defRPr baseline="0">
                <a:latin typeface="微软雅黑" panose="020B0503020204020204" charset="-122"/>
                <a:ea typeface="微软雅黑" panose="020B0503020204020204" charset="-122"/>
              </a:defRPr>
            </a:lvl4pPr>
            <a:lvl5pPr>
              <a:defRPr baseline="0">
                <a:latin typeface="微软雅黑" panose="020B0503020204020204" charset="-122"/>
                <a:ea typeface="微软雅黑" panose="020B050302020402020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
        <p:nvSpPr>
          <p:cNvPr id="9" name="内容占位符 8"/>
          <p:cNvSpPr>
            <a:spLocks noGrp="1"/>
          </p:cNvSpPr>
          <p:nvPr>
            <p:ph sz="quarter" idx="14"/>
            <p:custDataLst>
              <p:tags r:id="rId9"/>
            </p:custDataLst>
          </p:nvPr>
        </p:nvSpPr>
        <p:spPr>
          <a:xfrm>
            <a:off x="5101200" y="769938"/>
            <a:ext cx="6480000" cy="5087937"/>
          </a:xfrm>
        </p:spPr>
        <p:txBody>
          <a:bodyPr/>
          <a:lstStyle>
            <a:lvl1pPr>
              <a:defRPr baseline="0">
                <a:latin typeface="微软雅黑" panose="020B0503020204020204" charset="-122"/>
                <a:ea typeface="微软雅黑" panose="020B0503020204020204" charset="-122"/>
              </a:defRPr>
            </a:lvl1pPr>
            <a:lvl2pPr>
              <a:defRPr baseline="0">
                <a:latin typeface="微软雅黑" panose="020B0503020204020204" charset="-122"/>
                <a:ea typeface="微软雅黑" panose="020B0503020204020204" charset="-122"/>
              </a:defRPr>
            </a:lvl2pPr>
            <a:lvl3pPr>
              <a:defRPr baseline="0">
                <a:latin typeface="微软雅黑" panose="020B0503020204020204" charset="-122"/>
                <a:ea typeface="微软雅黑" panose="020B0503020204020204" charset="-122"/>
              </a:defRPr>
            </a:lvl3pPr>
            <a:lvl4pPr>
              <a:defRPr baseline="0">
                <a:latin typeface="微软雅黑" panose="020B0503020204020204" charset="-122"/>
                <a:ea typeface="微软雅黑" panose="020B0503020204020204" charset="-122"/>
              </a:defRPr>
            </a:lvl4pPr>
            <a:lvl5pPr>
              <a:defRPr baseline="0">
                <a:latin typeface="微软雅黑" panose="020B0503020204020204" charset="-122"/>
                <a:ea typeface="微软雅黑" panose="020B0503020204020204" charset="-122"/>
              </a:defRPr>
            </a:lvl5pPr>
          </a:lstStyle>
          <a:p>
            <a:pPr lvl="0"/>
            <a:r>
              <a:rPr lang="zh-CN" altLang="en-US"/>
              <a:t>单击此处编辑母版文本样式</a:t>
            </a:r>
          </a:p>
          <a:p>
            <a:pPr lvl="1"/>
            <a:r>
              <a:rPr lang="zh-CN" altLang="en-US">
                <a:sym typeface="+mn-ea"/>
              </a:rPr>
              <a:t>第</a:t>
            </a:r>
            <a:r>
              <a:rPr lang="zh-CN" altLang="en-US"/>
              <a:t>二级</a:t>
            </a:r>
          </a:p>
          <a:p>
            <a:pPr lvl="2"/>
            <a:r>
              <a:rPr lang="zh-CN" altLang="en-US">
                <a:sym typeface="+mn-ea"/>
              </a:rPr>
              <a:t>第</a:t>
            </a:r>
            <a:r>
              <a:rPr lang="zh-CN" altLang="en-US"/>
              <a:t>三级</a:t>
            </a:r>
          </a:p>
          <a:p>
            <a:pPr lvl="3"/>
            <a:r>
              <a:rPr lang="zh-CN" altLang="en-US">
                <a:sym typeface="+mn-ea"/>
              </a:rPr>
              <a:t>第</a:t>
            </a:r>
            <a:r>
              <a:rPr lang="zh-CN" altLang="en-US"/>
              <a:t>四级</a:t>
            </a:r>
          </a:p>
          <a:p>
            <a:pPr lvl="4"/>
            <a:r>
              <a:rPr lang="zh-CN" altLang="en-US">
                <a:sym typeface="+mn-ea"/>
              </a:rPr>
              <a:t>第</a:t>
            </a:r>
            <a:r>
              <a:rPr lang="zh-CN" altLang="en-US"/>
              <a:t>五级</a:t>
            </a:r>
          </a:p>
        </p:txBody>
      </p:sp>
    </p:spTree>
    <p:extLst>
      <p:ext uri="{BB962C8B-B14F-4D97-AF65-F5344CB8AC3E}">
        <p14:creationId xmlns:p14="http://schemas.microsoft.com/office/powerpoint/2010/main" val="396546386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单击此处编辑母版标题样式</a:t>
            </a:r>
          </a:p>
        </p:txBody>
      </p:sp>
      <p:sp>
        <p:nvSpPr>
          <p:cNvPr id="3" name="内容占位符 2"/>
          <p:cNvSpPr>
            <a:spLocks noGrp="1"/>
          </p:cNvSpPr>
          <p:nvPr>
            <p:ph idx="1" hasCustomPrompt="1"/>
            <p:custDataLst>
              <p:tags r:id="rId2"/>
            </p:custDataLst>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2CA36D3E-E29B-4701-A3DB-DFE28750D2C8}" type="datetimeFigureOut">
              <a:rPr lang="zh-CN" altLang="en-US" smtClean="0"/>
              <a:t>2023/10/5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229269871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custDataLst>
              <p:tags r:id="rId3"/>
            </p:custDataLst>
          </p:nvPr>
        </p:nvSpPr>
        <p:spPr/>
        <p:txBody>
          <a:bodyPr/>
          <a:lstStyle/>
          <a:p>
            <a:fld id="{2CA36D3E-E29B-4701-A3DB-DFE28750D2C8}" type="datetimeFigureOut">
              <a:rPr lang="zh-CN" altLang="en-US" smtClean="0"/>
              <a:t>2023/10/5</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174537925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单击此处编辑母版标题样式</a:t>
            </a:r>
          </a:p>
        </p:txBody>
      </p:sp>
      <p:sp>
        <p:nvSpPr>
          <p:cNvPr id="3" name="内容占位符 2"/>
          <p:cNvSpPr>
            <a:spLocks noGrp="1"/>
          </p:cNvSpPr>
          <p:nvPr>
            <p:ph sz="half" idx="1" hasCustomPrompt="1"/>
            <p:custDataLst>
              <p:tags r:id="rId2"/>
            </p:custDataLst>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custDataLst>
              <p:tags r:id="rId3"/>
            </p:custDataLst>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2CA36D3E-E29B-4701-A3DB-DFE28750D2C8}" type="datetimeFigureOut">
              <a:rPr lang="zh-CN" altLang="en-US" smtClean="0"/>
              <a:t>2023/10/5</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23555537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custDataLst>
              <p:tags r:id="rId3"/>
            </p:custDataLst>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custDataLst>
              <p:tags r:id="rId5"/>
            </p:custDataLst>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2CA36D3E-E29B-4701-A3DB-DFE28750D2C8}" type="datetimeFigureOut">
              <a:rPr lang="zh-CN" altLang="en-US" smtClean="0"/>
              <a:t>2023/10/5</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229911579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2CA36D3E-E29B-4701-A3DB-DFE28750D2C8}" type="datetimeFigureOut">
              <a:rPr lang="zh-CN" altLang="en-US" smtClean="0"/>
              <a:t>2023/10/5</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358299217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6F7F9"/>
        </a:solidFill>
        <a:effectLst/>
      </p:bgPr>
    </p:bg>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4"/>
          <a:srcRect l="31806" t="38683" r="41471" b="35879"/>
          <a:stretch>
            <a:fillRect/>
          </a:stretch>
        </p:blipFill>
        <p:spPr>
          <a:xfrm>
            <a:off x="0" y="0"/>
            <a:ext cx="1933576" cy="1841500"/>
          </a:xfrm>
          <a:custGeom>
            <a:avLst/>
            <a:gdLst>
              <a:gd name="connsiteX0" fmla="*/ 0 w 3600451"/>
              <a:gd name="connsiteY0" fmla="*/ 0 h 3429000"/>
              <a:gd name="connsiteX1" fmla="*/ 3600451 w 3600451"/>
              <a:gd name="connsiteY1" fmla="*/ 0 h 3429000"/>
              <a:gd name="connsiteX2" fmla="*/ 3600451 w 3600451"/>
              <a:gd name="connsiteY2" fmla="*/ 1576848 h 3429000"/>
              <a:gd name="connsiteX3" fmla="*/ 1771131 w 3600451"/>
              <a:gd name="connsiteY3" fmla="*/ 1576848 h 3429000"/>
              <a:gd name="connsiteX4" fmla="*/ 1771131 w 3600451"/>
              <a:gd name="connsiteY4" fmla="*/ 3429000 h 3429000"/>
              <a:gd name="connsiteX5" fmla="*/ 0 w 3600451"/>
              <a:gd name="connsiteY5"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0451" h="3429000">
                <a:moveTo>
                  <a:pt x="0" y="0"/>
                </a:moveTo>
                <a:lnTo>
                  <a:pt x="3600451" y="0"/>
                </a:lnTo>
                <a:lnTo>
                  <a:pt x="3600451" y="1576848"/>
                </a:lnTo>
                <a:lnTo>
                  <a:pt x="1771131" y="1576848"/>
                </a:lnTo>
                <a:lnTo>
                  <a:pt x="1771131" y="3429000"/>
                </a:lnTo>
                <a:lnTo>
                  <a:pt x="0" y="3429000"/>
                </a:lnTo>
                <a:close/>
              </a:path>
            </a:pathLst>
          </a:custGeom>
        </p:spPr>
      </p:pic>
      <p:pic>
        <p:nvPicPr>
          <p:cNvPr id="7" name="图片 6"/>
          <p:cNvPicPr>
            <a:picLocks noChangeAspect="1"/>
          </p:cNvPicPr>
          <p:nvPr>
            <p:custDataLst>
              <p:tags r:id="rId2"/>
            </p:custDataLst>
          </p:nvPr>
        </p:nvPicPr>
        <p:blipFill>
          <a:blip r:embed="rId5"/>
          <a:srcRect l="24038" t="44043" r="44630" b="27054"/>
          <a:stretch>
            <a:fillRect/>
          </a:stretch>
        </p:blipFill>
        <p:spPr>
          <a:xfrm>
            <a:off x="9910586" y="5339206"/>
            <a:ext cx="2281414" cy="1518794"/>
          </a:xfrm>
          <a:prstGeom prst="rect">
            <a:avLst/>
          </a:prstGeom>
        </p:spPr>
      </p:pic>
    </p:spTree>
    <p:extLst>
      <p:ext uri="{BB962C8B-B14F-4D97-AF65-F5344CB8AC3E}">
        <p14:creationId xmlns:p14="http://schemas.microsoft.com/office/powerpoint/2010/main" val="199326899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custDataLst>
              <p:tags r:id="rId2"/>
            </p:custDataLst>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custDataLst>
              <p:tags r:id="rId4"/>
            </p:custDataLst>
          </p:nvPr>
        </p:nvSpPr>
        <p:spPr/>
        <p:txBody>
          <a:bodyPr/>
          <a:lstStyle/>
          <a:p>
            <a:fld id="{2CA36D3E-E29B-4701-A3DB-DFE28750D2C8}" type="datetimeFigureOut">
              <a:rPr lang="zh-CN" altLang="en-US" smtClean="0"/>
              <a:t>2023/10/5</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119769230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custDataLst>
              <p:tags r:id="rId2"/>
            </p:custDataLst>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custDataLst>
              <p:tags r:id="rId3"/>
            </p:custDataLst>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custDataLst>
              <p:tags r:id="rId4"/>
            </p:custDataLst>
          </p:nvPr>
        </p:nvSpPr>
        <p:spPr/>
        <p:txBody>
          <a:bodyPr/>
          <a:lstStyle/>
          <a:p>
            <a:fld id="{2CA36D3E-E29B-4701-A3DB-DFE28750D2C8}" type="datetimeFigureOut">
              <a:rPr lang="zh-CN" altLang="en-US" smtClean="0"/>
              <a:t>2023/10/5</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C0874A04-CBC2-4E5D-ACC0-F48A0F645C5A}" type="slidenum">
              <a:rPr lang="zh-CN" altLang="en-US" smtClean="0"/>
              <a:t>‹#›</a:t>
            </a:fld>
            <a:endParaRPr lang="zh-CN" altLang="en-US"/>
          </a:p>
        </p:txBody>
      </p:sp>
    </p:spTree>
    <p:extLst>
      <p:ext uri="{BB962C8B-B14F-4D97-AF65-F5344CB8AC3E}">
        <p14:creationId xmlns:p14="http://schemas.microsoft.com/office/powerpoint/2010/main" val="235983188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4.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tags" Target="../tags/tag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tags" Target="../tags/tag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22" Type="http://schemas.openxmlformats.org/officeDocument/2006/relationships/image" Target="file:///D:\qq&#25991;&#20214;\712321467\Image\C2C\Image2\%7b75232B38-A165-1FB7-499C-2E1C792CACB5%7d.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5"/>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custDataLst>
              <p:tags r:id="rId16"/>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7"/>
            </p:custDataLst>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A36D3E-E29B-4701-A3DB-DFE28750D2C8}" type="datetimeFigureOut">
              <a:rPr lang="zh-CN" altLang="en-US" smtClean="0"/>
              <a:t>2023/10/5</a:t>
            </a:fld>
            <a:endParaRPr lang="zh-CN" altLang="en-US"/>
          </a:p>
        </p:txBody>
      </p:sp>
      <p:sp>
        <p:nvSpPr>
          <p:cNvPr id="5" name="页脚占位符 4"/>
          <p:cNvSpPr>
            <a:spLocks noGrp="1"/>
          </p:cNvSpPr>
          <p:nvPr>
            <p:ph type="ftr" sz="quarter" idx="3"/>
            <p:custDataLst>
              <p:tags r:id="rId18"/>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custDataLst>
              <p:tags r:id="rId19"/>
            </p:custDataLst>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74A04-CBC2-4E5D-ACC0-F48A0F645C5A}" type="slidenum">
              <a:rPr lang="zh-CN" altLang="en-US" smtClean="0"/>
              <a:t>‹#›</a:t>
            </a:fld>
            <a:endParaRPr lang="zh-CN" altLang="en-US"/>
          </a:p>
        </p:txBody>
      </p:sp>
      <p:pic>
        <p:nvPicPr>
          <p:cNvPr id="7" name="图片 1073743875" descr="学科网 zxxk.com"/>
          <p:cNvPicPr>
            <a:picLocks noChangeAspect="1"/>
          </p:cNvPicPr>
          <p:nvPr>
            <p:custDataLst>
              <p:tags r:id="rId20"/>
            </p:custDataLst>
          </p:nvPr>
        </p:nvPicPr>
        <p:blipFill>
          <a:blip r:embed="rId21" r:link="rId22"/>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2298252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6.png"/><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9.xml"/><Relationship Id="rId1" Type="http://schemas.openxmlformats.org/officeDocument/2006/relationships/tags" Target="../tags/tag9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1.xml"/><Relationship Id="rId1" Type="http://schemas.openxmlformats.org/officeDocument/2006/relationships/tags" Target="../tags/tag10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4.xml"/><Relationship Id="rId1" Type="http://schemas.openxmlformats.org/officeDocument/2006/relationships/tags" Target="../tags/tag10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7.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09.xml"/><Relationship Id="rId1" Type="http://schemas.openxmlformats.org/officeDocument/2006/relationships/tags" Target="../tags/tag10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1.xml"/></Relationships>
</file>

<file path=ppt/slides/_rels/slide2.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5" Type="http://schemas.openxmlformats.org/officeDocument/2006/relationships/slideLayout" Target="../slideLayouts/slideLayout1.xml"/><Relationship Id="rId4" Type="http://schemas.openxmlformats.org/officeDocument/2006/relationships/tags" Target="../tags/tag77.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14.xml"/><Relationship Id="rId7" Type="http://schemas.openxmlformats.org/officeDocument/2006/relationships/tags" Target="../tags/tag118.xml"/><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tags" Target="../tags/tag117.xml"/><Relationship Id="rId5" Type="http://schemas.openxmlformats.org/officeDocument/2006/relationships/tags" Target="../tags/tag116.xml"/><Relationship Id="rId4" Type="http://schemas.openxmlformats.org/officeDocument/2006/relationships/tags" Target="../tags/tag115.xml"/></Relationships>
</file>

<file path=ppt/slides/_rels/slide3.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slideLayout" Target="../slideLayouts/slideLayout2.xml"/><Relationship Id="rId4" Type="http://schemas.openxmlformats.org/officeDocument/2006/relationships/tags" Target="../tags/tag81.xml"/></Relationships>
</file>

<file path=ppt/slides/_rels/slide4.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7.xml.rels><?xml version="1.0" encoding="UTF-8" standalone="yes"?>
<Relationships xmlns="http://schemas.openxmlformats.org/package/2006/relationships"><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9.png"/><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9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F7F9"/>
        </a:solidFill>
        <a:effectLst/>
      </p:bgPr>
    </p:bg>
    <p:spTree>
      <p:nvGrpSpPr>
        <p:cNvPr id="1" name=""/>
        <p:cNvGrpSpPr/>
        <p:nvPr/>
      </p:nvGrpSpPr>
      <p:grpSpPr>
        <a:xfrm>
          <a:off x="0" y="0"/>
          <a:ext cx="0" cy="0"/>
          <a:chOff x="0" y="0"/>
          <a:chExt cx="0" cy="0"/>
        </a:xfrm>
      </p:grpSpPr>
      <p:sp>
        <p:nvSpPr>
          <p:cNvPr id="22" name="文本框 21"/>
          <p:cNvSpPr txBox="1"/>
          <p:nvPr>
            <p:custDataLst>
              <p:tags r:id="rId1"/>
            </p:custDataLst>
          </p:nvPr>
        </p:nvSpPr>
        <p:spPr>
          <a:xfrm>
            <a:off x="1954357" y="2308229"/>
            <a:ext cx="8283286" cy="9220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5400" b="1" i="0" u="none" strike="noStrike" kern="1200" cap="none" spc="0" normalizeH="0" baseline="0" noProof="0">
              <a:ln>
                <a:noFill/>
              </a:ln>
              <a:solidFill>
                <a:srgbClr val="D4511F"/>
              </a:solidFill>
              <a:effectLst/>
              <a:uLnTx/>
              <a:uFillTx/>
              <a:latin typeface="等线"/>
              <a:ea typeface="等线" panose="02010600030101010101" pitchFamily="2" charset="-122"/>
              <a:cs typeface="Arial"/>
            </a:endParaRPr>
          </a:p>
        </p:txBody>
      </p:sp>
      <p:sp>
        <p:nvSpPr>
          <p:cNvPr id="23" name="文本框 28"/>
          <p:cNvSpPr txBox="1">
            <a:spLocks noChangeArrowheads="1"/>
          </p:cNvSpPr>
          <p:nvPr>
            <p:custDataLst>
              <p:tags r:id="rId2"/>
            </p:custDataLst>
          </p:nvPr>
        </p:nvSpPr>
        <p:spPr bwMode="auto">
          <a:xfrm>
            <a:off x="1954530" y="1871345"/>
            <a:ext cx="9705975" cy="1337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a:ea typeface="宋体" panose="02010600030101010101" pitchFamily="2" charset="-122"/>
              </a:defRPr>
            </a:lvl1pPr>
            <a:lvl2pPr eaLnBrk="0" hangingPunct="0">
              <a:defRPr>
                <a:solidFill>
                  <a:schemeClr val="tx1"/>
                </a:solidFill>
                <a:latin typeface="Calibri"/>
                <a:ea typeface="宋体" panose="02010600030101010101" pitchFamily="2" charset="-122"/>
              </a:defRPr>
            </a:lvl2pPr>
            <a:lvl3pPr eaLnBrk="0" hangingPunct="0">
              <a:defRPr>
                <a:solidFill>
                  <a:schemeClr val="tx1"/>
                </a:solidFill>
                <a:latin typeface="Calibri"/>
                <a:ea typeface="宋体" panose="02010600030101010101" pitchFamily="2" charset="-122"/>
              </a:defRPr>
            </a:lvl3pPr>
            <a:lvl4pPr eaLnBrk="0" hangingPunct="0">
              <a:defRPr>
                <a:solidFill>
                  <a:schemeClr val="tx1"/>
                </a:solidFill>
                <a:latin typeface="Calibri"/>
                <a:ea typeface="宋体" panose="02010600030101010101" pitchFamily="2" charset="-122"/>
              </a:defRPr>
            </a:lvl4pPr>
            <a:lvl5pPr eaLnBrk="0" hangingPunct="0">
              <a:defRPr>
                <a:solidFill>
                  <a:schemeClr val="tx1"/>
                </a:solidFill>
                <a:latin typeface="Calibri"/>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5400" b="1" i="0" u="none" strike="noStrike" kern="1200" cap="none" spc="0" normalizeH="0" baseline="0" noProof="0">
                <a:ln>
                  <a:noFill/>
                </a:ln>
                <a:solidFill>
                  <a:srgbClr val="C00000"/>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物象：读出小说的多重境界</a:t>
            </a:r>
            <a:r>
              <a:rPr kumimoji="0" lang="zh-CN" altLang="en-US" sz="5400" b="1" i="0" u="none" strike="noStrike" kern="12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  </a:t>
            </a:r>
            <a:r>
              <a:rPr kumimoji="0" lang="zh-CN" altLang="en-US" sz="4400" b="1" i="0" u="none" strike="noStrike" kern="12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 </a:t>
            </a:r>
          </a:p>
        </p:txBody>
      </p:sp>
      <p:pic>
        <p:nvPicPr>
          <p:cNvPr id="10" name="图片 9"/>
          <p:cNvPicPr>
            <a:picLocks noChangeAspect="1"/>
          </p:cNvPicPr>
          <p:nvPr>
            <p:custDataLst>
              <p:tags r:id="rId3"/>
            </p:custDataLst>
          </p:nvPr>
        </p:nvPicPr>
        <p:blipFill>
          <a:blip r:embed="rId5"/>
          <a:stretch>
            <a:fillRect/>
          </a:stretch>
        </p:blipFill>
        <p:spPr>
          <a:xfrm>
            <a:off x="9097645" y="3552825"/>
            <a:ext cx="2230755" cy="1894840"/>
          </a:xfrm>
          <a:prstGeom prst="rect">
            <a:avLst/>
          </a:prstGeom>
          <a:ln w="28575" cmpd="sng">
            <a:solidFill>
              <a:schemeClr val="accent1">
                <a:shade val="50000"/>
              </a:schemeClr>
            </a:solidFill>
            <a:prstDash val="soli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p:tgtEl>
                                          <p:spTgt spid="23"/>
                                        </p:tgtEl>
                                        <p:attrNameLst>
                                          <p:attrName>ppt_y</p:attrName>
                                        </p:attrNameLst>
                                      </p:cBhvr>
                                      <p:tavLst>
                                        <p:tav tm="0">
                                          <p:val>
                                            <p:strVal val="#ppt_y+#ppt_h*1.125000"/>
                                          </p:val>
                                        </p:tav>
                                        <p:tav tm="100000">
                                          <p:val>
                                            <p:strVal val="#ppt_y"/>
                                          </p:val>
                                        </p:tav>
                                      </p:tavLst>
                                    </p:anim>
                                    <p:animEffect transition="in" filter="wipe(up)">
                                      <p:cBhvr>
                                        <p:cTn id="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8200" y="123825"/>
            <a:ext cx="10515600" cy="1119505"/>
          </a:xfrm>
          <a:solidFill>
            <a:schemeClr val="accent2">
              <a:lumMod val="20000"/>
              <a:lumOff val="80000"/>
            </a:schemeClr>
          </a:solidFill>
          <a:ln>
            <a:solidFill>
              <a:schemeClr val="accent1"/>
            </a:solidFill>
          </a:ln>
        </p:spPr>
        <p:txBody>
          <a:bodyPr>
            <a:normAutofit/>
          </a:bodyPr>
          <a:lstStyle/>
          <a:p>
            <a:r>
              <a:rPr lang="zh-CN" altLang="zh-CN" sz="3600" kern="100">
                <a:latin typeface="汉仪颜楷简" panose="00020600040101010101" charset="-122"/>
                <a:ea typeface="汉仪颜楷简" panose="00020600040101010101" charset="-122"/>
                <a:cs typeface="汉仪颜楷简" panose="00020600040101010101" charset="-122"/>
                <a:sym typeface="+mn-ea"/>
              </a:rPr>
              <a:t>学习任务三：张弛贵有度，物象控节奏</a:t>
            </a:r>
          </a:p>
        </p:txBody>
      </p:sp>
      <p:sp>
        <p:nvSpPr>
          <p:cNvPr id="5" name="文本框 4"/>
          <p:cNvSpPr txBox="1"/>
          <p:nvPr>
            <p:custDataLst>
              <p:tags r:id="rId2"/>
            </p:custDataLst>
          </p:nvPr>
        </p:nvSpPr>
        <p:spPr>
          <a:xfrm>
            <a:off x="551815" y="1524000"/>
            <a:ext cx="11413490" cy="219392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2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1．茅盾说：</a:t>
            </a:r>
            <a:r>
              <a:rPr kumimoji="0" lang="zh-CN" altLang="zh-CN" sz="3200" b="0" i="0" u="none" strike="noStrike" kern="100" cap="none" spc="0" normalizeH="0" baseline="0" noProof="0">
                <a:ln>
                  <a:noFill/>
                </a:ln>
                <a:solidFill>
                  <a:srgbClr val="FF0000"/>
                </a:solidFill>
                <a:effectLst/>
                <a:uLnTx/>
                <a:uFillTx/>
                <a:latin typeface="汉仪颜楷简" panose="00020600040101010101" charset="-122"/>
                <a:ea typeface="汉仪颜楷简" panose="00020600040101010101" charset="-122"/>
                <a:cs typeface="汉仪颜楷简" panose="00020600040101010101" charset="-122"/>
              </a:rPr>
              <a:t>“《百合花》可以说是在结构上最细致严密，同时也是最富于节奏感的。”</a:t>
            </a:r>
            <a:r>
              <a:rPr kumimoji="0" lang="zh-CN" altLang="zh-CN" sz="32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请从物象设置的角度探讨对这一评价的看法。</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838200" y="123825"/>
            <a:ext cx="10515600" cy="1119505"/>
          </a:xfrm>
          <a:solidFill>
            <a:schemeClr val="accent2">
              <a:lumMod val="20000"/>
              <a:lumOff val="80000"/>
            </a:schemeClr>
          </a:solidFill>
          <a:ln>
            <a:solidFill>
              <a:schemeClr val="accent1"/>
            </a:solidFill>
          </a:ln>
        </p:spPr>
        <p:txBody>
          <a:bodyPr>
            <a:normAutofit/>
          </a:bodyPr>
          <a:lstStyle/>
          <a:p>
            <a:r>
              <a:rPr lang="zh-CN" altLang="zh-CN" sz="3600" kern="100">
                <a:latin typeface="汉仪颜楷简" panose="00020600040101010101" charset="-122"/>
                <a:ea typeface="汉仪颜楷简" panose="00020600040101010101" charset="-122"/>
                <a:cs typeface="汉仪颜楷简" panose="00020600040101010101" charset="-122"/>
                <a:sym typeface="+mn-ea"/>
              </a:rPr>
              <a:t>学习任务三：张弛贵有度，物象控节奏</a:t>
            </a:r>
          </a:p>
        </p:txBody>
      </p:sp>
      <p:sp>
        <p:nvSpPr>
          <p:cNvPr id="5" name="文本框 4"/>
          <p:cNvSpPr txBox="1"/>
          <p:nvPr>
            <p:custDataLst>
              <p:tags r:id="rId2"/>
            </p:custDataLst>
          </p:nvPr>
        </p:nvSpPr>
        <p:spPr>
          <a:xfrm>
            <a:off x="312420" y="1045845"/>
            <a:ext cx="11652885" cy="2080260"/>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物象的“重现”是《百合花》最明显也是最重要的节奏表现方法。</a:t>
            </a:r>
            <a:endPar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1.</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两次重现小通讯员</a:t>
            </a:r>
            <a:r>
              <a:rPr kumimoji="0" lang="zh-CN" altLang="en-US" sz="24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“插在枪筒里的树枝和野花”</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，描绘出小通讯员的天真、纯洁、热爱生活，从而使其英勇地献出自己生命的崇高行为更震撼人心；</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2.</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两次重现</a:t>
            </a:r>
            <a:r>
              <a:rPr kumimoji="0" lang="zh-CN" altLang="en-US" sz="24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“两个干硬的馒头”</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，让读者随“我”睹物思人，激发对英雄的敬仰之情；</a:t>
            </a:r>
            <a:r>
              <a:rPr kumimoji="0" lang="en-US" altLang="zh-CN"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3.</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四次重现</a:t>
            </a:r>
            <a:r>
              <a:rPr kumimoji="0" lang="zh-CN" altLang="en-US" sz="24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“衣肩上的破洞”</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，照应了故事情节的前后发展，更饱含着对烈士的痛惜和追忆；</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4.</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三次重现</a:t>
            </a:r>
            <a:r>
              <a:rPr kumimoji="0" lang="zh-CN" altLang="en-US" sz="24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“百合花被子”</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，有层次地表现出新媳妇对小通讯员的感情，最终完成对新媳妇形象的塑造，同时把情节的发展逐渐推向高潮。</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326390" y="387985"/>
            <a:ext cx="10976610" cy="5239385"/>
          </a:xfrm>
          <a:prstGeom prst="rect">
            <a:avLst/>
          </a:prstGeom>
          <a:noFill/>
        </p:spPr>
        <p:txBody>
          <a:bodyPr wrap="square" rtlCol="0" anchor="t">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《哦，香雪》中“自动铅笔盒”的登场很关键。</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分析：</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 </a:t>
            </a:r>
            <a:r>
              <a:rPr kumimoji="0" lang="en-US" altLang="zh-CN"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1.</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小说从“火车到台儿沟”到“香雪打听铅笔盒价格”，再到“换铅笔盒”和“夜归”，整体上是顺叙；</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 2.</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“香雪被取笑”是其打听并换取铅笔盒的原因，是文中的插叙，可从时间上看，这一情节发生在“火人物车到台儿沟”之前，</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 3.</a:t>
            </a:r>
            <a:r>
              <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作者将“香雪被取笑”先隐藏不表，是为小说创设悬念，激发读者的阅读兴趣。因为受伤害，所以香雪询问铅笔盒的价格，并义无反顾地用鸡蛋进行换取，层层蓄势让情节走向“意料之外”却在“情理之中”。</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a:ln>
                  <a:noFill/>
                </a:ln>
                <a:solidFill>
                  <a:prstClr val="black"/>
                </a:solidFill>
                <a:effectLst/>
                <a:highlight>
                  <a:srgbClr val="FFFF00"/>
                </a:highlight>
                <a:uLnTx/>
                <a:uFillTx/>
                <a:latin typeface="楷体" panose="02010609060101010101" charset="-122"/>
                <a:ea typeface="楷体" panose="02010609060101010101" charset="-122"/>
                <a:cs typeface="楷体" panose="02010609060101010101" charset="-122"/>
              </a:rPr>
              <a:t>作者用“自动铅笔盒”巧妙结构小说，控制叙事节奏，使文章“隐显自如”</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691515" y="748030"/>
            <a:ext cx="9707880" cy="760730"/>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6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学习任务四：达意寻有径，物象藏深意</a:t>
            </a:r>
          </a:p>
        </p:txBody>
      </p:sp>
      <p:sp>
        <p:nvSpPr>
          <p:cNvPr id="5" name="文本框 4"/>
          <p:cNvSpPr txBox="1"/>
          <p:nvPr>
            <p:custDataLst>
              <p:tags r:id="rId2"/>
            </p:custDataLst>
          </p:nvPr>
        </p:nvSpPr>
        <p:spPr>
          <a:xfrm>
            <a:off x="692150" y="1927225"/>
            <a:ext cx="10440670" cy="2101215"/>
          </a:xfrm>
          <a:prstGeom prst="rect">
            <a:avLst/>
          </a:prstGeom>
          <a:noFill/>
        </p:spPr>
        <p:txBody>
          <a:bodyPr wrap="square"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  </a:t>
            </a:r>
            <a:r>
              <a:rPr kumimoji="0" lang="en-US" altLang="zh-CN" sz="3200" b="0" i="0" u="none" strike="noStrike" kern="100" cap="none" spc="0" normalizeH="0" baseline="0" noProof="0">
                <a:ln>
                  <a:noFill/>
                </a:ln>
                <a:solidFill>
                  <a:srgbClr val="FF0000"/>
                </a:solidFill>
                <a:effectLst/>
                <a:uLnTx/>
                <a:uFillTx/>
                <a:latin typeface="汉仪颜楷简" panose="00020600040101010101" charset="-122"/>
                <a:ea typeface="汉仪颜楷简" panose="00020600040101010101" charset="-122"/>
                <a:cs typeface="汉仪颜楷简" panose="00020600040101010101" charset="-122"/>
              </a:rPr>
              <a:t> </a:t>
            </a:r>
            <a:r>
              <a:rPr kumimoji="0" lang="zh-CN" altLang="zh-CN" sz="3200" b="0" i="0" u="none" strike="noStrike" kern="100" cap="none" spc="0" normalizeH="0" baseline="0" noProof="0">
                <a:ln>
                  <a:noFill/>
                </a:ln>
                <a:solidFill>
                  <a:srgbClr val="FF0000"/>
                </a:solidFill>
                <a:effectLst/>
                <a:uLnTx/>
                <a:uFillTx/>
                <a:latin typeface="汉仪颜楷简" panose="00020600040101010101" charset="-122"/>
                <a:ea typeface="汉仪颜楷简" panose="00020600040101010101" charset="-122"/>
                <a:cs typeface="汉仪颜楷简" panose="00020600040101010101" charset="-122"/>
              </a:rPr>
              <a:t>物象是题旨和思想倾向的象征</a:t>
            </a:r>
            <a:r>
              <a:rPr kumimoji="0" lang="zh-CN" altLang="zh-CN" sz="32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，给人以深远的启示和无穷的联想。你觉得“百合花被子”和“自动铅笔盒”象征着什么呢？</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960120" y="1536065"/>
            <a:ext cx="10413365" cy="3218180"/>
          </a:xfrm>
          <a:prstGeom prst="rect">
            <a:avLst/>
          </a:prstGeom>
          <a:noFill/>
        </p:spPr>
        <p:txBody>
          <a:bodyPr wrap="square"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《百合花》中的“百合花被子”象征着新媳妇对美好婚姻和幸福生活的向往，最后却被借给了部队。</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1.</a:t>
            </a:r>
            <a:r>
              <a:rPr kumimoji="0" lang="zh-CN" altLang="en-US" sz="36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“百合花被子”是新媳妇美好心灵的写照；</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2.</a:t>
            </a:r>
            <a:r>
              <a:rPr kumimoji="0" lang="zh-CN" altLang="en-US" sz="36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“百合花被子”是小通讯员和新媳妇之间情感的纽带</a:t>
            </a:r>
            <a:r>
              <a:rPr kumimoji="0" lang="zh-CN" altLang="en-US" sz="36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，象征着新媳妇对小通讯员纯洁的感情，是歉意，是痛惜，也是致敬；</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小通讯员把生命献给了人民，新媳妇把“百合花被子”献给了军队，</a:t>
            </a:r>
            <a:r>
              <a:rPr kumimoji="0" lang="zh-CN" altLang="en-US" sz="36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象征着深厚的军民情谊。</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353695" y="1325245"/>
            <a:ext cx="11215370" cy="3472180"/>
          </a:xfrm>
          <a:prstGeom prst="rect">
            <a:avLst/>
          </a:prstGeom>
          <a:noFill/>
        </p:spPr>
        <p:txBody>
          <a:bodyPr wrap="square"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000" b="0" i="0" u="none" strike="noStrike" kern="1200" cap="none" spc="0" normalizeH="0" baseline="0" noProof="0" dirty="0">
                <a:ln>
                  <a:noFill/>
                </a:ln>
                <a:solidFill>
                  <a:prstClr val="black"/>
                </a:solidFill>
                <a:effectLst/>
                <a:uLnTx/>
                <a:uFillTx/>
                <a:latin typeface="楷体" panose="02010609060101010101" charset="-122"/>
                <a:ea typeface="楷体" panose="02010609060101010101" charset="-122"/>
                <a:cs typeface="楷体" panose="02010609060101010101" charset="-122"/>
              </a:rPr>
              <a:t>《哦，香雪》中的“自动铅笔盒”：</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none" strike="noStrike" kern="1200" cap="none" spc="0" normalizeH="0" baseline="0" noProof="0" dirty="0">
                <a:ln>
                  <a:noFill/>
                </a:ln>
                <a:solidFill>
                  <a:srgbClr val="FF0000"/>
                </a:solidFill>
                <a:effectLst/>
                <a:uLnTx/>
                <a:uFillTx/>
                <a:latin typeface="楷体" panose="02010609060101010101" charset="-122"/>
                <a:ea typeface="楷体" panose="02010609060101010101" charset="-122"/>
                <a:cs typeface="楷体" panose="02010609060101010101" charset="-122"/>
              </a:rPr>
              <a:t>1.</a:t>
            </a:r>
            <a:r>
              <a:rPr kumimoji="0" lang="zh-CN" altLang="en-US" sz="4000" b="0" i="0" u="none" strike="noStrike" kern="1200" cap="none" spc="0" normalizeH="0" baseline="0" noProof="0" dirty="0">
                <a:ln>
                  <a:noFill/>
                </a:ln>
                <a:solidFill>
                  <a:srgbClr val="FF0000"/>
                </a:solidFill>
                <a:effectLst/>
                <a:uLnTx/>
                <a:uFillTx/>
                <a:latin typeface="楷体" panose="02010609060101010101" charset="-122"/>
                <a:ea typeface="楷体" panose="02010609060101010101" charset="-122"/>
                <a:cs typeface="楷体" panose="02010609060101010101" charset="-122"/>
              </a:rPr>
              <a:t>象征现代文明，蕴含着摆脱落后、融入现代文明的渴望；</a:t>
            </a:r>
            <a:endParaRPr kumimoji="0" lang="zh-CN" altLang="en-US" sz="4000" b="0" i="0" u="none" strike="noStrike" kern="1200" cap="none" spc="0" normalizeH="0" baseline="0" noProof="0" dirty="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none" strike="noStrike" kern="1200" cap="none" spc="0" normalizeH="0" baseline="0" noProof="0" dirty="0">
                <a:ln>
                  <a:noFill/>
                </a:ln>
                <a:solidFill>
                  <a:srgbClr val="FF0000"/>
                </a:solidFill>
                <a:effectLst/>
                <a:uLnTx/>
                <a:uFillTx/>
                <a:latin typeface="楷体" panose="02010609060101010101" charset="-122"/>
                <a:ea typeface="楷体" panose="02010609060101010101" charset="-122"/>
                <a:cs typeface="楷体" panose="02010609060101010101" charset="-122"/>
              </a:rPr>
              <a:t>2.</a:t>
            </a:r>
            <a:r>
              <a:rPr kumimoji="0" lang="zh-CN" altLang="en-US" sz="4000" b="0" i="0" u="none" strike="noStrike" kern="1200" cap="none" spc="0" normalizeH="0" baseline="0" noProof="0" dirty="0">
                <a:ln>
                  <a:noFill/>
                </a:ln>
                <a:solidFill>
                  <a:srgbClr val="FF0000"/>
                </a:solidFill>
                <a:effectLst/>
                <a:uLnTx/>
                <a:uFillTx/>
                <a:latin typeface="楷体" panose="02010609060101010101" charset="-122"/>
                <a:ea typeface="楷体" panose="02010609060101010101" charset="-122"/>
                <a:cs typeface="楷体" panose="02010609060101010101" charset="-122"/>
              </a:rPr>
              <a:t>象征知识、文化，表达了对知识和文化的追求；</a:t>
            </a:r>
            <a:endParaRPr kumimoji="0" lang="zh-CN" altLang="en-US" sz="4000" b="0" i="0" u="none" strike="noStrike" kern="1200" cap="none" spc="0" normalizeH="0" baseline="0" noProof="0" dirty="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000" b="0" i="0" u="none" strike="noStrike" kern="1200" cap="none" spc="0" normalizeH="0" baseline="0" noProof="0" dirty="0">
                <a:ln>
                  <a:noFill/>
                </a:ln>
                <a:solidFill>
                  <a:srgbClr val="FF0000"/>
                </a:solidFill>
                <a:effectLst/>
                <a:uLnTx/>
                <a:uFillTx/>
                <a:latin typeface="楷体" panose="02010609060101010101" charset="-122"/>
                <a:ea typeface="楷体" panose="02010609060101010101" charset="-122"/>
                <a:cs typeface="楷体" panose="02010609060101010101" charset="-122"/>
              </a:rPr>
              <a:t>3.</a:t>
            </a:r>
            <a:r>
              <a:rPr kumimoji="0" lang="zh-CN" altLang="en-US" sz="4000" b="0" i="0" u="none" strike="noStrike" kern="1200" cap="none" spc="0" normalizeH="0" baseline="0" noProof="0" dirty="0">
                <a:ln>
                  <a:noFill/>
                </a:ln>
                <a:solidFill>
                  <a:srgbClr val="FF0000"/>
                </a:solidFill>
                <a:effectLst/>
                <a:uLnTx/>
                <a:uFillTx/>
                <a:latin typeface="楷体" panose="02010609060101010101" charset="-122"/>
                <a:ea typeface="楷体" panose="02010609060101010101" charset="-122"/>
                <a:cs typeface="楷体" panose="02010609060101010101" charset="-122"/>
              </a:rPr>
              <a:t>象征自尊、自信，表现了人主体意识的觉醒。</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dirty="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dirty="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dirty="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dirty="0">
              <a:ln>
                <a:noFill/>
              </a:ln>
              <a:solidFill>
                <a:prstClr val="black"/>
              </a:solidFill>
              <a:effectLst/>
              <a:uLnTx/>
              <a:uFillTx/>
              <a:latin typeface="楷体" panose="02010609060101010101" charset="-122"/>
              <a:ea typeface="楷体" panose="02010609060101010101" charset="-122"/>
              <a:cs typeface="楷体" panose="02010609060101010101"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889635" y="1057910"/>
            <a:ext cx="10736580" cy="3739515"/>
          </a:xfrm>
          <a:prstGeom prst="rect">
            <a:avLst/>
          </a:prstGeom>
          <a:noFill/>
        </p:spPr>
        <p:txBody>
          <a:bodyPr wrap="square"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24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程翔老师说：“一个人，一个企业，一个国家，在其发展过程中，香雪铅笔盒阶段是一个必经的少年期，正是因为有了这样一个起点，才会有未来的辉煌。”</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6F7F9"/>
        </a:solidFill>
        <a:effectLst/>
      </p:bgPr>
    </p:bg>
    <p:spTree>
      <p:nvGrpSpPr>
        <p:cNvPr id="1" name=""/>
        <p:cNvGrpSpPr/>
        <p:nvPr/>
      </p:nvGrpSpPr>
      <p:grpSpPr>
        <a:xfrm>
          <a:off x="0" y="0"/>
          <a:ext cx="0" cy="0"/>
          <a:chOff x="0" y="0"/>
          <a:chExt cx="0" cy="0"/>
        </a:xfrm>
      </p:grpSpPr>
      <p:cxnSp>
        <p:nvCxnSpPr>
          <p:cNvPr id="4" name="稻壳儿搜索【幻雨工作室】_2"/>
          <p:cNvCxnSpPr/>
          <p:nvPr>
            <p:custDataLst>
              <p:tags r:id="rId1"/>
            </p:custDataLst>
          </p:nvPr>
        </p:nvCxnSpPr>
        <p:spPr>
          <a:xfrm flipV="1">
            <a:off x="1238885" y="1676850"/>
            <a:ext cx="10014585" cy="31750"/>
          </a:xfrm>
          <a:prstGeom prst="line">
            <a:avLst/>
          </a:prstGeom>
          <a:ln w="76200" cmpd="dbl">
            <a:solidFill>
              <a:schemeClr val="accent1">
                <a:shade val="50000"/>
              </a:schemeClr>
            </a:solidFill>
            <a:prstDash val="solid"/>
          </a:ln>
        </p:spPr>
        <p:style>
          <a:lnRef idx="1">
            <a:schemeClr val="accent5"/>
          </a:lnRef>
          <a:fillRef idx="0">
            <a:schemeClr val="accent5"/>
          </a:fillRef>
          <a:effectRef idx="0">
            <a:schemeClr val="accent5"/>
          </a:effectRef>
          <a:fontRef idx="minor">
            <a:schemeClr val="tx1"/>
          </a:fontRef>
        </p:style>
      </p:cxnSp>
      <p:sp>
        <p:nvSpPr>
          <p:cNvPr id="5" name="文本框 4"/>
          <p:cNvSpPr txBox="1"/>
          <p:nvPr>
            <p:custDataLst>
              <p:tags r:id="rId2"/>
            </p:custDataLst>
          </p:nvPr>
        </p:nvSpPr>
        <p:spPr>
          <a:xfrm>
            <a:off x="1530985" y="2007235"/>
            <a:ext cx="9722485" cy="4149090"/>
          </a:xfrm>
          <a:prstGeom prst="rect">
            <a:avLst/>
          </a:prstGeom>
          <a:ln w="63500" cmpd="dbl">
            <a:solidFill>
              <a:srgbClr val="C78759"/>
            </a:solidFill>
            <a:prstDash val="sysDash"/>
          </a:ln>
        </p:spPr>
        <p:style>
          <a:lnRef idx="2">
            <a:schemeClr val="accent1"/>
          </a:lnRef>
          <a:fillRef idx="1">
            <a:schemeClr val="lt1"/>
          </a:fillRef>
          <a:effectRef idx="0">
            <a:schemeClr val="accent1"/>
          </a:effectRef>
          <a:fontRef idx="minor">
            <a:schemeClr val="dk1"/>
          </a:fontRef>
        </p:style>
        <p:txBody>
          <a:bodyPr wrap="square" rtlCol="0">
            <a:noAutofit/>
          </a:bodyPr>
          <a:lstStyle/>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zh-CN" altLang="en-US"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Arial"/>
                <a:sym typeface="+mn-ea"/>
              </a:rPr>
              <a:t>  </a:t>
            </a:r>
            <a:r>
              <a:rPr kumimoji="0" lang="en-US" altLang="zh-CN" sz="1800" b="0" i="0" u="none" strike="noStrike" kern="1200" cap="none" spc="0" normalizeH="0" baseline="0" noProof="0">
                <a:ln>
                  <a:noFill/>
                </a:ln>
                <a:solidFill>
                  <a:prstClr val="black"/>
                </a:solidFill>
                <a:effectLst/>
                <a:uLnTx/>
                <a:uFillTx/>
                <a:latin typeface="微软雅黑" panose="020B0503020204020204" charset="-122"/>
                <a:ea typeface="微软雅黑" panose="020B0503020204020204" charset="-122"/>
                <a:cs typeface="Arial"/>
                <a:sym typeface="+mn-ea"/>
              </a:rPr>
              <a:t>   </a:t>
            </a:r>
            <a:r>
              <a:rPr kumimoji="0" lang="en-US" altLang="zh-CN"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    </a:t>
            </a:r>
            <a:r>
              <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茹志鹃写</a:t>
            </a:r>
            <a:r>
              <a:rPr kumimoji="0" lang="en-US" altLang="zh-CN"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a:t>
            </a:r>
            <a:r>
              <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百合花</a:t>
            </a:r>
            <a:r>
              <a:rPr kumimoji="0" lang="en-US" altLang="zh-CN"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a:t>
            </a:r>
            <a:r>
              <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时，正是反右斗争后不久，她的家庭成员是这场扩大化运动的受害者。冷峻的现实生活使她不无悲凉地思念起战时的生活、那时的同志关系。</a:t>
            </a:r>
            <a:endParaRPr kumimoji="0" lang="en-US" altLang="zh-CN"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endParaRPr>
          </a:p>
          <a:p>
            <a:pPr marL="0" marR="0" lvl="0" indent="0" algn="l" defTabSz="914400" rtl="0" eaLnBrk="1" fontAlgn="auto" latinLnBrk="0" hangingPunct="1">
              <a:lnSpc>
                <a:spcPct val="110000"/>
              </a:lnSpc>
              <a:spcBef>
                <a:spcPts val="0"/>
              </a:spcBef>
              <a:spcAft>
                <a:spcPts val="0"/>
              </a:spcAft>
              <a:buClrTx/>
              <a:buSzTx/>
              <a:buFont typeface="Arial" panose="020B0604020202020204" pitchFamily="34" charset="0"/>
              <a:buNone/>
              <a:tabLst/>
              <a:defRPr/>
            </a:pPr>
            <a:r>
              <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       她说：</a:t>
            </a:r>
            <a:r>
              <a:rPr kumimoji="0" lang="zh-CN" altLang="en-US" sz="2800" b="1" i="0" u="none" strike="noStrike" kern="1200" cap="none" spc="0" normalizeH="0" baseline="0" noProof="0">
                <a:ln>
                  <a:noFill/>
                </a:ln>
                <a:solidFill>
                  <a:srgbClr val="FF0000"/>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“战争使人不能有长谈的机会，但战争却能使人深交。有时仅几十分钟，甚至只来得及瞥一眼，便一闪而过，然而人与人之间，就在这一刹那里，便能胆肝相照，生死与共。”</a:t>
            </a:r>
            <a:r>
              <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ea"/>
              </a:rPr>
              <a:t>所以，《百合花》是她在匝匝忧虑之中，缅怀追念往事的产物。</a:t>
            </a:r>
            <a:endPar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6F7F9"/>
        </a:solidFill>
        <a:effectLst/>
      </p:bgPr>
    </p:bg>
    <p:spTree>
      <p:nvGrpSpPr>
        <p:cNvPr id="1" name=""/>
        <p:cNvGrpSpPr/>
        <p:nvPr/>
      </p:nvGrpSpPr>
      <p:grpSpPr>
        <a:xfrm>
          <a:off x="0" y="0"/>
          <a:ext cx="0" cy="0"/>
          <a:chOff x="0" y="0"/>
          <a:chExt cx="0" cy="0"/>
        </a:xfrm>
      </p:grpSpPr>
      <p:sp>
        <p:nvSpPr>
          <p:cNvPr id="23" name="稻壳儿搜索【幻雨工作室】_3"/>
          <p:cNvSpPr/>
          <p:nvPr>
            <p:custDataLst>
              <p:tags r:id="rId1"/>
            </p:custDataLst>
          </p:nvPr>
        </p:nvSpPr>
        <p:spPr>
          <a:xfrm>
            <a:off x="1122045" y="1456690"/>
            <a:ext cx="9864725" cy="4577715"/>
          </a:xfrm>
          <a:prstGeom prst="rect">
            <a:avLst/>
          </a:prstGeom>
        </p:spPr>
        <p:txBody>
          <a:bodyPr wrap="square">
            <a:noAutofit/>
          </a:bodyPr>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en-US" altLang="zh-CN" sz="2400" b="1" i="0" u="none" strike="noStrike" kern="1200" cap="none" spc="0" normalizeH="0" baseline="0" noProof="0">
                <a:ln>
                  <a:noFill/>
                </a:ln>
                <a:solidFill>
                  <a:prstClr val="black">
                    <a:lumMod val="85000"/>
                    <a:lumOff val="15000"/>
                  </a:prstClr>
                </a:solidFill>
                <a:effectLst/>
                <a:uLnTx/>
                <a:uFillTx/>
                <a:latin typeface="华文楷体" panose="02010600040101010101" pitchFamily="2" charset="-122"/>
                <a:ea typeface="华文楷体" panose="02010600040101010101" pitchFamily="2" charset="-122"/>
                <a:cs typeface="+mn-ea"/>
                <a:sym typeface="+mn-lt"/>
              </a:rPr>
              <a:t>       </a:t>
            </a:r>
            <a:r>
              <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lt"/>
              </a:rPr>
              <a:t>铁凝：</a:t>
            </a:r>
            <a:r>
              <a:rPr kumimoji="0" lang="zh-CN" altLang="en-US" sz="2800" b="1" i="0" u="none" strike="noStrike" kern="1200" cap="none" spc="0" normalizeH="0" baseline="0" noProof="0">
                <a:ln>
                  <a:noFill/>
                </a:ln>
                <a:solidFill>
                  <a:srgbClr val="FF0000"/>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lt"/>
              </a:rPr>
              <a:t>世上最纯洁、美丽的情感就是少女的梦想。尽管它幼稚、缥缈，甚至可笑，尽管它也许是人性中最为软弱的一部分，但同时也是最可宝贵的一种情感，作为美的对象，它可以洗涤人性中那些功利的、自私的、丑陋的部分，至少可以作为这些东西的反衬和对照。</a:t>
            </a:r>
            <a:r>
              <a:rPr kumimoji="0" lang="zh-CN" altLang="en-US" sz="2800" b="1" i="0" u="none" strike="noStrike" kern="1200" cap="none" spc="0" normalizeH="0" baseline="0" noProof="0">
                <a:ln>
                  <a:noFill/>
                </a:ln>
                <a:solidFill>
                  <a:prstClr val="black"/>
                </a:solidFill>
                <a:effectLst/>
                <a:uLnTx/>
                <a:uFillTx/>
                <a:latin typeface="华文楷体" panose="02010600040101010101" pitchFamily="2" charset="-122"/>
                <a:ea typeface="华文楷体" panose="02010600040101010101" pitchFamily="2" charset="-122"/>
                <a:cs typeface="华文楷体" panose="02010600040101010101" pitchFamily="2" charset="-122"/>
                <a:sym typeface="+mn-lt"/>
              </a:rPr>
              <a:t>我写他们，那是因为我真心地热爱他们，即使是自私、愚昧、落后也总那么真切，那么感人。</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1"/>
            </p:custDataLst>
          </p:nvPr>
        </p:nvSpPr>
        <p:spPr>
          <a:xfrm>
            <a:off x="690880" y="1170305"/>
            <a:ext cx="11316335" cy="54038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2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课后作业：请同学们尝试分析莫泊桑的《项链》一文中“项链”这一核心物象的作用。</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F7F9"/>
        </a:solidFill>
        <a:effectLst/>
      </p:bgPr>
    </p:bg>
    <p:spTree>
      <p:nvGrpSpPr>
        <p:cNvPr id="1" name=""/>
        <p:cNvGrpSpPr/>
        <p:nvPr/>
      </p:nvGrpSpPr>
      <p:grpSpPr>
        <a:xfrm>
          <a:off x="0" y="0"/>
          <a:ext cx="0" cy="0"/>
          <a:chOff x="0" y="0"/>
          <a:chExt cx="0" cy="0"/>
        </a:xfrm>
      </p:grpSpPr>
      <p:sp>
        <p:nvSpPr>
          <p:cNvPr id="22" name="文本框 21"/>
          <p:cNvSpPr txBox="1"/>
          <p:nvPr>
            <p:custDataLst>
              <p:tags r:id="rId1"/>
            </p:custDataLst>
          </p:nvPr>
        </p:nvSpPr>
        <p:spPr>
          <a:xfrm>
            <a:off x="1954357" y="2308229"/>
            <a:ext cx="8283286" cy="9220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5400" b="1" i="0" u="none" strike="noStrike" kern="1200" cap="none" spc="0" normalizeH="0" baseline="0" noProof="0">
              <a:ln>
                <a:noFill/>
              </a:ln>
              <a:solidFill>
                <a:srgbClr val="D4511F"/>
              </a:solidFill>
              <a:effectLst/>
              <a:uLnTx/>
              <a:uFillTx/>
              <a:latin typeface="等线"/>
              <a:ea typeface="等线" panose="02010600030101010101" pitchFamily="2" charset="-122"/>
              <a:cs typeface="Arial"/>
            </a:endParaRPr>
          </a:p>
        </p:txBody>
      </p:sp>
      <p:sp>
        <p:nvSpPr>
          <p:cNvPr id="23" name="文本框 28"/>
          <p:cNvSpPr txBox="1">
            <a:spLocks noChangeArrowheads="1"/>
          </p:cNvSpPr>
          <p:nvPr>
            <p:custDataLst>
              <p:tags r:id="rId2"/>
            </p:custDataLst>
          </p:nvPr>
        </p:nvSpPr>
        <p:spPr bwMode="auto">
          <a:xfrm>
            <a:off x="1049655" y="1386840"/>
            <a:ext cx="10897235" cy="556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a:solidFill>
                  <a:schemeClr val="tx1"/>
                </a:solidFill>
                <a:latin typeface="Calibri"/>
                <a:ea typeface="宋体" panose="02010600030101010101" pitchFamily="2" charset="-122"/>
              </a:defRPr>
            </a:lvl1pPr>
            <a:lvl2pPr eaLnBrk="0" hangingPunct="0">
              <a:defRPr>
                <a:solidFill>
                  <a:schemeClr val="tx1"/>
                </a:solidFill>
                <a:latin typeface="Calibri"/>
                <a:ea typeface="宋体" panose="02010600030101010101" pitchFamily="2" charset="-122"/>
              </a:defRPr>
            </a:lvl2pPr>
            <a:lvl3pPr eaLnBrk="0" hangingPunct="0">
              <a:defRPr>
                <a:solidFill>
                  <a:schemeClr val="tx1"/>
                </a:solidFill>
                <a:latin typeface="Calibri"/>
                <a:ea typeface="宋体" panose="02010600030101010101" pitchFamily="2" charset="-122"/>
              </a:defRPr>
            </a:lvl3pPr>
            <a:lvl4pPr eaLnBrk="0" hangingPunct="0">
              <a:defRPr>
                <a:solidFill>
                  <a:schemeClr val="tx1"/>
                </a:solidFill>
                <a:latin typeface="Calibri"/>
                <a:ea typeface="宋体" panose="02010600030101010101" pitchFamily="2" charset="-122"/>
              </a:defRPr>
            </a:lvl4pPr>
            <a:lvl5pPr eaLnBrk="0" hangingPunct="0">
              <a:defRPr>
                <a:solidFill>
                  <a:schemeClr val="tx1"/>
                </a:solidFill>
                <a:latin typeface="Calibri"/>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4400" b="1" i="0" u="none" strike="noStrike" kern="12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物：是客观之物</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4400" b="1" i="0" u="none" strike="noStrike" kern="12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象：物在文学作品中的形象表征</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4400" b="1" i="0" u="none" strike="noStrike" kern="12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物象：作者借以探寻人生、世界奥义的载体</a:t>
            </a:r>
            <a:r>
              <a:rPr kumimoji="0" lang="zh-CN" altLang="en-US" sz="5400" b="1" i="0" u="none" strike="noStrike" kern="12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  </a:t>
            </a:r>
            <a:r>
              <a:rPr kumimoji="0" lang="zh-CN" altLang="en-US" sz="4400" b="1" i="0" u="none" strike="noStrike" kern="12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sym typeface="方正全福体" panose="02000500000000000000" charset="-122"/>
              </a:rPr>
              <a:t> </a:t>
            </a:r>
          </a:p>
        </p:txBody>
      </p:sp>
      <p:sp>
        <p:nvSpPr>
          <p:cNvPr id="26" name="文本框 25"/>
          <p:cNvSpPr txBox="1"/>
          <p:nvPr>
            <p:custDataLst>
              <p:tags r:id="rId3"/>
            </p:custDataLst>
          </p:nvPr>
        </p:nvSpPr>
        <p:spPr>
          <a:xfrm>
            <a:off x="8499069" y="925436"/>
            <a:ext cx="2417830" cy="461605"/>
          </a:xfrm>
          <a:prstGeom prst="rect">
            <a:avLst/>
          </a:prstGeom>
          <a:noFill/>
          <a:ln w="38100">
            <a:solidFill>
              <a:schemeClr val="bg2">
                <a:lumMod val="90000"/>
              </a:schemeClr>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a:ln>
                  <a:noFill/>
                </a:ln>
                <a:solidFill>
                  <a:prstClr val="black"/>
                </a:solidFill>
                <a:effectLst>
                  <a:outerShdw blurRad="38100" dist="38100" dir="2700000" algn="tl">
                    <a:srgbClr val="000000">
                      <a:alpha val="43137"/>
                    </a:srgbClr>
                  </a:outerShdw>
                </a:effectLst>
                <a:uLnTx/>
                <a:uFillTx/>
                <a:latin typeface="黑体" panose="02010609060101010101" charset="-122"/>
                <a:ea typeface="黑体" panose="02010609060101010101" charset="-122"/>
                <a:cs typeface="Arial"/>
              </a:rPr>
              <a:t>文学阅读与写作</a:t>
            </a:r>
          </a:p>
        </p:txBody>
      </p:sp>
      <p:sp>
        <p:nvSpPr>
          <p:cNvPr id="2" name="文本框 1"/>
          <p:cNvSpPr txBox="1"/>
          <p:nvPr>
            <p:custDataLst>
              <p:tags r:id="rId4"/>
            </p:custDataLst>
          </p:nvPr>
        </p:nvSpPr>
        <p:spPr>
          <a:xfrm>
            <a:off x="1251585" y="516255"/>
            <a:ext cx="4139565" cy="41338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p:tgtEl>
                                          <p:spTgt spid="23"/>
                                        </p:tgtEl>
                                        <p:attrNameLst>
                                          <p:attrName>ppt_y</p:attrName>
                                        </p:attrNameLst>
                                      </p:cBhvr>
                                      <p:tavLst>
                                        <p:tav tm="0">
                                          <p:val>
                                            <p:strVal val="#ppt_y+#ppt_h*1.125000"/>
                                          </p:val>
                                        </p:tav>
                                        <p:tav tm="100000">
                                          <p:val>
                                            <p:strVal val="#ppt_y"/>
                                          </p:val>
                                        </p:tav>
                                      </p:tavLst>
                                    </p:anim>
                                    <p:animEffect transition="in" filter="wipe(up)">
                                      <p:cBhvr>
                                        <p:cTn id="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6F7F9"/>
        </a:solidFill>
        <a:effectLst/>
      </p:bgPr>
    </p:bg>
    <p:spTree>
      <p:nvGrpSpPr>
        <p:cNvPr id="1" name=""/>
        <p:cNvGrpSpPr/>
        <p:nvPr/>
      </p:nvGrpSpPr>
      <p:grpSpPr>
        <a:xfrm>
          <a:off x="0" y="0"/>
          <a:ext cx="0" cy="0"/>
          <a:chOff x="0" y="0"/>
          <a:chExt cx="0" cy="0"/>
        </a:xfrm>
      </p:grpSpPr>
      <p:sp>
        <p:nvSpPr>
          <p:cNvPr id="8" name="稻壳儿搜索【幻雨工作室】_1"/>
          <p:cNvSpPr txBox="1"/>
          <p:nvPr>
            <p:custDataLst>
              <p:tags r:id="rId1"/>
            </p:custDataLst>
          </p:nvPr>
        </p:nvSpPr>
        <p:spPr>
          <a:xfrm>
            <a:off x="2770830" y="2236824"/>
            <a:ext cx="6489518" cy="1322070"/>
          </a:xfrm>
          <a:prstGeom prst="rect">
            <a:avLst/>
          </a:prstGeom>
          <a:noFill/>
        </p:spPr>
        <p:txBody>
          <a:bodyPr wrap="square" rtlCol="0">
            <a:spAutoFit/>
          </a:bodyPr>
          <a:lstStyle>
            <a:defPPr>
              <a:defRPr lang="zh-CN"/>
            </a:defPPr>
            <a:lvl1pPr algn="dist">
              <a:defRPr sz="8000">
                <a:solidFill>
                  <a:schemeClr val="accent2">
                    <a:lumMod val="25000"/>
                  </a:schemeClr>
                </a:solidFill>
                <a:latin typeface="华文楷体" panose="02010600040101010101" pitchFamily="2" charset="-122"/>
                <a:ea typeface="华文楷体" panose="02010600040101010101" pitchFamily="2" charset="-122"/>
              </a:defRPr>
            </a:lvl1p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8000" b="0" i="0" u="none" strike="noStrike" kern="1200" cap="none" spc="0" normalizeH="0" baseline="0" noProof="0">
                <a:ln>
                  <a:noFill/>
                </a:ln>
                <a:solidFill>
                  <a:srgbClr val="F2EBDC">
                    <a:lumMod val="25000"/>
                  </a:srgbClr>
                </a:solidFill>
                <a:effectLst/>
                <a:uLnTx/>
                <a:uFillTx/>
                <a:latin typeface="华文楷体" panose="02010600040101010101" pitchFamily="2" charset="-122"/>
                <a:ea typeface="华文楷体" panose="02010600040101010101" pitchFamily="2" charset="-122"/>
                <a:cs typeface="Arial"/>
              </a:rPr>
              <a:t>感谢大家观看！</a:t>
            </a:r>
          </a:p>
        </p:txBody>
      </p:sp>
      <p:grpSp>
        <p:nvGrpSpPr>
          <p:cNvPr id="43" name="稻壳儿搜索【幻雨工作室】_4"/>
          <p:cNvGrpSpPr/>
          <p:nvPr>
            <p:custDataLst>
              <p:tags r:id="rId2"/>
            </p:custDataLst>
          </p:nvPr>
        </p:nvGrpSpPr>
        <p:grpSpPr>
          <a:xfrm>
            <a:off x="9027164" y="2029418"/>
            <a:ext cx="601550" cy="601550"/>
            <a:chOff x="9090029" y="1546225"/>
            <a:chExt cx="900000" cy="900000"/>
          </a:xfrm>
        </p:grpSpPr>
        <p:cxnSp>
          <p:nvCxnSpPr>
            <p:cNvPr id="36" name="直接连接符 35"/>
            <p:cNvCxnSpPr/>
            <p:nvPr>
              <p:custDataLst>
                <p:tags r:id="rId6"/>
              </p:custDataLst>
            </p:nvPr>
          </p:nvCxnSpPr>
          <p:spPr>
            <a:xfrm>
              <a:off x="9090029" y="1670050"/>
              <a:ext cx="900000" cy="0"/>
            </a:xfrm>
            <a:prstGeom prst="line">
              <a:avLst/>
            </a:prstGeom>
            <a:ln w="12700">
              <a:solidFill>
                <a:schemeClr val="accent2">
                  <a:lumMod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custDataLst>
                <p:tags r:id="rId7"/>
              </p:custDataLst>
            </p:nvPr>
          </p:nvCxnSpPr>
          <p:spPr>
            <a:xfrm flipH="1">
              <a:off x="9852025" y="1546225"/>
              <a:ext cx="0" cy="900000"/>
            </a:xfrm>
            <a:prstGeom prst="line">
              <a:avLst/>
            </a:prstGeom>
            <a:ln w="12700">
              <a:solidFill>
                <a:schemeClr val="accent2">
                  <a:lumMod val="25000"/>
                </a:schemeClr>
              </a:solidFill>
            </a:ln>
          </p:spPr>
          <p:style>
            <a:lnRef idx="1">
              <a:schemeClr val="accent1"/>
            </a:lnRef>
            <a:fillRef idx="0">
              <a:schemeClr val="accent1"/>
            </a:fillRef>
            <a:effectRef idx="0">
              <a:schemeClr val="accent1"/>
            </a:effectRef>
            <a:fontRef idx="minor">
              <a:schemeClr val="tx1"/>
            </a:fontRef>
          </p:style>
        </p:cxnSp>
      </p:grpSp>
      <p:grpSp>
        <p:nvGrpSpPr>
          <p:cNvPr id="44" name="稻壳儿搜索【幻雨工作室】_5"/>
          <p:cNvGrpSpPr/>
          <p:nvPr>
            <p:custDataLst>
              <p:tags r:id="rId3"/>
            </p:custDataLst>
          </p:nvPr>
        </p:nvGrpSpPr>
        <p:grpSpPr>
          <a:xfrm rot="10800000">
            <a:off x="2578855" y="3165457"/>
            <a:ext cx="601550" cy="601550"/>
            <a:chOff x="9090029" y="1546225"/>
            <a:chExt cx="900000" cy="900000"/>
          </a:xfrm>
        </p:grpSpPr>
        <p:cxnSp>
          <p:nvCxnSpPr>
            <p:cNvPr id="45" name="直接连接符 44"/>
            <p:cNvCxnSpPr/>
            <p:nvPr>
              <p:custDataLst>
                <p:tags r:id="rId4"/>
              </p:custDataLst>
            </p:nvPr>
          </p:nvCxnSpPr>
          <p:spPr>
            <a:xfrm>
              <a:off x="9090029" y="1670050"/>
              <a:ext cx="900000" cy="0"/>
            </a:xfrm>
            <a:prstGeom prst="line">
              <a:avLst/>
            </a:prstGeom>
            <a:ln w="12700">
              <a:solidFill>
                <a:schemeClr val="accent2">
                  <a:lumMod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custDataLst>
                <p:tags r:id="rId5"/>
              </p:custDataLst>
            </p:nvPr>
          </p:nvCxnSpPr>
          <p:spPr>
            <a:xfrm flipH="1">
              <a:off x="9852025" y="1546225"/>
              <a:ext cx="0" cy="900000"/>
            </a:xfrm>
            <a:prstGeom prst="line">
              <a:avLst/>
            </a:prstGeom>
            <a:ln w="12700">
              <a:solidFill>
                <a:schemeClr val="accent2">
                  <a:lumMod val="2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803910" y="353060"/>
            <a:ext cx="8706485" cy="99758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6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学习任务一：物象大盘点，聚焦核心处</a:t>
            </a:r>
          </a:p>
        </p:txBody>
      </p:sp>
      <p:sp>
        <p:nvSpPr>
          <p:cNvPr id="5" name="文本框 4"/>
          <p:cNvSpPr txBox="1"/>
          <p:nvPr>
            <p:custDataLst>
              <p:tags r:id="rId2"/>
            </p:custDataLst>
          </p:nvPr>
        </p:nvSpPr>
        <p:spPr>
          <a:xfrm>
            <a:off x="408940" y="1125220"/>
            <a:ext cx="11541760" cy="98869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6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1.两篇小说中出现了大量的物象，请根据表格提示，分类进行整理。</a:t>
            </a:r>
          </a:p>
        </p:txBody>
      </p:sp>
      <p:sp>
        <p:nvSpPr>
          <p:cNvPr id="6" name="文本框 5"/>
          <p:cNvSpPr txBox="1"/>
          <p:nvPr>
            <p:custDataLst>
              <p:tags r:id="rId3"/>
            </p:custDataLst>
          </p:nvPr>
        </p:nvSpPr>
        <p:spPr>
          <a:xfrm>
            <a:off x="1509395" y="3259455"/>
            <a:ext cx="4064000" cy="3683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p:txBody>
      </p:sp>
      <p:graphicFrame>
        <p:nvGraphicFramePr>
          <p:cNvPr id="7" name="表格 6"/>
          <p:cNvGraphicFramePr>
            <a:graphicFrameLocks noGrp="1"/>
          </p:cNvGraphicFramePr>
          <p:nvPr>
            <p:custDataLst>
              <p:tags r:id="rId4"/>
            </p:custDataLst>
          </p:nvPr>
        </p:nvGraphicFramePr>
        <p:xfrm>
          <a:off x="409575" y="2537460"/>
          <a:ext cx="11250930" cy="4339590"/>
        </p:xfrm>
        <a:graphic>
          <a:graphicData uri="http://schemas.openxmlformats.org/drawingml/2006/table">
            <a:tbl>
              <a:tblPr firstRow="1" bandRow="1">
                <a:tableStyleId>{5C22544A-7EE6-4342-B048-85BDC9FD1C3A}</a:tableStyleId>
              </a:tblPr>
              <a:tblGrid>
                <a:gridCol w="3750310">
                  <a:extLst>
                    <a:ext uri="{9D8B030D-6E8A-4147-A177-3AD203B41FA5}">
                      <a16:colId xmlns:a16="http://schemas.microsoft.com/office/drawing/2014/main" val="20000"/>
                    </a:ext>
                  </a:extLst>
                </a:gridCol>
                <a:gridCol w="3750310">
                  <a:extLst>
                    <a:ext uri="{9D8B030D-6E8A-4147-A177-3AD203B41FA5}">
                      <a16:colId xmlns:a16="http://schemas.microsoft.com/office/drawing/2014/main" val="20001"/>
                    </a:ext>
                  </a:extLst>
                </a:gridCol>
                <a:gridCol w="3750310">
                  <a:extLst>
                    <a:ext uri="{9D8B030D-6E8A-4147-A177-3AD203B41FA5}">
                      <a16:colId xmlns:a16="http://schemas.microsoft.com/office/drawing/2014/main" val="20002"/>
                    </a:ext>
                  </a:extLst>
                </a:gridCol>
              </a:tblGrid>
              <a:tr h="981075">
                <a:tc>
                  <a:txBody>
                    <a:bodyPr/>
                    <a:lstStyle/>
                    <a:p>
                      <a:pPr>
                        <a:buNone/>
                      </a:pPr>
                      <a:r>
                        <a:rPr lang="zh-CN" altLang="zh-CN" sz="3600" b="0" kern="100">
                          <a:solidFill>
                            <a:schemeClr val="tx1"/>
                          </a:solidFill>
                          <a:latin typeface="汉仪颜楷简" panose="00020600040101010101" charset="-122"/>
                          <a:ea typeface="汉仪颜楷简" panose="00020600040101010101" charset="-122"/>
                          <a:cs typeface="汉仪颜楷简" panose="00020600040101010101" charset="-122"/>
                        </a:rPr>
                        <a:t>物象类型</a:t>
                      </a:r>
                    </a:p>
                  </a:txBody>
                  <a:tcPr/>
                </a:tc>
                <a:tc>
                  <a:txBody>
                    <a:bodyPr/>
                    <a:lstStyle/>
                    <a:p>
                      <a:pPr>
                        <a:buNone/>
                      </a:pPr>
                      <a:r>
                        <a:rPr lang="zh-CN" altLang="zh-CN" sz="3600" b="0" kern="100">
                          <a:solidFill>
                            <a:schemeClr val="tx1"/>
                          </a:solidFill>
                          <a:latin typeface="汉仪颜楷简" panose="00020600040101010101" charset="-122"/>
                          <a:ea typeface="汉仪颜楷简" panose="00020600040101010101" charset="-122"/>
                          <a:cs typeface="汉仪颜楷简" panose="00020600040101010101" charset="-122"/>
                        </a:rPr>
                        <a:t>《百合花》</a:t>
                      </a:r>
                    </a:p>
                  </a:txBody>
                  <a:tcPr/>
                </a:tc>
                <a:tc>
                  <a:txBody>
                    <a:bodyPr/>
                    <a:lstStyle/>
                    <a:p>
                      <a:pPr>
                        <a:buNone/>
                      </a:pPr>
                      <a:r>
                        <a:rPr lang="zh-CN" altLang="zh-CN" sz="3600" b="0" kern="100">
                          <a:solidFill>
                            <a:schemeClr val="tx1"/>
                          </a:solidFill>
                          <a:latin typeface="汉仪颜楷简" panose="00020600040101010101" charset="-122"/>
                          <a:ea typeface="汉仪颜楷简" panose="00020600040101010101" charset="-122"/>
                          <a:cs typeface="汉仪颜楷简" panose="00020600040101010101" charset="-122"/>
                        </a:rPr>
                        <a:t>《哦，香雪》</a:t>
                      </a:r>
                    </a:p>
                  </a:txBody>
                  <a:tcPr/>
                </a:tc>
                <a:extLst>
                  <a:ext uri="{0D108BD9-81ED-4DB2-BD59-A6C34878D82A}">
                    <a16:rowId xmlns:a16="http://schemas.microsoft.com/office/drawing/2014/main" val="10000"/>
                  </a:ext>
                </a:extLst>
              </a:tr>
              <a:tr h="981075">
                <a:tc>
                  <a:txBody>
                    <a:bodyPr/>
                    <a:lstStyle/>
                    <a:p>
                      <a:pPr algn="l">
                        <a:buClrTx/>
                        <a:buSzTx/>
                        <a:buFontTx/>
                        <a:buNone/>
                      </a:pPr>
                      <a:r>
                        <a:rPr lang="zh-CN" altLang="zh-CN" sz="3600" kern="100">
                          <a:solidFill>
                            <a:schemeClr val="tx1"/>
                          </a:solidFill>
                          <a:latin typeface="汉仪颜楷简" panose="00020600040101010101" charset="-122"/>
                          <a:ea typeface="汉仪颜楷简" panose="00020600040101010101" charset="-122"/>
                          <a:cs typeface="汉仪颜楷简" panose="00020600040101010101" charset="-122"/>
                        </a:rPr>
                        <a:t>自然环境类物象</a:t>
                      </a:r>
                    </a:p>
                  </a:txBody>
                  <a:tcPr/>
                </a:tc>
                <a:tc>
                  <a:txBody>
                    <a:bodyPr/>
                    <a:lstStyle/>
                    <a:p>
                      <a:pPr>
                        <a:buNone/>
                      </a:pPr>
                      <a:endParaRPr lang="zh-CN" altLang="en-US"/>
                    </a:p>
                  </a:txBody>
                  <a:tcPr/>
                </a:tc>
                <a:tc>
                  <a:txBody>
                    <a:bodyPr/>
                    <a:lstStyle/>
                    <a:p>
                      <a:pPr>
                        <a:buNone/>
                      </a:pPr>
                      <a:endParaRPr lang="zh-CN" altLang="en-US"/>
                    </a:p>
                  </a:txBody>
                  <a:tcPr/>
                </a:tc>
                <a:extLst>
                  <a:ext uri="{0D108BD9-81ED-4DB2-BD59-A6C34878D82A}">
                    <a16:rowId xmlns:a16="http://schemas.microsoft.com/office/drawing/2014/main" val="10001"/>
                  </a:ext>
                </a:extLst>
              </a:tr>
              <a:tr h="981075">
                <a:tc>
                  <a:txBody>
                    <a:bodyPr/>
                    <a:lstStyle/>
                    <a:p>
                      <a:pPr algn="l">
                        <a:buClrTx/>
                        <a:buSzTx/>
                        <a:buFontTx/>
                        <a:buNone/>
                      </a:pPr>
                      <a:r>
                        <a:rPr lang="zh-CN" altLang="zh-CN" sz="3600" kern="100">
                          <a:solidFill>
                            <a:schemeClr val="tx1"/>
                          </a:solidFill>
                          <a:latin typeface="汉仪颜楷简" panose="00020600040101010101" charset="-122"/>
                          <a:ea typeface="汉仪颜楷简" panose="00020600040101010101" charset="-122"/>
                          <a:cs typeface="汉仪颜楷简" panose="00020600040101010101" charset="-122"/>
                        </a:rPr>
                        <a:t>日常生活、用品类物象</a:t>
                      </a:r>
                    </a:p>
                  </a:txBody>
                  <a:tcPr/>
                </a:tc>
                <a:tc>
                  <a:txBody>
                    <a:bodyPr/>
                    <a:lstStyle/>
                    <a:p>
                      <a:pPr>
                        <a:buNone/>
                      </a:pPr>
                      <a:endParaRPr lang="zh-CN" altLang="en-US"/>
                    </a:p>
                  </a:txBody>
                  <a:tcPr/>
                </a:tc>
                <a:tc>
                  <a:txBody>
                    <a:bodyPr/>
                    <a:lstStyle/>
                    <a:p>
                      <a:pPr>
                        <a:buNone/>
                      </a:pPr>
                      <a:endParaRPr lang="zh-CN" altLang="en-US"/>
                    </a:p>
                  </a:txBody>
                  <a:tcPr/>
                </a:tc>
                <a:extLst>
                  <a:ext uri="{0D108BD9-81ED-4DB2-BD59-A6C34878D82A}">
                    <a16:rowId xmlns:a16="http://schemas.microsoft.com/office/drawing/2014/main" val="10002"/>
                  </a:ext>
                </a:extLst>
              </a:tr>
              <a:tr h="981075">
                <a:tc>
                  <a:txBody>
                    <a:bodyPr/>
                    <a:lstStyle/>
                    <a:p>
                      <a:pPr algn="l">
                        <a:buClrTx/>
                        <a:buSzTx/>
                        <a:buFontTx/>
                        <a:buNone/>
                      </a:pPr>
                      <a:r>
                        <a:rPr lang="zh-CN" altLang="zh-CN" sz="3600" kern="100">
                          <a:solidFill>
                            <a:schemeClr val="tx1"/>
                          </a:solidFill>
                          <a:latin typeface="汉仪颜楷简" panose="00020600040101010101" charset="-122"/>
                          <a:ea typeface="汉仪颜楷简" panose="00020600040101010101" charset="-122"/>
                          <a:cs typeface="汉仪颜楷简" panose="00020600040101010101" charset="-122"/>
                        </a:rPr>
                        <a:t>社会环境类物象</a:t>
                      </a:r>
                    </a:p>
                    <a:p>
                      <a:pPr algn="l">
                        <a:buClrTx/>
                        <a:buSzTx/>
                        <a:buFontTx/>
                        <a:buNone/>
                      </a:pPr>
                      <a:endParaRPr lang="zh-CN" altLang="zh-CN" sz="3600" kern="100">
                        <a:solidFill>
                          <a:schemeClr val="tx1"/>
                        </a:solidFill>
                        <a:latin typeface="汉仪颜楷简" panose="00020600040101010101" charset="-122"/>
                        <a:ea typeface="汉仪颜楷简" panose="00020600040101010101" charset="-122"/>
                        <a:cs typeface="汉仪颜楷简" panose="00020600040101010101" charset="-122"/>
                      </a:endParaRPr>
                    </a:p>
                  </a:txBody>
                  <a:tcPr/>
                </a:tc>
                <a:tc>
                  <a:txBody>
                    <a:bodyPr/>
                    <a:lstStyle/>
                    <a:p>
                      <a:pPr>
                        <a:buNone/>
                      </a:pPr>
                      <a:endParaRPr lang="zh-CN" altLang="en-US"/>
                    </a:p>
                  </a:txBody>
                  <a:tcPr/>
                </a:tc>
                <a:tc>
                  <a:txBody>
                    <a:bodyPr/>
                    <a:lstStyle/>
                    <a:p>
                      <a:pPr>
                        <a:buNone/>
                      </a:pPr>
                      <a:endParaRPr lang="zh-CN" altLang="en-US"/>
                    </a:p>
                  </a:txBody>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535940" y="465455"/>
            <a:ext cx="10963910" cy="96964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2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2.速读《百合花》和《哦，香雪》，分别概括两篇文章的主要情节，从情节主线入手，你觉得两文的</a:t>
            </a:r>
            <a:r>
              <a:rPr kumimoji="0" lang="zh-CN" altLang="zh-CN" sz="3200" b="0" i="0" u="none" strike="noStrike" kern="100" cap="none" spc="0" normalizeH="0" baseline="0" noProof="0">
                <a:ln>
                  <a:noFill/>
                </a:ln>
                <a:solidFill>
                  <a:srgbClr val="FF0000"/>
                </a:solidFill>
                <a:effectLst/>
                <a:uLnTx/>
                <a:uFillTx/>
                <a:latin typeface="汉仪颜楷简" panose="00020600040101010101" charset="-122"/>
                <a:ea typeface="汉仪颜楷简" panose="00020600040101010101" charset="-122"/>
                <a:cs typeface="汉仪颜楷简" panose="00020600040101010101" charset="-122"/>
              </a:rPr>
              <a:t>核心物象</a:t>
            </a:r>
            <a:r>
              <a:rPr kumimoji="0" lang="zh-CN" altLang="zh-CN" sz="32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分别是什么？</a:t>
            </a:r>
          </a:p>
        </p:txBody>
      </p:sp>
      <p:pic>
        <p:nvPicPr>
          <p:cNvPr id="26" name="图片 25"/>
          <p:cNvPicPr>
            <a:picLocks noChangeAspect="1"/>
          </p:cNvPicPr>
          <p:nvPr>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367488" y="3902461"/>
            <a:ext cx="2309032" cy="2309032"/>
          </a:xfrm>
          <a:prstGeom prst="rect">
            <a:avLst/>
          </a:prstGeom>
        </p:spPr>
      </p:pic>
      <p:pic>
        <p:nvPicPr>
          <p:cNvPr id="24" name="图片 23"/>
          <p:cNvPicPr>
            <a:picLocks noChangeAspect="1"/>
          </p:cNvPicPr>
          <p:nvPr>
            <p:custDataLst>
              <p:tags r:id="rId3"/>
            </p:custDataLst>
          </p:nvPr>
        </p:nvPicPr>
        <p:blipFill>
          <a:blip r:embed="rId6">
            <a:extLst>
              <a:ext uri="{28A0092B-C50C-407E-A947-70E740481C1C}">
                <a14:useLocalDpi xmlns:a14="http://schemas.microsoft.com/office/drawing/2010/main" val="0"/>
              </a:ext>
            </a:extLst>
          </a:blip>
          <a:stretch>
            <a:fillRect/>
          </a:stretch>
        </p:blipFill>
        <p:spPr>
          <a:xfrm>
            <a:off x="9341943" y="3857635"/>
            <a:ext cx="2309032" cy="2346885"/>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549275" y="1617980"/>
            <a:ext cx="11245215" cy="3102610"/>
          </a:xfrm>
          <a:prstGeom prst="rect">
            <a:avLst/>
          </a:prstGeom>
          <a:noFill/>
        </p:spPr>
        <p:txBody>
          <a:bodyPr wrap="square"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《百合花》描写的是</a:t>
            </a:r>
            <a:r>
              <a:rPr kumimoji="0" lang="en-US" altLang="zh-CN"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1946</a:t>
            </a:r>
            <a:r>
              <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年的中秋之夜，在部队发起总攻之前，小通讯员送文工团的女战士“我”到前线包扎所，之后头向一个刚过门三天的新媳妇借被子的故事。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《哦，香雪》主要重讲述了香雪的一段“历险经历”：她在火车停靠的一分钟间隙着里，毅然踏进了火车，用积攒的四十个鸡蛋换来了一个向往已久的带磁铁的泡沫塑料铅笔盒。</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339090" y="1350645"/>
            <a:ext cx="11852275" cy="4043680"/>
          </a:xfrm>
          <a:prstGeom prst="rect">
            <a:avLst/>
          </a:prstGeom>
          <a:noFill/>
        </p:spPr>
        <p:txBody>
          <a:bodyPr wrap="square"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600" b="1" i="0" u="none" strike="noStrike" kern="1200" cap="none" spc="0" normalizeH="0" baseline="0" noProof="0">
                <a:ln>
                  <a:noFill/>
                </a:ln>
                <a:solidFill>
                  <a:srgbClr val="F2EBDC">
                    <a:lumMod val="25000"/>
                  </a:srgbClr>
                </a:solidFill>
                <a:effectLst/>
                <a:uLnTx/>
                <a:uFillTx/>
                <a:latin typeface="楷体" panose="02010609060101010101" charset="-122"/>
                <a:ea typeface="楷体" panose="02010609060101010101" charset="-122"/>
                <a:cs typeface="楷体" panose="02010609060101010101" charset="-122"/>
              </a:rPr>
              <a:t>卡尔维诺在《新千年文学备忘录》中说：</a:t>
            </a:r>
            <a:r>
              <a:rPr kumimoji="0" lang="zh-CN" altLang="en-US" sz="3600" b="1"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“一个物件出现在叙述中，就立即充满某种特殊力量。恍如一个磁场的极，恍如那个不可见的关系组成的网络中的一个结。”</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3600" b="1" i="0" u="none" strike="noStrike" kern="1200" cap="none" spc="0" normalizeH="0" baseline="0" noProof="0">
              <a:ln>
                <a:noFill/>
              </a:ln>
              <a:solidFill>
                <a:srgbClr val="F2EBDC">
                  <a:lumMod val="25000"/>
                </a:srgbClr>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3600" b="1" i="0" u="none" strike="noStrike" kern="1200" cap="none" spc="0" normalizeH="0" baseline="0" noProof="0">
              <a:ln>
                <a:noFill/>
              </a:ln>
              <a:solidFill>
                <a:srgbClr val="F2EBDC">
                  <a:lumMod val="25000"/>
                </a:srgbClr>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a:ln>
                  <a:noFill/>
                </a:ln>
                <a:solidFill>
                  <a:srgbClr val="F2EBDC">
                    <a:lumMod val="25000"/>
                  </a:srgbClr>
                </a:solidFill>
                <a:effectLst/>
                <a:uLnTx/>
                <a:uFillTx/>
                <a:latin typeface="楷体" panose="02010609060101010101" charset="-122"/>
                <a:ea typeface="楷体" panose="02010609060101010101" charset="-122"/>
                <a:cs typeface="楷体" panose="02010609060101010101" charset="-122"/>
              </a:rPr>
              <a:t>  </a:t>
            </a:r>
            <a:r>
              <a:rPr kumimoji="0" lang="zh-CN" altLang="en-US" sz="3600" b="1"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“百合花被子”</a:t>
            </a:r>
            <a:r>
              <a:rPr kumimoji="0" lang="zh-CN" altLang="en-US" sz="3600" b="1" i="0" u="none" strike="noStrike" kern="1200" cap="none" spc="0" normalizeH="0" baseline="0" noProof="0">
                <a:ln>
                  <a:noFill/>
                </a:ln>
                <a:solidFill>
                  <a:srgbClr val="F2EBDC">
                    <a:lumMod val="25000"/>
                  </a:srgbClr>
                </a:solidFill>
                <a:effectLst/>
                <a:uLnTx/>
                <a:uFillTx/>
                <a:latin typeface="楷体" panose="02010609060101010101" charset="-122"/>
                <a:ea typeface="楷体" panose="02010609060101010101" charset="-122"/>
                <a:cs typeface="楷体" panose="02010609060101010101" charset="-122"/>
              </a:rPr>
              <a:t>和</a:t>
            </a:r>
            <a:r>
              <a:rPr kumimoji="0" lang="zh-CN" altLang="en-US" sz="3600" b="1"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“自动盒铅笔盒”</a:t>
            </a:r>
            <a:r>
              <a:rPr kumimoji="0" lang="zh-CN" altLang="en-US" sz="3600" b="1" i="0" u="none" strike="noStrike" kern="1200" cap="none" spc="0" normalizeH="0" baseline="0" noProof="0">
                <a:ln>
                  <a:noFill/>
                </a:ln>
                <a:solidFill>
                  <a:srgbClr val="F2EBDC">
                    <a:lumMod val="25000"/>
                  </a:srgbClr>
                </a:solidFill>
                <a:effectLst/>
                <a:uLnTx/>
                <a:uFillTx/>
                <a:latin typeface="楷体" panose="02010609060101010101" charset="-122"/>
                <a:ea typeface="楷体" panose="02010609060101010101" charset="-122"/>
                <a:cs typeface="楷体" panose="02010609060101010101" charset="-122"/>
              </a:rPr>
              <a:t>分别是两文的核心物象。</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custDataLst>
              <p:tags r:id="rId1"/>
            </p:custDataLst>
          </p:nvPr>
        </p:nvSpPr>
        <p:spPr>
          <a:xfrm>
            <a:off x="944245" y="240030"/>
            <a:ext cx="8395970" cy="127952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6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学习任务二：人物面面观，物象识其真</a:t>
            </a:r>
          </a:p>
        </p:txBody>
      </p:sp>
      <p:sp>
        <p:nvSpPr>
          <p:cNvPr id="5" name="文本框 4"/>
          <p:cNvSpPr txBox="1"/>
          <p:nvPr>
            <p:custDataLst>
              <p:tags r:id="rId2"/>
            </p:custDataLst>
          </p:nvPr>
        </p:nvSpPr>
        <p:spPr>
          <a:xfrm>
            <a:off x="294640" y="958850"/>
            <a:ext cx="12221210" cy="1710690"/>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3600" b="0" i="0" u="none" strike="noStrike" kern="100" cap="none" spc="0" normalizeH="0" baseline="0" noProof="0">
                <a:ln>
                  <a:noFill/>
                </a:ln>
                <a:solidFill>
                  <a:prstClr val="black"/>
                </a:solidFill>
                <a:effectLst/>
                <a:uLnTx/>
                <a:uFillTx/>
                <a:latin typeface="汉仪颜楷简" panose="00020600040101010101" charset="-122"/>
                <a:ea typeface="汉仪颜楷简" panose="00020600040101010101" charset="-122"/>
                <a:cs typeface="汉仪颜楷简" panose="00020600040101010101" charset="-122"/>
              </a:rPr>
              <a:t>1.品读《百合花》《哦，香雪》中新媳妇与“百合花被子”，香雪与“自动铅笔盒”的相关细节，解读人物形象。</a:t>
            </a:r>
          </a:p>
        </p:txBody>
      </p:sp>
      <p:pic>
        <p:nvPicPr>
          <p:cNvPr id="2" name="Picture 2"/>
          <p:cNvPicPr>
            <a:picLocks noChangeAspect="1"/>
          </p:cNvPicPr>
          <p:nvPr>
            <p:custDataLst>
              <p:tags r:id="rId3"/>
            </p:custDataLst>
          </p:nvPr>
        </p:nvPicPr>
        <p:blipFill>
          <a:blip r:embed="rId6"/>
          <a:stretch>
            <a:fillRect/>
          </a:stretch>
        </p:blipFill>
        <p:spPr>
          <a:xfrm flipH="1">
            <a:off x="10337800" y="11277600"/>
            <a:ext cx="0" cy="0"/>
          </a:xfrm>
          <a:prstGeom prst="rect">
            <a:avLst/>
          </a:prstGeom>
          <a:ln>
            <a:noFill/>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817245" y="1207135"/>
            <a:ext cx="10344785" cy="4989195"/>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《百合花》中新媳妇的形象在“惜被”“借被”“献被”的细节中逐渐丰满，其复杂的心理情绪由隐而显，</a:t>
            </a:r>
            <a:r>
              <a:rPr kumimoji="0" lang="zh-CN" altLang="en-US" sz="32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由淡而浓，一层层地立体式动态呈现。</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《哦，香雪》中的“自动铅笔盒”见证和助推了香雪的成长，给了香雪改变命运的勇气和自信，它让香雪的形象</a:t>
            </a:r>
            <a:r>
              <a:rPr kumimoji="0" lang="zh-CN" altLang="en-US" sz="32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楷体" panose="02010609060101010101" charset="-122"/>
              </a:rPr>
              <a:t>“清晰起来、独特起来、成长起来”</a:t>
            </a:r>
            <a:r>
              <a:rPr kumimoji="0" lang="zh-CN" altLang="en-US" sz="32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楷体" panose="02010609060101010101" charset="-122"/>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custDataLst>
              <p:tags r:id="rId1"/>
            </p:custDataLst>
          </p:nvPr>
        </p:nvSpPr>
        <p:spPr>
          <a:xfrm>
            <a:off x="422910" y="1362710"/>
            <a:ext cx="10739120" cy="4833620"/>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Arial"/>
              </a:rPr>
              <a:t>     </a:t>
            </a:r>
            <a:r>
              <a:rPr kumimoji="0" lang="zh-CN" altLang="en-US" sz="36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Arial"/>
              </a:rPr>
              <a:t>塑造人物形象是小说创作的首要任务，而物象是塑造人物形象的工具。小说中的</a:t>
            </a:r>
            <a:r>
              <a:rPr kumimoji="0" lang="zh-CN" altLang="en-US" sz="3600" b="0" i="0" u="none" strike="noStrike" kern="1200" cap="none" spc="0" normalizeH="0" baseline="0" noProof="0">
                <a:ln>
                  <a:noFill/>
                </a:ln>
                <a:solidFill>
                  <a:srgbClr val="FF0000"/>
                </a:solidFill>
                <a:effectLst/>
                <a:uLnTx/>
                <a:uFillTx/>
                <a:latin typeface="楷体" panose="02010609060101010101" charset="-122"/>
                <a:ea typeface="楷体" panose="02010609060101010101" charset="-122"/>
                <a:cs typeface="Arial"/>
              </a:rPr>
              <a:t>物象在塑造人物方面有丰富人物形象、衬托人物性格、表现人物心理等作用，因为物象的存在使得人物形象动态而立体</a:t>
            </a:r>
            <a:r>
              <a:rPr kumimoji="0" lang="zh-CN" altLang="en-US" sz="3600" b="0" i="0" u="none" strike="noStrike" kern="1200" cap="none" spc="0" normalizeH="0" baseline="0" noProof="0">
                <a:ln>
                  <a:noFill/>
                </a:ln>
                <a:solidFill>
                  <a:prstClr val="black"/>
                </a:solidFill>
                <a:effectLst/>
                <a:uLnTx/>
                <a:uFillTx/>
                <a:latin typeface="楷体" panose="02010609060101010101" charset="-122"/>
                <a:ea typeface="楷体" panose="02010609060101010101" charset="-122"/>
                <a:cs typeface="Arial"/>
              </a:rPr>
              <a:t>。</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UNIQUEID" val="769"/>
</p:tagLst>
</file>

<file path=ppt/tags/tag10.xml><?xml version="1.0" encoding="utf-8"?>
<p:tagLst xmlns:a="http://schemas.openxmlformats.org/drawingml/2006/main" xmlns:r="http://schemas.openxmlformats.org/officeDocument/2006/relationships" xmlns:p="http://schemas.openxmlformats.org/presentationml/2006/main">
  <p:tag name="AS_UNIQUEID" val="696"/>
</p:tagLst>
</file>

<file path=ppt/tags/tag100.xml><?xml version="1.0" encoding="utf-8"?>
<p:tagLst xmlns:a="http://schemas.openxmlformats.org/drawingml/2006/main" xmlns:r="http://schemas.openxmlformats.org/officeDocument/2006/relationships" xmlns:p="http://schemas.openxmlformats.org/presentationml/2006/main">
  <p:tag name="AS_UNIQUEID" val="822"/>
</p:tagLst>
</file>

<file path=ppt/tags/tag101.xml><?xml version="1.0" encoding="utf-8"?>
<p:tagLst xmlns:a="http://schemas.openxmlformats.org/drawingml/2006/main" xmlns:r="http://schemas.openxmlformats.org/officeDocument/2006/relationships" xmlns:p="http://schemas.openxmlformats.org/presentationml/2006/main">
  <p:tag name="AS_UNIQUEID" val="823"/>
</p:tagLst>
</file>

<file path=ppt/tags/tag102.xml><?xml version="1.0" encoding="utf-8"?>
<p:tagLst xmlns:a="http://schemas.openxmlformats.org/drawingml/2006/main" xmlns:r="http://schemas.openxmlformats.org/officeDocument/2006/relationships" xmlns:p="http://schemas.openxmlformats.org/presentationml/2006/main">
  <p:tag name="AS_UNIQUEID" val="825"/>
  <p:tag name="KSO_WM_BEAUTIFY_FLAG" val=""/>
</p:tagLst>
</file>

<file path=ppt/tags/tag103.xml><?xml version="1.0" encoding="utf-8"?>
<p:tagLst xmlns:a="http://schemas.openxmlformats.org/drawingml/2006/main" xmlns:r="http://schemas.openxmlformats.org/officeDocument/2006/relationships" xmlns:p="http://schemas.openxmlformats.org/presentationml/2006/main">
  <p:tag name="AS_UNIQUEID" val="827"/>
</p:tagLst>
</file>

<file path=ppt/tags/tag104.xml><?xml version="1.0" encoding="utf-8"?>
<p:tagLst xmlns:a="http://schemas.openxmlformats.org/drawingml/2006/main" xmlns:r="http://schemas.openxmlformats.org/officeDocument/2006/relationships" xmlns:p="http://schemas.openxmlformats.org/presentationml/2006/main">
  <p:tag name="AS_UNIQUEID" val="828"/>
</p:tagLst>
</file>

<file path=ppt/tags/tag105.xml><?xml version="1.0" encoding="utf-8"?>
<p:tagLst xmlns:a="http://schemas.openxmlformats.org/drawingml/2006/main" xmlns:r="http://schemas.openxmlformats.org/officeDocument/2006/relationships" xmlns:p="http://schemas.openxmlformats.org/presentationml/2006/main">
  <p:tag name="AS_UNIQUEID" val="830"/>
</p:tagLst>
</file>

<file path=ppt/tags/tag106.xml><?xml version="1.0" encoding="utf-8"?>
<p:tagLst xmlns:a="http://schemas.openxmlformats.org/drawingml/2006/main" xmlns:r="http://schemas.openxmlformats.org/officeDocument/2006/relationships" xmlns:p="http://schemas.openxmlformats.org/presentationml/2006/main">
  <p:tag name="AS_UNIQUEID" val="832"/>
</p:tagLst>
</file>

<file path=ppt/tags/tag107.xml><?xml version="1.0" encoding="utf-8"?>
<p:tagLst xmlns:a="http://schemas.openxmlformats.org/drawingml/2006/main" xmlns:r="http://schemas.openxmlformats.org/officeDocument/2006/relationships" xmlns:p="http://schemas.openxmlformats.org/presentationml/2006/main">
  <p:tag name="AS_UNIQUEID" val="834"/>
</p:tagLst>
</file>

<file path=ppt/tags/tag108.xml><?xml version="1.0" encoding="utf-8"?>
<p:tagLst xmlns:a="http://schemas.openxmlformats.org/drawingml/2006/main" xmlns:r="http://schemas.openxmlformats.org/officeDocument/2006/relationships" xmlns:p="http://schemas.openxmlformats.org/presentationml/2006/main">
  <p:tag name="AS_UNIQUEID" val="836"/>
</p:tagLst>
</file>

<file path=ppt/tags/tag109.xml><?xml version="1.0" encoding="utf-8"?>
<p:tagLst xmlns:a="http://schemas.openxmlformats.org/drawingml/2006/main" xmlns:r="http://schemas.openxmlformats.org/officeDocument/2006/relationships" xmlns:p="http://schemas.openxmlformats.org/presentationml/2006/main">
  <p:tag name="AS_UNIQUEID" val="837"/>
</p:tagLst>
</file>

<file path=ppt/tags/tag11.xml><?xml version="1.0" encoding="utf-8"?>
<p:tagLst xmlns:a="http://schemas.openxmlformats.org/drawingml/2006/main" xmlns:r="http://schemas.openxmlformats.org/officeDocument/2006/relationships" xmlns:p="http://schemas.openxmlformats.org/presentationml/2006/main">
  <p:tag name="AS_UNIQUEID" val="697"/>
</p:tagLst>
</file>

<file path=ppt/tags/tag110.xml><?xml version="1.0" encoding="utf-8"?>
<p:tagLst xmlns:a="http://schemas.openxmlformats.org/drawingml/2006/main" xmlns:r="http://schemas.openxmlformats.org/officeDocument/2006/relationships" xmlns:p="http://schemas.openxmlformats.org/presentationml/2006/main">
  <p:tag name="AS_UNIQUEID" val="839"/>
</p:tagLst>
</file>

<file path=ppt/tags/tag111.xml><?xml version="1.0" encoding="utf-8"?>
<p:tagLst xmlns:a="http://schemas.openxmlformats.org/drawingml/2006/main" xmlns:r="http://schemas.openxmlformats.org/officeDocument/2006/relationships" xmlns:p="http://schemas.openxmlformats.org/presentationml/2006/main">
  <p:tag name="AS_UNIQUEID" val="841"/>
</p:tagLst>
</file>

<file path=ppt/tags/tag112.xml><?xml version="1.0" encoding="utf-8"?>
<p:tagLst xmlns:a="http://schemas.openxmlformats.org/drawingml/2006/main" xmlns:r="http://schemas.openxmlformats.org/officeDocument/2006/relationships" xmlns:p="http://schemas.openxmlformats.org/presentationml/2006/main">
  <p:tag name="AS_UNIQUEID" val="843"/>
</p:tagLst>
</file>

<file path=ppt/tags/tag113.xml><?xml version="1.0" encoding="utf-8"?>
<p:tagLst xmlns:a="http://schemas.openxmlformats.org/drawingml/2006/main" xmlns:r="http://schemas.openxmlformats.org/officeDocument/2006/relationships" xmlns:p="http://schemas.openxmlformats.org/presentationml/2006/main">
  <p:tag name="AS_UNIQUEID" val="844"/>
</p:tagLst>
</file>

<file path=ppt/tags/tag114.xml><?xml version="1.0" encoding="utf-8"?>
<p:tagLst xmlns:a="http://schemas.openxmlformats.org/drawingml/2006/main" xmlns:r="http://schemas.openxmlformats.org/officeDocument/2006/relationships" xmlns:p="http://schemas.openxmlformats.org/presentationml/2006/main">
  <p:tag name="AS_UNIQUEID" val="847"/>
</p:tagLst>
</file>

<file path=ppt/tags/tag115.xml><?xml version="1.0" encoding="utf-8"?>
<p:tagLst xmlns:a="http://schemas.openxmlformats.org/drawingml/2006/main" xmlns:r="http://schemas.openxmlformats.org/officeDocument/2006/relationships" xmlns:p="http://schemas.openxmlformats.org/presentationml/2006/main">
  <p:tag name="AS_UNIQUEID" val="848"/>
</p:tagLst>
</file>

<file path=ppt/tags/tag116.xml><?xml version="1.0" encoding="utf-8"?>
<p:tagLst xmlns:a="http://schemas.openxmlformats.org/drawingml/2006/main" xmlns:r="http://schemas.openxmlformats.org/officeDocument/2006/relationships" xmlns:p="http://schemas.openxmlformats.org/presentationml/2006/main">
  <p:tag name="AS_UNIQUEID" val="849"/>
</p:tagLst>
</file>

<file path=ppt/tags/tag117.xml><?xml version="1.0" encoding="utf-8"?>
<p:tagLst xmlns:a="http://schemas.openxmlformats.org/drawingml/2006/main" xmlns:r="http://schemas.openxmlformats.org/officeDocument/2006/relationships" xmlns:p="http://schemas.openxmlformats.org/presentationml/2006/main">
  <p:tag name="AS_UNIQUEID" val="845"/>
</p:tagLst>
</file>

<file path=ppt/tags/tag118.xml><?xml version="1.0" encoding="utf-8"?>
<p:tagLst xmlns:a="http://schemas.openxmlformats.org/drawingml/2006/main" xmlns:r="http://schemas.openxmlformats.org/officeDocument/2006/relationships" xmlns:p="http://schemas.openxmlformats.org/presentationml/2006/main">
  <p:tag name="AS_UNIQUEID" val="846"/>
</p:tagLst>
</file>

<file path=ppt/tags/tag12.xml><?xml version="1.0" encoding="utf-8"?>
<p:tagLst xmlns:a="http://schemas.openxmlformats.org/drawingml/2006/main" xmlns:r="http://schemas.openxmlformats.org/officeDocument/2006/relationships" xmlns:p="http://schemas.openxmlformats.org/presentationml/2006/main">
  <p:tag name="AS_UNIQUEID" val="698"/>
</p:tagLst>
</file>

<file path=ppt/tags/tag13.xml><?xml version="1.0" encoding="utf-8"?>
<p:tagLst xmlns:a="http://schemas.openxmlformats.org/drawingml/2006/main" xmlns:r="http://schemas.openxmlformats.org/officeDocument/2006/relationships" xmlns:p="http://schemas.openxmlformats.org/presentationml/2006/main">
  <p:tag name="AS_UNIQUEID" val="699"/>
</p:tagLst>
</file>

<file path=ppt/tags/tag14.xml><?xml version="1.0" encoding="utf-8"?>
<p:tagLst xmlns:a="http://schemas.openxmlformats.org/drawingml/2006/main" xmlns:r="http://schemas.openxmlformats.org/officeDocument/2006/relationships" xmlns:p="http://schemas.openxmlformats.org/presentationml/2006/main">
  <p:tag name="AS_UNIQUEID" val="700"/>
</p:tagLst>
</file>

<file path=ppt/tags/tag15.xml><?xml version="1.0" encoding="utf-8"?>
<p:tagLst xmlns:a="http://schemas.openxmlformats.org/drawingml/2006/main" xmlns:r="http://schemas.openxmlformats.org/officeDocument/2006/relationships" xmlns:p="http://schemas.openxmlformats.org/presentationml/2006/main">
  <p:tag name="AS_UNIQUEID" val="702"/>
</p:tagLst>
</file>

<file path=ppt/tags/tag16.xml><?xml version="1.0" encoding="utf-8"?>
<p:tagLst xmlns:a="http://schemas.openxmlformats.org/drawingml/2006/main" xmlns:r="http://schemas.openxmlformats.org/officeDocument/2006/relationships" xmlns:p="http://schemas.openxmlformats.org/presentationml/2006/main">
  <p:tag name="AS_UNIQUEID" val="703"/>
</p:tagLst>
</file>

<file path=ppt/tags/tag17.xml><?xml version="1.0" encoding="utf-8"?>
<p:tagLst xmlns:a="http://schemas.openxmlformats.org/drawingml/2006/main" xmlns:r="http://schemas.openxmlformats.org/officeDocument/2006/relationships" xmlns:p="http://schemas.openxmlformats.org/presentationml/2006/main">
  <p:tag name="AS_UNIQUEID" val="704"/>
</p:tagLst>
</file>

<file path=ppt/tags/tag18.xml><?xml version="1.0" encoding="utf-8"?>
<p:tagLst xmlns:a="http://schemas.openxmlformats.org/drawingml/2006/main" xmlns:r="http://schemas.openxmlformats.org/officeDocument/2006/relationships" xmlns:p="http://schemas.openxmlformats.org/presentationml/2006/main">
  <p:tag name="AS_UNIQUEID" val="705"/>
</p:tagLst>
</file>

<file path=ppt/tags/tag19.xml><?xml version="1.0" encoding="utf-8"?>
<p:tagLst xmlns:a="http://schemas.openxmlformats.org/drawingml/2006/main" xmlns:r="http://schemas.openxmlformats.org/officeDocument/2006/relationships" xmlns:p="http://schemas.openxmlformats.org/presentationml/2006/main">
  <p:tag name="AS_UNIQUEID" val="706"/>
</p:tagLst>
</file>

<file path=ppt/tags/tag2.xml><?xml version="1.0" encoding="utf-8"?>
<p:tagLst xmlns:a="http://schemas.openxmlformats.org/drawingml/2006/main" xmlns:r="http://schemas.openxmlformats.org/officeDocument/2006/relationships" xmlns:p="http://schemas.openxmlformats.org/presentationml/2006/main">
  <p:tag name="AS_UNIQUEID" val="770"/>
</p:tagLst>
</file>

<file path=ppt/tags/tag20.xml><?xml version="1.0" encoding="utf-8"?>
<p:tagLst xmlns:a="http://schemas.openxmlformats.org/drawingml/2006/main" xmlns:r="http://schemas.openxmlformats.org/officeDocument/2006/relationships" xmlns:p="http://schemas.openxmlformats.org/presentationml/2006/main">
  <p:tag name="AS_UNIQUEID" val="708"/>
</p:tagLst>
</file>

<file path=ppt/tags/tag21.xml><?xml version="1.0" encoding="utf-8"?>
<p:tagLst xmlns:a="http://schemas.openxmlformats.org/drawingml/2006/main" xmlns:r="http://schemas.openxmlformats.org/officeDocument/2006/relationships" xmlns:p="http://schemas.openxmlformats.org/presentationml/2006/main">
  <p:tag name="AS_UNIQUEID" val="709"/>
</p:tagLst>
</file>

<file path=ppt/tags/tag22.xml><?xml version="1.0" encoding="utf-8"?>
<p:tagLst xmlns:a="http://schemas.openxmlformats.org/drawingml/2006/main" xmlns:r="http://schemas.openxmlformats.org/officeDocument/2006/relationships" xmlns:p="http://schemas.openxmlformats.org/presentationml/2006/main">
  <p:tag name="AS_UNIQUEID" val="710"/>
</p:tagLst>
</file>

<file path=ppt/tags/tag23.xml><?xml version="1.0" encoding="utf-8"?>
<p:tagLst xmlns:a="http://schemas.openxmlformats.org/drawingml/2006/main" xmlns:r="http://schemas.openxmlformats.org/officeDocument/2006/relationships" xmlns:p="http://schemas.openxmlformats.org/presentationml/2006/main">
  <p:tag name="AS_UNIQUEID" val="711"/>
</p:tagLst>
</file>

<file path=ppt/tags/tag24.xml><?xml version="1.0" encoding="utf-8"?>
<p:tagLst xmlns:a="http://schemas.openxmlformats.org/drawingml/2006/main" xmlns:r="http://schemas.openxmlformats.org/officeDocument/2006/relationships" xmlns:p="http://schemas.openxmlformats.org/presentationml/2006/main">
  <p:tag name="AS_UNIQUEID" val="712"/>
</p:tagLst>
</file>

<file path=ppt/tags/tag25.xml><?xml version="1.0" encoding="utf-8"?>
<p:tagLst xmlns:a="http://schemas.openxmlformats.org/drawingml/2006/main" xmlns:r="http://schemas.openxmlformats.org/officeDocument/2006/relationships" xmlns:p="http://schemas.openxmlformats.org/presentationml/2006/main">
  <p:tag name="AS_UNIQUEID" val="713"/>
</p:tagLst>
</file>

<file path=ppt/tags/tag26.xml><?xml version="1.0" encoding="utf-8"?>
<p:tagLst xmlns:a="http://schemas.openxmlformats.org/drawingml/2006/main" xmlns:r="http://schemas.openxmlformats.org/officeDocument/2006/relationships" xmlns:p="http://schemas.openxmlformats.org/presentationml/2006/main">
  <p:tag name="AS_UNIQUEID" val="715"/>
</p:tagLst>
</file>

<file path=ppt/tags/tag27.xml><?xml version="1.0" encoding="utf-8"?>
<p:tagLst xmlns:a="http://schemas.openxmlformats.org/drawingml/2006/main" xmlns:r="http://schemas.openxmlformats.org/officeDocument/2006/relationships" xmlns:p="http://schemas.openxmlformats.org/presentationml/2006/main">
  <p:tag name="AS_UNIQUEID" val="716"/>
</p:tagLst>
</file>

<file path=ppt/tags/tag28.xml><?xml version="1.0" encoding="utf-8"?>
<p:tagLst xmlns:a="http://schemas.openxmlformats.org/drawingml/2006/main" xmlns:r="http://schemas.openxmlformats.org/officeDocument/2006/relationships" xmlns:p="http://schemas.openxmlformats.org/presentationml/2006/main">
  <p:tag name="AS_UNIQUEID" val="717"/>
</p:tagLst>
</file>

<file path=ppt/tags/tag29.xml><?xml version="1.0" encoding="utf-8"?>
<p:tagLst xmlns:a="http://schemas.openxmlformats.org/drawingml/2006/main" xmlns:r="http://schemas.openxmlformats.org/officeDocument/2006/relationships" xmlns:p="http://schemas.openxmlformats.org/presentationml/2006/main">
  <p:tag name="AS_UNIQUEID" val="718"/>
</p:tagLst>
</file>

<file path=ppt/tags/tag3.xml><?xml version="1.0" encoding="utf-8"?>
<p:tagLst xmlns:a="http://schemas.openxmlformats.org/drawingml/2006/main" xmlns:r="http://schemas.openxmlformats.org/officeDocument/2006/relationships" xmlns:p="http://schemas.openxmlformats.org/presentationml/2006/main">
  <p:tag name="AS_UNIQUEID" val="771"/>
</p:tagLst>
</file>

<file path=ppt/tags/tag30.xml><?xml version="1.0" encoding="utf-8"?>
<p:tagLst xmlns:a="http://schemas.openxmlformats.org/drawingml/2006/main" xmlns:r="http://schemas.openxmlformats.org/officeDocument/2006/relationships" xmlns:p="http://schemas.openxmlformats.org/presentationml/2006/main">
  <p:tag name="AS_UNIQUEID" val="719"/>
</p:tagLst>
</file>

<file path=ppt/tags/tag31.xml><?xml version="1.0" encoding="utf-8"?>
<p:tagLst xmlns:a="http://schemas.openxmlformats.org/drawingml/2006/main" xmlns:r="http://schemas.openxmlformats.org/officeDocument/2006/relationships" xmlns:p="http://schemas.openxmlformats.org/presentationml/2006/main">
  <p:tag name="AS_UNIQUEID" val="720"/>
</p:tagLst>
</file>

<file path=ppt/tags/tag32.xml><?xml version="1.0" encoding="utf-8"?>
<p:tagLst xmlns:a="http://schemas.openxmlformats.org/drawingml/2006/main" xmlns:r="http://schemas.openxmlformats.org/officeDocument/2006/relationships" xmlns:p="http://schemas.openxmlformats.org/presentationml/2006/main">
  <p:tag name="AS_UNIQUEID" val="721"/>
</p:tagLst>
</file>

<file path=ppt/tags/tag33.xml><?xml version="1.0" encoding="utf-8"?>
<p:tagLst xmlns:a="http://schemas.openxmlformats.org/drawingml/2006/main" xmlns:r="http://schemas.openxmlformats.org/officeDocument/2006/relationships" xmlns:p="http://schemas.openxmlformats.org/presentationml/2006/main">
  <p:tag name="AS_UNIQUEID" val="722"/>
</p:tagLst>
</file>

<file path=ppt/tags/tag34.xml><?xml version="1.0" encoding="utf-8"?>
<p:tagLst xmlns:a="http://schemas.openxmlformats.org/drawingml/2006/main" xmlns:r="http://schemas.openxmlformats.org/officeDocument/2006/relationships" xmlns:p="http://schemas.openxmlformats.org/presentationml/2006/main">
  <p:tag name="AS_UNIQUEID" val="724"/>
</p:tagLst>
</file>

<file path=ppt/tags/tag35.xml><?xml version="1.0" encoding="utf-8"?>
<p:tagLst xmlns:a="http://schemas.openxmlformats.org/drawingml/2006/main" xmlns:r="http://schemas.openxmlformats.org/officeDocument/2006/relationships" xmlns:p="http://schemas.openxmlformats.org/presentationml/2006/main">
  <p:tag name="AS_UNIQUEID" val="725"/>
</p:tagLst>
</file>

<file path=ppt/tags/tag36.xml><?xml version="1.0" encoding="utf-8"?>
<p:tagLst xmlns:a="http://schemas.openxmlformats.org/drawingml/2006/main" xmlns:r="http://schemas.openxmlformats.org/officeDocument/2006/relationships" xmlns:p="http://schemas.openxmlformats.org/presentationml/2006/main">
  <p:tag name="AS_UNIQUEID" val="726"/>
</p:tagLst>
</file>

<file path=ppt/tags/tag37.xml><?xml version="1.0" encoding="utf-8"?>
<p:tagLst xmlns:a="http://schemas.openxmlformats.org/drawingml/2006/main" xmlns:r="http://schemas.openxmlformats.org/officeDocument/2006/relationships" xmlns:p="http://schemas.openxmlformats.org/presentationml/2006/main">
  <p:tag name="AS_UNIQUEID" val="727"/>
</p:tagLst>
</file>

<file path=ppt/tags/tag38.xml><?xml version="1.0" encoding="utf-8"?>
<p:tagLst xmlns:a="http://schemas.openxmlformats.org/drawingml/2006/main" xmlns:r="http://schemas.openxmlformats.org/officeDocument/2006/relationships" xmlns:p="http://schemas.openxmlformats.org/presentationml/2006/main">
  <p:tag name="AS_UNIQUEID" val="729"/>
</p:tagLst>
</file>

<file path=ppt/tags/tag39.xml><?xml version="1.0" encoding="utf-8"?>
<p:tagLst xmlns:a="http://schemas.openxmlformats.org/drawingml/2006/main" xmlns:r="http://schemas.openxmlformats.org/officeDocument/2006/relationships" xmlns:p="http://schemas.openxmlformats.org/presentationml/2006/main">
  <p:tag name="AS_UNIQUEID" val="730"/>
</p:tagLst>
</file>

<file path=ppt/tags/tag4.xml><?xml version="1.0" encoding="utf-8"?>
<p:tagLst xmlns:a="http://schemas.openxmlformats.org/drawingml/2006/main" xmlns:r="http://schemas.openxmlformats.org/officeDocument/2006/relationships" xmlns:p="http://schemas.openxmlformats.org/presentationml/2006/main">
  <p:tag name="AS_UNIQUEID" val="772"/>
</p:tagLst>
</file>

<file path=ppt/tags/tag40.xml><?xml version="1.0" encoding="utf-8"?>
<p:tagLst xmlns:a="http://schemas.openxmlformats.org/drawingml/2006/main" xmlns:r="http://schemas.openxmlformats.org/officeDocument/2006/relationships" xmlns:p="http://schemas.openxmlformats.org/presentationml/2006/main">
  <p:tag name="AS_UNIQUEID" val="732"/>
</p:tagLst>
</file>

<file path=ppt/tags/tag41.xml><?xml version="1.0" encoding="utf-8"?>
<p:tagLst xmlns:a="http://schemas.openxmlformats.org/drawingml/2006/main" xmlns:r="http://schemas.openxmlformats.org/officeDocument/2006/relationships" xmlns:p="http://schemas.openxmlformats.org/presentationml/2006/main">
  <p:tag name="AS_UNIQUEID" val="733"/>
</p:tagLst>
</file>

<file path=ppt/tags/tag42.xml><?xml version="1.0" encoding="utf-8"?>
<p:tagLst xmlns:a="http://schemas.openxmlformats.org/drawingml/2006/main" xmlns:r="http://schemas.openxmlformats.org/officeDocument/2006/relationships" xmlns:p="http://schemas.openxmlformats.org/presentationml/2006/main">
  <p:tag name="AS_UNIQUEID" val="734"/>
</p:tagLst>
</file>

<file path=ppt/tags/tag43.xml><?xml version="1.0" encoding="utf-8"?>
<p:tagLst xmlns:a="http://schemas.openxmlformats.org/drawingml/2006/main" xmlns:r="http://schemas.openxmlformats.org/officeDocument/2006/relationships" xmlns:p="http://schemas.openxmlformats.org/presentationml/2006/main">
  <p:tag name="AS_UNIQUEID" val="735"/>
</p:tagLst>
</file>

<file path=ppt/tags/tag44.xml><?xml version="1.0" encoding="utf-8"?>
<p:tagLst xmlns:a="http://schemas.openxmlformats.org/drawingml/2006/main" xmlns:r="http://schemas.openxmlformats.org/officeDocument/2006/relationships" xmlns:p="http://schemas.openxmlformats.org/presentationml/2006/main">
  <p:tag name="AS_UNIQUEID" val="736"/>
</p:tagLst>
</file>

<file path=ppt/tags/tag45.xml><?xml version="1.0" encoding="utf-8"?>
<p:tagLst xmlns:a="http://schemas.openxmlformats.org/drawingml/2006/main" xmlns:r="http://schemas.openxmlformats.org/officeDocument/2006/relationships" xmlns:p="http://schemas.openxmlformats.org/presentationml/2006/main">
  <p:tag name="AS_UNIQUEID" val="737"/>
</p:tagLst>
</file>

<file path=ppt/tags/tag46.xml><?xml version="1.0" encoding="utf-8"?>
<p:tagLst xmlns:a="http://schemas.openxmlformats.org/drawingml/2006/main" xmlns:r="http://schemas.openxmlformats.org/officeDocument/2006/relationships" xmlns:p="http://schemas.openxmlformats.org/presentationml/2006/main">
  <p:tag name="AS_UNIQUEID" val="739"/>
</p:tagLst>
</file>

<file path=ppt/tags/tag47.xml><?xml version="1.0" encoding="utf-8"?>
<p:tagLst xmlns:a="http://schemas.openxmlformats.org/drawingml/2006/main" xmlns:r="http://schemas.openxmlformats.org/officeDocument/2006/relationships" xmlns:p="http://schemas.openxmlformats.org/presentationml/2006/main">
  <p:tag name="AS_UNIQUEID" val="740"/>
</p:tagLst>
</file>

<file path=ppt/tags/tag48.xml><?xml version="1.0" encoding="utf-8"?>
<p:tagLst xmlns:a="http://schemas.openxmlformats.org/drawingml/2006/main" xmlns:r="http://schemas.openxmlformats.org/officeDocument/2006/relationships" xmlns:p="http://schemas.openxmlformats.org/presentationml/2006/main">
  <p:tag name="AS_UNIQUEID" val="741"/>
</p:tagLst>
</file>

<file path=ppt/tags/tag49.xml><?xml version="1.0" encoding="utf-8"?>
<p:tagLst xmlns:a="http://schemas.openxmlformats.org/drawingml/2006/main" xmlns:r="http://schemas.openxmlformats.org/officeDocument/2006/relationships" xmlns:p="http://schemas.openxmlformats.org/presentationml/2006/main">
  <p:tag name="AS_UNIQUEID" val="742"/>
</p:tagLst>
</file>

<file path=ppt/tags/tag5.xml><?xml version="1.0" encoding="utf-8"?>
<p:tagLst xmlns:a="http://schemas.openxmlformats.org/drawingml/2006/main" xmlns:r="http://schemas.openxmlformats.org/officeDocument/2006/relationships" xmlns:p="http://schemas.openxmlformats.org/presentationml/2006/main">
  <p:tag name="AS_UNIQUEID" val="773"/>
</p:tagLst>
</file>

<file path=ppt/tags/tag50.xml><?xml version="1.0" encoding="utf-8"?>
<p:tagLst xmlns:a="http://schemas.openxmlformats.org/drawingml/2006/main" xmlns:r="http://schemas.openxmlformats.org/officeDocument/2006/relationships" xmlns:p="http://schemas.openxmlformats.org/presentationml/2006/main">
  <p:tag name="AS_UNIQUEID" val="743"/>
</p:tagLst>
</file>

<file path=ppt/tags/tag51.xml><?xml version="1.0" encoding="utf-8"?>
<p:tagLst xmlns:a="http://schemas.openxmlformats.org/drawingml/2006/main" xmlns:r="http://schemas.openxmlformats.org/officeDocument/2006/relationships" xmlns:p="http://schemas.openxmlformats.org/presentationml/2006/main">
  <p:tag name="AS_UNIQUEID" val="744"/>
</p:tagLst>
</file>

<file path=ppt/tags/tag52.xml><?xml version="1.0" encoding="utf-8"?>
<p:tagLst xmlns:a="http://schemas.openxmlformats.org/drawingml/2006/main" xmlns:r="http://schemas.openxmlformats.org/officeDocument/2006/relationships" xmlns:p="http://schemas.openxmlformats.org/presentationml/2006/main">
  <p:tag name="AS_UNIQUEID" val="746"/>
</p:tagLst>
</file>

<file path=ppt/tags/tag53.xml><?xml version="1.0" encoding="utf-8"?>
<p:tagLst xmlns:a="http://schemas.openxmlformats.org/drawingml/2006/main" xmlns:r="http://schemas.openxmlformats.org/officeDocument/2006/relationships" xmlns:p="http://schemas.openxmlformats.org/presentationml/2006/main">
  <p:tag name="AS_UNIQUEID" val="747"/>
</p:tagLst>
</file>

<file path=ppt/tags/tag54.xml><?xml version="1.0" encoding="utf-8"?>
<p:tagLst xmlns:a="http://schemas.openxmlformats.org/drawingml/2006/main" xmlns:r="http://schemas.openxmlformats.org/officeDocument/2006/relationships" xmlns:p="http://schemas.openxmlformats.org/presentationml/2006/main">
  <p:tag name="AS_UNIQUEID" val="748"/>
</p:tagLst>
</file>

<file path=ppt/tags/tag55.xml><?xml version="1.0" encoding="utf-8"?>
<p:tagLst xmlns:a="http://schemas.openxmlformats.org/drawingml/2006/main" xmlns:r="http://schemas.openxmlformats.org/officeDocument/2006/relationships" xmlns:p="http://schemas.openxmlformats.org/presentationml/2006/main">
  <p:tag name="AS_UNIQUEID" val="749"/>
</p:tagLst>
</file>

<file path=ppt/tags/tag56.xml><?xml version="1.0" encoding="utf-8"?>
<p:tagLst xmlns:a="http://schemas.openxmlformats.org/drawingml/2006/main" xmlns:r="http://schemas.openxmlformats.org/officeDocument/2006/relationships" xmlns:p="http://schemas.openxmlformats.org/presentationml/2006/main">
  <p:tag name="AS_UNIQUEID" val="750"/>
</p:tagLst>
</file>

<file path=ppt/tags/tag57.xml><?xml version="1.0" encoding="utf-8"?>
<p:tagLst xmlns:a="http://schemas.openxmlformats.org/drawingml/2006/main" xmlns:r="http://schemas.openxmlformats.org/officeDocument/2006/relationships" xmlns:p="http://schemas.openxmlformats.org/presentationml/2006/main">
  <p:tag name="AS_UNIQUEID" val="752"/>
</p:tagLst>
</file>

<file path=ppt/tags/tag58.xml><?xml version="1.0" encoding="utf-8"?>
<p:tagLst xmlns:a="http://schemas.openxmlformats.org/drawingml/2006/main" xmlns:r="http://schemas.openxmlformats.org/officeDocument/2006/relationships" xmlns:p="http://schemas.openxmlformats.org/presentationml/2006/main">
  <p:tag name="AS_UNIQUEID" val="753"/>
</p:tagLst>
</file>

<file path=ppt/tags/tag59.xml><?xml version="1.0" encoding="utf-8"?>
<p:tagLst xmlns:a="http://schemas.openxmlformats.org/drawingml/2006/main" xmlns:r="http://schemas.openxmlformats.org/officeDocument/2006/relationships" xmlns:p="http://schemas.openxmlformats.org/presentationml/2006/main">
  <p:tag name="AS_UNIQUEID" val="754"/>
</p:tagLst>
</file>

<file path=ppt/tags/tag6.xml><?xml version="1.0" encoding="utf-8"?>
<p:tagLst xmlns:a="http://schemas.openxmlformats.org/drawingml/2006/main" xmlns:r="http://schemas.openxmlformats.org/officeDocument/2006/relationships" xmlns:p="http://schemas.openxmlformats.org/presentationml/2006/main">
  <p:tag name="AS_UNIQUEID" val="774"/>
</p:tagLst>
</file>

<file path=ppt/tags/tag60.xml><?xml version="1.0" encoding="utf-8"?>
<p:tagLst xmlns:a="http://schemas.openxmlformats.org/drawingml/2006/main" xmlns:r="http://schemas.openxmlformats.org/officeDocument/2006/relationships" xmlns:p="http://schemas.openxmlformats.org/presentationml/2006/main">
  <p:tag name="AS_UNIQUEID" val="755"/>
</p:tagLst>
</file>

<file path=ppt/tags/tag61.xml><?xml version="1.0" encoding="utf-8"?>
<p:tagLst xmlns:a="http://schemas.openxmlformats.org/drawingml/2006/main" xmlns:r="http://schemas.openxmlformats.org/officeDocument/2006/relationships" xmlns:p="http://schemas.openxmlformats.org/presentationml/2006/main">
  <p:tag name="AS_UNIQUEID" val="756"/>
</p:tagLst>
</file>

<file path=ppt/tags/tag62.xml><?xml version="1.0" encoding="utf-8"?>
<p:tagLst xmlns:a="http://schemas.openxmlformats.org/drawingml/2006/main" xmlns:r="http://schemas.openxmlformats.org/officeDocument/2006/relationships" xmlns:p="http://schemas.openxmlformats.org/presentationml/2006/main">
  <p:tag name="AS_UNIQUEID" val="759"/>
  <p:tag name="KSO_WM_BEAUTIFY_FLAG" val="#wm#"/>
  <p:tag name="KSO_WM_SLIDE_BACKGROUND_TYPE" val="leftRight"/>
  <p:tag name="KSO_WM_SLIDE_BK_DARK_LIGHT" val="2"/>
  <p:tag name="KSO_WM_TAG_VERSION" val="1.0"/>
  <p:tag name="KSO_WM_UNIT_BK_DARK_LIGHT" val="2"/>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SUBTYPE" val="h"/>
  <p:tag name="KSO_WM_UNIT_TYPE" val="i"/>
</p:tagLst>
</file>

<file path=ppt/tags/tag63.xml><?xml version="1.0" encoding="utf-8"?>
<p:tagLst xmlns:a="http://schemas.openxmlformats.org/drawingml/2006/main" xmlns:r="http://schemas.openxmlformats.org/officeDocument/2006/relationships" xmlns:p="http://schemas.openxmlformats.org/presentationml/2006/main">
  <p:tag name="AS_UNIQUEID" val="760"/>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i*1"/>
  <p:tag name="KSO_WM_UNIT_INDEX" val="1"/>
  <p:tag name="KSO_WM_UNIT_LAYERLEVEL" val="1"/>
  <p:tag name="KSO_WM_UNIT_TYPE" val="i"/>
</p:tagLst>
</file>

<file path=ppt/tags/tag64.xml><?xml version="1.0" encoding="utf-8"?>
<p:tagLst xmlns:a="http://schemas.openxmlformats.org/drawingml/2006/main" xmlns:r="http://schemas.openxmlformats.org/officeDocument/2006/relationships" xmlns:p="http://schemas.openxmlformats.org/presentationml/2006/main">
  <p:tag name="AS_UNIQUEID" val="761"/>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i*2"/>
  <p:tag name="KSO_WM_UNIT_INDEX" val="2"/>
  <p:tag name="KSO_WM_UNIT_LAYERLEVEL" val="1"/>
  <p:tag name="KSO_WM_UNIT_TYPE" val="i"/>
</p:tagLst>
</file>

<file path=ppt/tags/tag65.xml><?xml version="1.0" encoding="utf-8"?>
<p:tagLst xmlns:a="http://schemas.openxmlformats.org/drawingml/2006/main" xmlns:r="http://schemas.openxmlformats.org/officeDocument/2006/relationships" xmlns:p="http://schemas.openxmlformats.org/presentationml/2006/main">
  <p:tag name="AS_UNIQUEID" val="762"/>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66.xml><?xml version="1.0" encoding="utf-8"?>
<p:tagLst xmlns:a="http://schemas.openxmlformats.org/drawingml/2006/main" xmlns:r="http://schemas.openxmlformats.org/officeDocument/2006/relationships" xmlns:p="http://schemas.openxmlformats.org/presentationml/2006/main">
  <p:tag name="AS_UNIQUEID" val="763"/>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67.xml><?xml version="1.0" encoding="utf-8"?>
<p:tagLst xmlns:a="http://schemas.openxmlformats.org/drawingml/2006/main" xmlns:r="http://schemas.openxmlformats.org/officeDocument/2006/relationships" xmlns:p="http://schemas.openxmlformats.org/presentationml/2006/main">
  <p:tag name="AS_UNIQUEID" val="764"/>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68.xml><?xml version="1.0" encoding="utf-8"?>
<p:tagLst xmlns:a="http://schemas.openxmlformats.org/drawingml/2006/main" xmlns:r="http://schemas.openxmlformats.org/officeDocument/2006/relationships" xmlns:p="http://schemas.openxmlformats.org/presentationml/2006/main">
  <p:tag name="AS_UNIQUEID" val="765"/>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69.xml><?xml version="1.0" encoding="utf-8"?>
<p:tagLst xmlns:a="http://schemas.openxmlformats.org/drawingml/2006/main" xmlns:r="http://schemas.openxmlformats.org/officeDocument/2006/relationships" xmlns:p="http://schemas.openxmlformats.org/presentationml/2006/main">
  <p:tag name="AS_UNIQUEID" val="766"/>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AS_UNIQUEID" val="692"/>
</p:tagLst>
</file>

<file path=ppt/tags/tag70.xml><?xml version="1.0" encoding="utf-8"?>
<p:tagLst xmlns:a="http://schemas.openxmlformats.org/drawingml/2006/main" xmlns:r="http://schemas.openxmlformats.org/officeDocument/2006/relationships" xmlns:p="http://schemas.openxmlformats.org/presentationml/2006/main">
  <p:tag name="AS_UNIQUEID" val="767"/>
  <p:tag name="KSO_WM_BEAUTIFY_FLAG" val="#wm#"/>
  <p:tag name="KSO_WM_SLIDE_BACKGROUND_TYPE" val="leftRight"/>
  <p:tag name="KSO_WM_SLIDE_BK_DARK_LIGHT" val="2"/>
  <p:tag name="KSO_WM_TAG_VERSION" val="1.0"/>
  <p:tag name="KSO_WM_UNIT_COMPATIBLE" val="0"/>
  <p:tag name="KSO_WM_UNIT_DIAGRAM_ISNUMVISUAL" val="0"/>
  <p:tag name="KSO_WM_UNIT_DIAGRAM_ISREFERUNIT" val="0"/>
  <p:tag name="KSO_WM_UNIT_HIGHLIGHT" val="0"/>
  <p:tag name="KSO_WM_UNIT_ID" val="_14**"/>
  <p:tag name="KSO_WM_UNIT_LAYERLEVEL" val="1"/>
</p:tagLst>
</file>

<file path=ppt/tags/tag71.xml><?xml version="1.0" encoding="utf-8"?>
<p:tagLst xmlns:a="http://schemas.openxmlformats.org/drawingml/2006/main" xmlns:r="http://schemas.openxmlformats.org/officeDocument/2006/relationships" xmlns:p="http://schemas.openxmlformats.org/presentationml/2006/main">
  <p:tag name="AS_UNIQUEID" val="783"/>
  <p:tag name="KSO_WM_UNIT_PLACING_PICTURE_USER_VIEWPORT" val="{&quot;height&quot;:1452,&quot;width&quot;:13044.544881889764}"/>
</p:tagLst>
</file>

<file path=ppt/tags/tag72.xml><?xml version="1.0" encoding="utf-8"?>
<p:tagLst xmlns:a="http://schemas.openxmlformats.org/drawingml/2006/main" xmlns:r="http://schemas.openxmlformats.org/officeDocument/2006/relationships" xmlns:p="http://schemas.openxmlformats.org/presentationml/2006/main">
  <p:tag name="AS_UNIQUEID" val="784"/>
</p:tagLst>
</file>

<file path=ppt/tags/tag73.xml><?xml version="1.0" encoding="utf-8"?>
<p:tagLst xmlns:a="http://schemas.openxmlformats.org/drawingml/2006/main" xmlns:r="http://schemas.openxmlformats.org/officeDocument/2006/relationships" xmlns:p="http://schemas.openxmlformats.org/presentationml/2006/main">
  <p:tag name="AS_UNIQUEID" val="785"/>
  <p:tag name="KSO_WM_BEAUTIFY_FLAG" val=""/>
</p:tagLst>
</file>

<file path=ppt/tags/tag74.xml><?xml version="1.0" encoding="utf-8"?>
<p:tagLst xmlns:a="http://schemas.openxmlformats.org/drawingml/2006/main" xmlns:r="http://schemas.openxmlformats.org/officeDocument/2006/relationships" xmlns:p="http://schemas.openxmlformats.org/presentationml/2006/main">
  <p:tag name="AS_UNIQUEID" val="787"/>
  <p:tag name="KSO_WM_UNIT_PLACING_PICTURE_USER_VIEWPORT" val="{&quot;height&quot;:1452,&quot;width&quot;:13044.544881889764}"/>
</p:tagLst>
</file>

<file path=ppt/tags/tag75.xml><?xml version="1.0" encoding="utf-8"?>
<p:tagLst xmlns:a="http://schemas.openxmlformats.org/drawingml/2006/main" xmlns:r="http://schemas.openxmlformats.org/officeDocument/2006/relationships" xmlns:p="http://schemas.openxmlformats.org/presentationml/2006/main">
  <p:tag name="AS_UNIQUEID" val="788"/>
</p:tagLst>
</file>

<file path=ppt/tags/tag76.xml><?xml version="1.0" encoding="utf-8"?>
<p:tagLst xmlns:a="http://schemas.openxmlformats.org/drawingml/2006/main" xmlns:r="http://schemas.openxmlformats.org/officeDocument/2006/relationships" xmlns:p="http://schemas.openxmlformats.org/presentationml/2006/main">
  <p:tag name="AS_UNIQUEID" val="789"/>
</p:tagLst>
</file>

<file path=ppt/tags/tag77.xml><?xml version="1.0" encoding="utf-8"?>
<p:tagLst xmlns:a="http://schemas.openxmlformats.org/drawingml/2006/main" xmlns:r="http://schemas.openxmlformats.org/officeDocument/2006/relationships" xmlns:p="http://schemas.openxmlformats.org/presentationml/2006/main">
  <p:tag name="AS_UNIQUEID" val="790"/>
</p:tagLst>
</file>

<file path=ppt/tags/tag78.xml><?xml version="1.0" encoding="utf-8"?>
<p:tagLst xmlns:a="http://schemas.openxmlformats.org/drawingml/2006/main" xmlns:r="http://schemas.openxmlformats.org/officeDocument/2006/relationships" xmlns:p="http://schemas.openxmlformats.org/presentationml/2006/main">
  <p:tag name="AS_UNIQUEID" val="792"/>
</p:tagLst>
</file>

<file path=ppt/tags/tag79.xml><?xml version="1.0" encoding="utf-8"?>
<p:tagLst xmlns:a="http://schemas.openxmlformats.org/drawingml/2006/main" xmlns:r="http://schemas.openxmlformats.org/officeDocument/2006/relationships" xmlns:p="http://schemas.openxmlformats.org/presentationml/2006/main">
  <p:tag name="AS_UNIQUEID" val="793"/>
</p:tagLst>
</file>

<file path=ppt/tags/tag8.xml><?xml version="1.0" encoding="utf-8"?>
<p:tagLst xmlns:a="http://schemas.openxmlformats.org/drawingml/2006/main" xmlns:r="http://schemas.openxmlformats.org/officeDocument/2006/relationships" xmlns:p="http://schemas.openxmlformats.org/presentationml/2006/main">
  <p:tag name="AS_UNIQUEID" val="693"/>
</p:tagLst>
</file>

<file path=ppt/tags/tag80.xml><?xml version="1.0" encoding="utf-8"?>
<p:tagLst xmlns:a="http://schemas.openxmlformats.org/drawingml/2006/main" xmlns:r="http://schemas.openxmlformats.org/officeDocument/2006/relationships" xmlns:p="http://schemas.openxmlformats.org/presentationml/2006/main">
  <p:tag name="AS_UNIQUEID" val="794"/>
</p:tagLst>
</file>

<file path=ppt/tags/tag81.xml><?xml version="1.0" encoding="utf-8"?>
<p:tagLst xmlns:a="http://schemas.openxmlformats.org/drawingml/2006/main" xmlns:r="http://schemas.openxmlformats.org/officeDocument/2006/relationships" xmlns:p="http://schemas.openxmlformats.org/presentationml/2006/main">
  <p:tag name="AS_UNIQUEID" val="795"/>
  <p:tag name="KSO_WM_UNIT_TABLE_BEAUTIFY" val="smartTable{fd422044-40f2-4f08-9915-ddd863379120}"/>
  <p:tag name="TABLE_ENDDRAG_ORIGIN_RECT" val="885*309"/>
  <p:tag name="TABLE_ENDDRAG_RECT" val="32*199*885*309"/>
</p:tagLst>
</file>

<file path=ppt/tags/tag82.xml><?xml version="1.0" encoding="utf-8"?>
<p:tagLst xmlns:a="http://schemas.openxmlformats.org/drawingml/2006/main" xmlns:r="http://schemas.openxmlformats.org/officeDocument/2006/relationships" xmlns:p="http://schemas.openxmlformats.org/presentationml/2006/main">
  <p:tag name="AS_UNIQUEID" val="797"/>
</p:tagLst>
</file>

<file path=ppt/tags/tag83.xml><?xml version="1.0" encoding="utf-8"?>
<p:tagLst xmlns:a="http://schemas.openxmlformats.org/drawingml/2006/main" xmlns:r="http://schemas.openxmlformats.org/officeDocument/2006/relationships" xmlns:p="http://schemas.openxmlformats.org/presentationml/2006/main">
  <p:tag name="AS_UNIQUEID" val="690"/>
  <p:tag name="KSO_WM_BEAUTIFY_FLAG" val=""/>
</p:tagLst>
</file>

<file path=ppt/tags/tag84.xml><?xml version="1.0" encoding="utf-8"?>
<p:tagLst xmlns:a="http://schemas.openxmlformats.org/drawingml/2006/main" xmlns:r="http://schemas.openxmlformats.org/officeDocument/2006/relationships" xmlns:p="http://schemas.openxmlformats.org/presentationml/2006/main">
  <p:tag name="AS_UNIQUEID" val="689"/>
  <p:tag name="KSO_WM_BEAUTIFY_FLAG" val=""/>
</p:tagLst>
</file>

<file path=ppt/tags/tag85.xml><?xml version="1.0" encoding="utf-8"?>
<p:tagLst xmlns:a="http://schemas.openxmlformats.org/drawingml/2006/main" xmlns:r="http://schemas.openxmlformats.org/officeDocument/2006/relationships" xmlns:p="http://schemas.openxmlformats.org/presentationml/2006/main">
  <p:tag name="AS_UNIQUEID" val="799"/>
</p:tagLst>
</file>

<file path=ppt/tags/tag86.xml><?xml version="1.0" encoding="utf-8"?>
<p:tagLst xmlns:a="http://schemas.openxmlformats.org/drawingml/2006/main" xmlns:r="http://schemas.openxmlformats.org/officeDocument/2006/relationships" xmlns:p="http://schemas.openxmlformats.org/presentationml/2006/main">
  <p:tag name="AS_UNIQUEID" val="801"/>
</p:tagLst>
</file>

<file path=ppt/tags/tag87.xml><?xml version="1.0" encoding="utf-8"?>
<p:tagLst xmlns:a="http://schemas.openxmlformats.org/drawingml/2006/main" xmlns:r="http://schemas.openxmlformats.org/officeDocument/2006/relationships" xmlns:p="http://schemas.openxmlformats.org/presentationml/2006/main">
  <p:tag name="AS_UNIQUEID" val="806"/>
</p:tagLst>
</file>

<file path=ppt/tags/tag88.xml><?xml version="1.0" encoding="utf-8"?>
<p:tagLst xmlns:a="http://schemas.openxmlformats.org/drawingml/2006/main" xmlns:r="http://schemas.openxmlformats.org/officeDocument/2006/relationships" xmlns:p="http://schemas.openxmlformats.org/presentationml/2006/main">
  <p:tag name="AS_UNIQUEID" val="807"/>
</p:tagLst>
</file>

<file path=ppt/tags/tag89.xml><?xml version="1.0" encoding="utf-8"?>
<p:tagLst xmlns:a="http://schemas.openxmlformats.org/drawingml/2006/main" xmlns:r="http://schemas.openxmlformats.org/officeDocument/2006/relationships" xmlns:p="http://schemas.openxmlformats.org/presentationml/2006/main">
  <p:tag name="AS_UNIQUEID" val="850"/>
</p:tagLst>
</file>

<file path=ppt/tags/tag9.xml><?xml version="1.0" encoding="utf-8"?>
<p:tagLst xmlns:a="http://schemas.openxmlformats.org/drawingml/2006/main" xmlns:r="http://schemas.openxmlformats.org/officeDocument/2006/relationships" xmlns:p="http://schemas.openxmlformats.org/presentationml/2006/main">
  <p:tag name="AS_UNIQUEID" val="694"/>
</p:tagLst>
</file>

<file path=ppt/tags/tag90.xml><?xml version="1.0" encoding="utf-8"?>
<p:tagLst xmlns:a="http://schemas.openxmlformats.org/drawingml/2006/main" xmlns:r="http://schemas.openxmlformats.org/officeDocument/2006/relationships" xmlns:p="http://schemas.openxmlformats.org/presentationml/2006/main">
  <p:tag name="AS_UNIQUEID" val="803"/>
</p:tagLst>
</file>

<file path=ppt/tags/tag91.xml><?xml version="1.0" encoding="utf-8"?>
<p:tagLst xmlns:a="http://schemas.openxmlformats.org/drawingml/2006/main" xmlns:r="http://schemas.openxmlformats.org/officeDocument/2006/relationships" xmlns:p="http://schemas.openxmlformats.org/presentationml/2006/main">
  <p:tag name="AS_UNIQUEID" val="804"/>
</p:tagLst>
</file>

<file path=ppt/tags/tag92.xml><?xml version="1.0" encoding="utf-8"?>
<p:tagLst xmlns:a="http://schemas.openxmlformats.org/drawingml/2006/main" xmlns:r="http://schemas.openxmlformats.org/officeDocument/2006/relationships" xmlns:p="http://schemas.openxmlformats.org/presentationml/2006/main">
  <p:tag name="AS_UNIQUEID" val="812"/>
</p:tagLst>
</file>

<file path=ppt/tags/tag93.xml><?xml version="1.0" encoding="utf-8"?>
<p:tagLst xmlns:a="http://schemas.openxmlformats.org/drawingml/2006/main" xmlns:r="http://schemas.openxmlformats.org/officeDocument/2006/relationships" xmlns:p="http://schemas.openxmlformats.org/presentationml/2006/main">
  <p:tag name="AS_UNIQUEID" val="809"/>
</p:tagLst>
</file>

<file path=ppt/tags/tag94.xml><?xml version="1.0" encoding="utf-8"?>
<p:tagLst xmlns:a="http://schemas.openxmlformats.org/drawingml/2006/main" xmlns:r="http://schemas.openxmlformats.org/officeDocument/2006/relationships" xmlns:p="http://schemas.openxmlformats.org/presentationml/2006/main">
  <p:tag name="AS_UNIQUEID" val="810"/>
</p:tagLst>
</file>

<file path=ppt/tags/tag95.xml><?xml version="1.0" encoding="utf-8"?>
<p:tagLst xmlns:a="http://schemas.openxmlformats.org/drawingml/2006/main" xmlns:r="http://schemas.openxmlformats.org/officeDocument/2006/relationships" xmlns:p="http://schemas.openxmlformats.org/presentationml/2006/main">
  <p:tag name="AS_UNIQUEID" val="817"/>
</p:tagLst>
</file>

<file path=ppt/tags/tag96.xml><?xml version="1.0" encoding="utf-8"?>
<p:tagLst xmlns:a="http://schemas.openxmlformats.org/drawingml/2006/main" xmlns:r="http://schemas.openxmlformats.org/officeDocument/2006/relationships" xmlns:p="http://schemas.openxmlformats.org/presentationml/2006/main">
  <p:tag name="AS_UNIQUEID" val="814"/>
</p:tagLst>
</file>

<file path=ppt/tags/tag97.xml><?xml version="1.0" encoding="utf-8"?>
<p:tagLst xmlns:a="http://schemas.openxmlformats.org/drawingml/2006/main" xmlns:r="http://schemas.openxmlformats.org/officeDocument/2006/relationships" xmlns:p="http://schemas.openxmlformats.org/presentationml/2006/main">
  <p:tag name="AS_UNIQUEID" val="815"/>
</p:tagLst>
</file>

<file path=ppt/tags/tag98.xml><?xml version="1.0" encoding="utf-8"?>
<p:tagLst xmlns:a="http://schemas.openxmlformats.org/drawingml/2006/main" xmlns:r="http://schemas.openxmlformats.org/officeDocument/2006/relationships" xmlns:p="http://schemas.openxmlformats.org/presentationml/2006/main">
  <p:tag name="AS_UNIQUEID" val="819"/>
</p:tagLst>
</file>

<file path=ppt/tags/tag99.xml><?xml version="1.0" encoding="utf-8"?>
<p:tagLst xmlns:a="http://schemas.openxmlformats.org/drawingml/2006/main" xmlns:r="http://schemas.openxmlformats.org/officeDocument/2006/relationships" xmlns:p="http://schemas.openxmlformats.org/presentationml/2006/main">
  <p:tag name="AS_UNIQUEID" val="820"/>
</p:tagLst>
</file>

<file path=ppt/theme/theme1.xml><?xml version="1.0" encoding="utf-8"?>
<a:theme xmlns:a="http://schemas.openxmlformats.org/drawingml/2006/main" name="1_Office 主题​​">
  <a:themeElements>
    <a:clrScheme name="自定义 305">
      <a:dk1>
        <a:sysClr val="windowText" lastClr="000000"/>
      </a:dk1>
      <a:lt1>
        <a:sysClr val="window" lastClr="FFFFFF"/>
      </a:lt1>
      <a:dk2>
        <a:srgbClr val="44546A"/>
      </a:dk2>
      <a:lt2>
        <a:srgbClr val="E7E6E6"/>
      </a:lt2>
      <a:accent1>
        <a:srgbClr val="F2D399"/>
      </a:accent1>
      <a:accent2>
        <a:srgbClr val="F2EBDC"/>
      </a:accent2>
      <a:accent3>
        <a:srgbClr val="F2D399"/>
      </a:accent3>
      <a:accent4>
        <a:srgbClr val="F2EBDC"/>
      </a:accent4>
      <a:accent5>
        <a:srgbClr val="F2D399"/>
      </a:accent5>
      <a:accent6>
        <a:srgbClr val="F2EBDC"/>
      </a:accent6>
      <a:hlink>
        <a:srgbClr val="0563C1"/>
      </a:hlink>
      <a:folHlink>
        <a:srgbClr val="954F72"/>
      </a:folHlink>
    </a:clrScheme>
    <a:fontScheme name="Office">
      <a:majorFont>
        <a:latin typeface="等线 Light"/>
        <a:ea typeface="等线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等线"/>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1306</Words>
  <Application>Microsoft Office PowerPoint</Application>
  <PresentationFormat>宽屏</PresentationFormat>
  <Paragraphs>66</Paragraphs>
  <Slides>20</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汉仪颜楷简</vt:lpstr>
      <vt:lpstr>Arial</vt:lpstr>
      <vt:lpstr>等线</vt:lpstr>
      <vt:lpstr>等线 Light</vt:lpstr>
      <vt:lpstr>黑体</vt:lpstr>
      <vt:lpstr>华文楷体</vt:lpstr>
      <vt:lpstr>楷体</vt:lpstr>
      <vt:lpstr>微软雅黑</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学习任务三：张弛贵有度，物象控节奏</vt:lpstr>
      <vt:lpstr>学习任务三：张弛贵有度，物象控节奏</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振 群</dc:creator>
  <cp:lastModifiedBy>振 群</cp:lastModifiedBy>
  <cp:revision>2</cp:revision>
  <dcterms:created xsi:type="dcterms:W3CDTF">2023-10-05T06:20:01Z</dcterms:created>
  <dcterms:modified xsi:type="dcterms:W3CDTF">2023-10-05T06:20:53Z</dcterms:modified>
</cp:coreProperties>
</file>