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6.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306" r:id="rId2"/>
    <p:sldId id="256" r:id="rId3"/>
    <p:sldId id="257" r:id="rId4"/>
    <p:sldId id="1010" r:id="rId5"/>
    <p:sldId id="1011" r:id="rId6"/>
    <p:sldId id="1012" r:id="rId7"/>
    <p:sldId id="1013" r:id="rId8"/>
    <p:sldId id="1014" r:id="rId9"/>
    <p:sldId id="1015" r:id="rId10"/>
    <p:sldId id="1016" r:id="rId11"/>
    <p:sldId id="1017" r:id="rId12"/>
    <p:sldId id="1018" r:id="rId13"/>
    <p:sldId id="1019" r:id="rId14"/>
    <p:sldId id="1020" r:id="rId15"/>
    <p:sldId id="1021" r:id="rId16"/>
    <p:sldId id="1022" r:id="rId17"/>
    <p:sldId id="1023" r:id="rId18"/>
    <p:sldId id="1024" r:id="rId19"/>
    <p:sldId id="1025" r:id="rId20"/>
    <p:sldId id="1026" r:id="rId21"/>
    <p:sldId id="1027" r:id="rId22"/>
    <p:sldId id="1028" r:id="rId23"/>
    <p:sldId id="1029" r:id="rId24"/>
    <p:sldId id="1030" r:id="rId25"/>
    <p:sldId id="1031" r:id="rId26"/>
    <p:sldId id="1032" r:id="rId27"/>
    <p:sldId id="1033" r:id="rId28"/>
    <p:sldId id="1034" r:id="rId29"/>
    <p:sldId id="1035" r:id="rId30"/>
    <p:sldId id="1036" r:id="rId31"/>
    <p:sldId id="1037" r:id="rId32"/>
    <p:sldId id="1038" r:id="rId33"/>
    <p:sldId id="1039" r:id="rId34"/>
    <p:sldId id="1040" r:id="rId35"/>
    <p:sldId id="1041" r:id="rId36"/>
    <p:sldId id="1042" r:id="rId37"/>
    <p:sldId id="1043" r:id="rId38"/>
    <p:sldId id="1044" r:id="rId39"/>
    <p:sldId id="1045" r:id="rId40"/>
    <p:sldId id="1046" r:id="rId41"/>
    <p:sldId id="1047" r:id="rId42"/>
    <p:sldId id="1048" r:id="rId43"/>
    <p:sldId id="1049" r:id="rId44"/>
    <p:sldId id="1050" r:id="rId45"/>
    <p:sldId id="1051" r:id="rId46"/>
    <p:sldId id="1052" r:id="rId47"/>
    <p:sldId id="1055" r:id="rId48"/>
    <p:sldId id="1053" r:id="rId49"/>
    <p:sldId id="1054" r:id="rId50"/>
    <p:sldId id="1056" r:id="rId51"/>
    <p:sldId id="1057" r:id="rId52"/>
    <p:sldId id="1058" r:id="rId53"/>
    <p:sldId id="1059" r:id="rId54"/>
    <p:sldId id="1060" r:id="rId55"/>
    <p:sldId id="1061" r:id="rId56"/>
    <p:sldId id="1062" r:id="rId57"/>
    <p:sldId id="1063" r:id="rId58"/>
    <p:sldId id="1064" r:id="rId59"/>
    <p:sldId id="1065" r:id="rId60"/>
    <p:sldId id="1066" r:id="rId61"/>
    <p:sldId id="262" r:id="rId62"/>
  </p:sldIdLst>
  <p:sldSz cx="12192000" cy="6858000"/>
  <p:notesSz cx="7104063" cy="10234613"/>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课标第一网" initials="xkb1.com" lastIdx="0" clrIdx="0"/>
  <p:cmAuthor id="1" name="Sky123.Org" initials="S"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03" autoAdjust="0"/>
  </p:normalViewPr>
  <p:slideViewPr>
    <p:cSldViewPr snapToGrid="0" showGuides="1">
      <p:cViewPr varScale="1">
        <p:scale>
          <a:sx n="85" d="100"/>
          <a:sy n="85" d="100"/>
        </p:scale>
        <p:origin x="726" y="78"/>
      </p:cViewPr>
      <p:guideLst>
        <p:guide orient="horz" pos="2159"/>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heme" Target="../theme/theme2.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4024313" y="0"/>
            <a:ext cx="3078162" cy="512763"/>
          </a:xfrm>
          <a:prstGeom prst="rect">
            <a:avLst/>
          </a:prstGeom>
        </p:spPr>
        <p:txBody>
          <a:bodyPr vert="horz" lIns="91440" tIns="45720" rIns="91440" bIns="45720" rtlCol="0"/>
          <a:lstStyle>
            <a:lvl1pPr algn="r">
              <a:defRPr sz="1200"/>
            </a:lvl1pPr>
          </a:lstStyle>
          <a:p>
            <a:fld id="{EEFB2138-EB36-4F97-A09C-2F37E72737C2}" type="datetimeFigureOut">
              <a:rPr lang="zh-CN" altLang="en-US" smtClean="0"/>
              <a:t>2023/10/10</a:t>
            </a:fld>
            <a:endParaRPr lang="zh-CN" altLang="en-US"/>
          </a:p>
        </p:txBody>
      </p:sp>
      <p:sp>
        <p:nvSpPr>
          <p:cNvPr id="4" name="幻灯片图像占位符 3"/>
          <p:cNvSpPr>
            <a:spLocks noGrp="1" noRot="1" noChangeAspect="1"/>
          </p:cNvSpPr>
          <p:nvPr>
            <p:ph type="sldImg" idx="2"/>
            <p:custDataLst>
              <p:tags r:id="rId4"/>
            </p:custDataLst>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4024313" y="9721850"/>
            <a:ext cx="3078162" cy="512763"/>
          </a:xfrm>
          <a:prstGeom prst="rect">
            <a:avLst/>
          </a:prstGeom>
        </p:spPr>
        <p:txBody>
          <a:bodyPr vert="horz" lIns="91440" tIns="45720" rIns="91440" bIns="45720" rtlCol="0" anchor="b"/>
          <a:lstStyle>
            <a:lvl1pPr algn="r">
              <a:defRPr sz="1200"/>
            </a:lvl1pPr>
          </a:lstStyle>
          <a:p>
            <a:fld id="{04A05014-BF71-4578-9AB3-96CCD0BCCD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5" Type="http://schemas.openxmlformats.org/officeDocument/2006/relationships/slide" Target="../slides/slide6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04A05014-BF71-4578-9AB3-96CCD0BCCD1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04A05014-BF71-4578-9AB3-96CCD0BCCD1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04A05014-BF71-4578-9AB3-96CCD0BCCD1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04A05014-BF71-4578-9AB3-96CCD0BCCD10}" type="slidenum">
              <a:rPr lang="zh-CN" altLang="en-US" smtClean="0"/>
              <a:t>61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12800" y="6245225"/>
            <a:ext cx="2641600" cy="476250"/>
          </a:xfrm>
        </p:spPr>
        <p:txBody>
          <a:bodyPr/>
          <a:lstStyle/>
          <a:p>
            <a:pPr lvl="0"/>
            <a:fld id="{BB962C8B-B14F-4D97-AF65-F5344CB8AC3E}" type="datetime1">
              <a:rPr lang="zh-CN" altLang="en-US"/>
              <a:t>2023/10/10</a:t>
            </a:fld>
            <a:endParaRPr lang="zh-CN" altLang="en-US">
              <a:latin typeface="Arial" panose="020B0604020202020204" pitchFamily="34" charset="0"/>
            </a:endParaRPr>
          </a:p>
        </p:txBody>
      </p:sp>
      <p:sp>
        <p:nvSpPr>
          <p:cNvPr id="3" name="页脚占位符 2"/>
          <p:cNvSpPr>
            <a:spLocks noGrp="1"/>
          </p:cNvSpPr>
          <p:nvPr>
            <p:ph type="ftr" sz="quarter" idx="11"/>
            <p:custDataLst>
              <p:tags r:id="rId2"/>
            </p:custDataLst>
          </p:nvPr>
        </p:nvSpPr>
        <p:spPr>
          <a:xfrm>
            <a:off x="4165600" y="6245225"/>
            <a:ext cx="3860800" cy="476250"/>
          </a:xfrm>
        </p:spPr>
        <p:txBody>
          <a:bodyPr/>
          <a:lstStyle/>
          <a:p>
            <a:pPr lvl="0"/>
            <a:endParaRPr lang="zh-CN" altLang="en-US"/>
          </a:p>
        </p:txBody>
      </p:sp>
      <p:sp>
        <p:nvSpPr>
          <p:cNvPr id="4" name="灯片编号占位符 3"/>
          <p:cNvSpPr>
            <a:spLocks noGrp="1"/>
          </p:cNvSpPr>
          <p:nvPr>
            <p:ph type="sldNum" sz="quarter" idx="12"/>
            <p:custDataLst>
              <p:tags r:id="rId3"/>
            </p:custDataLst>
          </p:nvPr>
        </p:nvSpPr>
        <p:spPr>
          <a:xfrm>
            <a:off x="8737600" y="6245225"/>
            <a:ext cx="2641600" cy="476250"/>
          </a:xfrm>
        </p:spPr>
        <p:txBody>
          <a:bodyPr/>
          <a:lstStyle/>
          <a:p>
            <a:pPr lvl="0"/>
            <a:fld id="{9A0DB2DC-4C9A-4742-B13C-FB6460FD3503}"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idx="1"/>
            <p:custDataLst>
              <p:tags r:id="rId2"/>
            </p:custDataLst>
          </p:nvPr>
        </p:nvSpPr>
        <p:spPr>
          <a:xfrm>
            <a:off x="609600" y="1600200"/>
            <a:ext cx="10972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09600" y="6245225"/>
            <a:ext cx="2844800" cy="476250"/>
          </a:xfrm>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p>
            <a:r>
              <a:rPr lang="zh-CN" altLang="en-US"/>
              <a:t>单击此处编辑母版标题样式</a:t>
            </a:r>
          </a:p>
        </p:txBody>
      </p:sp>
      <p:sp>
        <p:nvSpPr>
          <p:cNvPr id="3" name="文本占位符 2"/>
          <p:cNvSpPr>
            <a:spLocks noGrp="1"/>
          </p:cNvSpPr>
          <p:nvPr>
            <p:ph type="body" sz="half" idx="1"/>
            <p:custDataLst>
              <p:tags r:id="rId2"/>
            </p:custDataLst>
          </p:nvPr>
        </p:nvSpPr>
        <p:spPr>
          <a:xfrm>
            <a:off x="609600" y="1600200"/>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97600" y="1600200"/>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a:xfrm>
            <a:off x="838200" y="6356350"/>
            <a:ext cx="27432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custDataLst>
              <p:tags r:id="rId5"/>
            </p:custDataLst>
          </p:nvPr>
        </p:nvSpPr>
        <p:spPr>
          <a:xfrm>
            <a:off x="4038600" y="6356350"/>
            <a:ext cx="41148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custDataLst>
              <p:tags r:id="rId6"/>
            </p:custDataLst>
          </p:nvPr>
        </p:nvSpPr>
        <p:spPr>
          <a:xfrm>
            <a:off x="8610600" y="6356350"/>
            <a:ext cx="2743200" cy="365125"/>
          </a:xfrm>
        </p:spPr>
        <p:txBody>
          <a:bodyPr/>
          <a:lstStyle/>
          <a:p>
            <a:pPr lvl="0" eaLnBrk="1" hangingPunct="1">
              <a:buNone/>
            </a:pPr>
            <a:fld id="{9A0DB2DC-4C9A-4742-B13C-FB6460FD3503}" type="slidenum">
              <a:rPr lang="en-US" altLang="zh-CN">
                <a:latin typeface="Arial" panose="020B0604020202020204" pitchFamily="34" charset="0"/>
              </a:rPr>
              <a:t>‹#›</a:t>
            </a:fld>
            <a:endParaRPr lang="en-US" altLang="zh-CN">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001981" y="309707"/>
            <a:ext cx="10515600" cy="493857"/>
          </a:xfrm>
        </p:spPr>
        <p:txBody>
          <a:bodyPr>
            <a:normAutofit/>
          </a:bodyPr>
          <a:lstStyle>
            <a:lvl1pPr>
              <a:defRPr sz="2800" b="1">
                <a:solidFill>
                  <a:srgbClr val="D48B16"/>
                </a:solidFill>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t>2023/10/10</a:t>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a:xfrm>
            <a:off x="609600" y="6245225"/>
            <a:ext cx="2844800" cy="476250"/>
          </a:xfrm>
        </p:spPr>
        <p:txBody>
          <a:bodyPr/>
          <a:lstStyle/>
          <a:p>
            <a:pPr lvl="0"/>
            <a:fld id="{BB962C8B-B14F-4D97-AF65-F5344CB8AC3E}" type="datetime1">
              <a:rPr lang="zh-CN" altLang="en-US">
                <a:latin typeface="Arial" panose="020B0604020202020204" pitchFamily="34" charset="0"/>
              </a:rPr>
              <a:t>2023/10/10</a:t>
            </a:fld>
            <a:endParaRPr lang="zh-CN" altLang="en-US">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p:spPr>
      </p:pic>
      <p:pic>
        <p:nvPicPr>
          <p:cNvPr id="3" name="图片 2"/>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84201" y="314324"/>
            <a:ext cx="701674" cy="701674"/>
          </a:xfrm>
          <a:prstGeom prst="rect">
            <a:avLst/>
          </a:prstGeom>
        </p:spPr>
      </p:pic>
      <p:sp>
        <p:nvSpPr>
          <p:cNvPr id="5" name="文本占位符 4"/>
          <p:cNvSpPr>
            <a:spLocks noGrp="1"/>
          </p:cNvSpPr>
          <p:nvPr>
            <p:ph type="body" sz="quarter" idx="10"/>
            <p:custDataLst>
              <p:tags r:id="rId3"/>
            </p:custDataLst>
          </p:nvPr>
        </p:nvSpPr>
        <p:spPr>
          <a:xfrm>
            <a:off x="1285875" y="419099"/>
            <a:ext cx="6134100" cy="492124"/>
          </a:xfrm>
          <a:prstGeom prst="rect">
            <a:avLst/>
          </a:prstGeom>
        </p:spPr>
        <p:txBody>
          <a:bodyPr/>
          <a:lstStyle>
            <a:lvl1pPr marL="0" indent="0">
              <a:buNone/>
              <a:defRPr b="1">
                <a:solidFill>
                  <a:srgbClr val="B5241F"/>
                </a:solidFill>
                <a:latin typeface="宋体" panose="02010600030101010101" pitchFamily="2" charset="-122"/>
                <a:ea typeface="宋体" panose="02010600030101010101" pitchFamily="2" charset="-122"/>
              </a:defRPr>
            </a:lvl1pPr>
            <a:lvl2pPr marL="457200" indent="0">
              <a:buNone/>
              <a:defRPr/>
            </a:lvl2pPr>
          </a:lstStyle>
          <a:p>
            <a:pPr lvl="0"/>
            <a:r>
              <a:rPr lang="zh-CN" altLang="en-US"/>
              <a:t>单击此处编辑母版文本样式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10"/>
            </p:custDataLst>
          </p:nvPr>
        </p:nvPicPr>
        <p:blipFill>
          <a:blip r:embed="rId12"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8.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9.xml"/></Relationships>
</file>

<file path=ppt/slides/_rels/slide10.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3.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image" Target="../media/image5.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slideLayout" Target="../slideLayouts/slideLayout1.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s/_rels/slide13.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5.png"/><Relationship Id="rId4" Type="http://schemas.openxmlformats.org/officeDocument/2006/relationships/tags" Target="../tags/tag115.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notesSlide" Target="../notesSlides/notesSlide4.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5.png"/><Relationship Id="rId4" Type="http://schemas.openxmlformats.org/officeDocument/2006/relationships/tags" Target="../tags/tag136.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5.png"/><Relationship Id="rId5" Type="http://schemas.openxmlformats.org/officeDocument/2006/relationships/tags" Target="../tags/tag145.xml"/><Relationship Id="rId10" Type="http://schemas.openxmlformats.org/officeDocument/2006/relationships/notesSlide" Target="../notesSlides/notesSlide5.xml"/><Relationship Id="rId4" Type="http://schemas.openxmlformats.org/officeDocument/2006/relationships/tags" Target="../tags/tag144.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5.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slideLayout" Target="../slideLayouts/slideLayout2.xml"/><Relationship Id="rId5" Type="http://schemas.openxmlformats.org/officeDocument/2006/relationships/tags" Target="../tags/tag15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s>
</file>

<file path=ppt/slides/_rels/slide18.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slideLayout" Target="../slideLayouts/slideLayout2.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5.xml"/><Relationship Id="rId7"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5.xml"/><Relationship Id="rId7" Type="http://schemas.openxmlformats.org/officeDocument/2006/relationships/slideLayout" Target="../slideLayouts/slideLayout1.xml"/><Relationship Id="rId12" Type="http://schemas.openxmlformats.org/officeDocument/2006/relationships/image" Target="../media/image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8.png"/><Relationship Id="rId5" Type="http://schemas.openxmlformats.org/officeDocument/2006/relationships/tags" Target="../tags/tag47.xml"/><Relationship Id="rId10" Type="http://schemas.openxmlformats.org/officeDocument/2006/relationships/image" Target="../media/image7.png"/><Relationship Id="rId4" Type="http://schemas.openxmlformats.org/officeDocument/2006/relationships/tags" Target="../tags/tag46.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tags" Target="../tags/tag190.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5" Type="http://schemas.openxmlformats.org/officeDocument/2006/relationships/image" Target="../media/image5.png"/><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5.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s/_rels/slide22.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10" Type="http://schemas.openxmlformats.org/officeDocument/2006/relationships/image" Target="../media/image5.png"/><Relationship Id="rId4" Type="http://schemas.openxmlformats.org/officeDocument/2006/relationships/tags" Target="../tags/tag206.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5.png"/><Relationship Id="rId5" Type="http://schemas.openxmlformats.org/officeDocument/2006/relationships/tags" Target="../tags/tag215.xml"/><Relationship Id="rId10" Type="http://schemas.openxmlformats.org/officeDocument/2006/relationships/slideLayout" Target="../slideLayouts/slideLayout2.xml"/><Relationship Id="rId4" Type="http://schemas.openxmlformats.org/officeDocument/2006/relationships/tags" Target="../tags/tag214.xml"/><Relationship Id="rId9" Type="http://schemas.openxmlformats.org/officeDocument/2006/relationships/tags" Target="../tags/tag219.xml"/></Relationships>
</file>

<file path=ppt/slides/_rels/slide24.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image" Target="../media/image5.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2.xml"/><Relationship Id="rId5" Type="http://schemas.openxmlformats.org/officeDocument/2006/relationships/tags" Target="../tags/tag224.xml"/><Relationship Id="rId4" Type="http://schemas.openxmlformats.org/officeDocument/2006/relationships/tags" Target="../tags/tag223.xml"/></Relationships>
</file>

<file path=ppt/slides/_rels/slide25.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2" Type="http://schemas.openxmlformats.org/officeDocument/2006/relationships/tags" Target="../tags/tag226.xml"/><Relationship Id="rId16" Type="http://schemas.openxmlformats.org/officeDocument/2006/relationships/image" Target="../media/image5.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Layout" Target="../slideLayouts/slideLayout1.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s>
</file>

<file path=ppt/slides/_rels/slide26.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5.png"/><Relationship Id="rId5" Type="http://schemas.openxmlformats.org/officeDocument/2006/relationships/slideLayout" Target="../slideLayouts/slideLayout1.xml"/><Relationship Id="rId4" Type="http://schemas.openxmlformats.org/officeDocument/2006/relationships/tags" Target="../tags/tag242.xml"/></Relationships>
</file>

<file path=ppt/slides/_rels/slide27.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slideLayout" Target="../slideLayouts/slideLayout1.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tags" Target="../tags/tag254.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5.pn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1.xml"/><Relationship Id="rId5" Type="http://schemas.openxmlformats.org/officeDocument/2006/relationships/tags" Target="../tags/tag259.xml"/><Relationship Id="rId4" Type="http://schemas.openxmlformats.org/officeDocument/2006/relationships/tags" Target="../tags/tag25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notesSlide" Target="../notesSlides/notesSlide3.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1.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10.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image" Target="../media/image5.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30.xml.rels><?xml version="1.0" encoding="UTF-8" standalone="yes"?>
<Relationships xmlns="http://schemas.openxmlformats.org/package/2006/relationships"><Relationship Id="rId8" Type="http://schemas.openxmlformats.org/officeDocument/2006/relationships/tags" Target="../tags/tag274.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10" Type="http://schemas.openxmlformats.org/officeDocument/2006/relationships/image" Target="../media/image5.png"/><Relationship Id="rId4" Type="http://schemas.openxmlformats.org/officeDocument/2006/relationships/tags" Target="../tags/tag270.xml"/><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image" Target="../media/image5.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Layout" Target="../slideLayouts/slideLayout1.xml"/><Relationship Id="rId5" Type="http://schemas.openxmlformats.org/officeDocument/2006/relationships/tags" Target="../tags/tag279.xml"/><Relationship Id="rId4" Type="http://schemas.openxmlformats.org/officeDocument/2006/relationships/tags" Target="../tags/tag278.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89.xml"/><Relationship Id="rId7" Type="http://schemas.openxmlformats.org/officeDocument/2006/relationships/slideLayout" Target="../slideLayouts/slideLayout1.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s>
</file>

<file path=ppt/slides/_rels/slide34.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media/image5.png"/><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slideLayout" Target="../slideLayouts/slideLayout1.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0" Type="http://schemas.openxmlformats.org/officeDocument/2006/relationships/tags" Target="../tags/tag305.xml"/><Relationship Id="rId4" Type="http://schemas.openxmlformats.org/officeDocument/2006/relationships/tags" Target="../tags/tag299.xml"/><Relationship Id="rId9" Type="http://schemas.openxmlformats.org/officeDocument/2006/relationships/tags" Target="../tags/tag304.xml"/></Relationships>
</file>

<file path=ppt/slides/_rels/slide36.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5.png"/><Relationship Id="rId4" Type="http://schemas.openxmlformats.org/officeDocument/2006/relationships/tags" Target="../tags/tag310.xml"/><Relationship Id="rId9"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1.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5.xml"/><Relationship Id="rId1" Type="http://schemas.openxmlformats.org/officeDocument/2006/relationships/tags" Target="../tags/tag324.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image" Target="../media/image5.png"/><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slideLayout" Target="../slideLayouts/slideLayout1.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5" Type="http://schemas.openxmlformats.org/officeDocument/2006/relationships/tags" Target="../tags/tag335.xml"/><Relationship Id="rId10" Type="http://schemas.openxmlformats.org/officeDocument/2006/relationships/tags" Target="../tags/tag340.xml"/><Relationship Id="rId4" Type="http://schemas.openxmlformats.org/officeDocument/2006/relationships/tags" Target="../tags/tag334.xml"/><Relationship Id="rId9" Type="http://schemas.openxmlformats.org/officeDocument/2006/relationships/tags" Target="../tags/tag339.xml"/></Relationships>
</file>

<file path=ppt/slides/_rels/slide44.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image" Target="../media/image5.png"/><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slideLayout" Target="../slideLayouts/slideLayout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0" Type="http://schemas.openxmlformats.org/officeDocument/2006/relationships/tags" Target="../tags/tag354.xml"/><Relationship Id="rId4" Type="http://schemas.openxmlformats.org/officeDocument/2006/relationships/tags" Target="../tags/tag348.xml"/><Relationship Id="rId9" Type="http://schemas.openxmlformats.org/officeDocument/2006/relationships/tags" Target="../tags/tag353.xml"/></Relationships>
</file>

<file path=ppt/slides/_rels/slide46.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tags" Target="../tags/tag367.xml"/><Relationship Id="rId7" Type="http://schemas.openxmlformats.org/officeDocument/2006/relationships/image" Target="../media/image14.png"/><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image" Target="../media/image5.png"/><Relationship Id="rId5" Type="http://schemas.openxmlformats.org/officeDocument/2006/relationships/slideLayout" Target="../slideLayouts/slideLayout1.xml"/><Relationship Id="rId4" Type="http://schemas.openxmlformats.org/officeDocument/2006/relationships/tags" Target="../tags/tag368.xml"/></Relationships>
</file>

<file path=ppt/slides/_rels/slide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image" Target="../media/image5.png"/><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audio" Target="../media/audio1.wav"/><Relationship Id="rId5" Type="http://schemas.openxmlformats.org/officeDocument/2006/relationships/slideLayout" Target="../slideLayouts/slideLayout3.xml"/><Relationship Id="rId4" Type="http://schemas.openxmlformats.org/officeDocument/2006/relationships/tags" Target="../tags/tag402.xml"/></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9.png"/><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image" Target="../media/image8.pn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image" Target="../media/image7.png"/><Relationship Id="rId5" Type="http://schemas.openxmlformats.org/officeDocument/2006/relationships/tags" Target="../tags/tag407.xml"/><Relationship Id="rId10" Type="http://schemas.openxmlformats.org/officeDocument/2006/relationships/image" Target="../media/image5.png"/><Relationship Id="rId4" Type="http://schemas.openxmlformats.org/officeDocument/2006/relationships/tags" Target="../tags/tag406.xml"/><Relationship Id="rId9" Type="http://schemas.openxmlformats.org/officeDocument/2006/relationships/notesSlide" Target="../notesSlides/notesSlide6.xml"/><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2.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5.png"/><Relationship Id="rId5" Type="http://schemas.openxmlformats.org/officeDocument/2006/relationships/audio" Target="../media/audio2.wav"/><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5.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7"/>
          <a:stretch>
            <a:fillRect/>
          </a:stretch>
        </p:blipFill>
        <p:spPr>
          <a:xfrm>
            <a:off x="238760" y="222250"/>
            <a:ext cx="11715115" cy="6412865"/>
          </a:xfrm>
          <a:prstGeom prst="rect">
            <a:avLst/>
          </a:prstGeom>
        </p:spPr>
      </p:pic>
      <p:pic>
        <p:nvPicPr>
          <p:cNvPr id="2" name="图片 1"/>
          <p:cNvPicPr>
            <a:picLocks noChangeAspect="1"/>
          </p:cNvPicPr>
          <p:nvPr>
            <p:custDataLst>
              <p:tags r:id="rId2"/>
            </p:custDataLst>
          </p:nvPr>
        </p:nvPicPr>
        <p:blipFill>
          <a:blip r:embed="rId8"/>
          <a:stretch>
            <a:fillRect/>
          </a:stretch>
        </p:blipFill>
        <p:spPr>
          <a:xfrm>
            <a:off x="490220" y="567055"/>
            <a:ext cx="660400" cy="442595"/>
          </a:xfrm>
          <a:prstGeom prst="rect">
            <a:avLst/>
          </a:prstGeom>
        </p:spPr>
      </p:pic>
      <p:sp>
        <p:nvSpPr>
          <p:cNvPr id="3" name="文本框 2"/>
          <p:cNvSpPr txBox="1"/>
          <p:nvPr>
            <p:custDataLst>
              <p:tags r:id="rId3"/>
            </p:custDataLst>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导入</a:t>
            </a:r>
          </a:p>
        </p:txBody>
      </p:sp>
      <p:sp>
        <p:nvSpPr>
          <p:cNvPr id="5122" name="矩形 5121"/>
          <p:cNvSpPr/>
          <p:nvPr>
            <p:custDataLst>
              <p:tags r:id="rId4"/>
            </p:custDataLst>
          </p:nvPr>
        </p:nvSpPr>
        <p:spPr>
          <a:xfrm>
            <a:off x="428625" y="935355"/>
            <a:ext cx="11462385" cy="5631180"/>
          </a:xfrm>
          <a:prstGeom prst="rect">
            <a:avLst/>
          </a:prstGeom>
          <a:noFill/>
          <a:ln w="9525">
            <a:noFill/>
          </a:ln>
        </p:spPr>
        <p:txBody>
          <a:bodyPr wrap="square">
            <a:spAutoFit/>
          </a:bodyPr>
          <a:lstStyle/>
          <a:p>
            <a:pPr>
              <a:lnSpc>
                <a:spcPct val="150000"/>
              </a:lnSpc>
              <a:buNone/>
            </a:pP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sym typeface="+mn-ea"/>
              </a:rPr>
              <a:t>清代邹弢（tāo）的《三借庐笔谈》中，记载了这样一个“怪人”：</a:t>
            </a:r>
          </a:p>
          <a:p>
            <a:pPr>
              <a:lnSpc>
                <a:spcPct val="150000"/>
              </a:lnSpc>
              <a:buNone/>
            </a:pP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此人家里穷得叮当响，他典当了所有破旧衣物，置办茶水摆在路边，供过往行人歇脚、解渴，但他不收一分钱，只要求每个歇脚的人给他讲个新奇的故事。</a:t>
            </a:r>
          </a:p>
          <a:p>
            <a:pPr>
              <a:lnSpc>
                <a:spcPct val="150000"/>
              </a:lnSpc>
              <a:buNone/>
            </a:pP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原来此人是在搜集写作素材。他遵照一位驼背老人说的“甜、酸、苦、辣”四个字去做。“甜”就是嘴巴甜，对人和气，男女老少都能接近；“酸”指心肠酸，故事里的人伤心，他就跟着落泪；“苦”指写作吃苦，不管条件多么艰难，都要坚持不懈；“辣”指文字有锋芒，尖锐泼辣，能警世醒人。他白天听，晚上伏案写作，终于创作了《聊斋志异》。这个“怪人”就是清初著名文学家蒲松龄。</a:t>
            </a:r>
          </a:p>
          <a:p>
            <a:pPr>
              <a:lnSpc>
                <a:spcPct val="150000"/>
              </a:lnSpc>
              <a:buNone/>
            </a:pP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今天我们就来学习他的代表作之一的《促织》，一起品味蒲松龄笔下的“甜、酸、苦、辣”。</a:t>
            </a:r>
            <a:r>
              <a:rPr lang="zh-CN" altLang="en-US" sz="2400">
                <a:latin typeface="Arial" panose="020B0604020202020204" pitchFamily="34" charset="0"/>
                <a:ea typeface="隶书" panose="02010509060101010101" pitchFamily="1" charset="-122"/>
                <a:sym typeface="+mn-ea"/>
              </a:rPr>
              <a:t>           </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500"/>
                                        <p:tgtEl>
                                          <p:spTgt spid="3"/>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5000" fill="hold"/>
                                        <p:tgtEl>
                                          <p:spTgt spid="5122"/>
                                        </p:tgtEl>
                                        <p:attrNameLst>
                                          <p:attrName>ppt_w</p:attrName>
                                        </p:attrNameLst>
                                      </p:cBhvr>
                                      <p:tavLst>
                                        <p:tav tm="0">
                                          <p:val>
                                            <p:fltVal val="0"/>
                                          </p:val>
                                        </p:tav>
                                        <p:tav tm="100000">
                                          <p:val>
                                            <p:strVal val="#ppt_w"/>
                                          </p:val>
                                        </p:tav>
                                      </p:tavLst>
                                    </p:anim>
                                    <p:anim calcmode="lin" valueType="num">
                                      <p:cBhvr>
                                        <p:cTn id="20" dur="50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pic>
        <p:nvPicPr>
          <p:cNvPr id="16391" name="图片 16390"/>
          <p:cNvPicPr>
            <a:picLocks noChangeAspect="1"/>
          </p:cNvPicPr>
          <p:nvPr>
            <p:custDataLst>
              <p:tags r:id="rId2"/>
            </p:custDataLst>
          </p:nvPr>
        </p:nvPicPr>
        <p:blipFill>
          <a:blip r:embed="rId7"/>
          <a:stretch>
            <a:fillRect/>
          </a:stretch>
        </p:blipFill>
        <p:spPr>
          <a:xfrm>
            <a:off x="8154035" y="1103630"/>
            <a:ext cx="2169160" cy="1707515"/>
          </a:xfrm>
          <a:prstGeom prst="rect">
            <a:avLst/>
          </a:prstGeom>
          <a:noFill/>
          <a:ln w="9525">
            <a:noFill/>
          </a:ln>
        </p:spPr>
      </p:pic>
      <p:sp>
        <p:nvSpPr>
          <p:cNvPr id="10242" name="文本框 16387"/>
          <p:cNvSpPr txBox="1"/>
          <p:nvPr>
            <p:custDataLst>
              <p:tags r:id="rId3"/>
            </p:custDataLst>
          </p:nvPr>
        </p:nvSpPr>
        <p:spPr>
          <a:xfrm>
            <a:off x="1219835" y="2492375"/>
            <a:ext cx="9929495" cy="3107690"/>
          </a:xfrm>
          <a:prstGeom prst="rect">
            <a:avLst/>
          </a:prstGeom>
          <a:noFill/>
          <a:ln w="9525">
            <a:noFill/>
          </a:ln>
        </p:spPr>
        <p:txBody>
          <a:bodyPr wrap="square" anchor="t" anchorCtr="0">
            <a:spAutoFit/>
          </a:bodyPr>
          <a:lstStyle/>
          <a:p>
            <a:pPr>
              <a:spcBef>
                <a:spcPct val="50000"/>
              </a:spcBef>
            </a:pPr>
            <a:r>
              <a:rPr lang="en-US" altLang="zh-CN">
                <a:latin typeface="Arial" panose="020B0604020202020204" pitchFamily="34" charset="0"/>
                <a:ea typeface="宋体" panose="02010600030101010101" pitchFamily="2" charset="-122"/>
              </a:rPr>
              <a:t>     </a:t>
            </a:r>
            <a:r>
              <a:rPr lang="en-US" altLang="zh-CN">
                <a:solidFill>
                  <a:srgbClr val="C00000"/>
                </a:solidFill>
                <a:latin typeface="Arial" panose="020B0604020202020204" pitchFamily="34" charset="0"/>
                <a:ea typeface="宋体" panose="02010600030101010101" pitchFamily="2" charset="-122"/>
              </a:rPr>
              <a:t> </a:t>
            </a:r>
            <a:r>
              <a:rPr lang="en-US" altLang="zh-CN" b="1">
                <a:solidFill>
                  <a:srgbClr val="C00000"/>
                </a:solidFill>
                <a:latin typeface="楷体" panose="02010609060101010101" charset="-122"/>
                <a:ea typeface="楷体" panose="02010609060101010101" charset="-122"/>
                <a:cs typeface="楷体" panose="02010609060101010101" charset="-122"/>
              </a:rPr>
              <a:t> </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促织”又名“蛐蛐”、“蟋蟀”。</a:t>
            </a:r>
          </a:p>
          <a:p>
            <a:pPr>
              <a:spcBef>
                <a:spcPct val="50000"/>
              </a:spcBef>
            </a:pPr>
            <a:r>
              <a:rPr lang="zh-CN" altLang="en-US" sz="2800" b="1">
                <a:latin typeface="楷体" panose="02010609060101010101" charset="-122"/>
                <a:ea typeface="楷体" panose="02010609060101010101" charset="-122"/>
                <a:cs typeface="楷体" panose="02010609060101010101" charset="-122"/>
              </a:rPr>
              <a:t>      古谚：“蟋蟀鸣，懒妇惊”，说古代妇女一听到蟋蟀的叫声，便知秋日已到，离冬天不远了。于是抓紧时间纺织，这便是“促织”一名之由来。</a:t>
            </a:r>
          </a:p>
          <a:p>
            <a:pPr>
              <a:spcBef>
                <a:spcPct val="50000"/>
              </a:spcBef>
            </a:pPr>
            <a:r>
              <a:rPr lang="zh-CN" altLang="en-US" sz="2800" b="1">
                <a:latin typeface="楷体" panose="02010609060101010101" charset="-122"/>
                <a:ea typeface="楷体" panose="02010609060101010101" charset="-122"/>
                <a:cs typeface="楷体" panose="02010609060101010101" charset="-122"/>
              </a:rPr>
              <a:t>       到了魏晋时代，因其鸣声似“促织”、“趋织”，便获得了“促织”的美名。</a:t>
            </a:r>
          </a:p>
        </p:txBody>
      </p:sp>
      <p:sp>
        <p:nvSpPr>
          <p:cNvPr id="10243" name="文本框 16389"/>
          <p:cNvSpPr txBox="1"/>
          <p:nvPr>
            <p:custDataLst>
              <p:tags r:id="rId4"/>
            </p:custDataLst>
          </p:nvPr>
        </p:nvSpPr>
        <p:spPr>
          <a:xfrm>
            <a:off x="4800600" y="1484313"/>
            <a:ext cx="1728788" cy="645160"/>
          </a:xfrm>
          <a:prstGeom prst="rect">
            <a:avLst/>
          </a:prstGeom>
          <a:noFill/>
          <a:ln w="9525">
            <a:noFill/>
          </a:ln>
        </p:spPr>
        <p:txBody>
          <a:bodyPr anchor="t" anchorCtr="0">
            <a:spAutoFit/>
          </a:bodyPr>
          <a:lstStyle/>
          <a:p>
            <a:pPr>
              <a:spcBef>
                <a:spcPct val="50000"/>
              </a:spcBef>
            </a:pPr>
            <a:r>
              <a:rPr lang="zh-CN" altLang="en-US" sz="3600">
                <a:latin typeface="Arial" panose="020B0604020202020204" pitchFamily="34" charset="0"/>
                <a:ea typeface="黑体" panose="02010609060101010101" pitchFamily="49" charset="-122"/>
              </a:rPr>
              <a:t>促织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arn(outVertical)">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4"/>
          <a:stretch>
            <a:fillRect/>
          </a:stretch>
        </p:blipFill>
        <p:spPr>
          <a:xfrm>
            <a:off x="238760" y="222250"/>
            <a:ext cx="11715115" cy="6412865"/>
          </a:xfrm>
          <a:prstGeom prst="rect">
            <a:avLst/>
          </a:prstGeom>
        </p:spPr>
      </p:pic>
      <p:sp>
        <p:nvSpPr>
          <p:cNvPr id="11265" name="文本框 40961"/>
          <p:cNvSpPr txBox="1"/>
          <p:nvPr>
            <p:custDataLst>
              <p:tags r:id="rId2"/>
            </p:custDataLst>
          </p:nvPr>
        </p:nvSpPr>
        <p:spPr>
          <a:xfrm>
            <a:off x="993140" y="1097915"/>
            <a:ext cx="10252710" cy="2674620"/>
          </a:xfrm>
          <a:prstGeom prst="rect">
            <a:avLst/>
          </a:prstGeom>
          <a:noFill/>
          <a:ln w="9525">
            <a:noFill/>
          </a:ln>
        </p:spPr>
        <p:txBody>
          <a:bodyPr wrap="square" anchor="t" anchorCtr="0">
            <a:spAutoFit/>
          </a:bodyPr>
          <a:lstStyle/>
          <a:p>
            <a:pPr>
              <a:lnSpc>
                <a:spcPct val="95000"/>
              </a:lnSpc>
              <a:spcBef>
                <a:spcPct val="50000"/>
              </a:spcBef>
            </a:pPr>
            <a:r>
              <a:rPr lang="en-US" altLang="zh-CN" sz="3200">
                <a:latin typeface="黑体" panose="02010609060101010101" pitchFamily="49" charset="-122"/>
                <a:ea typeface="黑体" panose="02010609060101010101" pitchFamily="49" charset="-122"/>
              </a:rPr>
              <a:t>    </a:t>
            </a:r>
            <a:endParaRPr lang="zh-CN" altLang="en-US" sz="3200" b="1">
              <a:latin typeface="黑体" panose="02010609060101010101" pitchFamily="49" charset="-122"/>
              <a:ea typeface="黑体" panose="02010609060101010101" pitchFamily="49" charset="-122"/>
            </a:endParaRPr>
          </a:p>
          <a:p>
            <a:pPr>
              <a:lnSpc>
                <a:spcPct val="95000"/>
              </a:lnSpc>
              <a:spcBef>
                <a:spcPct val="50000"/>
              </a:spcBef>
            </a:pPr>
            <a:r>
              <a:rPr lang="zh-CN" altLang="en-US" sz="3200" b="1">
                <a:latin typeface="黑体" panose="02010609060101010101" pitchFamily="49" charset="-122"/>
                <a:ea typeface="黑体" panose="02010609060101010101" pitchFamily="49" charset="-122"/>
              </a:rPr>
              <a:t>   </a:t>
            </a: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solidFill>
                  <a:srgbClr val="C00000"/>
                </a:solidFill>
                <a:latin typeface="楷体" panose="02010609060101010101" charset="-122"/>
                <a:ea typeface="楷体" panose="02010609060101010101" charset="-122"/>
                <a:cs typeface="楷体" panose="02010609060101010101" charset="-122"/>
              </a:rPr>
              <a:t>促织</a:t>
            </a: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是</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聊斋</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中的名篇，作者通过写成名一家被官府逼迫交纳蟋蟀以致倾家荡产，但又终于致富的故事，深刻揭露了</a:t>
            </a:r>
            <a:r>
              <a:rPr lang="zh-CN" altLang="en-US" sz="3200" b="1">
                <a:solidFill>
                  <a:srgbClr val="C00000"/>
                </a:solidFill>
                <a:latin typeface="楷体" panose="02010609060101010101" charset="-122"/>
                <a:ea typeface="楷体" panose="02010609060101010101" charset="-122"/>
                <a:cs typeface="楷体" panose="02010609060101010101" charset="-122"/>
              </a:rPr>
              <a:t>封建徭役的残酷</a:t>
            </a:r>
            <a:r>
              <a:rPr lang="zh-CN" altLang="en-US" sz="3200" b="1">
                <a:latin typeface="楷体" panose="02010609060101010101" charset="-122"/>
                <a:ea typeface="楷体" panose="02010609060101010101" charset="-122"/>
                <a:cs typeface="楷体" panose="02010609060101010101" charset="-122"/>
              </a:rPr>
              <a:t>，辛辣讽刺</a:t>
            </a:r>
            <a:r>
              <a:rPr lang="zh-CN" altLang="en-US" sz="3200" b="1">
                <a:solidFill>
                  <a:srgbClr val="C00000"/>
                </a:solidFill>
                <a:latin typeface="楷体" panose="02010609060101010101" charset="-122"/>
                <a:ea typeface="楷体" panose="02010609060101010101" charset="-122"/>
                <a:cs typeface="楷体" panose="02010609060101010101" charset="-122"/>
              </a:rPr>
              <a:t>“一人飞升，仙及鸡犬”</a:t>
            </a:r>
            <a:r>
              <a:rPr lang="zh-CN" altLang="en-US" sz="3200" b="1">
                <a:latin typeface="楷体" panose="02010609060101010101" charset="-122"/>
                <a:ea typeface="楷体" panose="02010609060101010101" charset="-122"/>
                <a:cs typeface="楷体" panose="02010609060101010101" charset="-122"/>
              </a:rPr>
              <a:t>的丑剧，有深刻的社会意义。</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0"/>
          <a:stretch>
            <a:fillRect/>
          </a:stretch>
        </p:blipFill>
        <p:spPr>
          <a:xfrm>
            <a:off x="238760" y="222250"/>
            <a:ext cx="11715115" cy="6412865"/>
          </a:xfrm>
          <a:prstGeom prst="rect">
            <a:avLst/>
          </a:prstGeom>
        </p:spPr>
      </p:pic>
      <p:sp>
        <p:nvSpPr>
          <p:cNvPr id="142339" name="文本框 142338"/>
          <p:cNvSpPr txBox="1"/>
          <p:nvPr>
            <p:custDataLst>
              <p:tags r:id="rId2"/>
            </p:custDataLst>
          </p:nvPr>
        </p:nvSpPr>
        <p:spPr>
          <a:xfrm>
            <a:off x="268605" y="394335"/>
            <a:ext cx="11370310" cy="6069965"/>
          </a:xfrm>
          <a:prstGeom prst="rect">
            <a:avLst/>
          </a:prstGeom>
          <a:noFill/>
          <a:ln w="9525">
            <a:noFill/>
          </a:ln>
        </p:spPr>
        <p:txBody>
          <a:bodyPr wrap="square">
            <a:spAutoFit/>
          </a:bodyPr>
          <a:lstStyle/>
          <a:p>
            <a:pPr indent="720090" fontAlgn="auto">
              <a:lnSpc>
                <a:spcPct val="120000"/>
              </a:lnSpc>
              <a:spcBef>
                <a:spcPct val="0"/>
              </a:spcBef>
            </a:pPr>
            <a:r>
              <a:rPr lang="zh-CN" altLang="en-US" sz="3600" b="1">
                <a:solidFill>
                  <a:schemeClr val="tx1"/>
                </a:solidFill>
                <a:latin typeface="隶书" panose="02010509060101010101" pitchFamily="1" charset="-122"/>
                <a:ea typeface="隶书" panose="02010509060101010101" pitchFamily="1" charset="-122"/>
              </a:rPr>
              <a:t>宣德间，宫中</a:t>
            </a:r>
            <a:r>
              <a:rPr lang="zh-CN" altLang="en-US" sz="3600" b="1">
                <a:solidFill>
                  <a:srgbClr val="FF0000"/>
                </a:solidFill>
                <a:latin typeface="隶书" panose="02010509060101010101" pitchFamily="1" charset="-122"/>
                <a:ea typeface="隶书" panose="02010509060101010101" pitchFamily="1" charset="-122"/>
              </a:rPr>
              <a:t>尚</a:t>
            </a:r>
            <a:r>
              <a:rPr lang="zh-CN" altLang="en-US" sz="3600" b="1">
                <a:solidFill>
                  <a:schemeClr val="tx1"/>
                </a:solidFill>
                <a:latin typeface="隶书" panose="02010509060101010101" pitchFamily="1" charset="-122"/>
                <a:ea typeface="隶书" panose="02010509060101010101" pitchFamily="1" charset="-122"/>
              </a:rPr>
              <a:t>促织之戏，</a:t>
            </a:r>
            <a:r>
              <a:rPr lang="zh-CN" altLang="en-US" sz="3600" b="1">
                <a:solidFill>
                  <a:srgbClr val="FF0000"/>
                </a:solidFill>
                <a:latin typeface="隶书" panose="02010509060101010101" pitchFamily="1" charset="-122"/>
                <a:ea typeface="隶书" panose="02010509060101010101" pitchFamily="1" charset="-122"/>
              </a:rPr>
              <a:t>岁</a:t>
            </a:r>
            <a:r>
              <a:rPr lang="zh-CN" altLang="en-US" sz="3600" b="1">
                <a:solidFill>
                  <a:schemeClr val="tx1"/>
                </a:solidFill>
                <a:latin typeface="隶书" panose="02010509060101010101" pitchFamily="1" charset="-122"/>
                <a:ea typeface="隶书" panose="02010509060101010101" pitchFamily="1" charset="-122"/>
              </a:rPr>
              <a:t>征民间。此物故非西</a:t>
            </a:r>
          </a:p>
          <a:p>
            <a:pPr indent="0" fontAlgn="auto">
              <a:lnSpc>
                <a:spcPct val="120000"/>
              </a:lnSpc>
              <a:spcBef>
                <a:spcPct val="0"/>
              </a:spcBef>
            </a:pPr>
            <a:endParaRPr lang="zh-CN" altLang="en-US" sz="3600" b="1">
              <a:solidFill>
                <a:schemeClr val="tx1"/>
              </a:solidFill>
              <a:latin typeface="隶书" panose="02010509060101010101" pitchFamily="1" charset="-122"/>
              <a:ea typeface="隶书" panose="02010509060101010101" pitchFamily="1" charset="-122"/>
            </a:endParaRPr>
          </a:p>
          <a:p>
            <a:pPr indent="0" fontAlgn="auto">
              <a:lnSpc>
                <a:spcPct val="120000"/>
              </a:lnSpc>
              <a:spcBef>
                <a:spcPct val="0"/>
              </a:spcBef>
            </a:pPr>
            <a:r>
              <a:rPr lang="zh-CN" altLang="en-US" sz="3600" b="1">
                <a:solidFill>
                  <a:schemeClr val="tx1"/>
                </a:solidFill>
                <a:latin typeface="隶书" panose="02010509060101010101" pitchFamily="1" charset="-122"/>
                <a:ea typeface="隶书" panose="02010509060101010101" pitchFamily="1" charset="-122"/>
              </a:rPr>
              <a:t>产；有华阴令欲</a:t>
            </a:r>
            <a:r>
              <a:rPr lang="zh-CN" altLang="en-US" sz="3600" b="1">
                <a:solidFill>
                  <a:srgbClr val="FF0000"/>
                </a:solidFill>
                <a:latin typeface="隶书" panose="02010509060101010101" pitchFamily="1" charset="-122"/>
                <a:ea typeface="隶书" panose="02010509060101010101" pitchFamily="1" charset="-122"/>
              </a:rPr>
              <a:t>媚</a:t>
            </a:r>
            <a:r>
              <a:rPr lang="zh-CN" altLang="en-US" sz="3600" b="1">
                <a:solidFill>
                  <a:schemeClr val="tx1"/>
                </a:solidFill>
                <a:latin typeface="隶书" panose="02010509060101010101" pitchFamily="1" charset="-122"/>
                <a:ea typeface="隶书" panose="02010509060101010101" pitchFamily="1" charset="-122"/>
              </a:rPr>
              <a:t>上官，</a:t>
            </a:r>
            <a:r>
              <a:rPr lang="zh-CN" altLang="en-US" sz="3600" b="1">
                <a:solidFill>
                  <a:srgbClr val="FF0000"/>
                </a:solidFill>
                <a:latin typeface="隶书" panose="02010509060101010101" pitchFamily="1" charset="-122"/>
                <a:ea typeface="隶书" panose="02010509060101010101" pitchFamily="1" charset="-122"/>
              </a:rPr>
              <a:t>以</a:t>
            </a:r>
            <a:r>
              <a:rPr lang="zh-CN" altLang="en-US" sz="3600" b="1">
                <a:solidFill>
                  <a:schemeClr val="tx1"/>
                </a:solidFill>
                <a:latin typeface="隶书" panose="02010509060101010101" pitchFamily="1" charset="-122"/>
                <a:ea typeface="隶书" panose="02010509060101010101" pitchFamily="1" charset="-122"/>
              </a:rPr>
              <a:t>一头</a:t>
            </a:r>
            <a:r>
              <a:rPr lang="zh-CN" altLang="en-US" sz="3600" b="1">
                <a:solidFill>
                  <a:srgbClr val="FF0000"/>
                </a:solidFill>
                <a:latin typeface="隶书" panose="02010509060101010101" pitchFamily="1" charset="-122"/>
                <a:ea typeface="隶书" panose="02010509060101010101" pitchFamily="1" charset="-122"/>
              </a:rPr>
              <a:t>进</a:t>
            </a:r>
            <a:r>
              <a:rPr lang="zh-CN" altLang="en-US" sz="3600" b="1">
                <a:solidFill>
                  <a:schemeClr val="tx1"/>
                </a:solidFill>
                <a:latin typeface="隶书" panose="02010509060101010101" pitchFamily="1" charset="-122"/>
                <a:ea typeface="隶书" panose="02010509060101010101" pitchFamily="1" charset="-122"/>
              </a:rPr>
              <a:t>，试</a:t>
            </a:r>
            <a:r>
              <a:rPr lang="zh-CN" altLang="en-US" sz="3600" b="1">
                <a:solidFill>
                  <a:srgbClr val="FF0000"/>
                </a:solidFill>
                <a:latin typeface="隶书" panose="02010509060101010101" pitchFamily="1" charset="-122"/>
                <a:ea typeface="隶书" panose="02010509060101010101" pitchFamily="1" charset="-122"/>
              </a:rPr>
              <a:t>使</a:t>
            </a:r>
            <a:r>
              <a:rPr lang="zh-CN" altLang="en-US" sz="3600" b="1">
                <a:solidFill>
                  <a:schemeClr val="tx1"/>
                </a:solidFill>
                <a:latin typeface="隶书" panose="02010509060101010101" pitchFamily="1" charset="-122"/>
                <a:ea typeface="隶书" panose="02010509060101010101" pitchFamily="1" charset="-122"/>
              </a:rPr>
              <a:t>斗而</a:t>
            </a:r>
            <a:r>
              <a:rPr lang="zh-CN" altLang="en-US" sz="3600" b="1">
                <a:solidFill>
                  <a:srgbClr val="FF0000"/>
                </a:solidFill>
                <a:latin typeface="隶书" panose="02010509060101010101" pitchFamily="1" charset="-122"/>
                <a:ea typeface="隶书" panose="02010509060101010101" pitchFamily="1" charset="-122"/>
              </a:rPr>
              <a:t>才</a:t>
            </a:r>
            <a:r>
              <a:rPr lang="zh-CN" altLang="en-US" sz="3600" b="1">
                <a:solidFill>
                  <a:schemeClr val="tx1"/>
                </a:solidFill>
                <a:latin typeface="隶书" panose="02010509060101010101" pitchFamily="1" charset="-122"/>
                <a:ea typeface="隶书" panose="02010509060101010101" pitchFamily="1" charset="-122"/>
              </a:rPr>
              <a:t>，因</a:t>
            </a:r>
            <a:r>
              <a:rPr lang="zh-CN" altLang="en-US" sz="3600" b="1">
                <a:solidFill>
                  <a:srgbClr val="FF0000"/>
                </a:solidFill>
                <a:latin typeface="隶书" panose="02010509060101010101" pitchFamily="1" charset="-122"/>
                <a:ea typeface="隶书" panose="02010509060101010101" pitchFamily="1" charset="-122"/>
              </a:rPr>
              <a:t>责</a:t>
            </a:r>
            <a:endParaRPr lang="zh-CN" altLang="en-US" sz="3600" b="1">
              <a:solidFill>
                <a:schemeClr val="tx1"/>
              </a:solidFill>
              <a:latin typeface="隶书" panose="02010509060101010101" pitchFamily="1" charset="-122"/>
              <a:ea typeface="隶书" panose="02010509060101010101" pitchFamily="1" charset="-122"/>
            </a:endParaRPr>
          </a:p>
          <a:p>
            <a:pPr indent="0" fontAlgn="auto">
              <a:lnSpc>
                <a:spcPct val="120000"/>
              </a:lnSpc>
              <a:spcBef>
                <a:spcPct val="0"/>
              </a:spcBef>
            </a:pPr>
            <a:endParaRPr lang="zh-CN" altLang="en-US" sz="3600" b="1">
              <a:solidFill>
                <a:schemeClr val="tx1"/>
              </a:solidFill>
              <a:latin typeface="隶书" panose="02010509060101010101" pitchFamily="1" charset="-122"/>
              <a:ea typeface="隶书" panose="02010509060101010101" pitchFamily="1" charset="-122"/>
            </a:endParaRPr>
          </a:p>
          <a:p>
            <a:pPr indent="0" fontAlgn="auto">
              <a:lnSpc>
                <a:spcPct val="120000"/>
              </a:lnSpc>
              <a:spcBef>
                <a:spcPct val="0"/>
              </a:spcBef>
            </a:pPr>
            <a:r>
              <a:rPr lang="zh-CN" altLang="en-US" sz="3600" b="1">
                <a:solidFill>
                  <a:schemeClr val="tx1"/>
                </a:solidFill>
                <a:latin typeface="隶书" panose="02010509060101010101" pitchFamily="1" charset="-122"/>
                <a:ea typeface="隶书" panose="02010509060101010101" pitchFamily="1" charset="-122"/>
              </a:rPr>
              <a:t>常供。令以责之里正。市中游侠儿得佳者</a:t>
            </a:r>
            <a:r>
              <a:rPr lang="zh-CN" altLang="en-US" sz="3600" b="1">
                <a:solidFill>
                  <a:srgbClr val="FF0000"/>
                </a:solidFill>
                <a:latin typeface="隶书" panose="02010509060101010101" pitchFamily="1" charset="-122"/>
                <a:ea typeface="隶书" panose="02010509060101010101" pitchFamily="1" charset="-122"/>
              </a:rPr>
              <a:t>笼</a:t>
            </a:r>
            <a:r>
              <a:rPr lang="zh-CN" altLang="en-US" sz="3600" b="1">
                <a:solidFill>
                  <a:schemeClr val="tx1"/>
                </a:solidFill>
                <a:latin typeface="隶书" panose="02010509060101010101" pitchFamily="1" charset="-122"/>
                <a:ea typeface="隶书" panose="02010509060101010101" pitchFamily="1" charset="-122"/>
              </a:rPr>
              <a:t>养之，</a:t>
            </a:r>
            <a:r>
              <a:rPr lang="zh-CN" altLang="en-US" sz="3600" b="1">
                <a:solidFill>
                  <a:srgbClr val="FF0000"/>
                </a:solidFill>
                <a:latin typeface="隶书" panose="02010509060101010101" pitchFamily="1" charset="-122"/>
                <a:ea typeface="隶书" panose="02010509060101010101" pitchFamily="1" charset="-122"/>
              </a:rPr>
              <a:t>昂</a:t>
            </a:r>
            <a:r>
              <a:rPr lang="zh-CN" altLang="en-US" sz="3600" b="1">
                <a:solidFill>
                  <a:schemeClr val="tx1"/>
                </a:solidFill>
                <a:latin typeface="隶书" panose="02010509060101010101" pitchFamily="1" charset="-122"/>
                <a:ea typeface="隶书" panose="02010509060101010101" pitchFamily="1" charset="-122"/>
              </a:rPr>
              <a:t>其</a:t>
            </a:r>
          </a:p>
          <a:p>
            <a:pPr indent="0" fontAlgn="auto">
              <a:lnSpc>
                <a:spcPct val="120000"/>
              </a:lnSpc>
              <a:spcBef>
                <a:spcPct val="0"/>
              </a:spcBef>
            </a:pPr>
            <a:endParaRPr lang="zh-CN" altLang="en-US" sz="3600" b="1">
              <a:solidFill>
                <a:schemeClr val="tx1"/>
              </a:solidFill>
              <a:latin typeface="隶书" panose="02010509060101010101" pitchFamily="1" charset="-122"/>
              <a:ea typeface="隶书" panose="02010509060101010101" pitchFamily="1" charset="-122"/>
            </a:endParaRPr>
          </a:p>
          <a:p>
            <a:pPr indent="0" fontAlgn="auto">
              <a:lnSpc>
                <a:spcPct val="120000"/>
              </a:lnSpc>
              <a:spcBef>
                <a:spcPct val="0"/>
              </a:spcBef>
            </a:pPr>
            <a:r>
              <a:rPr lang="zh-CN" altLang="en-US" sz="3600" b="1">
                <a:solidFill>
                  <a:srgbClr val="FF0000"/>
                </a:solidFill>
                <a:latin typeface="隶书" panose="02010509060101010101" pitchFamily="1" charset="-122"/>
                <a:ea typeface="隶书" panose="02010509060101010101" pitchFamily="1" charset="-122"/>
              </a:rPr>
              <a:t>直</a:t>
            </a:r>
            <a:r>
              <a:rPr lang="zh-CN" altLang="en-US" sz="3600" b="1">
                <a:solidFill>
                  <a:schemeClr val="tx1"/>
                </a:solidFill>
                <a:latin typeface="隶书" panose="02010509060101010101" pitchFamily="1" charset="-122"/>
                <a:ea typeface="隶书" panose="02010509060101010101" pitchFamily="1" charset="-122"/>
              </a:rPr>
              <a:t>，</a:t>
            </a:r>
            <a:r>
              <a:rPr lang="zh-CN" altLang="en-US" sz="3600" b="1">
                <a:solidFill>
                  <a:srgbClr val="FF0000"/>
                </a:solidFill>
                <a:latin typeface="隶书" panose="02010509060101010101" pitchFamily="1" charset="-122"/>
                <a:ea typeface="隶书" panose="02010509060101010101" pitchFamily="1" charset="-122"/>
              </a:rPr>
              <a:t>居</a:t>
            </a:r>
            <a:r>
              <a:rPr lang="zh-CN" altLang="en-US" sz="3600" b="1">
                <a:solidFill>
                  <a:schemeClr val="tx1"/>
                </a:solidFill>
                <a:latin typeface="隶书" panose="02010509060101010101" pitchFamily="1" charset="-122"/>
                <a:ea typeface="隶书" panose="02010509060101010101" pitchFamily="1" charset="-122"/>
              </a:rPr>
              <a:t>为奇货。里胥</a:t>
            </a:r>
            <a:r>
              <a:rPr lang="zh-CN" altLang="en-US" sz="3600" b="1">
                <a:solidFill>
                  <a:srgbClr val="FF0000"/>
                </a:solidFill>
                <a:latin typeface="隶书" panose="02010509060101010101" pitchFamily="1" charset="-122"/>
                <a:ea typeface="隶书" panose="02010509060101010101" pitchFamily="1" charset="-122"/>
              </a:rPr>
              <a:t>猾黠</a:t>
            </a:r>
            <a:r>
              <a:rPr lang="zh-CN" altLang="en-US" sz="3600" b="1">
                <a:solidFill>
                  <a:schemeClr val="tx1"/>
                </a:solidFill>
                <a:latin typeface="隶书" panose="02010509060101010101" pitchFamily="1" charset="-122"/>
                <a:ea typeface="隶书" panose="02010509060101010101" pitchFamily="1" charset="-122"/>
              </a:rPr>
              <a:t>，假此科敛丁口，每</a:t>
            </a:r>
            <a:r>
              <a:rPr lang="zh-CN" altLang="en-US" sz="3600" b="1">
                <a:solidFill>
                  <a:srgbClr val="FF0000"/>
                </a:solidFill>
                <a:latin typeface="隶书" panose="02010509060101010101" pitchFamily="1" charset="-122"/>
                <a:ea typeface="隶书" panose="02010509060101010101" pitchFamily="1" charset="-122"/>
              </a:rPr>
              <a:t>责</a:t>
            </a:r>
            <a:r>
              <a:rPr lang="zh-CN" altLang="en-US" sz="3600" b="1">
                <a:solidFill>
                  <a:schemeClr val="tx1"/>
                </a:solidFill>
                <a:latin typeface="隶书" panose="02010509060101010101" pitchFamily="1" charset="-122"/>
                <a:ea typeface="隶书" panose="02010509060101010101" pitchFamily="1" charset="-122"/>
              </a:rPr>
              <a:t>一头，</a:t>
            </a:r>
          </a:p>
          <a:p>
            <a:pPr indent="0" fontAlgn="auto">
              <a:lnSpc>
                <a:spcPct val="120000"/>
              </a:lnSpc>
              <a:spcBef>
                <a:spcPct val="0"/>
              </a:spcBef>
            </a:pPr>
            <a:endParaRPr lang="zh-CN" altLang="en-US" sz="3600" b="1">
              <a:solidFill>
                <a:schemeClr val="tx1"/>
              </a:solidFill>
              <a:latin typeface="隶书" panose="02010509060101010101" pitchFamily="1" charset="-122"/>
              <a:ea typeface="隶书" panose="02010509060101010101" pitchFamily="1" charset="-122"/>
            </a:endParaRPr>
          </a:p>
          <a:p>
            <a:pPr indent="0" fontAlgn="auto">
              <a:lnSpc>
                <a:spcPct val="120000"/>
              </a:lnSpc>
              <a:spcBef>
                <a:spcPct val="0"/>
              </a:spcBef>
            </a:pPr>
            <a:r>
              <a:rPr lang="zh-CN" altLang="en-US" sz="3600" b="1">
                <a:solidFill>
                  <a:srgbClr val="F60BFA"/>
                </a:solidFill>
                <a:latin typeface="隶书" panose="02010509060101010101" pitchFamily="1" charset="-122"/>
                <a:ea typeface="隶书" panose="02010509060101010101" pitchFamily="1" charset="-122"/>
              </a:rPr>
              <a:t>辄</a:t>
            </a:r>
            <a:r>
              <a:rPr lang="zh-CN" altLang="en-US" sz="3600" b="1">
                <a:solidFill>
                  <a:srgbClr val="FF0000"/>
                </a:solidFill>
                <a:latin typeface="隶书" panose="02010509060101010101" pitchFamily="1" charset="-122"/>
                <a:ea typeface="隶书" panose="02010509060101010101" pitchFamily="1" charset="-122"/>
              </a:rPr>
              <a:t>倾</a:t>
            </a:r>
            <a:r>
              <a:rPr lang="zh-CN" altLang="en-US" sz="3600" b="1">
                <a:solidFill>
                  <a:schemeClr val="tx1"/>
                </a:solidFill>
                <a:latin typeface="隶书" panose="02010509060101010101" pitchFamily="1" charset="-122"/>
                <a:ea typeface="隶书" panose="02010509060101010101" pitchFamily="1" charset="-122"/>
              </a:rPr>
              <a:t>数家之产。</a:t>
            </a:r>
          </a:p>
        </p:txBody>
      </p:sp>
      <p:sp>
        <p:nvSpPr>
          <p:cNvPr id="91140" name="矩形 91139"/>
          <p:cNvSpPr/>
          <p:nvPr>
            <p:custDataLst>
              <p:tags r:id="rId3"/>
            </p:custDataLst>
          </p:nvPr>
        </p:nvSpPr>
        <p:spPr>
          <a:xfrm>
            <a:off x="5619433" y="101283"/>
            <a:ext cx="375793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rPr>
              <a:t>名词做状语，岁－每年</a:t>
            </a:r>
          </a:p>
        </p:txBody>
      </p:sp>
      <p:sp>
        <p:nvSpPr>
          <p:cNvPr id="91141" name="矩形 91140"/>
          <p:cNvSpPr/>
          <p:nvPr>
            <p:custDataLst>
              <p:tags r:id="rId4"/>
            </p:custDataLst>
          </p:nvPr>
        </p:nvSpPr>
        <p:spPr>
          <a:xfrm>
            <a:off x="3537268" y="1326198"/>
            <a:ext cx="89789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rPr>
              <a:t>巴结</a:t>
            </a:r>
          </a:p>
        </p:txBody>
      </p:sp>
      <p:sp>
        <p:nvSpPr>
          <p:cNvPr id="91142" name="矩形 91141"/>
          <p:cNvSpPr/>
          <p:nvPr>
            <p:custDataLst>
              <p:tags r:id="rId5"/>
            </p:custDataLst>
          </p:nvPr>
        </p:nvSpPr>
        <p:spPr>
          <a:xfrm>
            <a:off x="5412740" y="1326515"/>
            <a:ext cx="540385"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rPr>
              <a:t>把</a:t>
            </a:r>
          </a:p>
        </p:txBody>
      </p:sp>
      <p:sp>
        <p:nvSpPr>
          <p:cNvPr id="91143" name="矩形 91142"/>
          <p:cNvSpPr/>
          <p:nvPr>
            <p:custDataLst>
              <p:tags r:id="rId6"/>
            </p:custDataLst>
          </p:nvPr>
        </p:nvSpPr>
        <p:spPr>
          <a:xfrm>
            <a:off x="8161655" y="1326198"/>
            <a:ext cx="540385"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让</a:t>
            </a:r>
          </a:p>
        </p:txBody>
      </p:sp>
      <p:sp>
        <p:nvSpPr>
          <p:cNvPr id="91144" name="矩形 91143"/>
          <p:cNvSpPr/>
          <p:nvPr>
            <p:custDataLst>
              <p:tags r:id="rId7"/>
            </p:custDataLst>
          </p:nvPr>
        </p:nvSpPr>
        <p:spPr>
          <a:xfrm>
            <a:off x="7115810" y="2390775"/>
            <a:ext cx="2440940" cy="953135"/>
          </a:xfrm>
          <a:prstGeom prst="rect">
            <a:avLst/>
          </a:prstGeom>
          <a:noFill/>
          <a:ln w="9525">
            <a:noFill/>
          </a:ln>
        </p:spPr>
        <p:txBody>
          <a:bodyPr wrap="square" anchor="t">
            <a:spAutoFit/>
          </a:bodyPr>
          <a:lstStyle/>
          <a:p>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名词作状语，用笼子</a:t>
            </a:r>
          </a:p>
        </p:txBody>
      </p:sp>
      <p:sp>
        <p:nvSpPr>
          <p:cNvPr id="91145" name="矩形 91144"/>
          <p:cNvSpPr/>
          <p:nvPr>
            <p:custDataLst>
              <p:tags r:id="rId8"/>
            </p:custDataLst>
          </p:nvPr>
        </p:nvSpPr>
        <p:spPr>
          <a:xfrm>
            <a:off x="374650" y="6253480"/>
            <a:ext cx="540385"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就</a:t>
            </a:r>
            <a:endPar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endParaRPr>
          </a:p>
        </p:txBody>
      </p:sp>
      <p:sp>
        <p:nvSpPr>
          <p:cNvPr id="91146" name="矩形 91145"/>
          <p:cNvSpPr/>
          <p:nvPr>
            <p:custDataLst>
              <p:tags r:id="rId9"/>
            </p:custDataLst>
          </p:nvPr>
        </p:nvSpPr>
        <p:spPr>
          <a:xfrm>
            <a:off x="4517073" y="4993323"/>
            <a:ext cx="895350" cy="519112"/>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狡猾</a:t>
            </a:r>
          </a:p>
        </p:txBody>
      </p:sp>
      <p:sp>
        <p:nvSpPr>
          <p:cNvPr id="91149" name="矩形 91148"/>
          <p:cNvSpPr/>
          <p:nvPr>
            <p:custDataLst>
              <p:tags r:id="rId10"/>
            </p:custDataLst>
          </p:nvPr>
        </p:nvSpPr>
        <p:spPr>
          <a:xfrm>
            <a:off x="9655810" y="3722688"/>
            <a:ext cx="2317750" cy="519112"/>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使</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高，抬高</a:t>
            </a:r>
          </a:p>
        </p:txBody>
      </p:sp>
      <p:sp>
        <p:nvSpPr>
          <p:cNvPr id="2" name="矩形 1"/>
          <p:cNvSpPr/>
          <p:nvPr>
            <p:custDataLst>
              <p:tags r:id="rId11"/>
            </p:custDataLst>
          </p:nvPr>
        </p:nvSpPr>
        <p:spPr>
          <a:xfrm>
            <a:off x="6543040" y="1326515"/>
            <a:ext cx="89789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rPr>
              <a:t>进献</a:t>
            </a:r>
          </a:p>
        </p:txBody>
      </p:sp>
      <p:sp>
        <p:nvSpPr>
          <p:cNvPr id="3" name="矩形 2"/>
          <p:cNvSpPr/>
          <p:nvPr>
            <p:custDataLst>
              <p:tags r:id="rId12"/>
            </p:custDataLst>
          </p:nvPr>
        </p:nvSpPr>
        <p:spPr>
          <a:xfrm>
            <a:off x="9264650" y="1447483"/>
            <a:ext cx="89789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才能</a:t>
            </a:r>
          </a:p>
        </p:txBody>
      </p:sp>
      <p:sp>
        <p:nvSpPr>
          <p:cNvPr id="4" name="矩形 3"/>
          <p:cNvSpPr/>
          <p:nvPr>
            <p:custDataLst>
              <p:tags r:id="rId13"/>
            </p:custDataLst>
          </p:nvPr>
        </p:nvSpPr>
        <p:spPr>
          <a:xfrm>
            <a:off x="268288" y="3840163"/>
            <a:ext cx="304292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通“值”，价值。</a:t>
            </a:r>
          </a:p>
        </p:txBody>
      </p:sp>
      <p:sp>
        <p:nvSpPr>
          <p:cNvPr id="5" name="矩形 4"/>
          <p:cNvSpPr/>
          <p:nvPr>
            <p:custDataLst>
              <p:tags r:id="rId14"/>
            </p:custDataLst>
          </p:nvPr>
        </p:nvSpPr>
        <p:spPr>
          <a:xfrm>
            <a:off x="120650" y="5327650"/>
            <a:ext cx="3582035"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使</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倾尽</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竭尽</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破产</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p>
        </p:txBody>
      </p:sp>
      <p:sp>
        <p:nvSpPr>
          <p:cNvPr id="6" name="文本框 5"/>
          <p:cNvSpPr txBox="1"/>
          <p:nvPr>
            <p:custDataLst>
              <p:tags r:id="rId15"/>
            </p:custDataLst>
          </p:nvPr>
        </p:nvSpPr>
        <p:spPr>
          <a:xfrm>
            <a:off x="2872740" y="10160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崇尚，爱好</a:t>
            </a:r>
          </a:p>
        </p:txBody>
      </p:sp>
      <p:sp>
        <p:nvSpPr>
          <p:cNvPr id="7" name="文本框 6"/>
          <p:cNvSpPr txBox="1"/>
          <p:nvPr>
            <p:custDataLst>
              <p:tags r:id="rId16"/>
            </p:custDataLst>
          </p:nvPr>
        </p:nvSpPr>
        <p:spPr>
          <a:xfrm>
            <a:off x="1368425" y="4959350"/>
            <a:ext cx="131318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储存</a:t>
            </a:r>
          </a:p>
        </p:txBody>
      </p:sp>
      <p:sp>
        <p:nvSpPr>
          <p:cNvPr id="8" name="文本框 7"/>
          <p:cNvSpPr txBox="1"/>
          <p:nvPr>
            <p:custDataLst>
              <p:tags r:id="rId17"/>
            </p:custDataLst>
          </p:nvPr>
        </p:nvSpPr>
        <p:spPr>
          <a:xfrm>
            <a:off x="10481310" y="2390775"/>
            <a:ext cx="1157605" cy="953135"/>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动词，责令</a:t>
            </a:r>
          </a:p>
        </p:txBody>
      </p:sp>
      <p:sp>
        <p:nvSpPr>
          <p:cNvPr id="9" name="文本框 8"/>
          <p:cNvSpPr txBox="1"/>
          <p:nvPr>
            <p:custDataLst>
              <p:tags r:id="rId18"/>
            </p:custDataLst>
          </p:nvPr>
        </p:nvSpPr>
        <p:spPr>
          <a:xfrm>
            <a:off x="9044940" y="5082540"/>
            <a:ext cx="225806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动词，索取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1140"/>
                                        </p:tgtEl>
                                        <p:attrNameLst>
                                          <p:attrName>style.visibility</p:attrName>
                                        </p:attrNameLst>
                                      </p:cBhvr>
                                      <p:to>
                                        <p:strVal val="visible"/>
                                      </p:to>
                                    </p:set>
                                    <p:anim to="" calcmode="lin" valueType="num">
                                      <p:cBhvr>
                                        <p:cTn id="12" dur="1" fill="hold"/>
                                        <p:tgtEl>
                                          <p:spTgt spid="91140"/>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1141"/>
                                        </p:tgtEl>
                                        <p:attrNameLst>
                                          <p:attrName>style.visibility</p:attrName>
                                        </p:attrNameLst>
                                      </p:cBhvr>
                                      <p:to>
                                        <p:strVal val="visible"/>
                                      </p:to>
                                    </p:set>
                                    <p:anim to="" calcmode="lin" valueType="num">
                                      <p:cBhvr>
                                        <p:cTn id="17" dur="1" fill="hold"/>
                                        <p:tgtEl>
                                          <p:spTgt spid="91141"/>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1142"/>
                                        </p:tgtEl>
                                        <p:attrNameLst>
                                          <p:attrName>style.visibility</p:attrName>
                                        </p:attrNameLst>
                                      </p:cBhvr>
                                      <p:to>
                                        <p:strVal val="visible"/>
                                      </p:to>
                                    </p:set>
                                    <p:anim to="" calcmode="lin" valueType="num">
                                      <p:cBhvr>
                                        <p:cTn id="22" dur="1" fill="hold"/>
                                        <p:tgtEl>
                                          <p:spTgt spid="91142"/>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cBhvr>
                                        <p:cTn id="27" dur="1" fill="hold"/>
                                        <p:tgtEl>
                                          <p:spTgt spid="2"/>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1143"/>
                                        </p:tgtEl>
                                        <p:attrNameLst>
                                          <p:attrName>style.visibility</p:attrName>
                                        </p:attrNameLst>
                                      </p:cBhvr>
                                      <p:to>
                                        <p:strVal val="visible"/>
                                      </p:to>
                                    </p:set>
                                    <p:anim to="" calcmode="lin" valueType="num">
                                      <p:cBhvr>
                                        <p:cTn id="32" dur="1" fill="hold"/>
                                        <p:tgtEl>
                                          <p:spTgt spid="91143"/>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to="" calcmode="lin" valueType="num">
                                      <p:cBhvr>
                                        <p:cTn id="37" dur="1" fill="hold"/>
                                        <p:tgtEl>
                                          <p:spTgt spid="3"/>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to="" calcmode="lin" valueType="num">
                                      <p:cBhvr>
                                        <p:cTn id="42" dur="1" fill="hold"/>
                                        <p:tgtEl>
                                          <p:spTgt spid="8"/>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91144"/>
                                        </p:tgtEl>
                                        <p:attrNameLst>
                                          <p:attrName>style.visibility</p:attrName>
                                        </p:attrNameLst>
                                      </p:cBhvr>
                                      <p:to>
                                        <p:strVal val="visible"/>
                                      </p:to>
                                    </p:set>
                                    <p:anim to="" calcmode="lin" valueType="num">
                                      <p:cBhvr>
                                        <p:cTn id="47" dur="1" fill="hold"/>
                                        <p:tgtEl>
                                          <p:spTgt spid="91144"/>
                                        </p:tgtEl>
                                      </p:cBhvr>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91149"/>
                                        </p:tgtEl>
                                        <p:attrNameLst>
                                          <p:attrName>style.visibility</p:attrName>
                                        </p:attrNameLst>
                                      </p:cBhvr>
                                      <p:to>
                                        <p:strVal val="visible"/>
                                      </p:to>
                                    </p:set>
                                    <p:anim to="" calcmode="lin" valueType="num">
                                      <p:cBhvr>
                                        <p:cTn id="52" dur="1" fill="hold"/>
                                        <p:tgtEl>
                                          <p:spTgt spid="91149"/>
                                        </p:tgtEl>
                                      </p:cBhvr>
                                    </p:anim>
                                  </p:childTnLst>
                                </p:cTn>
                              </p:par>
                            </p:childTnLst>
                          </p:cTn>
                        </p:par>
                      </p:childTnLst>
                    </p:cTn>
                  </p:par>
                  <p:par>
                    <p:cTn id="53" fill="hold" nodeType="clickPar">
                      <p:stCondLst>
                        <p:cond delay="indefinite"/>
                      </p:stCondLst>
                      <p:childTnLst>
                        <p:par>
                          <p:cTn id="54" fill="hold" nodeType="after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to="" calcmode="lin" valueType="num">
                                      <p:cBhvr>
                                        <p:cTn id="57" dur="1" fill="hold"/>
                                        <p:tgtEl>
                                          <p:spTgt spid="4"/>
                                        </p:tgtEl>
                                      </p:cBhvr>
                                    </p:anim>
                                  </p:childTnLst>
                                </p:cTn>
                              </p:par>
                            </p:childTnLst>
                          </p:cTn>
                        </p:par>
                      </p:childTnLst>
                    </p:cTn>
                  </p:par>
                  <p:par>
                    <p:cTn id="58" fill="hold" nodeType="clickPar">
                      <p:stCondLst>
                        <p:cond delay="indefinite"/>
                      </p:stCondLst>
                      <p:childTnLst>
                        <p:par>
                          <p:cTn id="59" fill="hold" nodeType="after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to="" calcmode="lin" valueType="num">
                                      <p:cBhvr>
                                        <p:cTn id="62" dur="1" fill="hold"/>
                                        <p:tgtEl>
                                          <p:spTgt spid="7"/>
                                        </p:tgtEl>
                                      </p:cBhvr>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91146"/>
                                        </p:tgtEl>
                                        <p:attrNameLst>
                                          <p:attrName>style.visibility</p:attrName>
                                        </p:attrNameLst>
                                      </p:cBhvr>
                                      <p:to>
                                        <p:strVal val="visible"/>
                                      </p:to>
                                    </p:set>
                                    <p:anim to="" calcmode="lin" valueType="num">
                                      <p:cBhvr>
                                        <p:cTn id="67" dur="1" fill="hold"/>
                                        <p:tgtEl>
                                          <p:spTgt spid="91146"/>
                                        </p:tgtEl>
                                      </p:cBhvr>
                                    </p:anim>
                                  </p:childTnLst>
                                </p:cTn>
                              </p:par>
                            </p:childTnLst>
                          </p:cTn>
                        </p:par>
                      </p:childTnLst>
                    </p:cTn>
                  </p:par>
                  <p:par>
                    <p:cTn id="68" fill="hold" nodeType="clickPar">
                      <p:stCondLst>
                        <p:cond delay="indefinite"/>
                      </p:stCondLst>
                      <p:childTnLst>
                        <p:par>
                          <p:cTn id="69" fill="hold" nodeType="afterGroup">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to="" calcmode="lin" valueType="num">
                                      <p:cBhvr>
                                        <p:cTn id="72" dur="1" fill="hold"/>
                                        <p:tgtEl>
                                          <p:spTgt spid="9"/>
                                        </p:tgtEl>
                                      </p:cBhvr>
                                    </p:anim>
                                  </p:childTnLst>
                                </p:cTn>
                              </p:par>
                            </p:childTnLst>
                          </p:cTn>
                        </p:par>
                      </p:childTnLst>
                    </p:cTn>
                  </p:par>
                  <p:par>
                    <p:cTn id="73" fill="hold" nodeType="clickPar">
                      <p:stCondLst>
                        <p:cond delay="indefinite"/>
                      </p:stCondLst>
                      <p:childTnLst>
                        <p:par>
                          <p:cTn id="74" fill="hold" nodeType="afterGroup">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91145"/>
                                        </p:tgtEl>
                                        <p:attrNameLst>
                                          <p:attrName>style.visibility</p:attrName>
                                        </p:attrNameLst>
                                      </p:cBhvr>
                                      <p:to>
                                        <p:strVal val="visible"/>
                                      </p:to>
                                    </p:set>
                                    <p:anim to="" calcmode="lin" valueType="num">
                                      <p:cBhvr>
                                        <p:cTn id="77" dur="1" fill="hold"/>
                                        <p:tgtEl>
                                          <p:spTgt spid="91145"/>
                                        </p:tgtEl>
                                      </p:cBhvr>
                                    </p:anim>
                                  </p:childTnLst>
                                </p:cTn>
                              </p:par>
                            </p:childTnLst>
                          </p:cTn>
                        </p:par>
                      </p:childTnLst>
                    </p:cTn>
                  </p:par>
                  <p:par>
                    <p:cTn id="78" fill="hold" nodeType="clickPar">
                      <p:stCondLst>
                        <p:cond delay="indefinite"/>
                      </p:stCondLst>
                      <p:childTnLst>
                        <p:par>
                          <p:cTn id="79" fill="hold" nodeType="afterGroup">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 to="" calcmode="lin" valueType="num">
                                      <p:cBhvr>
                                        <p:cTn id="82"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P spid="91142" grpId="0"/>
      <p:bldP spid="91143" grpId="0"/>
      <p:bldP spid="91144" grpId="0"/>
      <p:bldP spid="91145" grpId="0"/>
      <p:bldP spid="91146" grpId="0"/>
      <p:bldP spid="91149" grpId="0"/>
      <p:bldP spid="2" grpId="0"/>
      <p:bldP spid="3" grpId="0"/>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10"/>
          <a:stretch>
            <a:fillRect/>
          </a:stretch>
        </p:blipFill>
        <p:spPr>
          <a:xfrm>
            <a:off x="238760" y="222250"/>
            <a:ext cx="11715115" cy="6412865"/>
          </a:xfrm>
          <a:prstGeom prst="rect">
            <a:avLst/>
          </a:prstGeom>
        </p:spPr>
      </p:pic>
      <p:sp>
        <p:nvSpPr>
          <p:cNvPr id="143363" name="文本框 143362"/>
          <p:cNvSpPr txBox="1"/>
          <p:nvPr>
            <p:custDataLst>
              <p:tags r:id="rId2"/>
            </p:custDataLst>
          </p:nvPr>
        </p:nvSpPr>
        <p:spPr>
          <a:xfrm>
            <a:off x="370205" y="378460"/>
            <a:ext cx="11225530" cy="5132070"/>
          </a:xfrm>
          <a:prstGeom prst="rect">
            <a:avLst/>
          </a:prstGeom>
          <a:noFill/>
          <a:ln w="9525">
            <a:noFill/>
          </a:ln>
        </p:spPr>
        <p:txBody>
          <a:bodyPr wrap="square">
            <a:spAutoFit/>
          </a:bodyPr>
          <a:lstStyle/>
          <a:p>
            <a:pPr indent="72009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邑有成名者，</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操</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童子业，久不售。为人</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迂讷</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，遂为</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猾胥报充里正役，百计</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营谋</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不能脱。不终岁，薄产</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累</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尽。</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会征促织，成不敢敛</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户口</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，而又无所赔偿，忧闷欲死。</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妻曰：“死何</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裨益</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？不如自行搜觅，冀有万一之得。”</a:t>
            </a:r>
          </a:p>
        </p:txBody>
      </p:sp>
      <p:sp>
        <p:nvSpPr>
          <p:cNvPr id="92170" name="矩形 92169"/>
          <p:cNvSpPr/>
          <p:nvPr>
            <p:custDataLst>
              <p:tags r:id="rId3"/>
            </p:custDataLst>
          </p:nvPr>
        </p:nvSpPr>
        <p:spPr>
          <a:xfrm>
            <a:off x="9278938" y="1490980"/>
            <a:ext cx="231648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形作动，赔尽</a:t>
            </a:r>
          </a:p>
        </p:txBody>
      </p:sp>
      <p:sp>
        <p:nvSpPr>
          <p:cNvPr id="92172" name="矩形 92171"/>
          <p:cNvSpPr/>
          <p:nvPr>
            <p:custDataLst>
              <p:tags r:id="rId4"/>
            </p:custDataLst>
          </p:nvPr>
        </p:nvSpPr>
        <p:spPr>
          <a:xfrm>
            <a:off x="3079115" y="4392930"/>
            <a:ext cx="89408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益处</a:t>
            </a:r>
          </a:p>
        </p:txBody>
      </p:sp>
      <p:sp>
        <p:nvSpPr>
          <p:cNvPr id="92173" name="矩形 92172"/>
          <p:cNvSpPr/>
          <p:nvPr>
            <p:custDataLst>
              <p:tags r:id="rId5"/>
            </p:custDataLst>
          </p:nvPr>
        </p:nvSpPr>
        <p:spPr>
          <a:xfrm>
            <a:off x="4940618" y="1490980"/>
            <a:ext cx="89408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谋求</a:t>
            </a:r>
          </a:p>
        </p:txBody>
      </p:sp>
      <p:sp>
        <p:nvSpPr>
          <p:cNvPr id="2" name="文本框 1"/>
          <p:cNvSpPr txBox="1"/>
          <p:nvPr>
            <p:custDataLst>
              <p:tags r:id="rId6"/>
            </p:custDataLst>
          </p:nvPr>
        </p:nvSpPr>
        <p:spPr>
          <a:xfrm>
            <a:off x="3699510" y="210820"/>
            <a:ext cx="1241425"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从事</a:t>
            </a:r>
          </a:p>
        </p:txBody>
      </p:sp>
      <p:sp>
        <p:nvSpPr>
          <p:cNvPr id="3" name="文本框 2"/>
          <p:cNvSpPr txBox="1"/>
          <p:nvPr>
            <p:custDataLst>
              <p:tags r:id="rId7"/>
            </p:custDataLst>
          </p:nvPr>
        </p:nvSpPr>
        <p:spPr>
          <a:xfrm>
            <a:off x="8215630" y="21082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拘谨不善言谈</a:t>
            </a:r>
          </a:p>
        </p:txBody>
      </p:sp>
      <p:sp>
        <p:nvSpPr>
          <p:cNvPr id="4" name="文本框 3"/>
          <p:cNvSpPr txBox="1"/>
          <p:nvPr>
            <p:custDataLst>
              <p:tags r:id="rId8"/>
            </p:custDataLst>
          </p:nvPr>
        </p:nvSpPr>
        <p:spPr>
          <a:xfrm>
            <a:off x="4588510" y="3061335"/>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老百姓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73"/>
                                        </p:tgtEl>
                                        <p:attrNameLst>
                                          <p:attrName>style.visibility</p:attrName>
                                        </p:attrNameLst>
                                      </p:cBhvr>
                                      <p:to>
                                        <p:strVal val="visible"/>
                                      </p:to>
                                    </p:set>
                                    <p:anim to="" calcmode="lin" valueType="num">
                                      <p:cBhvr>
                                        <p:cTn id="17" dur="1" fill="hold"/>
                                        <p:tgtEl>
                                          <p:spTgt spid="92173"/>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170"/>
                                        </p:tgtEl>
                                        <p:attrNameLst>
                                          <p:attrName>style.visibility</p:attrName>
                                        </p:attrNameLst>
                                      </p:cBhvr>
                                      <p:to>
                                        <p:strVal val="visible"/>
                                      </p:to>
                                    </p:set>
                                    <p:anim to="" calcmode="lin" valueType="num">
                                      <p:cBhvr>
                                        <p:cTn id="22" dur="1" fill="hold"/>
                                        <p:tgtEl>
                                          <p:spTgt spid="92170"/>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2172"/>
                                        </p:tgtEl>
                                        <p:attrNameLst>
                                          <p:attrName>style.visibility</p:attrName>
                                        </p:attrNameLst>
                                      </p:cBhvr>
                                      <p:to>
                                        <p:strVal val="visible"/>
                                      </p:to>
                                    </p:set>
                                    <p:anim to="" calcmode="lin" valueType="num">
                                      <p:cBhvr>
                                        <p:cTn id="32" dur="1" fill="hold"/>
                                        <p:tgtEl>
                                          <p:spTgt spid="9217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p:bldP spid="92172" grpId="0"/>
      <p:bldP spid="92173" grpId="0"/>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4"/>
          <a:stretch>
            <a:fillRect/>
          </a:stretch>
        </p:blipFill>
        <p:spPr>
          <a:xfrm>
            <a:off x="238760" y="222250"/>
            <a:ext cx="11715115" cy="6412865"/>
          </a:xfrm>
          <a:prstGeom prst="rect">
            <a:avLst/>
          </a:prstGeom>
        </p:spPr>
      </p:pic>
      <p:sp>
        <p:nvSpPr>
          <p:cNvPr id="143363" name="文本框 143362"/>
          <p:cNvSpPr txBox="1"/>
          <p:nvPr>
            <p:custDataLst>
              <p:tags r:id="rId2"/>
            </p:custDataLst>
          </p:nvPr>
        </p:nvSpPr>
        <p:spPr>
          <a:xfrm>
            <a:off x="434340" y="741680"/>
            <a:ext cx="11225530" cy="5132070"/>
          </a:xfrm>
          <a:prstGeom prst="rect">
            <a:avLst/>
          </a:prstGeom>
          <a:noFill/>
          <a:ln w="9525">
            <a:noFill/>
          </a:ln>
        </p:spPr>
        <p:txBody>
          <a:bodyPr wrap="square">
            <a:spAutoFit/>
          </a:bodyPr>
          <a:lstStyle/>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成</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然</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之。</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早</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出</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暮</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归，提竹筒丝笼，于败堵丛草处，探石</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发穴，</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靡</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计</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不施</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迄</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无济。即捕得三两头，又劣弱不中</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于</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款</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。宰严限追</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比</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，旬余，</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杖</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至百，两</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股</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间脓血流离，</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并虫亦不能行捉矣。转侧床头，惟思自尽。</a:t>
            </a:r>
          </a:p>
        </p:txBody>
      </p:sp>
      <p:sp>
        <p:nvSpPr>
          <p:cNvPr id="91148" name="矩形 91147"/>
          <p:cNvSpPr/>
          <p:nvPr>
            <p:custDataLst>
              <p:tags r:id="rId3"/>
            </p:custDataLst>
          </p:nvPr>
        </p:nvSpPr>
        <p:spPr>
          <a:xfrm>
            <a:off x="5878830" y="4178300"/>
            <a:ext cx="1250950" cy="519113"/>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用杖打</a:t>
            </a:r>
          </a:p>
        </p:txBody>
      </p:sp>
      <p:sp>
        <p:nvSpPr>
          <p:cNvPr id="92164" name="矩形 92163"/>
          <p:cNvSpPr/>
          <p:nvPr>
            <p:custDataLst>
              <p:tags r:id="rId4"/>
            </p:custDataLst>
          </p:nvPr>
        </p:nvSpPr>
        <p:spPr>
          <a:xfrm>
            <a:off x="1623378" y="1981518"/>
            <a:ext cx="89789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rPr>
              <a:t>没有</a:t>
            </a:r>
          </a:p>
        </p:txBody>
      </p:sp>
      <p:sp>
        <p:nvSpPr>
          <p:cNvPr id="92165" name="矩形 92164"/>
          <p:cNvSpPr/>
          <p:nvPr>
            <p:custDataLst>
              <p:tags r:id="rId5"/>
            </p:custDataLst>
          </p:nvPr>
        </p:nvSpPr>
        <p:spPr>
          <a:xfrm>
            <a:off x="4108133" y="1882775"/>
            <a:ext cx="89789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始终</a:t>
            </a:r>
          </a:p>
        </p:txBody>
      </p:sp>
      <p:sp>
        <p:nvSpPr>
          <p:cNvPr id="92168" name="矩形 92167"/>
          <p:cNvSpPr/>
          <p:nvPr>
            <p:custDataLst>
              <p:tags r:id="rId6"/>
            </p:custDataLst>
          </p:nvPr>
        </p:nvSpPr>
        <p:spPr>
          <a:xfrm>
            <a:off x="2278698" y="1459548"/>
            <a:ext cx="439039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名词作状语</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在早上</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在晚上</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p>
        </p:txBody>
      </p:sp>
      <p:sp>
        <p:nvSpPr>
          <p:cNvPr id="2" name="矩形 1"/>
          <p:cNvSpPr/>
          <p:nvPr>
            <p:custDataLst>
              <p:tags r:id="rId7"/>
            </p:custDataLst>
          </p:nvPr>
        </p:nvSpPr>
        <p:spPr>
          <a:xfrm>
            <a:off x="2963863" y="1981518"/>
            <a:ext cx="89789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rPr>
              <a:t>不用</a:t>
            </a:r>
          </a:p>
        </p:txBody>
      </p:sp>
      <p:sp>
        <p:nvSpPr>
          <p:cNvPr id="3" name="矩形 2"/>
          <p:cNvSpPr/>
          <p:nvPr>
            <p:custDataLst>
              <p:tags r:id="rId8"/>
            </p:custDataLst>
          </p:nvPr>
        </p:nvSpPr>
        <p:spPr>
          <a:xfrm>
            <a:off x="293053" y="425450"/>
            <a:ext cx="2760980" cy="521970"/>
          </a:xfrm>
          <a:prstGeom prst="rect">
            <a:avLst/>
          </a:prstGeom>
          <a:noFill/>
          <a:ln w="9525">
            <a:noFill/>
          </a:ln>
        </p:spPr>
        <p:txBody>
          <a:bodyPr wrap="none" anchor="t">
            <a:spAutoFit/>
          </a:bodyPr>
          <a:lstStyle/>
          <a:p>
            <a:pPr>
              <a:spcBef>
                <a:spcPct val="20000"/>
              </a:spcBef>
            </a:pP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意动</a:t>
            </a:r>
            <a:r>
              <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认为是对的</a:t>
            </a:r>
          </a:p>
        </p:txBody>
      </p:sp>
      <p:sp>
        <p:nvSpPr>
          <p:cNvPr id="4" name="文本框 3"/>
          <p:cNvSpPr txBox="1"/>
          <p:nvPr>
            <p:custDataLst>
              <p:tags r:id="rId9"/>
            </p:custDataLst>
          </p:nvPr>
        </p:nvSpPr>
        <p:spPr>
          <a:xfrm>
            <a:off x="3315970" y="3442335"/>
            <a:ext cx="127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追征</a:t>
            </a:r>
          </a:p>
        </p:txBody>
      </p:sp>
      <p:sp>
        <p:nvSpPr>
          <p:cNvPr id="5" name="文本框 4"/>
          <p:cNvSpPr txBox="1"/>
          <p:nvPr>
            <p:custDataLst>
              <p:tags r:id="rId10"/>
            </p:custDataLst>
          </p:nvPr>
        </p:nvSpPr>
        <p:spPr>
          <a:xfrm>
            <a:off x="720090" y="3244850"/>
            <a:ext cx="1241425"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规格</a:t>
            </a:r>
          </a:p>
        </p:txBody>
      </p:sp>
      <p:sp>
        <p:nvSpPr>
          <p:cNvPr id="6" name="文本框 5"/>
          <p:cNvSpPr txBox="1"/>
          <p:nvPr>
            <p:custDataLst>
              <p:tags r:id="rId11"/>
            </p:custDataLst>
          </p:nvPr>
        </p:nvSpPr>
        <p:spPr>
          <a:xfrm>
            <a:off x="8042910" y="3442335"/>
            <a:ext cx="121412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大腿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68"/>
                                        </p:tgtEl>
                                        <p:attrNameLst>
                                          <p:attrName>style.visibility</p:attrName>
                                        </p:attrNameLst>
                                      </p:cBhvr>
                                      <p:to>
                                        <p:strVal val="visible"/>
                                      </p:to>
                                    </p:set>
                                    <p:anim to="" calcmode="lin" valueType="num">
                                      <p:cBhvr>
                                        <p:cTn id="12" dur="1" fill="hold"/>
                                        <p:tgtEl>
                                          <p:spTgt spid="92168"/>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64"/>
                                        </p:tgtEl>
                                        <p:attrNameLst>
                                          <p:attrName>style.visibility</p:attrName>
                                        </p:attrNameLst>
                                      </p:cBhvr>
                                      <p:to>
                                        <p:strVal val="visible"/>
                                      </p:to>
                                    </p:set>
                                    <p:anim to="" calcmode="lin" valueType="num">
                                      <p:cBhvr>
                                        <p:cTn id="17" dur="1" fill="hold"/>
                                        <p:tgtEl>
                                          <p:spTgt spid="9216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2165"/>
                                        </p:tgtEl>
                                        <p:attrNameLst>
                                          <p:attrName>style.visibility</p:attrName>
                                        </p:attrNameLst>
                                      </p:cBhvr>
                                      <p:to>
                                        <p:strVal val="visible"/>
                                      </p:to>
                                    </p:set>
                                    <p:anim to="" calcmode="lin" valueType="num">
                                      <p:cBhvr>
                                        <p:cTn id="27" dur="1" fill="hold"/>
                                        <p:tgtEl>
                                          <p:spTgt spid="92165"/>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to="" calcmode="lin" valueType="num">
                                      <p:cBhvr>
                                        <p:cTn id="32" dur="1" fill="hold"/>
                                        <p:tgtEl>
                                          <p:spTgt spid="5"/>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to="" calcmode="lin" valueType="num">
                                      <p:cBhvr>
                                        <p:cTn id="37" dur="1" fill="hold"/>
                                        <p:tgtEl>
                                          <p:spTgt spid="4"/>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1148"/>
                                        </p:tgtEl>
                                        <p:attrNameLst>
                                          <p:attrName>style.visibility</p:attrName>
                                        </p:attrNameLst>
                                      </p:cBhvr>
                                      <p:to>
                                        <p:strVal val="visible"/>
                                      </p:to>
                                    </p:set>
                                    <p:anim to="" calcmode="lin" valueType="num">
                                      <p:cBhvr>
                                        <p:cTn id="42" dur="1" fill="hold"/>
                                        <p:tgtEl>
                                          <p:spTgt spid="91148"/>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to="" calcmode="lin" valueType="num">
                                      <p:cBhvr>
                                        <p:cTn id="4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P spid="92164" grpId="0"/>
      <p:bldP spid="92165" grpId="0"/>
      <p:bldP spid="92168" grpId="0"/>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0"/>
          <a:stretch>
            <a:fillRect/>
          </a:stretch>
        </p:blipFill>
        <p:spPr>
          <a:xfrm>
            <a:off x="238760" y="222250"/>
            <a:ext cx="11715115" cy="6412865"/>
          </a:xfrm>
          <a:prstGeom prst="rect">
            <a:avLst/>
          </a:prstGeom>
        </p:spPr>
      </p:pic>
      <p:sp>
        <p:nvSpPr>
          <p:cNvPr id="143363" name="文本框 143362"/>
          <p:cNvSpPr txBox="1"/>
          <p:nvPr>
            <p:custDataLst>
              <p:tags r:id="rId2"/>
            </p:custDataLst>
          </p:nvPr>
        </p:nvSpPr>
        <p:spPr>
          <a:xfrm>
            <a:off x="384175" y="744855"/>
            <a:ext cx="11225530" cy="5132070"/>
          </a:xfrm>
          <a:prstGeom prst="rect">
            <a:avLst/>
          </a:prstGeom>
          <a:noFill/>
          <a:ln w="9525">
            <a:noFill/>
          </a:ln>
        </p:spPr>
        <p:txBody>
          <a:bodyPr wrap="square">
            <a:spAutoFit/>
          </a:bodyPr>
          <a:lstStyle/>
          <a:p>
            <a:pPr indent="72009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时村中来一驼背巫，能以神卜。成妻</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具</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资诣问。见</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红女白婆，</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填塞</a:t>
            </a:r>
            <a:r>
              <a:rPr lang="zh-CN" altLang="en-US" sz="3600" b="1">
                <a:solidFill>
                  <a:srgbClr val="F60BFA"/>
                </a:solidFill>
                <a:latin typeface="隶书" panose="02010509060101010101" pitchFamily="1" charset="-122"/>
                <a:ea typeface="隶书" panose="02010509060101010101" pitchFamily="1" charset="-122"/>
                <a:cs typeface="隶书" panose="02010509060101010101" pitchFamily="1" charset="-122"/>
              </a:rPr>
              <a:t>门户</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。入其舍，则密室垂帘，帘外设香</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几。问者</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爇</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香于鼎，再拜。巫从旁望空代祝，</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唇吻</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翕辟，</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不知何词。各各</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竦立</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以听。少间，帘内掷一纸出，即道</a:t>
            </a:r>
          </a:p>
        </p:txBody>
      </p:sp>
      <p:sp>
        <p:nvSpPr>
          <p:cNvPr id="98308" name="矩形 98307"/>
          <p:cNvSpPr/>
          <p:nvPr>
            <p:custDataLst>
              <p:tags r:id="rId3"/>
            </p:custDataLst>
          </p:nvPr>
        </p:nvSpPr>
        <p:spPr>
          <a:xfrm>
            <a:off x="4038600" y="1998028"/>
            <a:ext cx="89789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门口</a:t>
            </a:r>
          </a:p>
        </p:txBody>
      </p:sp>
      <p:sp>
        <p:nvSpPr>
          <p:cNvPr id="98309" name="矩形 98308"/>
          <p:cNvSpPr/>
          <p:nvPr>
            <p:custDataLst>
              <p:tags r:id="rId4"/>
            </p:custDataLst>
          </p:nvPr>
        </p:nvSpPr>
        <p:spPr>
          <a:xfrm>
            <a:off x="9641523" y="3267075"/>
            <a:ext cx="89408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rPr>
              <a:t>嘴唇</a:t>
            </a:r>
          </a:p>
        </p:txBody>
      </p:sp>
      <p:sp>
        <p:nvSpPr>
          <p:cNvPr id="2" name="矩形 1"/>
          <p:cNvSpPr/>
          <p:nvPr>
            <p:custDataLst>
              <p:tags r:id="rId5"/>
            </p:custDataLst>
          </p:nvPr>
        </p:nvSpPr>
        <p:spPr>
          <a:xfrm>
            <a:off x="2768600" y="1998028"/>
            <a:ext cx="897890" cy="521970"/>
          </a:xfrm>
          <a:prstGeom prst="rect">
            <a:avLst/>
          </a:prstGeom>
          <a:noFill/>
          <a:ln w="9525">
            <a:noFill/>
          </a:ln>
        </p:spPr>
        <p:txBody>
          <a:bodyPr wrap="none" anchor="t">
            <a:spAutoFit/>
          </a:bodyPr>
          <a:lstStyle/>
          <a:p>
            <a:r>
              <a:rPr lang="zh-CN" altLang="en-US" sz="2800" b="1">
                <a:solidFill>
                  <a:srgbClr val="000099"/>
                </a:solidFill>
                <a:latin typeface="隶书" panose="02010509060101010101" pitchFamily="1" charset="-122"/>
                <a:ea typeface="隶书" panose="02010509060101010101" pitchFamily="1" charset="-122"/>
                <a:cs typeface="隶书" panose="02010509060101010101" pitchFamily="1" charset="-122"/>
              </a:rPr>
              <a:t>充满</a:t>
            </a:r>
            <a:endParaRPr lang="en-US" altLang="zh-CN" sz="2800" b="1">
              <a:solidFill>
                <a:srgbClr val="000099"/>
              </a:solidFill>
              <a:latin typeface="隶书" panose="02010509060101010101" pitchFamily="1" charset="-122"/>
              <a:ea typeface="隶书" panose="02010509060101010101" pitchFamily="1" charset="-122"/>
              <a:cs typeface="隶书" panose="02010509060101010101" pitchFamily="1" charset="-122"/>
            </a:endParaRPr>
          </a:p>
        </p:txBody>
      </p:sp>
      <p:sp>
        <p:nvSpPr>
          <p:cNvPr id="3" name="文本框 2"/>
          <p:cNvSpPr txBox="1"/>
          <p:nvPr>
            <p:custDataLst>
              <p:tags r:id="rId6"/>
            </p:custDataLst>
          </p:nvPr>
        </p:nvSpPr>
        <p:spPr>
          <a:xfrm>
            <a:off x="8241030" y="56388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准备</a:t>
            </a:r>
          </a:p>
        </p:txBody>
      </p:sp>
      <p:sp>
        <p:nvSpPr>
          <p:cNvPr id="4" name="文本框 3"/>
          <p:cNvSpPr txBox="1"/>
          <p:nvPr>
            <p:custDataLst>
              <p:tags r:id="rId7"/>
            </p:custDataLst>
          </p:nvPr>
        </p:nvSpPr>
        <p:spPr>
          <a:xfrm>
            <a:off x="2172970" y="3420745"/>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点燃</a:t>
            </a:r>
          </a:p>
        </p:txBody>
      </p:sp>
      <p:sp>
        <p:nvSpPr>
          <p:cNvPr id="5" name="文本框 4"/>
          <p:cNvSpPr txBox="1"/>
          <p:nvPr>
            <p:custDataLst>
              <p:tags r:id="rId8"/>
            </p:custDataLst>
          </p:nvPr>
        </p:nvSpPr>
        <p:spPr>
          <a:xfrm>
            <a:off x="3542030" y="4825365"/>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恭敬地站着</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 to="" calcmode="lin" valueType="num">
                                      <p:cBhvr>
                                        <p:cTn id="17" dur="1" fill="hold"/>
                                        <p:tgtEl>
                                          <p:spTgt spid="98308"/>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8309"/>
                                        </p:tgtEl>
                                        <p:attrNameLst>
                                          <p:attrName>style.visibility</p:attrName>
                                        </p:attrNameLst>
                                      </p:cBhvr>
                                      <p:to>
                                        <p:strVal val="visible"/>
                                      </p:to>
                                    </p:set>
                                    <p:anim to="" calcmode="lin" valueType="num">
                                      <p:cBhvr>
                                        <p:cTn id="27" dur="1" fill="hold"/>
                                        <p:tgtEl>
                                          <p:spTgt spid="98309"/>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to="" calcmode="lin" valueType="num">
                                      <p:cBhvr>
                                        <p:cTn id="32"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11"/>
          <a:stretch>
            <a:fillRect/>
          </a:stretch>
        </p:blipFill>
        <p:spPr>
          <a:xfrm>
            <a:off x="238760" y="222250"/>
            <a:ext cx="11715115" cy="6412865"/>
          </a:xfrm>
          <a:prstGeom prst="rect">
            <a:avLst/>
          </a:prstGeom>
        </p:spPr>
      </p:pic>
      <p:sp>
        <p:nvSpPr>
          <p:cNvPr id="143363" name="文本框 143362"/>
          <p:cNvSpPr txBox="1"/>
          <p:nvPr>
            <p:custDataLst>
              <p:tags r:id="rId2"/>
            </p:custDataLst>
          </p:nvPr>
        </p:nvSpPr>
        <p:spPr>
          <a:xfrm>
            <a:off x="384175" y="285750"/>
            <a:ext cx="11521440" cy="6572250"/>
          </a:xfrm>
          <a:prstGeom prst="rect">
            <a:avLst/>
          </a:prstGeom>
          <a:noFill/>
          <a:ln w="9525">
            <a:noFill/>
          </a:ln>
        </p:spPr>
        <p:txBody>
          <a:bodyPr wrap="square">
            <a:spAutoFit/>
          </a:bodyPr>
          <a:lstStyle/>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人意中事，无毫发爽。成妻纳钱案上，焚拜如前人。食</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顷，帘动，片纸抛落。拾视之，非字而画：中绘殿阁，</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类</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兰若</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；后小山下，怪石乱卧，针针丛棘，青麻头伏焉；</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旁一蟆，若将跃舞。</a:t>
            </a:r>
            <a:r>
              <a:rPr lang="zh-CN" altLang="en-US" sz="3600" b="1">
                <a:solidFill>
                  <a:srgbClr val="F60BFA"/>
                </a:solidFill>
                <a:latin typeface="隶书" panose="02010509060101010101" pitchFamily="1" charset="-122"/>
                <a:ea typeface="隶书" panose="02010509060101010101" pitchFamily="1" charset="-122"/>
                <a:cs typeface="隶书" panose="02010509060101010101" pitchFamily="1" charset="-122"/>
              </a:rPr>
              <a:t>展</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玩</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不可</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晓</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然</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睹促织，隐</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中</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胸怀。</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折藏之，归以示成。</a:t>
            </a:r>
          </a:p>
        </p:txBody>
      </p:sp>
      <p:sp>
        <p:nvSpPr>
          <p:cNvPr id="2" name="文本框 1"/>
          <p:cNvSpPr txBox="1"/>
          <p:nvPr>
            <p:custDataLst>
              <p:tags r:id="rId3"/>
            </p:custDataLst>
          </p:nvPr>
        </p:nvSpPr>
        <p:spPr>
          <a:xfrm>
            <a:off x="4401820" y="4345305"/>
            <a:ext cx="2032635"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观赏，研讨</a:t>
            </a:r>
          </a:p>
        </p:txBody>
      </p:sp>
      <p:sp>
        <p:nvSpPr>
          <p:cNvPr id="3" name="文本框 2"/>
          <p:cNvSpPr txBox="1"/>
          <p:nvPr>
            <p:custDataLst>
              <p:tags r:id="rId4"/>
            </p:custDataLst>
          </p:nvPr>
        </p:nvSpPr>
        <p:spPr>
          <a:xfrm>
            <a:off x="4402455" y="5361940"/>
            <a:ext cx="1016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审视</a:t>
            </a:r>
          </a:p>
        </p:txBody>
      </p:sp>
      <p:sp>
        <p:nvSpPr>
          <p:cNvPr id="4" name="文本框 3"/>
          <p:cNvSpPr txBox="1"/>
          <p:nvPr>
            <p:custDataLst>
              <p:tags r:id="rId5"/>
            </p:custDataLst>
          </p:nvPr>
        </p:nvSpPr>
        <p:spPr>
          <a:xfrm>
            <a:off x="875030" y="2962275"/>
            <a:ext cx="1016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寺院</a:t>
            </a:r>
          </a:p>
        </p:txBody>
      </p:sp>
      <p:sp>
        <p:nvSpPr>
          <p:cNvPr id="5" name="文本框 4"/>
          <p:cNvSpPr txBox="1"/>
          <p:nvPr>
            <p:custDataLst>
              <p:tags r:id="rId6"/>
            </p:custDataLst>
          </p:nvPr>
        </p:nvSpPr>
        <p:spPr>
          <a:xfrm>
            <a:off x="7154545" y="4345305"/>
            <a:ext cx="1016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但是</a:t>
            </a:r>
          </a:p>
        </p:txBody>
      </p:sp>
      <p:sp>
        <p:nvSpPr>
          <p:cNvPr id="6" name="文本框 5"/>
          <p:cNvSpPr txBox="1"/>
          <p:nvPr>
            <p:custDataLst>
              <p:tags r:id="rId7"/>
            </p:custDataLst>
          </p:nvPr>
        </p:nvSpPr>
        <p:spPr>
          <a:xfrm>
            <a:off x="9912350" y="4345305"/>
            <a:ext cx="135509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符合</a:t>
            </a:r>
          </a:p>
        </p:txBody>
      </p:sp>
      <p:sp>
        <p:nvSpPr>
          <p:cNvPr id="7" name="文本框 6"/>
          <p:cNvSpPr txBox="1"/>
          <p:nvPr>
            <p:custDataLst>
              <p:tags r:id="rId8"/>
            </p:custDataLst>
          </p:nvPr>
        </p:nvSpPr>
        <p:spPr>
          <a:xfrm>
            <a:off x="6434455" y="5298440"/>
            <a:ext cx="1016000" cy="953135"/>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知道，明白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2"/>
          <a:stretch>
            <a:fillRect/>
          </a:stretch>
        </p:blipFill>
        <p:spPr>
          <a:xfrm>
            <a:off x="238760" y="222250"/>
            <a:ext cx="11715115" cy="6412865"/>
          </a:xfrm>
          <a:prstGeom prst="rect">
            <a:avLst/>
          </a:prstGeom>
        </p:spPr>
      </p:pic>
      <p:sp>
        <p:nvSpPr>
          <p:cNvPr id="147460" name="文本框 147459"/>
          <p:cNvSpPr txBox="1"/>
          <p:nvPr>
            <p:custDataLst>
              <p:tags r:id="rId2"/>
            </p:custDataLst>
          </p:nvPr>
        </p:nvSpPr>
        <p:spPr>
          <a:xfrm>
            <a:off x="236855" y="431165"/>
            <a:ext cx="11404600" cy="5132070"/>
          </a:xfrm>
          <a:prstGeom prst="rect">
            <a:avLst/>
          </a:prstGeom>
          <a:noFill/>
          <a:ln w="9525">
            <a:noFill/>
          </a:ln>
        </p:spPr>
        <p:txBody>
          <a:bodyPr wrap="square">
            <a:spAutoFit/>
          </a:bodyPr>
          <a:lstStyle/>
          <a:p>
            <a:pPr fontAlgn="auto">
              <a:lnSpc>
                <a:spcPct val="130000"/>
              </a:lnSpc>
              <a:spcBef>
                <a:spcPct val="0"/>
              </a:spcBef>
            </a:pPr>
            <a:r>
              <a:rPr lang="en-US" altLang="zh-CN" sz="3600" b="1">
                <a:latin typeface="隶书" panose="02010509060101010101" pitchFamily="1" charset="-122"/>
                <a:ea typeface="隶书" panose="02010509060101010101" pitchFamily="1" charset="-122"/>
                <a:cs typeface="隶书" panose="02010509060101010101" pitchFamily="1" charset="-122"/>
              </a:rPr>
              <a:t>    </a:t>
            </a:r>
            <a:r>
              <a:rPr lang="zh-CN" altLang="en-US" sz="3600" b="1">
                <a:latin typeface="隶书" panose="02010509060101010101" pitchFamily="1" charset="-122"/>
                <a:ea typeface="隶书" panose="02010509060101010101" pitchFamily="1" charset="-122"/>
                <a:cs typeface="隶书" panose="02010509060101010101" pitchFamily="1" charset="-122"/>
              </a:rPr>
              <a:t>成反复自念，</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得无</a:t>
            </a:r>
            <a:r>
              <a:rPr lang="zh-CN" altLang="en-US" sz="3600" b="1">
                <a:latin typeface="隶书" panose="02010509060101010101" pitchFamily="1" charset="-122"/>
                <a:ea typeface="隶书" panose="02010509060101010101" pitchFamily="1" charset="-122"/>
                <a:cs typeface="隶书" panose="02010509060101010101" pitchFamily="1" charset="-122"/>
              </a:rPr>
              <a:t>教我猎虫</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所</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耶</a:t>
            </a:r>
            <a:r>
              <a:rPr lang="zh-CN" altLang="en-US" sz="3600" b="1">
                <a:latin typeface="隶书" panose="02010509060101010101" pitchFamily="1" charset="-122"/>
                <a:ea typeface="隶书" panose="02010509060101010101" pitchFamily="1" charset="-122"/>
                <a:cs typeface="隶书" panose="02010509060101010101" pitchFamily="1" charset="-122"/>
              </a:rPr>
              <a:t>？细瞻景状，与村</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东大佛阁逼似。</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乃</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强</a:t>
            </a:r>
            <a:r>
              <a:rPr lang="zh-CN" altLang="en-US" sz="3600" b="1">
                <a:latin typeface="隶书" panose="02010509060101010101" pitchFamily="1" charset="-122"/>
                <a:ea typeface="隶书" panose="02010509060101010101" pitchFamily="1" charset="-122"/>
                <a:cs typeface="隶书" panose="02010509060101010101" pitchFamily="1" charset="-122"/>
              </a:rPr>
              <a:t>起扶杖，执</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图诣</a:t>
            </a:r>
            <a:r>
              <a:rPr lang="zh-CN" altLang="en-US" sz="3600" b="1">
                <a:latin typeface="隶书" panose="02010509060101010101" pitchFamily="1" charset="-122"/>
                <a:ea typeface="隶书" panose="02010509060101010101" pitchFamily="1" charset="-122"/>
                <a:cs typeface="隶书" panose="02010509060101010101" pitchFamily="1" charset="-122"/>
              </a:rPr>
              <a:t>寺后，有古陵</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蔚</a:t>
            </a:r>
            <a:r>
              <a:rPr lang="zh-CN" altLang="en-US" sz="3600" b="1">
                <a:latin typeface="隶书" panose="02010509060101010101" pitchFamily="1" charset="-122"/>
                <a:ea typeface="隶书" panose="02010509060101010101" pitchFamily="1" charset="-122"/>
                <a:cs typeface="隶书" panose="02010509060101010101" pitchFamily="1" charset="-122"/>
              </a:rPr>
              <a:t>起。</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循</a:t>
            </a:r>
            <a:r>
              <a:rPr lang="zh-CN" altLang="en-US" sz="3600" b="1">
                <a:latin typeface="隶书" panose="02010509060101010101" pitchFamily="1" charset="-122"/>
                <a:ea typeface="隶书" panose="02010509060101010101" pitchFamily="1" charset="-122"/>
                <a:cs typeface="隶书" panose="02010509060101010101" pitchFamily="1" charset="-122"/>
              </a:rPr>
              <a:t>陵而走，见蹲石鳞鳞，</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俨然</a:t>
            </a:r>
            <a:r>
              <a:rPr lang="zh-CN" altLang="en-US" sz="3600" b="1">
                <a:solidFill>
                  <a:srgbClr val="F60BFA"/>
                </a:solidFill>
                <a:latin typeface="隶书" panose="02010509060101010101" pitchFamily="1" charset="-122"/>
                <a:ea typeface="隶书" panose="02010509060101010101" pitchFamily="1" charset="-122"/>
                <a:cs typeface="隶书" panose="02010509060101010101" pitchFamily="1" charset="-122"/>
              </a:rPr>
              <a:t>类</a:t>
            </a:r>
            <a:r>
              <a:rPr lang="zh-CN" altLang="en-US" sz="3600" b="1">
                <a:latin typeface="隶书" panose="02010509060101010101" pitchFamily="1" charset="-122"/>
                <a:ea typeface="隶书" panose="02010509060101010101" pitchFamily="1" charset="-122"/>
                <a:cs typeface="隶书" panose="02010509060101010101" pitchFamily="1" charset="-122"/>
              </a:rPr>
              <a:t>画。遂于蒿莱中侧听</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徐</a:t>
            </a:r>
            <a:endPar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endPar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行，似寻针芥。而心目耳力俱</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穷</a:t>
            </a:r>
            <a:r>
              <a:rPr lang="zh-CN" altLang="en-US" sz="3600" b="1">
                <a:latin typeface="隶书" panose="02010509060101010101" pitchFamily="1" charset="-122"/>
                <a:ea typeface="隶书" panose="02010509060101010101" pitchFamily="1" charset="-122"/>
                <a:cs typeface="隶书" panose="02010509060101010101" pitchFamily="1" charset="-122"/>
              </a:rPr>
              <a:t>，绝无踪响。</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冥</a:t>
            </a:r>
            <a:r>
              <a:rPr lang="zh-CN" altLang="en-US" sz="3600" b="1">
                <a:latin typeface="隶书" panose="02010509060101010101" pitchFamily="1" charset="-122"/>
                <a:ea typeface="隶书" panose="02010509060101010101" pitchFamily="1" charset="-122"/>
                <a:cs typeface="隶书" panose="02010509060101010101" pitchFamily="1" charset="-122"/>
              </a:rPr>
              <a:t>搜未已，</a:t>
            </a:r>
          </a:p>
        </p:txBody>
      </p:sp>
      <p:sp>
        <p:nvSpPr>
          <p:cNvPr id="2" name="文本框 1"/>
          <p:cNvSpPr txBox="1"/>
          <p:nvPr>
            <p:custDataLst>
              <p:tags r:id="rId3"/>
            </p:custDataLst>
          </p:nvPr>
        </p:nvSpPr>
        <p:spPr>
          <a:xfrm>
            <a:off x="3894455" y="18288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恐怕</a:t>
            </a:r>
          </a:p>
        </p:txBody>
      </p:sp>
      <p:sp>
        <p:nvSpPr>
          <p:cNvPr id="3" name="文本框 2"/>
          <p:cNvSpPr txBox="1"/>
          <p:nvPr>
            <p:custDataLst>
              <p:tags r:id="rId4"/>
            </p:custDataLst>
          </p:nvPr>
        </p:nvSpPr>
        <p:spPr>
          <a:xfrm>
            <a:off x="3696970" y="1664335"/>
            <a:ext cx="127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勉强</a:t>
            </a:r>
          </a:p>
        </p:txBody>
      </p:sp>
      <p:sp>
        <p:nvSpPr>
          <p:cNvPr id="4" name="文本框 3"/>
          <p:cNvSpPr txBox="1"/>
          <p:nvPr>
            <p:custDataLst>
              <p:tags r:id="rId5"/>
            </p:custDataLst>
          </p:nvPr>
        </p:nvSpPr>
        <p:spPr>
          <a:xfrm>
            <a:off x="8835390" y="1494790"/>
            <a:ext cx="2806065"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草木茂盛的样子</a:t>
            </a:r>
          </a:p>
        </p:txBody>
      </p:sp>
      <p:sp>
        <p:nvSpPr>
          <p:cNvPr id="5" name="文本框 4"/>
          <p:cNvSpPr txBox="1"/>
          <p:nvPr>
            <p:custDataLst>
              <p:tags r:id="rId6"/>
            </p:custDataLst>
          </p:nvPr>
        </p:nvSpPr>
        <p:spPr>
          <a:xfrm>
            <a:off x="236855" y="2934335"/>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顺着，沿着</a:t>
            </a:r>
          </a:p>
        </p:txBody>
      </p:sp>
      <p:sp>
        <p:nvSpPr>
          <p:cNvPr id="6" name="文本框 5"/>
          <p:cNvSpPr txBox="1"/>
          <p:nvPr>
            <p:custDataLst>
              <p:tags r:id="rId7"/>
            </p:custDataLst>
          </p:nvPr>
        </p:nvSpPr>
        <p:spPr>
          <a:xfrm>
            <a:off x="4966970" y="3047365"/>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形容特别</a:t>
            </a:r>
          </a:p>
        </p:txBody>
      </p:sp>
      <p:sp>
        <p:nvSpPr>
          <p:cNvPr id="8" name="文本框 7"/>
          <p:cNvSpPr txBox="1"/>
          <p:nvPr>
            <p:custDataLst>
              <p:tags r:id="rId8"/>
            </p:custDataLst>
          </p:nvPr>
        </p:nvSpPr>
        <p:spPr>
          <a:xfrm>
            <a:off x="6320155" y="4533265"/>
            <a:ext cx="89789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穷尽</a:t>
            </a:r>
          </a:p>
        </p:txBody>
      </p:sp>
      <p:sp>
        <p:nvSpPr>
          <p:cNvPr id="9" name="文本框 8"/>
          <p:cNvSpPr txBox="1"/>
          <p:nvPr>
            <p:custDataLst>
              <p:tags r:id="rId9"/>
            </p:custDataLst>
          </p:nvPr>
        </p:nvSpPr>
        <p:spPr>
          <a:xfrm>
            <a:off x="9493250" y="4445635"/>
            <a:ext cx="540385"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深</a:t>
            </a:r>
          </a:p>
        </p:txBody>
      </p:sp>
      <p:sp>
        <p:nvSpPr>
          <p:cNvPr id="13" name="文本框 12"/>
          <p:cNvSpPr txBox="1"/>
          <p:nvPr>
            <p:custDataLst>
              <p:tags r:id="rId10"/>
            </p:custDataLst>
          </p:nvPr>
        </p:nvSpPr>
        <p:spPr>
          <a:xfrm>
            <a:off x="6320155" y="4011295"/>
            <a:ext cx="540385"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像</a:t>
            </a:r>
            <a:endParaRPr lang="zh-CN" altLang="en-US" sz="2800" b="1">
              <a:solidFill>
                <a:srgbClr val="1F2DA8"/>
              </a:solidFill>
              <a:latin typeface="隶书" panose="02010509060101010101" pitchFamily="1" charset="-122"/>
              <a:ea typeface="隶书" panose="020105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to="" calcmode="lin" valueType="num">
                                      <p:cBhvr>
                                        <p:cTn id="32" dur="1" fill="hold"/>
                                        <p:tgtEl>
                                          <p:spTgt spid="13"/>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to="" calcmode="lin" valueType="num">
                                      <p:cBhvr>
                                        <p:cTn id="37" dur="1" fill="hold"/>
                                        <p:tgtEl>
                                          <p:spTgt spid="8"/>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to="" calcmode="lin" valueType="num">
                                      <p:cBhvr>
                                        <p:cTn id="42"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4"/>
          <a:stretch>
            <a:fillRect/>
          </a:stretch>
        </p:blipFill>
        <p:spPr>
          <a:xfrm>
            <a:off x="238760" y="222250"/>
            <a:ext cx="11715115" cy="6412865"/>
          </a:xfrm>
          <a:prstGeom prst="rect">
            <a:avLst/>
          </a:prstGeom>
        </p:spPr>
      </p:pic>
      <p:sp>
        <p:nvSpPr>
          <p:cNvPr id="147460" name="文本框 147459"/>
          <p:cNvSpPr txBox="1"/>
          <p:nvPr>
            <p:custDataLst>
              <p:tags r:id="rId2"/>
            </p:custDataLst>
          </p:nvPr>
        </p:nvSpPr>
        <p:spPr>
          <a:xfrm>
            <a:off x="236855" y="431165"/>
            <a:ext cx="11404600" cy="5132070"/>
          </a:xfrm>
          <a:prstGeom prst="rect">
            <a:avLst/>
          </a:prstGeom>
          <a:noFill/>
          <a:ln w="9525">
            <a:noFill/>
          </a:ln>
        </p:spPr>
        <p:txBody>
          <a:bodyPr wrap="square">
            <a:spAutoFit/>
          </a:bodyPr>
          <a:lstStyle/>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一癞头蟆猝然跃去。成</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益</a:t>
            </a:r>
            <a:r>
              <a:rPr lang="zh-CN" altLang="en-US" sz="3600" b="1">
                <a:solidFill>
                  <a:srgbClr val="1F2DA8"/>
                </a:solidFill>
                <a:latin typeface="隶书" panose="02010509060101010101" pitchFamily="1" charset="-122"/>
                <a:ea typeface="隶书" panose="02010509060101010101" pitchFamily="1" charset="-122"/>
                <a:cs typeface="隶书" panose="02010509060101010101" pitchFamily="1" charset="-122"/>
              </a:rPr>
              <a:t>愕</a:t>
            </a:r>
            <a:r>
              <a:rPr lang="zh-CN" altLang="en-US" sz="3600" b="1">
                <a:latin typeface="隶书" panose="02010509060101010101" pitchFamily="1" charset="-122"/>
                <a:ea typeface="隶书" panose="02010509060101010101" pitchFamily="1" charset="-122"/>
                <a:cs typeface="隶书" panose="02010509060101010101" pitchFamily="1" charset="-122"/>
              </a:rPr>
              <a:t>，急逐趁之，蟆入草间。</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蹑</a:t>
            </a:r>
          </a:p>
          <a:p>
            <a:pPr fontAlgn="auto">
              <a:lnSpc>
                <a:spcPct val="130000"/>
              </a:lnSpc>
              <a:spcBef>
                <a:spcPct val="0"/>
              </a:spcBef>
            </a:pPr>
            <a:endPar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迹</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披</a:t>
            </a:r>
            <a:r>
              <a:rPr lang="zh-CN" altLang="en-US" sz="3600" b="1">
                <a:latin typeface="隶书" panose="02010509060101010101" pitchFamily="1" charset="-122"/>
                <a:ea typeface="隶书" panose="02010509060101010101" pitchFamily="1" charset="-122"/>
                <a:cs typeface="隶书" panose="02010509060101010101" pitchFamily="1" charset="-122"/>
              </a:rPr>
              <a:t>求，见有虫伏棘根。</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遽</a:t>
            </a:r>
            <a:r>
              <a:rPr lang="zh-CN" altLang="en-US" sz="3600" b="1">
                <a:latin typeface="隶书" panose="02010509060101010101" pitchFamily="1" charset="-122"/>
                <a:ea typeface="隶书" panose="02010509060101010101" pitchFamily="1" charset="-122"/>
                <a:cs typeface="隶书" panose="02010509060101010101" pitchFamily="1" charset="-122"/>
              </a:rPr>
              <a:t>扑之，入石穴中。</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掭</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以尖草</a:t>
            </a:r>
            <a:r>
              <a:rPr lang="zh-CN" altLang="en-US" sz="3600" b="1">
                <a:latin typeface="隶书" panose="02010509060101010101" pitchFamily="1" charset="-122"/>
                <a:ea typeface="隶书" panose="02010509060101010101" pitchFamily="1" charset="-122"/>
                <a:cs typeface="隶书" panose="02010509060101010101" pitchFamily="1" charset="-122"/>
              </a:rPr>
              <a:t>，</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不出；以筒水灌之，</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始</a:t>
            </a:r>
            <a:r>
              <a:rPr lang="zh-CN" altLang="en-US" sz="3600" b="1">
                <a:latin typeface="隶书" panose="02010509060101010101" pitchFamily="1" charset="-122"/>
                <a:ea typeface="隶书" panose="02010509060101010101" pitchFamily="1" charset="-122"/>
                <a:cs typeface="隶书" panose="02010509060101010101" pitchFamily="1" charset="-122"/>
              </a:rPr>
              <a:t>出，状极俊健，逐</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而</a:t>
            </a:r>
            <a:r>
              <a:rPr lang="zh-CN" altLang="en-US" sz="3600" b="1">
                <a:latin typeface="隶书" panose="02010509060101010101" pitchFamily="1" charset="-122"/>
                <a:ea typeface="隶书" panose="02010509060101010101" pitchFamily="1" charset="-122"/>
                <a:cs typeface="隶书" panose="02010509060101010101" pitchFamily="1" charset="-122"/>
              </a:rPr>
              <a:t>得之。</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审</a:t>
            </a:r>
            <a:r>
              <a:rPr lang="zh-CN" altLang="en-US" sz="3600" b="1">
                <a:latin typeface="隶书" panose="02010509060101010101" pitchFamily="1" charset="-122"/>
                <a:ea typeface="隶书" panose="02010509060101010101" pitchFamily="1" charset="-122"/>
                <a:cs typeface="隶书" panose="02010509060101010101" pitchFamily="1" charset="-122"/>
              </a:rPr>
              <a:t>视，</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巨身</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修</a:t>
            </a:r>
            <a:r>
              <a:rPr lang="zh-CN" altLang="en-US" sz="3600" b="1">
                <a:latin typeface="隶书" panose="02010509060101010101" pitchFamily="1" charset="-122"/>
                <a:ea typeface="隶书" panose="02010509060101010101" pitchFamily="1" charset="-122"/>
                <a:cs typeface="隶书" panose="02010509060101010101" pitchFamily="1" charset="-122"/>
              </a:rPr>
              <a:t>尾，青项金翅。大喜，</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笼</a:t>
            </a:r>
            <a:r>
              <a:rPr lang="zh-CN" altLang="en-US" sz="3600" b="1">
                <a:latin typeface="隶书" panose="02010509060101010101" pitchFamily="1" charset="-122"/>
                <a:ea typeface="隶书" panose="02010509060101010101" pitchFamily="1" charset="-122"/>
                <a:cs typeface="隶书" panose="02010509060101010101" pitchFamily="1" charset="-122"/>
              </a:rPr>
              <a:t>归，举家庆贺，</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虽</a:t>
            </a:r>
            <a:r>
              <a:rPr lang="zh-CN" altLang="en-US" sz="3600" b="1">
                <a:latin typeface="隶书" panose="02010509060101010101" pitchFamily="1" charset="-122"/>
                <a:ea typeface="隶书" panose="02010509060101010101" pitchFamily="1" charset="-122"/>
                <a:cs typeface="隶书" panose="02010509060101010101" pitchFamily="1" charset="-122"/>
              </a:rPr>
              <a:t>连城</a:t>
            </a:r>
          </a:p>
        </p:txBody>
      </p:sp>
      <p:sp>
        <p:nvSpPr>
          <p:cNvPr id="2" name="文本框 1"/>
          <p:cNvSpPr txBox="1"/>
          <p:nvPr>
            <p:custDataLst>
              <p:tags r:id="rId3"/>
            </p:custDataLst>
          </p:nvPr>
        </p:nvSpPr>
        <p:spPr>
          <a:xfrm>
            <a:off x="2237740" y="334010"/>
            <a:ext cx="89789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突然</a:t>
            </a:r>
          </a:p>
        </p:txBody>
      </p:sp>
      <p:sp>
        <p:nvSpPr>
          <p:cNvPr id="3" name="文本框 2"/>
          <p:cNvSpPr txBox="1"/>
          <p:nvPr>
            <p:custDataLst>
              <p:tags r:id="rId4"/>
            </p:custDataLst>
          </p:nvPr>
        </p:nvSpPr>
        <p:spPr>
          <a:xfrm>
            <a:off x="5305425" y="334010"/>
            <a:ext cx="89789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惊奇</a:t>
            </a:r>
          </a:p>
        </p:txBody>
      </p:sp>
      <p:sp>
        <p:nvSpPr>
          <p:cNvPr id="4" name="文本框 3"/>
          <p:cNvSpPr txBox="1"/>
          <p:nvPr>
            <p:custDataLst>
              <p:tags r:id="rId5"/>
            </p:custDataLst>
          </p:nvPr>
        </p:nvSpPr>
        <p:spPr>
          <a:xfrm>
            <a:off x="10197465" y="334010"/>
            <a:ext cx="161290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悄悄追随</a:t>
            </a:r>
          </a:p>
        </p:txBody>
      </p:sp>
      <p:sp>
        <p:nvSpPr>
          <p:cNvPr id="5" name="文本框 4"/>
          <p:cNvSpPr txBox="1"/>
          <p:nvPr>
            <p:custDataLst>
              <p:tags r:id="rId6"/>
            </p:custDataLst>
          </p:nvPr>
        </p:nvSpPr>
        <p:spPr>
          <a:xfrm>
            <a:off x="653415" y="1743075"/>
            <a:ext cx="89789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分开</a:t>
            </a:r>
          </a:p>
        </p:txBody>
      </p:sp>
      <p:sp>
        <p:nvSpPr>
          <p:cNvPr id="6" name="文本框 5"/>
          <p:cNvSpPr txBox="1"/>
          <p:nvPr>
            <p:custDataLst>
              <p:tags r:id="rId7"/>
            </p:custDataLst>
          </p:nvPr>
        </p:nvSpPr>
        <p:spPr>
          <a:xfrm>
            <a:off x="9353550" y="1562100"/>
            <a:ext cx="161290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轻轻拨动</a:t>
            </a:r>
          </a:p>
        </p:txBody>
      </p:sp>
      <p:sp>
        <p:nvSpPr>
          <p:cNvPr id="8" name="文本框 7"/>
          <p:cNvSpPr txBox="1"/>
          <p:nvPr>
            <p:custDataLst>
              <p:tags r:id="rId8"/>
            </p:custDataLst>
          </p:nvPr>
        </p:nvSpPr>
        <p:spPr>
          <a:xfrm>
            <a:off x="4552950" y="3067050"/>
            <a:ext cx="540385"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才</a:t>
            </a:r>
          </a:p>
        </p:txBody>
      </p:sp>
      <p:sp>
        <p:nvSpPr>
          <p:cNvPr id="9" name="文本框 8"/>
          <p:cNvSpPr txBox="1"/>
          <p:nvPr>
            <p:custDataLst>
              <p:tags r:id="rId9"/>
            </p:custDataLst>
          </p:nvPr>
        </p:nvSpPr>
        <p:spPr>
          <a:xfrm>
            <a:off x="1293495" y="4457700"/>
            <a:ext cx="540385"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长</a:t>
            </a:r>
          </a:p>
        </p:txBody>
      </p:sp>
      <p:sp>
        <p:nvSpPr>
          <p:cNvPr id="10" name="文本框 9"/>
          <p:cNvSpPr txBox="1"/>
          <p:nvPr>
            <p:custDataLst>
              <p:tags r:id="rId10"/>
            </p:custDataLst>
          </p:nvPr>
        </p:nvSpPr>
        <p:spPr>
          <a:xfrm>
            <a:off x="5945505" y="5563235"/>
            <a:ext cx="304292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用笼子装，名作动</a:t>
            </a:r>
          </a:p>
        </p:txBody>
      </p:sp>
      <p:sp>
        <p:nvSpPr>
          <p:cNvPr id="11" name="文本框 10"/>
          <p:cNvSpPr txBox="1"/>
          <p:nvPr>
            <p:custDataLst>
              <p:tags r:id="rId11"/>
            </p:custDataLst>
          </p:nvPr>
        </p:nvSpPr>
        <p:spPr>
          <a:xfrm>
            <a:off x="10311765" y="3067050"/>
            <a:ext cx="1255395"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仔细看</a:t>
            </a:r>
          </a:p>
        </p:txBody>
      </p:sp>
      <p:sp>
        <p:nvSpPr>
          <p:cNvPr id="12" name="文本框 11"/>
          <p:cNvSpPr txBox="1"/>
          <p:nvPr>
            <p:custDataLst>
              <p:tags r:id="rId12"/>
            </p:custDataLst>
          </p:nvPr>
        </p:nvSpPr>
        <p:spPr>
          <a:xfrm>
            <a:off x="10197465" y="5563235"/>
            <a:ext cx="89789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即使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to="" calcmode="lin" valueType="num">
                                      <p:cBhvr>
                                        <p:cTn id="42" dur="1" fill="hold"/>
                                        <p:tgtEl>
                                          <p:spTgt spid="9"/>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to="" calcmode="lin" valueType="num">
                                      <p:cBhvr>
                                        <p:cTn id="47" dur="1" fill="hold"/>
                                        <p:tgtEl>
                                          <p:spTgt spid="10"/>
                                        </p:tgtEl>
                                      </p:cBhvr>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to="" calcmode="lin" valueType="num">
                                      <p:cBhvr>
                                        <p:cTn id="52"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8"/>
          <a:stretch>
            <a:fillRect/>
          </a:stretch>
        </p:blipFill>
        <p:spPr>
          <a:xfrm>
            <a:off x="238760" y="222250"/>
            <a:ext cx="11715115" cy="6412865"/>
          </a:xfrm>
          <a:prstGeom prst="rect">
            <a:avLst/>
          </a:prstGeom>
        </p:spPr>
      </p:pic>
      <p:sp>
        <p:nvSpPr>
          <p:cNvPr id="147460" name="文本框 147459"/>
          <p:cNvSpPr txBox="1"/>
          <p:nvPr>
            <p:custDataLst>
              <p:tags r:id="rId2"/>
            </p:custDataLst>
          </p:nvPr>
        </p:nvSpPr>
        <p:spPr>
          <a:xfrm>
            <a:off x="236855" y="1291590"/>
            <a:ext cx="11404600" cy="2251710"/>
          </a:xfrm>
          <a:prstGeom prst="rect">
            <a:avLst/>
          </a:prstGeom>
          <a:noFill/>
          <a:ln w="9525">
            <a:noFill/>
          </a:ln>
        </p:spPr>
        <p:txBody>
          <a:bodyPr wrap="square">
            <a:spAutoFit/>
          </a:bodyPr>
          <a:lstStyle/>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拱璧</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不</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啻</a:t>
            </a:r>
            <a:r>
              <a:rPr lang="zh-CN" altLang="en-US" sz="3600" b="1">
                <a:latin typeface="隶书" panose="02010509060101010101" pitchFamily="1" charset="-122"/>
                <a:ea typeface="隶书" panose="02010509060101010101" pitchFamily="1" charset="-122"/>
                <a:cs typeface="隶书" panose="02010509060101010101" pitchFamily="1" charset="-122"/>
              </a:rPr>
              <a:t>也。</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上</a:t>
            </a:r>
            <a:r>
              <a:rPr lang="zh-CN" altLang="en-US" sz="3600" b="1">
                <a:latin typeface="隶书" panose="02010509060101010101" pitchFamily="1" charset="-122"/>
                <a:ea typeface="隶书" panose="02010509060101010101" pitchFamily="1" charset="-122"/>
                <a:cs typeface="隶书" panose="02010509060101010101" pitchFamily="1" charset="-122"/>
              </a:rPr>
              <a:t>于盆</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而</a:t>
            </a:r>
            <a:r>
              <a:rPr lang="zh-CN" altLang="en-US" sz="3600" b="1">
                <a:latin typeface="隶书" panose="02010509060101010101" pitchFamily="1" charset="-122"/>
                <a:ea typeface="隶书" panose="02010509060101010101" pitchFamily="1" charset="-122"/>
                <a:cs typeface="隶书" panose="02010509060101010101" pitchFamily="1" charset="-122"/>
              </a:rPr>
              <a:t>养之，</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蟹</a:t>
            </a:r>
            <a:r>
              <a:rPr lang="zh-CN" altLang="en-US" sz="3600" b="1">
                <a:solidFill>
                  <a:srgbClr val="401BC0"/>
                </a:solidFill>
                <a:latin typeface="隶书" panose="02010509060101010101" pitchFamily="1" charset="-122"/>
                <a:ea typeface="隶书" panose="02010509060101010101" pitchFamily="1" charset="-122"/>
                <a:cs typeface="隶书" panose="02010509060101010101" pitchFamily="1" charset="-122"/>
              </a:rPr>
              <a:t>白</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栗</a:t>
            </a:r>
            <a:r>
              <a:rPr lang="zh-CN" altLang="en-US" sz="3600" b="1">
                <a:solidFill>
                  <a:srgbClr val="401BC0"/>
                </a:solidFill>
                <a:latin typeface="隶书" panose="02010509060101010101" pitchFamily="1" charset="-122"/>
                <a:ea typeface="隶书" panose="02010509060101010101" pitchFamily="1" charset="-122"/>
                <a:cs typeface="隶书" panose="02010509060101010101" pitchFamily="1" charset="-122"/>
              </a:rPr>
              <a:t>黄</a:t>
            </a:r>
            <a:r>
              <a:rPr lang="zh-CN" altLang="en-US" sz="3600" b="1">
                <a:latin typeface="隶书" panose="02010509060101010101" pitchFamily="1" charset="-122"/>
                <a:ea typeface="隶书" panose="02010509060101010101" pitchFamily="1" charset="-122"/>
                <a:cs typeface="隶书" panose="02010509060101010101" pitchFamily="1" charset="-122"/>
              </a:rPr>
              <a:t>，备极护爱，留</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待限期，</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a:t>
            </a:r>
            <a:r>
              <a:rPr lang="zh-CN" altLang="en-US" sz="3600" b="1">
                <a:solidFill>
                  <a:srgbClr val="FF3300"/>
                </a:solidFill>
                <a:latin typeface="隶书" panose="02010509060101010101" pitchFamily="1" charset="-122"/>
                <a:ea typeface="隶书" panose="02010509060101010101" pitchFamily="1" charset="-122"/>
                <a:cs typeface="隶书" panose="02010509060101010101" pitchFamily="1" charset="-122"/>
              </a:rPr>
              <a:t>塞</a:t>
            </a:r>
            <a:r>
              <a:rPr lang="zh-CN" altLang="en-US" sz="3600" b="1">
                <a:latin typeface="隶书" panose="02010509060101010101" pitchFamily="1" charset="-122"/>
                <a:ea typeface="隶书" panose="02010509060101010101" pitchFamily="1" charset="-122"/>
                <a:cs typeface="隶书" panose="02010509060101010101" pitchFamily="1" charset="-122"/>
              </a:rPr>
              <a:t>官责。</a:t>
            </a:r>
          </a:p>
        </p:txBody>
      </p:sp>
      <p:sp>
        <p:nvSpPr>
          <p:cNvPr id="2" name="文本框 1"/>
          <p:cNvSpPr txBox="1"/>
          <p:nvPr>
            <p:custDataLst>
              <p:tags r:id="rId3"/>
            </p:custDataLst>
          </p:nvPr>
        </p:nvSpPr>
        <p:spPr>
          <a:xfrm>
            <a:off x="1657350" y="923290"/>
            <a:ext cx="540385"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sym typeface="+mn-ea"/>
              </a:rPr>
              <a:t>止</a:t>
            </a:r>
          </a:p>
        </p:txBody>
      </p:sp>
      <p:sp>
        <p:nvSpPr>
          <p:cNvPr id="98313" name="矩形 98312"/>
          <p:cNvSpPr/>
          <p:nvPr>
            <p:custDataLst>
              <p:tags r:id="rId4"/>
            </p:custDataLst>
          </p:nvPr>
        </p:nvSpPr>
        <p:spPr>
          <a:xfrm>
            <a:off x="5157788" y="922973"/>
            <a:ext cx="3116580" cy="521970"/>
          </a:xfrm>
          <a:prstGeom prst="rect">
            <a:avLst/>
          </a:prstGeom>
          <a:noFill/>
          <a:ln w="9525">
            <a:noFill/>
          </a:ln>
        </p:spPr>
        <p:txBody>
          <a:bodyPr wrap="none" anchor="t">
            <a:spAutoFit/>
          </a:bodyPr>
          <a:lstStyle/>
          <a:p>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形作名，白肉 黄粉</a:t>
            </a:r>
          </a:p>
        </p:txBody>
      </p:sp>
      <p:sp>
        <p:nvSpPr>
          <p:cNvPr id="98311" name="矩形 98310"/>
          <p:cNvSpPr/>
          <p:nvPr>
            <p:custDataLst>
              <p:tags r:id="rId5"/>
            </p:custDataLst>
          </p:nvPr>
        </p:nvSpPr>
        <p:spPr>
          <a:xfrm>
            <a:off x="2787650" y="2008505"/>
            <a:ext cx="1605280" cy="521970"/>
          </a:xfrm>
          <a:prstGeom prst="rect">
            <a:avLst/>
          </a:prstGeom>
          <a:noFill/>
          <a:ln w="9525">
            <a:noFill/>
          </a:ln>
        </p:spPr>
        <p:txBody>
          <a:bodyPr wrap="none" anchor="t">
            <a:spAutoFit/>
          </a:bodyPr>
          <a:lstStyle/>
          <a:p>
            <a:r>
              <a:rPr lang="zh-CN" altLang="en-US" sz="2800" b="1">
                <a:solidFill>
                  <a:srgbClr val="1F2DA8"/>
                </a:solidFill>
                <a:latin typeface="隶书" panose="02010509060101010101" pitchFamily="1" charset="-122"/>
                <a:ea typeface="隶书" panose="02010509060101010101" pitchFamily="1" charset="-122"/>
              </a:rPr>
              <a:t>装、放置</a:t>
            </a:r>
          </a:p>
        </p:txBody>
      </p:sp>
      <p:sp>
        <p:nvSpPr>
          <p:cNvPr id="3" name="文本框 2"/>
          <p:cNvSpPr txBox="1"/>
          <p:nvPr>
            <p:custDataLst>
              <p:tags r:id="rId6"/>
            </p:custDataLst>
          </p:nvPr>
        </p:nvSpPr>
        <p:spPr>
          <a:xfrm>
            <a:off x="2540000" y="3714750"/>
            <a:ext cx="1071880" cy="521970"/>
          </a:xfrm>
          <a:prstGeom prst="rect">
            <a:avLst/>
          </a:prstGeom>
          <a:noFill/>
        </p:spPr>
        <p:txBody>
          <a:bodyPr wrap="none" rtlCol="0">
            <a:spAutoFit/>
          </a:bodyPr>
          <a:lstStyle/>
          <a:p>
            <a:pPr algn="l"/>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sym typeface="+mn-ea"/>
              </a:rPr>
              <a:t>应付 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8313"/>
                                        </p:tgtEl>
                                        <p:attrNameLst>
                                          <p:attrName>style.visibility</p:attrName>
                                        </p:attrNameLst>
                                      </p:cBhvr>
                                      <p:to>
                                        <p:strVal val="visible"/>
                                      </p:to>
                                    </p:set>
                                    <p:animEffect transition="in" filter="wheel(4)">
                                      <p:cBhvr>
                                        <p:cTn id="12" dur="2000"/>
                                        <p:tgtEl>
                                          <p:spTgt spid="983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8311"/>
                                        </p:tgtEl>
                                        <p:attrNameLst>
                                          <p:attrName>style.visibility</p:attrName>
                                        </p:attrNameLst>
                                      </p:cBhvr>
                                      <p:to>
                                        <p:strVal val="visible"/>
                                      </p:to>
                                    </p:set>
                                    <p:animEffect transition="in" filter="diamond(in)">
                                      <p:cBhvr>
                                        <p:cTn id="17" dur="2000"/>
                                        <p:tgtEl>
                                          <p:spTgt spid="983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8313" grpId="0"/>
      <p:bldP spid="9831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9"/>
          <a:stretch>
            <a:fillRect/>
          </a:stretch>
        </p:blipFill>
        <p:spPr>
          <a:xfrm>
            <a:off x="238760" y="222885"/>
            <a:ext cx="11715115" cy="6412865"/>
          </a:xfrm>
          <a:prstGeom prst="rect">
            <a:avLst/>
          </a:prstGeom>
        </p:spPr>
      </p:pic>
      <p:pic>
        <p:nvPicPr>
          <p:cNvPr id="5" name="图片 4"/>
          <p:cNvPicPr>
            <a:picLocks noChangeAspect="1"/>
          </p:cNvPicPr>
          <p:nvPr>
            <p:custDataLst>
              <p:tags r:id="rId2"/>
            </p:custDataLst>
          </p:nvPr>
        </p:nvPicPr>
        <p:blipFill>
          <a:blip r:embed="rId10"/>
          <a:stretch>
            <a:fillRect/>
          </a:stretch>
        </p:blipFill>
        <p:spPr>
          <a:xfrm>
            <a:off x="8966200" y="-3810"/>
            <a:ext cx="3236595" cy="4255135"/>
          </a:xfrm>
          <a:prstGeom prst="rect">
            <a:avLst/>
          </a:prstGeom>
        </p:spPr>
      </p:pic>
      <p:pic>
        <p:nvPicPr>
          <p:cNvPr id="6" name="图片 5"/>
          <p:cNvPicPr>
            <a:picLocks noChangeAspect="1"/>
          </p:cNvPicPr>
          <p:nvPr>
            <p:custDataLst>
              <p:tags r:id="rId3"/>
            </p:custDataLst>
          </p:nvPr>
        </p:nvPicPr>
        <p:blipFill>
          <a:blip r:embed="rId11"/>
          <a:stretch>
            <a:fillRect/>
          </a:stretch>
        </p:blipFill>
        <p:spPr>
          <a:xfrm>
            <a:off x="-23495" y="2976245"/>
            <a:ext cx="2830830" cy="3887470"/>
          </a:xfrm>
          <a:prstGeom prst="rect">
            <a:avLst/>
          </a:prstGeom>
        </p:spPr>
      </p:pic>
      <p:pic>
        <p:nvPicPr>
          <p:cNvPr id="7" name="图片 6"/>
          <p:cNvPicPr>
            <a:picLocks noChangeAspect="1"/>
          </p:cNvPicPr>
          <p:nvPr>
            <p:custDataLst>
              <p:tags r:id="rId4"/>
            </p:custDataLst>
          </p:nvPr>
        </p:nvPicPr>
        <p:blipFill>
          <a:blip r:embed="rId12"/>
          <a:stretch>
            <a:fillRect/>
          </a:stretch>
        </p:blipFill>
        <p:spPr>
          <a:xfrm>
            <a:off x="2740025" y="5269865"/>
            <a:ext cx="1236345" cy="1166495"/>
          </a:xfrm>
          <a:prstGeom prst="rect">
            <a:avLst/>
          </a:prstGeom>
        </p:spPr>
      </p:pic>
      <p:sp>
        <p:nvSpPr>
          <p:cNvPr id="8" name="文本框 7"/>
          <p:cNvSpPr txBox="1"/>
          <p:nvPr>
            <p:custDataLst>
              <p:tags r:id="rId5"/>
            </p:custDataLst>
          </p:nvPr>
        </p:nvSpPr>
        <p:spPr>
          <a:xfrm>
            <a:off x="2543810" y="2059305"/>
            <a:ext cx="7103745" cy="1014730"/>
          </a:xfrm>
          <a:prstGeom prst="rect">
            <a:avLst/>
          </a:prstGeom>
          <a:noFill/>
        </p:spPr>
        <p:txBody>
          <a:bodyPr wrap="square" rtlCol="0">
            <a:spAutoFit/>
          </a:bodyPr>
          <a:lstStyle/>
          <a:p>
            <a:pPr algn="ctr"/>
            <a:r>
              <a:rPr lang="zh-CN" sz="6000" b="1">
                <a:gradFill>
                  <a:gsLst>
                    <a:gs pos="0">
                      <a:srgbClr val="007BD3"/>
                    </a:gs>
                    <a:gs pos="100000">
                      <a:srgbClr val="034373"/>
                    </a:gs>
                  </a:gsLst>
                  <a:lin scaled="0"/>
                </a:gradFill>
                <a:latin typeface="新宋体" panose="02010609030101010101" charset="-122"/>
                <a:ea typeface="新宋体" panose="02010609030101010101" charset="-122"/>
              </a:rPr>
              <a:t>促织</a:t>
            </a:r>
          </a:p>
        </p:txBody>
      </p:sp>
      <p:sp>
        <p:nvSpPr>
          <p:cNvPr id="10" name="文本框 9"/>
          <p:cNvSpPr txBox="1"/>
          <p:nvPr>
            <p:custDataLst>
              <p:tags r:id="rId6"/>
            </p:custDataLst>
          </p:nvPr>
        </p:nvSpPr>
        <p:spPr>
          <a:xfrm>
            <a:off x="4974590" y="4124960"/>
            <a:ext cx="2244090" cy="645160"/>
          </a:xfrm>
          <a:prstGeom prst="rect">
            <a:avLst/>
          </a:prstGeom>
          <a:noFill/>
        </p:spPr>
        <p:txBody>
          <a:bodyPr wrap="square" rtlCol="0">
            <a:spAutoFit/>
          </a:bodyPr>
          <a:lstStyle/>
          <a:p>
            <a:pPr algn="ctr"/>
            <a:r>
              <a:rPr lang="zh-CN" altLang="en-US" sz="3600" b="1">
                <a:gradFill>
                  <a:gsLst>
                    <a:gs pos="0">
                      <a:srgbClr val="007BD3"/>
                    </a:gs>
                    <a:gs pos="100000">
                      <a:srgbClr val="034373"/>
                    </a:gs>
                  </a:gsLst>
                  <a:lin scaled="0"/>
                </a:gradFill>
                <a:latin typeface="微软雅黑" panose="020B0503020204020204" charset="-122"/>
                <a:ea typeface="微软雅黑" panose="020B0503020204020204" charset="-122"/>
              </a:rPr>
              <a:t>蒲松龄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53"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nodeType="afterGroup">
                            <p:stCondLst>
                              <p:cond delay="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15"/>
          <a:stretch>
            <a:fillRect/>
          </a:stretch>
        </p:blipFill>
        <p:spPr>
          <a:xfrm>
            <a:off x="238760" y="222250"/>
            <a:ext cx="11715115" cy="6412865"/>
          </a:xfrm>
          <a:prstGeom prst="rect">
            <a:avLst/>
          </a:prstGeom>
        </p:spPr>
      </p:pic>
      <p:sp>
        <p:nvSpPr>
          <p:cNvPr id="149507" name="文本框 149506"/>
          <p:cNvSpPr txBox="1"/>
          <p:nvPr>
            <p:custDataLst>
              <p:tags r:id="rId2"/>
            </p:custDataLst>
          </p:nvPr>
        </p:nvSpPr>
        <p:spPr>
          <a:xfrm>
            <a:off x="476885" y="604520"/>
            <a:ext cx="11208385" cy="5132070"/>
          </a:xfrm>
          <a:prstGeom prst="rect">
            <a:avLst/>
          </a:prstGeom>
          <a:noFill/>
          <a:ln w="9525">
            <a:noFill/>
          </a:ln>
        </p:spPr>
        <p:txBody>
          <a:bodyPr wrap="square">
            <a:spAutoFit/>
          </a:bodyPr>
          <a:lstStyle/>
          <a:p>
            <a:pPr indent="72009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成有子九岁，</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窥</a:t>
            </a:r>
            <a:r>
              <a:rPr lang="zh-CN" altLang="en-US" sz="3600" b="1">
                <a:latin typeface="隶书" panose="02010509060101010101" pitchFamily="1" charset="-122"/>
                <a:ea typeface="隶书" panose="02010509060101010101" pitchFamily="1" charset="-122"/>
                <a:cs typeface="隶书" panose="02010509060101010101" pitchFamily="1" charset="-122"/>
              </a:rPr>
              <a:t>父不在，</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窃</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发</a:t>
            </a:r>
            <a:r>
              <a:rPr lang="zh-CN" altLang="en-US" sz="3600" b="1">
                <a:latin typeface="隶书" panose="02010509060101010101" pitchFamily="1" charset="-122"/>
                <a:ea typeface="隶书" panose="02010509060101010101" pitchFamily="1" charset="-122"/>
                <a:cs typeface="隶书" panose="02010509060101010101" pitchFamily="1" charset="-122"/>
              </a:rPr>
              <a:t>盆。虫跃掷径出，</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迅</a:t>
            </a: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不可捉。</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及</a:t>
            </a:r>
            <a:r>
              <a:rPr lang="zh-CN" altLang="en-US" sz="3600" b="1">
                <a:latin typeface="隶书" panose="02010509060101010101" pitchFamily="1" charset="-122"/>
                <a:ea typeface="隶书" panose="02010509060101010101" pitchFamily="1" charset="-122"/>
                <a:cs typeface="隶书" panose="02010509060101010101" pitchFamily="1" charset="-122"/>
              </a:rPr>
              <a:t>扑入手，已股落腹裂，</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斯须</a:t>
            </a:r>
            <a:r>
              <a:rPr lang="zh-CN" altLang="en-US" sz="3600" b="1">
                <a:latin typeface="隶书" panose="02010509060101010101" pitchFamily="1" charset="-122"/>
                <a:ea typeface="隶书" panose="02010509060101010101" pitchFamily="1" charset="-122"/>
                <a:cs typeface="隶书" panose="02010509060101010101" pitchFamily="1" charset="-122"/>
              </a:rPr>
              <a:t>就毙。儿惧，</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啼</a:t>
            </a: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告母。母闻之，面色灰死，大惊曰：“</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业根</a:t>
            </a:r>
            <a:r>
              <a:rPr lang="zh-CN" altLang="en-US" sz="3600" b="1">
                <a:latin typeface="隶书" panose="02010509060101010101" pitchFamily="1" charset="-122"/>
                <a:ea typeface="隶书" panose="02010509060101010101" pitchFamily="1" charset="-122"/>
                <a:cs typeface="隶书" panose="02010509060101010101" pitchFamily="1" charset="-122"/>
              </a:rPr>
              <a:t>，死期</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至</a:t>
            </a:r>
            <a:r>
              <a:rPr lang="zh-CN" altLang="en-US" sz="3600" b="1">
                <a:latin typeface="隶书" panose="02010509060101010101" pitchFamily="1" charset="-122"/>
                <a:ea typeface="隶书" panose="02010509060101010101" pitchFamily="1" charset="-122"/>
                <a:cs typeface="隶书" panose="02010509060101010101" pitchFamily="1" charset="-122"/>
              </a:rPr>
              <a:t>矣！</a:t>
            </a:r>
          </a:p>
          <a:p>
            <a:pPr indent="0" fontAlgn="auto">
              <a:lnSpc>
                <a:spcPct val="130000"/>
              </a:lnSpc>
              <a:spcBef>
                <a:spcPct val="0"/>
              </a:spcBef>
            </a:pPr>
            <a:endPar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而</a:t>
            </a:r>
            <a:r>
              <a:rPr lang="zh-CN" altLang="en-US" sz="3600" b="1">
                <a:latin typeface="隶书" panose="02010509060101010101" pitchFamily="1" charset="-122"/>
                <a:ea typeface="隶书" panose="02010509060101010101" pitchFamily="1" charset="-122"/>
                <a:cs typeface="隶书" panose="02010509060101010101" pitchFamily="1" charset="-122"/>
              </a:rPr>
              <a:t>翁归，自与汝复算</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耳</a:t>
            </a:r>
            <a:r>
              <a:rPr lang="zh-CN" altLang="en-US" sz="3600" b="1">
                <a:latin typeface="隶书" panose="02010509060101010101" pitchFamily="1" charset="-122"/>
                <a:ea typeface="隶书" panose="02010509060101010101" pitchFamily="1" charset="-122"/>
                <a:cs typeface="隶书" panose="02010509060101010101" pitchFamily="1" charset="-122"/>
              </a:rPr>
              <a:t>！”儿</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涕</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而</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去</a:t>
            </a:r>
            <a:r>
              <a:rPr lang="zh-CN" altLang="en-US" sz="3600" b="1">
                <a:latin typeface="隶书" panose="02010509060101010101" pitchFamily="1" charset="-122"/>
                <a:ea typeface="隶书" panose="02010509060101010101" pitchFamily="1" charset="-122"/>
                <a:cs typeface="隶书" panose="02010509060101010101" pitchFamily="1" charset="-122"/>
              </a:rPr>
              <a:t>。</a:t>
            </a:r>
          </a:p>
        </p:txBody>
      </p:sp>
      <p:sp>
        <p:nvSpPr>
          <p:cNvPr id="3" name="文本框 2"/>
          <p:cNvSpPr txBox="1"/>
          <p:nvPr>
            <p:custDataLst>
              <p:tags r:id="rId3"/>
            </p:custDataLst>
          </p:nvPr>
        </p:nvSpPr>
        <p:spPr>
          <a:xfrm>
            <a:off x="4002405" y="491490"/>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观察</a:t>
            </a:r>
          </a:p>
        </p:txBody>
      </p:sp>
      <p:sp>
        <p:nvSpPr>
          <p:cNvPr id="4" name="文本框 3"/>
          <p:cNvSpPr txBox="1"/>
          <p:nvPr>
            <p:custDataLst>
              <p:tags r:id="rId4"/>
            </p:custDataLst>
          </p:nvPr>
        </p:nvSpPr>
        <p:spPr>
          <a:xfrm>
            <a:off x="6055360" y="491490"/>
            <a:ext cx="12496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偷偷地</a:t>
            </a:r>
          </a:p>
        </p:txBody>
      </p:sp>
      <p:sp>
        <p:nvSpPr>
          <p:cNvPr id="5" name="文本框 4"/>
          <p:cNvSpPr txBox="1"/>
          <p:nvPr>
            <p:custDataLst>
              <p:tags r:id="rId5"/>
            </p:custDataLst>
          </p:nvPr>
        </p:nvSpPr>
        <p:spPr>
          <a:xfrm>
            <a:off x="6924040" y="1327785"/>
            <a:ext cx="8940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打开</a:t>
            </a:r>
          </a:p>
        </p:txBody>
      </p:sp>
      <p:sp>
        <p:nvSpPr>
          <p:cNvPr id="6" name="文本框 5"/>
          <p:cNvSpPr txBox="1"/>
          <p:nvPr>
            <p:custDataLst>
              <p:tags r:id="rId6"/>
            </p:custDataLst>
          </p:nvPr>
        </p:nvSpPr>
        <p:spPr>
          <a:xfrm>
            <a:off x="10860405" y="491490"/>
            <a:ext cx="8940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急速</a:t>
            </a:r>
          </a:p>
        </p:txBody>
      </p:sp>
      <p:sp>
        <p:nvSpPr>
          <p:cNvPr id="7" name="文本框 6"/>
          <p:cNvSpPr txBox="1"/>
          <p:nvPr>
            <p:custDataLst>
              <p:tags r:id="rId7"/>
            </p:custDataLst>
          </p:nvPr>
        </p:nvSpPr>
        <p:spPr>
          <a:xfrm>
            <a:off x="7223125" y="1908175"/>
            <a:ext cx="23164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片刻，一会儿</a:t>
            </a:r>
          </a:p>
        </p:txBody>
      </p:sp>
      <p:sp>
        <p:nvSpPr>
          <p:cNvPr id="8" name="文本框 7"/>
          <p:cNvSpPr txBox="1"/>
          <p:nvPr>
            <p:custDataLst>
              <p:tags r:id="rId8"/>
            </p:custDataLst>
          </p:nvPr>
        </p:nvSpPr>
        <p:spPr>
          <a:xfrm>
            <a:off x="9746615" y="2722880"/>
            <a:ext cx="23164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哭着，动作状</a:t>
            </a:r>
          </a:p>
        </p:txBody>
      </p:sp>
      <p:sp>
        <p:nvSpPr>
          <p:cNvPr id="9" name="文本框 8"/>
          <p:cNvSpPr txBox="1"/>
          <p:nvPr>
            <p:custDataLst>
              <p:tags r:id="rId9"/>
            </p:custDataLst>
          </p:nvPr>
        </p:nvSpPr>
        <p:spPr>
          <a:xfrm>
            <a:off x="8441690" y="3244850"/>
            <a:ext cx="8940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祸根</a:t>
            </a:r>
          </a:p>
        </p:txBody>
      </p:sp>
      <p:sp>
        <p:nvSpPr>
          <p:cNvPr id="10" name="文本框 9"/>
          <p:cNvSpPr txBox="1"/>
          <p:nvPr>
            <p:custDataLst>
              <p:tags r:id="rId10"/>
            </p:custDataLst>
          </p:nvPr>
        </p:nvSpPr>
        <p:spPr>
          <a:xfrm>
            <a:off x="10635615" y="3244850"/>
            <a:ext cx="5384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到</a:t>
            </a:r>
          </a:p>
        </p:txBody>
      </p:sp>
      <p:sp>
        <p:nvSpPr>
          <p:cNvPr id="11" name="文本框 10"/>
          <p:cNvSpPr txBox="1"/>
          <p:nvPr>
            <p:custDataLst>
              <p:tags r:id="rId11"/>
            </p:custDataLst>
          </p:nvPr>
        </p:nvSpPr>
        <p:spPr>
          <a:xfrm>
            <a:off x="638810" y="4563110"/>
            <a:ext cx="499110" cy="521970"/>
          </a:xfrm>
          <a:prstGeom prst="rect">
            <a:avLst/>
          </a:prstGeom>
          <a:noFill/>
        </p:spPr>
        <p:txBody>
          <a:bodyPr wrap="squar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你</a:t>
            </a:r>
          </a:p>
        </p:txBody>
      </p:sp>
      <p:sp>
        <p:nvSpPr>
          <p:cNvPr id="12" name="文本框 11"/>
          <p:cNvSpPr txBox="1"/>
          <p:nvPr>
            <p:custDataLst>
              <p:tags r:id="rId12"/>
            </p:custDataLst>
          </p:nvPr>
        </p:nvSpPr>
        <p:spPr>
          <a:xfrm>
            <a:off x="7547610" y="5584190"/>
            <a:ext cx="8940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跑开</a:t>
            </a:r>
          </a:p>
        </p:txBody>
      </p:sp>
      <p:sp>
        <p:nvSpPr>
          <p:cNvPr id="13" name="文本框 12"/>
          <p:cNvSpPr txBox="1"/>
          <p:nvPr>
            <p:custDataLst>
              <p:tags r:id="rId13"/>
            </p:custDataLst>
          </p:nvPr>
        </p:nvSpPr>
        <p:spPr>
          <a:xfrm>
            <a:off x="6181090" y="4563110"/>
            <a:ext cx="30276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流着眼泪，名作动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cBhvr>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cBhvr>
                                    </p:anim>
                                  </p:childTnLst>
                                </p:cTn>
                              </p:par>
                            </p:childTnLst>
                          </p:cTn>
                        </p:par>
                      </p:childTnLst>
                    </p:cTn>
                  </p:par>
                  <p:par>
                    <p:cTn id="53" fill="hold" nodeType="clickPar">
                      <p:stCondLst>
                        <p:cond delay="indefinite"/>
                      </p:stCondLst>
                      <p:childTnLst>
                        <p:par>
                          <p:cTn id="54" fill="hold" nodeType="after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cBhvr>
                                        <p:cTn id="57"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13"/>
          <a:stretch>
            <a:fillRect/>
          </a:stretch>
        </p:blipFill>
        <p:spPr>
          <a:xfrm>
            <a:off x="238760" y="222250"/>
            <a:ext cx="11715115" cy="6412865"/>
          </a:xfrm>
          <a:prstGeom prst="rect">
            <a:avLst/>
          </a:prstGeom>
        </p:spPr>
      </p:pic>
      <p:sp>
        <p:nvSpPr>
          <p:cNvPr id="151554" name="文本框 151553"/>
          <p:cNvSpPr txBox="1"/>
          <p:nvPr>
            <p:custDataLst>
              <p:tags r:id="rId2"/>
            </p:custDataLst>
          </p:nvPr>
        </p:nvSpPr>
        <p:spPr>
          <a:xfrm>
            <a:off x="435610" y="946150"/>
            <a:ext cx="11320145" cy="4965700"/>
          </a:xfrm>
          <a:prstGeom prst="rect">
            <a:avLst/>
          </a:prstGeom>
          <a:noFill/>
          <a:ln w="9525">
            <a:noFill/>
          </a:ln>
        </p:spPr>
        <p:txBody>
          <a:bodyPr wrap="square">
            <a:spAutoFit/>
          </a:bodyPr>
          <a:lstStyle/>
          <a:p>
            <a:pPr indent="720090" fontAlgn="auto">
              <a:spcBef>
                <a:spcPct val="0"/>
              </a:spcBef>
            </a:pPr>
            <a:r>
              <a:rPr lang="zh-CN" altLang="en-US" sz="3600" b="1">
                <a:solidFill>
                  <a:schemeClr val="hlink"/>
                </a:solidFill>
                <a:latin typeface="隶书" panose="02010509060101010101" pitchFamily="1" charset="-122"/>
                <a:ea typeface="隶书" panose="02010509060101010101" pitchFamily="1" charset="-122"/>
              </a:rPr>
              <a:t>未几</a:t>
            </a:r>
            <a:r>
              <a:rPr lang="zh-CN" altLang="en-US" sz="3600" b="1">
                <a:latin typeface="隶书" panose="02010509060101010101" pitchFamily="1" charset="-122"/>
                <a:ea typeface="隶书" panose="02010509060101010101" pitchFamily="1" charset="-122"/>
              </a:rPr>
              <a:t>，成归，闻妻言，如</a:t>
            </a:r>
            <a:r>
              <a:rPr lang="zh-CN" altLang="en-US" sz="3600" b="1">
                <a:solidFill>
                  <a:schemeClr val="hlink"/>
                </a:solidFill>
                <a:latin typeface="隶书" panose="02010509060101010101" pitchFamily="1" charset="-122"/>
                <a:ea typeface="隶书" panose="02010509060101010101" pitchFamily="1" charset="-122"/>
              </a:rPr>
              <a:t>被</a:t>
            </a:r>
            <a:r>
              <a:rPr lang="zh-CN" altLang="en-US" sz="3600" b="1">
                <a:latin typeface="隶书" panose="02010509060101010101" pitchFamily="1" charset="-122"/>
                <a:ea typeface="隶书" panose="02010509060101010101" pitchFamily="1" charset="-122"/>
              </a:rPr>
              <a:t>冰雪。怒</a:t>
            </a:r>
            <a:r>
              <a:rPr lang="zh-CN" altLang="en-US" sz="3600" b="1">
                <a:solidFill>
                  <a:srgbClr val="FF0000"/>
                </a:solidFill>
                <a:latin typeface="隶书" panose="02010509060101010101" pitchFamily="1" charset="-122"/>
                <a:ea typeface="隶书" panose="02010509060101010101" pitchFamily="1" charset="-122"/>
              </a:rPr>
              <a:t>索</a:t>
            </a:r>
            <a:r>
              <a:rPr lang="zh-CN" altLang="en-US" sz="3600" b="1">
                <a:latin typeface="隶书" panose="02010509060101010101" pitchFamily="1" charset="-122"/>
                <a:ea typeface="隶书" panose="02010509060101010101" pitchFamily="1" charset="-122"/>
              </a:rPr>
              <a:t>儿，儿</a:t>
            </a:r>
            <a:r>
              <a:rPr lang="zh-CN" altLang="en-US" sz="3600" b="1">
                <a:solidFill>
                  <a:srgbClr val="FF0000"/>
                </a:solidFill>
                <a:latin typeface="隶书" panose="02010509060101010101" pitchFamily="1" charset="-122"/>
                <a:ea typeface="隶书" panose="02010509060101010101" pitchFamily="1" charset="-122"/>
              </a:rPr>
              <a:t>渺然</a:t>
            </a: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不知所往。</a:t>
            </a:r>
            <a:r>
              <a:rPr lang="zh-CN" altLang="en-US" sz="3600" b="1">
                <a:solidFill>
                  <a:schemeClr val="hlink"/>
                </a:solidFill>
                <a:latin typeface="隶书" panose="02010509060101010101" pitchFamily="1" charset="-122"/>
                <a:ea typeface="隶书" panose="02010509060101010101" pitchFamily="1" charset="-122"/>
              </a:rPr>
              <a:t>既而</a:t>
            </a:r>
            <a:r>
              <a:rPr lang="zh-CN" altLang="en-US" sz="3600" b="1">
                <a:solidFill>
                  <a:schemeClr val="tx1"/>
                </a:solidFill>
                <a:latin typeface="隶书" panose="02010509060101010101" pitchFamily="1" charset="-122"/>
                <a:ea typeface="隶书" panose="02010509060101010101" pitchFamily="1" charset="-122"/>
              </a:rPr>
              <a:t>得其尸于井，因</a:t>
            </a:r>
            <a:r>
              <a:rPr lang="zh-CN" altLang="en-US" sz="3600" b="1">
                <a:latin typeface="隶书" panose="02010509060101010101" pitchFamily="1" charset="-122"/>
                <a:ea typeface="隶书" panose="02010509060101010101" pitchFamily="1" charset="-122"/>
              </a:rPr>
              <a:t>而化怒为悲，抢呼欲绝。</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夫妻</a:t>
            </a:r>
            <a:r>
              <a:rPr lang="zh-CN" altLang="en-US" sz="3600" b="1">
                <a:solidFill>
                  <a:schemeClr val="hlink"/>
                </a:solidFill>
                <a:latin typeface="隶书" panose="02010509060101010101" pitchFamily="1" charset="-122"/>
                <a:ea typeface="隶书" panose="02010509060101010101" pitchFamily="1" charset="-122"/>
              </a:rPr>
              <a:t>向隅</a:t>
            </a:r>
            <a:r>
              <a:rPr lang="zh-CN" altLang="en-US" sz="3600" b="1">
                <a:latin typeface="隶书" panose="02010509060101010101" pitchFamily="1" charset="-122"/>
                <a:ea typeface="隶书" panose="02010509060101010101" pitchFamily="1" charset="-122"/>
              </a:rPr>
              <a:t>，茅舍无烟，相对默然，不复</a:t>
            </a:r>
            <a:r>
              <a:rPr lang="zh-CN" altLang="en-US" sz="3600" b="1">
                <a:solidFill>
                  <a:schemeClr val="hlink"/>
                </a:solidFill>
                <a:latin typeface="隶书" panose="02010509060101010101" pitchFamily="1" charset="-122"/>
                <a:ea typeface="隶书" panose="02010509060101010101" pitchFamily="1" charset="-122"/>
              </a:rPr>
              <a:t>聊赖</a:t>
            </a:r>
            <a:r>
              <a:rPr lang="zh-CN" altLang="en-US" sz="3600" b="1">
                <a:latin typeface="隶书" panose="02010509060101010101" pitchFamily="1" charset="-122"/>
                <a:ea typeface="隶书" panose="02010509060101010101" pitchFamily="1" charset="-122"/>
              </a:rPr>
              <a:t>。日将暮，</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取儿</a:t>
            </a:r>
            <a:r>
              <a:rPr lang="zh-CN" altLang="en-US" sz="3600" b="1">
                <a:solidFill>
                  <a:srgbClr val="FF0000"/>
                </a:solidFill>
                <a:latin typeface="隶书" panose="02010509060101010101" pitchFamily="1" charset="-122"/>
                <a:ea typeface="隶书" panose="02010509060101010101" pitchFamily="1" charset="-122"/>
              </a:rPr>
              <a:t>藁</a:t>
            </a:r>
            <a:r>
              <a:rPr lang="zh-CN" altLang="en-US" sz="3600" b="1">
                <a:latin typeface="隶书" panose="02010509060101010101" pitchFamily="1" charset="-122"/>
                <a:ea typeface="隶书" panose="02010509060101010101" pitchFamily="1" charset="-122"/>
              </a:rPr>
              <a:t>葬。近抚之，气息</a:t>
            </a:r>
            <a:r>
              <a:rPr lang="zh-CN" altLang="en-US" sz="3600" b="1">
                <a:solidFill>
                  <a:schemeClr val="hlink"/>
                </a:solidFill>
                <a:latin typeface="隶书" panose="02010509060101010101" pitchFamily="1" charset="-122"/>
                <a:ea typeface="隶书" panose="02010509060101010101" pitchFamily="1" charset="-122"/>
              </a:rPr>
              <a:t>惙然</a:t>
            </a:r>
            <a:r>
              <a:rPr lang="zh-CN" altLang="en-US" sz="3600" b="1">
                <a:latin typeface="隶书" panose="02010509060101010101" pitchFamily="1" charset="-122"/>
                <a:ea typeface="隶书" panose="02010509060101010101" pitchFamily="1" charset="-122"/>
              </a:rPr>
              <a:t>。喜置榻上，半夜复苏。</a:t>
            </a:r>
          </a:p>
        </p:txBody>
      </p:sp>
      <p:sp>
        <p:nvSpPr>
          <p:cNvPr id="3" name="文本框 2"/>
          <p:cNvSpPr txBox="1"/>
          <p:nvPr>
            <p:custDataLst>
              <p:tags r:id="rId3"/>
            </p:custDataLst>
          </p:nvPr>
        </p:nvSpPr>
        <p:spPr>
          <a:xfrm>
            <a:off x="1162050" y="652780"/>
            <a:ext cx="125539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没多久</a:t>
            </a:r>
          </a:p>
        </p:txBody>
      </p:sp>
      <p:sp>
        <p:nvSpPr>
          <p:cNvPr id="4" name="文本框 3"/>
          <p:cNvSpPr txBox="1"/>
          <p:nvPr>
            <p:custDataLst>
              <p:tags r:id="rId4"/>
            </p:custDataLst>
          </p:nvPr>
        </p:nvSpPr>
        <p:spPr>
          <a:xfrm>
            <a:off x="6161405" y="503555"/>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覆盖</a:t>
            </a:r>
          </a:p>
        </p:txBody>
      </p:sp>
      <p:sp>
        <p:nvSpPr>
          <p:cNvPr id="5" name="文本框 4"/>
          <p:cNvSpPr txBox="1"/>
          <p:nvPr>
            <p:custDataLst>
              <p:tags r:id="rId5"/>
            </p:custDataLst>
          </p:nvPr>
        </p:nvSpPr>
        <p:spPr>
          <a:xfrm>
            <a:off x="8340090" y="652780"/>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寻找</a:t>
            </a:r>
          </a:p>
        </p:txBody>
      </p:sp>
      <p:sp>
        <p:nvSpPr>
          <p:cNvPr id="6" name="文本框 5"/>
          <p:cNvSpPr txBox="1"/>
          <p:nvPr>
            <p:custDataLst>
              <p:tags r:id="rId6"/>
            </p:custDataLst>
          </p:nvPr>
        </p:nvSpPr>
        <p:spPr>
          <a:xfrm>
            <a:off x="9237980" y="1577975"/>
            <a:ext cx="268541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去向不清的样子</a:t>
            </a:r>
          </a:p>
        </p:txBody>
      </p:sp>
      <p:sp>
        <p:nvSpPr>
          <p:cNvPr id="7" name="文本框 6"/>
          <p:cNvSpPr txBox="1"/>
          <p:nvPr>
            <p:custDataLst>
              <p:tags r:id="rId7"/>
            </p:custDataLst>
          </p:nvPr>
        </p:nvSpPr>
        <p:spPr>
          <a:xfrm>
            <a:off x="2765425" y="1928495"/>
            <a:ext cx="125539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一会儿</a:t>
            </a:r>
          </a:p>
        </p:txBody>
      </p:sp>
      <p:sp>
        <p:nvSpPr>
          <p:cNvPr id="8" name="文本框 7"/>
          <p:cNvSpPr txBox="1"/>
          <p:nvPr>
            <p:custDataLst>
              <p:tags r:id="rId8"/>
            </p:custDataLst>
          </p:nvPr>
        </p:nvSpPr>
        <p:spPr>
          <a:xfrm>
            <a:off x="1162050" y="3168015"/>
            <a:ext cx="161290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面向墙角</a:t>
            </a:r>
          </a:p>
        </p:txBody>
      </p:sp>
      <p:sp>
        <p:nvSpPr>
          <p:cNvPr id="10" name="文本框 9"/>
          <p:cNvSpPr txBox="1"/>
          <p:nvPr>
            <p:custDataLst>
              <p:tags r:id="rId9"/>
            </p:custDataLst>
          </p:nvPr>
        </p:nvSpPr>
        <p:spPr>
          <a:xfrm>
            <a:off x="8340090" y="3441700"/>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寄托</a:t>
            </a:r>
          </a:p>
        </p:txBody>
      </p:sp>
      <p:sp>
        <p:nvSpPr>
          <p:cNvPr id="11" name="文本框 10"/>
          <p:cNvSpPr txBox="1"/>
          <p:nvPr>
            <p:custDataLst>
              <p:tags r:id="rId10"/>
            </p:custDataLst>
          </p:nvPr>
        </p:nvSpPr>
        <p:spPr>
          <a:xfrm>
            <a:off x="819150" y="4764405"/>
            <a:ext cx="340042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用草席裹着，名作状</a:t>
            </a:r>
          </a:p>
        </p:txBody>
      </p:sp>
      <p:sp>
        <p:nvSpPr>
          <p:cNvPr id="12" name="文本框 11"/>
          <p:cNvSpPr txBox="1"/>
          <p:nvPr>
            <p:custDataLst>
              <p:tags r:id="rId11"/>
            </p:custDataLst>
          </p:nvPr>
        </p:nvSpPr>
        <p:spPr>
          <a:xfrm>
            <a:off x="5113655" y="4764405"/>
            <a:ext cx="268541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呼吸微弱的样子</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to="" calcmode="lin" valueType="num">
                                      <p:cBhvr>
                                        <p:cTn id="47"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10"/>
          <a:stretch>
            <a:fillRect/>
          </a:stretch>
        </p:blipFill>
        <p:spPr>
          <a:xfrm>
            <a:off x="238760" y="222250"/>
            <a:ext cx="11715115" cy="6412865"/>
          </a:xfrm>
          <a:prstGeom prst="rect">
            <a:avLst/>
          </a:prstGeom>
        </p:spPr>
      </p:pic>
      <p:sp>
        <p:nvSpPr>
          <p:cNvPr id="151554" name="文本框 151553"/>
          <p:cNvSpPr txBox="1"/>
          <p:nvPr>
            <p:custDataLst>
              <p:tags r:id="rId2"/>
            </p:custDataLst>
          </p:nvPr>
        </p:nvSpPr>
        <p:spPr>
          <a:xfrm>
            <a:off x="335915" y="433705"/>
            <a:ext cx="11320145" cy="5132070"/>
          </a:xfrm>
          <a:prstGeom prst="rect">
            <a:avLst/>
          </a:prstGeom>
          <a:noFill/>
          <a:ln w="9525">
            <a:noFill/>
          </a:ln>
        </p:spPr>
        <p:txBody>
          <a:bodyPr wrap="square">
            <a:spAutoFit/>
          </a:bodyPr>
          <a:lstStyle/>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夫妻心稍慰，但儿神气痴木，</a:t>
            </a:r>
            <a:r>
              <a:rPr lang="zh-CN" altLang="en-US" sz="3600" b="1">
                <a:solidFill>
                  <a:srgbClr val="FF0000"/>
                </a:solidFill>
                <a:latin typeface="隶书" panose="02010509060101010101" pitchFamily="1" charset="-122"/>
                <a:ea typeface="隶书" panose="02010509060101010101" pitchFamily="1" charset="-122"/>
              </a:rPr>
              <a:t>奄奄</a:t>
            </a:r>
            <a:r>
              <a:rPr lang="zh-CN" altLang="en-US" sz="3600" b="1">
                <a:latin typeface="隶书" panose="02010509060101010101" pitchFamily="1" charset="-122"/>
                <a:ea typeface="隶书" panose="02010509060101010101" pitchFamily="1" charset="-122"/>
              </a:rPr>
              <a:t>思睡。成</a:t>
            </a:r>
            <a:r>
              <a:rPr lang="zh-CN" altLang="en-US" sz="3600" b="1">
                <a:solidFill>
                  <a:srgbClr val="FF0000"/>
                </a:solidFill>
                <a:latin typeface="隶书" panose="02010509060101010101" pitchFamily="1" charset="-122"/>
                <a:ea typeface="隶书" panose="02010509060101010101" pitchFamily="1" charset="-122"/>
              </a:rPr>
              <a:t>顾</a:t>
            </a:r>
            <a:r>
              <a:rPr lang="zh-CN" altLang="en-US" sz="3600" b="1">
                <a:latin typeface="隶书" panose="02010509060101010101" pitchFamily="1" charset="-122"/>
                <a:ea typeface="隶书" panose="02010509060101010101" pitchFamily="1" charset="-122"/>
              </a:rPr>
              <a:t>蟋蟀笼虚，</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则气断声吞，亦不复</a:t>
            </a:r>
            <a:r>
              <a:rPr lang="zh-CN" altLang="en-US" sz="3600" b="1">
                <a:solidFill>
                  <a:schemeClr val="tx1"/>
                </a:solidFill>
                <a:latin typeface="隶书" panose="02010509060101010101" pitchFamily="1" charset="-122"/>
                <a:ea typeface="隶书" panose="02010509060101010101" pitchFamily="1" charset="-122"/>
              </a:rPr>
              <a:t>以儿为念</a:t>
            </a:r>
            <a:r>
              <a:rPr lang="zh-CN" altLang="en-US" sz="3600" b="1">
                <a:latin typeface="隶书" panose="02010509060101010101" pitchFamily="1" charset="-122"/>
                <a:ea typeface="隶书" panose="02010509060101010101" pitchFamily="1" charset="-122"/>
              </a:rPr>
              <a:t>。自昏达曙，目不交睫。</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东曦既驾，僵卧长愁。忽闻门外虫鸣，惊起</a:t>
            </a:r>
            <a:r>
              <a:rPr lang="zh-CN" altLang="en-US" sz="3600" b="1">
                <a:solidFill>
                  <a:srgbClr val="FF0000"/>
                </a:solidFill>
                <a:latin typeface="隶书" panose="02010509060101010101" pitchFamily="1" charset="-122"/>
                <a:ea typeface="隶书" panose="02010509060101010101" pitchFamily="1" charset="-122"/>
              </a:rPr>
              <a:t>觇视</a:t>
            </a:r>
            <a:r>
              <a:rPr lang="zh-CN" altLang="en-US" sz="3600" b="1">
                <a:latin typeface="隶书" panose="02010509060101010101" pitchFamily="1" charset="-122"/>
                <a:ea typeface="隶书" panose="02010509060101010101" pitchFamily="1" charset="-122"/>
              </a:rPr>
              <a:t>，虫</a:t>
            </a:r>
            <a:r>
              <a:rPr lang="zh-CN" altLang="en-US" sz="3600" b="1">
                <a:solidFill>
                  <a:srgbClr val="FF0000"/>
                </a:solidFill>
                <a:latin typeface="隶书" panose="02010509060101010101" pitchFamily="1" charset="-122"/>
                <a:ea typeface="隶书" panose="02010509060101010101" pitchFamily="1" charset="-122"/>
              </a:rPr>
              <a:t>宛</a:t>
            </a: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然尚在。喜而捕之，一鸣</a:t>
            </a:r>
            <a:r>
              <a:rPr lang="zh-CN" altLang="en-US" sz="3600" b="1">
                <a:solidFill>
                  <a:srgbClr val="FF0000"/>
                </a:solidFill>
                <a:latin typeface="隶书" panose="02010509060101010101" pitchFamily="1" charset="-122"/>
                <a:ea typeface="隶书" panose="02010509060101010101" pitchFamily="1" charset="-122"/>
              </a:rPr>
              <a:t>辄</a:t>
            </a:r>
            <a:r>
              <a:rPr lang="zh-CN" altLang="en-US" sz="3600" b="1">
                <a:latin typeface="隶书" panose="02010509060101010101" pitchFamily="1" charset="-122"/>
                <a:ea typeface="隶书" panose="02010509060101010101" pitchFamily="1" charset="-122"/>
              </a:rPr>
              <a:t>跃</a:t>
            </a:r>
            <a:r>
              <a:rPr lang="zh-CN" altLang="en-US" sz="3600" b="1">
                <a:solidFill>
                  <a:schemeClr val="tx1"/>
                </a:solidFill>
                <a:latin typeface="隶书" panose="02010509060101010101" pitchFamily="1" charset="-122"/>
                <a:ea typeface="隶书" panose="02010509060101010101" pitchFamily="1" charset="-122"/>
              </a:rPr>
              <a:t>去</a:t>
            </a:r>
            <a:r>
              <a:rPr lang="zh-CN" altLang="en-US" sz="3600" b="1">
                <a:latin typeface="隶书" panose="02010509060101010101" pitchFamily="1" charset="-122"/>
                <a:ea typeface="隶书" panose="02010509060101010101" pitchFamily="1" charset="-122"/>
              </a:rPr>
              <a:t>，行且速。</a:t>
            </a:r>
            <a:r>
              <a:rPr lang="zh-CN" altLang="en-US" sz="3600" b="1">
                <a:solidFill>
                  <a:schemeClr val="tx1"/>
                </a:solidFill>
                <a:latin typeface="隶书" panose="02010509060101010101" pitchFamily="1" charset="-122"/>
                <a:ea typeface="隶书" panose="02010509060101010101" pitchFamily="1" charset="-122"/>
              </a:rPr>
              <a:t>覆之</a:t>
            </a:r>
            <a:r>
              <a:rPr lang="zh-CN" altLang="en-US" sz="3600" b="1">
                <a:solidFill>
                  <a:srgbClr val="FF0000"/>
                </a:solidFill>
                <a:latin typeface="隶书" panose="02010509060101010101" pitchFamily="1" charset="-122"/>
                <a:ea typeface="隶书" panose="02010509060101010101" pitchFamily="1" charset="-122"/>
              </a:rPr>
              <a:t>以</a:t>
            </a:r>
            <a:r>
              <a:rPr lang="zh-CN" altLang="en-US" sz="3600" b="1">
                <a:solidFill>
                  <a:schemeClr val="tx1"/>
                </a:solidFill>
                <a:latin typeface="隶书" panose="02010509060101010101" pitchFamily="1" charset="-122"/>
                <a:ea typeface="隶书" panose="02010509060101010101" pitchFamily="1" charset="-122"/>
              </a:rPr>
              <a:t>掌</a:t>
            </a:r>
            <a:r>
              <a:rPr lang="zh-CN" altLang="en-US" sz="3600" b="1">
                <a:latin typeface="隶书" panose="02010509060101010101" pitchFamily="1" charset="-122"/>
                <a:ea typeface="隶书" panose="02010509060101010101" pitchFamily="1" charset="-122"/>
              </a:rPr>
              <a:t>，</a:t>
            </a:r>
          </a:p>
        </p:txBody>
      </p:sp>
      <p:sp>
        <p:nvSpPr>
          <p:cNvPr id="3" name="文本框 2"/>
          <p:cNvSpPr txBox="1"/>
          <p:nvPr>
            <p:custDataLst>
              <p:tags r:id="rId3"/>
            </p:custDataLst>
          </p:nvPr>
        </p:nvSpPr>
        <p:spPr>
          <a:xfrm>
            <a:off x="6131560" y="285750"/>
            <a:ext cx="268541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气息微弱的样子</a:t>
            </a:r>
          </a:p>
        </p:txBody>
      </p:sp>
      <p:sp>
        <p:nvSpPr>
          <p:cNvPr id="4" name="文本框 3"/>
          <p:cNvSpPr txBox="1"/>
          <p:nvPr>
            <p:custDataLst>
              <p:tags r:id="rId4"/>
            </p:custDataLst>
          </p:nvPr>
        </p:nvSpPr>
        <p:spPr>
          <a:xfrm>
            <a:off x="8823325" y="1047750"/>
            <a:ext cx="125539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回头看</a:t>
            </a:r>
          </a:p>
        </p:txBody>
      </p:sp>
      <p:sp>
        <p:nvSpPr>
          <p:cNvPr id="5" name="文本框 4"/>
          <p:cNvSpPr txBox="1"/>
          <p:nvPr>
            <p:custDataLst>
              <p:tags r:id="rId5"/>
            </p:custDataLst>
          </p:nvPr>
        </p:nvSpPr>
        <p:spPr>
          <a:xfrm>
            <a:off x="9180830" y="3947795"/>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窥视</a:t>
            </a:r>
          </a:p>
        </p:txBody>
      </p:sp>
      <p:sp>
        <p:nvSpPr>
          <p:cNvPr id="6" name="文本框 5"/>
          <p:cNvSpPr txBox="1"/>
          <p:nvPr>
            <p:custDataLst>
              <p:tags r:id="rId6"/>
            </p:custDataLst>
          </p:nvPr>
        </p:nvSpPr>
        <p:spPr>
          <a:xfrm>
            <a:off x="9894570" y="2940050"/>
            <a:ext cx="197040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仿佛，很像</a:t>
            </a:r>
          </a:p>
        </p:txBody>
      </p:sp>
      <p:sp>
        <p:nvSpPr>
          <p:cNvPr id="7" name="文本框 6"/>
          <p:cNvSpPr txBox="1"/>
          <p:nvPr>
            <p:custDataLst>
              <p:tags r:id="rId7"/>
            </p:custDataLst>
          </p:nvPr>
        </p:nvSpPr>
        <p:spPr>
          <a:xfrm>
            <a:off x="5508625" y="4469765"/>
            <a:ext cx="396875" cy="521970"/>
          </a:xfrm>
          <a:prstGeom prst="rect">
            <a:avLst/>
          </a:prstGeom>
          <a:noFill/>
        </p:spPr>
        <p:txBody>
          <a:bodyPr wrap="squar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就</a:t>
            </a:r>
          </a:p>
        </p:txBody>
      </p:sp>
      <p:sp>
        <p:nvSpPr>
          <p:cNvPr id="8" name="文本框 7"/>
          <p:cNvSpPr txBox="1"/>
          <p:nvPr>
            <p:custDataLst>
              <p:tags r:id="rId8"/>
            </p:custDataLst>
          </p:nvPr>
        </p:nvSpPr>
        <p:spPr>
          <a:xfrm>
            <a:off x="10055860" y="4469765"/>
            <a:ext cx="54038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11"/>
          <a:stretch>
            <a:fillRect/>
          </a:stretch>
        </p:blipFill>
        <p:spPr>
          <a:xfrm>
            <a:off x="238760" y="222250"/>
            <a:ext cx="11715115" cy="6412865"/>
          </a:xfrm>
          <a:prstGeom prst="rect">
            <a:avLst/>
          </a:prstGeom>
        </p:spPr>
      </p:pic>
      <p:sp>
        <p:nvSpPr>
          <p:cNvPr id="151554" name="文本框 151553"/>
          <p:cNvSpPr txBox="1"/>
          <p:nvPr>
            <p:custDataLst>
              <p:tags r:id="rId2"/>
            </p:custDataLst>
          </p:nvPr>
        </p:nvSpPr>
        <p:spPr>
          <a:xfrm>
            <a:off x="335915" y="433705"/>
            <a:ext cx="11320145" cy="5132070"/>
          </a:xfrm>
          <a:prstGeom prst="rect">
            <a:avLst/>
          </a:prstGeom>
          <a:noFill/>
          <a:ln w="9525">
            <a:noFill/>
          </a:ln>
        </p:spPr>
        <p:txBody>
          <a:bodyPr wrap="square">
            <a:spAutoFit/>
          </a:bodyPr>
          <a:lstStyle/>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虚若无物；手</a:t>
            </a:r>
            <a:r>
              <a:rPr lang="zh-CN" altLang="en-US" sz="3600" b="1">
                <a:solidFill>
                  <a:schemeClr val="hlink"/>
                </a:solidFill>
                <a:latin typeface="隶书" panose="02010509060101010101" pitchFamily="1" charset="-122"/>
                <a:ea typeface="隶书" panose="02010509060101010101" pitchFamily="1" charset="-122"/>
              </a:rPr>
              <a:t>裁</a:t>
            </a:r>
            <a:r>
              <a:rPr lang="zh-CN" altLang="en-US" sz="3600" b="1">
                <a:latin typeface="隶书" panose="02010509060101010101" pitchFamily="1" charset="-122"/>
                <a:ea typeface="隶书" panose="02010509060101010101" pitchFamily="1" charset="-122"/>
              </a:rPr>
              <a:t>举，则又</a:t>
            </a:r>
            <a:r>
              <a:rPr lang="zh-CN" altLang="en-US" sz="3600" b="1">
                <a:solidFill>
                  <a:srgbClr val="FF0000"/>
                </a:solidFill>
                <a:latin typeface="隶书" panose="02010509060101010101" pitchFamily="1" charset="-122"/>
                <a:ea typeface="隶书" panose="02010509060101010101" pitchFamily="1" charset="-122"/>
              </a:rPr>
              <a:t>超忽</a:t>
            </a:r>
            <a:r>
              <a:rPr lang="zh-CN" altLang="en-US" sz="3600" b="1">
                <a:latin typeface="隶书" panose="02010509060101010101" pitchFamily="1" charset="-122"/>
                <a:ea typeface="隶书" panose="02010509060101010101" pitchFamily="1" charset="-122"/>
              </a:rPr>
              <a:t>而跃。急趋之，折过墙隅，</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迷其所在。徘徊四顾，见虫伏壁上。</a:t>
            </a:r>
            <a:r>
              <a:rPr lang="zh-CN" altLang="en-US" sz="3600" b="1">
                <a:solidFill>
                  <a:srgbClr val="FF0000"/>
                </a:solidFill>
                <a:latin typeface="隶书" panose="02010509060101010101" pitchFamily="1" charset="-122"/>
                <a:ea typeface="隶书" panose="02010509060101010101" pitchFamily="1" charset="-122"/>
              </a:rPr>
              <a:t>审谛</a:t>
            </a:r>
            <a:r>
              <a:rPr lang="zh-CN" altLang="en-US" sz="3600" b="1">
                <a:latin typeface="隶书" panose="02010509060101010101" pitchFamily="1" charset="-122"/>
                <a:ea typeface="隶书" panose="02010509060101010101" pitchFamily="1" charset="-122"/>
              </a:rPr>
              <a:t>之，短小，黑</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赤色，</a:t>
            </a:r>
            <a:r>
              <a:rPr lang="zh-CN" altLang="en-US" sz="3600" b="1">
                <a:solidFill>
                  <a:srgbClr val="FF0000"/>
                </a:solidFill>
                <a:latin typeface="隶书" panose="02010509060101010101" pitchFamily="1" charset="-122"/>
                <a:ea typeface="隶书" panose="02010509060101010101" pitchFamily="1" charset="-122"/>
              </a:rPr>
              <a:t>顿</a:t>
            </a:r>
            <a:r>
              <a:rPr lang="zh-CN" altLang="en-US" sz="3600" b="1">
                <a:latin typeface="隶书" panose="02010509060101010101" pitchFamily="1" charset="-122"/>
                <a:ea typeface="隶书" panose="02010509060101010101" pitchFamily="1" charset="-122"/>
              </a:rPr>
              <a:t>非前物，成</a:t>
            </a:r>
            <a:r>
              <a:rPr lang="zh-CN" altLang="en-US" sz="3600" b="1">
                <a:solidFill>
                  <a:schemeClr val="hlink"/>
                </a:solidFill>
                <a:latin typeface="隶书" panose="02010509060101010101" pitchFamily="1" charset="-122"/>
                <a:ea typeface="隶书" panose="02010509060101010101" pitchFamily="1" charset="-122"/>
              </a:rPr>
              <a:t>以</a:t>
            </a:r>
            <a:r>
              <a:rPr lang="zh-CN" altLang="en-US" sz="3600" b="1">
                <a:latin typeface="隶书" panose="02010509060101010101" pitchFamily="1" charset="-122"/>
                <a:ea typeface="隶书" panose="02010509060101010101" pitchFamily="1" charset="-122"/>
              </a:rPr>
              <a:t>其小，</a:t>
            </a:r>
            <a:r>
              <a:rPr lang="zh-CN" altLang="en-US" sz="3600" b="1">
                <a:solidFill>
                  <a:schemeClr val="hlink"/>
                </a:solidFill>
                <a:latin typeface="隶书" panose="02010509060101010101" pitchFamily="1" charset="-122"/>
                <a:ea typeface="隶书" panose="02010509060101010101" pitchFamily="1" charset="-122"/>
              </a:rPr>
              <a:t>劣</a:t>
            </a:r>
            <a:r>
              <a:rPr lang="zh-CN" altLang="en-US" sz="3600" b="1">
                <a:latin typeface="隶书" panose="02010509060101010101" pitchFamily="1" charset="-122"/>
                <a:ea typeface="隶书" panose="02010509060101010101" pitchFamily="1" charset="-122"/>
              </a:rPr>
              <a:t>之。惟彷徨瞻顾，寻所</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逐者。壁上小虫忽跃落</a:t>
            </a:r>
            <a:r>
              <a:rPr lang="zh-CN" altLang="en-US" sz="3600" b="1">
                <a:solidFill>
                  <a:srgbClr val="FF0000"/>
                </a:solidFill>
                <a:latin typeface="隶书" panose="02010509060101010101" pitchFamily="1" charset="-122"/>
                <a:ea typeface="隶书" panose="02010509060101010101" pitchFamily="1" charset="-122"/>
                <a:sym typeface="+mn-ea"/>
              </a:rPr>
              <a:t>衿</a:t>
            </a:r>
            <a:r>
              <a:rPr lang="zh-CN" altLang="en-US" sz="3600" b="1">
                <a:latin typeface="隶书" panose="02010509060101010101" pitchFamily="1" charset="-122"/>
                <a:ea typeface="隶书" panose="02010509060101010101" pitchFamily="1" charset="-122"/>
              </a:rPr>
              <a:t>袖间。视之，形若土狗，梅花</a:t>
            </a:r>
          </a:p>
        </p:txBody>
      </p:sp>
      <p:sp>
        <p:nvSpPr>
          <p:cNvPr id="3" name="文本框 2"/>
          <p:cNvSpPr txBox="1"/>
          <p:nvPr>
            <p:custDataLst>
              <p:tags r:id="rId3"/>
            </p:custDataLst>
          </p:nvPr>
        </p:nvSpPr>
        <p:spPr>
          <a:xfrm>
            <a:off x="2745740" y="276225"/>
            <a:ext cx="161290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通</a:t>
            </a:r>
            <a:r>
              <a:rPr lang="en-US" altLang="zh-CN"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a:t>
            </a:r>
            <a:r>
              <a:rPr lang="zh-CN" altLang="en-US"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才</a:t>
            </a:r>
            <a:r>
              <a:rPr lang="en-US" altLang="zh-CN"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a:t>
            </a:r>
          </a:p>
        </p:txBody>
      </p:sp>
      <p:sp>
        <p:nvSpPr>
          <p:cNvPr id="4" name="文本框 3"/>
          <p:cNvSpPr txBox="1"/>
          <p:nvPr>
            <p:custDataLst>
              <p:tags r:id="rId4"/>
            </p:custDataLst>
          </p:nvPr>
        </p:nvSpPr>
        <p:spPr>
          <a:xfrm>
            <a:off x="4956810" y="1148715"/>
            <a:ext cx="304292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形容跳得轻快而高</a:t>
            </a:r>
          </a:p>
        </p:txBody>
      </p:sp>
      <p:sp>
        <p:nvSpPr>
          <p:cNvPr id="5" name="文本框 4"/>
          <p:cNvSpPr txBox="1"/>
          <p:nvPr>
            <p:custDataLst>
              <p:tags r:id="rId5"/>
            </p:custDataLst>
          </p:nvPr>
        </p:nvSpPr>
        <p:spPr>
          <a:xfrm>
            <a:off x="7497445" y="1670685"/>
            <a:ext cx="1255395"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仔细看</a:t>
            </a:r>
          </a:p>
        </p:txBody>
      </p:sp>
      <p:sp>
        <p:nvSpPr>
          <p:cNvPr id="6" name="文本框 5"/>
          <p:cNvSpPr txBox="1"/>
          <p:nvPr>
            <p:custDataLst>
              <p:tags r:id="rId6"/>
            </p:custDataLst>
          </p:nvPr>
        </p:nvSpPr>
        <p:spPr>
          <a:xfrm>
            <a:off x="1626870" y="3080385"/>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立刻</a:t>
            </a:r>
          </a:p>
        </p:txBody>
      </p:sp>
      <p:sp>
        <p:nvSpPr>
          <p:cNvPr id="7" name="文本框 6"/>
          <p:cNvSpPr txBox="1"/>
          <p:nvPr>
            <p:custDataLst>
              <p:tags r:id="rId7"/>
            </p:custDataLst>
          </p:nvPr>
        </p:nvSpPr>
        <p:spPr>
          <a:xfrm>
            <a:off x="4358640" y="3080385"/>
            <a:ext cx="89789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因为</a:t>
            </a:r>
          </a:p>
        </p:txBody>
      </p:sp>
      <p:sp>
        <p:nvSpPr>
          <p:cNvPr id="8" name="文本框 7"/>
          <p:cNvSpPr txBox="1"/>
          <p:nvPr>
            <p:custDataLst>
              <p:tags r:id="rId8"/>
            </p:custDataLst>
          </p:nvPr>
        </p:nvSpPr>
        <p:spPr>
          <a:xfrm>
            <a:off x="6083935" y="3080385"/>
            <a:ext cx="232791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认为……弱小</a:t>
            </a:r>
          </a:p>
        </p:txBody>
      </p:sp>
      <p:sp>
        <p:nvSpPr>
          <p:cNvPr id="9" name="文本框 8"/>
          <p:cNvSpPr txBox="1"/>
          <p:nvPr>
            <p:custDataLst>
              <p:tags r:id="rId9"/>
            </p:custDataLst>
          </p:nvPr>
        </p:nvSpPr>
        <p:spPr>
          <a:xfrm>
            <a:off x="4838700" y="4518025"/>
            <a:ext cx="161290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通</a:t>
            </a:r>
            <a:r>
              <a:rPr lang="en-US" altLang="zh-CN"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a:t>
            </a:r>
            <a:r>
              <a:rPr lang="zh-CN" altLang="en-US"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襟</a:t>
            </a:r>
            <a:r>
              <a:rPr lang="en-US" altLang="zh-CN" sz="2800" b="1">
                <a:solidFill>
                  <a:srgbClr val="F60BFA"/>
                </a:solidFill>
                <a:latin typeface="隶书" panose="02010509060101010101" pitchFamily="1" charset="-122"/>
                <a:ea typeface="隶书" panose="02010509060101010101" pitchFamily="1" charset="-122"/>
                <a:cs typeface="隶书" panose="02010509060101010101" pitchFamily="1" charset="-122"/>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7"/>
          <a:stretch>
            <a:fillRect/>
          </a:stretch>
        </p:blipFill>
        <p:spPr>
          <a:xfrm>
            <a:off x="238760" y="222250"/>
            <a:ext cx="11715115" cy="6412865"/>
          </a:xfrm>
          <a:prstGeom prst="rect">
            <a:avLst/>
          </a:prstGeom>
        </p:spPr>
      </p:pic>
      <p:sp>
        <p:nvSpPr>
          <p:cNvPr id="151554" name="文本框 151553"/>
          <p:cNvSpPr txBox="1"/>
          <p:nvPr>
            <p:custDataLst>
              <p:tags r:id="rId2"/>
            </p:custDataLst>
          </p:nvPr>
        </p:nvSpPr>
        <p:spPr>
          <a:xfrm>
            <a:off x="435610" y="1043305"/>
            <a:ext cx="11320145" cy="2251710"/>
          </a:xfrm>
          <a:prstGeom prst="rect">
            <a:avLst/>
          </a:prstGeom>
          <a:noFill/>
          <a:ln w="9525">
            <a:noFill/>
          </a:ln>
        </p:spPr>
        <p:txBody>
          <a:bodyPr wrap="square">
            <a:spAutoFit/>
          </a:bodyPr>
          <a:lstStyle/>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翅，方首，长胫，</a:t>
            </a:r>
            <a:r>
              <a:rPr lang="zh-CN" altLang="en-US" sz="3600" b="1">
                <a:solidFill>
                  <a:schemeClr val="tx1"/>
                </a:solidFill>
                <a:latin typeface="隶书" panose="02010509060101010101" pitchFamily="1" charset="-122"/>
                <a:ea typeface="隶书" panose="02010509060101010101" pitchFamily="1" charset="-122"/>
              </a:rPr>
              <a:t>意</a:t>
            </a:r>
            <a:r>
              <a:rPr lang="zh-CN" altLang="en-US" sz="3600" b="1">
                <a:latin typeface="隶书" panose="02010509060101010101" pitchFamily="1" charset="-122"/>
                <a:ea typeface="隶书" panose="02010509060101010101" pitchFamily="1" charset="-122"/>
              </a:rPr>
              <a:t>似良。喜而收之。将献公堂，</a:t>
            </a:r>
            <a:r>
              <a:rPr lang="zh-CN" altLang="en-US" sz="3600" b="1">
                <a:solidFill>
                  <a:srgbClr val="F60BFA"/>
                </a:solidFill>
                <a:latin typeface="隶书" panose="02010509060101010101" pitchFamily="1" charset="-122"/>
                <a:ea typeface="隶书" panose="02010509060101010101" pitchFamily="1" charset="-122"/>
              </a:rPr>
              <a:t>惴惴</a:t>
            </a: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rPr>
              <a:t>恐不</a:t>
            </a:r>
            <a:r>
              <a:rPr lang="zh-CN" altLang="en-US" sz="3600" b="1">
                <a:solidFill>
                  <a:schemeClr val="tx1"/>
                </a:solidFill>
                <a:latin typeface="隶书" panose="02010509060101010101" pitchFamily="1" charset="-122"/>
                <a:ea typeface="隶书" panose="02010509060101010101" pitchFamily="1" charset="-122"/>
              </a:rPr>
              <a:t>当</a:t>
            </a:r>
            <a:r>
              <a:rPr lang="zh-CN" altLang="en-US" sz="3600" b="1">
                <a:latin typeface="隶书" panose="02010509060101010101" pitchFamily="1" charset="-122"/>
                <a:ea typeface="隶书" panose="02010509060101010101" pitchFamily="1" charset="-122"/>
              </a:rPr>
              <a:t>意，思试之</a:t>
            </a:r>
            <a:r>
              <a:rPr lang="zh-CN" altLang="en-US" sz="3600" b="1">
                <a:solidFill>
                  <a:schemeClr val="tx1"/>
                </a:solidFill>
                <a:latin typeface="隶书" panose="02010509060101010101" pitchFamily="1" charset="-122"/>
                <a:ea typeface="隶书" panose="02010509060101010101" pitchFamily="1" charset="-122"/>
              </a:rPr>
              <a:t>斗</a:t>
            </a:r>
            <a:r>
              <a:rPr lang="zh-CN" altLang="en-US" sz="3600" b="1">
                <a:solidFill>
                  <a:srgbClr val="FF3300"/>
                </a:solidFill>
                <a:latin typeface="隶书" panose="02010509060101010101" pitchFamily="1" charset="-122"/>
                <a:ea typeface="隶书" panose="02010509060101010101" pitchFamily="1" charset="-122"/>
              </a:rPr>
              <a:t>以</a:t>
            </a:r>
            <a:r>
              <a:rPr lang="zh-CN" altLang="en-US" sz="3600" b="1">
                <a:solidFill>
                  <a:srgbClr val="401BC0"/>
                </a:solidFill>
                <a:latin typeface="隶书" panose="02010509060101010101" pitchFamily="1" charset="-122"/>
                <a:ea typeface="隶书" panose="02010509060101010101" pitchFamily="1" charset="-122"/>
              </a:rPr>
              <a:t>觇</a:t>
            </a:r>
            <a:r>
              <a:rPr lang="zh-CN" altLang="en-US" sz="3600" b="1">
                <a:latin typeface="隶书" panose="02010509060101010101" pitchFamily="1" charset="-122"/>
                <a:ea typeface="隶书" panose="02010509060101010101" pitchFamily="1" charset="-122"/>
              </a:rPr>
              <a:t>之。</a:t>
            </a:r>
          </a:p>
        </p:txBody>
      </p:sp>
      <p:sp>
        <p:nvSpPr>
          <p:cNvPr id="3" name="文本框 2"/>
          <p:cNvSpPr txBox="1"/>
          <p:nvPr>
            <p:custDataLst>
              <p:tags r:id="rId3"/>
            </p:custDataLst>
          </p:nvPr>
        </p:nvSpPr>
        <p:spPr>
          <a:xfrm>
            <a:off x="9794875" y="1908175"/>
            <a:ext cx="19608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恐惧的样子</a:t>
            </a:r>
          </a:p>
        </p:txBody>
      </p:sp>
      <p:sp>
        <p:nvSpPr>
          <p:cNvPr id="4" name="文本框 3"/>
          <p:cNvSpPr txBox="1"/>
          <p:nvPr>
            <p:custDataLst>
              <p:tags r:id="rId4"/>
            </p:custDataLst>
          </p:nvPr>
        </p:nvSpPr>
        <p:spPr>
          <a:xfrm>
            <a:off x="3985260" y="2317115"/>
            <a:ext cx="232791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来，表示目的</a:t>
            </a:r>
          </a:p>
        </p:txBody>
      </p:sp>
      <p:sp>
        <p:nvSpPr>
          <p:cNvPr id="5" name="文本框 4"/>
          <p:cNvSpPr txBox="1"/>
          <p:nvPr>
            <p:custDataLst>
              <p:tags r:id="rId5"/>
            </p:custDataLst>
          </p:nvPr>
        </p:nvSpPr>
        <p:spPr>
          <a:xfrm>
            <a:off x="5127625" y="3168015"/>
            <a:ext cx="8940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观察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16"/>
          <a:stretch>
            <a:fillRect/>
          </a:stretch>
        </p:blipFill>
        <p:spPr>
          <a:xfrm>
            <a:off x="238760" y="222250"/>
            <a:ext cx="11715115" cy="6412865"/>
          </a:xfrm>
          <a:prstGeom prst="rect">
            <a:avLst/>
          </a:prstGeom>
        </p:spPr>
      </p:pic>
      <p:sp>
        <p:nvSpPr>
          <p:cNvPr id="154627" name="文本框 154626"/>
          <p:cNvSpPr txBox="1"/>
          <p:nvPr>
            <p:custDataLst>
              <p:tags r:id="rId2"/>
            </p:custDataLst>
          </p:nvPr>
        </p:nvSpPr>
        <p:spPr>
          <a:xfrm>
            <a:off x="321310" y="435610"/>
            <a:ext cx="11378565" cy="5132070"/>
          </a:xfrm>
          <a:prstGeom prst="rect">
            <a:avLst/>
          </a:prstGeom>
          <a:noFill/>
          <a:ln w="9525">
            <a:noFill/>
          </a:ln>
        </p:spPr>
        <p:txBody>
          <a:bodyPr wrap="square">
            <a:spAutoFit/>
          </a:bodyPr>
          <a:lstStyle/>
          <a:p>
            <a:pPr indent="72009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村中少年好事者驯养一虫，自名“蟹壳青”，</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日</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与</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rgbClr val="401BC0"/>
                </a:solidFill>
                <a:latin typeface="隶书" panose="02010509060101010101" pitchFamily="1" charset="-122"/>
                <a:ea typeface="隶书" panose="02010509060101010101" pitchFamily="1" charset="-122"/>
                <a:cs typeface="隶书" panose="02010509060101010101" pitchFamily="1" charset="-122"/>
              </a:rPr>
              <a:t>子弟</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角</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，无不胜。欲</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居</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之以为利，而</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高</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其</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直</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，亦无</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售</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者。</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径造庐访成，视成所蓄，掩口</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胡卢</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而笑。因出己虫，</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纳</a:t>
            </a: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比</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笼中。成视之，庞然</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修</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伟，自增惭怍，不敢与</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较</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。少</a:t>
            </a:r>
          </a:p>
        </p:txBody>
      </p:sp>
      <p:sp>
        <p:nvSpPr>
          <p:cNvPr id="2" name="文本框 1"/>
          <p:cNvSpPr txBox="1"/>
          <p:nvPr>
            <p:custDataLst>
              <p:tags r:id="rId3"/>
            </p:custDataLst>
          </p:nvPr>
        </p:nvSpPr>
        <p:spPr>
          <a:xfrm>
            <a:off x="8847455" y="210820"/>
            <a:ext cx="2540000"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每天，名作状</a:t>
            </a:r>
          </a:p>
        </p:txBody>
      </p:sp>
      <p:sp>
        <p:nvSpPr>
          <p:cNvPr id="3" name="文本框 2"/>
          <p:cNvSpPr txBox="1"/>
          <p:nvPr>
            <p:custDataLst>
              <p:tags r:id="rId4"/>
            </p:custDataLst>
          </p:nvPr>
        </p:nvSpPr>
        <p:spPr>
          <a:xfrm>
            <a:off x="889000" y="1706245"/>
            <a:ext cx="1355090"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角斗</a:t>
            </a:r>
          </a:p>
        </p:txBody>
      </p:sp>
      <p:sp>
        <p:nvSpPr>
          <p:cNvPr id="4" name="文本框 3"/>
          <p:cNvSpPr txBox="1"/>
          <p:nvPr>
            <p:custDataLst>
              <p:tags r:id="rId5"/>
            </p:custDataLst>
          </p:nvPr>
        </p:nvSpPr>
        <p:spPr>
          <a:xfrm>
            <a:off x="4374515" y="1706245"/>
            <a:ext cx="2540000"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储存</a:t>
            </a:r>
          </a:p>
        </p:txBody>
      </p:sp>
      <p:sp>
        <p:nvSpPr>
          <p:cNvPr id="5" name="文本框 4"/>
          <p:cNvSpPr txBox="1"/>
          <p:nvPr>
            <p:custDataLst>
              <p:tags r:id="rId6"/>
            </p:custDataLst>
          </p:nvPr>
        </p:nvSpPr>
        <p:spPr>
          <a:xfrm>
            <a:off x="6674485" y="1565275"/>
            <a:ext cx="3110865"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使高，使动用法</a:t>
            </a:r>
          </a:p>
        </p:txBody>
      </p:sp>
      <p:sp>
        <p:nvSpPr>
          <p:cNvPr id="6" name="文本框 5"/>
          <p:cNvSpPr txBox="1"/>
          <p:nvPr>
            <p:custDataLst>
              <p:tags r:id="rId7"/>
            </p:custDataLst>
          </p:nvPr>
        </p:nvSpPr>
        <p:spPr>
          <a:xfrm>
            <a:off x="7535545" y="2539365"/>
            <a:ext cx="2540000"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通值，价值</a:t>
            </a:r>
          </a:p>
        </p:txBody>
      </p:sp>
      <p:sp>
        <p:nvSpPr>
          <p:cNvPr id="7" name="文本框 6"/>
          <p:cNvSpPr txBox="1"/>
          <p:nvPr>
            <p:custDataLst>
              <p:tags r:id="rId8"/>
            </p:custDataLst>
          </p:nvPr>
        </p:nvSpPr>
        <p:spPr>
          <a:xfrm>
            <a:off x="10332085" y="1565275"/>
            <a:ext cx="1242695"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买</a:t>
            </a:r>
          </a:p>
        </p:txBody>
      </p:sp>
      <p:sp>
        <p:nvSpPr>
          <p:cNvPr id="8" name="文本框 7"/>
          <p:cNvSpPr txBox="1"/>
          <p:nvPr>
            <p:custDataLst>
              <p:tags r:id="rId9"/>
            </p:custDataLst>
          </p:nvPr>
        </p:nvSpPr>
        <p:spPr>
          <a:xfrm>
            <a:off x="5715000" y="3089275"/>
            <a:ext cx="3358515"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强自忍笑的样子</a:t>
            </a:r>
          </a:p>
        </p:txBody>
      </p:sp>
      <p:sp>
        <p:nvSpPr>
          <p:cNvPr id="9" name="文本框 8"/>
          <p:cNvSpPr txBox="1"/>
          <p:nvPr>
            <p:custDataLst>
              <p:tags r:id="rId10"/>
            </p:custDataLst>
          </p:nvPr>
        </p:nvSpPr>
        <p:spPr>
          <a:xfrm>
            <a:off x="10371455" y="3089275"/>
            <a:ext cx="1203325"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放进</a:t>
            </a:r>
          </a:p>
        </p:txBody>
      </p:sp>
      <p:sp>
        <p:nvSpPr>
          <p:cNvPr id="10" name="文本框 9"/>
          <p:cNvSpPr txBox="1"/>
          <p:nvPr>
            <p:custDataLst>
              <p:tags r:id="rId11"/>
            </p:custDataLst>
          </p:nvPr>
        </p:nvSpPr>
        <p:spPr>
          <a:xfrm>
            <a:off x="455930" y="5567680"/>
            <a:ext cx="1960880" cy="521970"/>
          </a:xfrm>
          <a:prstGeom prst="rect">
            <a:avLst/>
          </a:prstGeom>
          <a:noFill/>
        </p:spPr>
        <p:txBody>
          <a:bodyPr wrap="none" rtlCol="0">
            <a:spAutoFit/>
          </a:bodyPr>
          <a:lstStyle/>
          <a:p>
            <a:pPr algn="l"/>
            <a:r>
              <a:rPr lang="zh-CN" altLang="en-US" sz="2800" b="1">
                <a:solidFill>
                  <a:srgbClr val="F60BFA"/>
                </a:solidFill>
                <a:latin typeface="隶书" panose="02010509060101010101" pitchFamily="1" charset="-122"/>
                <a:ea typeface="隶书" panose="02010509060101010101" pitchFamily="1" charset="-122"/>
                <a:sym typeface="+mn-ea"/>
              </a:rPr>
              <a:t>并列，挨着</a:t>
            </a:r>
          </a:p>
        </p:txBody>
      </p:sp>
      <p:sp>
        <p:nvSpPr>
          <p:cNvPr id="11" name="文本框 10"/>
          <p:cNvSpPr txBox="1"/>
          <p:nvPr>
            <p:custDataLst>
              <p:tags r:id="rId12"/>
            </p:custDataLst>
          </p:nvPr>
        </p:nvSpPr>
        <p:spPr>
          <a:xfrm>
            <a:off x="4914900" y="4380865"/>
            <a:ext cx="1001395"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长</a:t>
            </a:r>
          </a:p>
        </p:txBody>
      </p:sp>
      <p:sp>
        <p:nvSpPr>
          <p:cNvPr id="12" name="文本框 11"/>
          <p:cNvSpPr txBox="1"/>
          <p:nvPr>
            <p:custDataLst>
              <p:tags r:id="rId13"/>
            </p:custDataLst>
          </p:nvPr>
        </p:nvSpPr>
        <p:spPr>
          <a:xfrm>
            <a:off x="9573895" y="4571365"/>
            <a:ext cx="1086485"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较量</a:t>
            </a:r>
          </a:p>
        </p:txBody>
      </p:sp>
      <p:sp>
        <p:nvSpPr>
          <p:cNvPr id="13" name="文本框 12"/>
          <p:cNvSpPr txBox="1"/>
          <p:nvPr>
            <p:custDataLst>
              <p:tags r:id="rId14"/>
            </p:custDataLst>
          </p:nvPr>
        </p:nvSpPr>
        <p:spPr>
          <a:xfrm>
            <a:off x="296545" y="2567305"/>
            <a:ext cx="2540000" cy="521970"/>
          </a:xfrm>
          <a:prstGeom prst="rect">
            <a:avLst/>
          </a:prstGeom>
          <a:noFill/>
        </p:spPr>
        <p:txBody>
          <a:bodyPr wrap="square" rtlCol="0" anchor="t">
            <a:spAutoFit/>
          </a:bodyPr>
          <a:lstStyle/>
          <a:p>
            <a:r>
              <a:rPr lang="zh-CN" altLang="en-US" sz="2800" b="1">
                <a:solidFill>
                  <a:srgbClr val="F60BFA"/>
                </a:solidFill>
                <a:latin typeface="隶书" panose="02010509060101010101" pitchFamily="1" charset="-122"/>
                <a:ea typeface="隶书" panose="02010509060101010101" pitchFamily="1" charset="-122"/>
              </a:rPr>
              <a:t>年轻人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to="" calcmode="lin" valueType="num">
                                      <p:cBhvr>
                                        <p:cTn id="37" dur="1" fill="hold"/>
                                        <p:tgtEl>
                                          <p:spTgt spid="8"/>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to="" calcmode="lin" valueType="num">
                                      <p:cBhvr>
                                        <p:cTn id="42" dur="1" fill="hold"/>
                                        <p:tgtEl>
                                          <p:spTgt spid="9"/>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to="" calcmode="lin" valueType="num">
                                      <p:cBhvr>
                                        <p:cTn id="47" dur="1" fill="hold"/>
                                        <p:tgtEl>
                                          <p:spTgt spid="10"/>
                                        </p:tgtEl>
                                      </p:cBhvr>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to="" calcmode="lin" valueType="num">
                                      <p:cBhvr>
                                        <p:cTn id="52" dur="1" fill="hold"/>
                                        <p:tgtEl>
                                          <p:spTgt spid="11"/>
                                        </p:tgtEl>
                                      </p:cBhvr>
                                    </p:anim>
                                  </p:childTnLst>
                                </p:cTn>
                              </p:par>
                            </p:childTnLst>
                          </p:cTn>
                        </p:par>
                      </p:childTnLst>
                    </p:cTn>
                  </p:par>
                  <p:par>
                    <p:cTn id="53" fill="hold" nodeType="clickPar">
                      <p:stCondLst>
                        <p:cond delay="indefinite"/>
                      </p:stCondLst>
                      <p:childTnLst>
                        <p:par>
                          <p:cTn id="54" fill="hold" nodeType="after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cBhvr>
                                        <p:cTn id="57" dur="1" fill="hold"/>
                                        <p:tgtEl>
                                          <p:spTgt spid="12"/>
                                        </p:tgtEl>
                                      </p:cBhvr>
                                    </p:anim>
                                  </p:childTnLst>
                                </p:cTn>
                              </p:par>
                            </p:childTnLst>
                          </p:cTn>
                        </p:par>
                      </p:childTnLst>
                    </p:cTn>
                  </p:par>
                  <p:par>
                    <p:cTn id="58" fill="hold" nodeType="clickPar">
                      <p:stCondLst>
                        <p:cond delay="indefinite"/>
                      </p:stCondLst>
                      <p:childTnLst>
                        <p:par>
                          <p:cTn id="59" fill="hold" nodeType="after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to="" calcmode="lin" valueType="num">
                                      <p:cBhvr>
                                        <p:cTn id="62"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154627" name="文本框 154626"/>
          <p:cNvSpPr txBox="1"/>
          <p:nvPr>
            <p:custDataLst>
              <p:tags r:id="rId2"/>
            </p:custDataLst>
          </p:nvPr>
        </p:nvSpPr>
        <p:spPr>
          <a:xfrm>
            <a:off x="321310" y="435610"/>
            <a:ext cx="11378565" cy="5132070"/>
          </a:xfrm>
          <a:prstGeom prst="rect">
            <a:avLst/>
          </a:prstGeom>
          <a:noFill/>
          <a:ln w="9525">
            <a:noFill/>
          </a:ln>
        </p:spPr>
        <p:txBody>
          <a:bodyPr wrap="square">
            <a:spAutoFit/>
          </a:bodyPr>
          <a:lstStyle/>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年</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固</a:t>
            </a:r>
            <a:r>
              <a:rPr lang="zh-CN" altLang="en-US" sz="3600" b="1">
                <a:solidFill>
                  <a:srgbClr val="F60BFA"/>
                </a:solidFill>
                <a:latin typeface="隶书" panose="02010509060101010101" pitchFamily="1" charset="-122"/>
                <a:ea typeface="隶书" panose="02010509060101010101" pitchFamily="1" charset="-122"/>
                <a:cs typeface="隶书" panose="02010509060101010101" pitchFamily="1" charset="-122"/>
              </a:rPr>
              <a:t>强</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之。顾念蓄劣物终无所用，不如拼博一笑，因合</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纳斗盆。小虫伏不动，蠢若木鸡。少年又大笑。试以猪</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鬣撩拨虫须，仍不动。少年又笑。屡撩之，虫暴怒，直</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奔，遂相腾击，振奋作声。俄见小虫跃起，张尾伸须，</a:t>
            </a:r>
          </a:p>
        </p:txBody>
      </p:sp>
      <p:sp>
        <p:nvSpPr>
          <p:cNvPr id="2" name="文本框 1"/>
          <p:cNvSpPr txBox="1"/>
          <p:nvPr>
            <p:custDataLst>
              <p:tags r:id="rId3"/>
            </p:custDataLst>
          </p:nvPr>
        </p:nvSpPr>
        <p:spPr>
          <a:xfrm>
            <a:off x="607060" y="267335"/>
            <a:ext cx="1072515"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坚持</a:t>
            </a:r>
          </a:p>
        </p:txBody>
      </p:sp>
      <p:sp>
        <p:nvSpPr>
          <p:cNvPr id="3" name="文本框 2"/>
          <p:cNvSpPr txBox="1"/>
          <p:nvPr>
            <p:custDataLst>
              <p:tags r:id="rId4"/>
            </p:custDataLst>
          </p:nvPr>
        </p:nvSpPr>
        <p:spPr>
          <a:xfrm>
            <a:off x="1207135" y="1100455"/>
            <a:ext cx="89408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勉强</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14"/>
          <a:stretch>
            <a:fillRect/>
          </a:stretch>
        </p:blipFill>
        <p:spPr>
          <a:xfrm>
            <a:off x="238760" y="222250"/>
            <a:ext cx="11715115" cy="6412865"/>
          </a:xfrm>
          <a:prstGeom prst="rect">
            <a:avLst/>
          </a:prstGeom>
        </p:spPr>
      </p:pic>
      <p:sp>
        <p:nvSpPr>
          <p:cNvPr id="154627" name="文本框 154626"/>
          <p:cNvSpPr txBox="1"/>
          <p:nvPr>
            <p:custDataLst>
              <p:tags r:id="rId2"/>
            </p:custDataLst>
          </p:nvPr>
        </p:nvSpPr>
        <p:spPr>
          <a:xfrm>
            <a:off x="321310" y="435610"/>
            <a:ext cx="11378565" cy="5132070"/>
          </a:xfrm>
          <a:prstGeom prst="rect">
            <a:avLst/>
          </a:prstGeom>
          <a:noFill/>
          <a:ln w="9525">
            <a:noFill/>
          </a:ln>
        </p:spPr>
        <p:txBody>
          <a:bodyPr wrap="square">
            <a:spAutoFit/>
          </a:bodyPr>
          <a:lstStyle/>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直</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龁</a:t>
            </a:r>
            <a:r>
              <a:rPr lang="zh-CN" altLang="en-US" sz="3600" b="1">
                <a:solidFill>
                  <a:srgbClr val="F60BFA"/>
                </a:solidFill>
                <a:latin typeface="隶书" panose="02010509060101010101" pitchFamily="1" charset="-122"/>
                <a:ea typeface="隶书" panose="02010509060101010101" pitchFamily="1" charset="-122"/>
                <a:cs typeface="隶书" panose="02010509060101010101" pitchFamily="1" charset="-122"/>
              </a:rPr>
              <a:t>敌领</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。少年大</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骇</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，急解令休止。虫</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翘然</a:t>
            </a:r>
            <a:r>
              <a:rPr lang="zh-CN" altLang="en-US" sz="3600" b="1">
                <a:solidFill>
                  <a:srgbClr val="F60BFA"/>
                </a:solidFill>
                <a:latin typeface="隶书" panose="02010509060101010101" pitchFamily="1" charset="-122"/>
                <a:ea typeface="隶书" panose="02010509060101010101" pitchFamily="1" charset="-122"/>
                <a:cs typeface="隶书" panose="02010509060101010101" pitchFamily="1" charset="-122"/>
              </a:rPr>
              <a:t>矜鸣</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，似报</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主知。成大喜。</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方</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共瞻玩，一鸡</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瞥</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来，</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径</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进以啄。成骇</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立愕呼。幸啄不中，虫跃去尺</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有</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咫。鸡健进，逐逼之，</a:t>
            </a: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虫已在爪下矣。成仓猝莫知所救，顿足失色。</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旋</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见鸡伸</a:t>
            </a:r>
          </a:p>
        </p:txBody>
      </p:sp>
      <p:sp>
        <p:nvSpPr>
          <p:cNvPr id="2" name="文本框 1"/>
          <p:cNvSpPr txBox="1"/>
          <p:nvPr>
            <p:custDataLst>
              <p:tags r:id="rId3"/>
            </p:custDataLst>
          </p:nvPr>
        </p:nvSpPr>
        <p:spPr>
          <a:xfrm>
            <a:off x="748030" y="267335"/>
            <a:ext cx="804545"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咬</a:t>
            </a:r>
          </a:p>
        </p:txBody>
      </p:sp>
      <p:sp>
        <p:nvSpPr>
          <p:cNvPr id="3" name="文本框 2"/>
          <p:cNvSpPr txBox="1"/>
          <p:nvPr>
            <p:custDataLst>
              <p:tags r:id="rId4"/>
            </p:custDataLst>
          </p:nvPr>
        </p:nvSpPr>
        <p:spPr>
          <a:xfrm>
            <a:off x="1297940" y="1184910"/>
            <a:ext cx="125603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脖颈</a:t>
            </a:r>
          </a:p>
        </p:txBody>
      </p:sp>
      <p:sp>
        <p:nvSpPr>
          <p:cNvPr id="5" name="文本框 4"/>
          <p:cNvSpPr txBox="1"/>
          <p:nvPr>
            <p:custDataLst>
              <p:tags r:id="rId5"/>
            </p:custDataLst>
          </p:nvPr>
        </p:nvSpPr>
        <p:spPr>
          <a:xfrm>
            <a:off x="4061460" y="267335"/>
            <a:ext cx="89789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惊惧</a:t>
            </a:r>
          </a:p>
        </p:txBody>
      </p:sp>
      <p:sp>
        <p:nvSpPr>
          <p:cNvPr id="6" name="文本框 5"/>
          <p:cNvSpPr txBox="1"/>
          <p:nvPr>
            <p:custDataLst>
              <p:tags r:id="rId6"/>
            </p:custDataLst>
          </p:nvPr>
        </p:nvSpPr>
        <p:spPr>
          <a:xfrm>
            <a:off x="8054340" y="239395"/>
            <a:ext cx="2685415"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两翅振起的样子</a:t>
            </a:r>
          </a:p>
        </p:txBody>
      </p:sp>
      <p:sp>
        <p:nvSpPr>
          <p:cNvPr id="7" name="文本框 6"/>
          <p:cNvSpPr txBox="1"/>
          <p:nvPr>
            <p:custDataLst>
              <p:tags r:id="rId7"/>
            </p:custDataLst>
          </p:nvPr>
        </p:nvSpPr>
        <p:spPr>
          <a:xfrm>
            <a:off x="9056370" y="1184910"/>
            <a:ext cx="161290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骄傲地叫</a:t>
            </a:r>
          </a:p>
        </p:txBody>
      </p:sp>
      <p:sp>
        <p:nvSpPr>
          <p:cNvPr id="8" name="文本框 7"/>
          <p:cNvSpPr txBox="1"/>
          <p:nvPr>
            <p:custDataLst>
              <p:tags r:id="rId8"/>
            </p:custDataLst>
          </p:nvPr>
        </p:nvSpPr>
        <p:spPr>
          <a:xfrm>
            <a:off x="3581400" y="1720850"/>
            <a:ext cx="89789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正在</a:t>
            </a:r>
          </a:p>
        </p:txBody>
      </p:sp>
      <p:sp>
        <p:nvSpPr>
          <p:cNvPr id="9" name="文本框 8"/>
          <p:cNvSpPr txBox="1"/>
          <p:nvPr>
            <p:custDataLst>
              <p:tags r:id="rId9"/>
            </p:custDataLst>
          </p:nvPr>
        </p:nvSpPr>
        <p:spPr>
          <a:xfrm>
            <a:off x="5143500" y="1553210"/>
            <a:ext cx="3400425"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眼光一掠，形容迅疾</a:t>
            </a:r>
          </a:p>
        </p:txBody>
      </p:sp>
      <p:sp>
        <p:nvSpPr>
          <p:cNvPr id="10" name="文本框 9"/>
          <p:cNvSpPr txBox="1"/>
          <p:nvPr>
            <p:custDataLst>
              <p:tags r:id="rId10"/>
            </p:custDataLst>
          </p:nvPr>
        </p:nvSpPr>
        <p:spPr>
          <a:xfrm>
            <a:off x="8172450" y="2465070"/>
            <a:ext cx="89789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径直</a:t>
            </a:r>
          </a:p>
        </p:txBody>
      </p:sp>
      <p:sp>
        <p:nvSpPr>
          <p:cNvPr id="11" name="文本框 10"/>
          <p:cNvSpPr txBox="1"/>
          <p:nvPr>
            <p:custDataLst>
              <p:tags r:id="rId11"/>
            </p:custDataLst>
          </p:nvPr>
        </p:nvSpPr>
        <p:spPr>
          <a:xfrm>
            <a:off x="6348095" y="3056890"/>
            <a:ext cx="161290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通</a:t>
            </a:r>
            <a:r>
              <a:rPr lang="en-US" altLang="zh-CN"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a:t>
            </a:r>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又</a:t>
            </a:r>
            <a:r>
              <a:rPr lang="en-US" altLang="zh-CN"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a:t>
            </a:r>
          </a:p>
        </p:txBody>
      </p:sp>
      <p:sp>
        <p:nvSpPr>
          <p:cNvPr id="12" name="文本框 11"/>
          <p:cNvSpPr txBox="1"/>
          <p:nvPr>
            <p:custDataLst>
              <p:tags r:id="rId12"/>
            </p:custDataLst>
          </p:nvPr>
        </p:nvSpPr>
        <p:spPr>
          <a:xfrm>
            <a:off x="9164955" y="4532630"/>
            <a:ext cx="1970405"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立刻，随即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cBhvr>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to="" calcmode="lin" valueType="num">
                                      <p:cBhvr>
                                        <p:cTn id="52"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7"/>
          <a:stretch>
            <a:fillRect/>
          </a:stretch>
        </p:blipFill>
        <p:spPr>
          <a:xfrm>
            <a:off x="238760" y="222250"/>
            <a:ext cx="11715115" cy="6412865"/>
          </a:xfrm>
          <a:prstGeom prst="rect">
            <a:avLst/>
          </a:prstGeom>
        </p:spPr>
      </p:pic>
      <p:sp>
        <p:nvSpPr>
          <p:cNvPr id="154627" name="文本框 154626"/>
          <p:cNvSpPr txBox="1"/>
          <p:nvPr>
            <p:custDataLst>
              <p:tags r:id="rId2"/>
            </p:custDataLst>
          </p:nvPr>
        </p:nvSpPr>
        <p:spPr>
          <a:xfrm>
            <a:off x="406400" y="1409065"/>
            <a:ext cx="11378565" cy="2251710"/>
          </a:xfrm>
          <a:prstGeom prst="rect">
            <a:avLst/>
          </a:prstGeom>
          <a:noFill/>
          <a:ln w="9525">
            <a:noFill/>
          </a:ln>
        </p:spPr>
        <p:txBody>
          <a:bodyPr wrap="square">
            <a:spAutoFit/>
          </a:bodyPr>
          <a:lstStyle/>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颈摆扑，临视，则虫集冠上，</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力</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叮不</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释</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。成益惊喜，</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掇</a:t>
            </a: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endPar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置笼中。</a:t>
            </a:r>
          </a:p>
        </p:txBody>
      </p:sp>
      <p:sp>
        <p:nvSpPr>
          <p:cNvPr id="2" name="文本框 1"/>
          <p:cNvSpPr txBox="1"/>
          <p:nvPr>
            <p:custDataLst>
              <p:tags r:id="rId3"/>
            </p:custDataLst>
          </p:nvPr>
        </p:nvSpPr>
        <p:spPr>
          <a:xfrm>
            <a:off x="5891530" y="1084580"/>
            <a:ext cx="232791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用力，名作状</a:t>
            </a:r>
          </a:p>
        </p:txBody>
      </p:sp>
      <p:sp>
        <p:nvSpPr>
          <p:cNvPr id="3" name="文本框 2"/>
          <p:cNvSpPr txBox="1"/>
          <p:nvPr>
            <p:custDataLst>
              <p:tags r:id="rId4"/>
            </p:custDataLst>
          </p:nvPr>
        </p:nvSpPr>
        <p:spPr>
          <a:xfrm>
            <a:off x="7769225" y="2128520"/>
            <a:ext cx="89789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放开</a:t>
            </a:r>
          </a:p>
        </p:txBody>
      </p:sp>
      <p:sp>
        <p:nvSpPr>
          <p:cNvPr id="5" name="文本框 4"/>
          <p:cNvSpPr txBox="1"/>
          <p:nvPr>
            <p:custDataLst>
              <p:tags r:id="rId5"/>
            </p:custDataLst>
          </p:nvPr>
        </p:nvSpPr>
        <p:spPr>
          <a:xfrm>
            <a:off x="10630535" y="2242185"/>
            <a:ext cx="897890"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拾取</a:t>
            </a:r>
            <a:endPar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9"/>
          <a:stretch>
            <a:fillRect/>
          </a:stretch>
        </p:blipFill>
        <p:spPr>
          <a:xfrm>
            <a:off x="238760" y="222250"/>
            <a:ext cx="11715115" cy="6412865"/>
          </a:xfrm>
          <a:prstGeom prst="rect">
            <a:avLst/>
          </a:prstGeom>
        </p:spPr>
      </p:pic>
      <p:sp>
        <p:nvSpPr>
          <p:cNvPr id="157698" name="文本框 157697"/>
          <p:cNvSpPr txBox="1"/>
          <p:nvPr>
            <p:custDataLst>
              <p:tags r:id="rId2"/>
            </p:custDataLst>
          </p:nvPr>
        </p:nvSpPr>
        <p:spPr>
          <a:xfrm>
            <a:off x="444500" y="384810"/>
            <a:ext cx="11302365" cy="5132070"/>
          </a:xfrm>
          <a:prstGeom prst="rect">
            <a:avLst/>
          </a:prstGeom>
          <a:noFill/>
          <a:ln w="9525">
            <a:noFill/>
          </a:ln>
        </p:spPr>
        <p:txBody>
          <a:bodyPr wrap="square">
            <a:spAutoFit/>
          </a:bodyPr>
          <a:lstStyle/>
          <a:p>
            <a:pPr fontAlgn="auto">
              <a:lnSpc>
                <a:spcPct val="130000"/>
              </a:lnSpc>
              <a:spcBef>
                <a:spcPct val="0"/>
              </a:spcBef>
            </a:pPr>
            <a:r>
              <a:rPr lang="en-US" altLang="zh-CN" sz="3600" b="1">
                <a:latin typeface="隶书" panose="02010509060101010101" pitchFamily="1" charset="-122"/>
                <a:ea typeface="隶书" panose="02010509060101010101" pitchFamily="1" charset="-122"/>
                <a:cs typeface="隶书" panose="02010509060101010101" pitchFamily="1" charset="-122"/>
              </a:rPr>
              <a:t>    </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翼日</a:t>
            </a:r>
            <a:r>
              <a:rPr lang="zh-CN" altLang="en-US" sz="3600" b="1">
                <a:latin typeface="隶书" panose="02010509060101010101" pitchFamily="1" charset="-122"/>
                <a:ea typeface="隶书" panose="02010509060101010101" pitchFamily="1" charset="-122"/>
                <a:cs typeface="隶书" panose="02010509060101010101" pitchFamily="1" charset="-122"/>
              </a:rPr>
              <a:t>进宰，宰见其小，怒呵成。成述其</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异</a:t>
            </a:r>
            <a:r>
              <a:rPr lang="zh-CN" altLang="en-US" sz="3600" b="1">
                <a:latin typeface="隶书" panose="02010509060101010101" pitchFamily="1" charset="-122"/>
                <a:ea typeface="隶书" panose="02010509060101010101" pitchFamily="1" charset="-122"/>
                <a:cs typeface="隶书" panose="02010509060101010101" pitchFamily="1" charset="-122"/>
              </a:rPr>
              <a:t>，宰不信。</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试与他虫斗，虫尽</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靡</a:t>
            </a:r>
            <a:r>
              <a:rPr lang="zh-CN" altLang="en-US" sz="3600" b="1">
                <a:latin typeface="隶书" panose="02010509060101010101" pitchFamily="1" charset="-122"/>
                <a:ea typeface="隶书" panose="02010509060101010101" pitchFamily="1" charset="-122"/>
                <a:cs typeface="隶书" panose="02010509060101010101" pitchFamily="1" charset="-122"/>
              </a:rPr>
              <a:t>。又试之鸡</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，果如成言。乃赏成，</a:t>
            </a: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献</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诸</a:t>
            </a:r>
            <a:r>
              <a:rPr lang="zh-CN" altLang="en-US" sz="3600" b="1">
                <a:latin typeface="隶书" panose="02010509060101010101" pitchFamily="1" charset="-122"/>
                <a:ea typeface="隶书" panose="02010509060101010101" pitchFamily="1" charset="-122"/>
                <a:cs typeface="隶书" panose="02010509060101010101" pitchFamily="1" charset="-122"/>
              </a:rPr>
              <a:t>抚军。抚军大悦，以金笼进上，细</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疏</a:t>
            </a:r>
            <a:r>
              <a:rPr lang="zh-CN" altLang="en-US" sz="3600" b="1">
                <a:latin typeface="隶书" panose="02010509060101010101" pitchFamily="1" charset="-122"/>
                <a:ea typeface="隶书" panose="02010509060101010101" pitchFamily="1" charset="-122"/>
                <a:cs typeface="隶书" panose="02010509060101010101" pitchFamily="1" charset="-122"/>
              </a:rPr>
              <a:t>其能。既入宫</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中，</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举天下所贡蝴</a:t>
            </a:r>
            <a:r>
              <a:rPr lang="zh-CN" altLang="en-US" sz="3600" b="1">
                <a:latin typeface="隶书" panose="02010509060101010101" pitchFamily="1" charset="-122"/>
                <a:ea typeface="隶书" panose="02010509060101010101" pitchFamily="1" charset="-122"/>
                <a:cs typeface="隶书" panose="02010509060101010101" pitchFamily="1" charset="-122"/>
              </a:rPr>
              <a:t>蝶、螳螂、油利挞、青丝额一切异状</a:t>
            </a:r>
          </a:p>
        </p:txBody>
      </p:sp>
      <p:sp>
        <p:nvSpPr>
          <p:cNvPr id="2" name="文本框 1"/>
          <p:cNvSpPr txBox="1"/>
          <p:nvPr>
            <p:custDataLst>
              <p:tags r:id="rId3"/>
            </p:custDataLst>
          </p:nvPr>
        </p:nvSpPr>
        <p:spPr>
          <a:xfrm>
            <a:off x="1227455" y="182245"/>
            <a:ext cx="4330065"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通</a:t>
            </a:r>
            <a:r>
              <a:rPr lang="en-US" altLang="zh-CN"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a:t>
            </a:r>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翌</a:t>
            </a:r>
            <a:r>
              <a:rPr lang="en-US" altLang="zh-CN"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a:t>
            </a:r>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，明日</a:t>
            </a:r>
          </a:p>
        </p:txBody>
      </p:sp>
      <p:sp>
        <p:nvSpPr>
          <p:cNvPr id="3" name="文本框 2"/>
          <p:cNvSpPr txBox="1"/>
          <p:nvPr>
            <p:custDataLst>
              <p:tags r:id="rId4"/>
            </p:custDataLst>
          </p:nvPr>
        </p:nvSpPr>
        <p:spPr>
          <a:xfrm>
            <a:off x="7991475" y="1148715"/>
            <a:ext cx="3529965"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奇特的地方，形作名</a:t>
            </a:r>
          </a:p>
        </p:txBody>
      </p:sp>
      <p:sp>
        <p:nvSpPr>
          <p:cNvPr id="4" name="文本框 3"/>
          <p:cNvSpPr txBox="1"/>
          <p:nvPr>
            <p:custDataLst>
              <p:tags r:id="rId5"/>
            </p:custDataLst>
          </p:nvPr>
        </p:nvSpPr>
        <p:spPr>
          <a:xfrm>
            <a:off x="3485515" y="1579880"/>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被打败</a:t>
            </a:r>
          </a:p>
        </p:txBody>
      </p:sp>
      <p:sp>
        <p:nvSpPr>
          <p:cNvPr id="5" name="文本框 4"/>
          <p:cNvSpPr txBox="1"/>
          <p:nvPr>
            <p:custDataLst>
              <p:tags r:id="rId6"/>
            </p:custDataLst>
          </p:nvPr>
        </p:nvSpPr>
        <p:spPr>
          <a:xfrm>
            <a:off x="7991475" y="2971800"/>
            <a:ext cx="1397635"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叙述</a:t>
            </a:r>
          </a:p>
        </p:txBody>
      </p:sp>
      <p:sp>
        <p:nvSpPr>
          <p:cNvPr id="6" name="文本框 5"/>
          <p:cNvSpPr txBox="1"/>
          <p:nvPr>
            <p:custDataLst>
              <p:tags r:id="rId7"/>
            </p:custDataLst>
          </p:nvPr>
        </p:nvSpPr>
        <p:spPr>
          <a:xfrm>
            <a:off x="444500" y="3089910"/>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兼词，之于</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19"/>
          <a:stretch>
            <a:fillRect/>
          </a:stretch>
        </p:blipFill>
        <p:spPr>
          <a:xfrm>
            <a:off x="238760" y="222250"/>
            <a:ext cx="11715115" cy="6412865"/>
          </a:xfrm>
          <a:prstGeom prst="rect">
            <a:avLst/>
          </a:prstGeom>
        </p:spPr>
      </p:pic>
      <p:grpSp>
        <p:nvGrpSpPr>
          <p:cNvPr id="7" name="组合 6"/>
          <p:cNvGrpSpPr/>
          <p:nvPr>
            <p:custDataLst>
              <p:tags r:id="rId2"/>
            </p:custDataLst>
          </p:nvPr>
        </p:nvGrpSpPr>
        <p:grpSpPr>
          <a:xfrm>
            <a:off x="2044700" y="1334135"/>
            <a:ext cx="751205" cy="1520190"/>
            <a:chOff x="3234" y="1723"/>
            <a:chExt cx="1183" cy="2394"/>
          </a:xfrm>
        </p:grpSpPr>
        <p:cxnSp>
          <p:nvCxnSpPr>
            <p:cNvPr id="2" name="直接连接符 1"/>
            <p:cNvCxnSpPr/>
            <p:nvPr>
              <p:custDataLst>
                <p:tags r:id="rId15"/>
              </p:custDataLst>
            </p:nvPr>
          </p:nvCxnSpPr>
          <p:spPr>
            <a:xfrm>
              <a:off x="3234" y="1737"/>
              <a:ext cx="1183" cy="0"/>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16"/>
              </p:custDataLst>
            </p:nvPr>
          </p:nvCxnSpPr>
          <p:spPr>
            <a:xfrm flipH="1" flipV="1">
              <a:off x="4417" y="1723"/>
              <a:ext cx="0" cy="2395"/>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custDataLst>
              <p:tags r:id="rId3"/>
            </p:custDataLst>
          </p:nvPr>
        </p:nvGrpSpPr>
        <p:grpSpPr>
          <a:xfrm>
            <a:off x="1264285" y="1334135"/>
            <a:ext cx="750570" cy="1520190"/>
            <a:chOff x="2355" y="1737"/>
            <a:chExt cx="1182" cy="2394"/>
          </a:xfrm>
        </p:grpSpPr>
        <p:cxnSp>
          <p:nvCxnSpPr>
            <p:cNvPr id="5" name="直接连接符 4"/>
            <p:cNvCxnSpPr/>
            <p:nvPr>
              <p:custDataLst>
                <p:tags r:id="rId13"/>
              </p:custDataLst>
            </p:nvPr>
          </p:nvCxnSpPr>
          <p:spPr>
            <a:xfrm>
              <a:off x="2355" y="4118"/>
              <a:ext cx="1183" cy="0"/>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4"/>
              </p:custDataLst>
            </p:nvPr>
          </p:nvCxnSpPr>
          <p:spPr>
            <a:xfrm flipH="1" flipV="1">
              <a:off x="2355" y="1737"/>
              <a:ext cx="0" cy="2395"/>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custDataLst>
              <p:tags r:id="rId4"/>
            </p:custDataLst>
          </p:nvPr>
        </p:nvSpPr>
        <p:spPr>
          <a:xfrm>
            <a:off x="1782445" y="1518285"/>
            <a:ext cx="1013460" cy="3606165"/>
          </a:xfrm>
          <a:prstGeom prst="rect">
            <a:avLst/>
          </a:prstGeom>
          <a:noFill/>
        </p:spPr>
        <p:txBody>
          <a:bodyPr vert="eaVert" wrap="square" rtlCol="0">
            <a:spAutoFit/>
          </a:bodyPr>
          <a:lstStyle/>
          <a:p>
            <a:pPr algn="l"/>
            <a:r>
              <a:rPr lang="zh-CN" altLang="en-US" sz="5400">
                <a:solidFill>
                  <a:srgbClr val="152751"/>
                </a:solidFill>
                <a:latin typeface="微软雅黑" panose="020B0503020204020204" charset="-122"/>
                <a:ea typeface="微软雅黑" panose="020B0503020204020204" charset="-122"/>
              </a:rPr>
              <a:t>学习目标</a:t>
            </a:r>
          </a:p>
        </p:txBody>
      </p:sp>
      <p:sp>
        <p:nvSpPr>
          <p:cNvPr id="12" name="文本框 11"/>
          <p:cNvSpPr txBox="1"/>
          <p:nvPr>
            <p:custDataLst>
              <p:tags r:id="rId5"/>
            </p:custDataLst>
          </p:nvPr>
        </p:nvSpPr>
        <p:spPr>
          <a:xfrm>
            <a:off x="1264285" y="742315"/>
            <a:ext cx="1013460" cy="1855470"/>
          </a:xfrm>
          <a:prstGeom prst="rect">
            <a:avLst/>
          </a:prstGeom>
          <a:noFill/>
        </p:spPr>
        <p:txBody>
          <a:bodyPr vert="eaVert" wrap="square" rtlCol="0">
            <a:spAutoFit/>
          </a:bodyPr>
          <a:lstStyle/>
          <a:p>
            <a:r>
              <a:rPr lang="en-US" altLang="zh-CN" sz="5400">
                <a:solidFill>
                  <a:srgbClr val="152751"/>
                </a:solidFill>
                <a:latin typeface="微软雅黑" panose="020B0503020204020204" charset="-122"/>
                <a:ea typeface="微软雅黑" panose="020B0503020204020204" charset="-122"/>
              </a:rPr>
              <a:t>C</a:t>
            </a:r>
            <a:r>
              <a:rPr lang="en-US" altLang="zh-CN" sz="2400">
                <a:solidFill>
                  <a:srgbClr val="152751"/>
                </a:solidFill>
                <a:latin typeface="微软雅黑" panose="020B0503020204020204" charset="-122"/>
                <a:ea typeface="微软雅黑" panose="020B0503020204020204" charset="-122"/>
              </a:rPr>
              <a:t>ontents</a:t>
            </a:r>
          </a:p>
        </p:txBody>
      </p:sp>
      <p:pic>
        <p:nvPicPr>
          <p:cNvPr id="13" name="图片 12"/>
          <p:cNvPicPr>
            <a:picLocks noChangeAspect="1"/>
          </p:cNvPicPr>
          <p:nvPr>
            <p:custDataLst>
              <p:tags r:id="rId6"/>
            </p:custDataLst>
          </p:nvPr>
        </p:nvPicPr>
        <p:blipFill>
          <a:blip r:embed="rId20"/>
          <a:stretch>
            <a:fillRect/>
          </a:stretch>
        </p:blipFill>
        <p:spPr>
          <a:xfrm>
            <a:off x="1343025" y="2528570"/>
            <a:ext cx="672465" cy="635000"/>
          </a:xfrm>
          <a:prstGeom prst="rect">
            <a:avLst/>
          </a:prstGeom>
        </p:spPr>
      </p:pic>
      <p:sp>
        <p:nvSpPr>
          <p:cNvPr id="16" name="六边形 15"/>
          <p:cNvSpPr/>
          <p:nvPr>
            <p:custDataLst>
              <p:tags r:id="rId7"/>
            </p:custDataLst>
          </p:nvPr>
        </p:nvSpPr>
        <p:spPr>
          <a:xfrm>
            <a:off x="4588510" y="1425575"/>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rPr>
              <a:t>1</a:t>
            </a:r>
          </a:p>
        </p:txBody>
      </p:sp>
      <p:sp>
        <p:nvSpPr>
          <p:cNvPr id="17" name="六边形 16"/>
          <p:cNvSpPr/>
          <p:nvPr>
            <p:custDataLst>
              <p:tags r:id="rId8"/>
            </p:custDataLst>
          </p:nvPr>
        </p:nvSpPr>
        <p:spPr>
          <a:xfrm>
            <a:off x="5189855" y="2534285"/>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sym typeface="+mn-ea"/>
              </a:rPr>
              <a:t>2</a:t>
            </a:r>
            <a:endParaRPr lang="zh-CN" altLang="en-US"/>
          </a:p>
        </p:txBody>
      </p:sp>
      <p:sp>
        <p:nvSpPr>
          <p:cNvPr id="18" name="六边形 17"/>
          <p:cNvSpPr/>
          <p:nvPr>
            <p:custDataLst>
              <p:tags r:id="rId9"/>
            </p:custDataLst>
          </p:nvPr>
        </p:nvSpPr>
        <p:spPr>
          <a:xfrm>
            <a:off x="4588510" y="3656330"/>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sym typeface="+mn-ea"/>
              </a:rPr>
              <a:t>3</a:t>
            </a:r>
            <a:endParaRPr lang="zh-CN" altLang="en-US"/>
          </a:p>
        </p:txBody>
      </p:sp>
      <p:sp>
        <p:nvSpPr>
          <p:cNvPr id="21" name="文本框 20"/>
          <p:cNvSpPr txBox="1"/>
          <p:nvPr>
            <p:custDataLst>
              <p:tags r:id="rId10"/>
            </p:custDataLst>
          </p:nvPr>
        </p:nvSpPr>
        <p:spPr>
          <a:xfrm>
            <a:off x="5798820" y="1038860"/>
            <a:ext cx="6155055" cy="1124585"/>
          </a:xfrm>
          <a:prstGeom prst="rect">
            <a:avLst/>
          </a:prstGeom>
          <a:noFill/>
        </p:spPr>
        <p:txBody>
          <a:bodyPr wrap="square" rtlCol="0">
            <a:spAutoFit/>
          </a:bodyPr>
          <a:lstStyle/>
          <a:p>
            <a:pPr algn="l" fontAlgn="auto">
              <a:lnSpc>
                <a:spcPct val="120000"/>
              </a:lnSpc>
            </a:pPr>
            <a:r>
              <a:rPr lang="en-US" altLang="zh-CN" sz="2800" b="1">
                <a:latin typeface="楷体" panose="02010609060101010101" charset="-122"/>
                <a:ea typeface="楷体" panose="02010609060101010101" charset="-122"/>
                <a:cs typeface="楷体" panose="02010609060101010101" charset="-122"/>
                <a:sym typeface="+mn-ea"/>
              </a:rPr>
              <a:t>1</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sym typeface="+mn-ea"/>
              </a:rPr>
              <a:t>掌握重点的文言实词、虚词，归纳一词多义、词类活用现象</a:t>
            </a:r>
            <a:r>
              <a:rPr lang="zh-CN" altLang="en-US" sz="2800" b="1">
                <a:latin typeface="楷体" panose="02010609060101010101" charset="-122"/>
                <a:ea typeface="楷体" panose="02010609060101010101" charset="-122"/>
                <a:cs typeface="楷体" panose="02010609060101010101" charset="-122"/>
                <a:sym typeface="+mn-ea"/>
              </a:rPr>
              <a:t>。</a:t>
            </a:r>
          </a:p>
        </p:txBody>
      </p:sp>
      <p:sp>
        <p:nvSpPr>
          <p:cNvPr id="23" name="文本框 22"/>
          <p:cNvSpPr txBox="1"/>
          <p:nvPr>
            <p:custDataLst>
              <p:tags r:id="rId11"/>
            </p:custDataLst>
          </p:nvPr>
        </p:nvSpPr>
        <p:spPr>
          <a:xfrm>
            <a:off x="6099175" y="2304415"/>
            <a:ext cx="5554345" cy="1383665"/>
          </a:xfrm>
          <a:prstGeom prst="rect">
            <a:avLst/>
          </a:prstGeom>
          <a:noFill/>
        </p:spPr>
        <p:txBody>
          <a:bodyPr wrap="square" rtlCol="0">
            <a:spAutoFit/>
          </a:bodyPr>
          <a:lstStyle/>
          <a:p>
            <a:pPr>
              <a:spcBef>
                <a:spcPct val="50000"/>
              </a:spcBef>
            </a:pP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sym typeface="+mn-ea"/>
              </a:rPr>
              <a:t>理清本文跌宕起伏、曲折多变的情节，品味人物描写细腻传神的语言</a:t>
            </a:r>
            <a:r>
              <a:rPr lang="zh-CN" altLang="en-US" sz="2800">
                <a:latin typeface="Times New Roman" panose="02020603050405020304" pitchFamily="18" charset="0"/>
                <a:ea typeface="黑体" panose="02010609060101010101" pitchFamily="49" charset="-122"/>
                <a:sym typeface="+mn-ea"/>
              </a:rPr>
              <a:t>。</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24" name="文本框 23"/>
          <p:cNvSpPr txBox="1"/>
          <p:nvPr>
            <p:custDataLst>
              <p:tags r:id="rId12"/>
            </p:custDataLst>
          </p:nvPr>
        </p:nvSpPr>
        <p:spPr>
          <a:xfrm>
            <a:off x="5516245" y="3829050"/>
            <a:ext cx="6438265" cy="1814830"/>
          </a:xfrm>
          <a:prstGeom prst="rect">
            <a:avLst/>
          </a:prstGeom>
          <a:noFill/>
        </p:spPr>
        <p:txBody>
          <a:bodyPr wrap="square" rtlCol="0">
            <a:spAutoFit/>
          </a:bodyPr>
          <a:lstStyle/>
          <a:p>
            <a:pPr algn="l">
              <a:spcBef>
                <a:spcPct val="50000"/>
              </a:spcBef>
            </a:pPr>
            <a:r>
              <a:rPr lang="en-US" altLang="zh-CN" sz="2800" b="1">
                <a:latin typeface="楷体" panose="02010609060101010101" charset="-122"/>
                <a:ea typeface="楷体" panose="02010609060101010101" charset="-122"/>
                <a:cs typeface="楷体" panose="02010609060101010101" charset="-122"/>
                <a:sym typeface="+mn-ea"/>
              </a:rPr>
              <a:t>3</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sym typeface="+mn-ea"/>
              </a:rPr>
              <a:t>通过了解作者生平、时代背景，理解本文现实主义与浪漫主义相结合，以前朝“治世”殃民之事揭露“康熙盛世”黑暗现实的创作构思</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par>
                                <p:cTn id="32" presetID="53"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nodeType="afterGroup">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nodeType="afterGroup">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2000"/>
                            </p:stCondLst>
                            <p:childTnLst>
                              <p:par>
                                <p:cTn id="50" presetID="5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nodeType="afterGroup">
                            <p:stCondLst>
                              <p:cond delay="2500"/>
                            </p:stCondLst>
                            <p:childTnLst>
                              <p:par>
                                <p:cTn id="56" presetID="42"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nodeType="afterGroup">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anim calcmode="lin" valueType="num">
                                      <p:cBhvr>
                                        <p:cTn id="71" dur="500" fill="hold"/>
                                        <p:tgtEl>
                                          <p:spTgt spid="24"/>
                                        </p:tgtEl>
                                        <p:attrNameLst>
                                          <p:attrName>ppt_x</p:attrName>
                                        </p:attrNameLst>
                                      </p:cBhvr>
                                      <p:tavLst>
                                        <p:tav tm="0">
                                          <p:val>
                                            <p:strVal val="#ppt_x"/>
                                          </p:val>
                                        </p:tav>
                                        <p:tav tm="100000">
                                          <p:val>
                                            <p:strVal val="#ppt_x"/>
                                          </p:val>
                                        </p:tav>
                                      </p:tavLst>
                                    </p:anim>
                                    <p:anim calcmode="lin" valueType="num">
                                      <p:cBhvr>
                                        <p:cTn id="7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animBg="1"/>
      <p:bldP spid="17" grpId="0" animBg="1"/>
      <p:bldP spid="18" grpId="0" animBg="1"/>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10"/>
          <a:stretch>
            <a:fillRect/>
          </a:stretch>
        </p:blipFill>
        <p:spPr>
          <a:xfrm>
            <a:off x="238760" y="222250"/>
            <a:ext cx="11715115" cy="6412865"/>
          </a:xfrm>
          <a:prstGeom prst="rect">
            <a:avLst/>
          </a:prstGeom>
        </p:spPr>
      </p:pic>
      <p:sp>
        <p:nvSpPr>
          <p:cNvPr id="157698" name="文本框 157697"/>
          <p:cNvSpPr txBox="1"/>
          <p:nvPr>
            <p:custDataLst>
              <p:tags r:id="rId2"/>
            </p:custDataLst>
          </p:nvPr>
        </p:nvSpPr>
        <p:spPr>
          <a:xfrm>
            <a:off x="445135" y="862965"/>
            <a:ext cx="11302365" cy="5132070"/>
          </a:xfrm>
          <a:prstGeom prst="rect">
            <a:avLst/>
          </a:prstGeom>
          <a:noFill/>
          <a:ln w="9525">
            <a:noFill/>
          </a:ln>
        </p:spPr>
        <p:txBody>
          <a:bodyPr wrap="square">
            <a:spAutoFit/>
          </a:bodyPr>
          <a:lstStyle/>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遍试之，无出其</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右</a:t>
            </a:r>
            <a:r>
              <a:rPr lang="zh-CN" altLang="en-US" sz="3600" b="1">
                <a:latin typeface="隶书" panose="02010509060101010101" pitchFamily="1" charset="-122"/>
                <a:ea typeface="隶书" panose="02010509060101010101" pitchFamily="1" charset="-122"/>
                <a:cs typeface="隶书" panose="02010509060101010101" pitchFamily="1" charset="-122"/>
              </a:rPr>
              <a:t>者。每闻琴瑟之声，则</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应</a:t>
            </a:r>
            <a:r>
              <a:rPr lang="zh-CN" altLang="en-US" sz="3600" b="1">
                <a:latin typeface="隶书" panose="02010509060101010101" pitchFamily="1" charset="-122"/>
                <a:ea typeface="隶书" panose="02010509060101010101" pitchFamily="1" charset="-122"/>
                <a:cs typeface="隶书" panose="02010509060101010101" pitchFamily="1" charset="-122"/>
              </a:rPr>
              <a:t>节而舞。益</a:t>
            </a:r>
          </a:p>
          <a:p>
            <a:pPr fontAlgn="auto">
              <a:lnSpc>
                <a:spcPct val="130000"/>
              </a:lnSpc>
              <a:spcBef>
                <a:spcPct val="0"/>
              </a:spcBef>
            </a:pPr>
            <a:endPar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奇</a:t>
            </a:r>
            <a:r>
              <a:rPr lang="zh-CN" altLang="en-US" sz="3600" b="1">
                <a:latin typeface="隶书" panose="02010509060101010101" pitchFamily="1" charset="-122"/>
                <a:ea typeface="隶书" panose="02010509060101010101" pitchFamily="1" charset="-122"/>
                <a:cs typeface="隶书" panose="02010509060101010101" pitchFamily="1" charset="-122"/>
              </a:rPr>
              <a:t>之。上大嘉悦，诏赐抚臣名马衣缎。抚军不忘所</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自</a:t>
            </a:r>
            <a:r>
              <a:rPr lang="zh-CN" altLang="en-US" sz="3600" b="1">
                <a:latin typeface="隶书" panose="02010509060101010101" pitchFamily="1" charset="-122"/>
                <a:ea typeface="隶书" panose="02010509060101010101" pitchFamily="1" charset="-122"/>
                <a:cs typeface="隶书" panose="02010509060101010101" pitchFamily="1" charset="-122"/>
              </a:rPr>
              <a:t>，</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无何</a:t>
            </a:r>
            <a:r>
              <a:rPr lang="zh-CN" altLang="en-US" sz="3600" b="1">
                <a:latin typeface="隶书" panose="02010509060101010101" pitchFamily="1" charset="-122"/>
                <a:ea typeface="隶书" panose="02010509060101010101" pitchFamily="1" charset="-122"/>
                <a:cs typeface="隶书" panose="02010509060101010101" pitchFamily="1" charset="-122"/>
              </a:rPr>
              <a:t>，宰</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a:t>
            </a:r>
            <a:r>
              <a:rPr lang="zh-CN" altLang="en-US" sz="3600" b="1">
                <a:latin typeface="隶书" panose="02010509060101010101" pitchFamily="1" charset="-122"/>
                <a:ea typeface="隶书" panose="02010509060101010101" pitchFamily="1" charset="-122"/>
                <a:cs typeface="隶书" panose="02010509060101010101" pitchFamily="1" charset="-122"/>
              </a:rPr>
              <a:t>卓异</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闻</a:t>
            </a:r>
            <a:r>
              <a:rPr lang="zh-CN" altLang="en-US" sz="3600" b="1">
                <a:latin typeface="隶书" panose="02010509060101010101" pitchFamily="1" charset="-122"/>
                <a:ea typeface="隶书" panose="02010509060101010101" pitchFamily="1" charset="-122"/>
                <a:cs typeface="隶书" panose="02010509060101010101" pitchFamily="1" charset="-122"/>
              </a:rPr>
              <a:t>，宰悦，免成役。又嘱学使</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俾入邑</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庠</a:t>
            </a:r>
            <a:r>
              <a:rPr lang="zh-CN" altLang="en-US" sz="3600" b="1">
                <a:latin typeface="隶书" panose="02010509060101010101" pitchFamily="1" charset="-122"/>
                <a:ea typeface="隶书" panose="02010509060101010101" pitchFamily="1" charset="-122"/>
                <a:cs typeface="隶书" panose="02010509060101010101" pitchFamily="1" charset="-122"/>
              </a:rPr>
              <a:t>。</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后岁余，成子精神复旧，自言身化促织，轻捷善斗，今</a:t>
            </a:r>
          </a:p>
        </p:txBody>
      </p:sp>
      <p:sp>
        <p:nvSpPr>
          <p:cNvPr id="2" name="文本框 1"/>
          <p:cNvSpPr txBox="1"/>
          <p:nvPr>
            <p:custDataLst>
              <p:tags r:id="rId3"/>
            </p:custDataLst>
          </p:nvPr>
        </p:nvSpPr>
        <p:spPr>
          <a:xfrm>
            <a:off x="3640455" y="676910"/>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上</a:t>
            </a:r>
          </a:p>
        </p:txBody>
      </p:sp>
      <p:sp>
        <p:nvSpPr>
          <p:cNvPr id="3" name="文本框 2"/>
          <p:cNvSpPr txBox="1"/>
          <p:nvPr>
            <p:custDataLst>
              <p:tags r:id="rId4"/>
            </p:custDataLst>
          </p:nvPr>
        </p:nvSpPr>
        <p:spPr>
          <a:xfrm>
            <a:off x="8099425" y="676910"/>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应和，按照</a:t>
            </a:r>
          </a:p>
        </p:txBody>
      </p:sp>
      <p:sp>
        <p:nvSpPr>
          <p:cNvPr id="4" name="文本框 3"/>
          <p:cNvSpPr txBox="1"/>
          <p:nvPr>
            <p:custDataLst>
              <p:tags r:id="rId5"/>
            </p:custDataLst>
          </p:nvPr>
        </p:nvSpPr>
        <p:spPr>
          <a:xfrm>
            <a:off x="445135" y="2087880"/>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认为</a:t>
            </a:r>
            <a:r>
              <a:rPr lang="en-US" altLang="zh-CN"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a:t>
            </a:r>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奇</a:t>
            </a:r>
          </a:p>
        </p:txBody>
      </p:sp>
      <p:sp>
        <p:nvSpPr>
          <p:cNvPr id="5" name="文本框 4"/>
          <p:cNvSpPr txBox="1"/>
          <p:nvPr>
            <p:custDataLst>
              <p:tags r:id="rId6"/>
            </p:custDataLst>
          </p:nvPr>
        </p:nvSpPr>
        <p:spPr>
          <a:xfrm>
            <a:off x="445135" y="3428365"/>
            <a:ext cx="16256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不久</a:t>
            </a:r>
          </a:p>
        </p:txBody>
      </p:sp>
      <p:sp>
        <p:nvSpPr>
          <p:cNvPr id="6" name="文本框 5"/>
          <p:cNvSpPr txBox="1"/>
          <p:nvPr>
            <p:custDataLst>
              <p:tags r:id="rId7"/>
            </p:custDataLst>
          </p:nvPr>
        </p:nvSpPr>
        <p:spPr>
          <a:xfrm>
            <a:off x="3470910" y="3597275"/>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闻名，上报</a:t>
            </a:r>
          </a:p>
        </p:txBody>
      </p:sp>
      <p:sp>
        <p:nvSpPr>
          <p:cNvPr id="7" name="文本框 6"/>
          <p:cNvSpPr txBox="1"/>
          <p:nvPr>
            <p:custDataLst>
              <p:tags r:id="rId8"/>
            </p:custDataLst>
          </p:nvPr>
        </p:nvSpPr>
        <p:spPr>
          <a:xfrm>
            <a:off x="10392410" y="3428365"/>
            <a:ext cx="135509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学校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7"/>
          <a:stretch>
            <a:fillRect/>
          </a:stretch>
        </p:blipFill>
        <p:spPr>
          <a:xfrm>
            <a:off x="238760" y="222250"/>
            <a:ext cx="11715115" cy="6412865"/>
          </a:xfrm>
          <a:prstGeom prst="rect">
            <a:avLst/>
          </a:prstGeom>
        </p:spPr>
      </p:pic>
      <p:sp>
        <p:nvSpPr>
          <p:cNvPr id="157698" name="文本框 157697"/>
          <p:cNvSpPr txBox="1"/>
          <p:nvPr>
            <p:custDataLst>
              <p:tags r:id="rId2"/>
            </p:custDataLst>
          </p:nvPr>
        </p:nvSpPr>
        <p:spPr>
          <a:xfrm>
            <a:off x="529590" y="1682750"/>
            <a:ext cx="11302365" cy="2251710"/>
          </a:xfrm>
          <a:prstGeom prst="rect">
            <a:avLst/>
          </a:prstGeom>
          <a:noFill/>
          <a:ln w="9525">
            <a:noFill/>
          </a:ln>
        </p:spPr>
        <p:txBody>
          <a:bodyPr wrap="square">
            <a:spAutoFit/>
          </a:bodyPr>
          <a:lstStyle/>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始苏耳。抚军亦厚</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赉</a:t>
            </a:r>
            <a:r>
              <a:rPr lang="zh-CN" altLang="en-US" sz="3600" b="1">
                <a:latin typeface="隶书" panose="02010509060101010101" pitchFamily="1" charset="-122"/>
                <a:ea typeface="隶书" panose="02010509060101010101" pitchFamily="1" charset="-122"/>
                <a:cs typeface="隶书" panose="02010509060101010101" pitchFamily="1" charset="-122"/>
              </a:rPr>
              <a:t>成。不数岁，田百顷，楼阁</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万椽</a:t>
            </a:r>
            <a:r>
              <a:rPr lang="zh-CN" altLang="en-US" sz="3600" b="1">
                <a:latin typeface="隶书" panose="02010509060101010101" pitchFamily="1" charset="-122"/>
                <a:ea typeface="隶书" panose="02010509060101010101" pitchFamily="1" charset="-122"/>
                <a:cs typeface="隶书" panose="02010509060101010101" pitchFamily="1" charset="-122"/>
              </a:rPr>
              <a:t>，</a:t>
            </a:r>
          </a:p>
          <a:p>
            <a:pPr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牛羊蹄躈各千计；一出门，</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裘马</a:t>
            </a:r>
            <a:r>
              <a:rPr lang="zh-CN" altLang="en-US" sz="3600" b="1">
                <a:solidFill>
                  <a:schemeClr val="tx2"/>
                </a:solidFill>
                <a:latin typeface="隶书" panose="02010509060101010101" pitchFamily="1" charset="-122"/>
                <a:ea typeface="隶书" panose="02010509060101010101" pitchFamily="1" charset="-122"/>
                <a:cs typeface="隶书" panose="02010509060101010101" pitchFamily="1" charset="-122"/>
              </a:rPr>
              <a:t>过</a:t>
            </a:r>
            <a:r>
              <a:rPr lang="zh-CN" altLang="en-US" sz="3600" b="1">
                <a:latin typeface="隶书" panose="02010509060101010101" pitchFamily="1" charset="-122"/>
                <a:ea typeface="隶书" panose="02010509060101010101" pitchFamily="1" charset="-122"/>
                <a:cs typeface="隶书" panose="02010509060101010101" pitchFamily="1" charset="-122"/>
              </a:rPr>
              <a:t>世家焉。</a:t>
            </a:r>
          </a:p>
        </p:txBody>
      </p:sp>
      <p:sp>
        <p:nvSpPr>
          <p:cNvPr id="2" name="文本框 1"/>
          <p:cNvSpPr txBox="1"/>
          <p:nvPr>
            <p:custDataLst>
              <p:tags r:id="rId3"/>
            </p:custDataLst>
          </p:nvPr>
        </p:nvSpPr>
        <p:spPr>
          <a:xfrm>
            <a:off x="3895090" y="1424940"/>
            <a:ext cx="2540000"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赏赐</a:t>
            </a:r>
          </a:p>
        </p:txBody>
      </p:sp>
      <p:sp>
        <p:nvSpPr>
          <p:cNvPr id="3" name="文本框 2"/>
          <p:cNvSpPr txBox="1"/>
          <p:nvPr>
            <p:custDataLst>
              <p:tags r:id="rId4"/>
            </p:custDataLst>
          </p:nvPr>
        </p:nvSpPr>
        <p:spPr>
          <a:xfrm>
            <a:off x="5461000" y="2852420"/>
            <a:ext cx="4349115" cy="521970"/>
          </a:xfrm>
          <a:prstGeom prst="rect">
            <a:avLst/>
          </a:prstGeom>
          <a:noFill/>
        </p:spPr>
        <p:txBody>
          <a:bodyPr wrap="square" rtlCol="0" anchor="t">
            <a:spAutoFit/>
          </a:bodyPr>
          <a:lstStyle/>
          <a:p>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rPr>
              <a:t>穿着皮衣，名作动</a:t>
            </a:r>
          </a:p>
        </p:txBody>
      </p:sp>
      <p:sp>
        <p:nvSpPr>
          <p:cNvPr id="4" name="文本框 3"/>
          <p:cNvSpPr txBox="1"/>
          <p:nvPr>
            <p:custDataLst>
              <p:tags r:id="rId5"/>
            </p:custDataLst>
          </p:nvPr>
        </p:nvSpPr>
        <p:spPr>
          <a:xfrm>
            <a:off x="6663690" y="3934460"/>
            <a:ext cx="1255395" cy="521970"/>
          </a:xfrm>
          <a:prstGeom prst="rect">
            <a:avLst/>
          </a:prstGeom>
          <a:noFill/>
        </p:spPr>
        <p:txBody>
          <a:bodyPr wrap="none" rtlCol="0">
            <a:spAutoFit/>
          </a:bodyPr>
          <a:lstStyle/>
          <a:p>
            <a:pPr algn="l"/>
            <a:r>
              <a:rPr lang="zh-CN" altLang="en-US" sz="2800" b="1">
                <a:gradFill>
                  <a:gsLst>
                    <a:gs pos="0">
                      <a:srgbClr val="FE4444"/>
                    </a:gs>
                    <a:gs pos="100000">
                      <a:srgbClr val="832B2B"/>
                    </a:gs>
                  </a:gsLst>
                  <a:lin scaled="0"/>
                </a:gradFill>
                <a:latin typeface="隶书" panose="02010509060101010101" pitchFamily="1" charset="-122"/>
                <a:ea typeface="隶书" panose="02010509060101010101" pitchFamily="1" charset="-122"/>
                <a:sym typeface="+mn-ea"/>
              </a:rPr>
              <a:t>骑着马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9"/>
          <a:stretch>
            <a:fillRect/>
          </a:stretch>
        </p:blipFill>
        <p:spPr>
          <a:xfrm>
            <a:off x="238760" y="222250"/>
            <a:ext cx="11715115" cy="6412865"/>
          </a:xfrm>
          <a:prstGeom prst="rect">
            <a:avLst/>
          </a:prstGeom>
        </p:spPr>
      </p:pic>
      <p:sp>
        <p:nvSpPr>
          <p:cNvPr id="159746" name="文本框 159745"/>
          <p:cNvSpPr txBox="1"/>
          <p:nvPr>
            <p:custDataLst>
              <p:tags r:id="rId2"/>
            </p:custDataLst>
          </p:nvPr>
        </p:nvSpPr>
        <p:spPr>
          <a:xfrm>
            <a:off x="450850" y="893445"/>
            <a:ext cx="11070590" cy="5132070"/>
          </a:xfrm>
          <a:prstGeom prst="rect">
            <a:avLst/>
          </a:prstGeom>
          <a:noFill/>
          <a:ln w="9525">
            <a:noFill/>
          </a:ln>
        </p:spPr>
        <p:txBody>
          <a:bodyPr wrap="square">
            <a:spAutoFit/>
          </a:bodyPr>
          <a:lstStyle/>
          <a:p>
            <a:pPr indent="72009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异史氏曰：“天子偶用一物，未必不过此已忘；而</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奉行者即为定例。加</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以官</a:t>
            </a:r>
            <a:r>
              <a:rPr lang="zh-CN" altLang="en-US" sz="3600" b="1">
                <a:latin typeface="隶书" panose="02010509060101010101" pitchFamily="1" charset="-122"/>
                <a:ea typeface="隶书" panose="02010509060101010101" pitchFamily="1" charset="-122"/>
                <a:cs typeface="隶书" panose="02010509060101010101" pitchFamily="1" charset="-122"/>
              </a:rPr>
              <a:t>贪吏虐，民</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日</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贴</a:t>
            </a:r>
            <a:r>
              <a:rPr lang="zh-CN" altLang="en-US" sz="3600" b="1">
                <a:latin typeface="隶书" panose="02010509060101010101" pitchFamily="1" charset="-122"/>
                <a:ea typeface="隶书" panose="02010509060101010101" pitchFamily="1" charset="-122"/>
                <a:cs typeface="隶书" panose="02010509060101010101" pitchFamily="1" charset="-122"/>
              </a:rPr>
              <a:t>妇卖儿，更</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无休止。故天子一跬步，皆关民命，不可忽也。</a:t>
            </a:r>
            <a:r>
              <a:rPr lang="zh-CN" altLang="en-US" sz="3600" b="1">
                <a:solidFill>
                  <a:schemeClr val="tx2"/>
                </a:solidFill>
                <a:latin typeface="隶书" panose="02010509060101010101" pitchFamily="1" charset="-122"/>
                <a:ea typeface="隶书" panose="02010509060101010101" pitchFamily="1" charset="-122"/>
                <a:cs typeface="隶书" panose="02010509060101010101" pitchFamily="1" charset="-122"/>
              </a:rPr>
              <a:t>独是</a:t>
            </a:r>
          </a:p>
          <a:p>
            <a:pPr indent="0" fontAlgn="auto">
              <a:lnSpc>
                <a:spcPct val="130000"/>
              </a:lnSpc>
              <a:spcBef>
                <a:spcPct val="0"/>
              </a:spcBef>
            </a:pPr>
            <a:endParaRPr lang="zh-CN" altLang="en-US" sz="3600" b="1">
              <a:solidFill>
                <a:schemeClr val="tx2"/>
              </a:solidFill>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成氏子以蠹</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贫</a:t>
            </a:r>
            <a:r>
              <a:rPr lang="zh-CN" altLang="en-US" sz="3600" b="1">
                <a:latin typeface="隶书" panose="02010509060101010101" pitchFamily="1" charset="-122"/>
                <a:ea typeface="隶书" panose="02010509060101010101" pitchFamily="1" charset="-122"/>
                <a:cs typeface="隶书" panose="02010509060101010101" pitchFamily="1" charset="-122"/>
              </a:rPr>
              <a:t>，</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a:t>
            </a:r>
            <a:r>
              <a:rPr lang="zh-CN" altLang="en-US" sz="3600" b="1">
                <a:latin typeface="隶书" panose="02010509060101010101" pitchFamily="1" charset="-122"/>
                <a:ea typeface="隶书" panose="02010509060101010101" pitchFamily="1" charset="-122"/>
                <a:cs typeface="隶书" panose="02010509060101010101" pitchFamily="1" charset="-122"/>
              </a:rPr>
              <a:t>促织</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富</a:t>
            </a:r>
            <a:r>
              <a:rPr lang="zh-CN" altLang="en-US" sz="3600" b="1">
                <a:latin typeface="隶书" panose="02010509060101010101" pitchFamily="1" charset="-122"/>
                <a:ea typeface="隶书" panose="02010509060101010101" pitchFamily="1" charset="-122"/>
                <a:cs typeface="隶书" panose="02010509060101010101" pitchFamily="1" charset="-122"/>
              </a:rPr>
              <a:t>，</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裘马</a:t>
            </a:r>
            <a:r>
              <a:rPr lang="zh-CN" altLang="en-US" sz="3600" b="1">
                <a:latin typeface="隶书" panose="02010509060101010101" pitchFamily="1" charset="-122"/>
                <a:ea typeface="隶书" panose="02010509060101010101" pitchFamily="1" charset="-122"/>
                <a:cs typeface="隶书" panose="02010509060101010101" pitchFamily="1" charset="-122"/>
              </a:rPr>
              <a:t>扬扬。当其为里正、</a:t>
            </a:r>
          </a:p>
        </p:txBody>
      </p:sp>
      <p:sp>
        <p:nvSpPr>
          <p:cNvPr id="2" name="文本框 1"/>
          <p:cNvSpPr txBox="1"/>
          <p:nvPr>
            <p:custDataLst>
              <p:tags r:id="rId3"/>
            </p:custDataLst>
          </p:nvPr>
        </p:nvSpPr>
        <p:spPr>
          <a:xfrm>
            <a:off x="6900545" y="205994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每天，名作状</a:t>
            </a:r>
          </a:p>
        </p:txBody>
      </p:sp>
      <p:sp>
        <p:nvSpPr>
          <p:cNvPr id="3" name="文本框 2"/>
          <p:cNvSpPr txBox="1"/>
          <p:nvPr>
            <p:custDataLst>
              <p:tags r:id="rId4"/>
            </p:custDataLst>
          </p:nvPr>
        </p:nvSpPr>
        <p:spPr>
          <a:xfrm>
            <a:off x="8241030" y="3047365"/>
            <a:ext cx="1340485"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抵押</a:t>
            </a:r>
          </a:p>
        </p:txBody>
      </p:sp>
      <p:sp>
        <p:nvSpPr>
          <p:cNvPr id="4" name="文本框 3"/>
          <p:cNvSpPr txBox="1"/>
          <p:nvPr>
            <p:custDataLst>
              <p:tags r:id="rId5"/>
            </p:custDataLst>
          </p:nvPr>
        </p:nvSpPr>
        <p:spPr>
          <a:xfrm>
            <a:off x="5659755" y="4912360"/>
            <a:ext cx="502158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名作动，穿着皮衣，骑着马</a:t>
            </a:r>
          </a:p>
        </p:txBody>
      </p:sp>
      <p:sp>
        <p:nvSpPr>
          <p:cNvPr id="100360" name="矩形 100359"/>
          <p:cNvSpPr/>
          <p:nvPr>
            <p:custDataLst>
              <p:tags r:id="rId6"/>
            </p:custDataLst>
          </p:nvPr>
        </p:nvSpPr>
        <p:spPr>
          <a:xfrm>
            <a:off x="1306195" y="4696778"/>
            <a:ext cx="2150110" cy="521970"/>
          </a:xfrm>
          <a:prstGeom prst="rect">
            <a:avLst/>
          </a:prstGeom>
          <a:noFill/>
          <a:ln w="9525">
            <a:noFill/>
          </a:ln>
        </p:spPr>
        <p:txBody>
          <a:bodyPr wrap="none" anchor="t">
            <a:spAutoFit/>
          </a:bodyPr>
          <a:lstStyle/>
          <a:p>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名作动</a:t>
            </a:r>
            <a:r>
              <a:rPr lang="en-US" altLang="zh-CN" sz="2800" b="1">
                <a:solidFill>
                  <a:srgbClr val="1F2DA8"/>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受穷</a:t>
            </a:r>
          </a:p>
        </p:txBody>
      </p:sp>
      <p:sp>
        <p:nvSpPr>
          <p:cNvPr id="5" name="矩形 4"/>
          <p:cNvSpPr/>
          <p:nvPr>
            <p:custDataLst>
              <p:tags r:id="rId7"/>
            </p:custDataLst>
          </p:nvPr>
        </p:nvSpPr>
        <p:spPr>
          <a:xfrm>
            <a:off x="3860800" y="5940743"/>
            <a:ext cx="2150110" cy="521970"/>
          </a:xfrm>
          <a:prstGeom prst="rect">
            <a:avLst/>
          </a:prstGeom>
          <a:noFill/>
          <a:ln w="9525">
            <a:noFill/>
          </a:ln>
        </p:spPr>
        <p:txBody>
          <a:bodyPr wrap="none" anchor="t">
            <a:spAutoFit/>
          </a:bodyPr>
          <a:lstStyle/>
          <a:p>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名作动</a:t>
            </a:r>
            <a:r>
              <a:rPr lang="en-US" altLang="zh-CN" sz="2800" b="1">
                <a:solidFill>
                  <a:srgbClr val="1F2DA8"/>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变富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360"/>
                                        </p:tgtEl>
                                        <p:attrNameLst>
                                          <p:attrName>style.visibility</p:attrName>
                                        </p:attrNameLst>
                                      </p:cBhvr>
                                      <p:to>
                                        <p:strVal val="visible"/>
                                      </p:to>
                                    </p:set>
                                    <p:anim to="" calcmode="lin" valueType="num">
                                      <p:cBhvr>
                                        <p:cTn id="17" dur="1" fill="hold"/>
                                        <p:tgtEl>
                                          <p:spTgt spid="100360"/>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036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8"/>
          <a:stretch>
            <a:fillRect/>
          </a:stretch>
        </p:blipFill>
        <p:spPr>
          <a:xfrm>
            <a:off x="238760" y="222250"/>
            <a:ext cx="11715115" cy="6412865"/>
          </a:xfrm>
          <a:prstGeom prst="rect">
            <a:avLst/>
          </a:prstGeom>
        </p:spPr>
      </p:pic>
      <p:sp>
        <p:nvSpPr>
          <p:cNvPr id="159746" name="文本框 159745"/>
          <p:cNvSpPr txBox="1"/>
          <p:nvPr>
            <p:custDataLst>
              <p:tags r:id="rId2"/>
            </p:custDataLst>
          </p:nvPr>
        </p:nvSpPr>
        <p:spPr>
          <a:xfrm>
            <a:off x="450850" y="893445"/>
            <a:ext cx="11070590" cy="3691890"/>
          </a:xfrm>
          <a:prstGeom prst="rect">
            <a:avLst/>
          </a:prstGeom>
          <a:noFill/>
          <a:ln w="9525">
            <a:noFill/>
          </a:ln>
        </p:spPr>
        <p:txBody>
          <a:bodyPr wrap="square">
            <a:spAutoFit/>
          </a:bodyPr>
          <a:lstStyle/>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受扑</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责</a:t>
            </a:r>
            <a:r>
              <a:rPr lang="zh-CN" altLang="en-US" sz="3600" b="1">
                <a:latin typeface="隶书" panose="02010509060101010101" pitchFamily="1" charset="-122"/>
                <a:ea typeface="隶书" panose="02010509060101010101" pitchFamily="1" charset="-122"/>
                <a:cs typeface="隶书" panose="02010509060101010101" pitchFamily="1" charset="-122"/>
              </a:rPr>
              <a:t>时，岂</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意</a:t>
            </a:r>
            <a:r>
              <a:rPr lang="zh-CN" altLang="en-US" sz="3600" b="1">
                <a:latin typeface="隶书" panose="02010509060101010101" pitchFamily="1" charset="-122"/>
                <a:ea typeface="隶书" panose="02010509060101010101" pitchFamily="1" charset="-122"/>
                <a:cs typeface="隶书" panose="02010509060101010101" pitchFamily="1" charset="-122"/>
              </a:rPr>
              <a:t>其至此哉？天将</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以</a:t>
            </a:r>
            <a:r>
              <a:rPr lang="zh-CN" altLang="en-US" sz="3600" b="1">
                <a:latin typeface="隶书" panose="02010509060101010101" pitchFamily="1" charset="-122"/>
                <a:ea typeface="隶书" panose="02010509060101010101" pitchFamily="1" charset="-122"/>
                <a:cs typeface="隶书" panose="02010509060101010101" pitchFamily="1" charset="-122"/>
              </a:rPr>
              <a:t>酬</a:t>
            </a:r>
            <a:r>
              <a:rPr lang="zh-CN" altLang="en-US" sz="3600" b="1">
                <a:solidFill>
                  <a:srgbClr val="FF0000"/>
                </a:solidFill>
                <a:latin typeface="隶书" panose="02010509060101010101" pitchFamily="1" charset="-122"/>
                <a:ea typeface="隶书" panose="02010509060101010101" pitchFamily="1" charset="-122"/>
                <a:cs typeface="隶书" panose="02010509060101010101" pitchFamily="1" charset="-122"/>
              </a:rPr>
              <a:t>长厚</a:t>
            </a:r>
            <a:r>
              <a:rPr lang="zh-CN" altLang="en-US" sz="3600" b="1">
                <a:latin typeface="隶书" panose="02010509060101010101" pitchFamily="1" charset="-122"/>
                <a:ea typeface="隶书" panose="02010509060101010101" pitchFamily="1" charset="-122"/>
                <a:cs typeface="隶书" panose="02010509060101010101" pitchFamily="1" charset="-122"/>
              </a:rPr>
              <a:t>者，</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遂使</a:t>
            </a:r>
            <a:r>
              <a:rPr lang="zh-CN" altLang="en-US" sz="3600" b="1">
                <a:latin typeface="隶书" panose="02010509060101010101" pitchFamily="1" charset="-122"/>
                <a:ea typeface="隶书" panose="02010509060101010101" pitchFamily="1" charset="-122"/>
                <a:cs typeface="隶书" panose="02010509060101010101" pitchFamily="1" charset="-122"/>
              </a:rPr>
              <a:t>抚</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臣、令尹，并受促织恩荫。闻之：一人飞升，</a:t>
            </a:r>
            <a:r>
              <a:rPr lang="zh-CN" altLang="en-US" sz="3600" b="1">
                <a:solidFill>
                  <a:schemeClr val="hlink"/>
                </a:solidFill>
                <a:latin typeface="隶书" panose="02010509060101010101" pitchFamily="1" charset="-122"/>
                <a:ea typeface="隶书" panose="02010509060101010101" pitchFamily="1" charset="-122"/>
                <a:cs typeface="隶书" panose="02010509060101010101" pitchFamily="1" charset="-122"/>
              </a:rPr>
              <a:t>仙</a:t>
            </a:r>
            <a:r>
              <a:rPr lang="zh-CN" altLang="en-US" sz="3600" b="1">
                <a:latin typeface="隶书" panose="02010509060101010101" pitchFamily="1" charset="-122"/>
                <a:ea typeface="隶书" panose="02010509060101010101" pitchFamily="1" charset="-122"/>
                <a:cs typeface="隶书" panose="02010509060101010101" pitchFamily="1" charset="-122"/>
              </a:rPr>
              <a:t>及鸡</a:t>
            </a:r>
          </a:p>
          <a:p>
            <a:pPr indent="0" fontAlgn="auto">
              <a:lnSpc>
                <a:spcPct val="130000"/>
              </a:lnSpc>
              <a:spcBef>
                <a:spcPct val="0"/>
              </a:spcBef>
            </a:pPr>
            <a:endParaRPr lang="zh-CN" altLang="en-US" sz="3600" b="1">
              <a:latin typeface="隶书" panose="02010509060101010101" pitchFamily="1" charset="-122"/>
              <a:ea typeface="隶书" panose="02010509060101010101" pitchFamily="1" charset="-122"/>
              <a:cs typeface="隶书" panose="02010509060101010101" pitchFamily="1" charset="-122"/>
            </a:endParaRPr>
          </a:p>
          <a:p>
            <a:pPr indent="0" fontAlgn="auto">
              <a:lnSpc>
                <a:spcPct val="130000"/>
              </a:lnSpc>
              <a:spcBef>
                <a:spcPct val="0"/>
              </a:spcBef>
            </a:pPr>
            <a:r>
              <a:rPr lang="zh-CN" altLang="en-US" sz="3600" b="1">
                <a:latin typeface="隶书" panose="02010509060101010101" pitchFamily="1" charset="-122"/>
                <a:ea typeface="隶书" panose="02010509060101010101" pitchFamily="1" charset="-122"/>
                <a:cs typeface="隶书" panose="02010509060101010101" pitchFamily="1" charset="-122"/>
              </a:rPr>
              <a:t>犬。</a:t>
            </a:r>
            <a:r>
              <a:rPr lang="zh-CN" altLang="en-US" sz="3600" b="1">
                <a:solidFill>
                  <a:schemeClr val="tx1"/>
                </a:solidFill>
                <a:latin typeface="隶书" panose="02010509060101010101" pitchFamily="1" charset="-122"/>
                <a:ea typeface="隶书" panose="02010509060101010101" pitchFamily="1" charset="-122"/>
                <a:cs typeface="隶书" panose="02010509060101010101" pitchFamily="1" charset="-122"/>
              </a:rPr>
              <a:t>信</a:t>
            </a:r>
            <a:r>
              <a:rPr lang="zh-CN" altLang="en-US" sz="3600" b="1">
                <a:latin typeface="隶书" panose="02010509060101010101" pitchFamily="1" charset="-122"/>
                <a:ea typeface="隶书" panose="02010509060101010101" pitchFamily="1" charset="-122"/>
                <a:cs typeface="隶书" panose="02010509060101010101" pitchFamily="1" charset="-122"/>
              </a:rPr>
              <a:t>夫！”</a:t>
            </a:r>
          </a:p>
        </p:txBody>
      </p:sp>
      <p:sp>
        <p:nvSpPr>
          <p:cNvPr id="2" name="文本框 1"/>
          <p:cNvSpPr txBox="1"/>
          <p:nvPr>
            <p:custDataLst>
              <p:tags r:id="rId3"/>
            </p:custDataLst>
          </p:nvPr>
        </p:nvSpPr>
        <p:spPr>
          <a:xfrm>
            <a:off x="3274060" y="76454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料想</a:t>
            </a:r>
          </a:p>
        </p:txBody>
      </p:sp>
      <p:sp>
        <p:nvSpPr>
          <p:cNvPr id="3" name="文本框 2"/>
          <p:cNvSpPr txBox="1"/>
          <p:nvPr>
            <p:custDataLst>
              <p:tags r:id="rId4"/>
            </p:custDataLst>
          </p:nvPr>
        </p:nvSpPr>
        <p:spPr>
          <a:xfrm>
            <a:off x="662940" y="485775"/>
            <a:ext cx="261112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动词，责罚</a:t>
            </a:r>
          </a:p>
        </p:txBody>
      </p:sp>
      <p:sp>
        <p:nvSpPr>
          <p:cNvPr id="4" name="文本框 3"/>
          <p:cNvSpPr txBox="1"/>
          <p:nvPr>
            <p:custDataLst>
              <p:tags r:id="rId5"/>
            </p:custDataLst>
          </p:nvPr>
        </p:nvSpPr>
        <p:spPr>
          <a:xfrm>
            <a:off x="7802880" y="764540"/>
            <a:ext cx="2540000" cy="521970"/>
          </a:xfrm>
          <a:prstGeom prst="rect">
            <a:avLst/>
          </a:prstGeom>
          <a:noFill/>
        </p:spPr>
        <p:txBody>
          <a:bodyPr wrap="square" rtlCol="0" anchor="t">
            <a:spAutoFit/>
          </a:bodyPr>
          <a:lstStyle/>
          <a:p>
            <a:r>
              <a:rPr lang="zh-CN" altLang="en-US" sz="2800" b="1">
                <a:solidFill>
                  <a:srgbClr val="1F2DA8"/>
                </a:solidFill>
                <a:latin typeface="隶书" panose="02010509060101010101" pitchFamily="1" charset="-122"/>
                <a:ea typeface="隶书" panose="02010509060101010101" pitchFamily="1" charset="-122"/>
              </a:rPr>
              <a:t>忠厚老实</a:t>
            </a:r>
          </a:p>
        </p:txBody>
      </p:sp>
      <p:sp>
        <p:nvSpPr>
          <p:cNvPr id="100361" name="矩形 100360"/>
          <p:cNvSpPr/>
          <p:nvPr>
            <p:custDataLst>
              <p:tags r:id="rId6"/>
            </p:custDataLst>
          </p:nvPr>
        </p:nvSpPr>
        <p:spPr>
          <a:xfrm>
            <a:off x="8763635" y="3013710"/>
            <a:ext cx="2150110" cy="521970"/>
          </a:xfrm>
          <a:prstGeom prst="rect">
            <a:avLst/>
          </a:prstGeom>
          <a:noFill/>
          <a:ln w="9525">
            <a:noFill/>
          </a:ln>
        </p:spPr>
        <p:txBody>
          <a:bodyPr wrap="none" anchor="t">
            <a:spAutoFit/>
          </a:bodyPr>
          <a:lstStyle/>
          <a:p>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名作动</a:t>
            </a:r>
            <a:r>
              <a:rPr lang="en-US" altLang="zh-CN" sz="2800" b="1">
                <a:solidFill>
                  <a:srgbClr val="1F2DA8"/>
                </a:solidFill>
                <a:latin typeface="隶书" panose="02010509060101010101" pitchFamily="1" charset="-122"/>
                <a:ea typeface="隶书" panose="02010509060101010101" pitchFamily="1" charset="-122"/>
                <a:cs typeface="隶书" panose="02010509060101010101" pitchFamily="1" charset="-122"/>
              </a:rPr>
              <a:t>,</a:t>
            </a:r>
            <a:r>
              <a:rPr lang="zh-CN" altLang="en-US" sz="2800" b="1">
                <a:solidFill>
                  <a:srgbClr val="1F2DA8"/>
                </a:solidFill>
                <a:latin typeface="隶书" panose="02010509060101010101" pitchFamily="1" charset="-122"/>
                <a:ea typeface="隶书" panose="02010509060101010101" pitchFamily="1" charset="-122"/>
                <a:cs typeface="隶书" panose="02010509060101010101" pitchFamily="1" charset="-122"/>
              </a:rPr>
              <a:t>成仙</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0361"/>
                                        </p:tgtEl>
                                        <p:attrNameLst>
                                          <p:attrName>style.visibility</p:attrName>
                                        </p:attrNameLst>
                                      </p:cBhvr>
                                      <p:to>
                                        <p:strVal val="visible"/>
                                      </p:to>
                                    </p:set>
                                    <p:animEffect transition="in" filter="diamond(in)">
                                      <p:cBhvr>
                                        <p:cTn id="22" dur="2000"/>
                                        <p:tgtEl>
                                          <p:spTgt spid="100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03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910590" y="1066800"/>
            <a:ext cx="10116185" cy="645160"/>
          </a:xfrm>
          <a:prstGeom prst="rect">
            <a:avLst/>
          </a:prstGeom>
          <a:noFill/>
        </p:spPr>
        <p:txBody>
          <a:bodyPr wrap="square" rtlCol="0" anchor="t">
            <a:spAutoFit/>
          </a:bodyPr>
          <a:lstStyle/>
          <a:p>
            <a:pPr indent="720090" fontAlgn="auto"/>
            <a:r>
              <a:rPr lang="zh-CN" altLang="en-US" sz="3600">
                <a:latin typeface="隶书" panose="02010509060101010101" pitchFamily="1" charset="-122"/>
                <a:ea typeface="隶书" panose="02010509060101010101" pitchFamily="1" charset="-122"/>
                <a:cs typeface="隶书" panose="02010509060101010101" pitchFamily="1" charset="-122"/>
              </a:rPr>
              <a:t>1.全文是以什么为线索？</a:t>
            </a:r>
          </a:p>
        </p:txBody>
      </p:sp>
      <p:sp>
        <p:nvSpPr>
          <p:cNvPr id="3" name="文本框 2"/>
          <p:cNvSpPr txBox="1"/>
          <p:nvPr>
            <p:custDataLst>
              <p:tags r:id="rId3"/>
            </p:custDataLst>
          </p:nvPr>
        </p:nvSpPr>
        <p:spPr>
          <a:xfrm>
            <a:off x="1685925" y="2221865"/>
            <a:ext cx="3383280" cy="645160"/>
          </a:xfrm>
          <a:prstGeom prst="rect">
            <a:avLst/>
          </a:prstGeom>
          <a:noFill/>
        </p:spPr>
        <p:txBody>
          <a:bodyPr wrap="none" rtlCol="0">
            <a:spAutoFit/>
          </a:bodyPr>
          <a:lstStyle/>
          <a:p>
            <a:pPr algn="l"/>
            <a:r>
              <a:rPr lang="zh-CN" altLang="en-US" sz="36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促织，即“虫”</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3"/>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493395" y="523240"/>
            <a:ext cx="11032490" cy="1753235"/>
          </a:xfrm>
          <a:prstGeom prst="rect">
            <a:avLst/>
          </a:prstGeom>
          <a:noFill/>
        </p:spPr>
        <p:txBody>
          <a:bodyPr wrap="square" rtlCol="0" anchor="t">
            <a:spAutoFit/>
          </a:bodyPr>
          <a:lstStyle/>
          <a:p>
            <a:pPr indent="720090" fontAlgn="auto"/>
            <a:r>
              <a:rPr lang="zh-CN" altLang="en-US" sz="3600">
                <a:latin typeface="隶书" panose="02010509060101010101" pitchFamily="1" charset="-122"/>
                <a:ea typeface="隶书" panose="02010509060101010101" pitchFamily="1" charset="-122"/>
                <a:cs typeface="隶书" panose="02010509060101010101" pitchFamily="1" charset="-122"/>
              </a:rPr>
              <a:t>2.紧扣线索给每个情节加一个标题，每个小标题限于两三个字，其中一字或两字必须是“虫”或“促织”。</a:t>
            </a:r>
          </a:p>
          <a:p>
            <a:endParaRPr lang="zh-CN" altLang="en-US" sz="3600">
              <a:latin typeface="隶书" panose="02010509060101010101" pitchFamily="1" charset="-122"/>
              <a:ea typeface="隶书" panose="02010509060101010101" pitchFamily="1" charset="-122"/>
              <a:cs typeface="隶书" panose="02010509060101010101" pitchFamily="1" charset="-122"/>
            </a:endParaRPr>
          </a:p>
        </p:txBody>
      </p:sp>
      <p:sp>
        <p:nvSpPr>
          <p:cNvPr id="3" name="文本框 2"/>
          <p:cNvSpPr txBox="1"/>
          <p:nvPr>
            <p:custDataLst>
              <p:tags r:id="rId3"/>
            </p:custDataLst>
          </p:nvPr>
        </p:nvSpPr>
        <p:spPr>
          <a:xfrm>
            <a:off x="493395" y="2276475"/>
            <a:ext cx="11096625" cy="2584450"/>
          </a:xfrm>
          <a:prstGeom prst="rect">
            <a:avLst/>
          </a:prstGeom>
          <a:noFill/>
        </p:spPr>
        <p:txBody>
          <a:bodyPr wrap="square" rtlCol="0">
            <a:spAutoFit/>
          </a:bodyPr>
          <a:lstStyle/>
          <a:p>
            <a:pPr indent="720090" algn="l" fontAlgn="auto">
              <a:lnSpc>
                <a:spcPct val="150000"/>
              </a:lnSpc>
            </a:pPr>
            <a:r>
              <a:rPr lang="zh-CN" altLang="en-US" sz="36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征促织——（    ）促织——（    ）促织——（    ）促织——（    ）促织——（    ）促织——（    ）促织——（    ）促织——（    ）促织</a:t>
            </a:r>
          </a:p>
        </p:txBody>
      </p:sp>
      <p:sp>
        <p:nvSpPr>
          <p:cNvPr id="4" name="文本框 3"/>
          <p:cNvSpPr txBox="1"/>
          <p:nvPr>
            <p:custDataLst>
              <p:tags r:id="rId4"/>
            </p:custDataLst>
          </p:nvPr>
        </p:nvSpPr>
        <p:spPr>
          <a:xfrm>
            <a:off x="4088765" y="2440940"/>
            <a:ext cx="741680" cy="768350"/>
          </a:xfrm>
          <a:prstGeom prst="rect">
            <a:avLst/>
          </a:prstGeom>
          <a:noFill/>
        </p:spPr>
        <p:txBody>
          <a:bodyPr wrap="none" rtlCol="0">
            <a:spAutoFit/>
          </a:bodyPr>
          <a:lstStyle/>
          <a:p>
            <a:pPr algn="l"/>
            <a:r>
              <a:rPr lang="zh-CN" altLang="en-US" sz="44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觅</a:t>
            </a:r>
          </a:p>
        </p:txBody>
      </p:sp>
      <p:sp>
        <p:nvSpPr>
          <p:cNvPr id="5" name="文本框 4"/>
          <p:cNvSpPr txBox="1"/>
          <p:nvPr>
            <p:custDataLst>
              <p:tags r:id="rId5"/>
            </p:custDataLst>
          </p:nvPr>
        </p:nvSpPr>
        <p:spPr>
          <a:xfrm>
            <a:off x="7842885" y="2290304"/>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求</a:t>
            </a:r>
          </a:p>
        </p:txBody>
      </p:sp>
      <p:sp>
        <p:nvSpPr>
          <p:cNvPr id="6" name="文本框 5"/>
          <p:cNvSpPr txBox="1"/>
          <p:nvPr>
            <p:custDataLst>
              <p:tags r:id="rId6"/>
            </p:custDataLst>
          </p:nvPr>
        </p:nvSpPr>
        <p:spPr>
          <a:xfrm>
            <a:off x="1096010" y="3184525"/>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得</a:t>
            </a:r>
          </a:p>
        </p:txBody>
      </p:sp>
      <p:sp>
        <p:nvSpPr>
          <p:cNvPr id="8" name="文本框 7"/>
          <p:cNvSpPr txBox="1"/>
          <p:nvPr>
            <p:custDataLst>
              <p:tags r:id="rId7"/>
            </p:custDataLst>
          </p:nvPr>
        </p:nvSpPr>
        <p:spPr>
          <a:xfrm>
            <a:off x="4830445" y="3184525"/>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失</a:t>
            </a:r>
          </a:p>
        </p:txBody>
      </p:sp>
      <p:sp>
        <p:nvSpPr>
          <p:cNvPr id="9" name="文本框 8"/>
          <p:cNvSpPr txBox="1"/>
          <p:nvPr>
            <p:custDataLst>
              <p:tags r:id="rId8"/>
            </p:custDataLst>
          </p:nvPr>
        </p:nvSpPr>
        <p:spPr>
          <a:xfrm>
            <a:off x="8474075" y="3209290"/>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化</a:t>
            </a:r>
          </a:p>
        </p:txBody>
      </p:sp>
      <p:sp>
        <p:nvSpPr>
          <p:cNvPr id="10" name="文本框 9"/>
          <p:cNvSpPr txBox="1"/>
          <p:nvPr>
            <p:custDataLst>
              <p:tags r:id="rId9"/>
            </p:custDataLst>
          </p:nvPr>
        </p:nvSpPr>
        <p:spPr>
          <a:xfrm>
            <a:off x="1466850" y="3977640"/>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斗</a:t>
            </a:r>
          </a:p>
        </p:txBody>
      </p:sp>
      <p:sp>
        <p:nvSpPr>
          <p:cNvPr id="11" name="文本框 10"/>
          <p:cNvSpPr txBox="1"/>
          <p:nvPr>
            <p:custDataLst>
              <p:tags r:id="rId10"/>
            </p:custDataLst>
          </p:nvPr>
        </p:nvSpPr>
        <p:spPr>
          <a:xfrm>
            <a:off x="5300027" y="4029710"/>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进</a:t>
            </a:r>
          </a:p>
        </p:txBody>
      </p:sp>
      <p:sp>
        <p:nvSpPr>
          <p:cNvPr id="12" name="文本框 11"/>
          <p:cNvSpPr txBox="1"/>
          <p:nvPr>
            <p:custDataLst>
              <p:tags r:id="rId11"/>
            </p:custDataLst>
          </p:nvPr>
        </p:nvSpPr>
        <p:spPr>
          <a:xfrm>
            <a:off x="9033439" y="3994856"/>
            <a:ext cx="741680" cy="768350"/>
          </a:xfrm>
          <a:prstGeom prst="rect">
            <a:avLst/>
          </a:prstGeom>
          <a:noFill/>
        </p:spPr>
        <p:txBody>
          <a:bodyPr wrap="none" rtlCol="0">
            <a:spAutoFit/>
          </a:bodyPr>
          <a:lstStyle/>
          <a:p>
            <a:pPr algn="l"/>
            <a:r>
              <a:rPr lang="zh-CN" altLang="en-US" sz="44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议</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to="" calcmode="lin" valueType="num">
                                      <p:cBhvr>
                                        <p:cTn id="42"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07060" y="396240"/>
            <a:ext cx="11146155" cy="645160"/>
          </a:xfrm>
          <a:prstGeom prst="rect">
            <a:avLst/>
          </a:prstGeom>
          <a:noFill/>
        </p:spPr>
        <p:txBody>
          <a:bodyPr wrap="square" rtlCol="0" anchor="t">
            <a:spAutoFit/>
          </a:bodyPr>
          <a:lstStyle/>
          <a:p>
            <a:pPr indent="720090" fontAlgn="auto"/>
            <a:r>
              <a:rPr lang="zh-CN" altLang="en-US" sz="3600">
                <a:latin typeface="隶书" panose="02010509060101010101" pitchFamily="1" charset="-122"/>
                <a:ea typeface="隶书" panose="02010509060101010101" pitchFamily="1" charset="-122"/>
                <a:cs typeface="隶书" panose="02010509060101010101" pitchFamily="1" charset="-122"/>
              </a:rPr>
              <a:t>3.按小说情节发展来划分《促织》的情节内容。</a:t>
            </a:r>
          </a:p>
        </p:txBody>
      </p:sp>
      <p:sp>
        <p:nvSpPr>
          <p:cNvPr id="3" name="文本框 2"/>
          <p:cNvSpPr txBox="1"/>
          <p:nvPr>
            <p:custDataLst>
              <p:tags r:id="rId2"/>
            </p:custDataLst>
          </p:nvPr>
        </p:nvSpPr>
        <p:spPr>
          <a:xfrm>
            <a:off x="783590" y="1041400"/>
            <a:ext cx="10791825" cy="553085"/>
          </a:xfrm>
          <a:prstGeom prst="rect">
            <a:avLst/>
          </a:prstGeom>
          <a:noFill/>
        </p:spPr>
        <p:txBody>
          <a:bodyPr wrap="square" rtlCol="0" anchor="t">
            <a:spAutoFit/>
          </a:bodyPr>
          <a:lstStyle/>
          <a:p>
            <a:pPr indent="720090" fontAlgn="auto"/>
            <a:r>
              <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rPr>
              <a:t>一（1）：  序幕（起因）——祸起宫廷。 </a:t>
            </a:r>
          </a:p>
        </p:txBody>
      </p:sp>
      <p:sp>
        <p:nvSpPr>
          <p:cNvPr id="4" name="文本框 3"/>
          <p:cNvSpPr txBox="1"/>
          <p:nvPr>
            <p:custDataLst>
              <p:tags r:id="rId3"/>
            </p:custDataLst>
          </p:nvPr>
        </p:nvSpPr>
        <p:spPr>
          <a:xfrm>
            <a:off x="700405" y="4552950"/>
            <a:ext cx="8909050" cy="553085"/>
          </a:xfrm>
          <a:prstGeom prst="rect">
            <a:avLst/>
          </a:prstGeom>
          <a:noFill/>
        </p:spPr>
        <p:txBody>
          <a:bodyPr wrap="square" rtlCol="0">
            <a:spAutoFit/>
          </a:bodyPr>
          <a:lstStyle/>
          <a:p>
            <a:pPr indent="720090" algn="l" fontAlgn="auto"/>
            <a:r>
              <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六（9）：  尾声（评论）——深化主旨。</a:t>
            </a:r>
            <a:endPar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endParaRPr>
          </a:p>
        </p:txBody>
      </p:sp>
      <p:sp>
        <p:nvSpPr>
          <p:cNvPr id="5" name="文本框 4"/>
          <p:cNvSpPr txBox="1"/>
          <p:nvPr>
            <p:custDataLst>
              <p:tags r:id="rId4"/>
            </p:custDataLst>
          </p:nvPr>
        </p:nvSpPr>
        <p:spPr>
          <a:xfrm>
            <a:off x="701040" y="1733550"/>
            <a:ext cx="10968990" cy="553085"/>
          </a:xfrm>
          <a:prstGeom prst="rect">
            <a:avLst/>
          </a:prstGeom>
          <a:noFill/>
        </p:spPr>
        <p:txBody>
          <a:bodyPr wrap="square" rtlCol="0">
            <a:spAutoFit/>
          </a:bodyPr>
          <a:lstStyle/>
          <a:p>
            <a:pPr indent="720090" algn="l" fontAlgn="auto"/>
            <a:r>
              <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二（2）：  开端——成名被摊派交纳促织。 </a:t>
            </a:r>
            <a:endPar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endParaRPr>
          </a:p>
        </p:txBody>
      </p:sp>
      <p:sp>
        <p:nvSpPr>
          <p:cNvPr id="6" name="文本框 5"/>
          <p:cNvSpPr txBox="1"/>
          <p:nvPr>
            <p:custDataLst>
              <p:tags r:id="rId5"/>
            </p:custDataLst>
          </p:nvPr>
        </p:nvSpPr>
        <p:spPr>
          <a:xfrm>
            <a:off x="700405" y="2426335"/>
            <a:ext cx="10791190" cy="553085"/>
          </a:xfrm>
          <a:prstGeom prst="rect">
            <a:avLst/>
          </a:prstGeom>
          <a:noFill/>
        </p:spPr>
        <p:txBody>
          <a:bodyPr wrap="square" rtlCol="0">
            <a:spAutoFit/>
          </a:bodyPr>
          <a:lstStyle/>
          <a:p>
            <a:pPr indent="720090" algn="l" fontAlgn="auto"/>
            <a:r>
              <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三（3-4）：发展——成妻卜促，成名按图索促织</a:t>
            </a:r>
          </a:p>
        </p:txBody>
      </p:sp>
      <p:sp>
        <p:nvSpPr>
          <p:cNvPr id="7" name="文本框 6"/>
          <p:cNvSpPr txBox="1"/>
          <p:nvPr>
            <p:custDataLst>
              <p:tags r:id="rId6"/>
            </p:custDataLst>
          </p:nvPr>
        </p:nvSpPr>
        <p:spPr>
          <a:xfrm>
            <a:off x="700405" y="3152775"/>
            <a:ext cx="10674985" cy="553085"/>
          </a:xfrm>
          <a:prstGeom prst="rect">
            <a:avLst/>
          </a:prstGeom>
          <a:noFill/>
        </p:spPr>
        <p:txBody>
          <a:bodyPr wrap="square" rtlCol="0">
            <a:spAutoFit/>
          </a:bodyPr>
          <a:lstStyle/>
          <a:p>
            <a:pPr indent="720090" algn="l" fontAlgn="auto"/>
            <a:r>
              <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四（5-7）：高潮—— 成子毙促织，化促织，斗促织</a:t>
            </a:r>
          </a:p>
        </p:txBody>
      </p:sp>
      <p:sp>
        <p:nvSpPr>
          <p:cNvPr id="8" name="文本框 7"/>
          <p:cNvSpPr txBox="1"/>
          <p:nvPr>
            <p:custDataLst>
              <p:tags r:id="rId7"/>
            </p:custDataLst>
          </p:nvPr>
        </p:nvSpPr>
        <p:spPr>
          <a:xfrm>
            <a:off x="701040" y="3862705"/>
            <a:ext cx="10674350" cy="553085"/>
          </a:xfrm>
          <a:prstGeom prst="rect">
            <a:avLst/>
          </a:prstGeom>
          <a:noFill/>
        </p:spPr>
        <p:txBody>
          <a:bodyPr wrap="square" rtlCol="0">
            <a:spAutoFit/>
          </a:bodyPr>
          <a:lstStyle/>
          <a:p>
            <a:pPr indent="720090" algn="l" fontAlgn="auto"/>
            <a:r>
              <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五（8）：  结局——成名献促织，因祸得福 </a:t>
            </a:r>
            <a:endParaRPr lang="zh-CN" altLang="en-US" sz="30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endParaRPr>
          </a:p>
        </p:txBody>
      </p:sp>
      <p:pic>
        <p:nvPicPr>
          <p:cNvPr id="9" name="图片 8"/>
          <p:cNvPicPr>
            <a:picLocks noChangeAspect="1"/>
          </p:cNvPicPr>
          <p:nvPr>
            <p:custDataLst>
              <p:tags r:id="rId8"/>
            </p:custDataLst>
          </p:nvPr>
        </p:nvPicPr>
        <p:blipFill>
          <a:blip r:embed="rId10"/>
          <a:stretch>
            <a:fillRect/>
          </a:stretch>
        </p:blipFill>
        <p:spPr>
          <a:xfrm>
            <a:off x="238760" y="222250"/>
            <a:ext cx="11715115" cy="64128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to="" calcmode="lin" valueType="num">
                                      <p:cBhvr>
                                        <p:cTn id="3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466725"/>
            <a:ext cx="11061065" cy="1076325"/>
          </a:xfrm>
          <a:prstGeom prst="rect">
            <a:avLst/>
          </a:prstGeom>
          <a:noFill/>
        </p:spPr>
        <p:txBody>
          <a:bodyPr wrap="square" rtlCol="0" anchor="t">
            <a:spAutoFit/>
          </a:bodyPr>
          <a:lstStyle/>
          <a:p>
            <a:r>
              <a:rPr lang="en-US" altLang="zh-CN" sz="3200">
                <a:latin typeface="隶书" panose="02010509060101010101" pitchFamily="1" charset="-122"/>
                <a:ea typeface="隶书" panose="02010509060101010101" pitchFamily="1" charset="-122"/>
                <a:cs typeface="隶书" panose="02010509060101010101" pitchFamily="1" charset="-122"/>
              </a:rPr>
              <a:t>    </a:t>
            </a:r>
            <a:r>
              <a:rPr lang="zh-CN" altLang="en-US" sz="3200">
                <a:latin typeface="隶书" panose="02010509060101010101" pitchFamily="1" charset="-122"/>
                <a:ea typeface="隶书" panose="02010509060101010101" pitchFamily="1" charset="-122"/>
                <a:cs typeface="隶书" panose="02010509060101010101" pitchFamily="1" charset="-122"/>
              </a:rPr>
              <a:t>4.文章始终围绕“促织”一条主线，成名一家忽悲忽喜，喜而转悲，悲而复喜。围绕这条主线情节具体有几次波折？</a:t>
            </a:r>
          </a:p>
        </p:txBody>
      </p:sp>
      <p:sp>
        <p:nvSpPr>
          <p:cNvPr id="3" name="文本框 2"/>
          <p:cNvSpPr txBox="1"/>
          <p:nvPr>
            <p:custDataLst>
              <p:tags r:id="rId3"/>
            </p:custDataLst>
          </p:nvPr>
        </p:nvSpPr>
        <p:spPr>
          <a:xfrm>
            <a:off x="565150" y="1905635"/>
            <a:ext cx="10751820" cy="3291840"/>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情节发展经历了</a:t>
            </a:r>
            <a:r>
              <a:rPr lang="zh-CN" altLang="en-US" sz="48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三</a:t>
            </a:r>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次大的转折：</a:t>
            </a:r>
          </a:p>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第一次：岁征促织，成名破产受刑，无计可施，走投无路时得到神巫指点，成名得虫。</a:t>
            </a:r>
          </a:p>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第二次：节外生枝，成子弄死促织，投井自杀，成家陷入绝境。</a:t>
            </a:r>
          </a:p>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第三次：成子起死回生，魂化促织，成家因祸得富。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487045" y="923290"/>
            <a:ext cx="11061065" cy="583565"/>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5</a:t>
            </a:r>
            <a:r>
              <a:rPr lang="zh-CN" altLang="en-US" sz="3200">
                <a:latin typeface="隶书" panose="02010509060101010101" pitchFamily="1" charset="-122"/>
                <a:ea typeface="隶书" panose="02010509060101010101" pitchFamily="1" charset="-122"/>
                <a:cs typeface="隶书" panose="02010509060101010101" pitchFamily="1" charset="-122"/>
              </a:rPr>
              <a:t>.这样安排有何妙处？</a:t>
            </a:r>
          </a:p>
        </p:txBody>
      </p:sp>
      <p:sp>
        <p:nvSpPr>
          <p:cNvPr id="3" name="文本框 2"/>
          <p:cNvSpPr txBox="1"/>
          <p:nvPr>
            <p:custDataLst>
              <p:tags r:id="rId3"/>
            </p:custDataLst>
          </p:nvPr>
        </p:nvSpPr>
        <p:spPr>
          <a:xfrm>
            <a:off x="565150" y="2059940"/>
            <a:ext cx="10751820" cy="2061210"/>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这样的安排避免了一览无余，正所谓“文似看山不喜平”。它的跌宕起伏，丰满了故事，深化了主题，赢得了一代又一代的读者。而情节的变化曲折，再现了生活的需要，因为生活本来就是丰富多彩，充满波澜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2061210"/>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6</a:t>
            </a:r>
            <a:r>
              <a:rPr lang="zh-CN" altLang="en-US" sz="3200">
                <a:latin typeface="隶书" panose="02010509060101010101" pitchFamily="1" charset="-122"/>
                <a:ea typeface="隶书" panose="02010509060101010101" pitchFamily="1" charset="-122"/>
                <a:cs typeface="隶书" panose="02010509060101010101" pitchFamily="1" charset="-122"/>
              </a:rPr>
              <a:t>.整个故事情节有三大转折，中间一个是现实的，前后两个是虚幻的。前后两个转折，求神问卜得佳虫和成名之子化促织而轻捷善斗。为什么要把人间悲剧化成喜剧的形式?这样会不会削弱了文章原本要表达的效果?</a:t>
            </a:r>
          </a:p>
        </p:txBody>
      </p:sp>
      <p:sp>
        <p:nvSpPr>
          <p:cNvPr id="3" name="文本框 2"/>
          <p:cNvSpPr txBox="1"/>
          <p:nvPr>
            <p:custDataLst>
              <p:tags r:id="rId3"/>
            </p:custDataLst>
          </p:nvPr>
        </p:nvSpPr>
        <p:spPr>
          <a:xfrm>
            <a:off x="565150" y="2906395"/>
            <a:ext cx="10751820" cy="3046095"/>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这样并没有削弱文章。体现出小说浪漫主义和现实主义结合的取材特点。</a:t>
            </a:r>
          </a:p>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成名夫妻由求神问卜得佳虫—―这个情节提炼了现实生活、旧时人们陷入绝境，往往寄希望于求神问卜。但神图那么灵验却是虚幻的。作者虚构这个虚幻情节，正曲折地反映了成名夫妇实际上已无生路，读者读了，自会想到这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13314" name="矩形 4097"/>
          <p:cNvSpPr/>
          <p:nvPr>
            <p:custDataLst>
              <p:tags r:id="rId2"/>
            </p:custDataLst>
          </p:nvPr>
        </p:nvSpPr>
        <p:spPr>
          <a:xfrm>
            <a:off x="4558665" y="1154430"/>
            <a:ext cx="6762115" cy="3870325"/>
          </a:xfrm>
          <a:prstGeom prst="rect">
            <a:avLst/>
          </a:prstGeom>
          <a:noFill/>
          <a:ln w="9525">
            <a:noFill/>
          </a:ln>
        </p:spPr>
        <p:txBody>
          <a:bodyPr/>
          <a:lstStyle/>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蒲松龄：</a:t>
            </a:r>
            <a:endParaRPr lang="en-US" altLang="zh-CN" sz="3600" b="1">
              <a:solidFill>
                <a:srgbClr val="FF0000"/>
              </a:solidFill>
              <a:latin typeface="楷体" panose="02010609060101010101" charset="-122"/>
              <a:ea typeface="楷体" panose="02010609060101010101" charset="-122"/>
              <a:cs typeface="楷体" panose="02010609060101010101" charset="-122"/>
            </a:endParaRPr>
          </a:p>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a:t>
            </a:r>
            <a:r>
              <a:rPr lang="en-US" altLang="zh-CN" sz="3600" b="1">
                <a:solidFill>
                  <a:srgbClr val="FF0000"/>
                </a:solidFill>
                <a:latin typeface="楷体" panose="02010609060101010101" charset="-122"/>
                <a:ea typeface="楷体" panose="02010609060101010101" charset="-122"/>
                <a:cs typeface="楷体" panose="02010609060101010101" charset="-122"/>
              </a:rPr>
              <a:t>1640—1715</a:t>
            </a:r>
            <a:r>
              <a:rPr lang="zh-CN" altLang="en-US" sz="3600" b="1">
                <a:solidFill>
                  <a:srgbClr val="FF0000"/>
                </a:solidFill>
                <a:latin typeface="楷体" panose="02010609060101010101" charset="-122"/>
                <a:ea typeface="楷体" panose="02010609060101010101" charset="-122"/>
                <a:cs typeface="楷体" panose="02010609060101010101" charset="-122"/>
              </a:rPr>
              <a:t>），</a:t>
            </a:r>
            <a:endParaRPr lang="en-US" altLang="zh-CN" sz="3600" b="1">
              <a:solidFill>
                <a:srgbClr val="FF0000"/>
              </a:solidFill>
              <a:latin typeface="楷体" panose="02010609060101010101" charset="-122"/>
              <a:ea typeface="楷体" panose="02010609060101010101" charset="-122"/>
              <a:cs typeface="楷体" panose="02010609060101010101" charset="-122"/>
            </a:endParaRPr>
          </a:p>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 清代文学家，</a:t>
            </a:r>
            <a:endParaRPr lang="en-US" altLang="zh-CN" sz="3600" b="1">
              <a:solidFill>
                <a:srgbClr val="FF0000"/>
              </a:solidFill>
              <a:latin typeface="楷体" panose="02010609060101010101" charset="-122"/>
              <a:ea typeface="楷体" panose="02010609060101010101" charset="-122"/>
              <a:cs typeface="楷体" panose="02010609060101010101" charset="-122"/>
            </a:endParaRPr>
          </a:p>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 字留仙，</a:t>
            </a:r>
            <a:endParaRPr lang="en-US" altLang="zh-CN" sz="3600" b="1">
              <a:solidFill>
                <a:srgbClr val="FF0000"/>
              </a:solidFill>
              <a:latin typeface="楷体" panose="02010609060101010101" charset="-122"/>
              <a:ea typeface="楷体" panose="02010609060101010101" charset="-122"/>
              <a:cs typeface="楷体" panose="02010609060101010101" charset="-122"/>
            </a:endParaRPr>
          </a:p>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 一字剑臣，</a:t>
            </a:r>
            <a:endParaRPr lang="en-US" altLang="zh-CN" sz="3600" b="1">
              <a:solidFill>
                <a:srgbClr val="FF0000"/>
              </a:solidFill>
              <a:latin typeface="楷体" panose="02010609060101010101" charset="-122"/>
              <a:ea typeface="楷体" panose="02010609060101010101" charset="-122"/>
              <a:cs typeface="楷体" panose="02010609060101010101" charset="-122"/>
            </a:endParaRPr>
          </a:p>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 别号柳泉居士</a:t>
            </a:r>
            <a:r>
              <a:rPr lang="en-US" altLang="zh-CN" sz="3600" b="1">
                <a:solidFill>
                  <a:srgbClr val="FF0000"/>
                </a:solidFill>
                <a:latin typeface="楷体" panose="02010609060101010101" charset="-122"/>
                <a:ea typeface="楷体" panose="02010609060101010101" charset="-122"/>
                <a:cs typeface="楷体" panose="02010609060101010101" charset="-122"/>
              </a:rPr>
              <a:t>,</a:t>
            </a:r>
          </a:p>
          <a:p>
            <a:pPr marL="342900" indent="-342900">
              <a:lnSpc>
                <a:spcPct val="90000"/>
              </a:lnSpc>
              <a:spcBef>
                <a:spcPct val="20000"/>
              </a:spcBef>
            </a:pPr>
            <a:r>
              <a:rPr lang="zh-CN" altLang="en-US" sz="3600" b="1">
                <a:solidFill>
                  <a:srgbClr val="FF0000"/>
                </a:solidFill>
                <a:latin typeface="楷体" panose="02010609060101010101" charset="-122"/>
                <a:ea typeface="楷体" panose="02010609060101010101" charset="-122"/>
                <a:cs typeface="楷体" panose="02010609060101010101" charset="-122"/>
              </a:rPr>
              <a:t> 山东淄川（今属淄博市）人。</a:t>
            </a:r>
            <a:r>
              <a:rPr lang="zh-CN" altLang="en-US" sz="3600" b="1">
                <a:solidFill>
                  <a:schemeClr val="tx1"/>
                </a:solidFill>
                <a:latin typeface="楷体" panose="02010609060101010101" charset="-122"/>
                <a:ea typeface="楷体" panose="02010609060101010101" charset="-122"/>
                <a:cs typeface="楷体" panose="02010609060101010101" charset="-122"/>
              </a:rPr>
              <a:t> </a:t>
            </a:r>
          </a:p>
        </p:txBody>
      </p:sp>
      <p:pic>
        <p:nvPicPr>
          <p:cNvPr id="4098" name="图片 28679"/>
          <p:cNvPicPr>
            <a:picLocks noChangeAspect="1"/>
          </p:cNvPicPr>
          <p:nvPr>
            <p:custDataLst>
              <p:tags r:id="rId3"/>
            </p:custDataLst>
          </p:nvPr>
        </p:nvPicPr>
        <p:blipFill>
          <a:blip r:embed="rId7"/>
          <a:stretch>
            <a:fillRect/>
          </a:stretch>
        </p:blipFill>
        <p:spPr>
          <a:xfrm>
            <a:off x="1151890" y="667385"/>
            <a:ext cx="3169285" cy="5327650"/>
          </a:xfrm>
          <a:prstGeom prst="rect">
            <a:avLst/>
          </a:prstGeom>
          <a:noFill/>
          <a:ln w="9525">
            <a:noFill/>
          </a:ln>
        </p:spPr>
      </p:pic>
    </p:spTree>
  </p:cSld>
  <p:clrMapOvr>
    <a:masterClrMapping/>
  </p:clrMapOvr>
  <p:transition>
    <p:random/>
    <p:sndAc>
      <p:stSnd>
        <p:snd r:embed="rId5" name="type.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4"/>
          <a:stretch>
            <a:fillRect/>
          </a:stretch>
        </p:blipFill>
        <p:spPr>
          <a:xfrm>
            <a:off x="238760" y="222250"/>
            <a:ext cx="11715115" cy="6412865"/>
          </a:xfrm>
          <a:prstGeom prst="rect">
            <a:avLst/>
          </a:prstGeom>
        </p:spPr>
      </p:pic>
      <p:sp>
        <p:nvSpPr>
          <p:cNvPr id="3" name="文本框 2"/>
          <p:cNvSpPr txBox="1"/>
          <p:nvPr>
            <p:custDataLst>
              <p:tags r:id="rId2"/>
            </p:custDataLst>
          </p:nvPr>
        </p:nvSpPr>
        <p:spPr>
          <a:xfrm>
            <a:off x="720090" y="804545"/>
            <a:ext cx="10751820" cy="3538220"/>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成名的儿子魂化蟋蟀而且轻捷善斗—―魂化蟋蟀则不可能。但这个虚幻情节却有着强烈震撼人心的揭露、批判力量。其意图在于证明，成子以自身性命化小虫去让皇帝玩赏，这正是鞭笞皇帝视民命如玩小虫。非但没有削弱本文的批判力量，而是从更高的层次上强化了批判力量。试想，一个九岁孩子，经历着多么大的肉体和精神折磨，这比成名夫妻的身陷绝境，更使读者感到心情沉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4"/>
          <a:stretch>
            <a:fillRect/>
          </a:stretch>
        </p:blipFill>
        <p:spPr>
          <a:xfrm>
            <a:off x="238760" y="222250"/>
            <a:ext cx="11715115" cy="6412865"/>
          </a:xfrm>
          <a:prstGeom prst="rect">
            <a:avLst/>
          </a:prstGeom>
        </p:spPr>
      </p:pic>
      <p:sp>
        <p:nvSpPr>
          <p:cNvPr id="3" name="文本框 2"/>
          <p:cNvSpPr txBox="1"/>
          <p:nvPr>
            <p:custDataLst>
              <p:tags r:id="rId2"/>
            </p:custDataLst>
          </p:nvPr>
        </p:nvSpPr>
        <p:spPr>
          <a:xfrm>
            <a:off x="720090" y="804545"/>
            <a:ext cx="10751820" cy="4030980"/>
          </a:xfrm>
          <a:prstGeom prst="rect">
            <a:avLst/>
          </a:prstGeom>
          <a:noFill/>
        </p:spPr>
        <p:txBody>
          <a:bodyPr wrap="square" rtlCol="0">
            <a:spAutoFit/>
          </a:bodyPr>
          <a:lstStyle/>
          <a:p>
            <a:pPr indent="720090" algn="l" fontAlgn="auto"/>
            <a:r>
              <a:rPr lang="zh-CN" altLang="en-US" sz="3200" dirty="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结尾的的喜剧结局——既然魂化蟋蟀不可能，那成名一家的摆脱厄运，裘马扬扬也就纯属幻想。但这个情节却深刻地揭示了封建政治的腐朽性，读者读了，自会联系当时官场的黑暗现象。</a:t>
            </a:r>
          </a:p>
          <a:p>
            <a:pPr indent="720090" algn="l" fontAlgn="auto"/>
            <a:r>
              <a:rPr lang="zh-CN" altLang="en-US" sz="3200" dirty="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由上可见，将人间悲剧化为喜剧，非但没有削弱对封建统治者的谴责力量，相反蕴含着更为深沉的悲哀，以喜写悲，叫人开心不起来，反而更让人觉得沉痛。这里寄托了作者对成名的同情，对腐朽的封建统治者的谴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785" y="929640"/>
            <a:ext cx="11061065" cy="583565"/>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7</a:t>
            </a:r>
            <a:r>
              <a:rPr lang="zh-CN" altLang="en-US" sz="3200">
                <a:latin typeface="隶书" panose="02010509060101010101" pitchFamily="1" charset="-122"/>
                <a:ea typeface="隶书" panose="02010509060101010101" pitchFamily="1" charset="-122"/>
                <a:cs typeface="隶书" panose="02010509060101010101" pitchFamily="1" charset="-122"/>
              </a:rPr>
              <a:t>.试想这些虚构的情节是单纯地为了引人入胜吗?</a:t>
            </a:r>
          </a:p>
        </p:txBody>
      </p:sp>
      <p:sp>
        <p:nvSpPr>
          <p:cNvPr id="3" name="文本框 2"/>
          <p:cNvSpPr txBox="1"/>
          <p:nvPr>
            <p:custDataLst>
              <p:tags r:id="rId3"/>
            </p:custDataLst>
          </p:nvPr>
        </p:nvSpPr>
        <p:spPr>
          <a:xfrm>
            <a:off x="565150" y="1876425"/>
            <a:ext cx="10751820" cy="1568450"/>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作者虚构这些虚幻情节不是仅仅为了引人入胜，而是要通过这样的曲折离奇、波澜迭起的情节，来强有力地揭露社会的黑暗，统治集团的腐朽，从而实现自己的创作意图。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3"/>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1568450"/>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8</a:t>
            </a:r>
            <a:r>
              <a:rPr lang="zh-CN" altLang="en-US" sz="3200">
                <a:latin typeface="隶书" panose="02010509060101010101" pitchFamily="1" charset="-122"/>
                <a:ea typeface="隶书" panose="02010509060101010101" pitchFamily="1" charset="-122"/>
                <a:cs typeface="隶书" panose="02010509060101010101" pitchFamily="1" charset="-122"/>
              </a:rPr>
              <a:t>.请学生仔细阅读重点段落第六节，从文中选出成名的心理变化的单音节词语，填入括号内。，并体会心理描写的妙处和作用。</a:t>
            </a:r>
          </a:p>
        </p:txBody>
      </p:sp>
      <p:sp>
        <p:nvSpPr>
          <p:cNvPr id="3" name="文本框 2"/>
          <p:cNvSpPr txBox="1"/>
          <p:nvPr>
            <p:custDataLst>
              <p:tags r:id="rId3"/>
            </p:custDataLst>
          </p:nvPr>
        </p:nvSpPr>
        <p:spPr>
          <a:xfrm>
            <a:off x="501015" y="2059940"/>
            <a:ext cx="11364595" cy="3784600"/>
          </a:xfrm>
          <a:prstGeom prst="rect">
            <a:avLst/>
          </a:prstGeom>
          <a:noFill/>
        </p:spPr>
        <p:txBody>
          <a:bodyPr wrap="square" rtlCol="0">
            <a:spAutoFit/>
          </a:bodyPr>
          <a:lstStyle/>
          <a:p>
            <a:pPr indent="720090" algn="l" fontAlgn="auto">
              <a:lnSpc>
                <a:spcPct val="150000"/>
              </a:lnSpc>
            </a:pPr>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成名听说儿子误毙促织则（    ），得子尸于井则转而为（    ），见子气息予然则转而为（    ），但顾蟋蟀笼虚则又转而为（    ）。忽闻门外虫鸣则既惊且（    ），然见促织短小则认为它（    ）视之，意似良，又转而为（    ）。将献公堂，不知能否合官老爷意，心中又（    ）。</a:t>
            </a:r>
          </a:p>
        </p:txBody>
      </p:sp>
      <p:sp>
        <p:nvSpPr>
          <p:cNvPr id="4" name="文本框 3"/>
          <p:cNvSpPr txBox="1"/>
          <p:nvPr>
            <p:custDataLst>
              <p:tags r:id="rId4"/>
            </p:custDataLst>
          </p:nvPr>
        </p:nvSpPr>
        <p:spPr>
          <a:xfrm>
            <a:off x="6096000" y="2158365"/>
            <a:ext cx="690880" cy="706755"/>
          </a:xfrm>
          <a:prstGeom prst="rect">
            <a:avLst/>
          </a:prstGeom>
          <a:noFill/>
        </p:spPr>
        <p:txBody>
          <a:bodyPr wrap="none" rtlCol="0">
            <a:spAutoFit/>
          </a:bodyPr>
          <a:lstStyle/>
          <a:p>
            <a:pPr algn="l"/>
            <a:r>
              <a:rPr lang="zh-CN" altLang="en-US" sz="40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怒</a:t>
            </a:r>
          </a:p>
        </p:txBody>
      </p:sp>
      <p:sp>
        <p:nvSpPr>
          <p:cNvPr id="5" name="文本框 4"/>
          <p:cNvSpPr txBox="1"/>
          <p:nvPr>
            <p:custDataLst>
              <p:tags r:id="rId5"/>
            </p:custDataLst>
          </p:nvPr>
        </p:nvSpPr>
        <p:spPr>
          <a:xfrm>
            <a:off x="910590" y="2933700"/>
            <a:ext cx="690880" cy="706755"/>
          </a:xfrm>
          <a:prstGeom prst="rect">
            <a:avLst/>
          </a:prstGeom>
          <a:noFill/>
        </p:spPr>
        <p:txBody>
          <a:bodyPr wrap="none" rtlCol="0">
            <a:spAutoFit/>
          </a:bodyPr>
          <a:lstStyle/>
          <a:p>
            <a:pPr algn="l"/>
            <a:r>
              <a:rPr lang="zh-CN" altLang="en-US" sz="40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悲</a:t>
            </a:r>
          </a:p>
        </p:txBody>
      </p:sp>
      <p:sp>
        <p:nvSpPr>
          <p:cNvPr id="6" name="文本框 5"/>
          <p:cNvSpPr txBox="1"/>
          <p:nvPr>
            <p:custDataLst>
              <p:tags r:id="rId6"/>
            </p:custDataLst>
          </p:nvPr>
        </p:nvSpPr>
        <p:spPr>
          <a:xfrm>
            <a:off x="7196455" y="2849880"/>
            <a:ext cx="690880" cy="706755"/>
          </a:xfrm>
          <a:prstGeom prst="rect">
            <a:avLst/>
          </a:prstGeom>
          <a:noFill/>
        </p:spPr>
        <p:txBody>
          <a:bodyPr wrap="none" rtlCol="0">
            <a:spAutoFit/>
          </a:bodyPr>
          <a:lstStyle/>
          <a:p>
            <a:pPr algn="l"/>
            <a:r>
              <a:rPr lang="zh-CN" altLang="en-US" sz="40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喜</a:t>
            </a:r>
          </a:p>
        </p:txBody>
      </p:sp>
      <p:sp>
        <p:nvSpPr>
          <p:cNvPr id="7" name="文本框 6"/>
          <p:cNvSpPr txBox="1"/>
          <p:nvPr>
            <p:custDataLst>
              <p:tags r:id="rId7"/>
            </p:custDataLst>
          </p:nvPr>
        </p:nvSpPr>
        <p:spPr>
          <a:xfrm>
            <a:off x="2736850" y="3564572"/>
            <a:ext cx="690880" cy="706755"/>
          </a:xfrm>
          <a:prstGeom prst="rect">
            <a:avLst/>
          </a:prstGeom>
          <a:noFill/>
        </p:spPr>
        <p:txBody>
          <a:bodyPr wrap="none" rtlCol="0">
            <a:spAutoFit/>
          </a:bodyPr>
          <a:lstStyle/>
          <a:p>
            <a:pPr algn="l"/>
            <a:r>
              <a:rPr lang="zh-CN" altLang="en-US" sz="40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愁</a:t>
            </a:r>
          </a:p>
        </p:txBody>
      </p:sp>
      <p:sp>
        <p:nvSpPr>
          <p:cNvPr id="8" name="文本框 7"/>
          <p:cNvSpPr txBox="1"/>
          <p:nvPr>
            <p:custDataLst>
              <p:tags r:id="rId8"/>
            </p:custDataLst>
          </p:nvPr>
        </p:nvSpPr>
        <p:spPr>
          <a:xfrm>
            <a:off x="8749524" y="3564572"/>
            <a:ext cx="690880" cy="706755"/>
          </a:xfrm>
          <a:prstGeom prst="rect">
            <a:avLst/>
          </a:prstGeom>
          <a:noFill/>
        </p:spPr>
        <p:txBody>
          <a:bodyPr wrap="none" rtlCol="0">
            <a:spAutoFit/>
          </a:bodyPr>
          <a:lstStyle/>
          <a:p>
            <a:pPr algn="l"/>
            <a:r>
              <a:rPr lang="zh-CN" altLang="en-US" sz="40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喜</a:t>
            </a:r>
          </a:p>
        </p:txBody>
      </p:sp>
      <p:sp>
        <p:nvSpPr>
          <p:cNvPr id="9" name="文本框 8"/>
          <p:cNvSpPr txBox="1"/>
          <p:nvPr>
            <p:custDataLst>
              <p:tags r:id="rId9"/>
            </p:custDataLst>
          </p:nvPr>
        </p:nvSpPr>
        <p:spPr>
          <a:xfrm>
            <a:off x="3888740" y="4347210"/>
            <a:ext cx="690880" cy="706755"/>
          </a:xfrm>
          <a:prstGeom prst="rect">
            <a:avLst/>
          </a:prstGeom>
          <a:noFill/>
        </p:spPr>
        <p:txBody>
          <a:bodyPr wrap="none" rtlCol="0">
            <a:spAutoFit/>
          </a:bodyPr>
          <a:lstStyle/>
          <a:p>
            <a:pPr algn="l"/>
            <a:r>
              <a:rPr lang="zh-CN" altLang="en-US" sz="40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劣</a:t>
            </a:r>
          </a:p>
        </p:txBody>
      </p:sp>
      <p:sp>
        <p:nvSpPr>
          <p:cNvPr id="10" name="文本框 9"/>
          <p:cNvSpPr txBox="1"/>
          <p:nvPr>
            <p:custDataLst>
              <p:tags r:id="rId10"/>
            </p:custDataLst>
          </p:nvPr>
        </p:nvSpPr>
        <p:spPr>
          <a:xfrm>
            <a:off x="9965620" y="4265824"/>
            <a:ext cx="690880" cy="706755"/>
          </a:xfrm>
          <a:prstGeom prst="rect">
            <a:avLst/>
          </a:prstGeom>
          <a:noFill/>
        </p:spPr>
        <p:txBody>
          <a:bodyPr wrap="none" rtlCol="0">
            <a:spAutoFit/>
          </a:bodyPr>
          <a:lstStyle/>
          <a:p>
            <a:pPr algn="l"/>
            <a:r>
              <a:rPr lang="zh-CN" altLang="en-US" sz="40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喜</a:t>
            </a:r>
          </a:p>
        </p:txBody>
      </p:sp>
      <p:sp>
        <p:nvSpPr>
          <p:cNvPr id="11" name="文本框 10"/>
          <p:cNvSpPr txBox="1"/>
          <p:nvPr>
            <p:custDataLst>
              <p:tags r:id="rId11"/>
            </p:custDataLst>
          </p:nvPr>
        </p:nvSpPr>
        <p:spPr>
          <a:xfrm>
            <a:off x="8404084" y="5053965"/>
            <a:ext cx="690880" cy="706755"/>
          </a:xfrm>
          <a:prstGeom prst="rect">
            <a:avLst/>
          </a:prstGeom>
          <a:noFill/>
        </p:spPr>
        <p:txBody>
          <a:bodyPr wrap="none" rtlCol="0">
            <a:spAutoFit/>
          </a:bodyPr>
          <a:lstStyle/>
          <a:p>
            <a:pPr algn="l"/>
            <a:r>
              <a:rPr lang="zh-CN" altLang="en-US" sz="4000" dirty="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恐</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1568450"/>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8</a:t>
            </a:r>
            <a:r>
              <a:rPr lang="zh-CN" altLang="en-US" sz="3200">
                <a:latin typeface="隶书" panose="02010509060101010101" pitchFamily="1" charset="-122"/>
                <a:ea typeface="隶书" panose="02010509060101010101" pitchFamily="1" charset="-122"/>
                <a:cs typeface="隶书" panose="02010509060101010101" pitchFamily="1" charset="-122"/>
              </a:rPr>
              <a:t>.请学生仔细阅读重点段落第六节，从文中选出成名的心理变化的单音节词语，填入括号内。，并体会心理描写的妙处和作用。</a:t>
            </a:r>
          </a:p>
        </p:txBody>
      </p:sp>
      <p:sp>
        <p:nvSpPr>
          <p:cNvPr id="3" name="文本框 2"/>
          <p:cNvSpPr txBox="1"/>
          <p:nvPr>
            <p:custDataLst>
              <p:tags r:id="rId3"/>
            </p:custDataLst>
          </p:nvPr>
        </p:nvSpPr>
        <p:spPr>
          <a:xfrm>
            <a:off x="565150" y="2059940"/>
            <a:ext cx="10751820" cy="2061210"/>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由怒而悲，由悲而喜，起伏地心理变化深刻地写出了这小小的促织是如此得牵动着老百姓的心，主宰着人的命运，有力地揭示了当时统治阶级的荒淫，官贪吏虐致使百姓的罪恶现实。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3"/>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1076325"/>
          </a:xfrm>
          <a:prstGeom prst="rect">
            <a:avLst/>
          </a:prstGeom>
          <a:noFill/>
        </p:spPr>
        <p:txBody>
          <a:bodyPr wrap="square" rtlCol="0" anchor="t">
            <a:spAutoFit/>
          </a:bodyPr>
          <a:lstStyle/>
          <a:p>
            <a:pPr indent="720090" fontAlgn="auto"/>
            <a:r>
              <a:rPr lang="en-US" sz="3200">
                <a:latin typeface="隶书" panose="02010509060101010101" pitchFamily="1" charset="-122"/>
                <a:ea typeface="隶书" panose="02010509060101010101" pitchFamily="1" charset="-122"/>
                <a:cs typeface="隶书" panose="02010509060101010101" pitchFamily="1" charset="-122"/>
              </a:rPr>
              <a:t>9</a:t>
            </a:r>
            <a:r>
              <a:rPr lang="zh-CN" altLang="en-US" sz="3200">
                <a:latin typeface="隶书" panose="02010509060101010101" pitchFamily="1" charset="-122"/>
                <a:ea typeface="隶书" panose="02010509060101010101" pitchFamily="1" charset="-122"/>
                <a:cs typeface="隶书" panose="02010509060101010101" pitchFamily="1" charset="-122"/>
                <a:sym typeface="+mn-ea"/>
              </a:rPr>
              <a:t>.</a:t>
            </a:r>
            <a:r>
              <a:rPr sz="3200">
                <a:latin typeface="隶书" panose="02010509060101010101" pitchFamily="1" charset="-122"/>
                <a:ea typeface="隶书" panose="02010509060101010101" pitchFamily="1" charset="-122"/>
                <a:cs typeface="隶书" panose="02010509060101010101" pitchFamily="1" charset="-122"/>
              </a:rPr>
              <a:t>你能参照第六节的分析方法，同样找出文中其余的心理描写吗?</a:t>
            </a:r>
          </a:p>
        </p:txBody>
      </p:sp>
      <p:sp>
        <p:nvSpPr>
          <p:cNvPr id="3" name="文本框 2"/>
          <p:cNvSpPr txBox="1"/>
          <p:nvPr>
            <p:custDataLst>
              <p:tags r:id="rId3"/>
            </p:custDataLst>
          </p:nvPr>
        </p:nvSpPr>
        <p:spPr>
          <a:xfrm>
            <a:off x="565150" y="1509395"/>
            <a:ext cx="11372850" cy="4523105"/>
          </a:xfrm>
          <a:prstGeom prst="rect">
            <a:avLst/>
          </a:prstGeom>
          <a:noFill/>
        </p:spPr>
        <p:txBody>
          <a:bodyPr wrap="square" rtlCol="0">
            <a:spAutoFit/>
          </a:bodyPr>
          <a:lstStyle/>
          <a:p>
            <a:pPr indent="720090" algn="l" fontAlgn="auto">
              <a:lnSpc>
                <a:spcPct val="150000"/>
              </a:lnSpc>
            </a:pPr>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第4节，寻找促织，成名的心理变化:</a:t>
            </a:r>
          </a:p>
          <a:p>
            <a:pPr indent="720090" algn="l" fontAlgn="auto">
              <a:lnSpc>
                <a:spcPct val="150000"/>
              </a:lnSpc>
            </a:pPr>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      ——      ——      ——</a:t>
            </a:r>
          </a:p>
          <a:p>
            <a:pPr indent="720090" algn="l" fontAlgn="auto">
              <a:lnSpc>
                <a:spcPct val="150000"/>
              </a:lnSpc>
            </a:pPr>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第7节，“试斗”时，成名的心理变化:</a:t>
            </a:r>
          </a:p>
          <a:p>
            <a:pPr indent="720090" algn="l" fontAlgn="auto">
              <a:lnSpc>
                <a:spcPct val="150000"/>
              </a:lnSpc>
            </a:pPr>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      ——      ——      ——</a:t>
            </a:r>
          </a:p>
          <a:p>
            <a:pPr indent="720090" algn="l" fontAlgn="auto"/>
            <a:endPar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endParaRPr>
          </a:p>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反映了在封建社会老百姓的生命远不如一头“促织”，表现作者对被压迫者的深切同情和对统治阶级荒淫腐朽的揭示。</a:t>
            </a:r>
          </a:p>
        </p:txBody>
      </p:sp>
      <p:sp>
        <p:nvSpPr>
          <p:cNvPr id="4" name="文本框 3"/>
          <p:cNvSpPr txBox="1"/>
          <p:nvPr>
            <p:custDataLst>
              <p:tags r:id="rId4"/>
            </p:custDataLst>
          </p:nvPr>
        </p:nvSpPr>
        <p:spPr>
          <a:xfrm>
            <a:off x="1557655" y="2384425"/>
            <a:ext cx="995680" cy="583565"/>
          </a:xfrm>
          <a:prstGeom prst="rect">
            <a:avLst/>
          </a:prstGeom>
          <a:noFill/>
        </p:spPr>
        <p:txBody>
          <a:bodyPr wrap="none" rtlCol="0">
            <a:spAutoFit/>
          </a:bodyPr>
          <a:lstStyle/>
          <a:p>
            <a:pPr algn="l"/>
            <a:r>
              <a:rPr lang="zh-CN" altLang="en-US" sz="3200">
                <a:gradFill>
                  <a:gsLst>
                    <a:gs pos="0">
                      <a:srgbClr val="7B32B2"/>
                    </a:gs>
                    <a:gs pos="100000">
                      <a:srgbClr val="401A5D"/>
                    </a:gs>
                  </a:gsLst>
                  <a:lin scaled="0"/>
                </a:gradFill>
                <a:latin typeface="隶书" panose="02010509060101010101" pitchFamily="1" charset="-122"/>
                <a:ea typeface="隶书" panose="02010509060101010101" pitchFamily="1" charset="-122"/>
                <a:cs typeface="隶书" panose="02010509060101010101" pitchFamily="1" charset="-122"/>
                <a:sym typeface="+mn-ea"/>
              </a:rPr>
              <a:t>希望</a:t>
            </a:r>
          </a:p>
        </p:txBody>
      </p:sp>
      <p:sp>
        <p:nvSpPr>
          <p:cNvPr id="5" name="文本框 4"/>
          <p:cNvSpPr txBox="1"/>
          <p:nvPr>
            <p:custDataLst>
              <p:tags r:id="rId5"/>
            </p:custDataLst>
          </p:nvPr>
        </p:nvSpPr>
        <p:spPr>
          <a:xfrm>
            <a:off x="3583305" y="2384425"/>
            <a:ext cx="995680" cy="583565"/>
          </a:xfrm>
          <a:prstGeom prst="rect">
            <a:avLst/>
          </a:prstGeom>
          <a:noFill/>
        </p:spPr>
        <p:txBody>
          <a:bodyPr wrap="none" rtlCol="0">
            <a:spAutoFit/>
          </a:bodyPr>
          <a:lstStyle/>
          <a:p>
            <a:pPr algn="l"/>
            <a:r>
              <a:rPr lang="zh-CN" altLang="en-US" sz="3200">
                <a:gradFill>
                  <a:gsLst>
                    <a:gs pos="0">
                      <a:srgbClr val="7B32B2"/>
                    </a:gs>
                    <a:gs pos="100000">
                      <a:srgbClr val="401A5D"/>
                    </a:gs>
                  </a:gsLst>
                  <a:lin scaled="0"/>
                </a:gradFill>
                <a:latin typeface="隶书" panose="02010509060101010101" pitchFamily="1" charset="-122"/>
                <a:ea typeface="隶书" panose="02010509060101010101" pitchFamily="1" charset="-122"/>
                <a:cs typeface="隶书" panose="02010509060101010101" pitchFamily="1" charset="-122"/>
                <a:sym typeface="+mn-ea"/>
              </a:rPr>
              <a:t>急切</a:t>
            </a:r>
          </a:p>
        </p:txBody>
      </p:sp>
      <p:sp>
        <p:nvSpPr>
          <p:cNvPr id="6" name="文本框 5"/>
          <p:cNvSpPr txBox="1"/>
          <p:nvPr>
            <p:custDataLst>
              <p:tags r:id="rId6"/>
            </p:custDataLst>
          </p:nvPr>
        </p:nvSpPr>
        <p:spPr>
          <a:xfrm>
            <a:off x="5733415" y="2384425"/>
            <a:ext cx="589280" cy="583565"/>
          </a:xfrm>
          <a:prstGeom prst="rect">
            <a:avLst/>
          </a:prstGeom>
          <a:noFill/>
        </p:spPr>
        <p:txBody>
          <a:bodyPr wrap="none" rtlCol="0">
            <a:spAutoFit/>
          </a:bodyPr>
          <a:lstStyle/>
          <a:p>
            <a:pPr algn="l"/>
            <a:r>
              <a:rPr lang="zh-CN" altLang="en-US" sz="3200">
                <a:gradFill>
                  <a:gsLst>
                    <a:gs pos="0">
                      <a:srgbClr val="7B32B2"/>
                    </a:gs>
                    <a:gs pos="100000">
                      <a:srgbClr val="401A5D"/>
                    </a:gs>
                  </a:gsLst>
                  <a:lin scaled="0"/>
                </a:gradFill>
                <a:latin typeface="隶书" panose="02010509060101010101" pitchFamily="1" charset="-122"/>
                <a:ea typeface="隶书" panose="02010509060101010101" pitchFamily="1" charset="-122"/>
                <a:cs typeface="隶书" panose="02010509060101010101" pitchFamily="1" charset="-122"/>
                <a:sym typeface="+mn-ea"/>
              </a:rPr>
              <a:t>愕</a:t>
            </a:r>
          </a:p>
        </p:txBody>
      </p:sp>
      <p:sp>
        <p:nvSpPr>
          <p:cNvPr id="7" name="文本框 6"/>
          <p:cNvSpPr txBox="1"/>
          <p:nvPr>
            <p:custDataLst>
              <p:tags r:id="rId7"/>
            </p:custDataLst>
          </p:nvPr>
        </p:nvSpPr>
        <p:spPr>
          <a:xfrm>
            <a:off x="7788275" y="2384425"/>
            <a:ext cx="995680" cy="583565"/>
          </a:xfrm>
          <a:prstGeom prst="rect">
            <a:avLst/>
          </a:prstGeom>
          <a:noFill/>
        </p:spPr>
        <p:txBody>
          <a:bodyPr wrap="none" rtlCol="0">
            <a:spAutoFit/>
          </a:bodyPr>
          <a:lstStyle/>
          <a:p>
            <a:pPr algn="l"/>
            <a:r>
              <a:rPr lang="zh-CN" altLang="en-US" sz="3200">
                <a:gradFill>
                  <a:gsLst>
                    <a:gs pos="0">
                      <a:srgbClr val="7B32B2"/>
                    </a:gs>
                    <a:gs pos="100000">
                      <a:srgbClr val="401A5D"/>
                    </a:gs>
                  </a:gsLst>
                  <a:lin scaled="0"/>
                </a:gradFill>
                <a:latin typeface="隶书" panose="02010509060101010101" pitchFamily="1" charset="-122"/>
                <a:ea typeface="隶书" panose="02010509060101010101" pitchFamily="1" charset="-122"/>
                <a:cs typeface="隶书" panose="02010509060101010101" pitchFamily="1" charset="-122"/>
                <a:sym typeface="+mn-ea"/>
              </a:rPr>
              <a:t>大喜</a:t>
            </a:r>
          </a:p>
        </p:txBody>
      </p:sp>
      <p:sp>
        <p:nvSpPr>
          <p:cNvPr id="8" name="文本框 7"/>
          <p:cNvSpPr txBox="1"/>
          <p:nvPr>
            <p:custDataLst>
              <p:tags r:id="rId8"/>
            </p:custDataLst>
          </p:nvPr>
        </p:nvSpPr>
        <p:spPr>
          <a:xfrm>
            <a:off x="1557655" y="3837940"/>
            <a:ext cx="995680" cy="583565"/>
          </a:xfrm>
          <a:prstGeom prst="rect">
            <a:avLst/>
          </a:prstGeom>
          <a:noFill/>
        </p:spPr>
        <p:txBody>
          <a:bodyPr wrap="none" rtlCol="0">
            <a:spAutoFit/>
          </a:bodyPr>
          <a:lstStyle/>
          <a:p>
            <a:pPr algn="l"/>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惭怍</a:t>
            </a:r>
          </a:p>
        </p:txBody>
      </p:sp>
      <p:sp>
        <p:nvSpPr>
          <p:cNvPr id="9" name="文本框 8"/>
          <p:cNvSpPr txBox="1"/>
          <p:nvPr>
            <p:custDataLst>
              <p:tags r:id="rId9"/>
            </p:custDataLst>
          </p:nvPr>
        </p:nvSpPr>
        <p:spPr>
          <a:xfrm>
            <a:off x="3583305" y="3837940"/>
            <a:ext cx="995680" cy="583565"/>
          </a:xfrm>
          <a:prstGeom prst="rect">
            <a:avLst/>
          </a:prstGeom>
          <a:noFill/>
        </p:spPr>
        <p:txBody>
          <a:bodyPr wrap="none" rtlCol="0">
            <a:spAutoFit/>
          </a:bodyPr>
          <a:lstStyle/>
          <a:p>
            <a:pPr algn="l"/>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大喜</a:t>
            </a:r>
          </a:p>
        </p:txBody>
      </p:sp>
      <p:sp>
        <p:nvSpPr>
          <p:cNvPr id="10" name="文本框 9"/>
          <p:cNvSpPr txBox="1"/>
          <p:nvPr>
            <p:custDataLst>
              <p:tags r:id="rId10"/>
            </p:custDataLst>
          </p:nvPr>
        </p:nvSpPr>
        <p:spPr>
          <a:xfrm>
            <a:off x="5800725" y="3837940"/>
            <a:ext cx="589280" cy="583565"/>
          </a:xfrm>
          <a:prstGeom prst="rect">
            <a:avLst/>
          </a:prstGeom>
          <a:noFill/>
        </p:spPr>
        <p:txBody>
          <a:bodyPr wrap="none" rtlCol="0">
            <a:spAutoFit/>
          </a:bodyPr>
          <a:lstStyle/>
          <a:p>
            <a:pPr algn="l"/>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骇</a:t>
            </a:r>
          </a:p>
        </p:txBody>
      </p:sp>
      <p:sp>
        <p:nvSpPr>
          <p:cNvPr id="11" name="文本框 10"/>
          <p:cNvSpPr txBox="1"/>
          <p:nvPr>
            <p:custDataLst>
              <p:tags r:id="rId11"/>
            </p:custDataLst>
          </p:nvPr>
        </p:nvSpPr>
        <p:spPr>
          <a:xfrm>
            <a:off x="7788275" y="3837940"/>
            <a:ext cx="995680" cy="583565"/>
          </a:xfrm>
          <a:prstGeom prst="rect">
            <a:avLst/>
          </a:prstGeom>
          <a:noFill/>
        </p:spPr>
        <p:txBody>
          <a:bodyPr wrap="none" rtlCol="0">
            <a:spAutoFit/>
          </a:bodyPr>
          <a:lstStyle/>
          <a:p>
            <a:pPr algn="l"/>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惊喜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cBhvr>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cBhvr>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cBhvr>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to="" calcmode="lin" valueType="num">
                                      <p:cBhvr>
                                        <p:cTn id="52" dur="1" fill="hold"/>
                                        <p:tgtEl>
                                          <p:spTgt spid="3">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583565"/>
          </a:xfrm>
          <a:prstGeom prst="rect">
            <a:avLst/>
          </a:prstGeom>
          <a:noFill/>
        </p:spPr>
        <p:txBody>
          <a:bodyPr wrap="square" rtlCol="0" anchor="t">
            <a:spAutoFit/>
          </a:bodyPr>
          <a:lstStyle/>
          <a:p>
            <a:pPr indent="720090" fontAlgn="auto"/>
            <a:r>
              <a:rPr lang="en-US" sz="3200">
                <a:latin typeface="隶书" panose="02010509060101010101" pitchFamily="1" charset="-122"/>
                <a:ea typeface="隶书" panose="02010509060101010101" pitchFamily="1" charset="-122"/>
                <a:cs typeface="隶书" panose="02010509060101010101" pitchFamily="1" charset="-122"/>
              </a:rPr>
              <a:t>10</a:t>
            </a:r>
            <a:r>
              <a:rPr lang="zh-CN" altLang="en-US" sz="3200">
                <a:latin typeface="隶书" panose="02010509060101010101" pitchFamily="1" charset="-122"/>
                <a:ea typeface="隶书" panose="02010509060101010101" pitchFamily="1" charset="-122"/>
                <a:cs typeface="隶书" panose="02010509060101010101" pitchFamily="1" charset="-122"/>
                <a:sym typeface="+mn-ea"/>
              </a:rPr>
              <a:t>.</a:t>
            </a:r>
            <a:r>
              <a:rPr lang="zh-CN" altLang="en-US" sz="3200">
                <a:latin typeface="隶书" panose="02010509060101010101" pitchFamily="1" charset="-122"/>
                <a:ea typeface="隶书" panose="02010509060101010101" pitchFamily="1" charset="-122"/>
                <a:cs typeface="隶书" panose="02010509060101010101" pitchFamily="1" charset="-122"/>
              </a:rPr>
              <a:t>最后一段，作者是怎么评论这件事的？</a:t>
            </a:r>
          </a:p>
        </p:txBody>
      </p:sp>
      <p:sp>
        <p:nvSpPr>
          <p:cNvPr id="3" name="文本框 2"/>
          <p:cNvSpPr txBox="1"/>
          <p:nvPr>
            <p:custDataLst>
              <p:tags r:id="rId3"/>
            </p:custDataLst>
          </p:nvPr>
        </p:nvSpPr>
        <p:spPr>
          <a:xfrm>
            <a:off x="565150" y="1340485"/>
            <a:ext cx="10751820" cy="4030980"/>
          </a:xfrm>
          <a:prstGeom prst="rect">
            <a:avLst/>
          </a:prstGeom>
          <a:noFill/>
        </p:spPr>
        <p:txBody>
          <a:bodyPr wrap="square" rtlCol="0">
            <a:spAutoFit/>
          </a:bodyPr>
          <a:lstStyle/>
          <a:p>
            <a:pPr indent="720090" algn="l" fontAlgn="auto"/>
            <a:r>
              <a:rPr lang="en-US" altLang="zh-CN"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A</a:t>
            </a:r>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指出“天子一跬步，皆关民命不可忽也”，从官贪吏虐追溯到天子宫廷，寄托了讽喻之意。</a:t>
            </a:r>
            <a:endPar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endParaRPr>
          </a:p>
          <a:p>
            <a:pPr indent="720090" algn="l" fontAlgn="auto"/>
            <a:r>
              <a:rPr lang="en-US" altLang="zh-CN"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B</a:t>
            </a:r>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针对抚臣、令尹蒙受促织“恩荫”，证实“一人飞升，仙及鸡犬”的说法，形象而深刻地表明封建官僚的升迁发迹是建立在百姓苦难之上的，抒发了作者对现实的愤懑不平之感。</a:t>
            </a:r>
          </a:p>
          <a:p>
            <a:pPr indent="720090" algn="l" fontAlgn="auto"/>
            <a:r>
              <a:rPr lang="en-US" altLang="zh-CN"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C</a:t>
            </a:r>
            <a:r>
              <a:rPr lang="zh-CN" altLang="en-US" sz="3200">
                <a:solidFill>
                  <a:srgbClr val="5307B2"/>
                </a:solidFill>
                <a:latin typeface="隶书" panose="02010509060101010101" pitchFamily="1" charset="-122"/>
                <a:ea typeface="隶书" panose="02010509060101010101" pitchFamily="1" charset="-122"/>
                <a:cs typeface="隶书" panose="02010509060101010101" pitchFamily="1" charset="-122"/>
                <a:sym typeface="+mn-ea"/>
              </a:rPr>
              <a:t>成名的一贫一富说明是“天将以酬长厚者”，也反映了“善恶有报”的宿命论思想。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583565"/>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11</a:t>
            </a:r>
            <a:r>
              <a:rPr lang="zh-CN" altLang="en-US" sz="3200">
                <a:latin typeface="隶书" panose="02010509060101010101" pitchFamily="1" charset="-122"/>
                <a:ea typeface="隶书" panose="02010509060101010101" pitchFamily="1" charset="-122"/>
                <a:cs typeface="隶书" panose="02010509060101010101" pitchFamily="1" charset="-122"/>
              </a:rPr>
              <a:t>.那作者是不是直接抨击他处于清朝的统治阶级呢?</a:t>
            </a:r>
          </a:p>
        </p:txBody>
      </p:sp>
      <p:sp>
        <p:nvSpPr>
          <p:cNvPr id="3" name="文本框 2"/>
          <p:cNvSpPr txBox="1"/>
          <p:nvPr>
            <p:custDataLst>
              <p:tags r:id="rId3"/>
            </p:custDataLst>
          </p:nvPr>
        </p:nvSpPr>
        <p:spPr>
          <a:xfrm>
            <a:off x="565150" y="1368425"/>
            <a:ext cx="10751820" cy="5015865"/>
          </a:xfrm>
          <a:prstGeom prst="rect">
            <a:avLst/>
          </a:prstGeom>
          <a:noFill/>
        </p:spPr>
        <p:txBody>
          <a:bodyPr wrap="square" rtlCol="0">
            <a:spAutoFit/>
          </a:bodyPr>
          <a:lstStyle/>
          <a:p>
            <a:pPr indent="720090" algn="l" fontAlgn="auto"/>
            <a:r>
              <a:rPr lang="zh-CN" altLang="en-US" sz="3200" dirty="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作品所揭露的是作者所处的黑暗现实，但作者不是直接抨击，采取了曲笔，从一开篇就指明“宣德间”即故事发生的年代为明代宣德年间，而作者蒲松龄是清代的小说家，作者借讲前朝故事来揭露自己所处清朝“盛世”黑暗现实。康熙年间正是清代的“盛世”，康熙本人正被目为“英主”。可当时的统治集团和康熙本人同样追求“声色犬马”，酷爱“斗鸡戏虫”、至今传下来的斗蟋蟀盆，以康，乾年间制作最精，康熙时更有以制盆扬名于世的。可见作者的创作意图。这样既可以放开去写，又可以避开“文网”的迫害，这也是“借古讽今”的一种笔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2" name="文本框 1"/>
          <p:cNvSpPr txBox="1"/>
          <p:nvPr>
            <p:custDataLst>
              <p:tags r:id="rId2"/>
            </p:custDataLst>
          </p:nvPr>
        </p:nvSpPr>
        <p:spPr>
          <a:xfrm>
            <a:off x="565150" y="339725"/>
            <a:ext cx="11061065" cy="583565"/>
          </a:xfrm>
          <a:prstGeom prst="rect">
            <a:avLst/>
          </a:prstGeom>
          <a:noFill/>
        </p:spPr>
        <p:txBody>
          <a:bodyPr wrap="square" rtlCol="0" anchor="t">
            <a:spAutoFit/>
          </a:bodyPr>
          <a:lstStyle/>
          <a:p>
            <a:pPr indent="720090" fontAlgn="auto"/>
            <a:r>
              <a:rPr lang="en-US" altLang="zh-CN" sz="3200">
                <a:latin typeface="隶书" panose="02010509060101010101" pitchFamily="1" charset="-122"/>
                <a:ea typeface="隶书" panose="02010509060101010101" pitchFamily="1" charset="-122"/>
                <a:cs typeface="隶书" panose="02010509060101010101" pitchFamily="1" charset="-122"/>
              </a:rPr>
              <a:t>11</a:t>
            </a:r>
            <a:r>
              <a:rPr lang="zh-CN" altLang="en-US" sz="3200">
                <a:latin typeface="隶书" panose="02010509060101010101" pitchFamily="1" charset="-122"/>
                <a:ea typeface="隶书" panose="02010509060101010101" pitchFamily="1" charset="-122"/>
                <a:cs typeface="隶书" panose="02010509060101010101" pitchFamily="1" charset="-122"/>
              </a:rPr>
              <a:t>.那作者是不是直接抨击他处于清朝的统治阶级呢?</a:t>
            </a:r>
          </a:p>
        </p:txBody>
      </p:sp>
      <p:sp>
        <p:nvSpPr>
          <p:cNvPr id="3" name="文本框 2"/>
          <p:cNvSpPr txBox="1"/>
          <p:nvPr>
            <p:custDataLst>
              <p:tags r:id="rId3"/>
            </p:custDataLst>
          </p:nvPr>
        </p:nvSpPr>
        <p:spPr>
          <a:xfrm>
            <a:off x="565150" y="1368425"/>
            <a:ext cx="10751820" cy="5015865"/>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作品所揭露的是作者所处的黑暗现实，但作者不是直接抨击，采取了曲笔，从一开篇就指明“宣德间”即故事发生的年代为明代宣德年间，而作者蒲松龄是清代的小说家，作者借讲前朝故事来揭露自己所处清朝“盛世”黑暗现实。康熙年间正是清代的“盛世”，康熙本人正被目为“英主”。可当时的统治集团和康熙本人同样追求“声色狗马”，酷爱“斗鸡戏虫”、至今传下来的斗蟋蟀盆，以康，乾年间制作最精，康熙时更有以制盆扬名于世的。可见作者的创作意图。这样既可以放开去写，又可以避开“文网”的迫害，这也是“借古讽今”的一种笔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3" name="文本框 2"/>
          <p:cNvSpPr txBox="1"/>
          <p:nvPr>
            <p:custDataLst>
              <p:tags r:id="rId2"/>
            </p:custDataLst>
          </p:nvPr>
        </p:nvSpPr>
        <p:spPr>
          <a:xfrm>
            <a:off x="565150" y="2059940"/>
            <a:ext cx="10751820" cy="2553335"/>
          </a:xfrm>
          <a:prstGeom prst="rect">
            <a:avLst/>
          </a:prstGeom>
          <a:noFill/>
        </p:spPr>
        <p:txBody>
          <a:bodyPr wrap="square" rtlCol="0">
            <a:spAutoFit/>
          </a:bodyPr>
          <a:lstStyle/>
          <a:p>
            <a:pPr indent="720090" algn="l" fontAlgn="auto"/>
            <a:r>
              <a:rPr lang="zh-CN" altLang="en-US" sz="3200">
                <a:gradFill>
                  <a:gsLst>
                    <a:gs pos="0">
                      <a:srgbClr val="FE4444"/>
                    </a:gs>
                    <a:gs pos="100000">
                      <a:srgbClr val="832B2B"/>
                    </a:gs>
                  </a:gsLst>
                  <a:lin scaled="0"/>
                </a:gradFill>
                <a:latin typeface="隶书" panose="02010509060101010101" pitchFamily="1" charset="-122"/>
                <a:ea typeface="隶书" panose="02010509060101010101" pitchFamily="1" charset="-122"/>
                <a:cs typeface="隶书" panose="02010509060101010101" pitchFamily="1" charset="-122"/>
                <a:sym typeface="+mn-ea"/>
              </a:rPr>
              <a:t>《促织》是《聊斋志异》中一篇具有深刻社会意义的小说。它通过描写主人公成名因被迫缴纳促织而备受摧残、几乎家破人亡的命运，反映了皇帝荒淫无道，巡抚县令胥吏横征暴敛的罪恶现实，寄托了对受尽欺凌和迫害的下层群众的深切同情。</a:t>
            </a:r>
          </a:p>
        </p:txBody>
      </p:sp>
      <p:sp>
        <p:nvSpPr>
          <p:cNvPr id="4" name="文本框 3"/>
          <p:cNvSpPr txBox="1"/>
          <p:nvPr>
            <p:custDataLst>
              <p:tags r:id="rId3"/>
            </p:custDataLst>
          </p:nvPr>
        </p:nvSpPr>
        <p:spPr>
          <a:xfrm>
            <a:off x="695960" y="339725"/>
            <a:ext cx="2926080" cy="1198880"/>
          </a:xfrm>
          <a:prstGeom prst="rect">
            <a:avLst/>
          </a:prstGeom>
          <a:noFill/>
        </p:spPr>
        <p:txBody>
          <a:bodyPr wrap="none" rtlCol="0">
            <a:spAutoFit/>
          </a:bodyPr>
          <a:lstStyle/>
          <a:p>
            <a:pPr algn="l"/>
            <a:r>
              <a:rPr lang="zh-CN" sz="7200">
                <a:latin typeface="隶书" panose="02010509060101010101" pitchFamily="1" charset="-122"/>
                <a:ea typeface="隶书" panose="02010509060101010101" pitchFamily="1" charset="-122"/>
                <a:cs typeface="隶书" panose="02010509060101010101" pitchFamily="1" charset="-122"/>
                <a:sym typeface="+mn-ea"/>
              </a:rPr>
              <a:t>总结：</a:t>
            </a:r>
            <a:endParaRPr lang="zh-CN" altLang="en-US" sz="7200">
              <a:latin typeface="隶书" panose="02010509060101010101" pitchFamily="1" charset="-122"/>
              <a:ea typeface="隶书" panose="02010509060101010101" pitchFamily="1" charset="-122"/>
              <a:cs typeface="隶书" panose="02010509060101010101" pitchFamily="1" charset="-122"/>
            </a:endParaRPr>
          </a:p>
        </p:txBody>
      </p:sp>
      <p:pic>
        <p:nvPicPr>
          <p:cNvPr id="5" name="New picture"/>
          <p:cNvPicPr/>
          <p:nvPr>
            <p:custDataLst>
              <p:tags r:id="rId4"/>
            </p:custDataLst>
          </p:nvPr>
        </p:nvPicPr>
        <p:blipFill>
          <a:blip r:embed="rId7"/>
          <a:stretch>
            <a:fillRect/>
          </a:stretch>
        </p:blipFill>
        <p:spPr>
          <a:xfrm>
            <a:off x="11277600" y="12217400"/>
            <a:ext cx="3175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5122" name="标题 5121"/>
          <p:cNvSpPr>
            <a:spLocks noGrp="1"/>
          </p:cNvSpPr>
          <p:nvPr>
            <p:ph type="title"/>
            <p:custDataLst>
              <p:tags r:id="rId2"/>
            </p:custDataLst>
          </p:nvPr>
        </p:nvSpPr>
        <p:spPr>
          <a:xfrm>
            <a:off x="1374458" y="623253"/>
            <a:ext cx="7772400" cy="512762"/>
          </a:xfrm>
        </p:spPr>
        <p:txBody>
          <a:bodyPr vert="horz" wrap="square" lIns="91440" tIns="45720" rIns="91440" bIns="45720" anchor="ctr" anchorCtr="0">
            <a:normAutofit fontScale="90000"/>
          </a:bodyPr>
          <a:lstStyle/>
          <a:p>
            <a:pPr algn="l" eaLnBrk="1" hangingPunct="1"/>
            <a:r>
              <a:rPr lang="zh-CN" altLang="en-US" sz="3200" b="1">
                <a:solidFill>
                  <a:srgbClr val="990099"/>
                </a:solidFill>
                <a:ea typeface="华文新魏" pitchFamily="2" charset="-122"/>
              </a:rPr>
              <a:t>作者简介：</a:t>
            </a:r>
          </a:p>
        </p:txBody>
      </p:sp>
      <p:sp>
        <p:nvSpPr>
          <p:cNvPr id="5123" name="文本占位符 5122"/>
          <p:cNvSpPr>
            <a:spLocks noGrp="1"/>
          </p:cNvSpPr>
          <p:nvPr>
            <p:ph type="body" idx="4294967295"/>
            <p:custDataLst>
              <p:tags r:id="rId3"/>
            </p:custDataLst>
          </p:nvPr>
        </p:nvSpPr>
        <p:spPr>
          <a:xfrm>
            <a:off x="784225" y="1229995"/>
            <a:ext cx="10375900" cy="5628005"/>
          </a:xfrm>
        </p:spPr>
        <p:txBody>
          <a:bodyPr vert="horz" wrap="square" lIns="91440" tIns="45720" rIns="91440" bIns="45720" anchor="t" anchorCtr="0"/>
          <a:lstStyle/>
          <a:p>
            <a:pPr eaLnBrk="1" hangingPunct="1">
              <a:lnSpc>
                <a:spcPts val="3500"/>
              </a:lnSpc>
              <a:buNone/>
            </a:pPr>
            <a:r>
              <a:rPr lang="zh-CN" altLang="en-US" sz="2000" dirty="0"/>
              <a:t>            </a:t>
            </a:r>
            <a:r>
              <a:rPr lang="en-US" altLang="zh-CN" sz="2000" dirty="0"/>
              <a:t>  </a:t>
            </a:r>
            <a:r>
              <a:rPr lang="zh-CN" altLang="en-US" sz="2000" dirty="0"/>
              <a:t> </a:t>
            </a:r>
            <a:r>
              <a:rPr lang="zh-CN" altLang="en-US" sz="2400" b="1" dirty="0">
                <a:latin typeface="楷体" panose="02010609060101010101" charset="-122"/>
                <a:ea typeface="楷体" panose="02010609060101010101" charset="-122"/>
                <a:cs typeface="楷体" panose="02010609060101010101" charset="-122"/>
              </a:rPr>
              <a:t>蒲松龄出身在一个没落的地主家庭。蒲家号称“累代书香”，祖上虽然没有出过显赫人物，在当地却是大族，但在明末清初的动乱中衰微下来。蒲松龄的父亲原是读书人，由于家境困难，不得不弃儒经商。</a:t>
            </a:r>
          </a:p>
          <a:p>
            <a:pPr eaLnBrk="1" hangingPunct="1">
              <a:lnSpc>
                <a:spcPts val="3500"/>
              </a:lnSpc>
              <a:buNone/>
            </a:pPr>
            <a:r>
              <a:rPr lang="zh-CN" altLang="en-US" sz="2400" b="1" dirty="0">
                <a:latin typeface="楷体" panose="02010609060101010101" charset="-122"/>
                <a:ea typeface="楷体" panose="02010609060101010101" charset="-122"/>
                <a:cs typeface="楷体" panose="02010609060101010101" charset="-122"/>
              </a:rPr>
              <a:t>      蒲松龄童年时跟着父亲读书，由于勤奋和颖慧而深得父亲钟爱。他19岁初应童子试，以县、府、道三个第一名补博士弟子员，颇受当时主持山东学政的著名诗人旋闰章的赏识，赞他“观书如月，运笔成风”，一时文名颇高。但自19岁“弁（</a:t>
            </a:r>
            <a:r>
              <a:rPr lang="en-US" altLang="zh-CN" sz="2400" b="1" dirty="0" err="1">
                <a:latin typeface="楷体" panose="02010609060101010101" charset="-122"/>
                <a:ea typeface="楷体" panose="02010609060101010101" charset="-122"/>
                <a:cs typeface="楷体" panose="02010609060101010101" charset="-122"/>
              </a:rPr>
              <a:t>biàn</a:t>
            </a:r>
            <a:r>
              <a:rPr lang="zh-CN" altLang="en-US" sz="2400" b="1" dirty="0">
                <a:latin typeface="楷体" panose="02010609060101010101" charset="-122"/>
                <a:ea typeface="楷体" panose="02010609060101010101" charset="-122"/>
                <a:cs typeface="楷体" panose="02010609060101010101" charset="-122"/>
              </a:rPr>
              <a:t>）冕童科”之后，屡试不第，直到71岁高龄，才援例成为贡生。康熙五十四年农历正月二十二日，依窗危坐逝世。</a:t>
            </a:r>
          </a:p>
          <a:p>
            <a:pPr eaLnBrk="1" hangingPunct="1">
              <a:lnSpc>
                <a:spcPts val="3500"/>
              </a:lnSpc>
              <a:buNone/>
            </a:pPr>
            <a:r>
              <a:rPr lang="zh-CN" altLang="en-US" sz="2400" b="1" dirty="0">
                <a:latin typeface="楷体" panose="02010609060101010101" charset="-122"/>
                <a:ea typeface="楷体" panose="02010609060101010101" charset="-122"/>
                <a:cs typeface="楷体" panose="02010609060101010101" charset="-122"/>
              </a:rPr>
              <a:t>      蒲松龄的创作，除《聊斋志异》《聊斋文集》《聊斋诗集》外，还有关于农业、医药的通俗读物《农桑经》《药书》等。</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3"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44034" name="内容占位符 44033"/>
          <p:cNvSpPr>
            <a:spLocks noGrp="1"/>
          </p:cNvSpPr>
          <p:nvPr>
            <p:ph idx="1"/>
            <p:custDataLst>
              <p:tags r:id="rId2"/>
            </p:custDataLst>
          </p:nvPr>
        </p:nvSpPr>
        <p:spPr>
          <a:xfrm>
            <a:off x="2181225" y="1449388"/>
            <a:ext cx="8161338" cy="4953000"/>
          </a:xfrm>
        </p:spPr>
        <p:txBody>
          <a:bodyPr vert="horz" wrap="square" lIns="91440" tIns="45720" rIns="91440" bIns="45720" anchor="t" anchorCtr="0"/>
          <a:lstStyle/>
          <a:p>
            <a:pPr eaLnBrk="1" hangingPunct="1">
              <a:buNone/>
            </a:pPr>
            <a:r>
              <a:rPr lang="en-US" altLang="zh-CN" sz="2800" b="1">
                <a:solidFill>
                  <a:srgbClr val="000099"/>
                </a:solidFill>
                <a:latin typeface="楷体_GB2312" pitchFamily="1" charset="-122"/>
                <a:ea typeface="楷体_GB2312" pitchFamily="1" charset="-122"/>
              </a:rPr>
              <a:t>①</a:t>
            </a:r>
            <a:r>
              <a:rPr lang="zh-CN" altLang="en-US" sz="2800" b="1">
                <a:solidFill>
                  <a:srgbClr val="000099"/>
                </a:solidFill>
                <a:latin typeface="楷体_GB2312" pitchFamily="1" charset="-122"/>
                <a:ea typeface="楷体_GB2312" pitchFamily="1" charset="-122"/>
              </a:rPr>
              <a:t>昂其直，居为奇货</a:t>
            </a:r>
            <a:r>
              <a:rPr lang="zh-CN" altLang="en-US" sz="2800" b="1">
                <a:solidFill>
                  <a:srgbClr val="CC0000"/>
                </a:solidFill>
                <a:latin typeface="楷体_GB2312" pitchFamily="1" charset="-122"/>
                <a:ea typeface="楷体_GB2312" pitchFamily="1" charset="-122"/>
              </a:rPr>
              <a:t>（“直”通</a:t>
            </a:r>
            <a:r>
              <a:rPr lang="zh-CN" altLang="en-US" sz="3600">
                <a:ea typeface="华文新魏" pitchFamily="2" charset="-122"/>
              </a:rPr>
              <a:t> </a:t>
            </a:r>
            <a:r>
              <a:rPr lang="zh-CN" altLang="en-US" sz="2800" b="1">
                <a:solidFill>
                  <a:srgbClr val="CC0000"/>
                </a:solidFill>
                <a:latin typeface="楷体_GB2312" pitchFamily="1" charset="-122"/>
                <a:ea typeface="楷体_GB2312" pitchFamily="1" charset="-122"/>
              </a:rPr>
              <a:t>“值”，价格）</a:t>
            </a:r>
          </a:p>
          <a:p>
            <a:pPr eaLnBrk="1" hangingPunct="1">
              <a:buNone/>
            </a:pPr>
            <a:r>
              <a:rPr lang="en-US" altLang="zh-CN" sz="2800" b="1">
                <a:solidFill>
                  <a:srgbClr val="000099"/>
                </a:solidFill>
                <a:latin typeface="楷体_GB2312" pitchFamily="1" charset="-122"/>
                <a:ea typeface="楷体_GB2312" pitchFamily="1" charset="-122"/>
              </a:rPr>
              <a:t>②</a:t>
            </a:r>
            <a:r>
              <a:rPr lang="zh-CN" altLang="en-US" sz="2800" b="1">
                <a:solidFill>
                  <a:srgbClr val="000099"/>
                </a:solidFill>
                <a:latin typeface="楷体_GB2312" pitchFamily="1" charset="-122"/>
                <a:ea typeface="楷体_GB2312" pitchFamily="1" charset="-122"/>
              </a:rPr>
              <a:t>手裁举，则又超忽而跃</a:t>
            </a:r>
            <a:r>
              <a:rPr lang="zh-CN" altLang="en-US" sz="2800" b="1">
                <a:solidFill>
                  <a:srgbClr val="CC0000"/>
                </a:solidFill>
                <a:latin typeface="楷体_GB2312" pitchFamily="1" charset="-122"/>
                <a:ea typeface="楷体_GB2312" pitchFamily="1" charset="-122"/>
              </a:rPr>
              <a:t>（“裁”通“才”，刚）</a:t>
            </a:r>
          </a:p>
          <a:p>
            <a:pPr eaLnBrk="1" hangingPunct="1">
              <a:buNone/>
            </a:pPr>
            <a:r>
              <a:rPr lang="en-US" altLang="zh-CN" sz="2800" b="1">
                <a:solidFill>
                  <a:srgbClr val="000099"/>
                </a:solidFill>
                <a:latin typeface="楷体_GB2312" pitchFamily="1" charset="-122"/>
                <a:ea typeface="楷体_GB2312" pitchFamily="1" charset="-122"/>
              </a:rPr>
              <a:t>③</a:t>
            </a:r>
            <a:r>
              <a:rPr lang="zh-CN" altLang="en-US" sz="2800" b="1">
                <a:solidFill>
                  <a:srgbClr val="000099"/>
                </a:solidFill>
                <a:latin typeface="楷体_GB2312" pitchFamily="1" charset="-122"/>
                <a:ea typeface="楷体_GB2312" pitchFamily="1" charset="-122"/>
              </a:rPr>
              <a:t>翼日进宰</a:t>
            </a:r>
            <a:r>
              <a:rPr lang="zh-CN" altLang="en-US" sz="2800" b="1">
                <a:solidFill>
                  <a:srgbClr val="CC0000"/>
                </a:solidFill>
                <a:latin typeface="楷体_GB2312" pitchFamily="1" charset="-122"/>
                <a:ea typeface="楷体_GB2312" pitchFamily="1" charset="-122"/>
              </a:rPr>
              <a:t>（“翼”通“翌”，次）</a:t>
            </a:r>
          </a:p>
          <a:p>
            <a:pPr eaLnBrk="1" hangingPunct="1">
              <a:buNone/>
            </a:pPr>
            <a:r>
              <a:rPr lang="en-US" altLang="zh-CN" sz="2800" b="1">
                <a:solidFill>
                  <a:srgbClr val="000099"/>
                </a:solidFill>
                <a:latin typeface="楷体_GB2312" pitchFamily="1" charset="-122"/>
                <a:ea typeface="楷体_GB2312" pitchFamily="1" charset="-122"/>
              </a:rPr>
              <a:t>④</a:t>
            </a:r>
            <a:r>
              <a:rPr lang="zh-CN" altLang="en-US" sz="2800" b="1">
                <a:solidFill>
                  <a:srgbClr val="000099"/>
                </a:solidFill>
                <a:latin typeface="楷体_GB2312" pitchFamily="1" charset="-122"/>
                <a:ea typeface="楷体_GB2312" pitchFamily="1" charset="-122"/>
              </a:rPr>
              <a:t>虫跃去尺有咫</a:t>
            </a:r>
            <a:r>
              <a:rPr lang="zh-CN" altLang="en-US" sz="2800" b="1">
                <a:solidFill>
                  <a:srgbClr val="CC0000"/>
                </a:solidFill>
                <a:latin typeface="楷体_GB2312" pitchFamily="1" charset="-122"/>
                <a:ea typeface="楷体_GB2312" pitchFamily="1" charset="-122"/>
              </a:rPr>
              <a:t>（“有”通“又”）</a:t>
            </a:r>
          </a:p>
          <a:p>
            <a:pPr eaLnBrk="1" hangingPunct="1">
              <a:buNone/>
            </a:pPr>
            <a:r>
              <a:rPr lang="en-US" altLang="zh-CN" sz="2800" b="1">
                <a:solidFill>
                  <a:srgbClr val="000099"/>
                </a:solidFill>
                <a:latin typeface="楷体_GB2312" pitchFamily="1" charset="-122"/>
                <a:ea typeface="楷体_GB2312" pitchFamily="1" charset="-122"/>
              </a:rPr>
              <a:t>⑤</a:t>
            </a:r>
            <a:r>
              <a:rPr lang="zh-CN" altLang="en-US" sz="2800" b="1">
                <a:solidFill>
                  <a:srgbClr val="000099"/>
                </a:solidFill>
                <a:latin typeface="楷体_GB2312" pitchFamily="1" charset="-122"/>
                <a:ea typeface="楷体_GB2312" pitchFamily="1" charset="-122"/>
              </a:rPr>
              <a:t>成归，闻妻言，如被冰雪。 </a:t>
            </a:r>
            <a:r>
              <a:rPr lang="zh-CN" altLang="en-US" sz="2800" b="1">
                <a:solidFill>
                  <a:srgbClr val="CC0000"/>
                </a:solidFill>
                <a:latin typeface="楷体_GB2312" pitchFamily="1" charset="-122"/>
                <a:ea typeface="楷体_GB2312" pitchFamily="1" charset="-122"/>
              </a:rPr>
              <a:t>（“被”通“披”）</a:t>
            </a:r>
          </a:p>
          <a:p>
            <a:pPr eaLnBrk="1" hangingPunct="1">
              <a:buNone/>
            </a:pPr>
            <a:r>
              <a:rPr lang="en-US" altLang="zh-CN" sz="2800" b="1">
                <a:solidFill>
                  <a:srgbClr val="000099"/>
                </a:solidFill>
                <a:latin typeface="楷体_GB2312" pitchFamily="1" charset="-122"/>
                <a:ea typeface="楷体_GB2312" pitchFamily="1" charset="-122"/>
              </a:rPr>
              <a:t>⑥ </a:t>
            </a:r>
            <a:r>
              <a:rPr lang="zh-CN" altLang="en-US" sz="2800" b="1">
                <a:solidFill>
                  <a:srgbClr val="000099"/>
                </a:solidFill>
                <a:latin typeface="楷体_GB2312" pitchFamily="1" charset="-122"/>
                <a:ea typeface="楷体_GB2312" pitchFamily="1" charset="-122"/>
              </a:rPr>
              <a:t>而翁归，自与汝复算尔！ </a:t>
            </a:r>
            <a:r>
              <a:rPr lang="zh-CN" altLang="en-US" sz="2800" b="1">
                <a:solidFill>
                  <a:srgbClr val="CC0000"/>
                </a:solidFill>
                <a:latin typeface="楷体_GB2312" pitchFamily="1" charset="-122"/>
                <a:ea typeface="楷体_GB2312" pitchFamily="1" charset="-122"/>
              </a:rPr>
              <a:t>（“而”通“尔”你）</a:t>
            </a:r>
          </a:p>
          <a:p>
            <a:pPr eaLnBrk="1" hangingPunct="1">
              <a:buNone/>
            </a:pPr>
            <a:r>
              <a:rPr lang="zh-CN" altLang="en-US" sz="2800" b="1">
                <a:solidFill>
                  <a:srgbClr val="000099"/>
                </a:solidFill>
                <a:latin typeface="楷体_GB2312" pitchFamily="1" charset="-122"/>
                <a:ea typeface="楷体_GB2312" pitchFamily="1" charset="-122"/>
              </a:rPr>
              <a:t>⑦假此科敛丁口</a:t>
            </a:r>
            <a:r>
              <a:rPr lang="zh-CN" altLang="en-US" sz="2800" b="1">
                <a:solidFill>
                  <a:srgbClr val="CC0000"/>
                </a:solidFill>
                <a:latin typeface="楷体_GB2312" pitchFamily="1" charset="-122"/>
                <a:ea typeface="楷体_GB2312" pitchFamily="1" charset="-122"/>
              </a:rPr>
              <a:t>（“假”通“借” 凭借）</a:t>
            </a:r>
          </a:p>
          <a:p>
            <a:pPr eaLnBrk="1" hangingPunct="1">
              <a:buNone/>
            </a:pPr>
            <a:r>
              <a:rPr lang="zh-CN" altLang="en-US" sz="2800" b="1">
                <a:solidFill>
                  <a:srgbClr val="000099"/>
                </a:solidFill>
                <a:latin typeface="楷体_GB2312" pitchFamily="1" charset="-122"/>
                <a:ea typeface="楷体_GB2312" pitchFamily="1" charset="-122"/>
              </a:rPr>
              <a:t>⑧两股间脓血流离</a:t>
            </a:r>
            <a:r>
              <a:rPr lang="zh-CN" altLang="en-US" sz="2800" b="1">
                <a:solidFill>
                  <a:srgbClr val="CC0000"/>
                </a:solidFill>
                <a:latin typeface="楷体_GB2312" pitchFamily="1" charset="-122"/>
                <a:ea typeface="楷体_GB2312" pitchFamily="1" charset="-122"/>
              </a:rPr>
              <a:t>（“流离”通“淋漓”）</a:t>
            </a:r>
          </a:p>
          <a:p>
            <a:pPr eaLnBrk="1" hangingPunct="1">
              <a:buNone/>
            </a:pPr>
            <a:endParaRPr lang="zh-CN" altLang="en-US" sz="2800" b="1">
              <a:solidFill>
                <a:srgbClr val="CC0000"/>
              </a:solidFill>
              <a:latin typeface="楷体_GB2312" pitchFamily="1" charset="-122"/>
              <a:ea typeface="楷体_GB2312" pitchFamily="1" charset="-122"/>
            </a:endParaRPr>
          </a:p>
        </p:txBody>
      </p:sp>
      <p:sp>
        <p:nvSpPr>
          <p:cNvPr id="32771" name="矩形 44034"/>
          <p:cNvSpPr/>
          <p:nvPr>
            <p:custDataLst>
              <p:tags r:id="rId3"/>
            </p:custDataLst>
          </p:nvPr>
        </p:nvSpPr>
        <p:spPr>
          <a:xfrm>
            <a:off x="3201036" y="457200"/>
            <a:ext cx="2418080" cy="768350"/>
          </a:xfrm>
          <a:prstGeom prst="rect">
            <a:avLst/>
          </a:prstGeom>
          <a:noFill/>
          <a:ln w="9525">
            <a:noFill/>
          </a:ln>
        </p:spPr>
        <p:txBody>
          <a:bodyPr wrap="none">
            <a:spAutoFit/>
          </a:bodyPr>
          <a:lstStyle/>
          <a:p>
            <a:pPr algn="ctr"/>
            <a:r>
              <a:rPr lang="zh-CN" altLang="en-US" sz="4400">
                <a:solidFill>
                  <a:srgbClr val="660066"/>
                </a:solidFill>
                <a:latin typeface="Times New Roman" panose="02020603050405020304" pitchFamily="18" charset="0"/>
                <a:ea typeface="华文新魏" pitchFamily="2" charset="-122"/>
              </a:rPr>
              <a:t>通假字：</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strips(downRight)">
                                      <p:cBhvr>
                                        <p:cTn id="7" dur="500"/>
                                        <p:tgtEl>
                                          <p:spTgt spid="4403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strips(downRight)">
                                      <p:cBhvr>
                                        <p:cTn id="12" dur="500"/>
                                        <p:tgtEl>
                                          <p:spTgt spid="44034">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strips(downRight)">
                                      <p:cBhvr>
                                        <p:cTn id="17" dur="500"/>
                                        <p:tgtEl>
                                          <p:spTgt spid="44034">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strips(downRight)">
                                      <p:cBhvr>
                                        <p:cTn id="22" dur="500"/>
                                        <p:tgtEl>
                                          <p:spTgt spid="44034">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strips(downRight)">
                                      <p:cBhvr>
                                        <p:cTn id="27" dur="500"/>
                                        <p:tgtEl>
                                          <p:spTgt spid="44034">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4034">
                                            <p:txEl>
                                              <p:pRg st="5" end="5"/>
                                            </p:txEl>
                                          </p:spTgt>
                                        </p:tgtEl>
                                        <p:attrNameLst>
                                          <p:attrName>style.visibility</p:attrName>
                                        </p:attrNameLst>
                                      </p:cBhvr>
                                      <p:to>
                                        <p:strVal val="visible"/>
                                      </p:to>
                                    </p:set>
                                    <p:animEffect transition="in" filter="strips(downRight)">
                                      <p:cBhvr>
                                        <p:cTn id="32" dur="500"/>
                                        <p:tgtEl>
                                          <p:spTgt spid="44034">
                                            <p:txEl>
                                              <p:pRg st="5" end="5"/>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4034">
                                            <p:txEl>
                                              <p:pRg st="6" end="6"/>
                                            </p:txEl>
                                          </p:spTgt>
                                        </p:tgtEl>
                                        <p:attrNameLst>
                                          <p:attrName>style.visibility</p:attrName>
                                        </p:attrNameLst>
                                      </p:cBhvr>
                                      <p:to>
                                        <p:strVal val="visible"/>
                                      </p:to>
                                    </p:set>
                                    <p:animEffect transition="in" filter="strips(downRight)">
                                      <p:cBhvr>
                                        <p:cTn id="37" dur="500"/>
                                        <p:tgtEl>
                                          <p:spTgt spid="44034">
                                            <p:txEl>
                                              <p:pRg st="6" end="6"/>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4034">
                                            <p:txEl>
                                              <p:pRg st="7" end="7"/>
                                            </p:txEl>
                                          </p:spTgt>
                                        </p:tgtEl>
                                        <p:attrNameLst>
                                          <p:attrName>style.visibility</p:attrName>
                                        </p:attrNameLst>
                                      </p:cBhvr>
                                      <p:to>
                                        <p:strVal val="visible"/>
                                      </p:to>
                                    </p:set>
                                    <p:animEffect transition="in" filter="strips(downRight)">
                                      <p:cBhvr>
                                        <p:cTn id="42" dur="500"/>
                                        <p:tgtEl>
                                          <p:spTgt spid="440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45058" name="内容占位符 45057"/>
          <p:cNvSpPr>
            <a:spLocks noGrp="1"/>
          </p:cNvSpPr>
          <p:nvPr>
            <p:ph idx="1"/>
            <p:custDataLst>
              <p:tags r:id="rId2"/>
            </p:custDataLst>
          </p:nvPr>
        </p:nvSpPr>
        <p:spPr>
          <a:xfrm>
            <a:off x="2133600" y="1219200"/>
            <a:ext cx="7772400" cy="5334000"/>
          </a:xfrm>
        </p:spPr>
        <p:txBody>
          <a:bodyPr vert="horz" wrap="square" lIns="91440" tIns="45720" rIns="91440" bIns="45720" anchor="t" anchorCtr="0"/>
          <a:lstStyle/>
          <a:p>
            <a:pPr eaLnBrk="1" hangingPunct="1">
              <a:buNone/>
            </a:pPr>
            <a:r>
              <a:rPr lang="en-US" altLang="zh-CN" b="1">
                <a:solidFill>
                  <a:srgbClr val="000099"/>
                </a:solidFill>
                <a:latin typeface="楷体" panose="02010609060101010101" charset="-122"/>
                <a:ea typeface="楷体" panose="02010609060101010101" charset="-122"/>
              </a:rPr>
              <a:t>(1)</a:t>
            </a:r>
            <a:r>
              <a:rPr lang="zh-CN" altLang="en-US" b="1">
                <a:solidFill>
                  <a:srgbClr val="000099"/>
                </a:solidFill>
                <a:latin typeface="楷体" panose="02010609060101010101" charset="-122"/>
                <a:ea typeface="楷体" panose="02010609060101010101" charset="-122"/>
              </a:rPr>
              <a:t>儿</a:t>
            </a:r>
            <a:r>
              <a:rPr lang="zh-CN" altLang="en-US" b="1" u="sng">
                <a:solidFill>
                  <a:srgbClr val="000099"/>
                </a:solidFill>
                <a:latin typeface="楷体" panose="02010609060101010101" charset="-122"/>
                <a:ea typeface="楷体" panose="02010609060101010101" charset="-122"/>
              </a:rPr>
              <a:t>涕</a:t>
            </a:r>
            <a:r>
              <a:rPr lang="zh-CN" altLang="en-US" b="1">
                <a:solidFill>
                  <a:srgbClr val="000099"/>
                </a:solidFill>
                <a:latin typeface="楷体" panose="02010609060101010101" charset="-122"/>
                <a:ea typeface="楷体" panose="02010609060101010101" charset="-122"/>
              </a:rPr>
              <a:t>而去</a:t>
            </a:r>
            <a:r>
              <a:rPr lang="zh-CN" altLang="en-US" b="1">
                <a:solidFill>
                  <a:srgbClr val="CC0000"/>
                </a:solidFill>
                <a:latin typeface="楷体" panose="02010609060101010101" charset="-122"/>
                <a:ea typeface="楷体" panose="02010609060101010101" charset="-122"/>
              </a:rPr>
              <a:t>（名词活用作动词，流泪。）</a:t>
            </a:r>
          </a:p>
          <a:p>
            <a:pPr eaLnBrk="1" hangingPunct="1">
              <a:buNone/>
            </a:pPr>
            <a:r>
              <a:rPr lang="en-US" altLang="zh-CN" b="1">
                <a:solidFill>
                  <a:srgbClr val="000099"/>
                </a:solidFill>
                <a:latin typeface="楷体" panose="02010609060101010101" charset="-122"/>
                <a:ea typeface="楷体" panose="02010609060101010101" charset="-122"/>
              </a:rPr>
              <a:t>(2)</a:t>
            </a:r>
            <a:r>
              <a:rPr lang="zh-CN" altLang="en-US" b="1">
                <a:solidFill>
                  <a:srgbClr val="000099"/>
                </a:solidFill>
                <a:latin typeface="楷体" panose="02010609060101010101" charset="-122"/>
                <a:ea typeface="楷体" panose="02010609060101010101" charset="-122"/>
              </a:rPr>
              <a:t>一人飞升，</a:t>
            </a:r>
            <a:r>
              <a:rPr lang="zh-CN" altLang="en-US" b="1" u="sng">
                <a:solidFill>
                  <a:srgbClr val="000099"/>
                </a:solidFill>
                <a:latin typeface="楷体" panose="02010609060101010101" charset="-122"/>
                <a:ea typeface="楷体" panose="02010609060101010101" charset="-122"/>
              </a:rPr>
              <a:t>仙</a:t>
            </a:r>
            <a:r>
              <a:rPr lang="zh-CN" altLang="en-US" b="1">
                <a:solidFill>
                  <a:srgbClr val="000099"/>
                </a:solidFill>
                <a:latin typeface="楷体" panose="02010609060101010101" charset="-122"/>
                <a:ea typeface="楷体" panose="02010609060101010101" charset="-122"/>
              </a:rPr>
              <a:t>及鸡犬</a:t>
            </a:r>
            <a:r>
              <a:rPr lang="zh-CN" altLang="en-US" b="1">
                <a:solidFill>
                  <a:srgbClr val="CC0000"/>
                </a:solidFill>
                <a:latin typeface="楷体" panose="02010609060101010101" charset="-122"/>
                <a:ea typeface="楷体" panose="02010609060101010101" charset="-122"/>
              </a:rPr>
              <a:t>（名词活用作动词，成仙。）</a:t>
            </a:r>
          </a:p>
          <a:p>
            <a:pPr eaLnBrk="1" hangingPunct="1">
              <a:buNone/>
            </a:pPr>
            <a:r>
              <a:rPr lang="en-US" altLang="zh-CN" b="1">
                <a:solidFill>
                  <a:srgbClr val="000099"/>
                </a:solidFill>
                <a:latin typeface="楷体" panose="02010609060101010101" charset="-122"/>
                <a:ea typeface="楷体" panose="02010609060101010101" charset="-122"/>
              </a:rPr>
              <a:t>(3)</a:t>
            </a:r>
            <a:r>
              <a:rPr lang="zh-CN" altLang="en-US" b="1">
                <a:solidFill>
                  <a:srgbClr val="000099"/>
                </a:solidFill>
                <a:latin typeface="楷体" panose="02010609060101010101" charset="-122"/>
                <a:ea typeface="楷体" panose="02010609060101010101" charset="-122"/>
              </a:rPr>
              <a:t>宰严限追比，旬余，</a:t>
            </a:r>
            <a:r>
              <a:rPr lang="zh-CN" altLang="en-US" b="1" u="sng">
                <a:solidFill>
                  <a:srgbClr val="000099"/>
                </a:solidFill>
                <a:latin typeface="楷体" panose="02010609060101010101" charset="-122"/>
                <a:ea typeface="楷体" panose="02010609060101010101" charset="-122"/>
              </a:rPr>
              <a:t>杖</a:t>
            </a:r>
            <a:r>
              <a:rPr lang="zh-CN" altLang="en-US" b="1">
                <a:solidFill>
                  <a:srgbClr val="000099"/>
                </a:solidFill>
                <a:latin typeface="楷体" panose="02010609060101010101" charset="-122"/>
                <a:ea typeface="楷体" panose="02010609060101010101" charset="-122"/>
              </a:rPr>
              <a:t>至百</a:t>
            </a:r>
            <a:r>
              <a:rPr lang="zh-CN" altLang="en-US" b="1">
                <a:solidFill>
                  <a:srgbClr val="CC0000"/>
                </a:solidFill>
                <a:latin typeface="楷体" panose="02010609060101010101" charset="-122"/>
                <a:ea typeface="楷体" panose="02010609060101010101" charset="-122"/>
              </a:rPr>
              <a:t>（名词活用作动词，挨棍棒。）</a:t>
            </a:r>
          </a:p>
          <a:p>
            <a:pPr eaLnBrk="1" hangingPunct="1">
              <a:buNone/>
            </a:pPr>
            <a:r>
              <a:rPr lang="en-US" altLang="zh-CN" b="1">
                <a:solidFill>
                  <a:srgbClr val="000099"/>
                </a:solidFill>
                <a:latin typeface="楷体" panose="02010609060101010101" charset="-122"/>
                <a:ea typeface="楷体" panose="02010609060101010101" charset="-122"/>
              </a:rPr>
              <a:t>(4)</a:t>
            </a:r>
            <a:r>
              <a:rPr lang="zh-CN" altLang="en-US" b="1">
                <a:solidFill>
                  <a:srgbClr val="000099"/>
                </a:solidFill>
                <a:latin typeface="楷体" panose="02010609060101010101" charset="-122"/>
                <a:ea typeface="楷体" panose="02010609060101010101" charset="-122"/>
              </a:rPr>
              <a:t>上大嘉悦，</a:t>
            </a:r>
            <a:r>
              <a:rPr lang="zh-CN" altLang="en-US" b="1" u="sng">
                <a:solidFill>
                  <a:srgbClr val="000099"/>
                </a:solidFill>
                <a:latin typeface="楷体" panose="02010609060101010101" charset="-122"/>
                <a:ea typeface="楷体" panose="02010609060101010101" charset="-122"/>
              </a:rPr>
              <a:t>诏</a:t>
            </a:r>
            <a:r>
              <a:rPr lang="zh-CN" altLang="en-US" b="1">
                <a:solidFill>
                  <a:srgbClr val="000099"/>
                </a:solidFill>
                <a:latin typeface="楷体" panose="02010609060101010101" charset="-122"/>
                <a:ea typeface="楷体" panose="02010609060101010101" charset="-122"/>
              </a:rPr>
              <a:t>赐抚臣名马衣缎</a:t>
            </a:r>
            <a:r>
              <a:rPr lang="zh-CN" altLang="en-US" b="1">
                <a:solidFill>
                  <a:srgbClr val="CC0000"/>
                </a:solidFill>
                <a:latin typeface="楷体" panose="02010609060101010101" charset="-122"/>
                <a:ea typeface="楷体" panose="02010609060101010101" charset="-122"/>
              </a:rPr>
              <a:t>（名词活用作动词，下诏。）</a:t>
            </a:r>
          </a:p>
          <a:p>
            <a:pPr eaLnBrk="1" hangingPunct="1">
              <a:buNone/>
            </a:pPr>
            <a:r>
              <a:rPr lang="en-US" altLang="zh-CN" b="1">
                <a:solidFill>
                  <a:srgbClr val="000099"/>
                </a:solidFill>
                <a:latin typeface="楷体" panose="02010609060101010101" charset="-122"/>
                <a:ea typeface="楷体" panose="02010609060101010101" charset="-122"/>
              </a:rPr>
              <a:t>(5)</a:t>
            </a:r>
            <a:r>
              <a:rPr lang="zh-CN" altLang="en-US" b="1" u="sng">
                <a:solidFill>
                  <a:srgbClr val="000099"/>
                </a:solidFill>
                <a:latin typeface="楷体" panose="02010609060101010101" charset="-122"/>
                <a:ea typeface="楷体" panose="02010609060101010101" charset="-122"/>
              </a:rPr>
              <a:t>裘马</a:t>
            </a:r>
            <a:r>
              <a:rPr lang="zh-CN" altLang="en-US" b="1">
                <a:solidFill>
                  <a:srgbClr val="000099"/>
                </a:solidFill>
                <a:latin typeface="楷体" panose="02010609060101010101" charset="-122"/>
                <a:ea typeface="楷体" panose="02010609060101010101" charset="-122"/>
              </a:rPr>
              <a:t>扬扬</a:t>
            </a:r>
            <a:r>
              <a:rPr lang="zh-CN" altLang="en-US" b="1">
                <a:solidFill>
                  <a:srgbClr val="CC0000"/>
                </a:solidFill>
                <a:latin typeface="楷体" panose="02010609060101010101" charset="-122"/>
                <a:ea typeface="楷体" panose="02010609060101010101" charset="-122"/>
              </a:rPr>
              <a:t>（名词活用作动词，裘，穿着皮衣。马，骑着马。）</a:t>
            </a:r>
          </a:p>
        </p:txBody>
      </p:sp>
      <p:sp>
        <p:nvSpPr>
          <p:cNvPr id="33795" name="矩形 45058"/>
          <p:cNvSpPr/>
          <p:nvPr>
            <p:custDataLst>
              <p:tags r:id="rId3"/>
            </p:custDataLst>
          </p:nvPr>
        </p:nvSpPr>
        <p:spPr>
          <a:xfrm>
            <a:off x="3475038" y="381000"/>
            <a:ext cx="2940050" cy="645160"/>
          </a:xfrm>
          <a:prstGeom prst="rect">
            <a:avLst/>
          </a:prstGeom>
          <a:noFill/>
          <a:ln w="9525">
            <a:noFill/>
          </a:ln>
        </p:spPr>
        <p:txBody>
          <a:bodyPr wrap="none">
            <a:spAutoFit/>
          </a:bodyPr>
          <a:lstStyle/>
          <a:p>
            <a:pPr algn="ctr"/>
            <a:r>
              <a:rPr lang="zh-CN" altLang="en-US" sz="3600" b="1">
                <a:solidFill>
                  <a:srgbClr val="660066"/>
                </a:solidFill>
                <a:latin typeface="华文新魏" pitchFamily="2" charset="-122"/>
                <a:ea typeface="华文新魏" pitchFamily="2" charset="-122"/>
              </a:rPr>
              <a:t>词类活用</a:t>
            </a:r>
            <a:r>
              <a:rPr lang="zh-CN" altLang="en-US" sz="2400" b="1">
                <a:solidFill>
                  <a:srgbClr val="660066"/>
                </a:solidFill>
                <a:latin typeface="华文新魏" pitchFamily="2" charset="-122"/>
                <a:ea typeface="华文新魏" pitchFamily="2" charset="-122"/>
              </a:rPr>
              <a:t>： </a:t>
            </a:r>
            <a:r>
              <a:rPr lang="en-US" altLang="zh-CN" sz="2400" b="1">
                <a:solidFill>
                  <a:srgbClr val="660066"/>
                </a:solidFill>
                <a:latin typeface="华文新魏" pitchFamily="2" charset="-122"/>
                <a:ea typeface="华文新魏" pitchFamily="2" charset="-122"/>
              </a:rPr>
              <a:t>(1)</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slide(fromLeft)">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slide(fromLeft)">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slide(fromLeft)">
                                      <p:cBhvr>
                                        <p:cTn id="17" dur="500"/>
                                        <p:tgtEl>
                                          <p:spTgt spid="45058">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slide(fromLeft)">
                                      <p:cBhvr>
                                        <p:cTn id="22" dur="500"/>
                                        <p:tgtEl>
                                          <p:spTgt spid="45058">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5058">
                                            <p:txEl>
                                              <p:pRg st="4" end="4"/>
                                            </p:txEl>
                                          </p:spTgt>
                                        </p:tgtEl>
                                        <p:attrNameLst>
                                          <p:attrName>style.visibility</p:attrName>
                                        </p:attrNameLst>
                                      </p:cBhvr>
                                      <p:to>
                                        <p:strVal val="visible"/>
                                      </p:to>
                                    </p:set>
                                    <p:animEffect transition="in" filter="slide(fromLeft)">
                                      <p:cBhvr>
                                        <p:cTn id="2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46082" name="内容占位符 46081"/>
          <p:cNvSpPr>
            <a:spLocks noGrp="1"/>
          </p:cNvSpPr>
          <p:nvPr>
            <p:ph idx="1"/>
            <p:custDataLst>
              <p:tags r:id="rId2"/>
            </p:custDataLst>
          </p:nvPr>
        </p:nvSpPr>
        <p:spPr>
          <a:xfrm>
            <a:off x="2181225" y="998538"/>
            <a:ext cx="7772400" cy="5670550"/>
          </a:xfrm>
        </p:spPr>
        <p:txBody>
          <a:bodyPr vert="horz" wrap="square" lIns="91440" tIns="45720" rIns="91440" bIns="45720" anchor="t" anchorCtr="0"/>
          <a:lstStyle/>
          <a:p>
            <a:pPr eaLnBrk="1" hangingPunct="1">
              <a:buNone/>
            </a:pPr>
            <a:r>
              <a:rPr lang="en-US" altLang="zh-CN" b="1">
                <a:solidFill>
                  <a:srgbClr val="000099"/>
                </a:solidFill>
                <a:latin typeface="楷体" panose="02010609060101010101" charset="-122"/>
                <a:ea typeface="楷体" panose="02010609060101010101" charset="-122"/>
              </a:rPr>
              <a:t>(1)</a:t>
            </a:r>
            <a:r>
              <a:rPr lang="zh-CN" altLang="en-US" b="1" u="sng">
                <a:solidFill>
                  <a:srgbClr val="000099"/>
                </a:solidFill>
                <a:latin typeface="楷体" panose="02010609060101010101" charset="-122"/>
                <a:ea typeface="楷体" panose="02010609060101010101" charset="-122"/>
              </a:rPr>
              <a:t>昂</a:t>
            </a:r>
            <a:r>
              <a:rPr lang="zh-CN" altLang="en-US" b="1">
                <a:solidFill>
                  <a:srgbClr val="000099"/>
                </a:solidFill>
                <a:latin typeface="楷体" panose="02010609060101010101" charset="-122"/>
                <a:ea typeface="楷体" panose="02010609060101010101" charset="-122"/>
              </a:rPr>
              <a:t>其值，居为奇货</a:t>
            </a:r>
            <a:r>
              <a:rPr lang="zh-CN" altLang="en-US" sz="2800" b="1">
                <a:solidFill>
                  <a:srgbClr val="CC0000"/>
                </a:solidFill>
                <a:latin typeface="楷体" panose="02010609060101010101" charset="-122"/>
                <a:ea typeface="楷体" panose="02010609060101010101" charset="-122"/>
              </a:rPr>
              <a:t>（形容词用作动词，</a:t>
            </a:r>
            <a:endParaRPr lang="en-US" altLang="zh-CN" sz="2800" b="1">
              <a:solidFill>
                <a:srgbClr val="CC0000"/>
              </a:solidFill>
              <a:latin typeface="楷体" panose="02010609060101010101" charset="-122"/>
              <a:ea typeface="楷体" panose="02010609060101010101" charset="-122"/>
            </a:endParaRPr>
          </a:p>
          <a:p>
            <a:pPr eaLnBrk="1" hangingPunct="1">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使动用法，使</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高昂。）</a:t>
            </a:r>
          </a:p>
          <a:p>
            <a:pPr eaLnBrk="1" hangingPunct="1">
              <a:buNone/>
            </a:pPr>
            <a:r>
              <a:rPr lang="en-US" altLang="zh-CN" b="1">
                <a:solidFill>
                  <a:srgbClr val="000099"/>
                </a:solidFill>
                <a:latin typeface="楷体" panose="02010609060101010101" charset="-122"/>
                <a:ea typeface="楷体" panose="02010609060101010101" charset="-122"/>
              </a:rPr>
              <a:t>(2)</a:t>
            </a:r>
            <a:r>
              <a:rPr lang="zh-CN" altLang="en-US" b="1">
                <a:solidFill>
                  <a:srgbClr val="000099"/>
                </a:solidFill>
                <a:latin typeface="楷体" panose="02010609060101010101" charset="-122"/>
                <a:ea typeface="楷体" panose="02010609060101010101" charset="-122"/>
              </a:rPr>
              <a:t>成</a:t>
            </a:r>
            <a:r>
              <a:rPr lang="zh-CN" altLang="en-US" b="1" u="sng">
                <a:solidFill>
                  <a:srgbClr val="000099"/>
                </a:solidFill>
                <a:latin typeface="楷体" panose="02010609060101010101" charset="-122"/>
                <a:ea typeface="楷体" panose="02010609060101010101" charset="-122"/>
              </a:rPr>
              <a:t>然</a:t>
            </a:r>
            <a:r>
              <a:rPr lang="zh-CN" altLang="en-US" b="1">
                <a:solidFill>
                  <a:srgbClr val="000099"/>
                </a:solidFill>
                <a:latin typeface="楷体" panose="02010609060101010101" charset="-122"/>
                <a:ea typeface="楷体" panose="02010609060101010101" charset="-122"/>
              </a:rPr>
              <a:t>之</a:t>
            </a:r>
            <a:r>
              <a:rPr lang="zh-CN" altLang="en-US" sz="2800" b="1">
                <a:solidFill>
                  <a:srgbClr val="CC0000"/>
                </a:solidFill>
                <a:latin typeface="楷体" panose="02010609060101010101" charset="-122"/>
                <a:ea typeface="楷体" panose="02010609060101010101" charset="-122"/>
              </a:rPr>
              <a:t>（形容词用作动词，意动用法，</a:t>
            </a:r>
            <a:endParaRPr lang="en-US" altLang="zh-CN" sz="2800" b="1">
              <a:solidFill>
                <a:srgbClr val="CC0000"/>
              </a:solidFill>
              <a:latin typeface="楷体" panose="02010609060101010101" charset="-122"/>
              <a:ea typeface="楷体" panose="02010609060101010101" charset="-122"/>
            </a:endParaRPr>
          </a:p>
          <a:p>
            <a:pPr eaLnBrk="1" hangingPunct="1">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认为</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对。）</a:t>
            </a:r>
          </a:p>
          <a:p>
            <a:pPr eaLnBrk="1" hangingPunct="1">
              <a:buNone/>
            </a:pPr>
            <a:r>
              <a:rPr lang="en-US" altLang="zh-CN" b="1">
                <a:solidFill>
                  <a:srgbClr val="000099"/>
                </a:solidFill>
                <a:latin typeface="楷体" panose="02010609060101010101" charset="-122"/>
                <a:ea typeface="楷体" panose="02010609060101010101" charset="-122"/>
              </a:rPr>
              <a:t>(3)</a:t>
            </a:r>
            <a:r>
              <a:rPr lang="zh-CN" altLang="en-US" b="1">
                <a:solidFill>
                  <a:srgbClr val="000099"/>
                </a:solidFill>
                <a:latin typeface="楷体" panose="02010609060101010101" charset="-122"/>
                <a:ea typeface="楷体" panose="02010609060101010101" charset="-122"/>
              </a:rPr>
              <a:t>成以其小，</a:t>
            </a:r>
            <a:r>
              <a:rPr lang="zh-CN" altLang="en-US" b="1" u="sng">
                <a:solidFill>
                  <a:srgbClr val="000099"/>
                </a:solidFill>
                <a:latin typeface="楷体" panose="02010609060101010101" charset="-122"/>
                <a:ea typeface="楷体" panose="02010609060101010101" charset="-122"/>
              </a:rPr>
              <a:t>劣</a:t>
            </a:r>
            <a:r>
              <a:rPr lang="zh-CN" altLang="en-US" b="1">
                <a:solidFill>
                  <a:srgbClr val="000099"/>
                </a:solidFill>
                <a:latin typeface="楷体" panose="02010609060101010101" charset="-122"/>
                <a:ea typeface="楷体" panose="02010609060101010101" charset="-122"/>
              </a:rPr>
              <a:t>之</a:t>
            </a:r>
            <a:r>
              <a:rPr lang="zh-CN" altLang="en-US" sz="2800" b="1">
                <a:solidFill>
                  <a:srgbClr val="CC0000"/>
                </a:solidFill>
                <a:latin typeface="楷体" panose="02010609060101010101" charset="-122"/>
                <a:ea typeface="楷体" panose="02010609060101010101" charset="-122"/>
              </a:rPr>
              <a:t>（形容词用作动词，</a:t>
            </a:r>
            <a:endParaRPr lang="en-US" altLang="zh-CN" sz="2800" b="1">
              <a:solidFill>
                <a:srgbClr val="CC0000"/>
              </a:solidFill>
              <a:latin typeface="楷体" panose="02010609060101010101" charset="-122"/>
              <a:ea typeface="楷体" panose="02010609060101010101" charset="-122"/>
            </a:endParaRPr>
          </a:p>
          <a:p>
            <a:pPr eaLnBrk="1" hangingPunct="1">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意动用法，认为</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不好。）</a:t>
            </a:r>
          </a:p>
          <a:p>
            <a:pPr eaLnBrk="1" hangingPunct="1">
              <a:buNone/>
            </a:pPr>
            <a:r>
              <a:rPr lang="en-US" altLang="zh-CN" b="1">
                <a:solidFill>
                  <a:srgbClr val="000099"/>
                </a:solidFill>
                <a:latin typeface="楷体" panose="02010609060101010101" charset="-122"/>
                <a:ea typeface="楷体" panose="02010609060101010101" charset="-122"/>
              </a:rPr>
              <a:t>(4)</a:t>
            </a:r>
            <a:r>
              <a:rPr lang="zh-CN" altLang="en-US" b="1">
                <a:solidFill>
                  <a:srgbClr val="000099"/>
                </a:solidFill>
                <a:latin typeface="楷体" panose="02010609060101010101" charset="-122"/>
                <a:ea typeface="楷体" panose="02010609060101010101" charset="-122"/>
              </a:rPr>
              <a:t>益</a:t>
            </a:r>
            <a:r>
              <a:rPr lang="zh-CN" altLang="en-US" b="1" u="sng">
                <a:solidFill>
                  <a:srgbClr val="000099"/>
                </a:solidFill>
                <a:latin typeface="楷体" panose="02010609060101010101" charset="-122"/>
                <a:ea typeface="楷体" panose="02010609060101010101" charset="-122"/>
              </a:rPr>
              <a:t>奇</a:t>
            </a:r>
            <a:r>
              <a:rPr lang="zh-CN" altLang="en-US" b="1">
                <a:solidFill>
                  <a:srgbClr val="000099"/>
                </a:solidFill>
                <a:latin typeface="楷体" panose="02010609060101010101" charset="-122"/>
                <a:ea typeface="楷体" panose="02010609060101010101" charset="-122"/>
              </a:rPr>
              <a:t>之</a:t>
            </a:r>
            <a:r>
              <a:rPr lang="zh-CN" altLang="en-US" sz="2800" b="1">
                <a:solidFill>
                  <a:srgbClr val="CC0000"/>
                </a:solidFill>
                <a:latin typeface="楷体" panose="02010609060101010101" charset="-122"/>
                <a:ea typeface="楷体" panose="02010609060101010101" charset="-122"/>
              </a:rPr>
              <a:t>（形容词用作动词，意动用法，</a:t>
            </a:r>
            <a:endParaRPr lang="en-US" altLang="zh-CN" sz="2800" b="1">
              <a:solidFill>
                <a:srgbClr val="CC0000"/>
              </a:solidFill>
              <a:latin typeface="楷体" panose="02010609060101010101" charset="-122"/>
              <a:ea typeface="楷体" panose="02010609060101010101" charset="-122"/>
            </a:endParaRPr>
          </a:p>
          <a:p>
            <a:pPr eaLnBrk="1" hangingPunct="1">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认为</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奇特。）</a:t>
            </a:r>
          </a:p>
          <a:p>
            <a:pPr eaLnBrk="1" hangingPunct="1">
              <a:buNone/>
            </a:pPr>
            <a:r>
              <a:rPr lang="en-US" altLang="zh-CN" b="1">
                <a:solidFill>
                  <a:srgbClr val="000099"/>
                </a:solidFill>
                <a:latin typeface="楷体" panose="02010609060101010101" charset="-122"/>
                <a:ea typeface="楷体" panose="02010609060101010101" charset="-122"/>
              </a:rPr>
              <a:t>(5)</a:t>
            </a:r>
            <a:r>
              <a:rPr lang="zh-CN" altLang="en-US" b="1">
                <a:solidFill>
                  <a:srgbClr val="000099"/>
                </a:solidFill>
                <a:latin typeface="楷体" panose="02010609060101010101" charset="-122"/>
                <a:ea typeface="楷体" panose="02010609060101010101" charset="-122"/>
              </a:rPr>
              <a:t>成述其</a:t>
            </a:r>
            <a:r>
              <a:rPr lang="zh-CN" altLang="en-US" b="1" u="sng">
                <a:solidFill>
                  <a:srgbClr val="000099"/>
                </a:solidFill>
                <a:latin typeface="楷体" panose="02010609060101010101" charset="-122"/>
                <a:ea typeface="楷体" panose="02010609060101010101" charset="-122"/>
              </a:rPr>
              <a:t>异</a:t>
            </a:r>
            <a:r>
              <a:rPr lang="zh-CN" altLang="en-US" b="1">
                <a:solidFill>
                  <a:srgbClr val="000099"/>
                </a:solidFill>
                <a:latin typeface="楷体" panose="02010609060101010101" charset="-122"/>
                <a:ea typeface="楷体" panose="02010609060101010101" charset="-122"/>
              </a:rPr>
              <a:t>，宰不信</a:t>
            </a:r>
            <a:r>
              <a:rPr lang="zh-CN" altLang="en-US" sz="2800" b="1">
                <a:solidFill>
                  <a:srgbClr val="CC0000"/>
                </a:solidFill>
                <a:latin typeface="楷体" panose="02010609060101010101" charset="-122"/>
                <a:ea typeface="楷体" panose="02010609060101010101" charset="-122"/>
              </a:rPr>
              <a:t>（形容词用作名词，</a:t>
            </a:r>
            <a:endParaRPr lang="en-US" altLang="zh-CN" sz="2800" b="1">
              <a:solidFill>
                <a:srgbClr val="CC0000"/>
              </a:solidFill>
              <a:latin typeface="楷体" panose="02010609060101010101" charset="-122"/>
              <a:ea typeface="楷体" panose="02010609060101010101" charset="-122"/>
            </a:endParaRPr>
          </a:p>
          <a:p>
            <a:pPr eaLnBrk="1" hangingPunct="1">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特殊的本领。）</a:t>
            </a:r>
          </a:p>
          <a:p>
            <a:pPr eaLnBrk="1" hangingPunct="1">
              <a:buNone/>
            </a:pPr>
            <a:endParaRPr lang="zh-CN" altLang="en-US" sz="2800" b="1">
              <a:solidFill>
                <a:srgbClr val="CC0000"/>
              </a:solidFill>
              <a:latin typeface="楷体" panose="02010609060101010101" charset="-122"/>
              <a:ea typeface="楷体" panose="02010609060101010101" charset="-122"/>
            </a:endParaRPr>
          </a:p>
        </p:txBody>
      </p:sp>
      <p:sp>
        <p:nvSpPr>
          <p:cNvPr id="34819" name="矩形 46082"/>
          <p:cNvSpPr/>
          <p:nvPr>
            <p:custDataLst>
              <p:tags r:id="rId3"/>
            </p:custDataLst>
          </p:nvPr>
        </p:nvSpPr>
        <p:spPr>
          <a:xfrm>
            <a:off x="1981200" y="304800"/>
            <a:ext cx="8382000" cy="645160"/>
          </a:xfrm>
          <a:prstGeom prst="rect">
            <a:avLst/>
          </a:prstGeom>
          <a:noFill/>
          <a:ln w="9525">
            <a:noFill/>
          </a:ln>
        </p:spPr>
        <p:txBody>
          <a:bodyPr>
            <a:spAutoFit/>
          </a:bodyPr>
          <a:lstStyle/>
          <a:p>
            <a:pPr algn="ctr"/>
            <a:r>
              <a:rPr lang="zh-CN" altLang="en-US" sz="3600">
                <a:solidFill>
                  <a:srgbClr val="660066"/>
                </a:solidFill>
                <a:latin typeface="宋体" panose="02010600030101010101" pitchFamily="2" charset="-122"/>
                <a:ea typeface="宋体" panose="02010600030101010101" pitchFamily="2" charset="-122"/>
              </a:rPr>
              <a:t>词类活用： </a:t>
            </a:r>
            <a:r>
              <a:rPr lang="en-US" altLang="zh-CN" sz="3600">
                <a:solidFill>
                  <a:srgbClr val="660066"/>
                </a:solidFill>
                <a:latin typeface="宋体" panose="02010600030101010101" pitchFamily="2" charset="-122"/>
                <a:ea typeface="宋体" panose="02010600030101010101" pitchFamily="2" charset="-122"/>
              </a:rPr>
              <a:t>(2)   </a:t>
            </a:r>
            <a:r>
              <a:rPr lang="zh-CN" altLang="en-US" sz="2800" b="1">
                <a:solidFill>
                  <a:srgbClr val="660066"/>
                </a:solidFill>
                <a:latin typeface="宋体" panose="02010600030101010101" pitchFamily="2" charset="-122"/>
                <a:ea typeface="宋体" panose="02010600030101010101" pitchFamily="2" charset="-122"/>
              </a:rPr>
              <a:t>形容词作动，作名</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ppt_y+#ppt_h/2"/>
                                          </p:val>
                                        </p:tav>
                                        <p:tav tm="100000">
                                          <p:val>
                                            <p:strVal val="#ppt_y"/>
                                          </p:val>
                                        </p:tav>
                                      </p:tavLst>
                                    </p:anim>
                                    <p:anim calcmode="lin" valueType="num">
                                      <p:cBhvr additive="base">
                                        <p:cTn id="9" dur="500" fill="hold"/>
                                        <p:tgtEl>
                                          <p:spTgt spid="46082">
                                            <p:txEl>
                                              <p:pRg st="0" end="0"/>
                                            </p:txEl>
                                          </p:spTgt>
                                        </p:tgtEl>
                                        <p:attrNameLst>
                                          <p:attrName>ppt_w</p:attrName>
                                        </p:attrNameLst>
                                      </p:cBhvr>
                                      <p:tavLst>
                                        <p:tav tm="0">
                                          <p:val>
                                            <p:strVal val="#ppt_w"/>
                                          </p:val>
                                        </p:tav>
                                        <p:tav tm="100000">
                                          <p:val>
                                            <p:strVal val="#ppt_w"/>
                                          </p:val>
                                        </p:tav>
                                      </p:tavLst>
                                    </p:anim>
                                    <p:anim calcmode="lin" valueType="num">
                                      <p:cBhvr additive="base">
                                        <p:cTn id="10" dur="500" fill="hold"/>
                                        <p:tgtEl>
                                          <p:spTgt spid="460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46082">
                                            <p:txEl>
                                              <p:pRg st="1" end="1"/>
                                            </p:txEl>
                                          </p:spTgt>
                                        </p:tgtEl>
                                        <p:attrNameLst>
                                          <p:attrName>style.visibility</p:attrName>
                                        </p:attrNameLst>
                                      </p:cBhvr>
                                      <p:to>
                                        <p:strVal val="visible"/>
                                      </p:to>
                                    </p:set>
                                    <p:anim calcmode="lin" valueType="num">
                                      <p:cBhvr additive="base">
                                        <p:cTn id="15" dur="5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2">
                                            <p:txEl>
                                              <p:pRg st="1" end="1"/>
                                            </p:txEl>
                                          </p:spTgt>
                                        </p:tgtEl>
                                        <p:attrNameLst>
                                          <p:attrName>ppt_y</p:attrName>
                                        </p:attrNameLst>
                                      </p:cBhvr>
                                      <p:tavLst>
                                        <p:tav tm="0">
                                          <p:val>
                                            <p:strVal val="#ppt_y+#ppt_h/2"/>
                                          </p:val>
                                        </p:tav>
                                        <p:tav tm="100000">
                                          <p:val>
                                            <p:strVal val="#ppt_y"/>
                                          </p:val>
                                        </p:tav>
                                      </p:tavLst>
                                    </p:anim>
                                    <p:anim calcmode="lin" valueType="num">
                                      <p:cBhvr additive="base">
                                        <p:cTn id="17" dur="500" fill="hold"/>
                                        <p:tgtEl>
                                          <p:spTgt spid="46082">
                                            <p:txEl>
                                              <p:pRg st="1" end="1"/>
                                            </p:txEl>
                                          </p:spTgt>
                                        </p:tgtEl>
                                        <p:attrNameLst>
                                          <p:attrName>ppt_w</p:attrName>
                                        </p:attrNameLst>
                                      </p:cBhvr>
                                      <p:tavLst>
                                        <p:tav tm="0">
                                          <p:val>
                                            <p:strVal val="#ppt_w"/>
                                          </p:val>
                                        </p:tav>
                                        <p:tav tm="100000">
                                          <p:val>
                                            <p:strVal val="#ppt_w"/>
                                          </p:val>
                                        </p:tav>
                                      </p:tavLst>
                                    </p:anim>
                                    <p:anim calcmode="lin" valueType="num">
                                      <p:cBhvr additive="base">
                                        <p:cTn id="18" dur="500" fill="hold"/>
                                        <p:tgtEl>
                                          <p:spTgt spid="4608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46082">
                                            <p:txEl>
                                              <p:pRg st="2" end="2"/>
                                            </p:txEl>
                                          </p:spTgt>
                                        </p:tgtEl>
                                        <p:attrNameLst>
                                          <p:attrName>style.visibility</p:attrName>
                                        </p:attrNameLst>
                                      </p:cBhvr>
                                      <p:to>
                                        <p:strVal val="visible"/>
                                      </p:to>
                                    </p:set>
                                    <p:anim calcmode="lin" valueType="num">
                                      <p:cBhvr additive="base">
                                        <p:cTn id="23" dur="500" fill="hold"/>
                                        <p:tgtEl>
                                          <p:spTgt spid="4608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082">
                                            <p:txEl>
                                              <p:pRg st="2" end="2"/>
                                            </p:txEl>
                                          </p:spTgt>
                                        </p:tgtEl>
                                        <p:attrNameLst>
                                          <p:attrName>ppt_y</p:attrName>
                                        </p:attrNameLst>
                                      </p:cBhvr>
                                      <p:tavLst>
                                        <p:tav tm="0">
                                          <p:val>
                                            <p:strVal val="#ppt_y+#ppt_h/2"/>
                                          </p:val>
                                        </p:tav>
                                        <p:tav tm="100000">
                                          <p:val>
                                            <p:strVal val="#ppt_y"/>
                                          </p:val>
                                        </p:tav>
                                      </p:tavLst>
                                    </p:anim>
                                    <p:anim calcmode="lin" valueType="num">
                                      <p:cBhvr additive="base">
                                        <p:cTn id="25" dur="500" fill="hold"/>
                                        <p:tgtEl>
                                          <p:spTgt spid="46082">
                                            <p:txEl>
                                              <p:pRg st="2" end="2"/>
                                            </p:txEl>
                                          </p:spTgt>
                                        </p:tgtEl>
                                        <p:attrNameLst>
                                          <p:attrName>ppt_w</p:attrName>
                                        </p:attrNameLst>
                                      </p:cBhvr>
                                      <p:tavLst>
                                        <p:tav tm="0">
                                          <p:val>
                                            <p:strVal val="#ppt_w"/>
                                          </p:val>
                                        </p:tav>
                                        <p:tav tm="100000">
                                          <p:val>
                                            <p:strVal val="#ppt_w"/>
                                          </p:val>
                                        </p:tav>
                                      </p:tavLst>
                                    </p:anim>
                                    <p:anim calcmode="lin" valueType="num">
                                      <p:cBhvr additive="base">
                                        <p:cTn id="26" dur="500" fill="hold"/>
                                        <p:tgtEl>
                                          <p:spTgt spid="4608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6082">
                                            <p:txEl>
                                              <p:pRg st="3" end="3"/>
                                            </p:txEl>
                                          </p:spTgt>
                                        </p:tgtEl>
                                        <p:attrNameLst>
                                          <p:attrName>style.visibility</p:attrName>
                                        </p:attrNameLst>
                                      </p:cBhvr>
                                      <p:to>
                                        <p:strVal val="visible"/>
                                      </p:to>
                                    </p:set>
                                    <p:anim calcmode="lin" valueType="num">
                                      <p:cBhvr additive="base">
                                        <p:cTn id="31" dur="500" fill="hold"/>
                                        <p:tgtEl>
                                          <p:spTgt spid="4608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2">
                                            <p:txEl>
                                              <p:pRg st="3" end="3"/>
                                            </p:txEl>
                                          </p:spTgt>
                                        </p:tgtEl>
                                        <p:attrNameLst>
                                          <p:attrName>ppt_y</p:attrName>
                                        </p:attrNameLst>
                                      </p:cBhvr>
                                      <p:tavLst>
                                        <p:tav tm="0">
                                          <p:val>
                                            <p:strVal val="#ppt_y+#ppt_h/2"/>
                                          </p:val>
                                        </p:tav>
                                        <p:tav tm="100000">
                                          <p:val>
                                            <p:strVal val="#ppt_y"/>
                                          </p:val>
                                        </p:tav>
                                      </p:tavLst>
                                    </p:anim>
                                    <p:anim calcmode="lin" valueType="num">
                                      <p:cBhvr additive="base">
                                        <p:cTn id="33" dur="500" fill="hold"/>
                                        <p:tgtEl>
                                          <p:spTgt spid="46082">
                                            <p:txEl>
                                              <p:pRg st="3" end="3"/>
                                            </p:txEl>
                                          </p:spTgt>
                                        </p:tgtEl>
                                        <p:attrNameLst>
                                          <p:attrName>ppt_w</p:attrName>
                                        </p:attrNameLst>
                                      </p:cBhvr>
                                      <p:tavLst>
                                        <p:tav tm="0">
                                          <p:val>
                                            <p:strVal val="#ppt_w"/>
                                          </p:val>
                                        </p:tav>
                                        <p:tav tm="100000">
                                          <p:val>
                                            <p:strVal val="#ppt_w"/>
                                          </p:val>
                                        </p:tav>
                                      </p:tavLst>
                                    </p:anim>
                                    <p:anim calcmode="lin" valueType="num">
                                      <p:cBhvr additive="base">
                                        <p:cTn id="34" dur="500" fill="hold"/>
                                        <p:tgtEl>
                                          <p:spTgt spid="4608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afterGroup">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46082">
                                            <p:txEl>
                                              <p:pRg st="4" end="4"/>
                                            </p:txEl>
                                          </p:spTgt>
                                        </p:tgtEl>
                                        <p:attrNameLst>
                                          <p:attrName>style.visibility</p:attrName>
                                        </p:attrNameLst>
                                      </p:cBhvr>
                                      <p:to>
                                        <p:strVal val="visible"/>
                                      </p:to>
                                    </p:set>
                                    <p:anim calcmode="lin" valueType="num">
                                      <p:cBhvr additive="base">
                                        <p:cTn id="39" dur="500" fill="hold"/>
                                        <p:tgtEl>
                                          <p:spTgt spid="4608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6082">
                                            <p:txEl>
                                              <p:pRg st="4" end="4"/>
                                            </p:txEl>
                                          </p:spTgt>
                                        </p:tgtEl>
                                        <p:attrNameLst>
                                          <p:attrName>ppt_y</p:attrName>
                                        </p:attrNameLst>
                                      </p:cBhvr>
                                      <p:tavLst>
                                        <p:tav tm="0">
                                          <p:val>
                                            <p:strVal val="#ppt_y+#ppt_h/2"/>
                                          </p:val>
                                        </p:tav>
                                        <p:tav tm="100000">
                                          <p:val>
                                            <p:strVal val="#ppt_y"/>
                                          </p:val>
                                        </p:tav>
                                      </p:tavLst>
                                    </p:anim>
                                    <p:anim calcmode="lin" valueType="num">
                                      <p:cBhvr additive="base">
                                        <p:cTn id="41" dur="500" fill="hold"/>
                                        <p:tgtEl>
                                          <p:spTgt spid="46082">
                                            <p:txEl>
                                              <p:pRg st="4" end="4"/>
                                            </p:txEl>
                                          </p:spTgt>
                                        </p:tgtEl>
                                        <p:attrNameLst>
                                          <p:attrName>ppt_w</p:attrName>
                                        </p:attrNameLst>
                                      </p:cBhvr>
                                      <p:tavLst>
                                        <p:tav tm="0">
                                          <p:val>
                                            <p:strVal val="#ppt_w"/>
                                          </p:val>
                                        </p:tav>
                                        <p:tav tm="100000">
                                          <p:val>
                                            <p:strVal val="#ppt_w"/>
                                          </p:val>
                                        </p:tav>
                                      </p:tavLst>
                                    </p:anim>
                                    <p:anim calcmode="lin" valueType="num">
                                      <p:cBhvr additive="base">
                                        <p:cTn id="42" dur="500" fill="hold"/>
                                        <p:tgtEl>
                                          <p:spTgt spid="4608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46082">
                                            <p:txEl>
                                              <p:pRg st="5" end="5"/>
                                            </p:txEl>
                                          </p:spTgt>
                                        </p:tgtEl>
                                        <p:attrNameLst>
                                          <p:attrName>style.visibility</p:attrName>
                                        </p:attrNameLst>
                                      </p:cBhvr>
                                      <p:to>
                                        <p:strVal val="visible"/>
                                      </p:to>
                                    </p:set>
                                    <p:anim calcmode="lin" valueType="num">
                                      <p:cBhvr additive="base">
                                        <p:cTn id="47" dur="500" fill="hold"/>
                                        <p:tgtEl>
                                          <p:spTgt spid="4608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6082">
                                            <p:txEl>
                                              <p:pRg st="5" end="5"/>
                                            </p:txEl>
                                          </p:spTgt>
                                        </p:tgtEl>
                                        <p:attrNameLst>
                                          <p:attrName>ppt_y</p:attrName>
                                        </p:attrNameLst>
                                      </p:cBhvr>
                                      <p:tavLst>
                                        <p:tav tm="0">
                                          <p:val>
                                            <p:strVal val="#ppt_y+#ppt_h/2"/>
                                          </p:val>
                                        </p:tav>
                                        <p:tav tm="100000">
                                          <p:val>
                                            <p:strVal val="#ppt_y"/>
                                          </p:val>
                                        </p:tav>
                                      </p:tavLst>
                                    </p:anim>
                                    <p:anim calcmode="lin" valueType="num">
                                      <p:cBhvr additive="base">
                                        <p:cTn id="49" dur="500" fill="hold"/>
                                        <p:tgtEl>
                                          <p:spTgt spid="46082">
                                            <p:txEl>
                                              <p:pRg st="5" end="5"/>
                                            </p:txEl>
                                          </p:spTgt>
                                        </p:tgtEl>
                                        <p:attrNameLst>
                                          <p:attrName>ppt_w</p:attrName>
                                        </p:attrNameLst>
                                      </p:cBhvr>
                                      <p:tavLst>
                                        <p:tav tm="0">
                                          <p:val>
                                            <p:strVal val="#ppt_w"/>
                                          </p:val>
                                        </p:tav>
                                        <p:tav tm="100000">
                                          <p:val>
                                            <p:strVal val="#ppt_w"/>
                                          </p:val>
                                        </p:tav>
                                      </p:tavLst>
                                    </p:anim>
                                    <p:anim calcmode="lin" valueType="num">
                                      <p:cBhvr additive="base">
                                        <p:cTn id="50" dur="500" fill="hold"/>
                                        <p:tgtEl>
                                          <p:spTgt spid="4608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17" presetClass="entr" presetSubtype="4" fill="hold" grpId="0" nodeType="clickEffect">
                                  <p:stCondLst>
                                    <p:cond delay="0"/>
                                  </p:stCondLst>
                                  <p:childTnLst>
                                    <p:set>
                                      <p:cBhvr>
                                        <p:cTn id="54" dur="1" fill="hold">
                                          <p:stCondLst>
                                            <p:cond delay="0"/>
                                          </p:stCondLst>
                                        </p:cTn>
                                        <p:tgtEl>
                                          <p:spTgt spid="46082">
                                            <p:txEl>
                                              <p:pRg st="6" end="6"/>
                                            </p:txEl>
                                          </p:spTgt>
                                        </p:tgtEl>
                                        <p:attrNameLst>
                                          <p:attrName>style.visibility</p:attrName>
                                        </p:attrNameLst>
                                      </p:cBhvr>
                                      <p:to>
                                        <p:strVal val="visible"/>
                                      </p:to>
                                    </p:set>
                                    <p:anim calcmode="lin" valueType="num">
                                      <p:cBhvr additive="base">
                                        <p:cTn id="55" dur="500" fill="hold"/>
                                        <p:tgtEl>
                                          <p:spTgt spid="4608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082">
                                            <p:txEl>
                                              <p:pRg st="6" end="6"/>
                                            </p:txEl>
                                          </p:spTgt>
                                        </p:tgtEl>
                                        <p:attrNameLst>
                                          <p:attrName>ppt_y</p:attrName>
                                        </p:attrNameLst>
                                      </p:cBhvr>
                                      <p:tavLst>
                                        <p:tav tm="0">
                                          <p:val>
                                            <p:strVal val="#ppt_y+#ppt_h/2"/>
                                          </p:val>
                                        </p:tav>
                                        <p:tav tm="100000">
                                          <p:val>
                                            <p:strVal val="#ppt_y"/>
                                          </p:val>
                                        </p:tav>
                                      </p:tavLst>
                                    </p:anim>
                                    <p:anim calcmode="lin" valueType="num">
                                      <p:cBhvr additive="base">
                                        <p:cTn id="57" dur="500" fill="hold"/>
                                        <p:tgtEl>
                                          <p:spTgt spid="46082">
                                            <p:txEl>
                                              <p:pRg st="6" end="6"/>
                                            </p:txEl>
                                          </p:spTgt>
                                        </p:tgtEl>
                                        <p:attrNameLst>
                                          <p:attrName>ppt_w</p:attrName>
                                        </p:attrNameLst>
                                      </p:cBhvr>
                                      <p:tavLst>
                                        <p:tav tm="0">
                                          <p:val>
                                            <p:strVal val="#ppt_w"/>
                                          </p:val>
                                        </p:tav>
                                        <p:tav tm="100000">
                                          <p:val>
                                            <p:strVal val="#ppt_w"/>
                                          </p:val>
                                        </p:tav>
                                      </p:tavLst>
                                    </p:anim>
                                    <p:anim calcmode="lin" valueType="num">
                                      <p:cBhvr additive="base">
                                        <p:cTn id="58" dur="500" fill="hold"/>
                                        <p:tgtEl>
                                          <p:spTgt spid="4608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afterGroup">
                            <p:stCondLst>
                              <p:cond delay="0"/>
                            </p:stCondLst>
                            <p:childTnLst>
                              <p:par>
                                <p:cTn id="61" presetID="17" presetClass="entr" presetSubtype="4" fill="hold" grpId="0" nodeType="clickEffect">
                                  <p:stCondLst>
                                    <p:cond delay="0"/>
                                  </p:stCondLst>
                                  <p:childTnLst>
                                    <p:set>
                                      <p:cBhvr>
                                        <p:cTn id="62" dur="1" fill="hold">
                                          <p:stCondLst>
                                            <p:cond delay="0"/>
                                          </p:stCondLst>
                                        </p:cTn>
                                        <p:tgtEl>
                                          <p:spTgt spid="46082">
                                            <p:txEl>
                                              <p:pRg st="7" end="7"/>
                                            </p:txEl>
                                          </p:spTgt>
                                        </p:tgtEl>
                                        <p:attrNameLst>
                                          <p:attrName>style.visibility</p:attrName>
                                        </p:attrNameLst>
                                      </p:cBhvr>
                                      <p:to>
                                        <p:strVal val="visible"/>
                                      </p:to>
                                    </p:set>
                                    <p:anim calcmode="lin" valueType="num">
                                      <p:cBhvr additive="base">
                                        <p:cTn id="63" dur="500" fill="hold"/>
                                        <p:tgtEl>
                                          <p:spTgt spid="46082">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6082">
                                            <p:txEl>
                                              <p:pRg st="7" end="7"/>
                                            </p:txEl>
                                          </p:spTgt>
                                        </p:tgtEl>
                                        <p:attrNameLst>
                                          <p:attrName>ppt_y</p:attrName>
                                        </p:attrNameLst>
                                      </p:cBhvr>
                                      <p:tavLst>
                                        <p:tav tm="0">
                                          <p:val>
                                            <p:strVal val="#ppt_y+#ppt_h/2"/>
                                          </p:val>
                                        </p:tav>
                                        <p:tav tm="100000">
                                          <p:val>
                                            <p:strVal val="#ppt_y"/>
                                          </p:val>
                                        </p:tav>
                                      </p:tavLst>
                                    </p:anim>
                                    <p:anim calcmode="lin" valueType="num">
                                      <p:cBhvr additive="base">
                                        <p:cTn id="65" dur="500" fill="hold"/>
                                        <p:tgtEl>
                                          <p:spTgt spid="46082">
                                            <p:txEl>
                                              <p:pRg st="7" end="7"/>
                                            </p:txEl>
                                          </p:spTgt>
                                        </p:tgtEl>
                                        <p:attrNameLst>
                                          <p:attrName>ppt_w</p:attrName>
                                        </p:attrNameLst>
                                      </p:cBhvr>
                                      <p:tavLst>
                                        <p:tav tm="0">
                                          <p:val>
                                            <p:strVal val="#ppt_w"/>
                                          </p:val>
                                        </p:tav>
                                        <p:tav tm="100000">
                                          <p:val>
                                            <p:strVal val="#ppt_w"/>
                                          </p:val>
                                        </p:tav>
                                      </p:tavLst>
                                    </p:anim>
                                    <p:anim calcmode="lin" valueType="num">
                                      <p:cBhvr additive="base">
                                        <p:cTn id="66" dur="500" fill="hold"/>
                                        <p:tgtEl>
                                          <p:spTgt spid="46082">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afterGroup">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46082">
                                            <p:txEl>
                                              <p:pRg st="8" end="8"/>
                                            </p:txEl>
                                          </p:spTgt>
                                        </p:tgtEl>
                                        <p:attrNameLst>
                                          <p:attrName>style.visibility</p:attrName>
                                        </p:attrNameLst>
                                      </p:cBhvr>
                                      <p:to>
                                        <p:strVal val="visible"/>
                                      </p:to>
                                    </p:set>
                                    <p:anim calcmode="lin" valueType="num">
                                      <p:cBhvr additive="base">
                                        <p:cTn id="71" dur="500" fill="hold"/>
                                        <p:tgtEl>
                                          <p:spTgt spid="46082">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6082">
                                            <p:txEl>
                                              <p:pRg st="8" end="8"/>
                                            </p:txEl>
                                          </p:spTgt>
                                        </p:tgtEl>
                                        <p:attrNameLst>
                                          <p:attrName>ppt_y</p:attrName>
                                        </p:attrNameLst>
                                      </p:cBhvr>
                                      <p:tavLst>
                                        <p:tav tm="0">
                                          <p:val>
                                            <p:strVal val="#ppt_y+#ppt_h/2"/>
                                          </p:val>
                                        </p:tav>
                                        <p:tav tm="100000">
                                          <p:val>
                                            <p:strVal val="#ppt_y"/>
                                          </p:val>
                                        </p:tav>
                                      </p:tavLst>
                                    </p:anim>
                                    <p:anim calcmode="lin" valueType="num">
                                      <p:cBhvr additive="base">
                                        <p:cTn id="73" dur="500" fill="hold"/>
                                        <p:tgtEl>
                                          <p:spTgt spid="46082">
                                            <p:txEl>
                                              <p:pRg st="8" end="8"/>
                                            </p:txEl>
                                          </p:spTgt>
                                        </p:tgtEl>
                                        <p:attrNameLst>
                                          <p:attrName>ppt_w</p:attrName>
                                        </p:attrNameLst>
                                      </p:cBhvr>
                                      <p:tavLst>
                                        <p:tav tm="0">
                                          <p:val>
                                            <p:strVal val="#ppt_w"/>
                                          </p:val>
                                        </p:tav>
                                        <p:tav tm="100000">
                                          <p:val>
                                            <p:strVal val="#ppt_w"/>
                                          </p:val>
                                        </p:tav>
                                      </p:tavLst>
                                    </p:anim>
                                    <p:anim calcmode="lin" valueType="num">
                                      <p:cBhvr additive="base">
                                        <p:cTn id="74" dur="500" fill="hold"/>
                                        <p:tgtEl>
                                          <p:spTgt spid="46082">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afterGroup">
                            <p:stCondLst>
                              <p:cond delay="0"/>
                            </p:stCondLst>
                            <p:childTnLst>
                              <p:par>
                                <p:cTn id="77" presetID="17" presetClass="entr" presetSubtype="4" fill="hold" grpId="0" nodeType="clickEffect">
                                  <p:stCondLst>
                                    <p:cond delay="0"/>
                                  </p:stCondLst>
                                  <p:childTnLst>
                                    <p:set>
                                      <p:cBhvr>
                                        <p:cTn id="78" dur="1" fill="hold">
                                          <p:stCondLst>
                                            <p:cond delay="0"/>
                                          </p:stCondLst>
                                        </p:cTn>
                                        <p:tgtEl>
                                          <p:spTgt spid="46082">
                                            <p:txEl>
                                              <p:pRg st="9" end="9"/>
                                            </p:txEl>
                                          </p:spTgt>
                                        </p:tgtEl>
                                        <p:attrNameLst>
                                          <p:attrName>style.visibility</p:attrName>
                                        </p:attrNameLst>
                                      </p:cBhvr>
                                      <p:to>
                                        <p:strVal val="visible"/>
                                      </p:to>
                                    </p:set>
                                    <p:anim calcmode="lin" valueType="num">
                                      <p:cBhvr additive="base">
                                        <p:cTn id="79" dur="500" fill="hold"/>
                                        <p:tgtEl>
                                          <p:spTgt spid="46082">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6082">
                                            <p:txEl>
                                              <p:pRg st="9" end="9"/>
                                            </p:txEl>
                                          </p:spTgt>
                                        </p:tgtEl>
                                        <p:attrNameLst>
                                          <p:attrName>ppt_y</p:attrName>
                                        </p:attrNameLst>
                                      </p:cBhvr>
                                      <p:tavLst>
                                        <p:tav tm="0">
                                          <p:val>
                                            <p:strVal val="#ppt_y+#ppt_h/2"/>
                                          </p:val>
                                        </p:tav>
                                        <p:tav tm="100000">
                                          <p:val>
                                            <p:strVal val="#ppt_y"/>
                                          </p:val>
                                        </p:tav>
                                      </p:tavLst>
                                    </p:anim>
                                    <p:anim calcmode="lin" valueType="num">
                                      <p:cBhvr additive="base">
                                        <p:cTn id="81" dur="500" fill="hold"/>
                                        <p:tgtEl>
                                          <p:spTgt spid="46082">
                                            <p:txEl>
                                              <p:pRg st="9" end="9"/>
                                            </p:txEl>
                                          </p:spTgt>
                                        </p:tgtEl>
                                        <p:attrNameLst>
                                          <p:attrName>ppt_w</p:attrName>
                                        </p:attrNameLst>
                                      </p:cBhvr>
                                      <p:tavLst>
                                        <p:tav tm="0">
                                          <p:val>
                                            <p:strVal val="#ppt_w"/>
                                          </p:val>
                                        </p:tav>
                                        <p:tav tm="100000">
                                          <p:val>
                                            <p:strVal val="#ppt_w"/>
                                          </p:val>
                                        </p:tav>
                                      </p:tavLst>
                                    </p:anim>
                                    <p:anim calcmode="lin" valueType="num">
                                      <p:cBhvr additive="base">
                                        <p:cTn id="82" dur="500" fill="hold"/>
                                        <p:tgtEl>
                                          <p:spTgt spid="46082">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47106" name="内容占位符 47105"/>
          <p:cNvSpPr>
            <a:spLocks noGrp="1"/>
          </p:cNvSpPr>
          <p:nvPr>
            <p:ph idx="1"/>
            <p:custDataLst>
              <p:tags r:id="rId2"/>
            </p:custDataLst>
          </p:nvPr>
        </p:nvSpPr>
        <p:spPr>
          <a:xfrm>
            <a:off x="1820863" y="1133475"/>
            <a:ext cx="8610600" cy="5181600"/>
          </a:xfrm>
        </p:spPr>
        <p:txBody>
          <a:bodyPr vert="horz" wrap="square" lIns="91440" tIns="45720" rIns="91440" bIns="45720" anchor="t" anchorCtr="0"/>
          <a:lstStyle/>
          <a:p>
            <a:pPr eaLnBrk="1" hangingPunct="1">
              <a:buNone/>
            </a:pPr>
            <a:r>
              <a:rPr lang="en-US" altLang="zh-CN" b="1">
                <a:solidFill>
                  <a:srgbClr val="000099"/>
                </a:solidFill>
                <a:latin typeface="楷体" panose="02010609060101010101" charset="-122"/>
                <a:ea typeface="楷体" panose="02010609060101010101" charset="-122"/>
              </a:rPr>
              <a:t>(1)</a:t>
            </a:r>
            <a:r>
              <a:rPr lang="zh-CN" altLang="en-US" b="1">
                <a:solidFill>
                  <a:srgbClr val="000099"/>
                </a:solidFill>
                <a:latin typeface="楷体" panose="02010609060101010101" charset="-122"/>
                <a:ea typeface="楷体" panose="02010609060101010101" charset="-122"/>
              </a:rPr>
              <a:t>宫中尚促织之戏，</a:t>
            </a:r>
            <a:r>
              <a:rPr lang="zh-CN" altLang="en-US" b="1" u="sng">
                <a:solidFill>
                  <a:srgbClr val="000099"/>
                </a:solidFill>
                <a:latin typeface="楷体" panose="02010609060101010101" charset="-122"/>
                <a:ea typeface="楷体" panose="02010609060101010101" charset="-122"/>
              </a:rPr>
              <a:t>岁</a:t>
            </a:r>
            <a:r>
              <a:rPr lang="zh-CN" altLang="en-US" b="1">
                <a:solidFill>
                  <a:srgbClr val="000099"/>
                </a:solidFill>
                <a:latin typeface="楷体" panose="02010609060101010101" charset="-122"/>
                <a:ea typeface="楷体" panose="02010609060101010101" charset="-122"/>
              </a:rPr>
              <a:t>征民间。</a:t>
            </a:r>
            <a:endParaRPr lang="en-US" altLang="zh-CN" b="1">
              <a:solidFill>
                <a:srgbClr val="000099"/>
              </a:solidFill>
              <a:latin typeface="楷体" panose="02010609060101010101" charset="-122"/>
              <a:ea typeface="楷体" panose="02010609060101010101" charset="-122"/>
            </a:endParaRPr>
          </a:p>
          <a:p>
            <a:pPr eaLnBrk="1" hangingPunct="1">
              <a:buNone/>
            </a:pPr>
            <a:r>
              <a:rPr lang="en-US" altLang="zh-CN" sz="2800" b="1">
                <a:solidFill>
                  <a:srgbClr val="000099"/>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（名词用作状语，每年。）</a:t>
            </a:r>
          </a:p>
          <a:p>
            <a:pPr eaLnBrk="1" hangingPunct="1">
              <a:buNone/>
            </a:pPr>
            <a:r>
              <a:rPr lang="en-US" altLang="zh-CN" b="1">
                <a:solidFill>
                  <a:srgbClr val="000099"/>
                </a:solidFill>
                <a:latin typeface="楷体" panose="02010609060101010101" charset="-122"/>
                <a:ea typeface="楷体" panose="02010609060101010101" charset="-122"/>
              </a:rPr>
              <a:t>(2)</a:t>
            </a:r>
            <a:r>
              <a:rPr lang="zh-CN" altLang="en-US" b="1">
                <a:solidFill>
                  <a:srgbClr val="000099"/>
                </a:solidFill>
                <a:latin typeface="楷体" panose="02010609060101010101" charset="-122"/>
                <a:ea typeface="楷体" panose="02010609060101010101" charset="-122"/>
              </a:rPr>
              <a:t>市中游侠儿得佳者</a:t>
            </a:r>
            <a:r>
              <a:rPr lang="zh-CN" altLang="en-US" b="1" u="sng">
                <a:solidFill>
                  <a:srgbClr val="000099"/>
                </a:solidFill>
                <a:latin typeface="楷体" panose="02010609060101010101" charset="-122"/>
                <a:ea typeface="楷体" panose="02010609060101010101" charset="-122"/>
              </a:rPr>
              <a:t>笼</a:t>
            </a:r>
            <a:r>
              <a:rPr lang="zh-CN" altLang="en-US" b="1">
                <a:solidFill>
                  <a:srgbClr val="000099"/>
                </a:solidFill>
                <a:latin typeface="楷体" panose="02010609060101010101" charset="-122"/>
                <a:ea typeface="楷体" panose="02010609060101010101" charset="-122"/>
              </a:rPr>
              <a:t>养之。</a:t>
            </a:r>
            <a:endParaRPr lang="en-US" altLang="zh-CN" b="1">
              <a:solidFill>
                <a:srgbClr val="000099"/>
              </a:solidFill>
              <a:latin typeface="楷体" panose="02010609060101010101" charset="-122"/>
              <a:ea typeface="楷体" panose="02010609060101010101" charset="-122"/>
            </a:endParaRPr>
          </a:p>
          <a:p>
            <a:pPr eaLnBrk="1" hangingPunct="1">
              <a:buNone/>
            </a:pPr>
            <a:r>
              <a:rPr lang="en-US" altLang="zh-CN" sz="2800" b="1">
                <a:solidFill>
                  <a:srgbClr val="000099"/>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（名词用作状语，用笼子。）</a:t>
            </a:r>
          </a:p>
          <a:p>
            <a:pPr eaLnBrk="1" hangingPunct="1">
              <a:buNone/>
            </a:pPr>
            <a:r>
              <a:rPr lang="en-US" altLang="zh-CN" b="1">
                <a:solidFill>
                  <a:srgbClr val="000099"/>
                </a:solidFill>
                <a:latin typeface="楷体" panose="02010609060101010101" charset="-122"/>
                <a:ea typeface="楷体" panose="02010609060101010101" charset="-122"/>
              </a:rPr>
              <a:t>(3)</a:t>
            </a:r>
            <a:r>
              <a:rPr lang="zh-CN" altLang="en-US" b="1">
                <a:solidFill>
                  <a:srgbClr val="000099"/>
                </a:solidFill>
                <a:latin typeface="楷体" panose="02010609060101010101" charset="-122"/>
                <a:ea typeface="楷体" panose="02010609060101010101" charset="-122"/>
              </a:rPr>
              <a:t>日将暮，取儿</a:t>
            </a:r>
            <a:r>
              <a:rPr lang="zh-CN" altLang="en-US" b="1" u="sng">
                <a:solidFill>
                  <a:srgbClr val="000099"/>
                </a:solidFill>
                <a:latin typeface="楷体" panose="02010609060101010101" charset="-122"/>
                <a:ea typeface="楷体" panose="02010609060101010101" charset="-122"/>
              </a:rPr>
              <a:t>藁（</a:t>
            </a:r>
            <a:r>
              <a:rPr lang="en-US" altLang="zh-CN" b="1" u="sng">
                <a:solidFill>
                  <a:srgbClr val="000099"/>
                </a:solidFill>
                <a:latin typeface="楷体" panose="02010609060101010101" charset="-122"/>
                <a:ea typeface="楷体" panose="02010609060101010101" charset="-122"/>
              </a:rPr>
              <a:t>gǎo</a:t>
            </a:r>
            <a:r>
              <a:rPr lang="zh-CN" altLang="en-US" b="1" u="sng">
                <a:solidFill>
                  <a:srgbClr val="000099"/>
                </a:solidFill>
                <a:latin typeface="楷体" panose="02010609060101010101" charset="-122"/>
                <a:ea typeface="楷体" panose="02010609060101010101" charset="-122"/>
              </a:rPr>
              <a:t>）</a:t>
            </a:r>
            <a:r>
              <a:rPr lang="zh-CN" altLang="en-US" b="1">
                <a:solidFill>
                  <a:srgbClr val="000099"/>
                </a:solidFill>
                <a:latin typeface="楷体" panose="02010609060101010101" charset="-122"/>
                <a:ea typeface="楷体" panose="02010609060101010101" charset="-122"/>
              </a:rPr>
              <a:t>葬。</a:t>
            </a:r>
            <a:endParaRPr lang="en-US" altLang="zh-CN" b="1">
              <a:solidFill>
                <a:srgbClr val="000099"/>
              </a:solidFill>
              <a:latin typeface="楷体" panose="02010609060101010101" charset="-122"/>
              <a:ea typeface="楷体" panose="02010609060101010101" charset="-122"/>
            </a:endParaRPr>
          </a:p>
          <a:p>
            <a:pPr eaLnBrk="1" hangingPunct="1">
              <a:buNone/>
            </a:pPr>
            <a:r>
              <a:rPr lang="en-US" altLang="zh-CN" sz="2800" b="1">
                <a:solidFill>
                  <a:srgbClr val="000099"/>
                </a:solidFill>
                <a:latin typeface="楷体" panose="02010609060101010101" charset="-122"/>
                <a:ea typeface="楷体" panose="02010609060101010101" charset="-122"/>
              </a:rPr>
              <a:t>                 </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名词用作状语，用草席。</a:t>
            </a:r>
            <a:r>
              <a:rPr lang="en-US" altLang="zh-CN" b="1">
                <a:solidFill>
                  <a:srgbClr val="CC0000"/>
                </a:solidFill>
                <a:latin typeface="楷体" panose="02010609060101010101" charset="-122"/>
                <a:ea typeface="楷体" panose="02010609060101010101" charset="-122"/>
              </a:rPr>
              <a:t>)</a:t>
            </a:r>
          </a:p>
          <a:p>
            <a:pPr eaLnBrk="1" hangingPunct="1">
              <a:buNone/>
            </a:pPr>
            <a:r>
              <a:rPr lang="en-US" altLang="zh-CN" b="1">
                <a:solidFill>
                  <a:srgbClr val="000099"/>
                </a:solidFill>
                <a:latin typeface="楷体" panose="02010609060101010101" charset="-122"/>
                <a:ea typeface="楷体" panose="02010609060101010101" charset="-122"/>
              </a:rPr>
              <a:t>(4)</a:t>
            </a:r>
            <a:r>
              <a:rPr lang="zh-CN" altLang="en-US" b="1">
                <a:solidFill>
                  <a:srgbClr val="000099"/>
                </a:solidFill>
                <a:latin typeface="楷体" panose="02010609060101010101" charset="-122"/>
                <a:ea typeface="楷体" panose="02010609060101010101" charset="-122"/>
              </a:rPr>
              <a:t>虫集冠上，</a:t>
            </a:r>
            <a:r>
              <a:rPr lang="zh-CN" altLang="en-US" b="1" u="sng">
                <a:solidFill>
                  <a:srgbClr val="000099"/>
                </a:solidFill>
                <a:latin typeface="楷体" panose="02010609060101010101" charset="-122"/>
                <a:ea typeface="楷体" panose="02010609060101010101" charset="-122"/>
              </a:rPr>
              <a:t>力</a:t>
            </a:r>
            <a:r>
              <a:rPr lang="zh-CN" altLang="en-US" b="1">
                <a:solidFill>
                  <a:srgbClr val="000099"/>
                </a:solidFill>
                <a:latin typeface="楷体" panose="02010609060101010101" charset="-122"/>
                <a:ea typeface="楷体" panose="02010609060101010101" charset="-122"/>
              </a:rPr>
              <a:t>叮不释。 </a:t>
            </a:r>
            <a:endParaRPr lang="en-US" altLang="zh-CN" b="1">
              <a:solidFill>
                <a:srgbClr val="000099"/>
              </a:solidFill>
              <a:latin typeface="楷体" panose="02010609060101010101" charset="-122"/>
              <a:ea typeface="楷体" panose="02010609060101010101" charset="-122"/>
            </a:endParaRPr>
          </a:p>
          <a:p>
            <a:pPr eaLnBrk="1" hangingPunct="1">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名词用作状语，用力。</a:t>
            </a:r>
            <a:r>
              <a:rPr lang="en-US" altLang="zh-CN" sz="2800" b="1">
                <a:solidFill>
                  <a:srgbClr val="CC0000"/>
                </a:solidFill>
                <a:latin typeface="楷体" panose="02010609060101010101" charset="-122"/>
                <a:ea typeface="楷体" panose="02010609060101010101" charset="-122"/>
              </a:rPr>
              <a:t>)</a:t>
            </a:r>
          </a:p>
          <a:p>
            <a:pPr eaLnBrk="1" hangingPunct="1">
              <a:buNone/>
            </a:pPr>
            <a:r>
              <a:rPr lang="en-US" altLang="zh-CN" b="1">
                <a:solidFill>
                  <a:srgbClr val="000099"/>
                </a:solidFill>
                <a:latin typeface="楷体" panose="02010609060101010101" charset="-122"/>
                <a:ea typeface="楷体" panose="02010609060101010101" charset="-122"/>
              </a:rPr>
              <a:t>(5)</a:t>
            </a:r>
            <a:r>
              <a:rPr lang="zh-CN" altLang="en-US" b="1">
                <a:solidFill>
                  <a:srgbClr val="000099"/>
                </a:solidFill>
                <a:latin typeface="楷体" panose="02010609060101010101" charset="-122"/>
                <a:ea typeface="楷体" panose="02010609060101010101" charset="-122"/>
              </a:rPr>
              <a:t>民</a:t>
            </a:r>
            <a:r>
              <a:rPr lang="zh-CN" altLang="en-US" b="1" u="sng">
                <a:solidFill>
                  <a:srgbClr val="000099"/>
                </a:solidFill>
                <a:latin typeface="楷体" panose="02010609060101010101" charset="-122"/>
                <a:ea typeface="楷体" panose="02010609060101010101" charset="-122"/>
              </a:rPr>
              <a:t>日</a:t>
            </a:r>
            <a:r>
              <a:rPr lang="zh-CN" altLang="en-US" b="1">
                <a:solidFill>
                  <a:srgbClr val="000099"/>
                </a:solidFill>
                <a:latin typeface="楷体" panose="02010609060101010101" charset="-122"/>
                <a:ea typeface="楷体" panose="02010609060101010101" charset="-122"/>
              </a:rPr>
              <a:t>贴妇卖儿。 </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名词用作状语，一天天。</a:t>
            </a:r>
            <a:r>
              <a:rPr lang="en-US" altLang="zh-CN" sz="2800" b="1">
                <a:solidFill>
                  <a:srgbClr val="CC0000"/>
                </a:solidFill>
                <a:latin typeface="楷体" panose="02010609060101010101" charset="-122"/>
                <a:ea typeface="楷体" panose="02010609060101010101" charset="-122"/>
              </a:rPr>
              <a:t>)</a:t>
            </a:r>
          </a:p>
        </p:txBody>
      </p:sp>
      <p:sp>
        <p:nvSpPr>
          <p:cNvPr id="35843" name="矩形 47106"/>
          <p:cNvSpPr/>
          <p:nvPr>
            <p:custDataLst>
              <p:tags r:id="rId3"/>
            </p:custDataLst>
          </p:nvPr>
        </p:nvSpPr>
        <p:spPr>
          <a:xfrm>
            <a:off x="1981200" y="304800"/>
            <a:ext cx="7620000" cy="645160"/>
          </a:xfrm>
          <a:prstGeom prst="rect">
            <a:avLst/>
          </a:prstGeom>
          <a:noFill/>
          <a:ln w="9525">
            <a:noFill/>
          </a:ln>
        </p:spPr>
        <p:txBody>
          <a:bodyPr>
            <a:spAutoFit/>
          </a:bodyPr>
          <a:lstStyle/>
          <a:p>
            <a:pPr algn="ctr"/>
            <a:r>
              <a:rPr lang="zh-CN" altLang="en-US" sz="3600">
                <a:solidFill>
                  <a:srgbClr val="660066"/>
                </a:solidFill>
                <a:latin typeface="楷体" panose="02010609060101010101" charset="-122"/>
                <a:ea typeface="楷体" panose="02010609060101010101" charset="-122"/>
              </a:rPr>
              <a:t>词类活用</a:t>
            </a:r>
            <a:r>
              <a:rPr lang="zh-CN" altLang="en-US" sz="2800">
                <a:solidFill>
                  <a:srgbClr val="660066"/>
                </a:solidFill>
                <a:latin typeface="楷体" panose="02010609060101010101" charset="-122"/>
                <a:ea typeface="楷体" panose="02010609060101010101" charset="-122"/>
              </a:rPr>
              <a:t>：</a:t>
            </a:r>
            <a:r>
              <a:rPr lang="en-US" altLang="zh-CN" sz="2800">
                <a:solidFill>
                  <a:srgbClr val="660066"/>
                </a:solidFill>
                <a:latin typeface="楷体" panose="02010609060101010101" charset="-122"/>
                <a:ea typeface="楷体" panose="02010609060101010101" charset="-122"/>
              </a:rPr>
              <a:t>(3)  </a:t>
            </a:r>
            <a:r>
              <a:rPr lang="zh-CN" altLang="en-US" sz="3200">
                <a:solidFill>
                  <a:srgbClr val="660066"/>
                </a:solidFill>
                <a:latin typeface="楷体" panose="02010609060101010101" charset="-122"/>
                <a:ea typeface="楷体" panose="02010609060101010101" charset="-122"/>
              </a:rPr>
              <a:t>名词作状语</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randombar(vertical)">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randombar(vertical)">
                                      <p:cBhvr>
                                        <p:cTn id="12" dur="5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randombar(vertical)">
                                      <p:cBhvr>
                                        <p:cTn id="17" dur="500"/>
                                        <p:tgtEl>
                                          <p:spTgt spid="47106">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randombar(vertical)">
                                      <p:cBhvr>
                                        <p:cTn id="22" dur="500"/>
                                        <p:tgtEl>
                                          <p:spTgt spid="47106">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Effect transition="in" filter="randombar(vertical)">
                                      <p:cBhvr>
                                        <p:cTn id="27" dur="500"/>
                                        <p:tgtEl>
                                          <p:spTgt spid="47106">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7106">
                                            <p:txEl>
                                              <p:pRg st="5" end="5"/>
                                            </p:txEl>
                                          </p:spTgt>
                                        </p:tgtEl>
                                        <p:attrNameLst>
                                          <p:attrName>style.visibility</p:attrName>
                                        </p:attrNameLst>
                                      </p:cBhvr>
                                      <p:to>
                                        <p:strVal val="visible"/>
                                      </p:to>
                                    </p:set>
                                    <p:animEffect transition="in" filter="randombar(vertical)">
                                      <p:cBhvr>
                                        <p:cTn id="32" dur="500"/>
                                        <p:tgtEl>
                                          <p:spTgt spid="47106">
                                            <p:txEl>
                                              <p:pRg st="5" end="5"/>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Effect transition="in" filter="randombar(vertical)">
                                      <p:cBhvr>
                                        <p:cTn id="37" dur="500"/>
                                        <p:tgtEl>
                                          <p:spTgt spid="47106">
                                            <p:txEl>
                                              <p:pRg st="6" end="6"/>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47106">
                                            <p:txEl>
                                              <p:pRg st="7" end="7"/>
                                            </p:txEl>
                                          </p:spTgt>
                                        </p:tgtEl>
                                        <p:attrNameLst>
                                          <p:attrName>style.visibility</p:attrName>
                                        </p:attrNameLst>
                                      </p:cBhvr>
                                      <p:to>
                                        <p:strVal val="visible"/>
                                      </p:to>
                                    </p:set>
                                    <p:animEffect transition="in" filter="randombar(vertical)">
                                      <p:cBhvr>
                                        <p:cTn id="42" dur="500"/>
                                        <p:tgtEl>
                                          <p:spTgt spid="47106">
                                            <p:txEl>
                                              <p:pRg st="7" end="7"/>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47106">
                                            <p:txEl>
                                              <p:pRg st="8" end="8"/>
                                            </p:txEl>
                                          </p:spTgt>
                                        </p:tgtEl>
                                        <p:attrNameLst>
                                          <p:attrName>style.visibility</p:attrName>
                                        </p:attrNameLst>
                                      </p:cBhvr>
                                      <p:to>
                                        <p:strVal val="visible"/>
                                      </p:to>
                                    </p:set>
                                    <p:animEffect transition="in" filter="randombar(vertical)">
                                      <p:cBhvr>
                                        <p:cTn id="47" dur="500"/>
                                        <p:tgtEl>
                                          <p:spTgt spid="471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48130" name="内容占位符 48129"/>
          <p:cNvSpPr>
            <a:spLocks noGrp="1"/>
          </p:cNvSpPr>
          <p:nvPr>
            <p:ph idx="1"/>
            <p:custDataLst>
              <p:tags r:id="rId2"/>
            </p:custDataLst>
          </p:nvPr>
        </p:nvSpPr>
        <p:spPr>
          <a:xfrm>
            <a:off x="2286000" y="549275"/>
            <a:ext cx="8382000" cy="5894388"/>
          </a:xfrm>
        </p:spPr>
        <p:txBody>
          <a:bodyPr vert="horz" wrap="square" lIns="91440" tIns="45720" rIns="91440" bIns="45720" anchor="t" anchorCtr="0"/>
          <a:lstStyle/>
          <a:p>
            <a:pPr marL="609600" indent="-609600" eaLnBrk="1" hangingPunct="1">
              <a:lnSpc>
                <a:spcPct val="150000"/>
              </a:lnSpc>
              <a:buNone/>
            </a:pPr>
            <a:endParaRPr lang="en-US" altLang="zh-CN" sz="3600" b="1">
              <a:solidFill>
                <a:srgbClr val="CC0000"/>
              </a:solidFill>
              <a:latin typeface="楷体" panose="02010609060101010101" charset="-122"/>
              <a:ea typeface="楷体" panose="02010609060101010101" charset="-122"/>
            </a:endParaRPr>
          </a:p>
          <a:p>
            <a:pPr marL="609600" indent="-609600" eaLnBrk="1" hangingPunct="1">
              <a:lnSpc>
                <a:spcPct val="150000"/>
              </a:lnSpc>
              <a:buFontTx/>
              <a:buAutoNum type="arabicParenBoth"/>
            </a:pPr>
            <a:r>
              <a:rPr lang="zh-CN" altLang="en-US" sz="3600" b="1">
                <a:solidFill>
                  <a:srgbClr val="000099"/>
                </a:solidFill>
                <a:latin typeface="楷体" panose="02010609060101010101" charset="-122"/>
                <a:ea typeface="楷体" panose="02010609060101010101" charset="-122"/>
              </a:rPr>
              <a:t>辄</a:t>
            </a:r>
            <a:r>
              <a:rPr lang="zh-CN" altLang="en-US" sz="3600" b="1" u="sng">
                <a:solidFill>
                  <a:srgbClr val="000099"/>
                </a:solidFill>
                <a:latin typeface="楷体" panose="02010609060101010101" charset="-122"/>
                <a:ea typeface="楷体" panose="02010609060101010101" charset="-122"/>
              </a:rPr>
              <a:t>倾</a:t>
            </a:r>
            <a:r>
              <a:rPr lang="zh-CN" altLang="en-US" sz="3600" b="1">
                <a:solidFill>
                  <a:srgbClr val="000099"/>
                </a:solidFill>
                <a:latin typeface="楷体" panose="02010609060101010101" charset="-122"/>
                <a:ea typeface="楷体" panose="02010609060101010101" charset="-122"/>
              </a:rPr>
              <a:t>数家之产。 </a:t>
            </a:r>
            <a:endParaRPr lang="en-US" altLang="zh-CN" sz="3600" b="1">
              <a:solidFill>
                <a:srgbClr val="000099"/>
              </a:solidFill>
              <a:latin typeface="楷体" panose="02010609060101010101" charset="-122"/>
              <a:ea typeface="楷体" panose="02010609060101010101" charset="-122"/>
            </a:endParaRPr>
          </a:p>
          <a:p>
            <a:pPr marL="609600" indent="-609600" eaLnBrk="1" hangingPunct="1">
              <a:lnSpc>
                <a:spcPct val="150000"/>
              </a:lnSpc>
              <a:buNone/>
            </a:pPr>
            <a:r>
              <a:rPr lang="en-US" altLang="zh-CN" b="1">
                <a:solidFill>
                  <a:srgbClr val="CC0000"/>
                </a:solidFill>
                <a:latin typeface="楷体" panose="02010609060101010101" charset="-122"/>
                <a:ea typeface="楷体" panose="02010609060101010101" charset="-122"/>
              </a:rPr>
              <a:t>     (</a:t>
            </a:r>
            <a:r>
              <a:rPr lang="zh-CN" altLang="en-US" b="1">
                <a:solidFill>
                  <a:srgbClr val="CC0000"/>
                </a:solidFill>
                <a:latin typeface="楷体" panose="02010609060101010101" charset="-122"/>
                <a:ea typeface="楷体" panose="02010609060101010101" charset="-122"/>
              </a:rPr>
              <a:t>动词 使动用法，使</a:t>
            </a:r>
            <a:r>
              <a:rPr lang="en-US" altLang="zh-CN" b="1">
                <a:solidFill>
                  <a:srgbClr val="CC0000"/>
                </a:solidFill>
                <a:latin typeface="楷体" panose="02010609060101010101" charset="-122"/>
                <a:ea typeface="楷体" panose="02010609060101010101" charset="-122"/>
              </a:rPr>
              <a:t>……</a:t>
            </a:r>
            <a:r>
              <a:rPr lang="zh-CN" altLang="en-US" b="1">
                <a:solidFill>
                  <a:srgbClr val="CC0000"/>
                </a:solidFill>
                <a:latin typeface="楷体" panose="02010609060101010101" charset="-122"/>
                <a:ea typeface="楷体" panose="02010609060101010101" charset="-122"/>
              </a:rPr>
              <a:t>破产</a:t>
            </a:r>
            <a:r>
              <a:rPr lang="en-US" altLang="zh-CN" b="1">
                <a:solidFill>
                  <a:srgbClr val="CC0000"/>
                </a:solidFill>
                <a:latin typeface="楷体" panose="02010609060101010101" charset="-122"/>
                <a:ea typeface="楷体" panose="02010609060101010101" charset="-122"/>
              </a:rPr>
              <a:t>)</a:t>
            </a:r>
          </a:p>
          <a:p>
            <a:pPr marL="609600" indent="-609600">
              <a:lnSpc>
                <a:spcPct val="150000"/>
              </a:lnSpc>
              <a:spcBef>
                <a:spcPct val="0"/>
              </a:spcBef>
              <a:buNone/>
            </a:pPr>
            <a:r>
              <a:rPr lang="en-US" altLang="zh-CN" sz="3600" b="1">
                <a:solidFill>
                  <a:srgbClr val="000099"/>
                </a:solidFill>
                <a:latin typeface="楷体" panose="02010609060101010101" charset="-122"/>
                <a:ea typeface="楷体" panose="02010609060101010101" charset="-122"/>
              </a:rPr>
              <a:t>(2)</a:t>
            </a:r>
            <a:r>
              <a:rPr lang="zh-CN" altLang="en-US" sz="3600" b="1">
                <a:solidFill>
                  <a:srgbClr val="000099"/>
                </a:solidFill>
                <a:latin typeface="楷体" panose="02010609060101010101" charset="-122"/>
                <a:ea typeface="楷体" panose="02010609060101010101" charset="-122"/>
              </a:rPr>
              <a:t>昂其值，居为奇货。</a:t>
            </a:r>
            <a:endParaRPr lang="en-US" altLang="zh-CN" sz="3600" b="1">
              <a:solidFill>
                <a:srgbClr val="000099"/>
              </a:solidFill>
              <a:latin typeface="楷体" panose="02010609060101010101" charset="-122"/>
              <a:ea typeface="楷体" panose="02010609060101010101" charset="-122"/>
            </a:endParaRPr>
          </a:p>
          <a:p>
            <a:pPr marL="609600" indent="-609600">
              <a:lnSpc>
                <a:spcPct val="150000"/>
              </a:lnSpc>
              <a:spcBef>
                <a:spcPct val="0"/>
              </a:spcBef>
              <a:buNone/>
            </a:pPr>
            <a:r>
              <a:rPr lang="en-US" altLang="zh-CN" sz="3600" b="1">
                <a:solidFill>
                  <a:srgbClr val="000099"/>
                </a:solidFill>
                <a:latin typeface="楷体" panose="02010609060101010101" charset="-122"/>
                <a:ea typeface="楷体" panose="02010609060101010101" charset="-122"/>
              </a:rPr>
              <a:t>    </a:t>
            </a:r>
            <a:r>
              <a:rPr lang="zh-CN" altLang="en-US" b="1">
                <a:solidFill>
                  <a:srgbClr val="CC0000"/>
                </a:solidFill>
                <a:latin typeface="楷体" panose="02010609060101010101" charset="-122"/>
                <a:ea typeface="楷体" panose="02010609060101010101" charset="-122"/>
              </a:rPr>
              <a:t>（形容词用作动词，使</a:t>
            </a:r>
            <a:r>
              <a:rPr lang="en-US" altLang="zh-CN" b="1">
                <a:solidFill>
                  <a:srgbClr val="CC0000"/>
                </a:solidFill>
                <a:latin typeface="楷体" panose="02010609060101010101" charset="-122"/>
                <a:ea typeface="楷体" panose="02010609060101010101" charset="-122"/>
              </a:rPr>
              <a:t>……</a:t>
            </a:r>
            <a:r>
              <a:rPr lang="zh-CN" altLang="en-US" b="1">
                <a:solidFill>
                  <a:srgbClr val="CC0000"/>
                </a:solidFill>
                <a:latin typeface="楷体" panose="02010609060101010101" charset="-122"/>
                <a:ea typeface="楷体" panose="02010609060101010101" charset="-122"/>
              </a:rPr>
              <a:t>高昂。）</a:t>
            </a:r>
          </a:p>
          <a:p>
            <a:pPr marL="609600" indent="-609600" eaLnBrk="1" hangingPunct="1">
              <a:lnSpc>
                <a:spcPct val="150000"/>
              </a:lnSpc>
              <a:buNone/>
            </a:pPr>
            <a:endParaRPr lang="zh-CN" altLang="en-US" b="1">
              <a:solidFill>
                <a:srgbClr val="CC0000"/>
              </a:solidFill>
              <a:latin typeface="楷体" panose="02010609060101010101" charset="-122"/>
              <a:ea typeface="楷体" panose="02010609060101010101" charset="-122"/>
            </a:endParaRPr>
          </a:p>
          <a:p>
            <a:pPr marL="609600" indent="-609600" eaLnBrk="1" hangingPunct="1">
              <a:lnSpc>
                <a:spcPct val="150000"/>
              </a:lnSpc>
              <a:buNone/>
            </a:pPr>
            <a:endParaRPr lang="en-US" altLang="zh-CN" sz="3600" b="1">
              <a:solidFill>
                <a:srgbClr val="000099"/>
              </a:solidFill>
              <a:latin typeface="楷体" panose="02010609060101010101" charset="-122"/>
              <a:ea typeface="楷体" panose="02010609060101010101" charset="-122"/>
            </a:endParaRPr>
          </a:p>
        </p:txBody>
      </p:sp>
      <p:sp>
        <p:nvSpPr>
          <p:cNvPr id="36867" name="矩形 48130"/>
          <p:cNvSpPr/>
          <p:nvPr>
            <p:custDataLst>
              <p:tags r:id="rId3"/>
            </p:custDataLst>
          </p:nvPr>
        </p:nvSpPr>
        <p:spPr>
          <a:xfrm>
            <a:off x="1820863" y="863600"/>
            <a:ext cx="4495800" cy="583565"/>
          </a:xfrm>
          <a:prstGeom prst="rect">
            <a:avLst/>
          </a:prstGeom>
          <a:noFill/>
          <a:ln w="9525">
            <a:noFill/>
          </a:ln>
        </p:spPr>
        <p:txBody>
          <a:bodyPr>
            <a:spAutoFit/>
          </a:bodyPr>
          <a:lstStyle/>
          <a:p>
            <a:pPr algn="ctr"/>
            <a:r>
              <a:rPr lang="zh-CN" altLang="en-US" sz="3200" b="1">
                <a:solidFill>
                  <a:srgbClr val="660066"/>
                </a:solidFill>
                <a:latin typeface="楷体" panose="02010609060101010101" charset="-122"/>
                <a:ea typeface="楷体" panose="02010609060101010101" charset="-122"/>
              </a:rPr>
              <a:t>使动用法</a:t>
            </a:r>
            <a:r>
              <a:rPr lang="zh-CN" altLang="en-US" sz="3200">
                <a:solidFill>
                  <a:srgbClr val="660066"/>
                </a:solidFill>
                <a:latin typeface="楷体" panose="02010609060101010101" charset="-122"/>
                <a:ea typeface="楷体" panose="02010609060101010101" charset="-122"/>
              </a:rPr>
              <a:t>：</a:t>
            </a:r>
            <a:endParaRPr lang="zh-CN" altLang="en-US" sz="3200" b="1">
              <a:solidFill>
                <a:srgbClr val="660066"/>
              </a:solidFill>
              <a:latin typeface="楷体" panose="02010609060101010101" charset="-122"/>
              <a:ea typeface="楷体" panose="02010609060101010101" charset="-122"/>
            </a:endParaRP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animEffect transition="in" filter="randombar(vertical)">
                                      <p:cBhvr>
                                        <p:cTn id="7" dur="500"/>
                                        <p:tgtEl>
                                          <p:spTgt spid="48130">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8130">
                                            <p:txEl>
                                              <p:pRg st="2" end="2"/>
                                            </p:txEl>
                                          </p:spTgt>
                                        </p:tgtEl>
                                        <p:attrNameLst>
                                          <p:attrName>style.visibility</p:attrName>
                                        </p:attrNameLst>
                                      </p:cBhvr>
                                      <p:to>
                                        <p:strVal val="visible"/>
                                      </p:to>
                                    </p:set>
                                    <p:animEffect transition="in" filter="randombar(vertical)">
                                      <p:cBhvr>
                                        <p:cTn id="12" dur="500"/>
                                        <p:tgtEl>
                                          <p:spTgt spid="48130">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8130">
                                            <p:txEl>
                                              <p:pRg st="3" end="3"/>
                                            </p:txEl>
                                          </p:spTgt>
                                        </p:tgtEl>
                                        <p:attrNameLst>
                                          <p:attrName>style.visibility</p:attrName>
                                        </p:attrNameLst>
                                      </p:cBhvr>
                                      <p:to>
                                        <p:strVal val="visible"/>
                                      </p:to>
                                    </p:set>
                                    <p:animEffect transition="in" filter="randombar(vertical)">
                                      <p:cBhvr>
                                        <p:cTn id="17" dur="500"/>
                                        <p:tgtEl>
                                          <p:spTgt spid="48130">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8130">
                                            <p:txEl>
                                              <p:pRg st="4" end="4"/>
                                            </p:txEl>
                                          </p:spTgt>
                                        </p:tgtEl>
                                        <p:attrNameLst>
                                          <p:attrName>style.visibility</p:attrName>
                                        </p:attrNameLst>
                                      </p:cBhvr>
                                      <p:to>
                                        <p:strVal val="visible"/>
                                      </p:to>
                                    </p:set>
                                    <p:animEffect transition="in" filter="randombar(vertical)">
                                      <p:cBhvr>
                                        <p:cTn id="22" dur="5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49154" name="内容占位符 49153"/>
          <p:cNvSpPr>
            <a:spLocks noGrp="1"/>
          </p:cNvSpPr>
          <p:nvPr>
            <p:ph idx="1"/>
            <p:custDataLst>
              <p:tags r:id="rId2"/>
            </p:custDataLst>
          </p:nvPr>
        </p:nvSpPr>
        <p:spPr>
          <a:xfrm>
            <a:off x="1955800" y="1268413"/>
            <a:ext cx="8382000" cy="4876800"/>
          </a:xfrm>
        </p:spPr>
        <p:txBody>
          <a:bodyPr vert="horz" wrap="square" lIns="91440" tIns="45720" rIns="91440" bIns="45720" anchor="t" anchorCtr="0"/>
          <a:lstStyle/>
          <a:p>
            <a:pPr marL="609600" indent="-609600" eaLnBrk="1" hangingPunct="1">
              <a:lnSpc>
                <a:spcPct val="150000"/>
              </a:lnSpc>
              <a:buNone/>
            </a:pPr>
            <a:r>
              <a:rPr lang="en-US" altLang="zh-CN" b="1">
                <a:solidFill>
                  <a:srgbClr val="000099"/>
                </a:solidFill>
                <a:latin typeface="楷体" panose="02010609060101010101" charset="-122"/>
                <a:ea typeface="楷体" panose="02010609060101010101" charset="-122"/>
              </a:rPr>
              <a:t>(1)</a:t>
            </a:r>
            <a:r>
              <a:rPr lang="zh-CN" altLang="en-US" b="1">
                <a:solidFill>
                  <a:srgbClr val="000099"/>
                </a:solidFill>
                <a:latin typeface="楷体" panose="02010609060101010101" charset="-122"/>
                <a:ea typeface="楷体" panose="02010609060101010101" charset="-122"/>
              </a:rPr>
              <a:t>成</a:t>
            </a:r>
            <a:r>
              <a:rPr lang="zh-CN" altLang="en-US" b="1" u="sng">
                <a:solidFill>
                  <a:srgbClr val="000099"/>
                </a:solidFill>
                <a:latin typeface="楷体" panose="02010609060101010101" charset="-122"/>
                <a:ea typeface="楷体" panose="02010609060101010101" charset="-122"/>
              </a:rPr>
              <a:t>然</a:t>
            </a:r>
            <a:r>
              <a:rPr lang="zh-CN" altLang="en-US" b="1">
                <a:solidFill>
                  <a:srgbClr val="000099"/>
                </a:solidFill>
                <a:latin typeface="楷体" panose="02010609060101010101" charset="-122"/>
                <a:ea typeface="楷体" panose="02010609060101010101" charset="-122"/>
              </a:rPr>
              <a:t>之。</a:t>
            </a:r>
            <a:r>
              <a:rPr lang="zh-CN" altLang="en-US" sz="2800" b="1">
                <a:solidFill>
                  <a:srgbClr val="CC0000"/>
                </a:solidFill>
                <a:latin typeface="楷体" panose="02010609060101010101" charset="-122"/>
                <a:ea typeface="楷体" panose="02010609060101010101" charset="-122"/>
              </a:rPr>
              <a:t>（形容词用作动词，意动用法，</a:t>
            </a:r>
            <a:endParaRPr lang="en-US" altLang="zh-CN" sz="2800" b="1">
              <a:solidFill>
                <a:srgbClr val="CC0000"/>
              </a:solidFill>
              <a:latin typeface="楷体" panose="02010609060101010101" charset="-122"/>
              <a:ea typeface="楷体" panose="02010609060101010101" charset="-122"/>
            </a:endParaRPr>
          </a:p>
          <a:p>
            <a:pPr marL="609600" indent="-609600" eaLnBrk="1" hangingPunct="1">
              <a:lnSpc>
                <a:spcPct val="150000"/>
              </a:lnSpc>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认为</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对。）</a:t>
            </a:r>
          </a:p>
          <a:p>
            <a:pPr marL="609600" indent="-609600" eaLnBrk="1" hangingPunct="1">
              <a:lnSpc>
                <a:spcPct val="150000"/>
              </a:lnSpc>
              <a:buNone/>
            </a:pPr>
            <a:r>
              <a:rPr lang="en-US" altLang="zh-CN" b="1">
                <a:solidFill>
                  <a:srgbClr val="000099"/>
                </a:solidFill>
                <a:latin typeface="楷体" panose="02010609060101010101" charset="-122"/>
                <a:ea typeface="楷体" panose="02010609060101010101" charset="-122"/>
              </a:rPr>
              <a:t>(2)</a:t>
            </a:r>
            <a:r>
              <a:rPr lang="zh-CN" altLang="en-US" b="1">
                <a:solidFill>
                  <a:srgbClr val="000099"/>
                </a:solidFill>
                <a:latin typeface="楷体" panose="02010609060101010101" charset="-122"/>
                <a:ea typeface="楷体" panose="02010609060101010101" charset="-122"/>
              </a:rPr>
              <a:t>成以其小，</a:t>
            </a:r>
            <a:r>
              <a:rPr lang="zh-CN" altLang="en-US" b="1" u="sng">
                <a:solidFill>
                  <a:srgbClr val="000099"/>
                </a:solidFill>
                <a:latin typeface="楷体" panose="02010609060101010101" charset="-122"/>
                <a:ea typeface="楷体" panose="02010609060101010101" charset="-122"/>
              </a:rPr>
              <a:t>劣</a:t>
            </a:r>
            <a:r>
              <a:rPr lang="zh-CN" altLang="en-US" b="1">
                <a:solidFill>
                  <a:srgbClr val="000099"/>
                </a:solidFill>
                <a:latin typeface="楷体" panose="02010609060101010101" charset="-122"/>
                <a:ea typeface="楷体" panose="02010609060101010101" charset="-122"/>
              </a:rPr>
              <a:t>之。</a:t>
            </a:r>
            <a:r>
              <a:rPr lang="zh-CN" altLang="en-US" sz="2800" b="1">
                <a:solidFill>
                  <a:srgbClr val="CC0000"/>
                </a:solidFill>
                <a:latin typeface="楷体" panose="02010609060101010101" charset="-122"/>
                <a:ea typeface="楷体" panose="02010609060101010101" charset="-122"/>
              </a:rPr>
              <a:t>（形容词用作动词，</a:t>
            </a:r>
            <a:endParaRPr lang="en-US" altLang="zh-CN" sz="2800" b="1">
              <a:solidFill>
                <a:srgbClr val="CC0000"/>
              </a:solidFill>
              <a:latin typeface="楷体" panose="02010609060101010101" charset="-122"/>
              <a:ea typeface="楷体" panose="02010609060101010101" charset="-122"/>
            </a:endParaRPr>
          </a:p>
          <a:p>
            <a:pPr marL="609600" indent="-609600" eaLnBrk="1" hangingPunct="1">
              <a:lnSpc>
                <a:spcPct val="150000"/>
              </a:lnSpc>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意动用法，认为</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不好。）</a:t>
            </a:r>
          </a:p>
          <a:p>
            <a:pPr marL="609600" indent="-609600" eaLnBrk="1" hangingPunct="1">
              <a:lnSpc>
                <a:spcPct val="150000"/>
              </a:lnSpc>
              <a:buNone/>
            </a:pPr>
            <a:r>
              <a:rPr lang="en-US" altLang="zh-CN" b="1">
                <a:solidFill>
                  <a:srgbClr val="000099"/>
                </a:solidFill>
                <a:latin typeface="楷体" panose="02010609060101010101" charset="-122"/>
                <a:ea typeface="楷体" panose="02010609060101010101" charset="-122"/>
              </a:rPr>
              <a:t>(3)</a:t>
            </a:r>
            <a:r>
              <a:rPr lang="zh-CN" altLang="en-US" b="1">
                <a:solidFill>
                  <a:srgbClr val="000099"/>
                </a:solidFill>
                <a:latin typeface="楷体" panose="02010609060101010101" charset="-122"/>
                <a:ea typeface="楷体" panose="02010609060101010101" charset="-122"/>
              </a:rPr>
              <a:t>益</a:t>
            </a:r>
            <a:r>
              <a:rPr lang="zh-CN" altLang="en-US" b="1" u="sng">
                <a:solidFill>
                  <a:srgbClr val="000099"/>
                </a:solidFill>
                <a:latin typeface="楷体" panose="02010609060101010101" charset="-122"/>
                <a:ea typeface="楷体" panose="02010609060101010101" charset="-122"/>
              </a:rPr>
              <a:t>奇</a:t>
            </a:r>
            <a:r>
              <a:rPr lang="zh-CN" altLang="en-US" b="1">
                <a:solidFill>
                  <a:srgbClr val="000099"/>
                </a:solidFill>
                <a:latin typeface="楷体" panose="02010609060101010101" charset="-122"/>
                <a:ea typeface="楷体" panose="02010609060101010101" charset="-122"/>
              </a:rPr>
              <a:t>之。</a:t>
            </a:r>
            <a:r>
              <a:rPr lang="zh-CN" altLang="en-US" sz="2800" b="1">
                <a:solidFill>
                  <a:srgbClr val="CC0000"/>
                </a:solidFill>
                <a:latin typeface="楷体" panose="02010609060101010101" charset="-122"/>
                <a:ea typeface="楷体" panose="02010609060101010101" charset="-122"/>
              </a:rPr>
              <a:t>（形容词用作动词，意动用法，</a:t>
            </a:r>
            <a:endParaRPr lang="en-US" altLang="zh-CN" sz="2800" b="1">
              <a:solidFill>
                <a:srgbClr val="CC0000"/>
              </a:solidFill>
              <a:latin typeface="楷体" panose="02010609060101010101" charset="-122"/>
              <a:ea typeface="楷体" panose="02010609060101010101" charset="-122"/>
            </a:endParaRPr>
          </a:p>
          <a:p>
            <a:pPr marL="609600" indent="-609600" eaLnBrk="1" hangingPunct="1">
              <a:lnSpc>
                <a:spcPct val="150000"/>
              </a:lnSpc>
              <a:buNone/>
            </a:pPr>
            <a:r>
              <a:rPr lang="en-US" altLang="zh-CN" sz="2800" b="1">
                <a:solidFill>
                  <a:srgbClr val="CC0000"/>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认为</a:t>
            </a:r>
            <a:r>
              <a:rPr lang="en-US" altLang="zh-CN" sz="2800" b="1">
                <a:solidFill>
                  <a:srgbClr val="CC0000"/>
                </a:solidFill>
                <a:latin typeface="楷体" panose="02010609060101010101" charset="-122"/>
                <a:ea typeface="楷体" panose="02010609060101010101" charset="-122"/>
              </a:rPr>
              <a:t>……</a:t>
            </a:r>
            <a:r>
              <a:rPr lang="zh-CN" altLang="en-US" sz="2800" b="1">
                <a:solidFill>
                  <a:srgbClr val="CC0000"/>
                </a:solidFill>
                <a:latin typeface="楷体" panose="02010609060101010101" charset="-122"/>
                <a:ea typeface="楷体" panose="02010609060101010101" charset="-122"/>
              </a:rPr>
              <a:t>奇特。）</a:t>
            </a:r>
          </a:p>
          <a:p>
            <a:pPr marL="609600" indent="-609600" eaLnBrk="1" hangingPunct="1">
              <a:lnSpc>
                <a:spcPct val="150000"/>
              </a:lnSpc>
              <a:buNone/>
            </a:pPr>
            <a:endParaRPr lang="en-US" altLang="zh-CN" b="1">
              <a:solidFill>
                <a:srgbClr val="000099"/>
              </a:solidFill>
              <a:latin typeface="楷体" panose="02010609060101010101" charset="-122"/>
              <a:ea typeface="楷体" panose="02010609060101010101" charset="-122"/>
            </a:endParaRPr>
          </a:p>
        </p:txBody>
      </p:sp>
      <p:sp>
        <p:nvSpPr>
          <p:cNvPr id="37891" name="矩形 49154"/>
          <p:cNvSpPr/>
          <p:nvPr>
            <p:custDataLst>
              <p:tags r:id="rId3"/>
            </p:custDataLst>
          </p:nvPr>
        </p:nvSpPr>
        <p:spPr>
          <a:xfrm>
            <a:off x="1776413" y="549275"/>
            <a:ext cx="4419600" cy="583565"/>
          </a:xfrm>
          <a:prstGeom prst="rect">
            <a:avLst/>
          </a:prstGeom>
          <a:noFill/>
          <a:ln w="9525">
            <a:noFill/>
          </a:ln>
        </p:spPr>
        <p:txBody>
          <a:bodyPr>
            <a:spAutoFit/>
          </a:bodyPr>
          <a:lstStyle/>
          <a:p>
            <a:pPr algn="ctr"/>
            <a:r>
              <a:rPr lang="zh-CN" altLang="en-US" sz="3200" b="1">
                <a:solidFill>
                  <a:srgbClr val="660066"/>
                </a:solidFill>
                <a:latin typeface="楷体" panose="02010609060101010101" charset="-122"/>
                <a:ea typeface="楷体" panose="02010609060101010101" charset="-122"/>
              </a:rPr>
              <a:t>意动用法</a:t>
            </a:r>
            <a:r>
              <a:rPr lang="zh-CN" altLang="en-US" sz="3200">
                <a:solidFill>
                  <a:srgbClr val="660066"/>
                </a:solidFill>
                <a:latin typeface="楷体" panose="02010609060101010101" charset="-122"/>
                <a:ea typeface="楷体" panose="02010609060101010101" charset="-122"/>
              </a:rPr>
              <a:t>：</a:t>
            </a:r>
            <a:endParaRPr lang="zh-CN" altLang="en-US" sz="3200" b="1">
              <a:solidFill>
                <a:srgbClr val="660066"/>
              </a:solidFill>
              <a:latin typeface="楷体" panose="02010609060101010101" charset="-122"/>
              <a:ea typeface="楷体" panose="02010609060101010101" charset="-122"/>
            </a:endParaRP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randombar(vertical)">
                                      <p:cBhvr>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randombar(vertical)">
                                      <p:cBhvr>
                                        <p:cTn id="12" dur="500"/>
                                        <p:tgtEl>
                                          <p:spTgt spid="49154">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randombar(vertical)">
                                      <p:cBhvr>
                                        <p:cTn id="17" dur="500"/>
                                        <p:tgtEl>
                                          <p:spTgt spid="49154">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randombar(vertical)">
                                      <p:cBhvr>
                                        <p:cTn id="22" dur="500"/>
                                        <p:tgtEl>
                                          <p:spTgt spid="49154">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randombar(vertical)">
                                      <p:cBhvr>
                                        <p:cTn id="27" dur="500"/>
                                        <p:tgtEl>
                                          <p:spTgt spid="49154">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9154">
                                            <p:txEl>
                                              <p:pRg st="5" end="5"/>
                                            </p:txEl>
                                          </p:spTgt>
                                        </p:tgtEl>
                                        <p:attrNameLst>
                                          <p:attrName>style.visibility</p:attrName>
                                        </p:attrNameLst>
                                      </p:cBhvr>
                                      <p:to>
                                        <p:strVal val="visible"/>
                                      </p:to>
                                    </p:set>
                                    <p:animEffect transition="in" filter="randombar(vertical)">
                                      <p:cBhvr>
                                        <p:cTn id="32" dur="500"/>
                                        <p:tgtEl>
                                          <p:spTgt spid="49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50178" name="标题 50177"/>
          <p:cNvSpPr>
            <a:spLocks noGrp="1"/>
          </p:cNvSpPr>
          <p:nvPr>
            <p:ph type="title"/>
            <p:custDataLst>
              <p:tags r:id="rId2"/>
            </p:custDataLst>
          </p:nvPr>
        </p:nvSpPr>
        <p:spPr>
          <a:xfrm>
            <a:off x="2181225" y="279400"/>
            <a:ext cx="5257800" cy="609600"/>
          </a:xfrm>
        </p:spPr>
        <p:txBody>
          <a:bodyPr vert="horz" wrap="square" lIns="91440" tIns="45720" rIns="91440" bIns="45720" anchor="ctr" anchorCtr="0"/>
          <a:lstStyle/>
          <a:p>
            <a:pPr eaLnBrk="1" hangingPunct="1"/>
            <a:r>
              <a:rPr lang="zh-CN" altLang="en-US" sz="4000">
                <a:solidFill>
                  <a:srgbClr val="660066"/>
                </a:solidFill>
                <a:latin typeface="楷体" panose="02010609060101010101" charset="-122"/>
                <a:ea typeface="楷体" panose="02010609060101010101" charset="-122"/>
              </a:rPr>
              <a:t>一词多义</a:t>
            </a:r>
            <a:r>
              <a:rPr lang="zh-CN" altLang="en-US" sz="3200">
                <a:solidFill>
                  <a:srgbClr val="660066"/>
                </a:solidFill>
                <a:latin typeface="楷体" panose="02010609060101010101" charset="-122"/>
                <a:ea typeface="楷体" panose="02010609060101010101" charset="-122"/>
              </a:rPr>
              <a:t>： </a:t>
            </a:r>
            <a:r>
              <a:rPr lang="en-US" altLang="zh-CN" sz="3200">
                <a:solidFill>
                  <a:srgbClr val="660066"/>
                </a:solidFill>
                <a:latin typeface="楷体" panose="02010609060101010101" charset="-122"/>
                <a:ea typeface="楷体" panose="02010609060101010101" charset="-122"/>
              </a:rPr>
              <a:t>( 1 )</a:t>
            </a:r>
          </a:p>
        </p:txBody>
      </p:sp>
      <p:sp>
        <p:nvSpPr>
          <p:cNvPr id="50179" name="内容占位符 50178"/>
          <p:cNvSpPr>
            <a:spLocks noGrp="1"/>
          </p:cNvSpPr>
          <p:nvPr>
            <p:ph idx="1"/>
            <p:custDataLst>
              <p:tags r:id="rId3"/>
            </p:custDataLst>
          </p:nvPr>
        </p:nvSpPr>
        <p:spPr>
          <a:xfrm>
            <a:off x="2209800" y="1219200"/>
            <a:ext cx="7772400" cy="5257800"/>
          </a:xfrm>
        </p:spPr>
        <p:txBody>
          <a:bodyPr vert="horz" wrap="square" lIns="91440" tIns="45720" rIns="91440" bIns="45720" anchor="t" anchorCtr="0"/>
          <a:lstStyle/>
          <a:p>
            <a:pPr eaLnBrk="1" hangingPunct="1">
              <a:lnSpc>
                <a:spcPct val="90000"/>
              </a:lnSpc>
              <a:buNone/>
            </a:pPr>
            <a:r>
              <a:rPr lang="en-US" altLang="zh-CN" sz="4000" b="1">
                <a:solidFill>
                  <a:srgbClr val="CC0000"/>
                </a:solidFill>
                <a:latin typeface="楷体" panose="02010609060101010101" charset="-122"/>
                <a:ea typeface="楷体" panose="02010609060101010101" charset="-122"/>
              </a:rPr>
              <a:t>①</a:t>
            </a:r>
            <a:r>
              <a:rPr lang="zh-CN" altLang="en-US" sz="4000" b="1">
                <a:solidFill>
                  <a:srgbClr val="CC0000"/>
                </a:solidFill>
                <a:latin typeface="楷体" panose="02010609060101010101" charset="-122"/>
                <a:ea typeface="楷体" panose="02010609060101010101" charset="-122"/>
              </a:rPr>
              <a:t>顾</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成顾蟋蟀笼虚（回头看，动词）</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徘徊四顾，见虫伏壁上（看，环视，动词）</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顾念蓄劣物无所用（转折连词，但是）</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大行不顾细谨，大礼不辞小让（顾虑，动词）</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三顾臣于草庐之中（探望，拜访，动词）</a:t>
            </a:r>
          </a:p>
          <a:p>
            <a:pPr eaLnBrk="1" hangingPunct="1">
              <a:lnSpc>
                <a:spcPct val="90000"/>
              </a:lnSpc>
              <a:buNone/>
            </a:pPr>
            <a:r>
              <a:rPr lang="en-US" altLang="zh-CN" sz="4000" b="1">
                <a:solidFill>
                  <a:srgbClr val="CC0000"/>
                </a:solidFill>
                <a:latin typeface="楷体" panose="02010609060101010101" charset="-122"/>
                <a:ea typeface="楷体" panose="02010609060101010101" charset="-122"/>
              </a:rPr>
              <a:t>②</a:t>
            </a:r>
            <a:r>
              <a:rPr lang="zh-CN" altLang="en-US" sz="4000" b="1">
                <a:solidFill>
                  <a:srgbClr val="CC0000"/>
                </a:solidFill>
                <a:latin typeface="楷体" panose="02010609060101010101" charset="-122"/>
                <a:ea typeface="楷体" panose="02010609060101010101" charset="-122"/>
              </a:rPr>
              <a:t>靡</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靡计不施，迄无济（无，没有，动词）</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试与他虫斗，虫尽靡（败退，动词）</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吾视其辙乱，望其旗靡（倒下，动词）</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out)">
                                      <p:cBhvr>
                                        <p:cTn id="7" dur="500"/>
                                        <p:tgtEl>
                                          <p:spTgt spid="5017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barn(outVertical)">
                                      <p:cBhvr>
                                        <p:cTn id="12" dur="500"/>
                                        <p:tgtEl>
                                          <p:spTgt spid="50179">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barn(outVertical)">
                                      <p:cBhvr>
                                        <p:cTn id="17" dur="500"/>
                                        <p:tgtEl>
                                          <p:spTgt spid="50179">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barn(outVertical)">
                                      <p:cBhvr>
                                        <p:cTn id="22" dur="500"/>
                                        <p:tgtEl>
                                          <p:spTgt spid="50179">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barn(outVertical)">
                                      <p:cBhvr>
                                        <p:cTn id="27" dur="500"/>
                                        <p:tgtEl>
                                          <p:spTgt spid="50179">
                                            <p:txEl>
                                              <p:pRg st="3" end="3"/>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50179">
                                            <p:txEl>
                                              <p:pRg st="4" end="4"/>
                                            </p:txEl>
                                          </p:spTgt>
                                        </p:tgtEl>
                                        <p:attrNameLst>
                                          <p:attrName>style.visibility</p:attrName>
                                        </p:attrNameLst>
                                      </p:cBhvr>
                                      <p:to>
                                        <p:strVal val="visible"/>
                                      </p:to>
                                    </p:set>
                                    <p:animEffect transition="in" filter="barn(outVertical)">
                                      <p:cBhvr>
                                        <p:cTn id="32" dur="500"/>
                                        <p:tgtEl>
                                          <p:spTgt spid="50179">
                                            <p:txEl>
                                              <p:pRg st="4" end="4"/>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Effect transition="in" filter="barn(outVertical)">
                                      <p:cBhvr>
                                        <p:cTn id="37" dur="500"/>
                                        <p:tgtEl>
                                          <p:spTgt spid="50179">
                                            <p:txEl>
                                              <p:pRg st="5" end="5"/>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50179">
                                            <p:txEl>
                                              <p:pRg st="6" end="6"/>
                                            </p:txEl>
                                          </p:spTgt>
                                        </p:tgtEl>
                                        <p:attrNameLst>
                                          <p:attrName>style.visibility</p:attrName>
                                        </p:attrNameLst>
                                      </p:cBhvr>
                                      <p:to>
                                        <p:strVal val="visible"/>
                                      </p:to>
                                    </p:set>
                                    <p:animEffect transition="in" filter="barn(outVertical)">
                                      <p:cBhvr>
                                        <p:cTn id="42" dur="500"/>
                                        <p:tgtEl>
                                          <p:spTgt spid="50179">
                                            <p:txEl>
                                              <p:pRg st="6" end="6"/>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50179">
                                            <p:txEl>
                                              <p:pRg st="7" end="7"/>
                                            </p:txEl>
                                          </p:spTgt>
                                        </p:tgtEl>
                                        <p:attrNameLst>
                                          <p:attrName>style.visibility</p:attrName>
                                        </p:attrNameLst>
                                      </p:cBhvr>
                                      <p:to>
                                        <p:strVal val="visible"/>
                                      </p:to>
                                    </p:set>
                                    <p:animEffect transition="in" filter="barn(outVertical)">
                                      <p:cBhvr>
                                        <p:cTn id="47" dur="500"/>
                                        <p:tgtEl>
                                          <p:spTgt spid="50179">
                                            <p:txEl>
                                              <p:pRg st="7" end="7"/>
                                            </p:txEl>
                                          </p:spTgt>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50179">
                                            <p:txEl>
                                              <p:pRg st="8" end="8"/>
                                            </p:txEl>
                                          </p:spTgt>
                                        </p:tgtEl>
                                        <p:attrNameLst>
                                          <p:attrName>style.visibility</p:attrName>
                                        </p:attrNameLst>
                                      </p:cBhvr>
                                      <p:to>
                                        <p:strVal val="visible"/>
                                      </p:to>
                                    </p:set>
                                    <p:animEffect transition="in" filter="barn(outVertical)">
                                      <p:cBhvr>
                                        <p:cTn id="52" dur="500"/>
                                        <p:tgtEl>
                                          <p:spTgt spid="50179">
                                            <p:txEl>
                                              <p:pRg st="8" end="8"/>
                                            </p:txEl>
                                          </p:spTgt>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50179">
                                            <p:txEl>
                                              <p:pRg st="9" end="9"/>
                                            </p:txEl>
                                          </p:spTgt>
                                        </p:tgtEl>
                                        <p:attrNameLst>
                                          <p:attrName>style.visibility</p:attrName>
                                        </p:attrNameLst>
                                      </p:cBhvr>
                                      <p:to>
                                        <p:strVal val="visible"/>
                                      </p:to>
                                    </p:set>
                                    <p:animEffect transition="in" filter="barn(outVertical)">
                                      <p:cBhvr>
                                        <p:cTn id="57" dur="500"/>
                                        <p:tgtEl>
                                          <p:spTgt spid="501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39938" name="标题 51201"/>
          <p:cNvSpPr>
            <a:spLocks noGrp="1"/>
          </p:cNvSpPr>
          <p:nvPr>
            <p:ph type="title"/>
            <p:custDataLst>
              <p:tags r:id="rId2"/>
            </p:custDataLst>
          </p:nvPr>
        </p:nvSpPr>
        <p:spPr>
          <a:xfrm>
            <a:off x="1981200" y="533400"/>
            <a:ext cx="5410200" cy="533400"/>
          </a:xfrm>
        </p:spPr>
        <p:txBody>
          <a:bodyPr vert="horz" wrap="square" lIns="91440" tIns="45720" rIns="91440" bIns="45720" anchor="ctr" anchorCtr="0"/>
          <a:lstStyle/>
          <a:p>
            <a:pPr eaLnBrk="1" hangingPunct="1"/>
            <a:r>
              <a:rPr lang="zh-CN" altLang="en-US" sz="4000">
                <a:solidFill>
                  <a:srgbClr val="660066"/>
                </a:solidFill>
                <a:latin typeface="楷体" panose="02010609060101010101" charset="-122"/>
                <a:ea typeface="楷体" panose="02010609060101010101" charset="-122"/>
              </a:rPr>
              <a:t>一词多义</a:t>
            </a:r>
            <a:r>
              <a:rPr lang="zh-CN" altLang="en-US" sz="3200" b="1">
                <a:solidFill>
                  <a:srgbClr val="660066"/>
                </a:solidFill>
                <a:latin typeface="楷体" panose="02010609060101010101" charset="-122"/>
                <a:ea typeface="楷体" panose="02010609060101010101" charset="-122"/>
              </a:rPr>
              <a:t>： </a:t>
            </a:r>
            <a:r>
              <a:rPr lang="en-US" altLang="zh-CN" sz="3200">
                <a:solidFill>
                  <a:srgbClr val="660066"/>
                </a:solidFill>
                <a:latin typeface="楷体" panose="02010609060101010101" charset="-122"/>
                <a:ea typeface="楷体" panose="02010609060101010101" charset="-122"/>
              </a:rPr>
              <a:t>( 2 )</a:t>
            </a:r>
          </a:p>
        </p:txBody>
      </p:sp>
      <p:sp>
        <p:nvSpPr>
          <p:cNvPr id="51203" name="内容占位符 51202"/>
          <p:cNvSpPr>
            <a:spLocks noGrp="1"/>
          </p:cNvSpPr>
          <p:nvPr>
            <p:ph idx="1"/>
            <p:custDataLst>
              <p:tags r:id="rId3"/>
            </p:custDataLst>
          </p:nvPr>
        </p:nvSpPr>
        <p:spPr>
          <a:xfrm>
            <a:off x="2209800" y="1219200"/>
            <a:ext cx="7772400" cy="4876800"/>
          </a:xfrm>
        </p:spPr>
        <p:txBody>
          <a:bodyPr vert="horz" wrap="square" lIns="91440" tIns="45720" rIns="91440" bIns="45720" anchor="t" anchorCtr="0"/>
          <a:lstStyle/>
          <a:p>
            <a:pPr eaLnBrk="1" hangingPunct="1">
              <a:lnSpc>
                <a:spcPct val="90000"/>
              </a:lnSpc>
              <a:buNone/>
            </a:pPr>
            <a:r>
              <a:rPr lang="en-US" altLang="zh-CN" b="1">
                <a:solidFill>
                  <a:srgbClr val="CC0000"/>
                </a:solidFill>
                <a:latin typeface="楷体" panose="02010609060101010101" charset="-122"/>
                <a:ea typeface="楷体" panose="02010609060101010101" charset="-122"/>
              </a:rPr>
              <a:t>③</a:t>
            </a:r>
            <a:r>
              <a:rPr lang="zh-CN" altLang="en-US" b="1">
                <a:solidFill>
                  <a:srgbClr val="CC0000"/>
                </a:solidFill>
                <a:latin typeface="楷体" panose="02010609060101010101" charset="-122"/>
                <a:ea typeface="楷体" panose="02010609060101010101" charset="-122"/>
              </a:rPr>
              <a:t>责</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每</a:t>
            </a:r>
            <a:r>
              <a:rPr lang="zh-CN" altLang="en-US" sz="2800" b="1" u="sng">
                <a:solidFill>
                  <a:srgbClr val="000099"/>
                </a:solidFill>
                <a:latin typeface="楷体" panose="02010609060101010101" charset="-122"/>
                <a:ea typeface="楷体" panose="02010609060101010101" charset="-122"/>
              </a:rPr>
              <a:t>责</a:t>
            </a:r>
            <a:r>
              <a:rPr lang="zh-CN" altLang="en-US" sz="2800" b="1">
                <a:solidFill>
                  <a:srgbClr val="000099"/>
                </a:solidFill>
                <a:latin typeface="楷体" panose="02010609060101010101" charset="-122"/>
                <a:ea typeface="楷体" panose="02010609060101010101" charset="-122"/>
              </a:rPr>
              <a:t>一头，辄倾数家之产</a:t>
            </a:r>
            <a:r>
              <a:rPr lang="zh-CN" altLang="en-US" sz="2800" b="1">
                <a:solidFill>
                  <a:srgbClr val="CC0000"/>
                </a:solidFill>
                <a:latin typeface="楷体" panose="02010609060101010101" charset="-122"/>
                <a:ea typeface="楷体" panose="02010609060101010101" charset="-122"/>
              </a:rPr>
              <a:t>（动词，索取）</a:t>
            </a:r>
          </a:p>
          <a:p>
            <a:pPr eaLnBrk="1" hangingPunct="1">
              <a:lnSpc>
                <a:spcPct val="90000"/>
              </a:lnSpc>
              <a:buNone/>
            </a:pPr>
            <a:r>
              <a:rPr lang="zh-CN" altLang="en-US" b="1">
                <a:solidFill>
                  <a:srgbClr val="000099"/>
                </a:solidFill>
                <a:latin typeface="楷体" panose="02010609060101010101" charset="-122"/>
                <a:ea typeface="楷体" panose="02010609060101010101" charset="-122"/>
              </a:rPr>
              <a:t>留待限期，以塞官</a:t>
            </a:r>
            <a:r>
              <a:rPr lang="zh-CN" altLang="en-US" b="1" u="sng">
                <a:solidFill>
                  <a:srgbClr val="000099"/>
                </a:solidFill>
                <a:latin typeface="楷体" panose="02010609060101010101" charset="-122"/>
                <a:ea typeface="楷体" panose="02010609060101010101" charset="-122"/>
              </a:rPr>
              <a:t>责</a:t>
            </a:r>
            <a:r>
              <a:rPr lang="zh-CN" altLang="en-US" sz="2000" b="1">
                <a:solidFill>
                  <a:srgbClr val="000099"/>
                </a:solidFill>
                <a:latin typeface="楷体" panose="02010609060101010101" charset="-122"/>
                <a:ea typeface="楷体" panose="02010609060101010101" charset="-122"/>
              </a:rPr>
              <a:t>  </a:t>
            </a:r>
            <a:r>
              <a:rPr lang="zh-CN" altLang="en-US" sz="2800" b="1">
                <a:solidFill>
                  <a:srgbClr val="CC0000"/>
                </a:solidFill>
                <a:latin typeface="楷体" panose="02010609060101010101" charset="-122"/>
                <a:ea typeface="楷体" panose="02010609060101010101" charset="-122"/>
              </a:rPr>
              <a:t>（名词，责任，差使）</a:t>
            </a:r>
          </a:p>
          <a:p>
            <a:pPr eaLnBrk="1" hangingPunct="1">
              <a:lnSpc>
                <a:spcPct val="90000"/>
              </a:lnSpc>
              <a:buNone/>
            </a:pPr>
            <a:r>
              <a:rPr lang="zh-CN" altLang="en-US" b="1">
                <a:solidFill>
                  <a:srgbClr val="000099"/>
                </a:solidFill>
                <a:latin typeface="楷体" panose="02010609060101010101" charset="-122"/>
                <a:ea typeface="楷体" panose="02010609060101010101" charset="-122"/>
              </a:rPr>
              <a:t>试使斗而才，因</a:t>
            </a:r>
            <a:r>
              <a:rPr lang="zh-CN" altLang="en-US" b="1" u="sng">
                <a:solidFill>
                  <a:srgbClr val="000099"/>
                </a:solidFill>
                <a:latin typeface="楷体" panose="02010609060101010101" charset="-122"/>
                <a:ea typeface="楷体" panose="02010609060101010101" charset="-122"/>
              </a:rPr>
              <a:t>责</a:t>
            </a:r>
            <a:r>
              <a:rPr lang="zh-CN" altLang="en-US" b="1">
                <a:solidFill>
                  <a:srgbClr val="000099"/>
                </a:solidFill>
                <a:latin typeface="楷体" panose="02010609060101010101" charset="-122"/>
                <a:ea typeface="楷体" panose="02010609060101010101" charset="-122"/>
              </a:rPr>
              <a:t>常供</a:t>
            </a:r>
            <a:r>
              <a:rPr lang="zh-CN" altLang="en-US" sz="2800" b="1">
                <a:solidFill>
                  <a:srgbClr val="CC0000"/>
                </a:solidFill>
                <a:latin typeface="楷体" panose="02010609060101010101" charset="-122"/>
                <a:ea typeface="楷体" panose="02010609060101010101" charset="-122"/>
              </a:rPr>
              <a:t>（动词，责令）</a:t>
            </a:r>
          </a:p>
          <a:p>
            <a:pPr eaLnBrk="1" hangingPunct="1">
              <a:lnSpc>
                <a:spcPct val="90000"/>
              </a:lnSpc>
              <a:buNone/>
            </a:pPr>
            <a:r>
              <a:rPr lang="zh-CN" altLang="en-US" b="1">
                <a:solidFill>
                  <a:srgbClr val="000099"/>
                </a:solidFill>
                <a:latin typeface="楷体" panose="02010609060101010101" charset="-122"/>
                <a:ea typeface="楷体" panose="02010609060101010101" charset="-122"/>
              </a:rPr>
              <a:t>当其为里正，受扑</a:t>
            </a:r>
            <a:r>
              <a:rPr lang="zh-CN" altLang="en-US" b="1" u="sng">
                <a:solidFill>
                  <a:srgbClr val="000099"/>
                </a:solidFill>
                <a:latin typeface="楷体" panose="02010609060101010101" charset="-122"/>
                <a:ea typeface="楷体" panose="02010609060101010101" charset="-122"/>
              </a:rPr>
              <a:t>责</a:t>
            </a:r>
            <a:r>
              <a:rPr lang="zh-CN" altLang="en-US" b="1">
                <a:solidFill>
                  <a:srgbClr val="000099"/>
                </a:solidFill>
                <a:latin typeface="楷体" panose="02010609060101010101" charset="-122"/>
                <a:ea typeface="楷体" panose="02010609060101010101" charset="-122"/>
              </a:rPr>
              <a:t>时</a:t>
            </a:r>
            <a:r>
              <a:rPr lang="zh-CN" altLang="en-US" sz="2800" b="1">
                <a:solidFill>
                  <a:srgbClr val="CC0000"/>
                </a:solidFill>
                <a:latin typeface="楷体" panose="02010609060101010101" charset="-122"/>
                <a:ea typeface="楷体" panose="02010609060101010101" charset="-122"/>
              </a:rPr>
              <a:t>（动词，责罚，责打）</a:t>
            </a:r>
          </a:p>
          <a:p>
            <a:pPr eaLnBrk="1" hangingPunct="1">
              <a:lnSpc>
                <a:spcPct val="90000"/>
              </a:lnSpc>
              <a:buNone/>
            </a:pPr>
            <a:r>
              <a:rPr lang="en-US" altLang="zh-CN" b="1">
                <a:solidFill>
                  <a:srgbClr val="CC0000"/>
                </a:solidFill>
                <a:latin typeface="楷体" panose="02010609060101010101" charset="-122"/>
                <a:ea typeface="楷体" panose="02010609060101010101" charset="-122"/>
              </a:rPr>
              <a:t>④</a:t>
            </a:r>
            <a:r>
              <a:rPr lang="zh-CN" altLang="en-US" b="1">
                <a:solidFill>
                  <a:srgbClr val="CC0000"/>
                </a:solidFill>
                <a:latin typeface="楷体" panose="02010609060101010101" charset="-122"/>
                <a:ea typeface="楷体" panose="02010609060101010101" charset="-122"/>
              </a:rPr>
              <a:t>然</a:t>
            </a:r>
          </a:p>
          <a:p>
            <a:pPr eaLnBrk="1" hangingPunct="1">
              <a:lnSpc>
                <a:spcPct val="90000"/>
              </a:lnSpc>
              <a:buNone/>
            </a:pPr>
            <a:r>
              <a:rPr lang="zh-CN" altLang="en-US" sz="2800" b="1" u="sng">
                <a:solidFill>
                  <a:srgbClr val="000099"/>
                </a:solidFill>
                <a:latin typeface="楷体" panose="02010609060101010101" charset="-122"/>
                <a:ea typeface="楷体" panose="02010609060101010101" charset="-122"/>
              </a:rPr>
              <a:t>然</a:t>
            </a:r>
            <a:r>
              <a:rPr lang="zh-CN" altLang="en-US" sz="2800" b="1">
                <a:solidFill>
                  <a:srgbClr val="000099"/>
                </a:solidFill>
                <a:latin typeface="楷体" panose="02010609060101010101" charset="-122"/>
                <a:ea typeface="楷体" panose="02010609060101010101" charset="-122"/>
              </a:rPr>
              <a:t>睹促织</a:t>
            </a:r>
            <a:r>
              <a:rPr lang="zh-CN" altLang="en-US" sz="2400" b="1">
                <a:solidFill>
                  <a:srgbClr val="CC0000"/>
                </a:solidFill>
                <a:latin typeface="楷体" panose="02010609060101010101" charset="-122"/>
                <a:ea typeface="楷体" panose="02010609060101010101" charset="-122"/>
              </a:rPr>
              <a:t>（连词，然而，可是）</a:t>
            </a: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成</a:t>
            </a:r>
            <a:r>
              <a:rPr lang="zh-CN" altLang="en-US" sz="2800" b="1" u="sng">
                <a:solidFill>
                  <a:srgbClr val="000099"/>
                </a:solidFill>
                <a:latin typeface="楷体" panose="02010609060101010101" charset="-122"/>
                <a:ea typeface="楷体" panose="02010609060101010101" charset="-122"/>
              </a:rPr>
              <a:t>然</a:t>
            </a:r>
            <a:r>
              <a:rPr lang="zh-CN" altLang="en-US" sz="2800" b="1">
                <a:solidFill>
                  <a:srgbClr val="000099"/>
                </a:solidFill>
                <a:latin typeface="楷体" panose="02010609060101010101" charset="-122"/>
                <a:ea typeface="楷体" panose="02010609060101010101" charset="-122"/>
              </a:rPr>
              <a:t>之</a:t>
            </a:r>
            <a:r>
              <a:rPr lang="zh-CN" altLang="en-US" sz="2400" b="1">
                <a:solidFill>
                  <a:srgbClr val="CC0000"/>
                </a:solidFill>
                <a:latin typeface="楷体" panose="02010609060101010101" charset="-122"/>
                <a:ea typeface="楷体" panose="02010609060101010101" charset="-122"/>
              </a:rPr>
              <a:t>（形容词用作动词，意动用法，认为</a:t>
            </a:r>
            <a:r>
              <a:rPr lang="en-US" altLang="zh-CN" sz="2400" b="1">
                <a:solidFill>
                  <a:srgbClr val="CC0000"/>
                </a:solidFill>
                <a:latin typeface="楷体" panose="02010609060101010101" charset="-122"/>
                <a:ea typeface="楷体" panose="02010609060101010101" charset="-122"/>
              </a:rPr>
              <a:t>……</a:t>
            </a:r>
            <a:r>
              <a:rPr lang="zh-CN" altLang="en-US" sz="2400" b="1">
                <a:solidFill>
                  <a:srgbClr val="CC0000"/>
                </a:solidFill>
                <a:latin typeface="楷体" panose="02010609060101010101" charset="-122"/>
                <a:ea typeface="楷体" panose="02010609060101010101" charset="-122"/>
              </a:rPr>
              <a:t>对。）</a:t>
            </a:r>
            <a:endParaRPr lang="zh-CN" altLang="en-US" sz="2400" b="1">
              <a:solidFill>
                <a:srgbClr val="000099"/>
              </a:solidFill>
              <a:latin typeface="楷体" panose="02010609060101010101" charset="-122"/>
              <a:ea typeface="楷体" panose="02010609060101010101" charset="-122"/>
            </a:endParaRPr>
          </a:p>
          <a:p>
            <a:pPr eaLnBrk="1" hangingPunct="1">
              <a:lnSpc>
                <a:spcPct val="90000"/>
              </a:lnSpc>
              <a:buNone/>
            </a:pPr>
            <a:r>
              <a:rPr lang="zh-CN" altLang="en-US" sz="2800" b="1">
                <a:solidFill>
                  <a:srgbClr val="000099"/>
                </a:solidFill>
                <a:latin typeface="楷体" panose="02010609060101010101" charset="-122"/>
                <a:ea typeface="楷体" panose="02010609060101010101" charset="-122"/>
              </a:rPr>
              <a:t>俨</a:t>
            </a:r>
            <a:r>
              <a:rPr lang="zh-CN" altLang="en-US" sz="2800" b="1" u="sng">
                <a:solidFill>
                  <a:srgbClr val="000099"/>
                </a:solidFill>
                <a:latin typeface="楷体" panose="02010609060101010101" charset="-122"/>
                <a:ea typeface="楷体" panose="02010609060101010101" charset="-122"/>
              </a:rPr>
              <a:t>然</a:t>
            </a:r>
            <a:r>
              <a:rPr lang="zh-CN" altLang="en-US" sz="2800" b="1">
                <a:solidFill>
                  <a:srgbClr val="000099"/>
                </a:solidFill>
                <a:latin typeface="楷体" panose="02010609060101010101" charset="-122"/>
                <a:ea typeface="楷体" panose="02010609060101010101" charset="-122"/>
              </a:rPr>
              <a:t>类画</a:t>
            </a:r>
            <a:r>
              <a:rPr lang="zh-CN" altLang="en-US" sz="2400" b="1">
                <a:solidFill>
                  <a:srgbClr val="CC0000"/>
                </a:solidFill>
                <a:latin typeface="楷体" panose="02010609060101010101" charset="-122"/>
                <a:ea typeface="楷体" panose="02010609060101010101" charset="-122"/>
              </a:rPr>
              <a:t>（助词，做形容词尾，</a:t>
            </a:r>
            <a:r>
              <a:rPr lang="en-US" altLang="zh-CN" sz="2400" b="1">
                <a:solidFill>
                  <a:srgbClr val="CC0000"/>
                </a:solidFill>
                <a:latin typeface="楷体" panose="02010609060101010101" charset="-122"/>
                <a:ea typeface="楷体" panose="02010609060101010101" charset="-122"/>
              </a:rPr>
              <a:t>……</a:t>
            </a:r>
            <a:r>
              <a:rPr lang="zh-CN" altLang="en-US" sz="2400" b="1">
                <a:solidFill>
                  <a:srgbClr val="CC0000"/>
                </a:solidFill>
                <a:latin typeface="楷体" panose="02010609060101010101" charset="-122"/>
                <a:ea typeface="楷体" panose="02010609060101010101" charset="-122"/>
              </a:rPr>
              <a:t>的样子）</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20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52226" name="标题 52225"/>
          <p:cNvSpPr>
            <a:spLocks noGrp="1"/>
          </p:cNvSpPr>
          <p:nvPr>
            <p:ph type="title"/>
            <p:custDataLst>
              <p:tags r:id="rId2"/>
            </p:custDataLst>
          </p:nvPr>
        </p:nvSpPr>
        <p:spPr>
          <a:xfrm>
            <a:off x="2209800" y="609600"/>
            <a:ext cx="5257800" cy="533400"/>
          </a:xfrm>
        </p:spPr>
        <p:txBody>
          <a:bodyPr vert="horz" wrap="square" lIns="91440" tIns="45720" rIns="91440" bIns="45720" anchor="ctr" anchorCtr="0"/>
          <a:lstStyle/>
          <a:p>
            <a:pPr eaLnBrk="1" hangingPunct="1"/>
            <a:r>
              <a:rPr lang="zh-CN" altLang="en-US" sz="4000">
                <a:solidFill>
                  <a:srgbClr val="660066"/>
                </a:solidFill>
                <a:latin typeface="楷体" panose="02010609060101010101" charset="-122"/>
                <a:ea typeface="楷体" panose="02010609060101010101" charset="-122"/>
              </a:rPr>
              <a:t>一词多义</a:t>
            </a:r>
            <a:r>
              <a:rPr lang="zh-CN" altLang="en-US" sz="3200">
                <a:solidFill>
                  <a:srgbClr val="660066"/>
                </a:solidFill>
                <a:latin typeface="楷体" panose="02010609060101010101" charset="-122"/>
                <a:ea typeface="楷体" panose="02010609060101010101" charset="-122"/>
              </a:rPr>
              <a:t>： </a:t>
            </a:r>
            <a:r>
              <a:rPr lang="en-US" altLang="zh-CN" sz="3200">
                <a:solidFill>
                  <a:srgbClr val="660066"/>
                </a:solidFill>
                <a:latin typeface="楷体" panose="02010609060101010101" charset="-122"/>
                <a:ea typeface="楷体" panose="02010609060101010101" charset="-122"/>
              </a:rPr>
              <a:t>( 3 )</a:t>
            </a:r>
          </a:p>
        </p:txBody>
      </p:sp>
      <p:sp>
        <p:nvSpPr>
          <p:cNvPr id="52227" name="内容占位符 52226"/>
          <p:cNvSpPr>
            <a:spLocks noGrp="1"/>
          </p:cNvSpPr>
          <p:nvPr>
            <p:ph idx="1"/>
            <p:custDataLst>
              <p:tags r:id="rId3"/>
            </p:custDataLst>
          </p:nvPr>
        </p:nvSpPr>
        <p:spPr>
          <a:xfrm>
            <a:off x="2209800" y="1524000"/>
            <a:ext cx="7772400" cy="4876800"/>
          </a:xfrm>
        </p:spPr>
        <p:txBody>
          <a:bodyPr vert="horz" wrap="square" lIns="91440" tIns="45720" rIns="91440" bIns="45720" anchor="t" anchorCtr="0"/>
          <a:lstStyle/>
          <a:p>
            <a:pPr eaLnBrk="1" hangingPunct="1">
              <a:buNone/>
            </a:pPr>
            <a:r>
              <a:rPr lang="en-US" altLang="zh-CN" sz="3600" b="1">
                <a:solidFill>
                  <a:srgbClr val="CC0000"/>
                </a:solidFill>
                <a:latin typeface="楷体" panose="02010609060101010101" charset="-122"/>
                <a:ea typeface="楷体" panose="02010609060101010101" charset="-122"/>
              </a:rPr>
              <a:t>⑤</a:t>
            </a:r>
            <a:r>
              <a:rPr lang="zh-CN" altLang="en-US" sz="3600" b="1">
                <a:solidFill>
                  <a:srgbClr val="CC0000"/>
                </a:solidFill>
                <a:latin typeface="楷体" panose="02010609060101010101" charset="-122"/>
                <a:ea typeface="楷体" panose="02010609060101010101" charset="-122"/>
              </a:rPr>
              <a:t>发</a:t>
            </a:r>
          </a:p>
          <a:p>
            <a:pPr eaLnBrk="1" hangingPunct="1">
              <a:buNone/>
            </a:pPr>
            <a:r>
              <a:rPr lang="zh-CN" altLang="en-US" b="1">
                <a:solidFill>
                  <a:srgbClr val="000099"/>
                </a:solidFill>
                <a:latin typeface="楷体" panose="02010609060101010101" charset="-122"/>
                <a:ea typeface="楷体" panose="02010609060101010101" charset="-122"/>
              </a:rPr>
              <a:t>窥父不在，窃</a:t>
            </a:r>
            <a:r>
              <a:rPr lang="zh-CN" altLang="en-US" b="1" u="sng">
                <a:solidFill>
                  <a:srgbClr val="000099"/>
                </a:solidFill>
                <a:latin typeface="楷体" panose="02010609060101010101" charset="-122"/>
                <a:ea typeface="楷体" panose="02010609060101010101" charset="-122"/>
              </a:rPr>
              <a:t>发</a:t>
            </a:r>
            <a:r>
              <a:rPr lang="zh-CN" altLang="en-US" b="1">
                <a:solidFill>
                  <a:srgbClr val="000099"/>
                </a:solidFill>
                <a:latin typeface="楷体" panose="02010609060101010101" charset="-122"/>
                <a:ea typeface="楷体" panose="02010609060101010101" charset="-122"/>
              </a:rPr>
              <a:t>盆</a:t>
            </a:r>
            <a:r>
              <a:rPr lang="zh-CN" altLang="en-US" sz="2800" b="1">
                <a:solidFill>
                  <a:srgbClr val="CC0000"/>
                </a:solidFill>
                <a:latin typeface="楷体" panose="02010609060101010101" charset="-122"/>
                <a:ea typeface="楷体" panose="02010609060101010101" charset="-122"/>
              </a:rPr>
              <a:t>（打开，动词）</a:t>
            </a:r>
          </a:p>
          <a:p>
            <a:pPr eaLnBrk="1" hangingPunct="1">
              <a:buNone/>
            </a:pPr>
            <a:r>
              <a:rPr lang="zh-CN" altLang="en-US" b="1">
                <a:solidFill>
                  <a:srgbClr val="000099"/>
                </a:solidFill>
                <a:latin typeface="楷体" panose="02010609060101010101" charset="-122"/>
                <a:ea typeface="楷体" panose="02010609060101010101" charset="-122"/>
              </a:rPr>
              <a:t>于败堵丛草处，探石</a:t>
            </a:r>
            <a:r>
              <a:rPr lang="zh-CN" altLang="en-US" b="1" u="sng">
                <a:solidFill>
                  <a:srgbClr val="000099"/>
                </a:solidFill>
                <a:latin typeface="楷体" panose="02010609060101010101" charset="-122"/>
                <a:ea typeface="楷体" panose="02010609060101010101" charset="-122"/>
              </a:rPr>
              <a:t>发</a:t>
            </a:r>
            <a:r>
              <a:rPr lang="zh-CN" altLang="en-US" b="1">
                <a:solidFill>
                  <a:srgbClr val="000099"/>
                </a:solidFill>
                <a:latin typeface="楷体" panose="02010609060101010101" charset="-122"/>
                <a:ea typeface="楷体" panose="02010609060101010101" charset="-122"/>
              </a:rPr>
              <a:t>穴</a:t>
            </a:r>
            <a:r>
              <a:rPr lang="zh-CN" altLang="en-US" sz="2800" b="1">
                <a:solidFill>
                  <a:srgbClr val="CC0000"/>
                </a:solidFill>
                <a:latin typeface="楷体" panose="02010609060101010101" charset="-122"/>
                <a:ea typeface="楷体" panose="02010609060101010101" charset="-122"/>
              </a:rPr>
              <a:t>（挖，动词）</a:t>
            </a:r>
          </a:p>
          <a:p>
            <a:pPr eaLnBrk="1" hangingPunct="1">
              <a:buNone/>
            </a:pPr>
            <a:r>
              <a:rPr lang="zh-CN" altLang="en-US" b="1">
                <a:solidFill>
                  <a:srgbClr val="000099"/>
                </a:solidFill>
                <a:latin typeface="楷体" panose="02010609060101010101" charset="-122"/>
                <a:ea typeface="楷体" panose="02010609060101010101" charset="-122"/>
              </a:rPr>
              <a:t>即道人意中事，无毫</a:t>
            </a:r>
            <a:r>
              <a:rPr lang="zh-CN" altLang="en-US" b="1" u="sng">
                <a:solidFill>
                  <a:srgbClr val="000099"/>
                </a:solidFill>
                <a:latin typeface="楷体" panose="02010609060101010101" charset="-122"/>
                <a:ea typeface="楷体" panose="02010609060101010101" charset="-122"/>
              </a:rPr>
              <a:t>发</a:t>
            </a:r>
            <a:r>
              <a:rPr lang="zh-CN" altLang="en-US" b="1">
                <a:solidFill>
                  <a:srgbClr val="000099"/>
                </a:solidFill>
                <a:latin typeface="楷体" panose="02010609060101010101" charset="-122"/>
                <a:ea typeface="楷体" panose="02010609060101010101" charset="-122"/>
              </a:rPr>
              <a:t>爽</a:t>
            </a:r>
            <a:r>
              <a:rPr lang="zh-CN" altLang="en-US" sz="2800" b="1">
                <a:solidFill>
                  <a:srgbClr val="CC0000"/>
                </a:solidFill>
                <a:latin typeface="楷体" panose="02010609060101010101" charset="-122"/>
                <a:ea typeface="楷体" panose="02010609060101010101" charset="-122"/>
              </a:rPr>
              <a:t>（头发，名词）</a:t>
            </a:r>
          </a:p>
          <a:p>
            <a:pPr eaLnBrk="1" hangingPunct="1">
              <a:buNone/>
            </a:pPr>
            <a:r>
              <a:rPr lang="zh-CN" altLang="en-US" b="1">
                <a:solidFill>
                  <a:srgbClr val="000099"/>
                </a:solidFill>
                <a:latin typeface="楷体" panose="02010609060101010101" charset="-122"/>
                <a:ea typeface="楷体" panose="02010609060101010101" charset="-122"/>
              </a:rPr>
              <a:t>见其</a:t>
            </a:r>
            <a:r>
              <a:rPr lang="zh-CN" altLang="en-US" b="1" u="sng">
                <a:solidFill>
                  <a:srgbClr val="000099"/>
                </a:solidFill>
                <a:latin typeface="楷体" panose="02010609060101010101" charset="-122"/>
                <a:ea typeface="楷体" panose="02010609060101010101" charset="-122"/>
              </a:rPr>
              <a:t>发</a:t>
            </a:r>
            <a:r>
              <a:rPr lang="zh-CN" altLang="en-US" b="1">
                <a:solidFill>
                  <a:srgbClr val="000099"/>
                </a:solidFill>
                <a:latin typeface="楷体" panose="02010609060101010101" charset="-122"/>
                <a:ea typeface="楷体" panose="02010609060101010101" charset="-122"/>
              </a:rPr>
              <a:t>矢十中八九</a:t>
            </a:r>
            <a:r>
              <a:rPr lang="zh-CN" altLang="en-US" sz="2800" b="1">
                <a:solidFill>
                  <a:srgbClr val="CC0000"/>
                </a:solidFill>
                <a:latin typeface="楷体" panose="02010609060101010101" charset="-122"/>
                <a:ea typeface="楷体" panose="02010609060101010101" charset="-122"/>
              </a:rPr>
              <a:t>（射击，动词）</a:t>
            </a:r>
          </a:p>
          <a:p>
            <a:pPr eaLnBrk="1" hangingPunct="1">
              <a:buNone/>
            </a:pPr>
            <a:r>
              <a:rPr lang="zh-CN" altLang="en-US" b="1">
                <a:solidFill>
                  <a:srgbClr val="000099"/>
                </a:solidFill>
                <a:latin typeface="楷体" panose="02010609060101010101" charset="-122"/>
                <a:ea typeface="楷体" panose="02010609060101010101" charset="-122"/>
              </a:rPr>
              <a:t>扼腕墓道，</a:t>
            </a:r>
            <a:r>
              <a:rPr lang="zh-CN" altLang="en-US" b="1" u="sng">
                <a:solidFill>
                  <a:srgbClr val="000099"/>
                </a:solidFill>
                <a:latin typeface="楷体" panose="02010609060101010101" charset="-122"/>
                <a:ea typeface="楷体" panose="02010609060101010101" charset="-122"/>
              </a:rPr>
              <a:t>发</a:t>
            </a:r>
            <a:r>
              <a:rPr lang="zh-CN" altLang="en-US" b="1">
                <a:solidFill>
                  <a:srgbClr val="000099"/>
                </a:solidFill>
                <a:latin typeface="楷体" panose="02010609060101010101" charset="-122"/>
                <a:ea typeface="楷体" panose="02010609060101010101" charset="-122"/>
              </a:rPr>
              <a:t>其志士之悲哉</a:t>
            </a:r>
            <a:r>
              <a:rPr lang="zh-CN" altLang="en-US" sz="2800" b="1">
                <a:solidFill>
                  <a:srgbClr val="CC0000"/>
                </a:solidFill>
                <a:latin typeface="楷体" panose="02010609060101010101" charset="-122"/>
                <a:ea typeface="楷体" panose="02010609060101010101" charset="-122"/>
              </a:rPr>
              <a:t>（抒发，动词）</a:t>
            </a:r>
          </a:p>
          <a:p>
            <a:pPr eaLnBrk="1" hangingPunct="1">
              <a:buNone/>
            </a:pPr>
            <a:r>
              <a:rPr lang="zh-CN" altLang="en-US" b="1" u="sng">
                <a:solidFill>
                  <a:srgbClr val="000099"/>
                </a:solidFill>
                <a:latin typeface="楷体" panose="02010609060101010101" charset="-122"/>
                <a:ea typeface="楷体" panose="02010609060101010101" charset="-122"/>
              </a:rPr>
              <a:t>发</a:t>
            </a:r>
            <a:r>
              <a:rPr lang="zh-CN" altLang="en-US" b="1">
                <a:solidFill>
                  <a:srgbClr val="000099"/>
                </a:solidFill>
                <a:latin typeface="楷体" panose="02010609060101010101" charset="-122"/>
                <a:ea typeface="楷体" panose="02010609060101010101" charset="-122"/>
              </a:rPr>
              <a:t>闾左谪戍渔阳九百人</a:t>
            </a:r>
            <a:r>
              <a:rPr lang="zh-CN" altLang="en-US" sz="2800" b="1">
                <a:solidFill>
                  <a:srgbClr val="CC0000"/>
                </a:solidFill>
                <a:latin typeface="楷体" panose="02010609060101010101" charset="-122"/>
                <a:ea typeface="楷体" panose="02010609060101010101" charset="-122"/>
              </a:rPr>
              <a:t>（征发，派遣，动词</a:t>
            </a:r>
            <a:r>
              <a:rPr lang="zh-CN" altLang="en-US" b="1">
                <a:solidFill>
                  <a:srgbClr val="CC0000"/>
                </a:solidFill>
                <a:latin typeface="楷体" panose="02010609060101010101" charset="-122"/>
                <a:ea typeface="楷体" panose="02010609060101010101" charset="-122"/>
              </a:rPr>
              <a:t>）</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checkerboard(down)">
                                      <p:cBhvr>
                                        <p:cTn id="7" dur="500"/>
                                        <p:tgtEl>
                                          <p:spTgt spid="5222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additive="base">
                                        <p:cTn id="12"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 calcmode="lin" valueType="num">
                                      <p:cBhvr additive="base">
                                        <p:cTn id="18"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 calcmode="lin" valueType="num">
                                      <p:cBhvr additive="base">
                                        <p:cTn id="24"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after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2227">
                                            <p:txEl>
                                              <p:pRg st="3" end="3"/>
                                            </p:txEl>
                                          </p:spTgt>
                                        </p:tgtEl>
                                        <p:attrNameLst>
                                          <p:attrName>style.visibility</p:attrName>
                                        </p:attrNameLst>
                                      </p:cBhvr>
                                      <p:to>
                                        <p:strVal val="visible"/>
                                      </p:to>
                                    </p:set>
                                    <p:anim calcmode="lin" valueType="num">
                                      <p:cBhvr additive="base">
                                        <p:cTn id="30"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after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2227">
                                            <p:txEl>
                                              <p:pRg st="4" end="4"/>
                                            </p:txEl>
                                          </p:spTgt>
                                        </p:tgtEl>
                                        <p:attrNameLst>
                                          <p:attrName>style.visibility</p:attrName>
                                        </p:attrNameLst>
                                      </p:cBhvr>
                                      <p:to>
                                        <p:strVal val="visible"/>
                                      </p:to>
                                    </p:set>
                                    <p:anim calcmode="lin" valueType="num">
                                      <p:cBhvr additive="base">
                                        <p:cTn id="36"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2227">
                                            <p:txEl>
                                              <p:pRg st="5" end="5"/>
                                            </p:txEl>
                                          </p:spTgt>
                                        </p:tgtEl>
                                        <p:attrNameLst>
                                          <p:attrName>style.visibility</p:attrName>
                                        </p:attrNameLst>
                                      </p:cBhvr>
                                      <p:to>
                                        <p:strVal val="visible"/>
                                      </p:to>
                                    </p:set>
                                    <p:anim calcmode="lin" valueType="num">
                                      <p:cBhvr additive="base">
                                        <p:cTn id="42" dur="5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2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after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2227">
                                            <p:txEl>
                                              <p:pRg st="6" end="6"/>
                                            </p:txEl>
                                          </p:spTgt>
                                        </p:tgtEl>
                                        <p:attrNameLst>
                                          <p:attrName>style.visibility</p:attrName>
                                        </p:attrNameLst>
                                      </p:cBhvr>
                                      <p:to>
                                        <p:strVal val="visible"/>
                                      </p:to>
                                    </p:set>
                                    <p:anim calcmode="lin" valueType="num">
                                      <p:cBhvr additive="base">
                                        <p:cTn id="48" dur="500" fill="hold"/>
                                        <p:tgtEl>
                                          <p:spTgt spid="5222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22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53250" name="标题 53249"/>
          <p:cNvSpPr>
            <a:spLocks noGrp="1"/>
          </p:cNvSpPr>
          <p:nvPr>
            <p:ph type="title"/>
            <p:custDataLst>
              <p:tags r:id="rId2"/>
            </p:custDataLst>
          </p:nvPr>
        </p:nvSpPr>
        <p:spPr>
          <a:xfrm>
            <a:off x="2209800" y="609600"/>
            <a:ext cx="5334000" cy="685800"/>
          </a:xfrm>
        </p:spPr>
        <p:txBody>
          <a:bodyPr vert="horz" wrap="square" lIns="91440" tIns="45720" rIns="91440" bIns="45720" anchor="ctr" anchorCtr="0"/>
          <a:lstStyle/>
          <a:p>
            <a:pPr eaLnBrk="1" hangingPunct="1"/>
            <a:r>
              <a:rPr lang="zh-CN" altLang="en-US" sz="3200">
                <a:solidFill>
                  <a:srgbClr val="660066"/>
                </a:solidFill>
                <a:latin typeface="楷体" panose="02010609060101010101" charset="-122"/>
                <a:ea typeface="楷体" panose="02010609060101010101" charset="-122"/>
              </a:rPr>
              <a:t>古汉语句式：</a:t>
            </a:r>
          </a:p>
        </p:txBody>
      </p:sp>
      <p:sp>
        <p:nvSpPr>
          <p:cNvPr id="53251" name="内容占位符 53250"/>
          <p:cNvSpPr>
            <a:spLocks noGrp="1"/>
          </p:cNvSpPr>
          <p:nvPr>
            <p:ph idx="1"/>
            <p:custDataLst>
              <p:tags r:id="rId3"/>
            </p:custDataLst>
          </p:nvPr>
        </p:nvSpPr>
        <p:spPr>
          <a:xfrm>
            <a:off x="2362200" y="1676400"/>
            <a:ext cx="7772400" cy="4114800"/>
          </a:xfrm>
        </p:spPr>
        <p:txBody>
          <a:bodyPr vert="horz" wrap="square" lIns="91440" tIns="45720" rIns="91440" bIns="45720" anchor="t" anchorCtr="0"/>
          <a:lstStyle/>
          <a:p>
            <a:pPr eaLnBrk="1" hangingPunct="1">
              <a:lnSpc>
                <a:spcPct val="150000"/>
              </a:lnSpc>
              <a:buNone/>
            </a:pPr>
            <a:r>
              <a:rPr lang="en-US" altLang="zh-CN" b="1">
                <a:solidFill>
                  <a:srgbClr val="000099"/>
                </a:solidFill>
                <a:latin typeface="楷体" panose="02010609060101010101" charset="-122"/>
                <a:ea typeface="楷体" panose="02010609060101010101" charset="-122"/>
              </a:rPr>
              <a:t>①</a:t>
            </a:r>
            <a:r>
              <a:rPr lang="zh-CN" altLang="en-US" b="1">
                <a:solidFill>
                  <a:srgbClr val="000099"/>
                </a:solidFill>
                <a:latin typeface="楷体" panose="02010609060101010101" charset="-122"/>
                <a:ea typeface="楷体" panose="02010609060101010101" charset="-122"/>
              </a:rPr>
              <a:t>遂为猾胥报充里正。</a:t>
            </a:r>
            <a:r>
              <a:rPr lang="zh-CN" altLang="en-US" b="1">
                <a:solidFill>
                  <a:srgbClr val="CC0000"/>
                </a:solidFill>
                <a:latin typeface="楷体" panose="02010609060101010101" charset="-122"/>
                <a:ea typeface="楷体" panose="02010609060101010101" charset="-122"/>
              </a:rPr>
              <a:t>（被动句式）</a:t>
            </a:r>
          </a:p>
          <a:p>
            <a:pPr eaLnBrk="1" hangingPunct="1">
              <a:lnSpc>
                <a:spcPct val="150000"/>
              </a:lnSpc>
              <a:buNone/>
            </a:pPr>
            <a:r>
              <a:rPr lang="en-US" altLang="zh-CN" b="1">
                <a:solidFill>
                  <a:srgbClr val="000099"/>
                </a:solidFill>
                <a:latin typeface="楷体" panose="02010609060101010101" charset="-122"/>
                <a:ea typeface="楷体" panose="02010609060101010101" charset="-122"/>
              </a:rPr>
              <a:t>②</a:t>
            </a:r>
            <a:r>
              <a:rPr lang="zh-CN" altLang="en-US" b="1">
                <a:solidFill>
                  <a:srgbClr val="000099"/>
                </a:solidFill>
                <a:latin typeface="楷体" panose="02010609060101010101" charset="-122"/>
                <a:ea typeface="楷体" panose="02010609060101010101" charset="-122"/>
              </a:rPr>
              <a:t>此物故非西产。</a:t>
            </a:r>
            <a:r>
              <a:rPr lang="zh-CN" altLang="en-US" b="1">
                <a:solidFill>
                  <a:srgbClr val="CC0000"/>
                </a:solidFill>
                <a:latin typeface="楷体" panose="02010609060101010101" charset="-122"/>
                <a:ea typeface="楷体" panose="02010609060101010101" charset="-122"/>
              </a:rPr>
              <a:t>（表否定的判断句式）</a:t>
            </a:r>
            <a:r>
              <a:rPr lang="zh-CN" altLang="en-US" b="1">
                <a:solidFill>
                  <a:srgbClr val="000099"/>
                </a:solidFill>
                <a:latin typeface="楷体" panose="02010609060101010101" charset="-122"/>
                <a:ea typeface="楷体" panose="02010609060101010101" charset="-122"/>
              </a:rPr>
              <a:t> </a:t>
            </a:r>
          </a:p>
          <a:p>
            <a:pPr eaLnBrk="1" hangingPunct="1">
              <a:lnSpc>
                <a:spcPct val="150000"/>
              </a:lnSpc>
              <a:buNone/>
            </a:pPr>
            <a:r>
              <a:rPr lang="en-US" altLang="zh-CN" b="1">
                <a:solidFill>
                  <a:srgbClr val="000099"/>
                </a:solidFill>
                <a:latin typeface="楷体" panose="02010609060101010101" charset="-122"/>
                <a:ea typeface="楷体" panose="02010609060101010101" charset="-122"/>
              </a:rPr>
              <a:t>③</a:t>
            </a:r>
            <a:r>
              <a:rPr lang="zh-CN" altLang="en-US" b="1">
                <a:solidFill>
                  <a:srgbClr val="000099"/>
                </a:solidFill>
                <a:latin typeface="楷体" panose="02010609060101010101" charset="-122"/>
                <a:ea typeface="楷体" panose="02010609060101010101" charset="-122"/>
              </a:rPr>
              <a:t>掭以尖草。</a:t>
            </a:r>
            <a:r>
              <a:rPr lang="zh-CN" altLang="en-US" b="1">
                <a:solidFill>
                  <a:srgbClr val="CC0000"/>
                </a:solidFill>
                <a:latin typeface="楷体" panose="02010609060101010101" charset="-122"/>
                <a:ea typeface="楷体" panose="02010609060101010101" charset="-122"/>
              </a:rPr>
              <a:t>（状语后置）</a:t>
            </a:r>
          </a:p>
          <a:p>
            <a:pPr eaLnBrk="1" hangingPunct="1">
              <a:lnSpc>
                <a:spcPct val="150000"/>
              </a:lnSpc>
              <a:buNone/>
            </a:pPr>
            <a:r>
              <a:rPr lang="en-US" altLang="zh-CN" b="1">
                <a:solidFill>
                  <a:srgbClr val="000099"/>
                </a:solidFill>
                <a:latin typeface="楷体" panose="02010609060101010101" charset="-122"/>
                <a:ea typeface="楷体" panose="02010609060101010101" charset="-122"/>
              </a:rPr>
              <a:t>④</a:t>
            </a:r>
            <a:r>
              <a:rPr lang="zh-CN" altLang="en-US" b="1">
                <a:solidFill>
                  <a:srgbClr val="000099"/>
                </a:solidFill>
                <a:latin typeface="楷体" panose="02010609060101010101" charset="-122"/>
                <a:ea typeface="楷体" panose="02010609060101010101" charset="-122"/>
              </a:rPr>
              <a:t>上于盆而养之，蟹白栗黄。</a:t>
            </a:r>
            <a:endParaRPr lang="en-US" altLang="zh-CN" b="1">
              <a:solidFill>
                <a:srgbClr val="000099"/>
              </a:solidFill>
              <a:latin typeface="楷体" panose="02010609060101010101" charset="-122"/>
              <a:ea typeface="楷体" panose="02010609060101010101" charset="-122"/>
            </a:endParaRPr>
          </a:p>
          <a:p>
            <a:pPr eaLnBrk="1" hangingPunct="1">
              <a:lnSpc>
                <a:spcPct val="150000"/>
              </a:lnSpc>
              <a:buNone/>
            </a:pPr>
            <a:r>
              <a:rPr lang="zh-CN" altLang="en-US" b="1">
                <a:solidFill>
                  <a:srgbClr val="CC0000"/>
                </a:solidFill>
                <a:latin typeface="楷体" panose="02010609060101010101" charset="-122"/>
                <a:ea typeface="楷体" panose="02010609060101010101" charset="-122"/>
              </a:rPr>
              <a:t>（“蟹”前省“食以”的省略谓语句）</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vertical)">
                                      <p:cBhvr>
                                        <p:cTn id="7" dur="500"/>
                                        <p:tgtEl>
                                          <p:spTgt spid="5325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slide(fromLeft)">
                                      <p:cBhvr>
                                        <p:cTn id="12" dur="500"/>
                                        <p:tgtEl>
                                          <p:spTgt spid="53251">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slide(fromLeft)">
                                      <p:cBhvr>
                                        <p:cTn id="17" dur="500"/>
                                        <p:tgtEl>
                                          <p:spTgt spid="53251">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slide(fromLeft)">
                                      <p:cBhvr>
                                        <p:cTn id="22" dur="500"/>
                                        <p:tgtEl>
                                          <p:spTgt spid="53251">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slide(fromLeft)">
                                      <p:cBhvr>
                                        <p:cTn id="27" dur="500"/>
                                        <p:tgtEl>
                                          <p:spTgt spid="53251">
                                            <p:txEl>
                                              <p:pRg st="3" end="3"/>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slide(fromLeft)">
                                      <p:cBhvr>
                                        <p:cTn id="32"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7170" name="标题 7169"/>
          <p:cNvSpPr>
            <a:spLocks noGrp="1"/>
          </p:cNvSpPr>
          <p:nvPr>
            <p:ph type="title"/>
            <p:custDataLst>
              <p:tags r:id="rId2"/>
            </p:custDataLst>
          </p:nvPr>
        </p:nvSpPr>
        <p:spPr>
          <a:xfrm>
            <a:off x="2209800" y="381000"/>
            <a:ext cx="7772400" cy="838200"/>
          </a:xfrm>
        </p:spPr>
        <p:txBody>
          <a:bodyPr vert="horz" wrap="square" lIns="91440" tIns="45720" rIns="91440" bIns="45720" anchor="ctr" anchorCtr="0"/>
          <a:lstStyle/>
          <a:p>
            <a:pPr eaLnBrk="1" hangingPunct="1"/>
            <a:r>
              <a:rPr lang="en-US" altLang="zh-CN">
                <a:ea typeface="华文新魏" pitchFamily="2" charset="-122"/>
              </a:rPr>
              <a:t>         </a:t>
            </a:r>
          </a:p>
        </p:txBody>
      </p:sp>
      <p:sp>
        <p:nvSpPr>
          <p:cNvPr id="7171" name="内容占位符 7170"/>
          <p:cNvSpPr>
            <a:spLocks noGrp="1"/>
          </p:cNvSpPr>
          <p:nvPr>
            <p:ph idx="1"/>
            <p:custDataLst>
              <p:tags r:id="rId3"/>
            </p:custDataLst>
          </p:nvPr>
        </p:nvSpPr>
        <p:spPr>
          <a:xfrm>
            <a:off x="600710" y="838835"/>
            <a:ext cx="10990580" cy="4953000"/>
          </a:xfrm>
        </p:spPr>
        <p:txBody>
          <a:bodyPr vert="horz" wrap="square" lIns="91440" tIns="45720" rIns="91440" bIns="45720" anchor="t" anchorCtr="0"/>
          <a:lstStyle/>
          <a:p>
            <a:pPr eaLnBrk="1" hangingPunct="1">
              <a:lnSpc>
                <a:spcPts val="4200"/>
              </a:lnSpc>
              <a:buNone/>
            </a:pPr>
            <a:r>
              <a:rPr lang="en-US" altLang="zh-CN" sz="2400" b="1">
                <a:latin typeface="楷体_GB2312" pitchFamily="1" charset="-122"/>
                <a:ea typeface="楷体_GB2312" pitchFamily="1" charset="-122"/>
              </a:rPr>
              <a:t>      </a:t>
            </a:r>
            <a:r>
              <a:rPr lang="zh-CN" altLang="en-US" sz="2400" b="1">
                <a:latin typeface="楷体" panose="02010609060101010101" charset="-122"/>
                <a:ea typeface="楷体" panose="02010609060101010101" charset="-122"/>
                <a:cs typeface="楷体" panose="02010609060101010101" charset="-122"/>
              </a:rPr>
              <a:t>蒲松龄，生于明代末年，一生主要活动时间是在康熙年间。 他本是一个有多方面才华的人，一生的遭遇却很不幸运，连个举人都没考上，做了近</a:t>
            </a:r>
            <a:r>
              <a:rPr lang="en-US" altLang="zh-CN" sz="2400" b="1">
                <a:latin typeface="楷体" panose="02010609060101010101" charset="-122"/>
                <a:ea typeface="楷体" panose="02010609060101010101" charset="-122"/>
                <a:cs typeface="楷体" panose="02010609060101010101" charset="-122"/>
              </a:rPr>
              <a:t>40</a:t>
            </a:r>
            <a:r>
              <a:rPr lang="zh-CN" altLang="en-US" sz="2400" b="1">
                <a:latin typeface="楷体" panose="02010609060101010101" charset="-122"/>
                <a:ea typeface="楷体" panose="02010609060101010101" charset="-122"/>
                <a:cs typeface="楷体" panose="02010609060101010101" charset="-122"/>
              </a:rPr>
              <a:t>年的清苦塾师。因而和人民接触的机会较多，对统治阶级的种种罪恶有所不满。</a:t>
            </a:r>
          </a:p>
          <a:p>
            <a:pPr eaLnBrk="1" hangingPunct="1">
              <a:lnSpc>
                <a:spcPts val="4200"/>
              </a:lnSpc>
              <a:buNone/>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FF3300"/>
                </a:solidFill>
                <a:latin typeface="楷体" panose="02010609060101010101" charset="-122"/>
                <a:ea typeface="楷体" panose="02010609060101010101" charset="-122"/>
                <a:cs typeface="楷体" panose="02010609060101010101" charset="-122"/>
              </a:rPr>
              <a:t>  “聊斋”是作者的书斋名，“志异”就是记述花妖狐鬼及其他一些荒诞不经的奇闻异事。为什么要写这样的奇闻异事？因为通过这些离奇虚幻的故事，便于大胆地揭露社会多方面的黑暗现实，便于赞美青年男女冲破封建礼教樊篱的精神，也便于抒发作者自己的满腔“孤愤”。至于艺术特色，则诚如鲁迅先生说的：“用传奇之法，而以志怪，变幻之状，如在目前”</a:t>
            </a:r>
            <a:r>
              <a:rPr lang="en-US" altLang="zh-CN" sz="2400" b="1">
                <a:solidFill>
                  <a:srgbClr val="FF3300"/>
                </a:solidFill>
                <a:latin typeface="楷体" panose="02010609060101010101" charset="-122"/>
                <a:ea typeface="楷体" panose="02010609060101010101" charset="-122"/>
                <a:cs typeface="楷体" panose="02010609060101010101" charset="-122"/>
              </a:rPr>
              <a:t>(</a:t>
            </a:r>
            <a:r>
              <a:rPr lang="zh-CN" altLang="en-US" sz="2400" b="1">
                <a:solidFill>
                  <a:srgbClr val="FF3300"/>
                </a:solidFill>
                <a:latin typeface="楷体" panose="02010609060101010101" charset="-122"/>
                <a:ea typeface="楷体" panose="02010609060101010101" charset="-122"/>
                <a:cs typeface="楷体" panose="02010609060101010101" charset="-122"/>
              </a:rPr>
              <a:t>传奇，指唐代传奇小说</a:t>
            </a:r>
            <a:r>
              <a:rPr lang="en-US" altLang="zh-CN" sz="2400" b="1">
                <a:solidFill>
                  <a:srgbClr val="FF3300"/>
                </a:solidFill>
                <a:latin typeface="楷体" panose="02010609060101010101" charset="-122"/>
                <a:ea typeface="楷体" panose="02010609060101010101" charset="-122"/>
                <a:cs typeface="楷体" panose="02010609060101010101" charset="-122"/>
              </a:rPr>
              <a:t>)</a:t>
            </a:r>
            <a:r>
              <a:rPr lang="zh-CN" altLang="en-US" sz="2400" b="1">
                <a:solidFill>
                  <a:srgbClr val="FF3300"/>
                </a:solidFill>
                <a:latin typeface="楷体" panose="02010609060101010101" charset="-122"/>
                <a:ea typeface="楷体" panose="02010609060101010101" charset="-122"/>
                <a:cs typeface="楷体" panose="02010609060101010101" charset="-122"/>
              </a:rPr>
              <a:t>。它代表了我国文言短篇小说的最高成就。</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3" dur="500"/>
                                        <p:tgtEl>
                                          <p:spTgt spid="71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8"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7"/>
          <a:stretch>
            <a:fillRect/>
          </a:stretch>
        </p:blipFill>
        <p:spPr>
          <a:xfrm>
            <a:off x="238760" y="222250"/>
            <a:ext cx="11715115" cy="6412865"/>
          </a:xfrm>
          <a:prstGeom prst="rect">
            <a:avLst/>
          </a:prstGeom>
        </p:spPr>
      </p:pic>
      <p:sp>
        <p:nvSpPr>
          <p:cNvPr id="56322" name="标题 56321"/>
          <p:cNvSpPr>
            <a:spLocks noGrp="1"/>
          </p:cNvSpPr>
          <p:nvPr>
            <p:ph type="title"/>
            <p:custDataLst>
              <p:tags r:id="rId2"/>
            </p:custDataLst>
          </p:nvPr>
        </p:nvSpPr>
        <p:spPr>
          <a:xfrm>
            <a:off x="2209800" y="609600"/>
            <a:ext cx="5105400" cy="609600"/>
          </a:xfrm>
        </p:spPr>
        <p:txBody>
          <a:bodyPr vert="horz" wrap="square" lIns="91440" tIns="45720" rIns="91440" bIns="45720" anchor="ctr" anchorCtr="0"/>
          <a:lstStyle/>
          <a:p>
            <a:pPr eaLnBrk="1" hangingPunct="1"/>
            <a:r>
              <a:rPr lang="zh-CN" altLang="en-US" sz="4000">
                <a:solidFill>
                  <a:srgbClr val="660066"/>
                </a:solidFill>
                <a:latin typeface="楷体" panose="02010609060101010101" charset="-122"/>
                <a:ea typeface="楷体" panose="02010609060101010101" charset="-122"/>
              </a:rPr>
              <a:t>常考名句：</a:t>
            </a:r>
          </a:p>
        </p:txBody>
      </p:sp>
      <p:sp>
        <p:nvSpPr>
          <p:cNvPr id="56323" name="内容占位符 56322"/>
          <p:cNvSpPr>
            <a:spLocks noGrp="1"/>
          </p:cNvSpPr>
          <p:nvPr>
            <p:ph idx="1"/>
            <p:custDataLst>
              <p:tags r:id="rId3"/>
            </p:custDataLst>
          </p:nvPr>
        </p:nvSpPr>
        <p:spPr>
          <a:xfrm>
            <a:off x="2676525" y="819150"/>
            <a:ext cx="7772400" cy="5105400"/>
          </a:xfrm>
        </p:spPr>
        <p:txBody>
          <a:bodyPr vert="horz" wrap="square" lIns="91440" tIns="45720" rIns="91440" bIns="45720" anchor="t" anchorCtr="0"/>
          <a:lstStyle/>
          <a:p>
            <a:pPr eaLnBrk="1" hangingPunct="1">
              <a:lnSpc>
                <a:spcPct val="150000"/>
              </a:lnSpc>
              <a:buNone/>
            </a:pPr>
            <a:endParaRPr lang="en-US" altLang="zh-CN" sz="2800" b="1">
              <a:latin typeface="楷体" panose="02010609060101010101" charset="-122"/>
              <a:ea typeface="楷体" panose="02010609060101010101" charset="-122"/>
            </a:endParaRPr>
          </a:p>
          <a:p>
            <a:pPr eaLnBrk="1" hangingPunct="1">
              <a:lnSpc>
                <a:spcPct val="150000"/>
              </a:lnSpc>
              <a:buNone/>
            </a:pPr>
            <a:r>
              <a:rPr lang="en-US" altLang="zh-CN" sz="2800" b="1">
                <a:latin typeface="楷体" panose="02010609060101010101" charset="-122"/>
                <a:ea typeface="楷体" panose="02010609060101010101" charset="-122"/>
              </a:rPr>
              <a:t>    </a:t>
            </a:r>
            <a:r>
              <a:rPr lang="zh-CN" altLang="en-US" sz="3600" b="1">
                <a:solidFill>
                  <a:srgbClr val="CC0000"/>
                </a:solidFill>
                <a:latin typeface="楷体" panose="02010609060101010101" charset="-122"/>
                <a:ea typeface="楷体" panose="02010609060101010101" charset="-122"/>
              </a:rPr>
              <a:t>一人飞升，仙及鸡犬</a:t>
            </a:r>
            <a:r>
              <a:rPr lang="zh-CN" altLang="en-US" sz="2800" b="1">
                <a:solidFill>
                  <a:srgbClr val="CC0000"/>
                </a:solidFill>
                <a:latin typeface="楷体" panose="02010609060101010101" charset="-122"/>
                <a:ea typeface="楷体" panose="02010609060101010101" charset="-122"/>
              </a:rPr>
              <a:t>。</a:t>
            </a:r>
          </a:p>
          <a:p>
            <a:pPr eaLnBrk="1" hangingPunct="1">
              <a:lnSpc>
                <a:spcPct val="150000"/>
              </a:lnSpc>
              <a:buNone/>
            </a:pPr>
            <a:r>
              <a:rPr lang="zh-CN" altLang="en-US" sz="2800" b="1">
                <a:solidFill>
                  <a:srgbClr val="CC0000"/>
                </a:solidFill>
                <a:latin typeface="楷体" panose="02010609060101010101" charset="-122"/>
                <a:ea typeface="楷体" panose="02010609060101010101" charset="-122"/>
              </a:rPr>
              <a:t> （典出：一人得道，鸡犬升天。）</a:t>
            </a:r>
          </a:p>
        </p:txBody>
      </p:sp>
      <p:sp>
        <p:nvSpPr>
          <p:cNvPr id="56324" name="文本框 56323"/>
          <p:cNvSpPr txBox="1"/>
          <p:nvPr>
            <p:custDataLst>
              <p:tags r:id="rId4"/>
            </p:custDataLst>
          </p:nvPr>
        </p:nvSpPr>
        <p:spPr>
          <a:xfrm>
            <a:off x="6689725" y="1192213"/>
            <a:ext cx="549275" cy="368300"/>
          </a:xfrm>
          <a:prstGeom prst="rect">
            <a:avLst/>
          </a:prstGeom>
          <a:noFill/>
          <a:ln w="9525">
            <a:noFill/>
          </a:ln>
        </p:spPr>
        <p:txBody>
          <a:bodyPr>
            <a:spAutoFit/>
          </a:bodyPr>
          <a:lstStyle/>
          <a:p>
            <a:endParaRPr lang="zh-CN" altLang="zh-CN">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random/>
    <p:sndAc>
      <p:stSnd>
        <p:snd r:embed="rId6"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slide(fromLeft)">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slide(fromLeft)">
                                      <p:cBhvr>
                                        <p:cTn id="17" dur="500"/>
                                        <p:tgtEl>
                                          <p:spTgt spid="5632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6324"/>
                                        </p:tgtEl>
                                        <p:attrNameLst>
                                          <p:attrName>style.visibility</p:attrName>
                                        </p:attrNameLst>
                                      </p:cBhvr>
                                      <p:to>
                                        <p:strVal val="visible"/>
                                      </p:to>
                                    </p:set>
                                    <p:anim calcmode="lin" valueType="num">
                                      <p:cBhvr additive="base">
                                        <p:cTn id="22" dur="500" fill="hold"/>
                                        <p:tgtEl>
                                          <p:spTgt spid="56324"/>
                                        </p:tgtEl>
                                        <p:attrNameLst>
                                          <p:attrName>ppt_x</p:attrName>
                                        </p:attrNameLst>
                                      </p:cBhvr>
                                      <p:tavLst>
                                        <p:tav tm="0">
                                          <p:val>
                                            <p:strVal val="0-#ppt_w/2"/>
                                          </p:val>
                                        </p:tav>
                                        <p:tav tm="100000">
                                          <p:val>
                                            <p:strVal val="#ppt_x"/>
                                          </p:val>
                                        </p:tav>
                                      </p:tavLst>
                                    </p:anim>
                                    <p:anim calcmode="lin" valueType="num">
                                      <p:cBhvr additive="base">
                                        <p:cTn id="23" dur="500" fill="hold"/>
                                        <p:tgtEl>
                                          <p:spTgt spid="56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P spid="563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10"/>
          <a:stretch>
            <a:fillRect/>
          </a:stretch>
        </p:blipFill>
        <p:spPr>
          <a:xfrm>
            <a:off x="238760" y="222885"/>
            <a:ext cx="11715115" cy="6412865"/>
          </a:xfrm>
          <a:prstGeom prst="rect">
            <a:avLst/>
          </a:prstGeom>
        </p:spPr>
      </p:pic>
      <p:pic>
        <p:nvPicPr>
          <p:cNvPr id="5" name="图片 4"/>
          <p:cNvPicPr>
            <a:picLocks noChangeAspect="1"/>
          </p:cNvPicPr>
          <p:nvPr>
            <p:custDataLst>
              <p:tags r:id="rId2"/>
            </p:custDataLst>
          </p:nvPr>
        </p:nvPicPr>
        <p:blipFill>
          <a:blip r:embed="rId11"/>
          <a:stretch>
            <a:fillRect/>
          </a:stretch>
        </p:blipFill>
        <p:spPr>
          <a:xfrm>
            <a:off x="8966200" y="-3810"/>
            <a:ext cx="3236595" cy="4255135"/>
          </a:xfrm>
          <a:prstGeom prst="rect">
            <a:avLst/>
          </a:prstGeom>
        </p:spPr>
      </p:pic>
      <p:pic>
        <p:nvPicPr>
          <p:cNvPr id="6" name="图片 5"/>
          <p:cNvPicPr>
            <a:picLocks noChangeAspect="1"/>
          </p:cNvPicPr>
          <p:nvPr>
            <p:custDataLst>
              <p:tags r:id="rId3"/>
            </p:custDataLst>
          </p:nvPr>
        </p:nvPicPr>
        <p:blipFill>
          <a:blip r:embed="rId12"/>
          <a:stretch>
            <a:fillRect/>
          </a:stretch>
        </p:blipFill>
        <p:spPr>
          <a:xfrm>
            <a:off x="-23495" y="2976245"/>
            <a:ext cx="2830830" cy="3887470"/>
          </a:xfrm>
          <a:prstGeom prst="rect">
            <a:avLst/>
          </a:prstGeom>
        </p:spPr>
      </p:pic>
      <p:pic>
        <p:nvPicPr>
          <p:cNvPr id="7" name="图片 6"/>
          <p:cNvPicPr>
            <a:picLocks noChangeAspect="1"/>
          </p:cNvPicPr>
          <p:nvPr>
            <p:custDataLst>
              <p:tags r:id="rId4"/>
            </p:custDataLst>
          </p:nvPr>
        </p:nvPicPr>
        <p:blipFill>
          <a:blip r:embed="rId13"/>
          <a:stretch>
            <a:fillRect/>
          </a:stretch>
        </p:blipFill>
        <p:spPr>
          <a:xfrm>
            <a:off x="2740025" y="5269865"/>
            <a:ext cx="1236345" cy="1166495"/>
          </a:xfrm>
          <a:prstGeom prst="rect">
            <a:avLst/>
          </a:prstGeom>
        </p:spPr>
      </p:pic>
      <p:sp>
        <p:nvSpPr>
          <p:cNvPr id="8" name="文本框 7"/>
          <p:cNvSpPr txBox="1"/>
          <p:nvPr>
            <p:custDataLst>
              <p:tags r:id="rId5"/>
            </p:custDataLst>
          </p:nvPr>
        </p:nvSpPr>
        <p:spPr>
          <a:xfrm>
            <a:off x="3536315" y="2426335"/>
            <a:ext cx="5118735" cy="768350"/>
          </a:xfrm>
          <a:prstGeom prst="rect">
            <a:avLst/>
          </a:prstGeom>
          <a:noFill/>
        </p:spPr>
        <p:txBody>
          <a:bodyPr wrap="square" rtlCol="0">
            <a:spAutoFit/>
          </a:bodyPr>
          <a:lstStyle/>
          <a:p>
            <a:pPr algn="ctr"/>
            <a:r>
              <a:rPr lang="zh-CN" altLang="en-US" sz="4400" b="1">
                <a:solidFill>
                  <a:srgbClr val="152751"/>
                </a:solidFill>
                <a:latin typeface="微软雅黑" panose="020B0503020204020204" charset="-122"/>
                <a:ea typeface="微软雅黑" panose="020B0503020204020204" charset="-122"/>
              </a:rPr>
              <a:t>再见</a:t>
            </a:r>
          </a:p>
        </p:txBody>
      </p:sp>
      <p:sp>
        <p:nvSpPr>
          <p:cNvPr id="2" name="文本框 1"/>
          <p:cNvSpPr txBox="1"/>
          <p:nvPr>
            <p:custDataLst>
              <p:tags r:id="rId6"/>
            </p:custDataLst>
          </p:nvPr>
        </p:nvSpPr>
        <p:spPr>
          <a:xfrm>
            <a:off x="3634740" y="3482340"/>
            <a:ext cx="4923790" cy="521970"/>
          </a:xfrm>
          <a:prstGeom prst="rect">
            <a:avLst/>
          </a:prstGeom>
          <a:noFill/>
        </p:spPr>
        <p:txBody>
          <a:bodyPr wrap="square" rtlCol="0">
            <a:spAutoFit/>
          </a:bodyPr>
          <a:lstStyle/>
          <a:p>
            <a:pPr algn="ctr"/>
            <a:r>
              <a:rPr lang="en-US" altLang="zh-CN" sz="2800" b="1">
                <a:solidFill>
                  <a:srgbClr val="152751"/>
                </a:solidFill>
                <a:latin typeface="微软雅黑" panose="020B0503020204020204" charset="-122"/>
                <a:ea typeface="微软雅黑" panose="020B0503020204020204" charset="-122"/>
              </a:rPr>
              <a:t>Thanks for your watching</a:t>
            </a:r>
          </a:p>
        </p:txBody>
      </p:sp>
      <p:pic>
        <p:nvPicPr>
          <p:cNvPr id="9" name="New picture"/>
          <p:cNvPicPr/>
          <p:nvPr>
            <p:custDataLst>
              <p:tags r:id="rId7"/>
            </p:custDataLst>
          </p:nvPr>
        </p:nvPicPr>
        <p:blipFill>
          <a:blip r:embed="rId14"/>
          <a:stretch>
            <a:fillRect/>
          </a:stretch>
        </p:blipFill>
        <p:spPr>
          <a:xfrm>
            <a:off x="12192000" y="11772900"/>
            <a:ext cx="342900" cy="254000"/>
          </a:xfrm>
          <a:prstGeom prst="cube">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53"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nodeType="afterGroup">
                            <p:stCondLst>
                              <p:cond delay="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ppt_x</p:attrName>
                                        </p:attrNameLst>
                                      </p:cBhvr>
                                      <p:tavLst>
                                        <p:tav tm="0">
                                          <p:val>
                                            <p:strVal val="#ppt_x-.2"/>
                                          </p:val>
                                        </p:tav>
                                        <p:tav tm="100000">
                                          <p:val>
                                            <p:strVal val="#ppt_x"/>
                                          </p:val>
                                        </p:tav>
                                      </p:tavLst>
                                    </p:anim>
                                    <p:anim calcmode="lin" valueType="num">
                                      <p:cBhvr>
                                        <p:cTn id="2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16385" name="文本框 6145"/>
          <p:cNvSpPr txBox="1">
            <a:spLocks noChangeArrowheads="1"/>
          </p:cNvSpPr>
          <p:nvPr>
            <p:custDataLst>
              <p:tags r:id="rId2"/>
            </p:custDataLst>
          </p:nvPr>
        </p:nvSpPr>
        <p:spPr bwMode="auto">
          <a:xfrm>
            <a:off x="902335" y="736600"/>
            <a:ext cx="5918200" cy="4533265"/>
          </a:xfrm>
          <a:prstGeom prst="rect">
            <a:avLst/>
          </a:prstGeom>
          <a:noFill/>
          <a:ln w="9525">
            <a:noFill/>
            <a:miter lim="800000"/>
          </a:ln>
        </p:spPr>
        <p:txBody>
          <a:bodyPr wrap="square">
            <a:spAutoFit/>
          </a:bodyPr>
          <a:lstStyle/>
          <a:p>
            <a:pPr marR="0" defTabSz="914400">
              <a:lnSpc>
                <a:spcPts val="4400"/>
              </a:lnSpc>
              <a:spcBef>
                <a:spcPct val="50000"/>
              </a:spcBef>
              <a:buClrTx/>
              <a:buSzTx/>
              <a:buFont typeface="Arial" panose="020B0604020202020204" pitchFamily="34" charset="0"/>
              <a:buNone/>
              <a:defRPr/>
            </a:pPr>
            <a:r>
              <a:rPr kumimoji="0" lang="en-US" altLang="zh-CN" sz="2400" b="1" kern="1200" cap="none" spc="0" normalizeH="0" baseline="0" noProof="0">
                <a:solidFill>
                  <a:srgbClr val="0066FF"/>
                </a:solidFill>
                <a:latin typeface="+mn-ea"/>
                <a:ea typeface="+mn-ea"/>
                <a:cs typeface="+mn-cs"/>
              </a:rPr>
              <a:t>    </a:t>
            </a:r>
            <a:r>
              <a:rPr kumimoji="0" lang="en-US" altLang="zh-CN" sz="2800" b="1" kern="1200" cap="none" spc="0" normalizeH="0" baseline="0" noProof="0">
                <a:solidFill>
                  <a:srgbClr val="0066FF"/>
                </a:solidFill>
                <a:latin typeface="楷体" panose="02010609060101010101" charset="-122"/>
                <a:ea typeface="楷体" panose="02010609060101010101" charset="-122"/>
                <a:cs typeface="楷体" panose="02010609060101010101" charset="-122"/>
              </a:rPr>
              <a:t>《</a:t>
            </a:r>
            <a:r>
              <a:rPr kumimoji="0" lang="zh-CN" altLang="en-US" sz="2800" b="1" kern="1200" cap="none" spc="0" normalizeH="0" baseline="0" noProof="0">
                <a:solidFill>
                  <a:srgbClr val="0066FF"/>
                </a:solidFill>
                <a:latin typeface="楷体" panose="02010609060101010101" charset="-122"/>
                <a:ea typeface="楷体" panose="02010609060101010101" charset="-122"/>
                <a:cs typeface="楷体" panose="02010609060101010101" charset="-122"/>
              </a:rPr>
              <a:t>聊斋志异</a:t>
            </a:r>
            <a:r>
              <a:rPr kumimoji="0" lang="en-US" altLang="zh-CN" sz="2800" b="1" kern="1200" cap="none" spc="0" normalizeH="0" baseline="0" noProof="0">
                <a:solidFill>
                  <a:srgbClr val="0066FF"/>
                </a:solidFill>
                <a:latin typeface="楷体" panose="02010609060101010101" charset="-122"/>
                <a:ea typeface="楷体" panose="02010609060101010101" charset="-122"/>
                <a:cs typeface="楷体" panose="02010609060101010101" charset="-122"/>
              </a:rPr>
              <a:t>》</a:t>
            </a:r>
            <a:r>
              <a:rPr kumimoji="0" lang="zh-CN" altLang="en-US" sz="2800" b="1" kern="1200" cap="none" spc="0" normalizeH="0" baseline="0" noProof="0">
                <a:solidFill>
                  <a:srgbClr val="0066FF"/>
                </a:solidFill>
                <a:latin typeface="楷体" panose="02010609060101010101" charset="-122"/>
                <a:ea typeface="楷体" panose="02010609060101010101" charset="-122"/>
                <a:cs typeface="楷体" panose="02010609060101010101" charset="-122"/>
              </a:rPr>
              <a:t>是蒲松龄一生心血的结晶，也是一部以作者书房名称命名的文言短篇小说集。因借叙说奇闻异事，赞美花妖狐魅来鞭挞世间的丑恶，故称作“志异”。郭沫若评论：</a:t>
            </a:r>
          </a:p>
          <a:p>
            <a:pPr marR="0" defTabSz="914400">
              <a:lnSpc>
                <a:spcPts val="4400"/>
              </a:lnSpc>
              <a:spcBef>
                <a:spcPct val="50000"/>
              </a:spcBef>
              <a:buClrTx/>
              <a:buSzTx/>
              <a:buFont typeface="Arial" panose="020B0604020202020204" pitchFamily="34" charset="0"/>
              <a:buNone/>
              <a:defRPr/>
            </a:pPr>
            <a:r>
              <a:rPr kumimoji="0" lang="zh-CN" altLang="en-US" sz="3200" b="1" kern="1200" cap="none" spc="0" normalizeH="0" baseline="0" noProof="0">
                <a:solidFill>
                  <a:srgbClr val="FF3300"/>
                </a:solidFill>
                <a:latin typeface="楷体" panose="02010609060101010101" charset="-122"/>
                <a:ea typeface="楷体" panose="02010609060101010101" charset="-122"/>
                <a:cs typeface="楷体" panose="02010609060101010101" charset="-122"/>
              </a:rPr>
              <a:t>写鬼写妖，高人一等；</a:t>
            </a:r>
          </a:p>
          <a:p>
            <a:pPr marR="0" defTabSz="914400">
              <a:lnSpc>
                <a:spcPts val="4400"/>
              </a:lnSpc>
              <a:spcBef>
                <a:spcPct val="50000"/>
              </a:spcBef>
              <a:buClrTx/>
              <a:buSzTx/>
              <a:buFont typeface="Arial" panose="020B0604020202020204" pitchFamily="34" charset="0"/>
              <a:buNone/>
              <a:defRPr/>
            </a:pPr>
            <a:r>
              <a:rPr kumimoji="0" lang="zh-CN" altLang="en-US" sz="3200" b="1" kern="1200" cap="none" spc="0" normalizeH="0" baseline="0" noProof="0">
                <a:solidFill>
                  <a:srgbClr val="FF3300"/>
                </a:solidFill>
                <a:latin typeface="楷体" panose="02010609060101010101" charset="-122"/>
                <a:ea typeface="楷体" panose="02010609060101010101" charset="-122"/>
                <a:cs typeface="楷体" panose="02010609060101010101" charset="-122"/>
              </a:rPr>
              <a:t>刺贪刺虐，入骨三分。</a:t>
            </a:r>
            <a:endParaRPr kumimoji="0" lang="en-US" altLang="zh-CN" sz="3200" b="1" kern="1200" cap="none" spc="0" normalizeH="0" baseline="0" noProof="0">
              <a:solidFill>
                <a:srgbClr val="FF3300"/>
              </a:solidFill>
              <a:latin typeface="楷体" panose="02010609060101010101" charset="-122"/>
              <a:ea typeface="楷体" panose="02010609060101010101" charset="-122"/>
              <a:cs typeface="楷体" panose="02010609060101010101" charset="-122"/>
            </a:endParaRPr>
          </a:p>
        </p:txBody>
      </p:sp>
      <p:pic>
        <p:nvPicPr>
          <p:cNvPr id="16387" name="图片 6146"/>
          <p:cNvPicPr>
            <a:picLocks noChangeAspect="1"/>
          </p:cNvPicPr>
          <p:nvPr>
            <p:custDataLst>
              <p:tags r:id="rId3"/>
            </p:custDataLst>
          </p:nvPr>
        </p:nvPicPr>
        <p:blipFill>
          <a:blip r:embed="rId7"/>
          <a:stretch>
            <a:fillRect/>
          </a:stretch>
        </p:blipFill>
        <p:spPr>
          <a:xfrm>
            <a:off x="7104380" y="519430"/>
            <a:ext cx="4008755" cy="5622925"/>
          </a:xfrm>
          <a:prstGeom prst="rect">
            <a:avLst/>
          </a:prstGeom>
          <a:noFill/>
          <a:ln w="9525">
            <a:noFill/>
          </a:ln>
        </p:spPr>
      </p:pic>
    </p:spTree>
  </p:cSld>
  <p:clrMapOvr>
    <a:masterClrMapping/>
  </p:clrMapOvr>
  <p:transition>
    <p:blinds dir="vert"/>
    <p:sndAc>
      <p:stSnd>
        <p:snd r:embed="rId5" name="cashreg.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6"/>
          <a:stretch>
            <a:fillRect/>
          </a:stretch>
        </p:blipFill>
        <p:spPr>
          <a:xfrm>
            <a:off x="238760" y="222250"/>
            <a:ext cx="11715115" cy="6412865"/>
          </a:xfrm>
          <a:prstGeom prst="rect">
            <a:avLst/>
          </a:prstGeom>
        </p:spPr>
      </p:pic>
      <p:sp>
        <p:nvSpPr>
          <p:cNvPr id="8194" name="标题 8193"/>
          <p:cNvSpPr>
            <a:spLocks noGrp="1"/>
          </p:cNvSpPr>
          <p:nvPr>
            <p:ph type="title"/>
            <p:custDataLst>
              <p:tags r:id="rId2"/>
            </p:custDataLst>
          </p:nvPr>
        </p:nvSpPr>
        <p:spPr>
          <a:xfrm>
            <a:off x="1714818" y="1007110"/>
            <a:ext cx="7772400" cy="514350"/>
          </a:xfrm>
        </p:spPr>
        <p:txBody>
          <a:bodyPr vert="horz" wrap="square" lIns="91440" tIns="45720" rIns="91440" bIns="45720" anchor="ctr" anchorCtr="0"/>
          <a:lstStyle/>
          <a:p>
            <a:pPr algn="l" eaLnBrk="1" hangingPunct="1"/>
            <a:r>
              <a:rPr lang="en-US" altLang="zh-CN" sz="3200" b="1">
                <a:solidFill>
                  <a:srgbClr val="CC0066"/>
                </a:solidFill>
                <a:ea typeface="华文新魏" pitchFamily="2" charset="-122"/>
              </a:rPr>
              <a:t>《</a:t>
            </a:r>
            <a:r>
              <a:rPr lang="zh-CN" altLang="en-US" sz="3200" b="1">
                <a:solidFill>
                  <a:srgbClr val="CC0066"/>
                </a:solidFill>
                <a:ea typeface="华文新魏" pitchFamily="2" charset="-122"/>
              </a:rPr>
              <a:t>聊斋志异</a:t>
            </a:r>
            <a:r>
              <a:rPr lang="en-US" altLang="zh-CN" sz="3200" b="1">
                <a:solidFill>
                  <a:srgbClr val="CC0066"/>
                </a:solidFill>
                <a:ea typeface="华文新魏" pitchFamily="2" charset="-122"/>
              </a:rPr>
              <a:t>》</a:t>
            </a:r>
            <a:r>
              <a:rPr lang="zh-CN" altLang="en-US" sz="3200" b="1">
                <a:solidFill>
                  <a:srgbClr val="CC0066"/>
                </a:solidFill>
                <a:ea typeface="华文新魏" pitchFamily="2" charset="-122"/>
              </a:rPr>
              <a:t>简介：</a:t>
            </a:r>
          </a:p>
        </p:txBody>
      </p:sp>
      <p:sp>
        <p:nvSpPr>
          <p:cNvPr id="8195" name="内容占位符 8194"/>
          <p:cNvSpPr>
            <a:spLocks noGrp="1"/>
          </p:cNvSpPr>
          <p:nvPr>
            <p:ph idx="1"/>
            <p:custDataLst>
              <p:tags r:id="rId3"/>
            </p:custDataLst>
          </p:nvPr>
        </p:nvSpPr>
        <p:spPr>
          <a:xfrm>
            <a:off x="845820" y="1602740"/>
            <a:ext cx="10173970" cy="4777105"/>
          </a:xfrm>
        </p:spPr>
        <p:txBody>
          <a:bodyPr vert="horz" wrap="square" lIns="91440" tIns="45720" rIns="91440" bIns="45720" anchor="t" anchorCtr="0"/>
          <a:lstStyle/>
          <a:p>
            <a:pPr eaLnBrk="1" hangingPunct="1">
              <a:lnSpc>
                <a:spcPct val="90000"/>
              </a:lnSpc>
              <a:buNone/>
            </a:pPr>
            <a:r>
              <a:rPr lang="en-US" altLang="zh-CN" sz="2800" b="1">
                <a:latin typeface="仿宋" panose="02010609060101010101" pitchFamily="49" charset="-122"/>
                <a:ea typeface="仿宋" panose="02010609060101010101" pitchFamily="49" charset="-122"/>
              </a:rPr>
              <a:t>     </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聊斋志异</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既是一部“搜抉奇怪”、“事涉荒幻”的文言短篇小说集，又是作者“触时感事”、“以劝以惩”的孤愤之书。这部小说集初名为</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鬼狐传</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，一开始只是在民间传抄，直到作者去世</a:t>
            </a:r>
            <a:r>
              <a:rPr lang="en-US" altLang="zh-CN" b="1">
                <a:solidFill>
                  <a:srgbClr val="FF0000"/>
                </a:solidFill>
                <a:latin typeface="楷体" panose="02010609060101010101" charset="-122"/>
                <a:ea typeface="楷体" panose="02010609060101010101" charset="-122"/>
                <a:cs typeface="楷体" panose="02010609060101010101" charset="-122"/>
              </a:rPr>
              <a:t>50</a:t>
            </a:r>
            <a:r>
              <a:rPr lang="zh-CN" altLang="en-US" b="1">
                <a:solidFill>
                  <a:srgbClr val="FF0000"/>
                </a:solidFill>
                <a:latin typeface="楷体" panose="02010609060101010101" charset="-122"/>
                <a:ea typeface="楷体" panose="02010609060101010101" charset="-122"/>
                <a:cs typeface="楷体" panose="02010609060101010101" charset="-122"/>
              </a:rPr>
              <a:t>年后，才在浙江睦州成书问世，定名为</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聊斋志异</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。全书共</a:t>
            </a:r>
            <a:r>
              <a:rPr lang="en-US" altLang="zh-CN" b="1">
                <a:solidFill>
                  <a:srgbClr val="FF0000"/>
                </a:solidFill>
                <a:latin typeface="楷体" panose="02010609060101010101" charset="-122"/>
                <a:ea typeface="楷体" panose="02010609060101010101" charset="-122"/>
                <a:cs typeface="楷体" panose="02010609060101010101" charset="-122"/>
              </a:rPr>
              <a:t>16</a:t>
            </a:r>
            <a:r>
              <a:rPr lang="zh-CN" altLang="en-US" b="1">
                <a:solidFill>
                  <a:srgbClr val="FF0000"/>
                </a:solidFill>
                <a:latin typeface="楷体" panose="02010609060101010101" charset="-122"/>
                <a:ea typeface="楷体" panose="02010609060101010101" charset="-122"/>
                <a:cs typeface="楷体" panose="02010609060101010101" charset="-122"/>
              </a:rPr>
              <a:t>卷，</a:t>
            </a:r>
            <a:r>
              <a:rPr lang="en-US" altLang="zh-CN" b="1">
                <a:solidFill>
                  <a:srgbClr val="FF0000"/>
                </a:solidFill>
                <a:latin typeface="楷体" panose="02010609060101010101" charset="-122"/>
                <a:ea typeface="楷体" panose="02010609060101010101" charset="-122"/>
                <a:cs typeface="楷体" panose="02010609060101010101" charset="-122"/>
              </a:rPr>
              <a:t>491</a:t>
            </a:r>
            <a:r>
              <a:rPr lang="zh-CN" altLang="en-US" b="1">
                <a:solidFill>
                  <a:srgbClr val="FF0000"/>
                </a:solidFill>
                <a:latin typeface="楷体" panose="02010609060101010101" charset="-122"/>
                <a:ea typeface="楷体" panose="02010609060101010101" charset="-122"/>
                <a:cs typeface="楷体" panose="02010609060101010101" charset="-122"/>
              </a:rPr>
              <a:t>个短篇。</a:t>
            </a:r>
            <a:r>
              <a:rPr lang="zh-CN" altLang="en-US" b="1">
                <a:latin typeface="楷体" panose="02010609060101010101" charset="-122"/>
                <a:ea typeface="楷体" panose="02010609060101010101" charset="-122"/>
                <a:cs typeface="楷体" panose="02010609060101010101" charset="-122"/>
              </a:rPr>
              <a:t> </a:t>
            </a:r>
            <a:r>
              <a:rPr lang="en-US" altLang="zh-CN" b="1">
                <a:latin typeface="楷体" panose="02010609060101010101" charset="-122"/>
                <a:ea typeface="楷体" panose="02010609060101010101" charset="-122"/>
                <a:cs typeface="楷体" panose="02010609060101010101" charset="-122"/>
              </a:rPr>
              <a:t>《</a:t>
            </a:r>
            <a:r>
              <a:rPr lang="zh-CN" altLang="en-US" b="1">
                <a:latin typeface="楷体" panose="02010609060101010101" charset="-122"/>
                <a:ea typeface="楷体" panose="02010609060101010101" charset="-122"/>
                <a:cs typeface="楷体" panose="02010609060101010101" charset="-122"/>
              </a:rPr>
              <a:t>聊斋志异</a:t>
            </a:r>
            <a:r>
              <a:rPr lang="en-US" altLang="zh-CN" b="1">
                <a:latin typeface="楷体" panose="02010609060101010101" charset="-122"/>
                <a:ea typeface="楷体" panose="02010609060101010101" charset="-122"/>
                <a:cs typeface="楷体" panose="02010609060101010101" charset="-122"/>
              </a:rPr>
              <a:t>》</a:t>
            </a:r>
            <a:r>
              <a:rPr lang="zh-CN" altLang="en-US" b="1">
                <a:latin typeface="楷体" panose="02010609060101010101" charset="-122"/>
                <a:ea typeface="楷体" panose="02010609060101010101" charset="-122"/>
                <a:cs typeface="楷体" panose="02010609060101010101" charset="-122"/>
              </a:rPr>
              <a:t>内容丰富多彩，形象栩栩如生，故事新奇，结构巧妙，千姿百态。作者将古代小说中“志怪”“传奇”和“人情”的精华特色糅为一体，艺术造诣在历代文言小说之上，是</a:t>
            </a:r>
            <a:r>
              <a:rPr lang="en-US" altLang="zh-CN" b="1">
                <a:latin typeface="楷体" panose="02010609060101010101" charset="-122"/>
                <a:ea typeface="楷体" panose="02010609060101010101" charset="-122"/>
                <a:cs typeface="楷体" panose="02010609060101010101" charset="-122"/>
              </a:rPr>
              <a:t>17</a:t>
            </a:r>
            <a:r>
              <a:rPr lang="zh-CN" altLang="en-US" b="1">
                <a:latin typeface="楷体" panose="02010609060101010101" charset="-122"/>
                <a:ea typeface="楷体" panose="02010609060101010101" charset="-122"/>
                <a:cs typeface="楷体" panose="02010609060101010101" charset="-122"/>
              </a:rPr>
              <a:t>世纪后半期，话本、拟话本小说已过花红时节结出的硕果，也是我国微型小说从低级到高级的发展过程中的分水岭。</a:t>
            </a:r>
          </a:p>
        </p:txBody>
      </p:sp>
    </p:spTree>
  </p:cSld>
  <p:clrMapOvr>
    <a:masterClrMapping/>
  </p:clrMapOvr>
  <p:transition>
    <p:random/>
    <p:sndAc>
      <p:stSnd>
        <p:snd r:embed="rId5"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3"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5"/>
          <a:stretch>
            <a:fillRect/>
          </a:stretch>
        </p:blipFill>
        <p:spPr>
          <a:xfrm>
            <a:off x="238760" y="222250"/>
            <a:ext cx="11715115" cy="6412865"/>
          </a:xfrm>
          <a:prstGeom prst="rect">
            <a:avLst/>
          </a:prstGeom>
        </p:spPr>
      </p:pic>
      <p:sp>
        <p:nvSpPr>
          <p:cNvPr id="9218" name="文本占位符 9217"/>
          <p:cNvSpPr>
            <a:spLocks noGrp="1"/>
          </p:cNvSpPr>
          <p:nvPr>
            <p:ph idx="1"/>
            <p:custDataLst>
              <p:tags r:id="rId2"/>
            </p:custDataLst>
          </p:nvPr>
        </p:nvSpPr>
        <p:spPr>
          <a:xfrm>
            <a:off x="622935" y="1056005"/>
            <a:ext cx="10516870" cy="494157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50000"/>
              </a:spcBef>
              <a:spcAft>
                <a:spcPct val="0"/>
              </a:spcAft>
              <a:buClrTx/>
              <a:buSzTx/>
              <a:buFontTx/>
              <a:buNone/>
              <a:defRPr/>
            </a:pPr>
            <a:r>
              <a:rPr kumimoji="0" lang="en-US" altLang="zh-CN" sz="32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rPr>
              <a:t>      </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蒲松龄</a:t>
            </a:r>
            <a:r>
              <a:rPr kumimoji="0" lang="en-US" altLang="zh-CN"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20</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岁左右开始创作</a:t>
            </a:r>
            <a:r>
              <a:rPr kumimoji="0" lang="en-US" altLang="zh-CN"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聊斋</a:t>
            </a:r>
            <a:r>
              <a:rPr kumimoji="0" lang="en-US" altLang="zh-CN"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en-US" altLang="zh-CN"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40</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岁左右基本完成，后不断增删，至死方止，萃一生心血而成。</a:t>
            </a:r>
            <a:r>
              <a:rPr kumimoji="0" lang="en-US" altLang="zh-CN"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聊斋</a:t>
            </a:r>
            <a:r>
              <a:rPr kumimoji="0" lang="en-US" altLang="zh-CN"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rPr>
              <a:t>收集了大量的民间神话传说，多以狐仙鬼怪、鱼精花妖为题材，用以讽刺现实，寄托孤愤。正如该书自序所说：</a:t>
            </a:r>
            <a:r>
              <a:rPr kumimoji="0" lang="zh-CN" altLang="en-US" sz="3200" b="1" i="0" u="none" strike="noStrike" kern="1200" cap="none" spc="0" normalizeH="0" baseline="0" noProof="1">
                <a:ln>
                  <a:noFill/>
                </a:ln>
                <a:solidFill>
                  <a:srgbClr val="FF0000"/>
                </a:solidFill>
                <a:effectLst/>
                <a:uLnTx/>
                <a:uFillTx/>
                <a:latin typeface="楷体" panose="02010609060101010101" charset="-122"/>
                <a:ea typeface="楷体" panose="02010609060101010101" charset="-122"/>
                <a:cs typeface="楷体" panose="02010609060101010101" charset="-122"/>
              </a:rPr>
              <a:t>“</a:t>
            </a:r>
            <a:r>
              <a:rPr kumimoji="0" lang="zh-CN" altLang="en-US" sz="3200" b="1" i="0" u="none" strike="noStrike" kern="1200" cap="none" spc="0" normalizeH="0" baseline="0" noProof="1">
                <a:ln>
                  <a:noFill/>
                </a:ln>
                <a:solidFill>
                  <a:srgbClr val="FF0000"/>
                </a:solidFill>
                <a:effectLst>
                  <a:outerShdw blurRad="38100" dist="38100" dir="2700000">
                    <a:srgbClr val="000000"/>
                  </a:outerShdw>
                </a:effectLst>
                <a:uLnTx/>
                <a:uFillTx/>
                <a:latin typeface="楷体" panose="02010609060101010101" charset="-122"/>
                <a:ea typeface="楷体" panose="02010609060101010101" charset="-122"/>
                <a:cs typeface="楷体" panose="02010609060101010101" charset="-122"/>
              </a:rPr>
              <a:t>集腋成裘，忘续幽冥之录，浮白载笔，仅成孤愤之书。寄托如此，亦是悲矣。</a:t>
            </a:r>
            <a:r>
              <a:rPr kumimoji="0" lang="zh-CN" altLang="en-US" sz="3200" b="1" i="0" u="none" strike="noStrike" kern="1200" cap="none" spc="0" normalizeH="0" baseline="0" noProof="1">
                <a:ln>
                  <a:noFill/>
                </a:ln>
                <a:solidFill>
                  <a:srgbClr val="FF0000"/>
                </a:solidFill>
                <a:effectLst/>
                <a:uLnTx/>
                <a:uFillTx/>
                <a:latin typeface="楷体" panose="02010609060101010101" charset="-122"/>
                <a:ea typeface="楷体" panose="02010609060101010101" charset="-122"/>
                <a:cs typeface="楷体" panose="02010609060101010101" charset="-122"/>
              </a:rPr>
              <a:t>”</a:t>
            </a:r>
            <a:r>
              <a:rPr kumimoji="0" lang="zh-CN" altLang="en-US" sz="3200" b="1" i="0" u="none" strike="noStrike" kern="1200" cap="none" spc="0" normalizeH="0" baseline="0" noProof="1">
                <a:ln>
                  <a:noFill/>
                </a:ln>
                <a:solidFill>
                  <a:srgbClr val="333300"/>
                </a:solidFill>
                <a:effectLst/>
                <a:uLnTx/>
                <a:uFillTx/>
                <a:latin typeface="楷体" panose="02010609060101010101" charset="-122"/>
                <a:ea typeface="楷体" panose="02010609060101010101" charset="-122"/>
                <a:cs typeface="楷体" panose="02010609060101010101" charset="-122"/>
              </a:rPr>
              <a:t>。</a:t>
            </a:r>
          </a:p>
          <a:p>
            <a:pPr marL="342900" marR="0" lvl="0" indent="-342900" algn="l" defTabSz="914400" rtl="0" eaLnBrk="1" fontAlgn="base" latinLnBrk="0" hangingPunct="1">
              <a:lnSpc>
                <a:spcPct val="150000"/>
              </a:lnSpc>
              <a:spcBef>
                <a:spcPct val="20000"/>
              </a:spcBef>
              <a:spcAft>
                <a:spcPct val="0"/>
              </a:spcAft>
              <a:buClrTx/>
              <a:buSzTx/>
              <a:buFontTx/>
              <a:buChar char="•"/>
              <a:defRPr/>
            </a:pPr>
            <a:endParaRPr kumimoji="0" lang="zh-CN" altLang="en-US" sz="32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p:transition>
    <p:random/>
    <p:sndAc>
      <p:stSnd>
        <p:snd r:embed="rId4" name="type.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YmQ2MTljNGM5ODgxMTBjY2ZmMDNlZDc5ZGVlZTA2NjQifQ=="/>
  <p:tag name="ISPRING_PRESENTATION_TITLE" val="PowerPoint 演示文稿"/>
  <p:tag name="KSO_WPP_MARK_KEY" val="99562cae-6772-4661-bde9-720f629cdb59"/>
</p:tagLst>
</file>

<file path=ppt/tags/tag10.xml><?xml version="1.0" encoding="utf-8"?>
<p:tagLst xmlns:a="http://schemas.openxmlformats.org/drawingml/2006/main" xmlns:r="http://schemas.openxmlformats.org/officeDocument/2006/relationships" xmlns:p="http://schemas.openxmlformats.org/presentationml/2006/main">
  <p:tag name="AS_UNIQUEID" val="393"/>
</p:tagLst>
</file>

<file path=ppt/tags/tag100.xml><?xml version="1.0" encoding="utf-8"?>
<p:tagLst xmlns:a="http://schemas.openxmlformats.org/drawingml/2006/main" xmlns:r="http://schemas.openxmlformats.org/officeDocument/2006/relationships" xmlns:p="http://schemas.openxmlformats.org/presentationml/2006/main">
  <p:tag name="AS_UNIQUEID" val="500"/>
</p:tagLst>
</file>

<file path=ppt/tags/tag101.xml><?xml version="1.0" encoding="utf-8"?>
<p:tagLst xmlns:a="http://schemas.openxmlformats.org/drawingml/2006/main" xmlns:r="http://schemas.openxmlformats.org/officeDocument/2006/relationships" xmlns:p="http://schemas.openxmlformats.org/presentationml/2006/main">
  <p:tag name="AS_UNIQUEID" val="501"/>
</p:tagLst>
</file>

<file path=ppt/tags/tag102.xml><?xml version="1.0" encoding="utf-8"?>
<p:tagLst xmlns:a="http://schemas.openxmlformats.org/drawingml/2006/main" xmlns:r="http://schemas.openxmlformats.org/officeDocument/2006/relationships" xmlns:p="http://schemas.openxmlformats.org/presentationml/2006/main">
  <p:tag name="AS_UNIQUEID" val="502"/>
</p:tagLst>
</file>

<file path=ppt/tags/tag103.xml><?xml version="1.0" encoding="utf-8"?>
<p:tagLst xmlns:a="http://schemas.openxmlformats.org/drawingml/2006/main" xmlns:r="http://schemas.openxmlformats.org/officeDocument/2006/relationships" xmlns:p="http://schemas.openxmlformats.org/presentationml/2006/main">
  <p:tag name="AS_UNIQUEID" val="503"/>
</p:tagLst>
</file>

<file path=ppt/tags/tag104.xml><?xml version="1.0" encoding="utf-8"?>
<p:tagLst xmlns:a="http://schemas.openxmlformats.org/drawingml/2006/main" xmlns:r="http://schemas.openxmlformats.org/officeDocument/2006/relationships" xmlns:p="http://schemas.openxmlformats.org/presentationml/2006/main">
  <p:tag name="AS_UNIQUEID" val="504"/>
</p:tagLst>
</file>

<file path=ppt/tags/tag105.xml><?xml version="1.0" encoding="utf-8"?>
<p:tagLst xmlns:a="http://schemas.openxmlformats.org/drawingml/2006/main" xmlns:r="http://schemas.openxmlformats.org/officeDocument/2006/relationships" xmlns:p="http://schemas.openxmlformats.org/presentationml/2006/main">
  <p:tag name="AS_UNIQUEID" val="505"/>
</p:tagLst>
</file>

<file path=ppt/tags/tag106.xml><?xml version="1.0" encoding="utf-8"?>
<p:tagLst xmlns:a="http://schemas.openxmlformats.org/drawingml/2006/main" xmlns:r="http://schemas.openxmlformats.org/officeDocument/2006/relationships" xmlns:p="http://schemas.openxmlformats.org/presentationml/2006/main">
  <p:tag name="AS_UNIQUEID" val="506"/>
</p:tagLst>
</file>

<file path=ppt/tags/tag107.xml><?xml version="1.0" encoding="utf-8"?>
<p:tagLst xmlns:a="http://schemas.openxmlformats.org/drawingml/2006/main" xmlns:r="http://schemas.openxmlformats.org/officeDocument/2006/relationships" xmlns:p="http://schemas.openxmlformats.org/presentationml/2006/main">
  <p:tag name="AS_UNIQUEID" val="507"/>
</p:tagLst>
</file>

<file path=ppt/tags/tag108.xml><?xml version="1.0" encoding="utf-8"?>
<p:tagLst xmlns:a="http://schemas.openxmlformats.org/drawingml/2006/main" xmlns:r="http://schemas.openxmlformats.org/officeDocument/2006/relationships" xmlns:p="http://schemas.openxmlformats.org/presentationml/2006/main">
  <p:tag name="AS_UNIQUEID" val="508"/>
</p:tagLst>
</file>

<file path=ppt/tags/tag109.xml><?xml version="1.0" encoding="utf-8"?>
<p:tagLst xmlns:a="http://schemas.openxmlformats.org/drawingml/2006/main" xmlns:r="http://schemas.openxmlformats.org/officeDocument/2006/relationships" xmlns:p="http://schemas.openxmlformats.org/presentationml/2006/main">
  <p:tag name="AS_UNIQUEID" val="509"/>
</p:tagLst>
</file>

<file path=ppt/tags/tag11.xml><?xml version="1.0" encoding="utf-8"?>
<p:tagLst xmlns:a="http://schemas.openxmlformats.org/drawingml/2006/main" xmlns:r="http://schemas.openxmlformats.org/officeDocument/2006/relationships" xmlns:p="http://schemas.openxmlformats.org/presentationml/2006/main">
  <p:tag name="AS_UNIQUEID" val="377"/>
</p:tagLst>
</file>

<file path=ppt/tags/tag110.xml><?xml version="1.0" encoding="utf-8"?>
<p:tagLst xmlns:a="http://schemas.openxmlformats.org/drawingml/2006/main" xmlns:r="http://schemas.openxmlformats.org/officeDocument/2006/relationships" xmlns:p="http://schemas.openxmlformats.org/presentationml/2006/main">
  <p:tag name="AS_UNIQUEID" val="510"/>
</p:tagLst>
</file>

<file path=ppt/tags/tag111.xml><?xml version="1.0" encoding="utf-8"?>
<p:tagLst xmlns:a="http://schemas.openxmlformats.org/drawingml/2006/main" xmlns:r="http://schemas.openxmlformats.org/officeDocument/2006/relationships" xmlns:p="http://schemas.openxmlformats.org/presentationml/2006/main">
  <p:tag name="AS_UNIQUEID" val="511"/>
</p:tagLst>
</file>

<file path=ppt/tags/tag112.xml><?xml version="1.0" encoding="utf-8"?>
<p:tagLst xmlns:a="http://schemas.openxmlformats.org/drawingml/2006/main" xmlns:r="http://schemas.openxmlformats.org/officeDocument/2006/relationships" xmlns:p="http://schemas.openxmlformats.org/presentationml/2006/main">
  <p:tag name="AS_UNIQUEID" val="513"/>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AS_UNIQUEID" val="514"/>
</p:tagLst>
</file>

<file path=ppt/tags/tag114.xml><?xml version="1.0" encoding="utf-8"?>
<p:tagLst xmlns:a="http://schemas.openxmlformats.org/drawingml/2006/main" xmlns:r="http://schemas.openxmlformats.org/officeDocument/2006/relationships" xmlns:p="http://schemas.openxmlformats.org/presentationml/2006/main">
  <p:tag name="AS_UNIQUEID" val="515"/>
</p:tagLst>
</file>

<file path=ppt/tags/tag115.xml><?xml version="1.0" encoding="utf-8"?>
<p:tagLst xmlns:a="http://schemas.openxmlformats.org/drawingml/2006/main" xmlns:r="http://schemas.openxmlformats.org/officeDocument/2006/relationships" xmlns:p="http://schemas.openxmlformats.org/presentationml/2006/main">
  <p:tag name="AS_UNIQUEID" val="516"/>
</p:tagLst>
</file>

<file path=ppt/tags/tag116.xml><?xml version="1.0" encoding="utf-8"?>
<p:tagLst xmlns:a="http://schemas.openxmlformats.org/drawingml/2006/main" xmlns:r="http://schemas.openxmlformats.org/officeDocument/2006/relationships" xmlns:p="http://schemas.openxmlformats.org/presentationml/2006/main">
  <p:tag name="AS_UNIQUEID" val="517"/>
</p:tagLst>
</file>

<file path=ppt/tags/tag117.xml><?xml version="1.0" encoding="utf-8"?>
<p:tagLst xmlns:a="http://schemas.openxmlformats.org/drawingml/2006/main" xmlns:r="http://schemas.openxmlformats.org/officeDocument/2006/relationships" xmlns:p="http://schemas.openxmlformats.org/presentationml/2006/main">
  <p:tag name="AS_UNIQUEID" val="518"/>
</p:tagLst>
</file>

<file path=ppt/tags/tag118.xml><?xml version="1.0" encoding="utf-8"?>
<p:tagLst xmlns:a="http://schemas.openxmlformats.org/drawingml/2006/main" xmlns:r="http://schemas.openxmlformats.org/officeDocument/2006/relationships" xmlns:p="http://schemas.openxmlformats.org/presentationml/2006/main">
  <p:tag name="AS_UNIQUEID" val="519"/>
</p:tagLst>
</file>

<file path=ppt/tags/tag119.xml><?xml version="1.0" encoding="utf-8"?>
<p:tagLst xmlns:a="http://schemas.openxmlformats.org/drawingml/2006/main" xmlns:r="http://schemas.openxmlformats.org/officeDocument/2006/relationships" xmlns:p="http://schemas.openxmlformats.org/presentationml/2006/main">
  <p:tag name="AS_UNIQUEID" val="520"/>
</p:tagLst>
</file>

<file path=ppt/tags/tag12.xml><?xml version="1.0" encoding="utf-8"?>
<p:tagLst xmlns:a="http://schemas.openxmlformats.org/drawingml/2006/main" xmlns:r="http://schemas.openxmlformats.org/officeDocument/2006/relationships" xmlns:p="http://schemas.openxmlformats.org/presentationml/2006/main">
  <p:tag name="AS_UNIQUEID" val="378"/>
</p:tagLst>
</file>

<file path=ppt/tags/tag120.xml><?xml version="1.0" encoding="utf-8"?>
<p:tagLst xmlns:a="http://schemas.openxmlformats.org/drawingml/2006/main" xmlns:r="http://schemas.openxmlformats.org/officeDocument/2006/relationships" xmlns:p="http://schemas.openxmlformats.org/presentationml/2006/main">
  <p:tag name="AS_UNIQUEID" val="525"/>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AS_UNIQUEID" val="526"/>
</p:tagLst>
</file>

<file path=ppt/tags/tag122.xml><?xml version="1.0" encoding="utf-8"?>
<p:tagLst xmlns:a="http://schemas.openxmlformats.org/drawingml/2006/main" xmlns:r="http://schemas.openxmlformats.org/officeDocument/2006/relationships" xmlns:p="http://schemas.openxmlformats.org/presentationml/2006/main">
  <p:tag name="AS_UNIQUEID" val="527"/>
</p:tagLst>
</file>

<file path=ppt/tags/tag123.xml><?xml version="1.0" encoding="utf-8"?>
<p:tagLst xmlns:a="http://schemas.openxmlformats.org/drawingml/2006/main" xmlns:r="http://schemas.openxmlformats.org/officeDocument/2006/relationships" xmlns:p="http://schemas.openxmlformats.org/presentationml/2006/main">
  <p:tag name="AS_UNIQUEID" val="528"/>
</p:tagLst>
</file>

<file path=ppt/tags/tag124.xml><?xml version="1.0" encoding="utf-8"?>
<p:tagLst xmlns:a="http://schemas.openxmlformats.org/drawingml/2006/main" xmlns:r="http://schemas.openxmlformats.org/officeDocument/2006/relationships" xmlns:p="http://schemas.openxmlformats.org/presentationml/2006/main">
  <p:tag name="AS_UNIQUEID" val="529"/>
</p:tagLst>
</file>

<file path=ppt/tags/tag125.xml><?xml version="1.0" encoding="utf-8"?>
<p:tagLst xmlns:a="http://schemas.openxmlformats.org/drawingml/2006/main" xmlns:r="http://schemas.openxmlformats.org/officeDocument/2006/relationships" xmlns:p="http://schemas.openxmlformats.org/presentationml/2006/main">
  <p:tag name="AS_UNIQUEID" val="530"/>
</p:tagLst>
</file>

<file path=ppt/tags/tag126.xml><?xml version="1.0" encoding="utf-8"?>
<p:tagLst xmlns:a="http://schemas.openxmlformats.org/drawingml/2006/main" xmlns:r="http://schemas.openxmlformats.org/officeDocument/2006/relationships" xmlns:p="http://schemas.openxmlformats.org/presentationml/2006/main">
  <p:tag name="AS_UNIQUEID" val="531"/>
</p:tagLst>
</file>

<file path=ppt/tags/tag127.xml><?xml version="1.0" encoding="utf-8"?>
<p:tagLst xmlns:a="http://schemas.openxmlformats.org/drawingml/2006/main" xmlns:r="http://schemas.openxmlformats.org/officeDocument/2006/relationships" xmlns:p="http://schemas.openxmlformats.org/presentationml/2006/main">
  <p:tag name="AS_UNIQUEID" val="532"/>
</p:tagLst>
</file>

<file path=ppt/tags/tag128.xml><?xml version="1.0" encoding="utf-8"?>
<p:tagLst xmlns:a="http://schemas.openxmlformats.org/drawingml/2006/main" xmlns:r="http://schemas.openxmlformats.org/officeDocument/2006/relationships" xmlns:p="http://schemas.openxmlformats.org/presentationml/2006/main">
  <p:tag name="AS_UNIQUEID" val="533"/>
</p:tagLst>
</file>

<file path=ppt/tags/tag129.xml><?xml version="1.0" encoding="utf-8"?>
<p:tagLst xmlns:a="http://schemas.openxmlformats.org/drawingml/2006/main" xmlns:r="http://schemas.openxmlformats.org/officeDocument/2006/relationships" xmlns:p="http://schemas.openxmlformats.org/presentationml/2006/main">
  <p:tag name="AS_UNIQUEID" val="534"/>
</p:tagLst>
</file>

<file path=ppt/tags/tag13.xml><?xml version="1.0" encoding="utf-8"?>
<p:tagLst xmlns:a="http://schemas.openxmlformats.org/drawingml/2006/main" xmlns:r="http://schemas.openxmlformats.org/officeDocument/2006/relationships" xmlns:p="http://schemas.openxmlformats.org/presentationml/2006/main">
  <p:tag name="AS_UNIQUEID" val="379"/>
</p:tagLst>
</file>

<file path=ppt/tags/tag130.xml><?xml version="1.0" encoding="utf-8"?>
<p:tagLst xmlns:a="http://schemas.openxmlformats.org/drawingml/2006/main" xmlns:r="http://schemas.openxmlformats.org/officeDocument/2006/relationships" xmlns:p="http://schemas.openxmlformats.org/presentationml/2006/main">
  <p:tag name="AS_UNIQUEID" val="535"/>
</p:tagLst>
</file>

<file path=ppt/tags/tag131.xml><?xml version="1.0" encoding="utf-8"?>
<p:tagLst xmlns:a="http://schemas.openxmlformats.org/drawingml/2006/main" xmlns:r="http://schemas.openxmlformats.org/officeDocument/2006/relationships" xmlns:p="http://schemas.openxmlformats.org/presentationml/2006/main">
  <p:tag name="AS_UNIQUEID" val="522"/>
</p:tagLst>
</file>

<file path=ppt/tags/tag132.xml><?xml version="1.0" encoding="utf-8"?>
<p:tagLst xmlns:a="http://schemas.openxmlformats.org/drawingml/2006/main" xmlns:r="http://schemas.openxmlformats.org/officeDocument/2006/relationships" xmlns:p="http://schemas.openxmlformats.org/presentationml/2006/main">
  <p:tag name="AS_UNIQUEID" val="523"/>
</p:tagLst>
</file>

<file path=ppt/tags/tag133.xml><?xml version="1.0" encoding="utf-8"?>
<p:tagLst xmlns:a="http://schemas.openxmlformats.org/drawingml/2006/main" xmlns:r="http://schemas.openxmlformats.org/officeDocument/2006/relationships" xmlns:p="http://schemas.openxmlformats.org/presentationml/2006/main">
  <p:tag name="AS_UNIQUEID" val="537"/>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AS_UNIQUEID" val="538"/>
</p:tagLst>
</file>

<file path=ppt/tags/tag135.xml><?xml version="1.0" encoding="utf-8"?>
<p:tagLst xmlns:a="http://schemas.openxmlformats.org/drawingml/2006/main" xmlns:r="http://schemas.openxmlformats.org/officeDocument/2006/relationships" xmlns:p="http://schemas.openxmlformats.org/presentationml/2006/main">
  <p:tag name="AS_UNIQUEID" val="539"/>
</p:tagLst>
</file>

<file path=ppt/tags/tag136.xml><?xml version="1.0" encoding="utf-8"?>
<p:tagLst xmlns:a="http://schemas.openxmlformats.org/drawingml/2006/main" xmlns:r="http://schemas.openxmlformats.org/officeDocument/2006/relationships" xmlns:p="http://schemas.openxmlformats.org/presentationml/2006/main">
  <p:tag name="AS_UNIQUEID" val="540"/>
</p:tagLst>
</file>

<file path=ppt/tags/tag137.xml><?xml version="1.0" encoding="utf-8"?>
<p:tagLst xmlns:a="http://schemas.openxmlformats.org/drawingml/2006/main" xmlns:r="http://schemas.openxmlformats.org/officeDocument/2006/relationships" xmlns:p="http://schemas.openxmlformats.org/presentationml/2006/main">
  <p:tag name="AS_UNIQUEID" val="541"/>
</p:tagLst>
</file>

<file path=ppt/tags/tag138.xml><?xml version="1.0" encoding="utf-8"?>
<p:tagLst xmlns:a="http://schemas.openxmlformats.org/drawingml/2006/main" xmlns:r="http://schemas.openxmlformats.org/officeDocument/2006/relationships" xmlns:p="http://schemas.openxmlformats.org/presentationml/2006/main">
  <p:tag name="AS_UNIQUEID" val="542"/>
</p:tagLst>
</file>

<file path=ppt/tags/tag139.xml><?xml version="1.0" encoding="utf-8"?>
<p:tagLst xmlns:a="http://schemas.openxmlformats.org/drawingml/2006/main" xmlns:r="http://schemas.openxmlformats.org/officeDocument/2006/relationships" xmlns:p="http://schemas.openxmlformats.org/presentationml/2006/main">
  <p:tag name="AS_UNIQUEID" val="543"/>
</p:tagLst>
</file>

<file path=ppt/tags/tag14.xml><?xml version="1.0" encoding="utf-8"?>
<p:tagLst xmlns:a="http://schemas.openxmlformats.org/drawingml/2006/main" xmlns:r="http://schemas.openxmlformats.org/officeDocument/2006/relationships" xmlns:p="http://schemas.openxmlformats.org/presentationml/2006/main">
  <p:tag name="AS_UNIQUEID" val="380"/>
</p:tagLst>
</file>

<file path=ppt/tags/tag140.xml><?xml version="1.0" encoding="utf-8"?>
<p:tagLst xmlns:a="http://schemas.openxmlformats.org/drawingml/2006/main" xmlns:r="http://schemas.openxmlformats.org/officeDocument/2006/relationships" xmlns:p="http://schemas.openxmlformats.org/presentationml/2006/main">
  <p:tag name="AS_UNIQUEID" val="544"/>
</p:tagLst>
</file>

<file path=ppt/tags/tag141.xml><?xml version="1.0" encoding="utf-8"?>
<p:tagLst xmlns:a="http://schemas.openxmlformats.org/drawingml/2006/main" xmlns:r="http://schemas.openxmlformats.org/officeDocument/2006/relationships" xmlns:p="http://schemas.openxmlformats.org/presentationml/2006/main">
  <p:tag name="AS_UNIQUEID" val="549"/>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AS_UNIQUEID" val="550"/>
</p:tagLst>
</file>

<file path=ppt/tags/tag143.xml><?xml version="1.0" encoding="utf-8"?>
<p:tagLst xmlns:a="http://schemas.openxmlformats.org/drawingml/2006/main" xmlns:r="http://schemas.openxmlformats.org/officeDocument/2006/relationships" xmlns:p="http://schemas.openxmlformats.org/presentationml/2006/main">
  <p:tag name="AS_UNIQUEID" val="551"/>
</p:tagLst>
</file>

<file path=ppt/tags/tag144.xml><?xml version="1.0" encoding="utf-8"?>
<p:tagLst xmlns:a="http://schemas.openxmlformats.org/drawingml/2006/main" xmlns:r="http://schemas.openxmlformats.org/officeDocument/2006/relationships" xmlns:p="http://schemas.openxmlformats.org/presentationml/2006/main">
  <p:tag name="AS_UNIQUEID" val="552"/>
</p:tagLst>
</file>

<file path=ppt/tags/tag145.xml><?xml version="1.0" encoding="utf-8"?>
<p:tagLst xmlns:a="http://schemas.openxmlformats.org/drawingml/2006/main" xmlns:r="http://schemas.openxmlformats.org/officeDocument/2006/relationships" xmlns:p="http://schemas.openxmlformats.org/presentationml/2006/main">
  <p:tag name="AS_UNIQUEID" val="553"/>
</p:tagLst>
</file>

<file path=ppt/tags/tag146.xml><?xml version="1.0" encoding="utf-8"?>
<p:tagLst xmlns:a="http://schemas.openxmlformats.org/drawingml/2006/main" xmlns:r="http://schemas.openxmlformats.org/officeDocument/2006/relationships" xmlns:p="http://schemas.openxmlformats.org/presentationml/2006/main">
  <p:tag name="AS_UNIQUEID" val="554"/>
</p:tagLst>
</file>

<file path=ppt/tags/tag147.xml><?xml version="1.0" encoding="utf-8"?>
<p:tagLst xmlns:a="http://schemas.openxmlformats.org/drawingml/2006/main" xmlns:r="http://schemas.openxmlformats.org/officeDocument/2006/relationships" xmlns:p="http://schemas.openxmlformats.org/presentationml/2006/main">
  <p:tag name="AS_UNIQUEID" val="555"/>
</p:tagLst>
</file>

<file path=ppt/tags/tag148.xml><?xml version="1.0" encoding="utf-8"?>
<p:tagLst xmlns:a="http://schemas.openxmlformats.org/drawingml/2006/main" xmlns:r="http://schemas.openxmlformats.org/officeDocument/2006/relationships" xmlns:p="http://schemas.openxmlformats.org/presentationml/2006/main">
  <p:tag name="AS_UNIQUEID" val="556"/>
</p:tagLst>
</file>

<file path=ppt/tags/tag149.xml><?xml version="1.0" encoding="utf-8"?>
<p:tagLst xmlns:a="http://schemas.openxmlformats.org/drawingml/2006/main" xmlns:r="http://schemas.openxmlformats.org/officeDocument/2006/relationships" xmlns:p="http://schemas.openxmlformats.org/presentationml/2006/main">
  <p:tag name="AS_UNIQUEID" val="546"/>
</p:tagLst>
</file>

<file path=ppt/tags/tag15.xml><?xml version="1.0" encoding="utf-8"?>
<p:tagLst xmlns:a="http://schemas.openxmlformats.org/drawingml/2006/main" xmlns:r="http://schemas.openxmlformats.org/officeDocument/2006/relationships" xmlns:p="http://schemas.openxmlformats.org/presentationml/2006/main">
  <p:tag name="AS_UNIQUEID" val="381"/>
</p:tagLst>
</file>

<file path=ppt/tags/tag150.xml><?xml version="1.0" encoding="utf-8"?>
<p:tagLst xmlns:a="http://schemas.openxmlformats.org/drawingml/2006/main" xmlns:r="http://schemas.openxmlformats.org/officeDocument/2006/relationships" xmlns:p="http://schemas.openxmlformats.org/presentationml/2006/main">
  <p:tag name="AS_UNIQUEID" val="547"/>
</p:tagLst>
</file>

<file path=ppt/tags/tag151.xml><?xml version="1.0" encoding="utf-8"?>
<p:tagLst xmlns:a="http://schemas.openxmlformats.org/drawingml/2006/main" xmlns:r="http://schemas.openxmlformats.org/officeDocument/2006/relationships" xmlns:p="http://schemas.openxmlformats.org/presentationml/2006/main">
  <p:tag name="AS_UNIQUEID" val="558"/>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AS_UNIQUEID" val="559"/>
</p:tagLst>
</file>

<file path=ppt/tags/tag153.xml><?xml version="1.0" encoding="utf-8"?>
<p:tagLst xmlns:a="http://schemas.openxmlformats.org/drawingml/2006/main" xmlns:r="http://schemas.openxmlformats.org/officeDocument/2006/relationships" xmlns:p="http://schemas.openxmlformats.org/presentationml/2006/main">
  <p:tag name="AS_UNIQUEID" val="560"/>
</p:tagLst>
</file>

<file path=ppt/tags/tag154.xml><?xml version="1.0" encoding="utf-8"?>
<p:tagLst xmlns:a="http://schemas.openxmlformats.org/drawingml/2006/main" xmlns:r="http://schemas.openxmlformats.org/officeDocument/2006/relationships" xmlns:p="http://schemas.openxmlformats.org/presentationml/2006/main">
  <p:tag name="AS_UNIQUEID" val="561"/>
</p:tagLst>
</file>

<file path=ppt/tags/tag155.xml><?xml version="1.0" encoding="utf-8"?>
<p:tagLst xmlns:a="http://schemas.openxmlformats.org/drawingml/2006/main" xmlns:r="http://schemas.openxmlformats.org/officeDocument/2006/relationships" xmlns:p="http://schemas.openxmlformats.org/presentationml/2006/main">
  <p:tag name="AS_UNIQUEID" val="562"/>
</p:tagLst>
</file>

<file path=ppt/tags/tag156.xml><?xml version="1.0" encoding="utf-8"?>
<p:tagLst xmlns:a="http://schemas.openxmlformats.org/drawingml/2006/main" xmlns:r="http://schemas.openxmlformats.org/officeDocument/2006/relationships" xmlns:p="http://schemas.openxmlformats.org/presentationml/2006/main">
  <p:tag name="AS_UNIQUEID" val="563"/>
</p:tagLst>
</file>

<file path=ppt/tags/tag157.xml><?xml version="1.0" encoding="utf-8"?>
<p:tagLst xmlns:a="http://schemas.openxmlformats.org/drawingml/2006/main" xmlns:r="http://schemas.openxmlformats.org/officeDocument/2006/relationships" xmlns:p="http://schemas.openxmlformats.org/presentationml/2006/main">
  <p:tag name="AS_UNIQUEID" val="564"/>
</p:tagLst>
</file>

<file path=ppt/tags/tag158.xml><?xml version="1.0" encoding="utf-8"?>
<p:tagLst xmlns:a="http://schemas.openxmlformats.org/drawingml/2006/main" xmlns:r="http://schemas.openxmlformats.org/officeDocument/2006/relationships" xmlns:p="http://schemas.openxmlformats.org/presentationml/2006/main">
  <p:tag name="AS_UNIQUEID" val="565"/>
</p:tagLst>
</file>

<file path=ppt/tags/tag159.xml><?xml version="1.0" encoding="utf-8"?>
<p:tagLst xmlns:a="http://schemas.openxmlformats.org/drawingml/2006/main" xmlns:r="http://schemas.openxmlformats.org/officeDocument/2006/relationships" xmlns:p="http://schemas.openxmlformats.org/presentationml/2006/main">
  <p:tag name="AS_UNIQUEID" val="566"/>
</p:tagLst>
</file>

<file path=ppt/tags/tag16.xml><?xml version="1.0" encoding="utf-8"?>
<p:tagLst xmlns:a="http://schemas.openxmlformats.org/drawingml/2006/main" xmlns:r="http://schemas.openxmlformats.org/officeDocument/2006/relationships" xmlns:p="http://schemas.openxmlformats.org/presentationml/2006/main">
  <p:tag name="AS_UNIQUEID" val="382"/>
</p:tagLst>
</file>

<file path=ppt/tags/tag160.xml><?xml version="1.0" encoding="utf-8"?>
<p:tagLst xmlns:a="http://schemas.openxmlformats.org/drawingml/2006/main" xmlns:r="http://schemas.openxmlformats.org/officeDocument/2006/relationships" xmlns:p="http://schemas.openxmlformats.org/presentationml/2006/main">
  <p:tag name="AS_UNIQUEID" val="567"/>
</p:tagLst>
</file>

<file path=ppt/tags/tag161.xml><?xml version="1.0" encoding="utf-8"?>
<p:tagLst xmlns:a="http://schemas.openxmlformats.org/drawingml/2006/main" xmlns:r="http://schemas.openxmlformats.org/officeDocument/2006/relationships" xmlns:p="http://schemas.openxmlformats.org/presentationml/2006/main">
  <p:tag name="AS_UNIQUEID" val="569"/>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AS_UNIQUEID" val="570"/>
</p:tagLst>
</file>

<file path=ppt/tags/tag163.xml><?xml version="1.0" encoding="utf-8"?>
<p:tagLst xmlns:a="http://schemas.openxmlformats.org/drawingml/2006/main" xmlns:r="http://schemas.openxmlformats.org/officeDocument/2006/relationships" xmlns:p="http://schemas.openxmlformats.org/presentationml/2006/main">
  <p:tag name="AS_UNIQUEID" val="571"/>
</p:tagLst>
</file>

<file path=ppt/tags/tag164.xml><?xml version="1.0" encoding="utf-8"?>
<p:tagLst xmlns:a="http://schemas.openxmlformats.org/drawingml/2006/main" xmlns:r="http://schemas.openxmlformats.org/officeDocument/2006/relationships" xmlns:p="http://schemas.openxmlformats.org/presentationml/2006/main">
  <p:tag name="AS_UNIQUEID" val="572"/>
</p:tagLst>
</file>

<file path=ppt/tags/tag165.xml><?xml version="1.0" encoding="utf-8"?>
<p:tagLst xmlns:a="http://schemas.openxmlformats.org/drawingml/2006/main" xmlns:r="http://schemas.openxmlformats.org/officeDocument/2006/relationships" xmlns:p="http://schemas.openxmlformats.org/presentationml/2006/main">
  <p:tag name="AS_UNIQUEID" val="573"/>
</p:tagLst>
</file>

<file path=ppt/tags/tag166.xml><?xml version="1.0" encoding="utf-8"?>
<p:tagLst xmlns:a="http://schemas.openxmlformats.org/drawingml/2006/main" xmlns:r="http://schemas.openxmlformats.org/officeDocument/2006/relationships" xmlns:p="http://schemas.openxmlformats.org/presentationml/2006/main">
  <p:tag name="AS_UNIQUEID" val="574"/>
</p:tagLst>
</file>

<file path=ppt/tags/tag167.xml><?xml version="1.0" encoding="utf-8"?>
<p:tagLst xmlns:a="http://schemas.openxmlformats.org/drawingml/2006/main" xmlns:r="http://schemas.openxmlformats.org/officeDocument/2006/relationships" xmlns:p="http://schemas.openxmlformats.org/presentationml/2006/main">
  <p:tag name="AS_UNIQUEID" val="575"/>
</p:tagLst>
</file>

<file path=ppt/tags/tag168.xml><?xml version="1.0" encoding="utf-8"?>
<p:tagLst xmlns:a="http://schemas.openxmlformats.org/drawingml/2006/main" xmlns:r="http://schemas.openxmlformats.org/officeDocument/2006/relationships" xmlns:p="http://schemas.openxmlformats.org/presentationml/2006/main">
  <p:tag name="AS_UNIQUEID" val="576"/>
</p:tagLst>
</file>

<file path=ppt/tags/tag169.xml><?xml version="1.0" encoding="utf-8"?>
<p:tagLst xmlns:a="http://schemas.openxmlformats.org/drawingml/2006/main" xmlns:r="http://schemas.openxmlformats.org/officeDocument/2006/relationships" xmlns:p="http://schemas.openxmlformats.org/presentationml/2006/main">
  <p:tag name="AS_UNIQUEID" val="577"/>
</p:tagLst>
</file>

<file path=ppt/tags/tag17.xml><?xml version="1.0" encoding="utf-8"?>
<p:tagLst xmlns:a="http://schemas.openxmlformats.org/drawingml/2006/main" xmlns:r="http://schemas.openxmlformats.org/officeDocument/2006/relationships" xmlns:p="http://schemas.openxmlformats.org/presentationml/2006/main">
  <p:tag name="AS_UNIQUEID" val="397"/>
</p:tagLst>
</file>

<file path=ppt/tags/tag170.xml><?xml version="1.0" encoding="utf-8"?>
<p:tagLst xmlns:a="http://schemas.openxmlformats.org/drawingml/2006/main" xmlns:r="http://schemas.openxmlformats.org/officeDocument/2006/relationships" xmlns:p="http://schemas.openxmlformats.org/presentationml/2006/main">
  <p:tag name="AS_UNIQUEID" val="578"/>
</p:tagLst>
</file>

<file path=ppt/tags/tag171.xml><?xml version="1.0" encoding="utf-8"?>
<p:tagLst xmlns:a="http://schemas.openxmlformats.org/drawingml/2006/main" xmlns:r="http://schemas.openxmlformats.org/officeDocument/2006/relationships" xmlns:p="http://schemas.openxmlformats.org/presentationml/2006/main">
  <p:tag name="AS_UNIQUEID" val="579"/>
</p:tagLst>
</file>

<file path=ppt/tags/tag172.xml><?xml version="1.0" encoding="utf-8"?>
<p:tagLst xmlns:a="http://schemas.openxmlformats.org/drawingml/2006/main" xmlns:r="http://schemas.openxmlformats.org/officeDocument/2006/relationships" xmlns:p="http://schemas.openxmlformats.org/presentationml/2006/main">
  <p:tag name="AS_UNIQUEID" val="580"/>
</p:tagLst>
</file>

<file path=ppt/tags/tag173.xml><?xml version="1.0" encoding="utf-8"?>
<p:tagLst xmlns:a="http://schemas.openxmlformats.org/drawingml/2006/main" xmlns:r="http://schemas.openxmlformats.org/officeDocument/2006/relationships" xmlns:p="http://schemas.openxmlformats.org/presentationml/2006/main">
  <p:tag name="AS_UNIQUEID" val="582"/>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AS_UNIQUEID" val="583"/>
</p:tagLst>
</file>

<file path=ppt/tags/tag175.xml><?xml version="1.0" encoding="utf-8"?>
<p:tagLst xmlns:a="http://schemas.openxmlformats.org/drawingml/2006/main" xmlns:r="http://schemas.openxmlformats.org/officeDocument/2006/relationships" xmlns:p="http://schemas.openxmlformats.org/presentationml/2006/main">
  <p:tag name="AS_UNIQUEID" val="584"/>
</p:tagLst>
</file>

<file path=ppt/tags/tag176.xml><?xml version="1.0" encoding="utf-8"?>
<p:tagLst xmlns:a="http://schemas.openxmlformats.org/drawingml/2006/main" xmlns:r="http://schemas.openxmlformats.org/officeDocument/2006/relationships" xmlns:p="http://schemas.openxmlformats.org/presentationml/2006/main">
  <p:tag name="AS_UNIQUEID" val="585"/>
</p:tagLst>
</file>

<file path=ppt/tags/tag177.xml><?xml version="1.0" encoding="utf-8"?>
<p:tagLst xmlns:a="http://schemas.openxmlformats.org/drawingml/2006/main" xmlns:r="http://schemas.openxmlformats.org/officeDocument/2006/relationships" xmlns:p="http://schemas.openxmlformats.org/presentationml/2006/main">
  <p:tag name="AS_UNIQUEID" val="586"/>
</p:tagLst>
</file>

<file path=ppt/tags/tag178.xml><?xml version="1.0" encoding="utf-8"?>
<p:tagLst xmlns:a="http://schemas.openxmlformats.org/drawingml/2006/main" xmlns:r="http://schemas.openxmlformats.org/officeDocument/2006/relationships" xmlns:p="http://schemas.openxmlformats.org/presentationml/2006/main">
  <p:tag name="AS_UNIQUEID" val="587"/>
</p:tagLst>
</file>

<file path=ppt/tags/tag179.xml><?xml version="1.0" encoding="utf-8"?>
<p:tagLst xmlns:a="http://schemas.openxmlformats.org/drawingml/2006/main" xmlns:r="http://schemas.openxmlformats.org/officeDocument/2006/relationships" xmlns:p="http://schemas.openxmlformats.org/presentationml/2006/main">
  <p:tag name="AS_UNIQUEID" val="589"/>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S_UNIQUEID" val="398"/>
</p:tagLst>
</file>

<file path=ppt/tags/tag180.xml><?xml version="1.0" encoding="utf-8"?>
<p:tagLst xmlns:a="http://schemas.openxmlformats.org/drawingml/2006/main" xmlns:r="http://schemas.openxmlformats.org/officeDocument/2006/relationships" xmlns:p="http://schemas.openxmlformats.org/presentationml/2006/main">
  <p:tag name="AS_UNIQUEID" val="590"/>
</p:tagLst>
</file>

<file path=ppt/tags/tag181.xml><?xml version="1.0" encoding="utf-8"?>
<p:tagLst xmlns:a="http://schemas.openxmlformats.org/drawingml/2006/main" xmlns:r="http://schemas.openxmlformats.org/officeDocument/2006/relationships" xmlns:p="http://schemas.openxmlformats.org/presentationml/2006/main">
  <p:tag name="AS_UNIQUEID" val="591"/>
</p:tagLst>
</file>

<file path=ppt/tags/tag182.xml><?xml version="1.0" encoding="utf-8"?>
<p:tagLst xmlns:a="http://schemas.openxmlformats.org/drawingml/2006/main" xmlns:r="http://schemas.openxmlformats.org/officeDocument/2006/relationships" xmlns:p="http://schemas.openxmlformats.org/presentationml/2006/main">
  <p:tag name="AS_UNIQUEID" val="592"/>
</p:tagLst>
</file>

<file path=ppt/tags/tag183.xml><?xml version="1.0" encoding="utf-8"?>
<p:tagLst xmlns:a="http://schemas.openxmlformats.org/drawingml/2006/main" xmlns:r="http://schemas.openxmlformats.org/officeDocument/2006/relationships" xmlns:p="http://schemas.openxmlformats.org/presentationml/2006/main">
  <p:tag name="AS_UNIQUEID" val="593"/>
</p:tagLst>
</file>

<file path=ppt/tags/tag184.xml><?xml version="1.0" encoding="utf-8"?>
<p:tagLst xmlns:a="http://schemas.openxmlformats.org/drawingml/2006/main" xmlns:r="http://schemas.openxmlformats.org/officeDocument/2006/relationships" xmlns:p="http://schemas.openxmlformats.org/presentationml/2006/main">
  <p:tag name="AS_UNIQUEID" val="594"/>
</p:tagLst>
</file>

<file path=ppt/tags/tag185.xml><?xml version="1.0" encoding="utf-8"?>
<p:tagLst xmlns:a="http://schemas.openxmlformats.org/drawingml/2006/main" xmlns:r="http://schemas.openxmlformats.org/officeDocument/2006/relationships" xmlns:p="http://schemas.openxmlformats.org/presentationml/2006/main">
  <p:tag name="AS_UNIQUEID" val="595"/>
</p:tagLst>
</file>

<file path=ppt/tags/tag186.xml><?xml version="1.0" encoding="utf-8"?>
<p:tagLst xmlns:a="http://schemas.openxmlformats.org/drawingml/2006/main" xmlns:r="http://schemas.openxmlformats.org/officeDocument/2006/relationships" xmlns:p="http://schemas.openxmlformats.org/presentationml/2006/main">
  <p:tag name="AS_UNIQUEID" val="596"/>
</p:tagLst>
</file>

<file path=ppt/tags/tag187.xml><?xml version="1.0" encoding="utf-8"?>
<p:tagLst xmlns:a="http://schemas.openxmlformats.org/drawingml/2006/main" xmlns:r="http://schemas.openxmlformats.org/officeDocument/2006/relationships" xmlns:p="http://schemas.openxmlformats.org/presentationml/2006/main">
  <p:tag name="AS_UNIQUEID" val="597"/>
</p:tagLst>
</file>

<file path=ppt/tags/tag188.xml><?xml version="1.0" encoding="utf-8"?>
<p:tagLst xmlns:a="http://schemas.openxmlformats.org/drawingml/2006/main" xmlns:r="http://schemas.openxmlformats.org/officeDocument/2006/relationships" xmlns:p="http://schemas.openxmlformats.org/presentationml/2006/main">
  <p:tag name="AS_UNIQUEID" val="598"/>
</p:tagLst>
</file>

<file path=ppt/tags/tag189.xml><?xml version="1.0" encoding="utf-8"?>
<p:tagLst xmlns:a="http://schemas.openxmlformats.org/drawingml/2006/main" xmlns:r="http://schemas.openxmlformats.org/officeDocument/2006/relationships" xmlns:p="http://schemas.openxmlformats.org/presentationml/2006/main">
  <p:tag name="AS_UNIQUEID" val="599"/>
</p:tagLst>
</file>

<file path=ppt/tags/tag19.xml><?xml version="1.0" encoding="utf-8"?>
<p:tagLst xmlns:a="http://schemas.openxmlformats.org/drawingml/2006/main" xmlns:r="http://schemas.openxmlformats.org/officeDocument/2006/relationships" xmlns:p="http://schemas.openxmlformats.org/presentationml/2006/main">
  <p:tag name="AS_UNIQUEID" val="399"/>
</p:tagLst>
</file>

<file path=ppt/tags/tag190.xml><?xml version="1.0" encoding="utf-8"?>
<p:tagLst xmlns:a="http://schemas.openxmlformats.org/drawingml/2006/main" xmlns:r="http://schemas.openxmlformats.org/officeDocument/2006/relationships" xmlns:p="http://schemas.openxmlformats.org/presentationml/2006/main">
  <p:tag name="AS_UNIQUEID" val="600"/>
</p:tagLst>
</file>

<file path=ppt/tags/tag191.xml><?xml version="1.0" encoding="utf-8"?>
<p:tagLst xmlns:a="http://schemas.openxmlformats.org/drawingml/2006/main" xmlns:r="http://schemas.openxmlformats.org/officeDocument/2006/relationships" xmlns:p="http://schemas.openxmlformats.org/presentationml/2006/main">
  <p:tag name="AS_UNIQUEID" val="601"/>
</p:tagLst>
</file>

<file path=ppt/tags/tag192.xml><?xml version="1.0" encoding="utf-8"?>
<p:tagLst xmlns:a="http://schemas.openxmlformats.org/drawingml/2006/main" xmlns:r="http://schemas.openxmlformats.org/officeDocument/2006/relationships" xmlns:p="http://schemas.openxmlformats.org/presentationml/2006/main">
  <p:tag name="AS_UNIQUEID" val="603"/>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AS_UNIQUEID" val="604"/>
</p:tagLst>
</file>

<file path=ppt/tags/tag194.xml><?xml version="1.0" encoding="utf-8"?>
<p:tagLst xmlns:a="http://schemas.openxmlformats.org/drawingml/2006/main" xmlns:r="http://schemas.openxmlformats.org/officeDocument/2006/relationships" xmlns:p="http://schemas.openxmlformats.org/presentationml/2006/main">
  <p:tag name="AS_UNIQUEID" val="605"/>
</p:tagLst>
</file>

<file path=ppt/tags/tag195.xml><?xml version="1.0" encoding="utf-8"?>
<p:tagLst xmlns:a="http://schemas.openxmlformats.org/drawingml/2006/main" xmlns:r="http://schemas.openxmlformats.org/officeDocument/2006/relationships" xmlns:p="http://schemas.openxmlformats.org/presentationml/2006/main">
  <p:tag name="AS_UNIQUEID" val="606"/>
</p:tagLst>
</file>

<file path=ppt/tags/tag196.xml><?xml version="1.0" encoding="utf-8"?>
<p:tagLst xmlns:a="http://schemas.openxmlformats.org/drawingml/2006/main" xmlns:r="http://schemas.openxmlformats.org/officeDocument/2006/relationships" xmlns:p="http://schemas.openxmlformats.org/presentationml/2006/main">
  <p:tag name="AS_UNIQUEID" val="607"/>
</p:tagLst>
</file>

<file path=ppt/tags/tag197.xml><?xml version="1.0" encoding="utf-8"?>
<p:tagLst xmlns:a="http://schemas.openxmlformats.org/drawingml/2006/main" xmlns:r="http://schemas.openxmlformats.org/officeDocument/2006/relationships" xmlns:p="http://schemas.openxmlformats.org/presentationml/2006/main">
  <p:tag name="AS_UNIQUEID" val="608"/>
</p:tagLst>
</file>

<file path=ppt/tags/tag198.xml><?xml version="1.0" encoding="utf-8"?>
<p:tagLst xmlns:a="http://schemas.openxmlformats.org/drawingml/2006/main" xmlns:r="http://schemas.openxmlformats.org/officeDocument/2006/relationships" xmlns:p="http://schemas.openxmlformats.org/presentationml/2006/main">
  <p:tag name="AS_UNIQUEID" val="609"/>
</p:tagLst>
</file>

<file path=ppt/tags/tag199.xml><?xml version="1.0" encoding="utf-8"?>
<p:tagLst xmlns:a="http://schemas.openxmlformats.org/drawingml/2006/main" xmlns:r="http://schemas.openxmlformats.org/officeDocument/2006/relationships" xmlns:p="http://schemas.openxmlformats.org/presentationml/2006/main">
  <p:tag name="AS_UNIQUEID" val="610"/>
</p:tagLst>
</file>

<file path=ppt/tags/tag2.xml><?xml version="1.0" encoding="utf-8"?>
<p:tagLst xmlns:a="http://schemas.openxmlformats.org/drawingml/2006/main" xmlns:r="http://schemas.openxmlformats.org/officeDocument/2006/relationships" xmlns:p="http://schemas.openxmlformats.org/presentationml/2006/main">
  <p:tag name="AS_UNIQUEID" val="413"/>
</p:tagLst>
</file>

<file path=ppt/tags/tag20.xml><?xml version="1.0" encoding="utf-8"?>
<p:tagLst xmlns:a="http://schemas.openxmlformats.org/drawingml/2006/main" xmlns:r="http://schemas.openxmlformats.org/officeDocument/2006/relationships" xmlns:p="http://schemas.openxmlformats.org/presentationml/2006/main">
  <p:tag name="AS_UNIQUEID" val="400"/>
</p:tagLst>
</file>

<file path=ppt/tags/tag200.xml><?xml version="1.0" encoding="utf-8"?>
<p:tagLst xmlns:a="http://schemas.openxmlformats.org/drawingml/2006/main" xmlns:r="http://schemas.openxmlformats.org/officeDocument/2006/relationships" xmlns:p="http://schemas.openxmlformats.org/presentationml/2006/main">
  <p:tag name="AS_UNIQUEID" val="611"/>
</p:tagLst>
</file>

<file path=ppt/tags/tag201.xml><?xml version="1.0" encoding="utf-8"?>
<p:tagLst xmlns:a="http://schemas.openxmlformats.org/drawingml/2006/main" xmlns:r="http://schemas.openxmlformats.org/officeDocument/2006/relationships" xmlns:p="http://schemas.openxmlformats.org/presentationml/2006/main">
  <p:tag name="AS_UNIQUEID" val="612"/>
</p:tagLst>
</file>

<file path=ppt/tags/tag202.xml><?xml version="1.0" encoding="utf-8"?>
<p:tagLst xmlns:a="http://schemas.openxmlformats.org/drawingml/2006/main" xmlns:r="http://schemas.openxmlformats.org/officeDocument/2006/relationships" xmlns:p="http://schemas.openxmlformats.org/presentationml/2006/main">
  <p:tag name="AS_UNIQUEID" val="613"/>
</p:tagLst>
</file>

<file path=ppt/tags/tag203.xml><?xml version="1.0" encoding="utf-8"?>
<p:tagLst xmlns:a="http://schemas.openxmlformats.org/drawingml/2006/main" xmlns:r="http://schemas.openxmlformats.org/officeDocument/2006/relationships" xmlns:p="http://schemas.openxmlformats.org/presentationml/2006/main">
  <p:tag name="AS_UNIQUEID" val="615"/>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AS_UNIQUEID" val="616"/>
</p:tagLst>
</file>

<file path=ppt/tags/tag205.xml><?xml version="1.0" encoding="utf-8"?>
<p:tagLst xmlns:a="http://schemas.openxmlformats.org/drawingml/2006/main" xmlns:r="http://schemas.openxmlformats.org/officeDocument/2006/relationships" xmlns:p="http://schemas.openxmlformats.org/presentationml/2006/main">
  <p:tag name="AS_UNIQUEID" val="617"/>
</p:tagLst>
</file>

<file path=ppt/tags/tag206.xml><?xml version="1.0" encoding="utf-8"?>
<p:tagLst xmlns:a="http://schemas.openxmlformats.org/drawingml/2006/main" xmlns:r="http://schemas.openxmlformats.org/officeDocument/2006/relationships" xmlns:p="http://schemas.openxmlformats.org/presentationml/2006/main">
  <p:tag name="AS_UNIQUEID" val="618"/>
</p:tagLst>
</file>

<file path=ppt/tags/tag207.xml><?xml version="1.0" encoding="utf-8"?>
<p:tagLst xmlns:a="http://schemas.openxmlformats.org/drawingml/2006/main" xmlns:r="http://schemas.openxmlformats.org/officeDocument/2006/relationships" xmlns:p="http://schemas.openxmlformats.org/presentationml/2006/main">
  <p:tag name="AS_UNIQUEID" val="619"/>
</p:tagLst>
</file>

<file path=ppt/tags/tag208.xml><?xml version="1.0" encoding="utf-8"?>
<p:tagLst xmlns:a="http://schemas.openxmlformats.org/drawingml/2006/main" xmlns:r="http://schemas.openxmlformats.org/officeDocument/2006/relationships" xmlns:p="http://schemas.openxmlformats.org/presentationml/2006/main">
  <p:tag name="AS_UNIQUEID" val="620"/>
</p:tagLst>
</file>

<file path=ppt/tags/tag209.xml><?xml version="1.0" encoding="utf-8"?>
<p:tagLst xmlns:a="http://schemas.openxmlformats.org/drawingml/2006/main" xmlns:r="http://schemas.openxmlformats.org/officeDocument/2006/relationships" xmlns:p="http://schemas.openxmlformats.org/presentationml/2006/main">
  <p:tag name="AS_UNIQUEID" val="621"/>
</p:tagLst>
</file>

<file path=ppt/tags/tag21.xml><?xml version="1.0" encoding="utf-8"?>
<p:tagLst xmlns:a="http://schemas.openxmlformats.org/drawingml/2006/main" xmlns:r="http://schemas.openxmlformats.org/officeDocument/2006/relationships" xmlns:p="http://schemas.openxmlformats.org/presentationml/2006/main">
  <p:tag name="AS_UNIQUEID" val="402"/>
</p:tagLst>
</file>

<file path=ppt/tags/tag210.xml><?xml version="1.0" encoding="utf-8"?>
<p:tagLst xmlns:a="http://schemas.openxmlformats.org/drawingml/2006/main" xmlns:r="http://schemas.openxmlformats.org/officeDocument/2006/relationships" xmlns:p="http://schemas.openxmlformats.org/presentationml/2006/main">
  <p:tag name="AS_UNIQUEID" val="622"/>
</p:tagLst>
</file>

<file path=ppt/tags/tag211.xml><?xml version="1.0" encoding="utf-8"?>
<p:tagLst xmlns:a="http://schemas.openxmlformats.org/drawingml/2006/main" xmlns:r="http://schemas.openxmlformats.org/officeDocument/2006/relationships" xmlns:p="http://schemas.openxmlformats.org/presentationml/2006/main">
  <p:tag name="AS_UNIQUEID" val="624"/>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AS_UNIQUEID" val="625"/>
</p:tagLst>
</file>

<file path=ppt/tags/tag213.xml><?xml version="1.0" encoding="utf-8"?>
<p:tagLst xmlns:a="http://schemas.openxmlformats.org/drawingml/2006/main" xmlns:r="http://schemas.openxmlformats.org/officeDocument/2006/relationships" xmlns:p="http://schemas.openxmlformats.org/presentationml/2006/main">
  <p:tag name="AS_UNIQUEID" val="626"/>
</p:tagLst>
</file>

<file path=ppt/tags/tag214.xml><?xml version="1.0" encoding="utf-8"?>
<p:tagLst xmlns:a="http://schemas.openxmlformats.org/drawingml/2006/main" xmlns:r="http://schemas.openxmlformats.org/officeDocument/2006/relationships" xmlns:p="http://schemas.openxmlformats.org/presentationml/2006/main">
  <p:tag name="AS_UNIQUEID" val="627"/>
</p:tagLst>
</file>

<file path=ppt/tags/tag215.xml><?xml version="1.0" encoding="utf-8"?>
<p:tagLst xmlns:a="http://schemas.openxmlformats.org/drawingml/2006/main" xmlns:r="http://schemas.openxmlformats.org/officeDocument/2006/relationships" xmlns:p="http://schemas.openxmlformats.org/presentationml/2006/main">
  <p:tag name="AS_UNIQUEID" val="628"/>
</p:tagLst>
</file>

<file path=ppt/tags/tag216.xml><?xml version="1.0" encoding="utf-8"?>
<p:tagLst xmlns:a="http://schemas.openxmlformats.org/drawingml/2006/main" xmlns:r="http://schemas.openxmlformats.org/officeDocument/2006/relationships" xmlns:p="http://schemas.openxmlformats.org/presentationml/2006/main">
  <p:tag name="AS_UNIQUEID" val="629"/>
</p:tagLst>
</file>

<file path=ppt/tags/tag217.xml><?xml version="1.0" encoding="utf-8"?>
<p:tagLst xmlns:a="http://schemas.openxmlformats.org/drawingml/2006/main" xmlns:r="http://schemas.openxmlformats.org/officeDocument/2006/relationships" xmlns:p="http://schemas.openxmlformats.org/presentationml/2006/main">
  <p:tag name="AS_UNIQUEID" val="630"/>
</p:tagLst>
</file>

<file path=ppt/tags/tag218.xml><?xml version="1.0" encoding="utf-8"?>
<p:tagLst xmlns:a="http://schemas.openxmlformats.org/drawingml/2006/main" xmlns:r="http://schemas.openxmlformats.org/officeDocument/2006/relationships" xmlns:p="http://schemas.openxmlformats.org/presentationml/2006/main">
  <p:tag name="AS_UNIQUEID" val="631"/>
</p:tagLst>
</file>

<file path=ppt/tags/tag219.xml><?xml version="1.0" encoding="utf-8"?>
<p:tagLst xmlns:a="http://schemas.openxmlformats.org/drawingml/2006/main" xmlns:r="http://schemas.openxmlformats.org/officeDocument/2006/relationships" xmlns:p="http://schemas.openxmlformats.org/presentationml/2006/main">
  <p:tag name="AS_UNIQUEID" val="632"/>
</p:tagLst>
</file>

<file path=ppt/tags/tag22.xml><?xml version="1.0" encoding="utf-8"?>
<p:tagLst xmlns:a="http://schemas.openxmlformats.org/drawingml/2006/main" xmlns:r="http://schemas.openxmlformats.org/officeDocument/2006/relationships" xmlns:p="http://schemas.openxmlformats.org/presentationml/2006/main">
  <p:tag name="AS_UNIQUEID" val="403"/>
</p:tagLst>
</file>

<file path=ppt/tags/tag220.xml><?xml version="1.0" encoding="utf-8"?>
<p:tagLst xmlns:a="http://schemas.openxmlformats.org/drawingml/2006/main" xmlns:r="http://schemas.openxmlformats.org/officeDocument/2006/relationships" xmlns:p="http://schemas.openxmlformats.org/presentationml/2006/main">
  <p:tag name="AS_UNIQUEID" val="634"/>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AS_UNIQUEID" val="635"/>
</p:tagLst>
</file>

<file path=ppt/tags/tag222.xml><?xml version="1.0" encoding="utf-8"?>
<p:tagLst xmlns:a="http://schemas.openxmlformats.org/drawingml/2006/main" xmlns:r="http://schemas.openxmlformats.org/officeDocument/2006/relationships" xmlns:p="http://schemas.openxmlformats.org/presentationml/2006/main">
  <p:tag name="AS_UNIQUEID" val="636"/>
</p:tagLst>
</file>

<file path=ppt/tags/tag223.xml><?xml version="1.0" encoding="utf-8"?>
<p:tagLst xmlns:a="http://schemas.openxmlformats.org/drawingml/2006/main" xmlns:r="http://schemas.openxmlformats.org/officeDocument/2006/relationships" xmlns:p="http://schemas.openxmlformats.org/presentationml/2006/main">
  <p:tag name="AS_UNIQUEID" val="637"/>
</p:tagLst>
</file>

<file path=ppt/tags/tag224.xml><?xml version="1.0" encoding="utf-8"?>
<p:tagLst xmlns:a="http://schemas.openxmlformats.org/drawingml/2006/main" xmlns:r="http://schemas.openxmlformats.org/officeDocument/2006/relationships" xmlns:p="http://schemas.openxmlformats.org/presentationml/2006/main">
  <p:tag name="AS_UNIQUEID" val="638"/>
</p:tagLst>
</file>

<file path=ppt/tags/tag225.xml><?xml version="1.0" encoding="utf-8"?>
<p:tagLst xmlns:a="http://schemas.openxmlformats.org/drawingml/2006/main" xmlns:r="http://schemas.openxmlformats.org/officeDocument/2006/relationships" xmlns:p="http://schemas.openxmlformats.org/presentationml/2006/main">
  <p:tag name="AS_UNIQUEID" val="640"/>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AS_UNIQUEID" val="641"/>
</p:tagLst>
</file>

<file path=ppt/tags/tag227.xml><?xml version="1.0" encoding="utf-8"?>
<p:tagLst xmlns:a="http://schemas.openxmlformats.org/drawingml/2006/main" xmlns:r="http://schemas.openxmlformats.org/officeDocument/2006/relationships" xmlns:p="http://schemas.openxmlformats.org/presentationml/2006/main">
  <p:tag name="AS_UNIQUEID" val="642"/>
</p:tagLst>
</file>

<file path=ppt/tags/tag228.xml><?xml version="1.0" encoding="utf-8"?>
<p:tagLst xmlns:a="http://schemas.openxmlformats.org/drawingml/2006/main" xmlns:r="http://schemas.openxmlformats.org/officeDocument/2006/relationships" xmlns:p="http://schemas.openxmlformats.org/presentationml/2006/main">
  <p:tag name="AS_UNIQUEID" val="643"/>
</p:tagLst>
</file>

<file path=ppt/tags/tag229.xml><?xml version="1.0" encoding="utf-8"?>
<p:tagLst xmlns:a="http://schemas.openxmlformats.org/drawingml/2006/main" xmlns:r="http://schemas.openxmlformats.org/officeDocument/2006/relationships" xmlns:p="http://schemas.openxmlformats.org/presentationml/2006/main">
  <p:tag name="AS_UNIQUEID" val="644"/>
</p:tagLst>
</file>

<file path=ppt/tags/tag23.xml><?xml version="1.0" encoding="utf-8"?>
<p:tagLst xmlns:a="http://schemas.openxmlformats.org/drawingml/2006/main" xmlns:r="http://schemas.openxmlformats.org/officeDocument/2006/relationships" xmlns:p="http://schemas.openxmlformats.org/presentationml/2006/main">
  <p:tag name="AS_UNIQUEID" val="404"/>
</p:tagLst>
</file>

<file path=ppt/tags/tag230.xml><?xml version="1.0" encoding="utf-8"?>
<p:tagLst xmlns:a="http://schemas.openxmlformats.org/drawingml/2006/main" xmlns:r="http://schemas.openxmlformats.org/officeDocument/2006/relationships" xmlns:p="http://schemas.openxmlformats.org/presentationml/2006/main">
  <p:tag name="AS_UNIQUEID" val="645"/>
</p:tagLst>
</file>

<file path=ppt/tags/tag231.xml><?xml version="1.0" encoding="utf-8"?>
<p:tagLst xmlns:a="http://schemas.openxmlformats.org/drawingml/2006/main" xmlns:r="http://schemas.openxmlformats.org/officeDocument/2006/relationships" xmlns:p="http://schemas.openxmlformats.org/presentationml/2006/main">
  <p:tag name="AS_UNIQUEID" val="646"/>
</p:tagLst>
</file>

<file path=ppt/tags/tag232.xml><?xml version="1.0" encoding="utf-8"?>
<p:tagLst xmlns:a="http://schemas.openxmlformats.org/drawingml/2006/main" xmlns:r="http://schemas.openxmlformats.org/officeDocument/2006/relationships" xmlns:p="http://schemas.openxmlformats.org/presentationml/2006/main">
  <p:tag name="AS_UNIQUEID" val="647"/>
</p:tagLst>
</file>

<file path=ppt/tags/tag233.xml><?xml version="1.0" encoding="utf-8"?>
<p:tagLst xmlns:a="http://schemas.openxmlformats.org/drawingml/2006/main" xmlns:r="http://schemas.openxmlformats.org/officeDocument/2006/relationships" xmlns:p="http://schemas.openxmlformats.org/presentationml/2006/main">
  <p:tag name="AS_UNIQUEID" val="648"/>
</p:tagLst>
</file>

<file path=ppt/tags/tag234.xml><?xml version="1.0" encoding="utf-8"?>
<p:tagLst xmlns:a="http://schemas.openxmlformats.org/drawingml/2006/main" xmlns:r="http://schemas.openxmlformats.org/officeDocument/2006/relationships" xmlns:p="http://schemas.openxmlformats.org/presentationml/2006/main">
  <p:tag name="AS_UNIQUEID" val="649"/>
</p:tagLst>
</file>

<file path=ppt/tags/tag235.xml><?xml version="1.0" encoding="utf-8"?>
<p:tagLst xmlns:a="http://schemas.openxmlformats.org/drawingml/2006/main" xmlns:r="http://schemas.openxmlformats.org/officeDocument/2006/relationships" xmlns:p="http://schemas.openxmlformats.org/presentationml/2006/main">
  <p:tag name="AS_UNIQUEID" val="650"/>
</p:tagLst>
</file>

<file path=ppt/tags/tag236.xml><?xml version="1.0" encoding="utf-8"?>
<p:tagLst xmlns:a="http://schemas.openxmlformats.org/drawingml/2006/main" xmlns:r="http://schemas.openxmlformats.org/officeDocument/2006/relationships" xmlns:p="http://schemas.openxmlformats.org/presentationml/2006/main">
  <p:tag name="AS_UNIQUEID" val="651"/>
</p:tagLst>
</file>

<file path=ppt/tags/tag237.xml><?xml version="1.0" encoding="utf-8"?>
<p:tagLst xmlns:a="http://schemas.openxmlformats.org/drawingml/2006/main" xmlns:r="http://schemas.openxmlformats.org/officeDocument/2006/relationships" xmlns:p="http://schemas.openxmlformats.org/presentationml/2006/main">
  <p:tag name="AS_UNIQUEID" val="652"/>
</p:tagLst>
</file>

<file path=ppt/tags/tag238.xml><?xml version="1.0" encoding="utf-8"?>
<p:tagLst xmlns:a="http://schemas.openxmlformats.org/drawingml/2006/main" xmlns:r="http://schemas.openxmlformats.org/officeDocument/2006/relationships" xmlns:p="http://schemas.openxmlformats.org/presentationml/2006/main">
  <p:tag name="AS_UNIQUEID" val="653"/>
</p:tagLst>
</file>

<file path=ppt/tags/tag239.xml><?xml version="1.0" encoding="utf-8"?>
<p:tagLst xmlns:a="http://schemas.openxmlformats.org/drawingml/2006/main" xmlns:r="http://schemas.openxmlformats.org/officeDocument/2006/relationships" xmlns:p="http://schemas.openxmlformats.org/presentationml/2006/main">
  <p:tag name="AS_UNIQUEID" val="655"/>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AS_UNIQUEID" val="405"/>
</p:tagLst>
</file>

<file path=ppt/tags/tag240.xml><?xml version="1.0" encoding="utf-8"?>
<p:tagLst xmlns:a="http://schemas.openxmlformats.org/drawingml/2006/main" xmlns:r="http://schemas.openxmlformats.org/officeDocument/2006/relationships" xmlns:p="http://schemas.openxmlformats.org/presentationml/2006/main">
  <p:tag name="AS_UNIQUEID" val="656"/>
</p:tagLst>
</file>

<file path=ppt/tags/tag241.xml><?xml version="1.0" encoding="utf-8"?>
<p:tagLst xmlns:a="http://schemas.openxmlformats.org/drawingml/2006/main" xmlns:r="http://schemas.openxmlformats.org/officeDocument/2006/relationships" xmlns:p="http://schemas.openxmlformats.org/presentationml/2006/main">
  <p:tag name="AS_UNIQUEID" val="657"/>
</p:tagLst>
</file>

<file path=ppt/tags/tag242.xml><?xml version="1.0" encoding="utf-8"?>
<p:tagLst xmlns:a="http://schemas.openxmlformats.org/drawingml/2006/main" xmlns:r="http://schemas.openxmlformats.org/officeDocument/2006/relationships" xmlns:p="http://schemas.openxmlformats.org/presentationml/2006/main">
  <p:tag name="AS_UNIQUEID" val="658"/>
</p:tagLst>
</file>

<file path=ppt/tags/tag243.xml><?xml version="1.0" encoding="utf-8"?>
<p:tagLst xmlns:a="http://schemas.openxmlformats.org/drawingml/2006/main" xmlns:r="http://schemas.openxmlformats.org/officeDocument/2006/relationships" xmlns:p="http://schemas.openxmlformats.org/presentationml/2006/main">
  <p:tag name="AS_UNIQUEID" val="660"/>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AS_UNIQUEID" val="661"/>
</p:tagLst>
</file>

<file path=ppt/tags/tag245.xml><?xml version="1.0" encoding="utf-8"?>
<p:tagLst xmlns:a="http://schemas.openxmlformats.org/drawingml/2006/main" xmlns:r="http://schemas.openxmlformats.org/officeDocument/2006/relationships" xmlns:p="http://schemas.openxmlformats.org/presentationml/2006/main">
  <p:tag name="AS_UNIQUEID" val="662"/>
</p:tagLst>
</file>

<file path=ppt/tags/tag246.xml><?xml version="1.0" encoding="utf-8"?>
<p:tagLst xmlns:a="http://schemas.openxmlformats.org/drawingml/2006/main" xmlns:r="http://schemas.openxmlformats.org/officeDocument/2006/relationships" xmlns:p="http://schemas.openxmlformats.org/presentationml/2006/main">
  <p:tag name="AS_UNIQUEID" val="663"/>
</p:tagLst>
</file>

<file path=ppt/tags/tag247.xml><?xml version="1.0" encoding="utf-8"?>
<p:tagLst xmlns:a="http://schemas.openxmlformats.org/drawingml/2006/main" xmlns:r="http://schemas.openxmlformats.org/officeDocument/2006/relationships" xmlns:p="http://schemas.openxmlformats.org/presentationml/2006/main">
  <p:tag name="AS_UNIQUEID" val="664"/>
</p:tagLst>
</file>

<file path=ppt/tags/tag248.xml><?xml version="1.0" encoding="utf-8"?>
<p:tagLst xmlns:a="http://schemas.openxmlformats.org/drawingml/2006/main" xmlns:r="http://schemas.openxmlformats.org/officeDocument/2006/relationships" xmlns:p="http://schemas.openxmlformats.org/presentationml/2006/main">
  <p:tag name="AS_UNIQUEID" val="665"/>
</p:tagLst>
</file>

<file path=ppt/tags/tag249.xml><?xml version="1.0" encoding="utf-8"?>
<p:tagLst xmlns:a="http://schemas.openxmlformats.org/drawingml/2006/main" xmlns:r="http://schemas.openxmlformats.org/officeDocument/2006/relationships" xmlns:p="http://schemas.openxmlformats.org/presentationml/2006/main">
  <p:tag name="AS_UNIQUEID" val="666"/>
</p:tagLst>
</file>

<file path=ppt/tags/tag25.xml><?xml version="1.0" encoding="utf-8"?>
<p:tagLst xmlns:a="http://schemas.openxmlformats.org/drawingml/2006/main" xmlns:r="http://schemas.openxmlformats.org/officeDocument/2006/relationships" xmlns:p="http://schemas.openxmlformats.org/presentationml/2006/main">
  <p:tag name="AS_UNIQUEID" val="406"/>
</p:tagLst>
</file>

<file path=ppt/tags/tag250.xml><?xml version="1.0" encoding="utf-8"?>
<p:tagLst xmlns:a="http://schemas.openxmlformats.org/drawingml/2006/main" xmlns:r="http://schemas.openxmlformats.org/officeDocument/2006/relationships" xmlns:p="http://schemas.openxmlformats.org/presentationml/2006/main">
  <p:tag name="AS_UNIQUEID" val="667"/>
</p:tagLst>
</file>

<file path=ppt/tags/tag251.xml><?xml version="1.0" encoding="utf-8"?>
<p:tagLst xmlns:a="http://schemas.openxmlformats.org/drawingml/2006/main" xmlns:r="http://schemas.openxmlformats.org/officeDocument/2006/relationships" xmlns:p="http://schemas.openxmlformats.org/presentationml/2006/main">
  <p:tag name="AS_UNIQUEID" val="668"/>
</p:tagLst>
</file>

<file path=ppt/tags/tag252.xml><?xml version="1.0" encoding="utf-8"?>
<p:tagLst xmlns:a="http://schemas.openxmlformats.org/drawingml/2006/main" xmlns:r="http://schemas.openxmlformats.org/officeDocument/2006/relationships" xmlns:p="http://schemas.openxmlformats.org/presentationml/2006/main">
  <p:tag name="AS_UNIQUEID" val="669"/>
</p:tagLst>
</file>

<file path=ppt/tags/tag253.xml><?xml version="1.0" encoding="utf-8"?>
<p:tagLst xmlns:a="http://schemas.openxmlformats.org/drawingml/2006/main" xmlns:r="http://schemas.openxmlformats.org/officeDocument/2006/relationships" xmlns:p="http://schemas.openxmlformats.org/presentationml/2006/main">
  <p:tag name="AS_UNIQUEID" val="670"/>
</p:tagLst>
</file>

<file path=ppt/tags/tag254.xml><?xml version="1.0" encoding="utf-8"?>
<p:tagLst xmlns:a="http://schemas.openxmlformats.org/drawingml/2006/main" xmlns:r="http://schemas.openxmlformats.org/officeDocument/2006/relationships" xmlns:p="http://schemas.openxmlformats.org/presentationml/2006/main">
  <p:tag name="AS_UNIQUEID" val="671"/>
</p:tagLst>
</file>

<file path=ppt/tags/tag255.xml><?xml version="1.0" encoding="utf-8"?>
<p:tagLst xmlns:a="http://schemas.openxmlformats.org/drawingml/2006/main" xmlns:r="http://schemas.openxmlformats.org/officeDocument/2006/relationships" xmlns:p="http://schemas.openxmlformats.org/presentationml/2006/main">
  <p:tag name="AS_UNIQUEID" val="673"/>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AS_UNIQUEID" val="674"/>
</p:tagLst>
</file>

<file path=ppt/tags/tag257.xml><?xml version="1.0" encoding="utf-8"?>
<p:tagLst xmlns:a="http://schemas.openxmlformats.org/drawingml/2006/main" xmlns:r="http://schemas.openxmlformats.org/officeDocument/2006/relationships" xmlns:p="http://schemas.openxmlformats.org/presentationml/2006/main">
  <p:tag name="AS_UNIQUEID" val="675"/>
</p:tagLst>
</file>

<file path=ppt/tags/tag258.xml><?xml version="1.0" encoding="utf-8"?>
<p:tagLst xmlns:a="http://schemas.openxmlformats.org/drawingml/2006/main" xmlns:r="http://schemas.openxmlformats.org/officeDocument/2006/relationships" xmlns:p="http://schemas.openxmlformats.org/presentationml/2006/main">
  <p:tag name="AS_UNIQUEID" val="676"/>
</p:tagLst>
</file>

<file path=ppt/tags/tag259.xml><?xml version="1.0" encoding="utf-8"?>
<p:tagLst xmlns:a="http://schemas.openxmlformats.org/drawingml/2006/main" xmlns:r="http://schemas.openxmlformats.org/officeDocument/2006/relationships" xmlns:p="http://schemas.openxmlformats.org/presentationml/2006/main">
  <p:tag name="AS_UNIQUEID" val="677"/>
</p:tagLst>
</file>

<file path=ppt/tags/tag26.xml><?xml version="1.0" encoding="utf-8"?>
<p:tagLst xmlns:a="http://schemas.openxmlformats.org/drawingml/2006/main" xmlns:r="http://schemas.openxmlformats.org/officeDocument/2006/relationships" xmlns:p="http://schemas.openxmlformats.org/presentationml/2006/main">
  <p:tag name="AS_UNIQUEID" val="407"/>
</p:tagLst>
</file>

<file path=ppt/tags/tag260.xml><?xml version="1.0" encoding="utf-8"?>
<p:tagLst xmlns:a="http://schemas.openxmlformats.org/drawingml/2006/main" xmlns:r="http://schemas.openxmlformats.org/officeDocument/2006/relationships" xmlns:p="http://schemas.openxmlformats.org/presentationml/2006/main">
  <p:tag name="AS_UNIQUEID" val="679"/>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AS_UNIQUEID" val="680"/>
</p:tagLst>
</file>

<file path=ppt/tags/tag262.xml><?xml version="1.0" encoding="utf-8"?>
<p:tagLst xmlns:a="http://schemas.openxmlformats.org/drawingml/2006/main" xmlns:r="http://schemas.openxmlformats.org/officeDocument/2006/relationships" xmlns:p="http://schemas.openxmlformats.org/presentationml/2006/main">
  <p:tag name="AS_UNIQUEID" val="681"/>
</p:tagLst>
</file>

<file path=ppt/tags/tag263.xml><?xml version="1.0" encoding="utf-8"?>
<p:tagLst xmlns:a="http://schemas.openxmlformats.org/drawingml/2006/main" xmlns:r="http://schemas.openxmlformats.org/officeDocument/2006/relationships" xmlns:p="http://schemas.openxmlformats.org/presentationml/2006/main">
  <p:tag name="AS_UNIQUEID" val="682"/>
</p:tagLst>
</file>

<file path=ppt/tags/tag264.xml><?xml version="1.0" encoding="utf-8"?>
<p:tagLst xmlns:a="http://schemas.openxmlformats.org/drawingml/2006/main" xmlns:r="http://schemas.openxmlformats.org/officeDocument/2006/relationships" xmlns:p="http://schemas.openxmlformats.org/presentationml/2006/main">
  <p:tag name="AS_UNIQUEID" val="683"/>
</p:tagLst>
</file>

<file path=ppt/tags/tag265.xml><?xml version="1.0" encoding="utf-8"?>
<p:tagLst xmlns:a="http://schemas.openxmlformats.org/drawingml/2006/main" xmlns:r="http://schemas.openxmlformats.org/officeDocument/2006/relationships" xmlns:p="http://schemas.openxmlformats.org/presentationml/2006/main">
  <p:tag name="AS_UNIQUEID" val="684"/>
</p:tagLst>
</file>

<file path=ppt/tags/tag266.xml><?xml version="1.0" encoding="utf-8"?>
<p:tagLst xmlns:a="http://schemas.openxmlformats.org/drawingml/2006/main" xmlns:r="http://schemas.openxmlformats.org/officeDocument/2006/relationships" xmlns:p="http://schemas.openxmlformats.org/presentationml/2006/main">
  <p:tag name="AS_UNIQUEID" val="685"/>
</p:tagLst>
</file>

<file path=ppt/tags/tag267.xml><?xml version="1.0" encoding="utf-8"?>
<p:tagLst xmlns:a="http://schemas.openxmlformats.org/drawingml/2006/main" xmlns:r="http://schemas.openxmlformats.org/officeDocument/2006/relationships" xmlns:p="http://schemas.openxmlformats.org/presentationml/2006/main">
  <p:tag name="AS_UNIQUEID" val="687"/>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AS_UNIQUEID" val="688"/>
</p:tagLst>
</file>

<file path=ppt/tags/tag269.xml><?xml version="1.0" encoding="utf-8"?>
<p:tagLst xmlns:a="http://schemas.openxmlformats.org/drawingml/2006/main" xmlns:r="http://schemas.openxmlformats.org/officeDocument/2006/relationships" xmlns:p="http://schemas.openxmlformats.org/presentationml/2006/main">
  <p:tag name="AS_UNIQUEID" val="689"/>
</p:tagLst>
</file>

<file path=ppt/tags/tag27.xml><?xml version="1.0" encoding="utf-8"?>
<p:tagLst xmlns:a="http://schemas.openxmlformats.org/drawingml/2006/main" xmlns:r="http://schemas.openxmlformats.org/officeDocument/2006/relationships" xmlns:p="http://schemas.openxmlformats.org/presentationml/2006/main">
  <p:tag name="AS_UNIQUEID" val="409"/>
</p:tagLst>
</file>

<file path=ppt/tags/tag270.xml><?xml version="1.0" encoding="utf-8"?>
<p:tagLst xmlns:a="http://schemas.openxmlformats.org/drawingml/2006/main" xmlns:r="http://schemas.openxmlformats.org/officeDocument/2006/relationships" xmlns:p="http://schemas.openxmlformats.org/presentationml/2006/main">
  <p:tag name="AS_UNIQUEID" val="690"/>
</p:tagLst>
</file>

<file path=ppt/tags/tag271.xml><?xml version="1.0" encoding="utf-8"?>
<p:tagLst xmlns:a="http://schemas.openxmlformats.org/drawingml/2006/main" xmlns:r="http://schemas.openxmlformats.org/officeDocument/2006/relationships" xmlns:p="http://schemas.openxmlformats.org/presentationml/2006/main">
  <p:tag name="AS_UNIQUEID" val="691"/>
</p:tagLst>
</file>

<file path=ppt/tags/tag272.xml><?xml version="1.0" encoding="utf-8"?>
<p:tagLst xmlns:a="http://schemas.openxmlformats.org/drawingml/2006/main" xmlns:r="http://schemas.openxmlformats.org/officeDocument/2006/relationships" xmlns:p="http://schemas.openxmlformats.org/presentationml/2006/main">
  <p:tag name="AS_UNIQUEID" val="692"/>
</p:tagLst>
</file>

<file path=ppt/tags/tag273.xml><?xml version="1.0" encoding="utf-8"?>
<p:tagLst xmlns:a="http://schemas.openxmlformats.org/drawingml/2006/main" xmlns:r="http://schemas.openxmlformats.org/officeDocument/2006/relationships" xmlns:p="http://schemas.openxmlformats.org/presentationml/2006/main">
  <p:tag name="AS_UNIQUEID" val="693"/>
</p:tagLst>
</file>

<file path=ppt/tags/tag274.xml><?xml version="1.0" encoding="utf-8"?>
<p:tagLst xmlns:a="http://schemas.openxmlformats.org/drawingml/2006/main" xmlns:r="http://schemas.openxmlformats.org/officeDocument/2006/relationships" xmlns:p="http://schemas.openxmlformats.org/presentationml/2006/main">
  <p:tag name="AS_UNIQUEID" val="694"/>
</p:tagLst>
</file>

<file path=ppt/tags/tag275.xml><?xml version="1.0" encoding="utf-8"?>
<p:tagLst xmlns:a="http://schemas.openxmlformats.org/drawingml/2006/main" xmlns:r="http://schemas.openxmlformats.org/officeDocument/2006/relationships" xmlns:p="http://schemas.openxmlformats.org/presentationml/2006/main">
  <p:tag name="AS_UNIQUEID" val="696"/>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AS_UNIQUEID" val="697"/>
</p:tagLst>
</file>

<file path=ppt/tags/tag277.xml><?xml version="1.0" encoding="utf-8"?>
<p:tagLst xmlns:a="http://schemas.openxmlformats.org/drawingml/2006/main" xmlns:r="http://schemas.openxmlformats.org/officeDocument/2006/relationships" xmlns:p="http://schemas.openxmlformats.org/presentationml/2006/main">
  <p:tag name="AS_UNIQUEID" val="698"/>
</p:tagLst>
</file>

<file path=ppt/tags/tag278.xml><?xml version="1.0" encoding="utf-8"?>
<p:tagLst xmlns:a="http://schemas.openxmlformats.org/drawingml/2006/main" xmlns:r="http://schemas.openxmlformats.org/officeDocument/2006/relationships" xmlns:p="http://schemas.openxmlformats.org/presentationml/2006/main">
  <p:tag name="AS_UNIQUEID" val="699"/>
</p:tagLst>
</file>

<file path=ppt/tags/tag279.xml><?xml version="1.0" encoding="utf-8"?>
<p:tagLst xmlns:a="http://schemas.openxmlformats.org/drawingml/2006/main" xmlns:r="http://schemas.openxmlformats.org/officeDocument/2006/relationships" xmlns:p="http://schemas.openxmlformats.org/presentationml/2006/main">
  <p:tag name="AS_UNIQUEID" val="700"/>
</p:tagLst>
</file>

<file path=ppt/tags/tag28.xml><?xml version="1.0" encoding="utf-8"?>
<p:tagLst xmlns:a="http://schemas.openxmlformats.org/drawingml/2006/main" xmlns:r="http://schemas.openxmlformats.org/officeDocument/2006/relationships" xmlns:p="http://schemas.openxmlformats.org/presentationml/2006/main">
  <p:tag name="AS_UNIQUEID" val="410"/>
</p:tagLst>
</file>

<file path=ppt/tags/tag280.xml><?xml version="1.0" encoding="utf-8"?>
<p:tagLst xmlns:a="http://schemas.openxmlformats.org/drawingml/2006/main" xmlns:r="http://schemas.openxmlformats.org/officeDocument/2006/relationships" xmlns:p="http://schemas.openxmlformats.org/presentationml/2006/main">
  <p:tag name="AS_UNIQUEID" val="702"/>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AS_UNIQUEID" val="703"/>
</p:tagLst>
</file>

<file path=ppt/tags/tag282.xml><?xml version="1.0" encoding="utf-8"?>
<p:tagLst xmlns:a="http://schemas.openxmlformats.org/drawingml/2006/main" xmlns:r="http://schemas.openxmlformats.org/officeDocument/2006/relationships" xmlns:p="http://schemas.openxmlformats.org/presentationml/2006/main">
  <p:tag name="AS_UNIQUEID" val="704"/>
</p:tagLst>
</file>

<file path=ppt/tags/tag283.xml><?xml version="1.0" encoding="utf-8"?>
<p:tagLst xmlns:a="http://schemas.openxmlformats.org/drawingml/2006/main" xmlns:r="http://schemas.openxmlformats.org/officeDocument/2006/relationships" xmlns:p="http://schemas.openxmlformats.org/presentationml/2006/main">
  <p:tag name="AS_UNIQUEID" val="705"/>
</p:tagLst>
</file>

<file path=ppt/tags/tag284.xml><?xml version="1.0" encoding="utf-8"?>
<p:tagLst xmlns:a="http://schemas.openxmlformats.org/drawingml/2006/main" xmlns:r="http://schemas.openxmlformats.org/officeDocument/2006/relationships" xmlns:p="http://schemas.openxmlformats.org/presentationml/2006/main">
  <p:tag name="AS_UNIQUEID" val="706"/>
</p:tagLst>
</file>

<file path=ppt/tags/tag285.xml><?xml version="1.0" encoding="utf-8"?>
<p:tagLst xmlns:a="http://schemas.openxmlformats.org/drawingml/2006/main" xmlns:r="http://schemas.openxmlformats.org/officeDocument/2006/relationships" xmlns:p="http://schemas.openxmlformats.org/presentationml/2006/main">
  <p:tag name="AS_UNIQUEID" val="707"/>
</p:tagLst>
</file>

<file path=ppt/tags/tag286.xml><?xml version="1.0" encoding="utf-8"?>
<p:tagLst xmlns:a="http://schemas.openxmlformats.org/drawingml/2006/main" xmlns:r="http://schemas.openxmlformats.org/officeDocument/2006/relationships" xmlns:p="http://schemas.openxmlformats.org/presentationml/2006/main">
  <p:tag name="AS_UNIQUEID" val="708"/>
</p:tagLst>
</file>

<file path=ppt/tags/tag287.xml><?xml version="1.0" encoding="utf-8"?>
<p:tagLst xmlns:a="http://schemas.openxmlformats.org/drawingml/2006/main" xmlns:r="http://schemas.openxmlformats.org/officeDocument/2006/relationships" xmlns:p="http://schemas.openxmlformats.org/presentationml/2006/main">
  <p:tag name="AS_UNIQUEID" val="710"/>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AS_UNIQUEID" val="711"/>
</p:tagLst>
</file>

<file path=ppt/tags/tag289.xml><?xml version="1.0" encoding="utf-8"?>
<p:tagLst xmlns:a="http://schemas.openxmlformats.org/drawingml/2006/main" xmlns:r="http://schemas.openxmlformats.org/officeDocument/2006/relationships" xmlns:p="http://schemas.openxmlformats.org/presentationml/2006/main">
  <p:tag name="AS_UNIQUEID" val="712"/>
</p:tagLst>
</file>

<file path=ppt/tags/tag29.xml><?xml version="1.0" encoding="utf-8"?>
<p:tagLst xmlns:a="http://schemas.openxmlformats.org/drawingml/2006/main" xmlns:r="http://schemas.openxmlformats.org/officeDocument/2006/relationships" xmlns:p="http://schemas.openxmlformats.org/presentationml/2006/main">
  <p:tag name="AS_UNIQUEID" val="411"/>
</p:tagLst>
</file>

<file path=ppt/tags/tag290.xml><?xml version="1.0" encoding="utf-8"?>
<p:tagLst xmlns:a="http://schemas.openxmlformats.org/drawingml/2006/main" xmlns:r="http://schemas.openxmlformats.org/officeDocument/2006/relationships" xmlns:p="http://schemas.openxmlformats.org/presentationml/2006/main">
  <p:tag name="AS_UNIQUEID" val="713"/>
</p:tagLst>
</file>

<file path=ppt/tags/tag291.xml><?xml version="1.0" encoding="utf-8"?>
<p:tagLst xmlns:a="http://schemas.openxmlformats.org/drawingml/2006/main" xmlns:r="http://schemas.openxmlformats.org/officeDocument/2006/relationships" xmlns:p="http://schemas.openxmlformats.org/presentationml/2006/main">
  <p:tag name="AS_UNIQUEID" val="714"/>
</p:tagLst>
</file>

<file path=ppt/tags/tag292.xml><?xml version="1.0" encoding="utf-8"?>
<p:tagLst xmlns:a="http://schemas.openxmlformats.org/drawingml/2006/main" xmlns:r="http://schemas.openxmlformats.org/officeDocument/2006/relationships" xmlns:p="http://schemas.openxmlformats.org/presentationml/2006/main">
  <p:tag name="AS_UNIQUEID" val="715"/>
</p:tagLst>
</file>

<file path=ppt/tags/tag293.xml><?xml version="1.0" encoding="utf-8"?>
<p:tagLst xmlns:a="http://schemas.openxmlformats.org/drawingml/2006/main" xmlns:r="http://schemas.openxmlformats.org/officeDocument/2006/relationships" xmlns:p="http://schemas.openxmlformats.org/presentationml/2006/main">
  <p:tag name="AS_UNIQUEID" val="717"/>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AS_UNIQUEID" val="718"/>
</p:tagLst>
</file>

<file path=ppt/tags/tag295.xml><?xml version="1.0" encoding="utf-8"?>
<p:tagLst xmlns:a="http://schemas.openxmlformats.org/drawingml/2006/main" xmlns:r="http://schemas.openxmlformats.org/officeDocument/2006/relationships" xmlns:p="http://schemas.openxmlformats.org/presentationml/2006/main">
  <p:tag name="AS_UNIQUEID" val="719"/>
</p:tagLst>
</file>

<file path=ppt/tags/tag296.xml><?xml version="1.0" encoding="utf-8"?>
<p:tagLst xmlns:a="http://schemas.openxmlformats.org/drawingml/2006/main" xmlns:r="http://schemas.openxmlformats.org/officeDocument/2006/relationships" xmlns:p="http://schemas.openxmlformats.org/presentationml/2006/main">
  <p:tag name="AS_UNIQUEID" val="721"/>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AS_UNIQUEID" val="722"/>
</p:tagLst>
</file>

<file path=ppt/tags/tag298.xml><?xml version="1.0" encoding="utf-8"?>
<p:tagLst xmlns:a="http://schemas.openxmlformats.org/drawingml/2006/main" xmlns:r="http://schemas.openxmlformats.org/officeDocument/2006/relationships" xmlns:p="http://schemas.openxmlformats.org/presentationml/2006/main">
  <p:tag name="AS_UNIQUEID" val="723"/>
</p:tagLst>
</file>

<file path=ppt/tags/tag299.xml><?xml version="1.0" encoding="utf-8"?>
<p:tagLst xmlns:a="http://schemas.openxmlformats.org/drawingml/2006/main" xmlns:r="http://schemas.openxmlformats.org/officeDocument/2006/relationships" xmlns:p="http://schemas.openxmlformats.org/presentationml/2006/main">
  <p:tag name="AS_UNIQUEID" val="724"/>
</p:tagLst>
</file>

<file path=ppt/tags/tag3.xml><?xml version="1.0" encoding="utf-8"?>
<p:tagLst xmlns:a="http://schemas.openxmlformats.org/drawingml/2006/main" xmlns:r="http://schemas.openxmlformats.org/officeDocument/2006/relationships" xmlns:p="http://schemas.openxmlformats.org/presentationml/2006/main">
  <p:tag name="AS_UNIQUEID" val="385"/>
</p:tagLst>
</file>

<file path=ppt/tags/tag30.xml><?xml version="1.0" encoding="utf-8"?>
<p:tagLst xmlns:a="http://schemas.openxmlformats.org/drawingml/2006/main" xmlns:r="http://schemas.openxmlformats.org/officeDocument/2006/relationships" xmlns:p="http://schemas.openxmlformats.org/presentationml/2006/main">
  <p:tag name="AS_UNIQUEID" val="415"/>
</p:tagLst>
</file>

<file path=ppt/tags/tag300.xml><?xml version="1.0" encoding="utf-8"?>
<p:tagLst xmlns:a="http://schemas.openxmlformats.org/drawingml/2006/main" xmlns:r="http://schemas.openxmlformats.org/officeDocument/2006/relationships" xmlns:p="http://schemas.openxmlformats.org/presentationml/2006/main">
  <p:tag name="AS_UNIQUEID" val="725"/>
</p:tagLst>
</file>

<file path=ppt/tags/tag301.xml><?xml version="1.0" encoding="utf-8"?>
<p:tagLst xmlns:a="http://schemas.openxmlformats.org/drawingml/2006/main" xmlns:r="http://schemas.openxmlformats.org/officeDocument/2006/relationships" xmlns:p="http://schemas.openxmlformats.org/presentationml/2006/main">
  <p:tag name="AS_UNIQUEID" val="726"/>
</p:tagLst>
</file>

<file path=ppt/tags/tag302.xml><?xml version="1.0" encoding="utf-8"?>
<p:tagLst xmlns:a="http://schemas.openxmlformats.org/drawingml/2006/main" xmlns:r="http://schemas.openxmlformats.org/officeDocument/2006/relationships" xmlns:p="http://schemas.openxmlformats.org/presentationml/2006/main">
  <p:tag name="AS_UNIQUEID" val="727"/>
</p:tagLst>
</file>

<file path=ppt/tags/tag303.xml><?xml version="1.0" encoding="utf-8"?>
<p:tagLst xmlns:a="http://schemas.openxmlformats.org/drawingml/2006/main" xmlns:r="http://schemas.openxmlformats.org/officeDocument/2006/relationships" xmlns:p="http://schemas.openxmlformats.org/presentationml/2006/main">
  <p:tag name="AS_UNIQUEID" val="728"/>
</p:tagLst>
</file>

<file path=ppt/tags/tag304.xml><?xml version="1.0" encoding="utf-8"?>
<p:tagLst xmlns:a="http://schemas.openxmlformats.org/drawingml/2006/main" xmlns:r="http://schemas.openxmlformats.org/officeDocument/2006/relationships" xmlns:p="http://schemas.openxmlformats.org/presentationml/2006/main">
  <p:tag name="AS_UNIQUEID" val="729"/>
</p:tagLst>
</file>

<file path=ppt/tags/tag305.xml><?xml version="1.0" encoding="utf-8"?>
<p:tagLst xmlns:a="http://schemas.openxmlformats.org/drawingml/2006/main" xmlns:r="http://schemas.openxmlformats.org/officeDocument/2006/relationships" xmlns:p="http://schemas.openxmlformats.org/presentationml/2006/main">
  <p:tag name="AS_UNIQUEID" val="730"/>
</p:tagLst>
</file>

<file path=ppt/tags/tag306.xml><?xml version="1.0" encoding="utf-8"?>
<p:tagLst xmlns:a="http://schemas.openxmlformats.org/drawingml/2006/main" xmlns:r="http://schemas.openxmlformats.org/officeDocument/2006/relationships" xmlns:p="http://schemas.openxmlformats.org/presentationml/2006/main">
  <p:tag name="AS_UNIQUEID" val="731"/>
</p:tagLst>
</file>

<file path=ppt/tags/tag307.xml><?xml version="1.0" encoding="utf-8"?>
<p:tagLst xmlns:a="http://schemas.openxmlformats.org/drawingml/2006/main" xmlns:r="http://schemas.openxmlformats.org/officeDocument/2006/relationships" xmlns:p="http://schemas.openxmlformats.org/presentationml/2006/main">
  <p:tag name="AS_UNIQUEID" val="733"/>
</p:tagLst>
</file>

<file path=ppt/tags/tag308.xml><?xml version="1.0" encoding="utf-8"?>
<p:tagLst xmlns:a="http://schemas.openxmlformats.org/drawingml/2006/main" xmlns:r="http://schemas.openxmlformats.org/officeDocument/2006/relationships" xmlns:p="http://schemas.openxmlformats.org/presentationml/2006/main">
  <p:tag name="AS_UNIQUEID" val="734"/>
</p:tagLst>
</file>

<file path=ppt/tags/tag309.xml><?xml version="1.0" encoding="utf-8"?>
<p:tagLst xmlns:a="http://schemas.openxmlformats.org/drawingml/2006/main" xmlns:r="http://schemas.openxmlformats.org/officeDocument/2006/relationships" xmlns:p="http://schemas.openxmlformats.org/presentationml/2006/main">
  <p:tag name="AS_UNIQUEID" val="735"/>
</p:tagLst>
</file>

<file path=ppt/tags/tag31.xml><?xml version="1.0" encoding="utf-8"?>
<p:tagLst xmlns:a="http://schemas.openxmlformats.org/drawingml/2006/main" xmlns:r="http://schemas.openxmlformats.org/officeDocument/2006/relationships" xmlns:p="http://schemas.openxmlformats.org/presentationml/2006/main">
  <p:tag name="AS_UNIQUEID" val="416"/>
</p:tagLst>
</file>

<file path=ppt/tags/tag310.xml><?xml version="1.0" encoding="utf-8"?>
<p:tagLst xmlns:a="http://schemas.openxmlformats.org/drawingml/2006/main" xmlns:r="http://schemas.openxmlformats.org/officeDocument/2006/relationships" xmlns:p="http://schemas.openxmlformats.org/presentationml/2006/main">
  <p:tag name="AS_UNIQUEID" val="736"/>
</p:tagLst>
</file>

<file path=ppt/tags/tag311.xml><?xml version="1.0" encoding="utf-8"?>
<p:tagLst xmlns:a="http://schemas.openxmlformats.org/drawingml/2006/main" xmlns:r="http://schemas.openxmlformats.org/officeDocument/2006/relationships" xmlns:p="http://schemas.openxmlformats.org/presentationml/2006/main">
  <p:tag name="AS_UNIQUEID" val="737"/>
</p:tagLst>
</file>

<file path=ppt/tags/tag312.xml><?xml version="1.0" encoding="utf-8"?>
<p:tagLst xmlns:a="http://schemas.openxmlformats.org/drawingml/2006/main" xmlns:r="http://schemas.openxmlformats.org/officeDocument/2006/relationships" xmlns:p="http://schemas.openxmlformats.org/presentationml/2006/main">
  <p:tag name="AS_UNIQUEID" val="738"/>
</p:tagLst>
</file>

<file path=ppt/tags/tag313.xml><?xml version="1.0" encoding="utf-8"?>
<p:tagLst xmlns:a="http://schemas.openxmlformats.org/drawingml/2006/main" xmlns:r="http://schemas.openxmlformats.org/officeDocument/2006/relationships" xmlns:p="http://schemas.openxmlformats.org/presentationml/2006/main">
  <p:tag name="AS_UNIQUEID" val="739"/>
</p:tagLst>
</file>

<file path=ppt/tags/tag314.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AS_UNIQUEID" val="742"/>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AS_UNIQUEID" val="743"/>
</p:tagLst>
</file>

<file path=ppt/tags/tag317.xml><?xml version="1.0" encoding="utf-8"?>
<p:tagLst xmlns:a="http://schemas.openxmlformats.org/drawingml/2006/main" xmlns:r="http://schemas.openxmlformats.org/officeDocument/2006/relationships" xmlns:p="http://schemas.openxmlformats.org/presentationml/2006/main">
  <p:tag name="AS_UNIQUEID" val="744"/>
</p:tagLst>
</file>

<file path=ppt/tags/tag318.xml><?xml version="1.0" encoding="utf-8"?>
<p:tagLst xmlns:a="http://schemas.openxmlformats.org/drawingml/2006/main" xmlns:r="http://schemas.openxmlformats.org/officeDocument/2006/relationships" xmlns:p="http://schemas.openxmlformats.org/presentationml/2006/main">
  <p:tag name="AS_UNIQUEID" val="746"/>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AS_UNIQUEID" val="747"/>
</p:tagLst>
</file>

<file path=ppt/tags/tag32.xml><?xml version="1.0" encoding="utf-8"?>
<p:tagLst xmlns:a="http://schemas.openxmlformats.org/drawingml/2006/main" xmlns:r="http://schemas.openxmlformats.org/officeDocument/2006/relationships" xmlns:p="http://schemas.openxmlformats.org/presentationml/2006/main">
  <p:tag name="AS_UNIQUEID" val="417"/>
</p:tagLst>
</file>

<file path=ppt/tags/tag320.xml><?xml version="1.0" encoding="utf-8"?>
<p:tagLst xmlns:a="http://schemas.openxmlformats.org/drawingml/2006/main" xmlns:r="http://schemas.openxmlformats.org/officeDocument/2006/relationships" xmlns:p="http://schemas.openxmlformats.org/presentationml/2006/main">
  <p:tag name="AS_UNIQUEID" val="748"/>
</p:tagLst>
</file>

<file path=ppt/tags/tag321.xml><?xml version="1.0" encoding="utf-8"?>
<p:tagLst xmlns:a="http://schemas.openxmlformats.org/drawingml/2006/main" xmlns:r="http://schemas.openxmlformats.org/officeDocument/2006/relationships" xmlns:p="http://schemas.openxmlformats.org/presentationml/2006/main">
  <p:tag name="AS_UNIQUEID" val="750"/>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AS_UNIQUEID" val="751"/>
</p:tagLst>
</file>

<file path=ppt/tags/tag323.xml><?xml version="1.0" encoding="utf-8"?>
<p:tagLst xmlns:a="http://schemas.openxmlformats.org/drawingml/2006/main" xmlns:r="http://schemas.openxmlformats.org/officeDocument/2006/relationships" xmlns:p="http://schemas.openxmlformats.org/presentationml/2006/main">
  <p:tag name="AS_UNIQUEID" val="752"/>
</p:tagLst>
</file>

<file path=ppt/tags/tag324.xml><?xml version="1.0" encoding="utf-8"?>
<p:tagLst xmlns:a="http://schemas.openxmlformats.org/drawingml/2006/main" xmlns:r="http://schemas.openxmlformats.org/officeDocument/2006/relationships" xmlns:p="http://schemas.openxmlformats.org/presentationml/2006/main">
  <p:tag name="AS_UNIQUEID" val="754"/>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AS_UNIQUEID" val="755"/>
</p:tagLst>
</file>

<file path=ppt/tags/tag326.xml><?xml version="1.0" encoding="utf-8"?>
<p:tagLst xmlns:a="http://schemas.openxmlformats.org/drawingml/2006/main" xmlns:r="http://schemas.openxmlformats.org/officeDocument/2006/relationships" xmlns:p="http://schemas.openxmlformats.org/presentationml/2006/main">
  <p:tag name="AS_UNIQUEID" val="757"/>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AS_UNIQUEID" val="758"/>
</p:tagLst>
</file>

<file path=ppt/tags/tag328.xml><?xml version="1.0" encoding="utf-8"?>
<p:tagLst xmlns:a="http://schemas.openxmlformats.org/drawingml/2006/main" xmlns:r="http://schemas.openxmlformats.org/officeDocument/2006/relationships" xmlns:p="http://schemas.openxmlformats.org/presentationml/2006/main">
  <p:tag name="AS_UNIQUEID" val="760"/>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AS_UNIQUEID" val="761"/>
</p:tagLst>
</file>

<file path=ppt/tags/tag33.xml><?xml version="1.0" encoding="utf-8"?>
<p:tagLst xmlns:a="http://schemas.openxmlformats.org/drawingml/2006/main" xmlns:r="http://schemas.openxmlformats.org/officeDocument/2006/relationships" xmlns:p="http://schemas.openxmlformats.org/presentationml/2006/main">
  <p:tag name="AS_UNIQUEID" val="418"/>
</p:tagLst>
</file>

<file path=ppt/tags/tag330.xml><?xml version="1.0" encoding="utf-8"?>
<p:tagLst xmlns:a="http://schemas.openxmlformats.org/drawingml/2006/main" xmlns:r="http://schemas.openxmlformats.org/officeDocument/2006/relationships" xmlns:p="http://schemas.openxmlformats.org/presentationml/2006/main">
  <p:tag name="AS_UNIQUEID" val="762"/>
</p:tagLst>
</file>

<file path=ppt/tags/tag331.xml><?xml version="1.0" encoding="utf-8"?>
<p:tagLst xmlns:a="http://schemas.openxmlformats.org/drawingml/2006/main" xmlns:r="http://schemas.openxmlformats.org/officeDocument/2006/relationships" xmlns:p="http://schemas.openxmlformats.org/presentationml/2006/main">
  <p:tag name="AS_UNIQUEID" val="764"/>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AS_UNIQUEID" val="765"/>
</p:tagLst>
</file>

<file path=ppt/tags/tag333.xml><?xml version="1.0" encoding="utf-8"?>
<p:tagLst xmlns:a="http://schemas.openxmlformats.org/drawingml/2006/main" xmlns:r="http://schemas.openxmlformats.org/officeDocument/2006/relationships" xmlns:p="http://schemas.openxmlformats.org/presentationml/2006/main">
  <p:tag name="AS_UNIQUEID" val="766"/>
</p:tagLst>
</file>

<file path=ppt/tags/tag334.xml><?xml version="1.0" encoding="utf-8"?>
<p:tagLst xmlns:a="http://schemas.openxmlformats.org/drawingml/2006/main" xmlns:r="http://schemas.openxmlformats.org/officeDocument/2006/relationships" xmlns:p="http://schemas.openxmlformats.org/presentationml/2006/main">
  <p:tag name="AS_UNIQUEID" val="767"/>
</p:tagLst>
</file>

<file path=ppt/tags/tag335.xml><?xml version="1.0" encoding="utf-8"?>
<p:tagLst xmlns:a="http://schemas.openxmlformats.org/drawingml/2006/main" xmlns:r="http://schemas.openxmlformats.org/officeDocument/2006/relationships" xmlns:p="http://schemas.openxmlformats.org/presentationml/2006/main">
  <p:tag name="AS_UNIQUEID" val="768"/>
</p:tagLst>
</file>

<file path=ppt/tags/tag336.xml><?xml version="1.0" encoding="utf-8"?>
<p:tagLst xmlns:a="http://schemas.openxmlformats.org/drawingml/2006/main" xmlns:r="http://schemas.openxmlformats.org/officeDocument/2006/relationships" xmlns:p="http://schemas.openxmlformats.org/presentationml/2006/main">
  <p:tag name="AS_UNIQUEID" val="769"/>
</p:tagLst>
</file>

<file path=ppt/tags/tag337.xml><?xml version="1.0" encoding="utf-8"?>
<p:tagLst xmlns:a="http://schemas.openxmlformats.org/drawingml/2006/main" xmlns:r="http://schemas.openxmlformats.org/officeDocument/2006/relationships" xmlns:p="http://schemas.openxmlformats.org/presentationml/2006/main">
  <p:tag name="AS_UNIQUEID" val="770"/>
</p:tagLst>
</file>

<file path=ppt/tags/tag338.xml><?xml version="1.0" encoding="utf-8"?>
<p:tagLst xmlns:a="http://schemas.openxmlformats.org/drawingml/2006/main" xmlns:r="http://schemas.openxmlformats.org/officeDocument/2006/relationships" xmlns:p="http://schemas.openxmlformats.org/presentationml/2006/main">
  <p:tag name="AS_UNIQUEID" val="771"/>
</p:tagLst>
</file>

<file path=ppt/tags/tag339.xml><?xml version="1.0" encoding="utf-8"?>
<p:tagLst xmlns:a="http://schemas.openxmlformats.org/drawingml/2006/main" xmlns:r="http://schemas.openxmlformats.org/officeDocument/2006/relationships" xmlns:p="http://schemas.openxmlformats.org/presentationml/2006/main">
  <p:tag name="AS_UNIQUEID" val="772"/>
</p:tagLst>
</file>

<file path=ppt/tags/tag34.xml><?xml version="1.0" encoding="utf-8"?>
<p:tagLst xmlns:a="http://schemas.openxmlformats.org/drawingml/2006/main" xmlns:r="http://schemas.openxmlformats.org/officeDocument/2006/relationships" xmlns:p="http://schemas.openxmlformats.org/presentationml/2006/main">
  <p:tag name="AS_UNIQUEID" val="419"/>
</p:tagLst>
</file>

<file path=ppt/tags/tag340.xml><?xml version="1.0" encoding="utf-8"?>
<p:tagLst xmlns:a="http://schemas.openxmlformats.org/drawingml/2006/main" xmlns:r="http://schemas.openxmlformats.org/officeDocument/2006/relationships" xmlns:p="http://schemas.openxmlformats.org/presentationml/2006/main">
  <p:tag name="AS_UNIQUEID" val="773"/>
</p:tagLst>
</file>

<file path=ppt/tags/tag341.xml><?xml version="1.0" encoding="utf-8"?>
<p:tagLst xmlns:a="http://schemas.openxmlformats.org/drawingml/2006/main" xmlns:r="http://schemas.openxmlformats.org/officeDocument/2006/relationships" xmlns:p="http://schemas.openxmlformats.org/presentationml/2006/main">
  <p:tag name="AS_UNIQUEID" val="774"/>
</p:tagLst>
</file>

<file path=ppt/tags/tag342.xml><?xml version="1.0" encoding="utf-8"?>
<p:tagLst xmlns:a="http://schemas.openxmlformats.org/drawingml/2006/main" xmlns:r="http://schemas.openxmlformats.org/officeDocument/2006/relationships" xmlns:p="http://schemas.openxmlformats.org/presentationml/2006/main">
  <p:tag name="AS_UNIQUEID" val="776"/>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AS_UNIQUEID" val="777"/>
</p:tagLst>
</file>

<file path=ppt/tags/tag344.xml><?xml version="1.0" encoding="utf-8"?>
<p:tagLst xmlns:a="http://schemas.openxmlformats.org/drawingml/2006/main" xmlns:r="http://schemas.openxmlformats.org/officeDocument/2006/relationships" xmlns:p="http://schemas.openxmlformats.org/presentationml/2006/main">
  <p:tag name="AS_UNIQUEID" val="778"/>
</p:tagLst>
</file>

<file path=ppt/tags/tag345.xml><?xml version="1.0" encoding="utf-8"?>
<p:tagLst xmlns:a="http://schemas.openxmlformats.org/drawingml/2006/main" xmlns:r="http://schemas.openxmlformats.org/officeDocument/2006/relationships" xmlns:p="http://schemas.openxmlformats.org/presentationml/2006/main">
  <p:tag name="AS_UNIQUEID" val="780"/>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AS_UNIQUEID" val="781"/>
</p:tagLst>
</file>

<file path=ppt/tags/tag347.xml><?xml version="1.0" encoding="utf-8"?>
<p:tagLst xmlns:a="http://schemas.openxmlformats.org/drawingml/2006/main" xmlns:r="http://schemas.openxmlformats.org/officeDocument/2006/relationships" xmlns:p="http://schemas.openxmlformats.org/presentationml/2006/main">
  <p:tag name="AS_UNIQUEID" val="782"/>
</p:tagLst>
</file>

<file path=ppt/tags/tag348.xml><?xml version="1.0" encoding="utf-8"?>
<p:tagLst xmlns:a="http://schemas.openxmlformats.org/drawingml/2006/main" xmlns:r="http://schemas.openxmlformats.org/officeDocument/2006/relationships" xmlns:p="http://schemas.openxmlformats.org/presentationml/2006/main">
  <p:tag name="AS_UNIQUEID" val="783"/>
</p:tagLst>
</file>

<file path=ppt/tags/tag349.xml><?xml version="1.0" encoding="utf-8"?>
<p:tagLst xmlns:a="http://schemas.openxmlformats.org/drawingml/2006/main" xmlns:r="http://schemas.openxmlformats.org/officeDocument/2006/relationships" xmlns:p="http://schemas.openxmlformats.org/presentationml/2006/main">
  <p:tag name="AS_UNIQUEID" val="784"/>
</p:tagLst>
</file>

<file path=ppt/tags/tag35.xml><?xml version="1.0" encoding="utf-8"?>
<p:tagLst xmlns:a="http://schemas.openxmlformats.org/drawingml/2006/main" xmlns:r="http://schemas.openxmlformats.org/officeDocument/2006/relationships" xmlns:p="http://schemas.openxmlformats.org/presentationml/2006/main">
  <p:tag name="AS_UNIQUEID" val="420"/>
</p:tagLst>
</file>

<file path=ppt/tags/tag350.xml><?xml version="1.0" encoding="utf-8"?>
<p:tagLst xmlns:a="http://schemas.openxmlformats.org/drawingml/2006/main" xmlns:r="http://schemas.openxmlformats.org/officeDocument/2006/relationships" xmlns:p="http://schemas.openxmlformats.org/presentationml/2006/main">
  <p:tag name="AS_UNIQUEID" val="785"/>
</p:tagLst>
</file>

<file path=ppt/tags/tag351.xml><?xml version="1.0" encoding="utf-8"?>
<p:tagLst xmlns:a="http://schemas.openxmlformats.org/drawingml/2006/main" xmlns:r="http://schemas.openxmlformats.org/officeDocument/2006/relationships" xmlns:p="http://schemas.openxmlformats.org/presentationml/2006/main">
  <p:tag name="AS_UNIQUEID" val="786"/>
</p:tagLst>
</file>

<file path=ppt/tags/tag352.xml><?xml version="1.0" encoding="utf-8"?>
<p:tagLst xmlns:a="http://schemas.openxmlformats.org/drawingml/2006/main" xmlns:r="http://schemas.openxmlformats.org/officeDocument/2006/relationships" xmlns:p="http://schemas.openxmlformats.org/presentationml/2006/main">
  <p:tag name="AS_UNIQUEID" val="787"/>
</p:tagLst>
</file>

<file path=ppt/tags/tag353.xml><?xml version="1.0" encoding="utf-8"?>
<p:tagLst xmlns:a="http://schemas.openxmlformats.org/drawingml/2006/main" xmlns:r="http://schemas.openxmlformats.org/officeDocument/2006/relationships" xmlns:p="http://schemas.openxmlformats.org/presentationml/2006/main">
  <p:tag name="AS_UNIQUEID" val="788"/>
</p:tagLst>
</file>

<file path=ppt/tags/tag354.xml><?xml version="1.0" encoding="utf-8"?>
<p:tagLst xmlns:a="http://schemas.openxmlformats.org/drawingml/2006/main" xmlns:r="http://schemas.openxmlformats.org/officeDocument/2006/relationships" xmlns:p="http://schemas.openxmlformats.org/presentationml/2006/main">
  <p:tag name="AS_UNIQUEID" val="789"/>
</p:tagLst>
</file>

<file path=ppt/tags/tag355.xml><?xml version="1.0" encoding="utf-8"?>
<p:tagLst xmlns:a="http://schemas.openxmlformats.org/drawingml/2006/main" xmlns:r="http://schemas.openxmlformats.org/officeDocument/2006/relationships" xmlns:p="http://schemas.openxmlformats.org/presentationml/2006/main">
  <p:tag name="AS_UNIQUEID" val="790"/>
</p:tagLst>
</file>

<file path=ppt/tags/tag356.xml><?xml version="1.0" encoding="utf-8"?>
<p:tagLst xmlns:a="http://schemas.openxmlformats.org/drawingml/2006/main" xmlns:r="http://schemas.openxmlformats.org/officeDocument/2006/relationships" xmlns:p="http://schemas.openxmlformats.org/presentationml/2006/main">
  <p:tag name="AS_UNIQUEID" val="792"/>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AS_UNIQUEID" val="793"/>
</p:tagLst>
</file>

<file path=ppt/tags/tag358.xml><?xml version="1.0" encoding="utf-8"?>
<p:tagLst xmlns:a="http://schemas.openxmlformats.org/drawingml/2006/main" xmlns:r="http://schemas.openxmlformats.org/officeDocument/2006/relationships" xmlns:p="http://schemas.openxmlformats.org/presentationml/2006/main">
  <p:tag name="AS_UNIQUEID" val="794"/>
</p:tagLst>
</file>

<file path=ppt/tags/tag359.xml><?xml version="1.0" encoding="utf-8"?>
<p:tagLst xmlns:a="http://schemas.openxmlformats.org/drawingml/2006/main" xmlns:r="http://schemas.openxmlformats.org/officeDocument/2006/relationships" xmlns:p="http://schemas.openxmlformats.org/presentationml/2006/main">
  <p:tag name="AS_UNIQUEID" val="796"/>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AS_UNIQUEID" val="426"/>
</p:tagLst>
</file>

<file path=ppt/tags/tag360.xml><?xml version="1.0" encoding="utf-8"?>
<p:tagLst xmlns:a="http://schemas.openxmlformats.org/drawingml/2006/main" xmlns:r="http://schemas.openxmlformats.org/officeDocument/2006/relationships" xmlns:p="http://schemas.openxmlformats.org/presentationml/2006/main">
  <p:tag name="AS_UNIQUEID" val="797"/>
</p:tagLst>
</file>

<file path=ppt/tags/tag361.xml><?xml version="1.0" encoding="utf-8"?>
<p:tagLst xmlns:a="http://schemas.openxmlformats.org/drawingml/2006/main" xmlns:r="http://schemas.openxmlformats.org/officeDocument/2006/relationships" xmlns:p="http://schemas.openxmlformats.org/presentationml/2006/main">
  <p:tag name="AS_UNIQUEID" val="798"/>
</p:tagLst>
</file>

<file path=ppt/tags/tag362.xml><?xml version="1.0" encoding="utf-8"?>
<p:tagLst xmlns:a="http://schemas.openxmlformats.org/drawingml/2006/main" xmlns:r="http://schemas.openxmlformats.org/officeDocument/2006/relationships" xmlns:p="http://schemas.openxmlformats.org/presentationml/2006/main">
  <p:tag name="AS_UNIQUEID" val="800"/>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AS_UNIQUEID" val="801"/>
</p:tagLst>
</file>

<file path=ppt/tags/tag364.xml><?xml version="1.0" encoding="utf-8"?>
<p:tagLst xmlns:a="http://schemas.openxmlformats.org/drawingml/2006/main" xmlns:r="http://schemas.openxmlformats.org/officeDocument/2006/relationships" xmlns:p="http://schemas.openxmlformats.org/presentationml/2006/main">
  <p:tag name="AS_UNIQUEID" val="802"/>
</p:tagLst>
</file>

<file path=ppt/tags/tag365.xml><?xml version="1.0" encoding="utf-8"?>
<p:tagLst xmlns:a="http://schemas.openxmlformats.org/drawingml/2006/main" xmlns:r="http://schemas.openxmlformats.org/officeDocument/2006/relationships" xmlns:p="http://schemas.openxmlformats.org/presentationml/2006/main">
  <p:tag name="AS_UNIQUEID" val="804"/>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AS_UNIQUEID" val="805"/>
</p:tagLst>
</file>

<file path=ppt/tags/tag367.xml><?xml version="1.0" encoding="utf-8"?>
<p:tagLst xmlns:a="http://schemas.openxmlformats.org/drawingml/2006/main" xmlns:r="http://schemas.openxmlformats.org/officeDocument/2006/relationships" xmlns:p="http://schemas.openxmlformats.org/presentationml/2006/main">
  <p:tag name="AS_UNIQUEID" val="806"/>
</p:tagLst>
</file>

<file path=ppt/tags/tag368.xml><?xml version="1.0" encoding="utf-8"?>
<p:tagLst xmlns:a="http://schemas.openxmlformats.org/drawingml/2006/main" xmlns:r="http://schemas.openxmlformats.org/officeDocument/2006/relationships" xmlns:p="http://schemas.openxmlformats.org/presentationml/2006/main">
  <p:tag name="AS_UNIQUEID" val="807"/>
</p:tagLst>
</file>

<file path=ppt/tags/tag369.xml><?xml version="1.0" encoding="utf-8"?>
<p:tagLst xmlns:a="http://schemas.openxmlformats.org/drawingml/2006/main" xmlns:r="http://schemas.openxmlformats.org/officeDocument/2006/relationships" xmlns:p="http://schemas.openxmlformats.org/presentationml/2006/main">
  <p:tag name="AS_UNIQUEID" val="809"/>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AS_UNIQUEID" val="427"/>
</p:tagLst>
</file>

<file path=ppt/tags/tag370.xml><?xml version="1.0" encoding="utf-8"?>
<p:tagLst xmlns:a="http://schemas.openxmlformats.org/drawingml/2006/main" xmlns:r="http://schemas.openxmlformats.org/officeDocument/2006/relationships" xmlns:p="http://schemas.openxmlformats.org/presentationml/2006/main">
  <p:tag name="AS_UNIQUEID" val="810"/>
</p:tagLst>
</file>

<file path=ppt/tags/tag371.xml><?xml version="1.0" encoding="utf-8"?>
<p:tagLst xmlns:a="http://schemas.openxmlformats.org/drawingml/2006/main" xmlns:r="http://schemas.openxmlformats.org/officeDocument/2006/relationships" xmlns:p="http://schemas.openxmlformats.org/presentationml/2006/main">
  <p:tag name="AS_UNIQUEID" val="811"/>
</p:tagLst>
</file>

<file path=ppt/tags/tag372.xml><?xml version="1.0" encoding="utf-8"?>
<p:tagLst xmlns:a="http://schemas.openxmlformats.org/drawingml/2006/main" xmlns:r="http://schemas.openxmlformats.org/officeDocument/2006/relationships" xmlns:p="http://schemas.openxmlformats.org/presentationml/2006/main">
  <p:tag name="AS_UNIQUEID" val="813"/>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AS_UNIQUEID" val="814"/>
</p:tagLst>
</file>

<file path=ppt/tags/tag374.xml><?xml version="1.0" encoding="utf-8"?>
<p:tagLst xmlns:a="http://schemas.openxmlformats.org/drawingml/2006/main" xmlns:r="http://schemas.openxmlformats.org/officeDocument/2006/relationships" xmlns:p="http://schemas.openxmlformats.org/presentationml/2006/main">
  <p:tag name="AS_UNIQUEID" val="815"/>
</p:tagLst>
</file>

<file path=ppt/tags/tag375.xml><?xml version="1.0" encoding="utf-8"?>
<p:tagLst xmlns:a="http://schemas.openxmlformats.org/drawingml/2006/main" xmlns:r="http://schemas.openxmlformats.org/officeDocument/2006/relationships" xmlns:p="http://schemas.openxmlformats.org/presentationml/2006/main">
  <p:tag name="AS_UNIQUEID" val="817"/>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AS_UNIQUEID" val="818"/>
</p:tagLst>
</file>

<file path=ppt/tags/tag377.xml><?xml version="1.0" encoding="utf-8"?>
<p:tagLst xmlns:a="http://schemas.openxmlformats.org/drawingml/2006/main" xmlns:r="http://schemas.openxmlformats.org/officeDocument/2006/relationships" xmlns:p="http://schemas.openxmlformats.org/presentationml/2006/main">
  <p:tag name="AS_UNIQUEID" val="819"/>
</p:tagLst>
</file>

<file path=ppt/tags/tag378.xml><?xml version="1.0" encoding="utf-8"?>
<p:tagLst xmlns:a="http://schemas.openxmlformats.org/drawingml/2006/main" xmlns:r="http://schemas.openxmlformats.org/officeDocument/2006/relationships" xmlns:p="http://schemas.openxmlformats.org/presentationml/2006/main">
  <p:tag name="AS_UNIQUEID" val="821"/>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AS_UNIQUEID" val="822"/>
</p:tagLst>
</file>

<file path=ppt/tags/tag38.xml><?xml version="1.0" encoding="utf-8"?>
<p:tagLst xmlns:a="http://schemas.openxmlformats.org/drawingml/2006/main" xmlns:r="http://schemas.openxmlformats.org/officeDocument/2006/relationships" xmlns:p="http://schemas.openxmlformats.org/presentationml/2006/main">
  <p:tag name="AS_UNIQUEID" val="428"/>
</p:tagLst>
</file>

<file path=ppt/tags/tag380.xml><?xml version="1.0" encoding="utf-8"?>
<p:tagLst xmlns:a="http://schemas.openxmlformats.org/drawingml/2006/main" xmlns:r="http://schemas.openxmlformats.org/officeDocument/2006/relationships" xmlns:p="http://schemas.openxmlformats.org/presentationml/2006/main">
  <p:tag name="AS_UNIQUEID" val="823"/>
</p:tagLst>
</file>

<file path=ppt/tags/tag381.xml><?xml version="1.0" encoding="utf-8"?>
<p:tagLst xmlns:a="http://schemas.openxmlformats.org/drawingml/2006/main" xmlns:r="http://schemas.openxmlformats.org/officeDocument/2006/relationships" xmlns:p="http://schemas.openxmlformats.org/presentationml/2006/main">
  <p:tag name="AS_UNIQUEID" val="825"/>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AS_UNIQUEID" val="826"/>
</p:tagLst>
</file>

<file path=ppt/tags/tag383.xml><?xml version="1.0" encoding="utf-8"?>
<p:tagLst xmlns:a="http://schemas.openxmlformats.org/drawingml/2006/main" xmlns:r="http://schemas.openxmlformats.org/officeDocument/2006/relationships" xmlns:p="http://schemas.openxmlformats.org/presentationml/2006/main">
  <p:tag name="AS_UNIQUEID" val="827"/>
</p:tagLst>
</file>

<file path=ppt/tags/tag384.xml><?xml version="1.0" encoding="utf-8"?>
<p:tagLst xmlns:a="http://schemas.openxmlformats.org/drawingml/2006/main" xmlns:r="http://schemas.openxmlformats.org/officeDocument/2006/relationships" xmlns:p="http://schemas.openxmlformats.org/presentationml/2006/main">
  <p:tag name="AS_UNIQUEID" val="829"/>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AS_UNIQUEID" val="830"/>
</p:tagLst>
</file>

<file path=ppt/tags/tag386.xml><?xml version="1.0" encoding="utf-8"?>
<p:tagLst xmlns:a="http://schemas.openxmlformats.org/drawingml/2006/main" xmlns:r="http://schemas.openxmlformats.org/officeDocument/2006/relationships" xmlns:p="http://schemas.openxmlformats.org/presentationml/2006/main">
  <p:tag name="AS_UNIQUEID" val="831"/>
</p:tagLst>
</file>

<file path=ppt/tags/tag387.xml><?xml version="1.0" encoding="utf-8"?>
<p:tagLst xmlns:a="http://schemas.openxmlformats.org/drawingml/2006/main" xmlns:r="http://schemas.openxmlformats.org/officeDocument/2006/relationships" xmlns:p="http://schemas.openxmlformats.org/presentationml/2006/main">
  <p:tag name="AS_UNIQUEID" val="833"/>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AS_UNIQUEID" val="834"/>
</p:tagLst>
</file>

<file path=ppt/tags/tag389.xml><?xml version="1.0" encoding="utf-8"?>
<p:tagLst xmlns:a="http://schemas.openxmlformats.org/drawingml/2006/main" xmlns:r="http://schemas.openxmlformats.org/officeDocument/2006/relationships" xmlns:p="http://schemas.openxmlformats.org/presentationml/2006/main">
  <p:tag name="AS_UNIQUEID" val="835"/>
</p:tagLst>
</file>

<file path=ppt/tags/tag39.xml><?xml version="1.0" encoding="utf-8"?>
<p:tagLst xmlns:a="http://schemas.openxmlformats.org/drawingml/2006/main" xmlns:r="http://schemas.openxmlformats.org/officeDocument/2006/relationships" xmlns:p="http://schemas.openxmlformats.org/presentationml/2006/main">
  <p:tag name="AS_UNIQUEID" val="429"/>
</p:tagLst>
</file>

<file path=ppt/tags/tag390.xml><?xml version="1.0" encoding="utf-8"?>
<p:tagLst xmlns:a="http://schemas.openxmlformats.org/drawingml/2006/main" xmlns:r="http://schemas.openxmlformats.org/officeDocument/2006/relationships" xmlns:p="http://schemas.openxmlformats.org/presentationml/2006/main">
  <p:tag name="AS_UNIQUEID" val="837"/>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AS_UNIQUEID" val="838"/>
</p:tagLst>
</file>

<file path=ppt/tags/tag392.xml><?xml version="1.0" encoding="utf-8"?>
<p:tagLst xmlns:a="http://schemas.openxmlformats.org/drawingml/2006/main" xmlns:r="http://schemas.openxmlformats.org/officeDocument/2006/relationships" xmlns:p="http://schemas.openxmlformats.org/presentationml/2006/main">
  <p:tag name="AS_UNIQUEID" val="839"/>
</p:tagLst>
</file>

<file path=ppt/tags/tag393.xml><?xml version="1.0" encoding="utf-8"?>
<p:tagLst xmlns:a="http://schemas.openxmlformats.org/drawingml/2006/main" xmlns:r="http://schemas.openxmlformats.org/officeDocument/2006/relationships" xmlns:p="http://schemas.openxmlformats.org/presentationml/2006/main">
  <p:tag name="AS_UNIQUEID" val="841"/>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AS_UNIQUEID" val="842"/>
</p:tagLst>
</file>

<file path=ppt/tags/tag395.xml><?xml version="1.0" encoding="utf-8"?>
<p:tagLst xmlns:a="http://schemas.openxmlformats.org/drawingml/2006/main" xmlns:r="http://schemas.openxmlformats.org/officeDocument/2006/relationships" xmlns:p="http://schemas.openxmlformats.org/presentationml/2006/main">
  <p:tag name="AS_UNIQUEID" val="843"/>
</p:tagLst>
</file>

<file path=ppt/tags/tag396.xml><?xml version="1.0" encoding="utf-8"?>
<p:tagLst xmlns:a="http://schemas.openxmlformats.org/drawingml/2006/main" xmlns:r="http://schemas.openxmlformats.org/officeDocument/2006/relationships" xmlns:p="http://schemas.openxmlformats.org/presentationml/2006/main">
  <p:tag name="AS_UNIQUEID" val="845"/>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AS_UNIQUEID" val="846"/>
</p:tagLst>
</file>

<file path=ppt/tags/tag398.xml><?xml version="1.0" encoding="utf-8"?>
<p:tagLst xmlns:a="http://schemas.openxmlformats.org/drawingml/2006/main" xmlns:r="http://schemas.openxmlformats.org/officeDocument/2006/relationships" xmlns:p="http://schemas.openxmlformats.org/presentationml/2006/main">
  <p:tag name="AS_UNIQUEID" val="847"/>
</p:tagLst>
</file>

<file path=ppt/tags/tag399.xml><?xml version="1.0" encoding="utf-8"?>
<p:tagLst xmlns:a="http://schemas.openxmlformats.org/drawingml/2006/main" xmlns:r="http://schemas.openxmlformats.org/officeDocument/2006/relationships" xmlns:p="http://schemas.openxmlformats.org/presentationml/2006/main">
  <p:tag name="AS_UNIQUEID" val="849"/>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386"/>
</p:tagLst>
</file>

<file path=ppt/tags/tag40.xml><?xml version="1.0" encoding="utf-8"?>
<p:tagLst xmlns:a="http://schemas.openxmlformats.org/drawingml/2006/main" xmlns:r="http://schemas.openxmlformats.org/officeDocument/2006/relationships" xmlns:p="http://schemas.openxmlformats.org/presentationml/2006/main">
  <p:tag name="AS_UNIQUEID" val="422"/>
</p:tagLst>
</file>

<file path=ppt/tags/tag400.xml><?xml version="1.0" encoding="utf-8"?>
<p:tagLst xmlns:a="http://schemas.openxmlformats.org/drawingml/2006/main" xmlns:r="http://schemas.openxmlformats.org/officeDocument/2006/relationships" xmlns:p="http://schemas.openxmlformats.org/presentationml/2006/main">
  <p:tag name="AS_UNIQUEID" val="850"/>
</p:tagLst>
</file>

<file path=ppt/tags/tag401.xml><?xml version="1.0" encoding="utf-8"?>
<p:tagLst xmlns:a="http://schemas.openxmlformats.org/drawingml/2006/main" xmlns:r="http://schemas.openxmlformats.org/officeDocument/2006/relationships" xmlns:p="http://schemas.openxmlformats.org/presentationml/2006/main">
  <p:tag name="AS_UNIQUEID" val="851"/>
</p:tagLst>
</file>

<file path=ppt/tags/tag402.xml><?xml version="1.0" encoding="utf-8"?>
<p:tagLst xmlns:a="http://schemas.openxmlformats.org/drawingml/2006/main" xmlns:r="http://schemas.openxmlformats.org/officeDocument/2006/relationships" xmlns:p="http://schemas.openxmlformats.org/presentationml/2006/main">
  <p:tag name="AS_UNIQUEID" val="852"/>
</p:tagLst>
</file>

<file path=ppt/tags/tag403.xml><?xml version="1.0" encoding="utf-8"?>
<p:tagLst xmlns:a="http://schemas.openxmlformats.org/drawingml/2006/main" xmlns:r="http://schemas.openxmlformats.org/officeDocument/2006/relationships" xmlns:p="http://schemas.openxmlformats.org/presentationml/2006/main">
  <p:tag name="AS_UNIQUEID" val="858"/>
</p:tagLst>
</file>

<file path=ppt/tags/tag404.xml><?xml version="1.0" encoding="utf-8"?>
<p:tagLst xmlns:a="http://schemas.openxmlformats.org/drawingml/2006/main" xmlns:r="http://schemas.openxmlformats.org/officeDocument/2006/relationships" xmlns:p="http://schemas.openxmlformats.org/presentationml/2006/main">
  <p:tag name="AS_UNIQUEID" val="859"/>
</p:tagLst>
</file>

<file path=ppt/tags/tag405.xml><?xml version="1.0" encoding="utf-8"?>
<p:tagLst xmlns:a="http://schemas.openxmlformats.org/drawingml/2006/main" xmlns:r="http://schemas.openxmlformats.org/officeDocument/2006/relationships" xmlns:p="http://schemas.openxmlformats.org/presentationml/2006/main">
  <p:tag name="AS_UNIQUEID" val="860"/>
</p:tagLst>
</file>

<file path=ppt/tags/tag406.xml><?xml version="1.0" encoding="utf-8"?>
<p:tagLst xmlns:a="http://schemas.openxmlformats.org/drawingml/2006/main" xmlns:r="http://schemas.openxmlformats.org/officeDocument/2006/relationships" xmlns:p="http://schemas.openxmlformats.org/presentationml/2006/main">
  <p:tag name="AS_UNIQUEID" val="861"/>
</p:tagLst>
</file>

<file path=ppt/tags/tag407.xml><?xml version="1.0" encoding="utf-8"?>
<p:tagLst xmlns:a="http://schemas.openxmlformats.org/drawingml/2006/main" xmlns:r="http://schemas.openxmlformats.org/officeDocument/2006/relationships" xmlns:p="http://schemas.openxmlformats.org/presentationml/2006/main">
  <p:tag name="AS_UNIQUEID" val="862"/>
</p:tagLst>
</file>

<file path=ppt/tags/tag408.xml><?xml version="1.0" encoding="utf-8"?>
<p:tagLst xmlns:a="http://schemas.openxmlformats.org/drawingml/2006/main" xmlns:r="http://schemas.openxmlformats.org/officeDocument/2006/relationships" xmlns:p="http://schemas.openxmlformats.org/presentationml/2006/main">
  <p:tag name="AS_UNIQUEID" val="863"/>
</p:tagLst>
</file>

<file path=ppt/tags/tag409.xml><?xml version="1.0" encoding="utf-8"?>
<p:tagLst xmlns:a="http://schemas.openxmlformats.org/drawingml/2006/main" xmlns:r="http://schemas.openxmlformats.org/officeDocument/2006/relationships" xmlns:p="http://schemas.openxmlformats.org/presentationml/2006/main">
  <p:tag name="AS_UNIQUEID" val="864"/>
</p:tagLst>
</file>

<file path=ppt/tags/tag41.xml><?xml version="1.0" encoding="utf-8"?>
<p:tagLst xmlns:a="http://schemas.openxmlformats.org/drawingml/2006/main" xmlns:r="http://schemas.openxmlformats.org/officeDocument/2006/relationships" xmlns:p="http://schemas.openxmlformats.org/presentationml/2006/main">
  <p:tag name="AS_UNIQUEID" val="423"/>
</p:tagLst>
</file>

<file path=ppt/tags/tag410.xml><?xml version="1.0" encoding="utf-8"?>
<p:tagLst xmlns:a="http://schemas.openxmlformats.org/drawingml/2006/main" xmlns:r="http://schemas.openxmlformats.org/officeDocument/2006/relationships" xmlns:p="http://schemas.openxmlformats.org/presentationml/2006/main">
  <p:tag name="AS_UNIQUEID" val="854"/>
</p:tagLst>
</file>

<file path=ppt/tags/tag411.xml><?xml version="1.0" encoding="utf-8"?>
<p:tagLst xmlns:a="http://schemas.openxmlformats.org/drawingml/2006/main" xmlns:r="http://schemas.openxmlformats.org/officeDocument/2006/relationships" xmlns:p="http://schemas.openxmlformats.org/presentationml/2006/main">
  <p:tag name="AS_UNIQUEID" val="855"/>
</p:tagLst>
</file>

<file path=ppt/tags/tag412.xml><?xml version="1.0" encoding="utf-8"?>
<p:tagLst xmlns:a="http://schemas.openxmlformats.org/drawingml/2006/main" xmlns:r="http://schemas.openxmlformats.org/officeDocument/2006/relationships" xmlns:p="http://schemas.openxmlformats.org/presentationml/2006/main">
  <p:tag name="AS_UNIQUEID" val="856"/>
</p:tagLst>
</file>

<file path=ppt/tags/tag42.xml><?xml version="1.0" encoding="utf-8"?>
<p:tagLst xmlns:a="http://schemas.openxmlformats.org/drawingml/2006/main" xmlns:r="http://schemas.openxmlformats.org/officeDocument/2006/relationships" xmlns:p="http://schemas.openxmlformats.org/presentationml/2006/main">
  <p:tag name="AS_UNIQUEID" val="424"/>
</p:tagLst>
</file>

<file path=ppt/tags/tag43.xml><?xml version="1.0" encoding="utf-8"?>
<p:tagLst xmlns:a="http://schemas.openxmlformats.org/drawingml/2006/main" xmlns:r="http://schemas.openxmlformats.org/officeDocument/2006/relationships" xmlns:p="http://schemas.openxmlformats.org/presentationml/2006/main">
  <p:tag name="AS_UNIQUEID" val="435"/>
</p:tagLst>
</file>

<file path=ppt/tags/tag44.xml><?xml version="1.0" encoding="utf-8"?>
<p:tagLst xmlns:a="http://schemas.openxmlformats.org/drawingml/2006/main" xmlns:r="http://schemas.openxmlformats.org/officeDocument/2006/relationships" xmlns:p="http://schemas.openxmlformats.org/presentationml/2006/main">
  <p:tag name="AS_UNIQUEID" val="436"/>
</p:tagLst>
</file>

<file path=ppt/tags/tag45.xml><?xml version="1.0" encoding="utf-8"?>
<p:tagLst xmlns:a="http://schemas.openxmlformats.org/drawingml/2006/main" xmlns:r="http://schemas.openxmlformats.org/officeDocument/2006/relationships" xmlns:p="http://schemas.openxmlformats.org/presentationml/2006/main">
  <p:tag name="AS_UNIQUEID" val="437"/>
</p:tagLst>
</file>

<file path=ppt/tags/tag46.xml><?xml version="1.0" encoding="utf-8"?>
<p:tagLst xmlns:a="http://schemas.openxmlformats.org/drawingml/2006/main" xmlns:r="http://schemas.openxmlformats.org/officeDocument/2006/relationships" xmlns:p="http://schemas.openxmlformats.org/presentationml/2006/main">
  <p:tag name="AS_UNIQUEID" val="438"/>
</p:tagLst>
</file>

<file path=ppt/tags/tag47.xml><?xml version="1.0" encoding="utf-8"?>
<p:tagLst xmlns:a="http://schemas.openxmlformats.org/drawingml/2006/main" xmlns:r="http://schemas.openxmlformats.org/officeDocument/2006/relationships" xmlns:p="http://schemas.openxmlformats.org/presentationml/2006/main">
  <p:tag name="AS_UNIQUEID" val="439"/>
</p:tagLst>
</file>

<file path=ppt/tags/tag48.xml><?xml version="1.0" encoding="utf-8"?>
<p:tagLst xmlns:a="http://schemas.openxmlformats.org/drawingml/2006/main" xmlns:r="http://schemas.openxmlformats.org/officeDocument/2006/relationships" xmlns:p="http://schemas.openxmlformats.org/presentationml/2006/main">
  <p:tag name="AS_UNIQUEID" val="440"/>
</p:tagLst>
</file>

<file path=ppt/tags/tag49.xml><?xml version="1.0" encoding="utf-8"?>
<p:tagLst xmlns:a="http://schemas.openxmlformats.org/drawingml/2006/main" xmlns:r="http://schemas.openxmlformats.org/officeDocument/2006/relationships" xmlns:p="http://schemas.openxmlformats.org/presentationml/2006/main">
  <p:tag name="AS_UNIQUEID" val="431"/>
</p:tagLst>
</file>

<file path=ppt/tags/tag5.xml><?xml version="1.0" encoding="utf-8"?>
<p:tagLst xmlns:a="http://schemas.openxmlformats.org/drawingml/2006/main" xmlns:r="http://schemas.openxmlformats.org/officeDocument/2006/relationships" xmlns:p="http://schemas.openxmlformats.org/presentationml/2006/main">
  <p:tag name="AS_UNIQUEID" val="387"/>
</p:tagLst>
</file>

<file path=ppt/tags/tag50.xml><?xml version="1.0" encoding="utf-8"?>
<p:tagLst xmlns:a="http://schemas.openxmlformats.org/drawingml/2006/main" xmlns:r="http://schemas.openxmlformats.org/officeDocument/2006/relationships" xmlns:p="http://schemas.openxmlformats.org/presentationml/2006/main">
  <p:tag name="AS_UNIQUEID" val="432"/>
</p:tagLst>
</file>

<file path=ppt/tags/tag51.xml><?xml version="1.0" encoding="utf-8"?>
<p:tagLst xmlns:a="http://schemas.openxmlformats.org/drawingml/2006/main" xmlns:r="http://schemas.openxmlformats.org/officeDocument/2006/relationships" xmlns:p="http://schemas.openxmlformats.org/presentationml/2006/main">
  <p:tag name="AS_UNIQUEID" val="433"/>
</p:tagLst>
</file>

<file path=ppt/tags/tag52.xml><?xml version="1.0" encoding="utf-8"?>
<p:tagLst xmlns:a="http://schemas.openxmlformats.org/drawingml/2006/main" xmlns:r="http://schemas.openxmlformats.org/officeDocument/2006/relationships" xmlns:p="http://schemas.openxmlformats.org/presentationml/2006/main">
  <p:tag name="AS_UNIQUEID" val="446"/>
</p:tagLst>
</file>

<file path=ppt/tags/tag53.xml><?xml version="1.0" encoding="utf-8"?>
<p:tagLst xmlns:a="http://schemas.openxmlformats.org/drawingml/2006/main" xmlns:r="http://schemas.openxmlformats.org/officeDocument/2006/relationships" xmlns:p="http://schemas.openxmlformats.org/presentationml/2006/main">
  <p:tag name="AS_UNIQUEID" val="447"/>
</p:tagLst>
</file>

<file path=ppt/tags/tag54.xml><?xml version="1.0" encoding="utf-8"?>
<p:tagLst xmlns:a="http://schemas.openxmlformats.org/drawingml/2006/main" xmlns:r="http://schemas.openxmlformats.org/officeDocument/2006/relationships" xmlns:p="http://schemas.openxmlformats.org/presentationml/2006/main">
  <p:tag name="AS_UNIQUEID" val="450"/>
</p:tagLst>
</file>

<file path=ppt/tags/tag55.xml><?xml version="1.0" encoding="utf-8"?>
<p:tagLst xmlns:a="http://schemas.openxmlformats.org/drawingml/2006/main" xmlns:r="http://schemas.openxmlformats.org/officeDocument/2006/relationships" xmlns:p="http://schemas.openxmlformats.org/presentationml/2006/main">
  <p:tag name="AS_UNIQUEID" val="453"/>
</p:tagLst>
</file>

<file path=ppt/tags/tag56.xml><?xml version="1.0" encoding="utf-8"?>
<p:tagLst xmlns:a="http://schemas.openxmlformats.org/drawingml/2006/main" xmlns:r="http://schemas.openxmlformats.org/officeDocument/2006/relationships" xmlns:p="http://schemas.openxmlformats.org/presentationml/2006/main">
  <p:tag name="AS_UNIQUEID" val="454"/>
</p:tagLst>
</file>

<file path=ppt/tags/tag57.xml><?xml version="1.0" encoding="utf-8"?>
<p:tagLst xmlns:a="http://schemas.openxmlformats.org/drawingml/2006/main" xmlns:r="http://schemas.openxmlformats.org/officeDocument/2006/relationships" xmlns:p="http://schemas.openxmlformats.org/presentationml/2006/main">
  <p:tag name="AS_UNIQUEID" val="455"/>
</p:tagLst>
</file>

<file path=ppt/tags/tag58.xml><?xml version="1.0" encoding="utf-8"?>
<p:tagLst xmlns:a="http://schemas.openxmlformats.org/drawingml/2006/main" xmlns:r="http://schemas.openxmlformats.org/officeDocument/2006/relationships" xmlns:p="http://schemas.openxmlformats.org/presentationml/2006/main">
  <p:tag name="AS_UNIQUEID" val="456"/>
</p:tagLst>
</file>

<file path=ppt/tags/tag59.xml><?xml version="1.0" encoding="utf-8"?>
<p:tagLst xmlns:a="http://schemas.openxmlformats.org/drawingml/2006/main" xmlns:r="http://schemas.openxmlformats.org/officeDocument/2006/relationships" xmlns:p="http://schemas.openxmlformats.org/presentationml/2006/main">
  <p:tag name="AS_UNIQUEID" val="457"/>
</p:tagLst>
</file>

<file path=ppt/tags/tag6.xml><?xml version="1.0" encoding="utf-8"?>
<p:tagLst xmlns:a="http://schemas.openxmlformats.org/drawingml/2006/main" xmlns:r="http://schemas.openxmlformats.org/officeDocument/2006/relationships" xmlns:p="http://schemas.openxmlformats.org/presentationml/2006/main">
  <p:tag name="AS_UNIQUEID" val="389"/>
</p:tagLst>
</file>

<file path=ppt/tags/tag60.xml><?xml version="1.0" encoding="utf-8"?>
<p:tagLst xmlns:a="http://schemas.openxmlformats.org/drawingml/2006/main" xmlns:r="http://schemas.openxmlformats.org/officeDocument/2006/relationships" xmlns:p="http://schemas.openxmlformats.org/presentationml/2006/main">
  <p:tag name="AS_UNIQUEID" val="458"/>
</p:tagLst>
</file>

<file path=ppt/tags/tag61.xml><?xml version="1.0" encoding="utf-8"?>
<p:tagLst xmlns:a="http://schemas.openxmlformats.org/drawingml/2006/main" xmlns:r="http://schemas.openxmlformats.org/officeDocument/2006/relationships" xmlns:p="http://schemas.openxmlformats.org/presentationml/2006/main">
  <p:tag name="AS_UNIQUEID" val="459"/>
</p:tagLst>
</file>

<file path=ppt/tags/tag62.xml><?xml version="1.0" encoding="utf-8"?>
<p:tagLst xmlns:a="http://schemas.openxmlformats.org/drawingml/2006/main" xmlns:r="http://schemas.openxmlformats.org/officeDocument/2006/relationships" xmlns:p="http://schemas.openxmlformats.org/presentationml/2006/main">
  <p:tag name="AS_UNIQUEID" val="460"/>
</p:tagLst>
</file>

<file path=ppt/tags/tag63.xml><?xml version="1.0" encoding="utf-8"?>
<p:tagLst xmlns:a="http://schemas.openxmlformats.org/drawingml/2006/main" xmlns:r="http://schemas.openxmlformats.org/officeDocument/2006/relationships" xmlns:p="http://schemas.openxmlformats.org/presentationml/2006/main">
  <p:tag name="AS_UNIQUEID" val="461"/>
</p:tagLst>
</file>

<file path=ppt/tags/tag64.xml><?xml version="1.0" encoding="utf-8"?>
<p:tagLst xmlns:a="http://schemas.openxmlformats.org/drawingml/2006/main" xmlns:r="http://schemas.openxmlformats.org/officeDocument/2006/relationships" xmlns:p="http://schemas.openxmlformats.org/presentationml/2006/main">
  <p:tag name="AS_UNIQUEID" val="451"/>
</p:tagLst>
</file>

<file path=ppt/tags/tag65.xml><?xml version="1.0" encoding="utf-8"?>
<p:tagLst xmlns:a="http://schemas.openxmlformats.org/drawingml/2006/main" xmlns:r="http://schemas.openxmlformats.org/officeDocument/2006/relationships" xmlns:p="http://schemas.openxmlformats.org/presentationml/2006/main">
  <p:tag name="AS_UNIQUEID" val="452"/>
</p:tagLst>
</file>

<file path=ppt/tags/tag66.xml><?xml version="1.0" encoding="utf-8"?>
<p:tagLst xmlns:a="http://schemas.openxmlformats.org/drawingml/2006/main" xmlns:r="http://schemas.openxmlformats.org/officeDocument/2006/relationships" xmlns:p="http://schemas.openxmlformats.org/presentationml/2006/main">
  <p:tag name="AS_UNIQUEID" val="448"/>
</p:tagLst>
</file>

<file path=ppt/tags/tag67.xml><?xml version="1.0" encoding="utf-8"?>
<p:tagLst xmlns:a="http://schemas.openxmlformats.org/drawingml/2006/main" xmlns:r="http://schemas.openxmlformats.org/officeDocument/2006/relationships" xmlns:p="http://schemas.openxmlformats.org/presentationml/2006/main">
  <p:tag name="AS_UNIQUEID" val="449"/>
</p:tagLst>
</file>

<file path=ppt/tags/tag68.xml><?xml version="1.0" encoding="utf-8"?>
<p:tagLst xmlns:a="http://schemas.openxmlformats.org/drawingml/2006/main" xmlns:r="http://schemas.openxmlformats.org/officeDocument/2006/relationships" xmlns:p="http://schemas.openxmlformats.org/presentationml/2006/main">
  <p:tag name="AS_UNIQUEID" val="442"/>
</p:tagLst>
</file>

<file path=ppt/tags/tag69.xml><?xml version="1.0" encoding="utf-8"?>
<p:tagLst xmlns:a="http://schemas.openxmlformats.org/drawingml/2006/main" xmlns:r="http://schemas.openxmlformats.org/officeDocument/2006/relationships" xmlns:p="http://schemas.openxmlformats.org/presentationml/2006/main">
  <p:tag name="AS_UNIQUEID" val="443"/>
</p:tagLst>
</file>

<file path=ppt/tags/tag7.xml><?xml version="1.0" encoding="utf-8"?>
<p:tagLst xmlns:a="http://schemas.openxmlformats.org/drawingml/2006/main" xmlns:r="http://schemas.openxmlformats.org/officeDocument/2006/relationships" xmlns:p="http://schemas.openxmlformats.org/presentationml/2006/main">
  <p:tag name="AS_UNIQUEID" val="390"/>
</p:tagLst>
</file>

<file path=ppt/tags/tag70.xml><?xml version="1.0" encoding="utf-8"?>
<p:tagLst xmlns:a="http://schemas.openxmlformats.org/drawingml/2006/main" xmlns:r="http://schemas.openxmlformats.org/officeDocument/2006/relationships" xmlns:p="http://schemas.openxmlformats.org/presentationml/2006/main">
  <p:tag name="AS_UNIQUEID" val="444"/>
</p:tagLst>
</file>

<file path=ppt/tags/tag71.xml><?xml version="1.0" encoding="utf-8"?>
<p:tagLst xmlns:a="http://schemas.openxmlformats.org/drawingml/2006/main" xmlns:r="http://schemas.openxmlformats.org/officeDocument/2006/relationships" xmlns:p="http://schemas.openxmlformats.org/presentationml/2006/main">
  <p:tag name="AS_UNIQUEID" val="463"/>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AS_UNIQUEID" val="464"/>
</p:tagLst>
</file>

<file path=ppt/tags/tag73.xml><?xml version="1.0" encoding="utf-8"?>
<p:tagLst xmlns:a="http://schemas.openxmlformats.org/drawingml/2006/main" xmlns:r="http://schemas.openxmlformats.org/officeDocument/2006/relationships" xmlns:p="http://schemas.openxmlformats.org/presentationml/2006/main">
  <p:tag name="AS_UNIQUEID" val="465"/>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AS_UNIQUEID" val="467"/>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AS_UNIQUEID" val="468"/>
</p:tagLst>
</file>

<file path=ppt/tags/tag76.xml><?xml version="1.0" encoding="utf-8"?>
<p:tagLst xmlns:a="http://schemas.openxmlformats.org/drawingml/2006/main" xmlns:r="http://schemas.openxmlformats.org/officeDocument/2006/relationships" xmlns:p="http://schemas.openxmlformats.org/presentationml/2006/main">
  <p:tag name="AS_UNIQUEID" val="469"/>
</p:tagLst>
</file>

<file path=ppt/tags/tag77.xml><?xml version="1.0" encoding="utf-8"?>
<p:tagLst xmlns:a="http://schemas.openxmlformats.org/drawingml/2006/main" xmlns:r="http://schemas.openxmlformats.org/officeDocument/2006/relationships" xmlns:p="http://schemas.openxmlformats.org/presentationml/2006/main">
  <p:tag name="AS_UNIQUEID" val="471"/>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AS_UNIQUEID" val="472"/>
</p:tagLst>
</file>

<file path=ppt/tags/tag79.xml><?xml version="1.0" encoding="utf-8"?>
<p:tagLst xmlns:a="http://schemas.openxmlformats.org/drawingml/2006/main" xmlns:r="http://schemas.openxmlformats.org/officeDocument/2006/relationships" xmlns:p="http://schemas.openxmlformats.org/presentationml/2006/main">
  <p:tag name="AS_UNIQUEID" val="473"/>
</p:tagLst>
</file>

<file path=ppt/tags/tag8.xml><?xml version="1.0" encoding="utf-8"?>
<p:tagLst xmlns:a="http://schemas.openxmlformats.org/drawingml/2006/main" xmlns:r="http://schemas.openxmlformats.org/officeDocument/2006/relationships" xmlns:p="http://schemas.openxmlformats.org/presentationml/2006/main">
  <p:tag name="AS_UNIQUEID" val="391"/>
</p:tagLst>
</file>

<file path=ppt/tags/tag80.xml><?xml version="1.0" encoding="utf-8"?>
<p:tagLst xmlns:a="http://schemas.openxmlformats.org/drawingml/2006/main" xmlns:r="http://schemas.openxmlformats.org/officeDocument/2006/relationships" xmlns:p="http://schemas.openxmlformats.org/presentationml/2006/main">
  <p:tag name="AS_UNIQUEID" val="475"/>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AS_UNIQUEID" val="476"/>
</p:tagLst>
</file>

<file path=ppt/tags/tag82.xml><?xml version="1.0" encoding="utf-8"?>
<p:tagLst xmlns:a="http://schemas.openxmlformats.org/drawingml/2006/main" xmlns:r="http://schemas.openxmlformats.org/officeDocument/2006/relationships" xmlns:p="http://schemas.openxmlformats.org/presentationml/2006/main">
  <p:tag name="AS_UNIQUEID" val="477"/>
</p:tagLst>
</file>

<file path=ppt/tags/tag83.xml><?xml version="1.0" encoding="utf-8"?>
<p:tagLst xmlns:a="http://schemas.openxmlformats.org/drawingml/2006/main" xmlns:r="http://schemas.openxmlformats.org/officeDocument/2006/relationships" xmlns:p="http://schemas.openxmlformats.org/presentationml/2006/main">
  <p:tag name="AS_UNIQUEID" val="479"/>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AS_UNIQUEID" val="480"/>
</p:tagLst>
</file>

<file path=ppt/tags/tag85.xml><?xml version="1.0" encoding="utf-8"?>
<p:tagLst xmlns:a="http://schemas.openxmlformats.org/drawingml/2006/main" xmlns:r="http://schemas.openxmlformats.org/officeDocument/2006/relationships" xmlns:p="http://schemas.openxmlformats.org/presentationml/2006/main">
  <p:tag name="AS_UNIQUEID" val="481"/>
</p:tagLst>
</file>

<file path=ppt/tags/tag86.xml><?xml version="1.0" encoding="utf-8"?>
<p:tagLst xmlns:a="http://schemas.openxmlformats.org/drawingml/2006/main" xmlns:r="http://schemas.openxmlformats.org/officeDocument/2006/relationships" xmlns:p="http://schemas.openxmlformats.org/presentationml/2006/main">
  <p:tag name="AS_UNIQUEID" val="483"/>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AS_UNIQUEID" val="484"/>
</p:tagLst>
</file>

<file path=ppt/tags/tag88.xml><?xml version="1.0" encoding="utf-8"?>
<p:tagLst xmlns:a="http://schemas.openxmlformats.org/drawingml/2006/main" xmlns:r="http://schemas.openxmlformats.org/officeDocument/2006/relationships" xmlns:p="http://schemas.openxmlformats.org/presentationml/2006/main">
  <p:tag name="AS_UNIQUEID" val="486"/>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AS_UNIQUEID" val="487"/>
</p:tagLst>
</file>

<file path=ppt/tags/tag9.xml><?xml version="1.0" encoding="utf-8"?>
<p:tagLst xmlns:a="http://schemas.openxmlformats.org/drawingml/2006/main" xmlns:r="http://schemas.openxmlformats.org/officeDocument/2006/relationships" xmlns:p="http://schemas.openxmlformats.org/presentationml/2006/main">
  <p:tag name="AS_UNIQUEID" val="392"/>
</p:tagLst>
</file>

<file path=ppt/tags/tag90.xml><?xml version="1.0" encoding="utf-8"?>
<p:tagLst xmlns:a="http://schemas.openxmlformats.org/drawingml/2006/main" xmlns:r="http://schemas.openxmlformats.org/officeDocument/2006/relationships" xmlns:p="http://schemas.openxmlformats.org/presentationml/2006/main">
  <p:tag name="AS_UNIQUEID" val="488"/>
</p:tagLst>
</file>

<file path=ppt/tags/tag91.xml><?xml version="1.0" encoding="utf-8"?>
<p:tagLst xmlns:a="http://schemas.openxmlformats.org/drawingml/2006/main" xmlns:r="http://schemas.openxmlformats.org/officeDocument/2006/relationships" xmlns:p="http://schemas.openxmlformats.org/presentationml/2006/main">
  <p:tag name="AS_UNIQUEID" val="489"/>
</p:tagLst>
</file>

<file path=ppt/tags/tag92.xml><?xml version="1.0" encoding="utf-8"?>
<p:tagLst xmlns:a="http://schemas.openxmlformats.org/drawingml/2006/main" xmlns:r="http://schemas.openxmlformats.org/officeDocument/2006/relationships" xmlns:p="http://schemas.openxmlformats.org/presentationml/2006/main">
  <p:tag name="AS_UNIQUEID" val="491"/>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AS_UNIQUEID" val="492"/>
</p:tagLst>
</file>

<file path=ppt/tags/tag94.xml><?xml version="1.0" encoding="utf-8"?>
<p:tagLst xmlns:a="http://schemas.openxmlformats.org/drawingml/2006/main" xmlns:r="http://schemas.openxmlformats.org/officeDocument/2006/relationships" xmlns:p="http://schemas.openxmlformats.org/presentationml/2006/main">
  <p:tag name="AS_UNIQUEID" val="494"/>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AS_UNIQUEID" val="495"/>
</p:tagLst>
</file>

<file path=ppt/tags/tag96.xml><?xml version="1.0" encoding="utf-8"?>
<p:tagLst xmlns:a="http://schemas.openxmlformats.org/drawingml/2006/main" xmlns:r="http://schemas.openxmlformats.org/officeDocument/2006/relationships" xmlns:p="http://schemas.openxmlformats.org/presentationml/2006/main">
  <p:tag name="AS_UNIQUEID" val="496"/>
</p:tagLst>
</file>

<file path=ppt/tags/tag97.xml><?xml version="1.0" encoding="utf-8"?>
<p:tagLst xmlns:a="http://schemas.openxmlformats.org/drawingml/2006/main" xmlns:r="http://schemas.openxmlformats.org/officeDocument/2006/relationships" xmlns:p="http://schemas.openxmlformats.org/presentationml/2006/main">
  <p:tag name="AS_UNIQUEID" val="497"/>
</p:tagLst>
</file>

<file path=ppt/tags/tag98.xml><?xml version="1.0" encoding="utf-8"?>
<p:tagLst xmlns:a="http://schemas.openxmlformats.org/drawingml/2006/main" xmlns:r="http://schemas.openxmlformats.org/officeDocument/2006/relationships" xmlns:p="http://schemas.openxmlformats.org/presentationml/2006/main">
  <p:tag name="AS_UNIQUEID" val="498"/>
</p:tagLst>
</file>

<file path=ppt/tags/tag99.xml><?xml version="1.0" encoding="utf-8"?>
<p:tagLst xmlns:a="http://schemas.openxmlformats.org/drawingml/2006/main" xmlns:r="http://schemas.openxmlformats.org/officeDocument/2006/relationships" xmlns:p="http://schemas.openxmlformats.org/presentationml/2006/main">
  <p:tag name="AS_UNIQUEID" val="4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5743</Words>
  <Application>Microsoft Office PowerPoint</Application>
  <PresentationFormat>宽屏</PresentationFormat>
  <Paragraphs>497</Paragraphs>
  <Slides>61</Slides>
  <Notes>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61</vt:i4>
      </vt:variant>
    </vt:vector>
  </HeadingPairs>
  <TitlesOfParts>
    <vt:vector size="76" baseType="lpstr">
      <vt:lpstr>等线</vt:lpstr>
      <vt:lpstr>仿宋</vt:lpstr>
      <vt:lpstr>黑体</vt:lpstr>
      <vt:lpstr>华文新魏</vt:lpstr>
      <vt:lpstr>楷体</vt:lpstr>
      <vt:lpstr>楷体_GB2312</vt:lpstr>
      <vt:lpstr>隶书</vt:lpstr>
      <vt:lpstr>宋体</vt:lpstr>
      <vt:lpstr>微软雅黑</vt:lpstr>
      <vt:lpstr>新宋体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作者简介：</vt:lpstr>
      <vt:lpstr>         </vt:lpstr>
      <vt:lpstr>PowerPoint 演示文稿</vt:lpstr>
      <vt:lpstr>《聊斋志异》简介：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一词多义： ( 1 )</vt:lpstr>
      <vt:lpstr>一词多义： ( 2 )</vt:lpstr>
      <vt:lpstr>一词多义： ( 3 )</vt:lpstr>
      <vt:lpstr>古汉语句式：</vt:lpstr>
      <vt:lpstr>常考名句：</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振 群</cp:lastModifiedBy>
  <cp:revision>4</cp:revision>
  <cp:lastPrinted>2023-05-06T16:50:04Z</cp:lastPrinted>
  <dcterms:created xsi:type="dcterms:W3CDTF">2023-05-06T16:50:04Z</dcterms:created>
  <dcterms:modified xsi:type="dcterms:W3CDTF">2023-10-10T11:51:23Z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